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4" r:id="rId2"/>
  </p:sldMasterIdLst>
  <p:notesMasterIdLst>
    <p:notesMasterId r:id="rId32"/>
  </p:notesMasterIdLst>
  <p:handoutMasterIdLst>
    <p:handoutMasterId r:id="rId33"/>
  </p:handoutMasterIdLst>
  <p:sldIdLst>
    <p:sldId id="256" r:id="rId3"/>
    <p:sldId id="314" r:id="rId4"/>
    <p:sldId id="291" r:id="rId5"/>
    <p:sldId id="259" r:id="rId6"/>
    <p:sldId id="292" r:id="rId7"/>
    <p:sldId id="293" r:id="rId8"/>
    <p:sldId id="294" r:id="rId9"/>
    <p:sldId id="295" r:id="rId10"/>
    <p:sldId id="315" r:id="rId11"/>
    <p:sldId id="316" r:id="rId12"/>
    <p:sldId id="260" r:id="rId13"/>
    <p:sldId id="262" r:id="rId14"/>
    <p:sldId id="261" r:id="rId15"/>
    <p:sldId id="263" r:id="rId16"/>
    <p:sldId id="264" r:id="rId17"/>
    <p:sldId id="265" r:id="rId18"/>
    <p:sldId id="267" r:id="rId19"/>
    <p:sldId id="266" r:id="rId20"/>
    <p:sldId id="274" r:id="rId21"/>
    <p:sldId id="268" r:id="rId22"/>
    <p:sldId id="273" r:id="rId23"/>
    <p:sldId id="275" r:id="rId24"/>
    <p:sldId id="276" r:id="rId25"/>
    <p:sldId id="277" r:id="rId26"/>
    <p:sldId id="279" r:id="rId27"/>
    <p:sldId id="280" r:id="rId28"/>
    <p:sldId id="281" r:id="rId29"/>
    <p:sldId id="288" r:id="rId30"/>
    <p:sldId id="289" r:id="rId31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4B2A85"/>
    <a:srgbClr val="00CC99"/>
    <a:srgbClr val="0099FF"/>
    <a:srgbClr val="D94B7B"/>
    <a:srgbClr val="5A5A5A"/>
    <a:srgbClr val="669900"/>
    <a:srgbClr val="E2661A"/>
    <a:srgbClr val="FFC000"/>
    <a:srgbClr val="D6D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 autoAdjust="0"/>
    <p:restoredTop sz="84082" autoAdjust="0"/>
  </p:normalViewPr>
  <p:slideViewPr>
    <p:cSldViewPr snapToGrid="0">
      <p:cViewPr varScale="1">
        <p:scale>
          <a:sx n="107" d="100"/>
          <a:sy n="107" d="100"/>
        </p:scale>
        <p:origin x="23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232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05</a:t>
            </a:r>
            <a:fld id="{11E3BF39-B581-40A2-9746-4E2A9C5577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5957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0:51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1888 10421,'-14'-15'10647,"-4"-38"-7784,17 49-2828,0 1 0,0-1 0,1 1 0,-1-1 0,1 0 0,0 0 0,0 1 0,0-1 0,1 0 0,-1 1 0,1-1 0,0 0 0,0 1 0,0-1 0,1 1 0,-1-1 0,1 1 0,-1 0 0,1 0 0,0-1 0,1 1 0,-1 1 0,0-1 0,1 0 0,0 0 0,0 1 0,-1 0 0,1-1 0,1 1 0,-1 0 0,0 1 0,0-1 0,1 1 0,-1-1 0,1 1 0,-1 0 0,1 0 0,0 0 0,-1 1 0,1-1 0,3 1-35,81-8-32,-92 9 6,0 0 0,0 0-1,1 0 1,-1 1 0,0-1 0,1 1-1,-1 0 1,1 0 0,0 0 0,0 0-1,0 1 1,0-1 0,0 1 0,0 0-1,1 0 1,-1 0 0,1 0 0,0 0-1,0 0 1,0 1 0,0-1 0,1 1-1,-1 0 1,1-1 0,0 1 0,0 0-1,0 0 1,1-1 0,-1 1 0,1 0-1,0 0 1,0 0 0,0 0 0,1 0-1,-1 0 1,1-1 0,0 1 0,0 0 25,0-1 89,0 0-1,0 0 0,0-1 0,0 1 0,0-1 0,0 1 1,1-1-1,-1 1 0,1-1 0,0 0 0,0 1 0,0-1 0,0 0 1,0-1-1,0 1 0,0 0 0,1 0 0,-1-1 0,0 1 1,1-1-1,0 0 0,-1 0 0,1 0 0,0 0 0,-1 0 0,1-1 1,0 1-1,0-1 0,0 0 0,0 0 0,-1 0 0,1 0 0,0 0 1,0-1-1,0 1 0,-1-1 0,1 1 0,0-1 0,0 0 1,-1 0-1,1-1 0,-1 1-87,0-1 32,0 0-1,0 0 1,0 0 0,0 0 0,-1 0 0,1 0-1,-1-1 1,1 1 0,-1 0 0,0-1 0,0 1-1,0-1 1,-1 0 0,1 1 0,0-1-1,-1 0 1,0 1 0,1-1 0,-1 0 0,0 1-1,-1-1 1,1 0 0,0 1 0,-1-1 0,0 0-1,1 1 1,-1-1 0,0 1 0,0-1 0,0 1-1,-1-1 1,1 1 0,-1-1-32,-37-43-6545,21 29-4964,7 8 533</inkml:trace>
  <inkml:trace contextRef="#ctx0" brushRef="#br0" timeOffset="330.719">162 1644 8276,'15'-8'8857,"17"5"-6403,-12 0-1202,74-18 920,-151 20-2095,53 2-40,-1 0-1,1 0 1,0 0 0,0-1-1,0 1 1,0-1 0,-1 0 0,1 0-1,0-1 1,0 1 0,0-1 0,0 0-1,0 0 1,0 0 0,0-1-1,0 0 1,0 1 0,0-1 0,1 0-1,-1-1 1,1 1 0,-1-1-1,1 1 1,0-1 0,0 0 0,0 0-1,1-1 1,-1 1 0,1 0-1,-1-1 1,1 0 0,0 1 0,1-1-1,-1 0 1,1 0 0,-1 0-1,1 0 1,0-4-37,11-30-904,3 14-4803,-6 12-2278,-5 6-1886</inkml:trace>
  <inkml:trace contextRef="#ctx0" brushRef="#br0" timeOffset="1260.897">164 1430 8548,'-2'-23'10205,"-5"1"-5374,6 19-4716,0 0 0,0 0 1,-1 0-1,2 0 1,-1 0-1,0 0 1,1 0-1,-1 0 0,1-1 1,0 1-1,0 0 1,0 0-1,1 0 0,-1 0 1,1 0-1,0-1 1,-1 1-1,1 0 0,1 0 1,-1 0-1,0 1 1,1-1-1,-1 0 0,3-1-115,5-5-4,0 2-1,1-1 0,1 1 0,-1 1 1,1 0-1,0 1 0,1 0 0,-1 0 1,1 1-1,0 1 0,0 0 0,0 0 0,0 1 1,9 0 4,-27 4-115,1 0 0,0 0 1,0 1-1,0-1 0,0 1 0,0 0 1,0 1-1,1-1 0,0 1 1,0 0-1,0 0 0,0 0 0,0 0 1,1 1-1,0-1 0,-2 4 115,3-5 66,-1 0 1,1 0-1,0 1 0,1-1 1,-1 1-1,0-1 0,1 1 1,0 0-1,0 0 0,0-1 0,0 1 1,1 0-1,0 0 0,-1 0 1,1 0-1,1 0 0,-1 0 0,0 0 1,1 0-1,0 0 0,0-1 1,0 1-1,1 0 0,-1-1 1,1 1-1,0-1 0,0 1 0,0-1 1,0 0-1,0 1 0,1-1 1,0-1-1,1 3-66,-2-4 47,0 0 0,0 0 1,0 0-1,0 0 0,0-1 1,0 1-1,0-1 0,0 1 1,1-1-1,-1 0 0,0 0 1,0 0-1,0 0 0,1 0 0,-1 0 1,0-1-1,0 1 0,0-1 1,0 1-1,0-1 0,0 0 1,0 0-1,0 0 0,0 0 1,0 0-1,0 0 0,-1 0 0,1-1 1,0 1-1,-1-1 0,1 1 1,-1-1-1,0 0 0,1 0 1,-1 1-1,0-1 0,0 0 1,0 0-1,0 0 0,0 0 0,-1 0 1,1-1-1,-1 1 0,1 0 1,-1 0-1,0 0 0,0 0 1,0 0-1,0-1 0,0 1 1,0 0-1,-1 0 0,1 0 0,-1 0 1,1 0-1,-2-2-47,-13-36-417,3 17-2689,-1 4-2410,-3 0-3533,3 4-2135</inkml:trace>
  <inkml:trace contextRef="#ctx0" brushRef="#br0" timeOffset="-1832.3">250 2444 6931,'-2'-8'10905,"0"-15"-8636,2 16-1210,0 3-978,0-1 0,0 0 0,-1 0 0,1 1 0,-1-1 0,0 1 0,-1-1 0,1 1 0,-1-1 0,1 1 0,-1-1 0,-1 1 0,1 0 0,-1 0 0,1 0 0,-1 1 0,0-1 0,0 1 0,-1-1 0,1 1 0,-1 0 0,0 0 0,0 1 0,0-1 0,0 1 0,0 0 0,0 0 0,-1 0 0,1 0 0,-1 1 0,0-1-81,3 3 13,1-1-1,-1 0 1,1 1 0,-1-1-1,1 1 1,0-1 0,-1 1-1,1 0 1,0 0 0,-1-1-1,1 1 1,0 0 0,0 0-1,-1 0 1,1 0 0,0 1-1,0-1 1,0 0 0,1 0-1,-1 1 1,0-1 0,0 0-1,1 1 1,-1-1 0,1 1-1,-1-1 1,1 0 0,-1 1-1,1 0 1,0-1 0,0 1 0,0-1-1,0 1 1,0-1 0,0 1-1,0-1 1,1 1 0,-1-1-1,1 2-12,22 58 1611,-20-58-1539,1 0 1,-1 0-1,1 0 0,0 0 1,-1-1-1,1 1 0,1-1 1,-1 0-1,0 0 0,0 0 1,1-1-1,-1 0 0,1 0 1,-1 0-1,1 0 0,0-1 1,-1 1-1,1-1 0,-1 0 1,1-1-1,0 1 1,-1-1-1,1 0 0,-1 0 1,1 0-1,-1-1 0,1 1 1,-1-1-1,0 0 0,0-1 1,0 1-1,0-1 0,0 1 1,-1-1-1,1 0 0,-1-1 1,0 1-1,0-1 1,0 1-1,0-1 0,-1 0 1,1 0-73,17-55 21,-42 21-6475,-9 4-7317,21 20 5172</inkml:trace>
  <inkml:trace contextRef="#ctx0" brushRef="#br0" timeOffset="-1441.759">175 2090 7571,'-27'4'9610,"13"13"-4453,13-14-4976,1 1 0,-1-1 1,1 1-1,0-1 0,0 0 1,0 1-1,0-1 0,1 0 1,-1 1-1,1-1 0,0 0 1,0 1-1,0-1 0,1 0 0,-1 0 1,1 0-1,-1 0 0,1 0 1,0 0-1,0-1 0,1 1 1,0 0-182,0 1 33,0-1 0,0 0 0,0 0 0,0-1 0,1 1 0,-1-1 0,1 1 0,-1-1 0,1 0 0,0-1 0,0 1 0,0-1 0,0 1-1,0-1 1,0 0 0,1-1 0,-1 1 0,0-1 0,0 0 0,1 0 0,-1 0 0,0-1 0,0 1 0,1-1 0,-1 0 0,0 0 0,0 0 0,0-1 0,0 1 0,0-1 0,-1 0 0,1 0 0,0-1 0,-1 1 0,0-1 0,1 0 0,-1 0 0,0 0 0,0 0 0,-1 0 0,1-1 0,-1 1 0,0-1 0,1 1 0,-2-1 0,1 0 0,0 0 0,-1 0 0,0 0 0,1 0 0,-2 0 0,1-1 0,0 1 0,-1 0 0,0-4-33,-23-51-3896,8 36-2963,9 13 1145,-1 0-5942</inkml:trace>
  <inkml:trace contextRef="#ctx0" brushRef="#br0" timeOffset="-878.64">71 1990 9492,'1'-3'6844,"4"1"-3475,16-1-1728,-20 2-868,85-9 3500,82-12-3338,-184 17-18564,4 3 7947</inkml:trace>
  <inkml:trace contextRef="#ctx0" brushRef="#br0" timeOffset="-3197.878">191 2533 8324,'-9'-3'8258,"1"8"-4237,-5 24-501,13-24-3434,0 0 0,-1 0 0,2 0 0,-1-1 0,0 1 0,1 0 0,0 0 0,0-1 0,0 1 0,1 0-1,0-1 1,0 1 0,0-1 0,0 0 0,1 0 0,-1 0 0,1 0 0,0 0 0,0-1 0,1 1 0,-1-1 0,1 1 0,-1-1 0,1-1 0,0 1 0,0 0 0,1-1 0,-1 0 0,0 0 0,1 0-1,-1-1 1,1 1 0,0-1 0,-1 0 0,1 0 0,0-1 0,2 1-86,-3-1 18,1 0 0,0 0 0,-1-1 0,1 1 0,0-1 0,-1 0 0,1 0 0,-1-1 0,0 1 0,1-1 0,-1 0 0,0 0 0,0 0 1,0-1-1,0 1 0,-1-1 0,1 0 0,-1 0 0,1-1 0,-1 1 0,0-1 0,0 1 0,-1-1 0,1 0 0,-1 0 0,0 0 0,0 0 0,0 0 0,0-1 0,-1 1 0,0-1 0,0 1 0,0-1 0,0 1 0,-1-1 0,0 0 0,0 1 0,0-1 0,0 1 0,-1-1 0,0-1-18,-21-25-4098,-2 20-4320,16 8 4447,-4-2-7568</inkml:trace>
  <inkml:trace contextRef="#ctx0" brushRef="#br0" timeOffset="-2823.478">0 2538 9588,'49'-2'13504,"30"-4"-9841,1-1-2832,56-8-369,-176 19-17686,25-4 6416</inkml:trace>
  <inkml:trace contextRef="#ctx0" brushRef="#br0" timeOffset="3062.175">161 755 7764,'8'39'12743,"27"-18"-9219,51-16-2906,-83-5-617,-1 0 1,1-1 0,0 1 0,0-1 0,0 0 0,-1 0-1,1 0 1,0 0 0,-1-1 0,1 1 0,-1 0 0,1-1-1,-1 0 1,0 0 0,0 0 0,1 0 0,-1 0 0,-1 0-1,1 0 1,0-1 0,-1 1 0,1-1 0,-1 1 0,1-1-1,-1 0 1,0 1 0,0-1 0,-1 0 0,1 0 0,0 0-1,-1 1 1,0-1 0,0 0 0,0 0 0,0 0 0,0 0-1,0 0 1,-1 0 0,1 0 0,-1 1 0,0-1 0,0 0-1,0 0 1,0 1 0,-1-1 0,1 1 0,-1-1 0,1 1-1,-1-1 1,0 1 0,-1-1-2,0-1 0,0 1 0,0 0 1,0 0-1,0 0 0,-1 1 0,1-1 1,-1 1-1,1 0 0,-1 0 0,0 0 1,0 0-1,0 1 0,0-1 0,0 1 0,-1 0 1,1 1-1,0-1 0,0 1 0,-1-1 1,1 1-1,0 1 0,-1-1 0,1 0 0,0 1 1,0 0-1,0 0 0,-1 0 0,1 1 1,0-1-1,0 1 0,1 0 0,-1 0 1,0 1-1,1-1 0,-3 3 0,-12 42-256,19-28-3020,1-16 315,2-2-4584,-1-2-3151</inkml:trace>
  <inkml:trace contextRef="#ctx0" brushRef="#br0" timeOffset="3551.96">151 594 9012,'11'-10'8319,"5"4"-4294,37-3-3072,-42 8 26,75-8 294,-124 1-1145,34 8-124,-6 0 10,0 0-1,1 0 1,-1-1-1,0 0 0,0-1 1,0 0-1,1-1 1,-1 0-1,1 0 0,0-1 1,-6-3-14,14 6-1,0 1 0,0-1 0,0 0 0,0 0 0,0 0 0,0 1 0,0-1 0,1 0 0,-1-1-1,0 1 1,1 0 0,-1 0 0,0 0 0,1 0 0,0 0 0,-1 0 0,1-1 0,0 1 0,-1 0 0,1 0 0,0-1 0,0 1 0,0 0 0,0 0 0,0-1 0,0 1 0,1 0 0,-1 0 0,0-1 0,1 1 0,-1 0 0,1 0 0,-1 0 0,1 0 0,-1-1 0,1 1 0,0 0 0,-1 0 0,1 0 0,0 0 0,0 1 0,0-1 0,0 0 0,0 0 1,48-31 336,87 5 979,-174 7-19489,24 11 9917</inkml:trace>
  <inkml:trace contextRef="#ctx0" brushRef="#br0" timeOffset="3992.804">190 185 8996,'-25'-13'10592,"9"37"-6108,15-20-4424,0 0-1,0 0 0,0 0 0,1 0 0,0 0 0,0 0 0,0 0 1,0 0-1,1 0 0,0 0 0,0-1 0,0 1 0,0 0 0,0 0 1,1-1-1,-1 1 0,1 0 0,0-1 0,0 0 0,1 1 0,-1-1 1,1 0-1,-1 0 0,1 0 0,0-1 0,0 1 0,0-1 1,0 0-1,1 1 0,-1-1 0,1-1 0,-1 1 0,1 0 0,0-1 1,0 0-1,-1 0 0,1 0 0,0 0 0,0-1 0,0 1 0,0-1 1,0 0-1,0 0 0,0-1 0,0 1 0,0-1 0,2 0-59,55-70 147,-5 11-75,-55 59-36,0 1 0,0-1 1,0 1-1,0-1 0,0 1 0,1 0 0,-1-1 1,0 1-1,0 0 0,0 0 0,0 0 0,0 0 1,1 0-1,-1 0 0,0 0 0,0 1 0,0-1 0,0 0 1,0 0-1,0 1 0,0-1 0,0 1 0,0-1 1,0 1-1,0 0 0,0-1 0,0 1 0,0 0 1,0-1-1,0 1 0,0 0 0,-1 0 0,1 0 1,0 0-1,-1 0 0,1 0 0,-1 0 0,1 0 0,-1 0 1,1 0-1,-1 0 0,0 0 0,0 0 0,1 1-36,10 50 662,-12-9-1172,-6-16-3888,1-20 1669,-3-3-6559,-2-2-3096</inkml:trace>
  <inkml:trace contextRef="#ctx0" brushRef="#br0" timeOffset="1934.603">36 1131 9764,'45'-12'9640,"2"3"-4754,97-3-4202,-86 8 170,-48 3-194,-6 1-4236,-17 0-9612,1 2 3480</inkml:trace>
  <inkml:trace contextRef="#ctx0" brushRef="#br0" timeOffset="2682.161">212 1178 11557,'0'-16'11192,"-7"-13"-6987,0 2-3119,5-8-436,0-3-5167,-3 13-7901,2 11 679</inkml:trace>
  <inkml:trace contextRef="#ctx0" brushRef="#br0" timeOffset="2683.161">190 931 10517,'13'-3'7598,"10"0"-3546,-1 1-2192,-3-2-953,28-3-1993,-48 7-4196,-2-1 2082,1-1-857,-5 1-7236</inkml:trace>
  <inkml:trace contextRef="#ctx0" brushRef="#br0" timeOffset="2684.161">90 918 13782,'2'3'3394,"-2"-2"31,2-1-1584,-1 0-960,0-2-529,-1 1-1072,0-1-2562,0-1-2929,0 0-7235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3:25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1980 284 7668,'9'2'8938,"-9"-2"-8868,1 0 0,-1 0 0,0 0-1,1-1 1,-1 1 0,1 0 0,-1 0 0,1 0 0,-1 0-1,1 0 1,-1 0 0,1-1 0,-1 1 0,0 0 0,1 0-1,-1-1 1,1 1 0,-1 0 0,0-1 0,1 1 0,-1 0-1,0-1 1,1 1 0,-1-1 0,0 1 0,0 0 0,1-1 0,-1 1-1,0-1 1,0 1 0,0-1 0,0 1 0,0-1 0,1 1-1,-1 0 1,0-1 0,0 1 0,0-1 0,0 1 0,0-1-1,-1 1 1,1-1 0,0 1 0,0-1 0,0 1 0,0-1-1,0 1 1,-1-1 0,1 1 0,0 0 0,0-1 0,-1 1 0,1-1-1,0 1-69,-6-18 288,5 14-121,0-1 1,0 1-1,-1 0 0,1-1 0,-1 1 0,0 0 0,0 0 0,-1 0 0,1 0 0,-1 0 0,0 1 0,0-1 0,0 1 1,0 0-1,-1 0 0,-2-2-167,-35-26 763,-62-29 1104,-59 7-1162,60 36-519,-36 4 428,-176 5 130,143 12-556,-48 8 120,26 14-238,48 7-33,-21 22 153,45 5-142,118-59-48,0 1 1,0-1 0,-1 1 0,1 0 0,0 0 0,1 0-1,-1 0 1,0 0 0,1 0 0,-1 1 0,1-1-1,-1 1 1,1 0 0,0 0 0,0 0 0,1 0-1,-1 0 1,1 0 0,-1 0 0,1 1 0,0-1 0,0 0-1,0 3 0,-7 34 21,5-31-16,0 1 0,1 0 0,0 0 0,0 0 0,1 0 0,1 0 0,0 0 0,0 0 0,1 0 0,0 0 0,1 0 0,0 0 0,1 0 0,0-1 0,0 1-5,0-5 2,0-1-1,1 0 1,-1 0 0,1 0-1,0 0 1,0 0-1,0-1 1,0 0-1,0 0 1,1 0-1,0 0 1,-1-1-1,1 0 1,0 0-1,5 1-1,30 18 12,80 22 34,-68-30-73,76 18 147,146-18-83,80-16-37,-65-2 83,-55-16-40,-80-5-84,-87-4-124,-58 27 159,0 0 0,0 0 0,0-1-1,-1-1 1,1 1 0,-1-1 0,0 0 0,-1-1 0,1 0 0,-1 0-1,0-1 1,-1 0 0,5-6 6,49-60-93,-50 30-1761,-31 9-8266,11 27 3320,0 2-3541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0:5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7 8884,'2'-3'9454,"1"8"-4387,10 41-3007,-13-46-1852,8 35-93,11 52 904,-14-29-5960,-13-67-7643,4 4 3318</inkml:trace>
  <inkml:trace contextRef="#ctx0" brushRef="#br0" timeOffset="203.082">0 140 11205,'10'4'10832,"18"-6"-8111,-24 1-1801,96 2-743,-79-26-17223,-17 15 8253</inkml:trace>
  <inkml:trace contextRef="#ctx0" brushRef="#br0" timeOffset="689.784">177 1 9620,'2'3'9702,"3"16"-7694,16 151 2682,-6-129-4349,-5-81-586,11-24-281,-21 63 516,1 0 1,0-1 0,-1 1 0,1 0-1,0 0 1,0 0 0,0 0-1,-1 1 1,1-1 0,0 0-1,0 0 1,0 0 0,0 1 0,1-1-1,-1 1 1,0-1 0,0 1-1,0-1 1,0 1 0,1-1-1,-1 1 1,0 0 0,0 0 0,1 0-1,-1 0 1,0 0 0,0 0-1,1 0 1,-1 0 0,0 0-1,0 1 1,1-1 0,-1 0 0,0 1-1,0-1 1,0 1 0,0-1-1,1 1 1,-1 0 0,0-1-1,0 1 1,0 0 0,-1 0 0,1 0-1,0 0 1,0 0 0,0 0-1,0 0 1,-1 0 0,1 0-1,0 1 11,2 4 61,0 0 0,0 0 0,0 0 0,-1 1 0,0-1 0,0 1 0,-1 0 0,0 0 1,0-1-1,0 1 0,-1 0 0,0 0 0,-1 0 0,1 2-62,-2-3-2208,5-11-11652,0 2 3959</inkml:trace>
  <inkml:trace contextRef="#ctx0" brushRef="#br0" timeOffset="971.768">396 130 8276,'11'12'10226,"-3"5"-5771,-1 42-3245,-6-56-811,-4 25-280,3-27-4777,-1-5-4828,1-2-1039</inkml:trace>
  <inkml:trace contextRef="#ctx0" brushRef="#br0" timeOffset="2275.301">422 182 9396,'8'1'9864,"15"0"-8413,-19-1-411,56-14 732,-58 14-1768,-1 0 0,0-1 1,0 1-1,0-1 1,1 0-1,-1 1 0,0-1 1,0 0-1,0 0 0,0 1 1,0-1-1,0 0 1,0 0-1,-1 0 0,1 0 1,0 0-1,0 0 1,-1 0-1,1-1 0,-1 1 1,1 0-1,-1 0 1,1 0-1,-1-1 0,0 1 1,0 0-1,1-1 1,-1 1-1,0 0 0,0 0 1,0-1-1,0 1 0,-1 0 1,1-1-1,0 1 1,-1 0-1,1 0 0,0-1 1,-1 1-1,0 0 1,1 0-1,-1 0 0,0 0 1,1 0-1,-2-1-4,1 0 68,-1 0-1,1 1 1,-1-1-1,0 0 1,0 1-1,0-1 1,0 1-1,0 0 1,0 0-1,0-1 1,-1 1-1,1 1 1,0-1-1,-1 0 1,1 1-1,0-1 1,-1 1-1,1-1 1,-1 1-1,1 0 1,-1 0-1,1 1 1,-1-1-1,1 0 1,0 1-1,-1-1 1,1 1-1,0 0 1,-1 0-1,1 0 1,0 0-1,0 0 1,0 0-1,0 1 1,0-1-1,0 1 1,0-1-1,0 1 1,0 0-1,1 0 1,-1-1-1,1 1 1,-1 1-68,-32 86 2152,33-87-2131,1 1 1,-1-1-1,1 0 1,0 0 0,0 0-1,0 1 1,1-1 0,-1 0-1,0 0 1,1 1 0,0-1-1,-1 0 1,1 0-1,0 0 1,0 0 0,0 0-1,0 0 1,0 0 0,1-1-1,-1 1 1,1 0-1,-1 0 1,1-1 0,-1 1-1,1-1 1,0 0 0,0 1-1,0-1 1,0 0 0,0 0-1,0 0 1,0 0-1,0-1 1,0 1 0,0-1-1,1 1 1,-1-1 0,0 0-1,0 1 1,0-1 0,2 0-22,62-24 97,-54 15-3577,0-1-3729,-5 4 59,-1 1-4754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1:28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9396,'5'-2'8008,"0"-2"-5221,15-7-2008,44 18 2843,-61-5-3597,1-1-1,-1 1 1,1 0-1,-1 0 1,0 0-1,0 0 1,0 1-1,0-1 1,-1 1-1,1 0 0,0 0 1,-1 0-1,0 0 1,0 0-1,0 0 1,0 0-1,-1 1 1,1-1-1,-1 1 1,0-1-1,0 1 1,0 0-1,0-1 1,0 2-25,8 202 610,-12 22 266,24-53-674,-20-172-200,1 0 0,1-1 0,-1 1 0,0 0 0,1-1 0,0 0 0,0 1 0,0-1 0,0 0 0,0-1 0,0 1 0,1 0 0,-1-1 0,1 0 0,0 0 0,0 0 0,0 0-1,0-1 1,3 1-2,27 16-63,-32-16 66,0 0 0,1-1 0,-1 1 0,1-1 0,0 0 0,-1 0 0,1 0 0,0 0 0,0 0 0,0 0 0,-1-1 0,1 1 0,0-1 1,0 0-1,0 0 0,0 0 0,0 0 0,0 0 0,0-1 0,0 0-3,-21 6 216,12-5-136,0 0-1,0 1 1,0 0-1,0 0 1,0 1-1,0-1 1,0 1-1,1 0 1,-1 1-1,1-1 1,-1 1-1,1 0 1,0 1-1,0-1 1,-2 3-80,3-3 14,0 1 1,0-1-1,0 1 1,0 0-1,1 0 1,-1 0-1,1 1 0,0-1 1,0 1-1,1 0 1,0-1-1,0 1 1,0 0-1,0 1 1,1-1-1,-1 0 1,1 0-1,1 1 1,-1-1-1,1 0 1,0 5-15,33 289 192,-33-284-154,-1-1-1,0 1 1,-1-1 0,-1 0-1,0 0 1,-1 0 0,-1 0-1,-4 9-37,3-7-14,5-14 28,1 0 1,-1 0-1,1 0 1,-1 0-1,1 0 1,-1 0-1,0 0 0,0 0 1,0 0-1,0 0 1,-1-1-1,1 1 1,0 0-1,-1-1 0,1 1 1,-1-1-1,0 1 1,1-1-1,-1 0 1,0 0-1,0 0 1,0 0-1,1 0 0,-1 0 1,0 0-1,-1 0 1,1-1-1,0 1 1,0-1-1,0 0 0,0 0 1,0 0-1,0 0 1,0 0-1,-1 0-14,-101-11-155,103-14-8562,7 9-496,2 1-2286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1:31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146 237 8676,'-30'-17'10857,"-8"29"-7197,-20 43-2159,55-51-1437,1 1 1,-1-1-1,1 1 1,0-1-1,1 1 1,-1 0-1,1 0 1,0-1-1,0 1 0,0 0 1,1 0-1,0 0 1,0 0-1,0 0 1,0 0-1,1 0 1,0 0-1,0 0 0,0 0 1,1-1-1,-1 1 1,1 0-1,0-1 1,1 1-1,-1-1 1,1 0-1,0 0 0,0 0 1,0 0-1,0 0 1,1-1-1,-1 1-64,2 0 33,-1 1 0,1 0-1,0-1 1,0 0 0,0 0-1,0 0 1,1-1 0,-1 1-1,1-1 1,0-1 0,0 1-1,0-1 1,0 0 0,1-1-1,4 2-32,34-23-4203,-29 6 1825,0 0-6708,-5 4-2477</inkml:trace>
  <inkml:trace contextRef="#ctx0" brushRef="#br0" timeOffset="361.484">299 225 10501,'-15'9'5853,"-3"2"-1218,-3 17-2347,19-23-2181,0 1 0,0-1-1,0 1 1,0-1-1,1 1 1,0 0 0,1 0-1,-1 0 1,1 0 0,0-1-1,0 1 1,1 0-1,0 0 1,0 0 0,0-1-1,1 1 1,0 0 0,0-1-1,0 0 1,1 1-1,-1-1 1,1 0 0,1 0-1,-1 0 1,1-1 0,0 1-1,0-1 1,0 0-1,0 0-106,0-2 0,1 0-1,-1-1 0,0 0 0,1 1 0,-1-1 1,1-1-1,0 1 0,-1-1 0,1 0 0,-1 0 0,1 0 1,-1 0-1,1-1 0,0 0 0,-1 0 0,1 0 1,-1 0-1,0-1 0,0 0 0,1 0 0,-1 0 0,0 0 1,-1-1-1,1 0 0,0 1 0,-1-1 0,1-1 1,-1 1-1,0 0 0,0-1 0,0 1 0,-1-1 1,1 0-1,-1 0 0,0 0 0,1-2 1,-2 0-4,0-1 1,0 1-1,0 0 0,-1-1 0,0 1 1,-1-1-1,1 1 0,-1-1 0,0 1 1,0 0-1,-1 0 0,0 0 1,0-1-1,-3-3 4,4 8-11,0-1-1,0 1 1,-1-1 0,1 1 0,-1 0 0,0-1 0,0 1-1,0 0 1,0 0 0,0 0 0,0 1 0,0-1 0,-1 0-1,1 1 1,0 0 0,-1-1 0,1 1 0,-1 0-1,0 0 1,1 0 0,-1 1 0,0-1 0,0 1 0,1-1-1,-1 1 1,0 0 0,0 0 0,0 0 0,1 1 0,-1-1-1,0 1 1,0-1 0,1 1 0,-2 0 11,-8 8-2449,12-7-2092,9-4-3321,0-3-3178</inkml:trace>
  <inkml:trace contextRef="#ctx0" brushRef="#br0" timeOffset="830.146">469 230 10181,'34'27'10637,"-7"41"-6830,-23-53-3071,16 73 328,-19-88-1061,0 0-1,0-1 1,0 1-1,-1-1 0,1 1 1,0-1-1,0 1 1,-1-1-1,1 1 0,0-1 1,-1 0-1,1 1 0,-1-1 1,1 0-1,-1 0 1,1 1-1,-1-1 0,0 0 1,1 0-1,-1 0 1,0 0-1,1 1 0,-1-1 1,0 0-1,0 0 0,0 0 1,0 0-1,0 0 1,0 0-1,0 0 0,0 1 1,0-1-1,0 0 1,-1 0-1,1 0 0,0 0 1,-1 0-1,1 0-2,0-13-128,1-1 0,0 1-1,1 0 1,0-1 0,2 1-1,-1 0 1,2 1 0,0-1 0,1 1-1,0 0 1,0 0 0,4-3 128,-9 15 2,-1 0 0,1 0 0,-1 0 0,1 1 0,-1-1 0,1 0-1,0 1 1,-1-1 0,1 0 0,0 1 0,0-1 0,-1 1 0,1-1 0,0 1 0,0-1 0,0 1 0,0 0 0,0-1 0,0 1 0,-1 0 0,1 0 0,0 0 0,0-1 0,0 1 0,0 0 0,0 0 0,0 1 0,0-1 0,0 0 0,0 0 0,0 0 0,0 1-1,0-1 1,-1 0 0,1 1 0,0-1 0,0 1 0,0-1 0,0 1 0,-1-1 0,1 1 0,0-1 0,-1 1 0,1 0 0,0-1 0,-1 1 0,1 0 0,-1 0 0,1 0 0,-1-1 0,1 1 0,-1 0-2,27 48 789,7 103 881,-39-146-2888,-2-23-7230,7 10 1504,4-1-3968</inkml:trace>
  <inkml:trace contextRef="#ctx0" brushRef="#br0" timeOffset="1314.396">885 270 9684,'4'-11'8704,"-16"5"-4871,-18 6-1677,28 0-2127,0 0 1,1 0 0,-1 0-1,1 0 1,-1 1 0,0-1 0,1 1-1,-1-1 1,1 1 0,-1-1-1,1 1 1,-1 0 0,1 0 0,0 0-1,-1 0 1,1 0 0,0 0 0,0 0-1,0 0 1,0 1 0,0-1-1,0 0 1,0 1 0,0-1 0,0 1-1,1-1 1,-1 1 0,0-1-1,1 1 1,-1-1 0,1 1 0,0 0-1,0-1 1,-1 1 0,1-1-1,0 1 1,0 0 0,1-1 0,-1 1-1,0 0 1,1-1 0,-1 1 0,0-1-1,1 1 1,0-1 0,-1 1-1,1-1 1,0 1 0,0-1 0,0 0-1,0 1 1,0-1 0,0 0-1,0 0 1,0 0 0,1 1 0,-1-1-1,0-1 1,1 1 0,-1 0 0,0 0-1,1 0 1,-1-1 0,2 1-30,15 7 33,-13-6-36,0-1 1,-1 1-1,1 0 1,-1 0 0,0 1-1,1-1 1,-1 1 0,0 0-1,0 0 1,-1 1 0,1-1-1,-1 1 1,1-1-1,-1 1 1,0 1 2,-3-4 18,0 1 0,1 0 1,-1-1-1,0 1 0,0 0 0,0 0 0,0 0 0,0-1 1,0 1-1,-1 0 0,1 0 0,-1-1 0,1 1 0,-1 0 1,0-1-1,1 1 0,-1-1 0,0 1 0,0-1 0,0 1 1,0-1-1,0 0 0,-1 1 0,1-1 0,0 0 0,0 0 1,-1 0-1,1 0 0,-1 0 0,1 0 0,-1 0 1,0 0-1,1-1 0,-1 1 0,0-1 0,1 1 0,-1-1 1,0 0-1,0 1 0,0-1-18,-32 0-2068,15-11-2975,10-10-4319,9 11-1152</inkml:trace>
  <inkml:trace contextRef="#ctx0" brushRef="#br0" timeOffset="1562.48">1007 110 10165,'2'12'8007,"6"7"-5595,0-1-1570,34 190 2765,-42-189-4253,-7-26-5375,5-2-716,0-1-4876</inkml:trace>
  <inkml:trace contextRef="#ctx0" brushRef="#br0" timeOffset="1749.938">961 245 12214,'6'2'8569,"13"2"-6048,-10-3-1414,84 19-981,-70-37-9951,-20 13 6267,4-9-7580</inkml:trace>
  <inkml:trace contextRef="#ctx0" brushRef="#br0" timeOffset="1984.256">1153 231 9748,'2'7'8903,"11"30"-6272,5 78-310,-11-169-2220,9-28 641,-13 81-821,-1 0 1,1 0-1,0 0 1,0 0 0,-1 0-1,1 0 1,0 1-1,0 0 1,0-1-1,0 1 1,0 0-1,-1 1 1,1-1-1,0 0 1,0 1-1,0 0 1,0-1 0,-1 1-1,1 0 1,0 0-1,-1 1 1,1-1-1,-1 1 1,1-1-1,-1 1 1,0 0 78,13 4-2335,2-1-1793,-6-2-2750,-1-1-2171</inkml:trace>
  <inkml:trace contextRef="#ctx0" brushRef="#br0" timeOffset="2406.581">1381 186 10581,'-2'16'8070,"5"13"-6384,-2-28-1446,42 104 3029,-41-102-3236,1 0-1,-1 1 0,1-1 0,0 0 0,0-1 0,0 1 0,0-1 0,0 1 0,0-1 0,1 0 0,-1 0 0,1 0 1,0-1-1,-1 1 0,1-1 0,0 0 0,0 0 0,0 0 0,0 0 0,0-1 0,0 0 0,0 0 0,0 0 0,0 0 1,0 0-1,0-1 0,0 0-32,-1 0 5,-1 0 1,1-1-1,-1 1 0,1-1 1,-1 1-1,0-1 1,0 0-1,0 0 1,0 0-1,0 0 1,0 0-1,0-1 0,-1 1 1,1 0-1,-1-1 1,1 1-1,-1-1 1,0 0-1,0 1 0,-1-1 1,1 0-1,0 0 1,-1 1-1,0-1 1,1 0-1,-1-3-5,-3-77 107,2 73-694,-3-37-1228,9 33-2053,3 1-3495,1 5-3949</inkml:trace>
  <inkml:trace contextRef="#ctx0" brushRef="#br0" timeOffset="2922.092">1763 153 9732,'-13'-12'6210,"-6"10"-3287,-32 26-1125,48-19-1677,0-1 1,1 1-1,-1 0 1,1 0 0,1-1-1,-1 1 1,1 0-1,0 1 1,0-1-1,0 0 1,1 0-1,-1 0 1,1 1-1,1-1 1,-1 0 0,1 0-1,0 0 1,0 0-1,0 0 1,1 0-1,-1 0 1,1 0-1,1 0 1,-1 0-1,1-1 1,-1 1 0,1-1-1,1 0 1,-1 0-1,1 0 1,-1 0-1,1-1 1,0 0-1,4 3-121,-6-4-14,0-2-1,0 1 1,1 0-1,-1 0 0,0-1 1,0 1-1,0-1 1,1 1-1,-1-1 1,0 0-1,1 0 0,-1 0 1,0 0-1,0-1 1,1 1-1,-1-1 1,0 1-1,0-1 0,0 0 1,0 0-1,0 0 1,0 0-1,0 0 0,0 0 1,0 0-1,0-1 1,0 1-1,-1-1 1,1 1-1,1-3 15,23-34-8151,-21 28 1903,0-4-3695</inkml:trace>
  <inkml:trace contextRef="#ctx0" brushRef="#br0" timeOffset="3218.899">1873 0 9893,'10'20'7011,"-2"2"-3307,7 48-1430,-12-56-1446,27 187-140,-38-224-17141,5 13 8524</inkml:trace>
  <inkml:trace contextRef="#ctx0" brushRef="#br0" timeOffset="3450.629">1837 150 12102,'5'-1'10781,"24"4"-7817,3 7-2169,22 4-787,-22-14-5174,-15-7-5609,-5 0 82</inkml:trace>
  <inkml:trace contextRef="#ctx0" brushRef="#br0" timeOffset="3700.566">2076 144 10357,'-11'1'7402,"0"9"-4078,-10 37-2510,19-42 6,1-2-763,-1 0 1,1 0-1,-1 0 0,1 0 0,0 1 1,0-1-1,0 0 0,1 0 0,-1 1 1,1-1-1,0 0 0,0 1 0,0-1 1,0 0-1,1 1 0,-1-1 0,1 0 1,0 0-1,0 1 0,0-1 0,0 0 1,0 0-1,1 0 0,0 0 1,-1 0-1,1-1 0,0 1 0,0 0 1,1-1-1,-1 1 0,0-1 0,1 0 1,0 0-1,-1 0 0,1 0 0,0-1 1,0 1-1,0-1 0,2 2-57,-2-3-10,0 0 1,0 0-1,0 0 0,-1 0 0,1 0 0,0-1 1,0 1-1,0-1 0,0 0 0,-1 1 1,1-1-1,0-1 0,-1 1 0,1 0 1,0-1-1,-1 1 0,0-1 0,1 0 1,-1 0-1,0 0 0,0 0 0,0 0 0,0 0 1,0 0-1,-1-1 0,1 1 0,-1-1 1,0 1-1,1-1 0,-1 0 0,0 1 1,0-1-1,-1 0 0,1 0 0,-1 0 1,1 1-1,-1-1 0,0 0 0,0 0 0,0 0 1,0 0-1,-1 0 0,1 0 0,-1 1 1,0-1-1,0 0 0,0 0 0,0 1 1,0-1-1,-1 0 10,-19-46-1998,23 40-9568,1 4 684</inkml:trace>
  <inkml:trace contextRef="#ctx0" brushRef="#br0" timeOffset="4091.101">2241 139 9845,'25'19'6220,"-8"7"-3434,4 69-1995,-16-62 1780,3-97-560,-9 60-1963,1 1 0,0 0-1,-1 0 1,1-1 0,0 1-1,0 0 1,1 0-1,-1-1 1,1 1 0,0 0-1,0 0 1,0 0 0,0 0-1,0 0 1,0 0 0,1 0-1,0 0 1,0 0-1,-1 0 1,2 1 0,-1-1-1,0 1 1,0 0 0,1 0-1,-1-1 1,1 1-1,0 1 1,-1-1 0,1 0-1,0 1 1,0 0 0,0-1-1,0 1 1,1 0 0,-1 0-1,0 1 1,0-1-1,0 1 1,1 0 0,-1 0-1,1 0-47,1 1 63,0 0 0,-1 1-1,1-1 1,-1 1 0,1 0-1,-1 1 1,0-1 0,0 1 0,0 0-1,0 0 1,0 0 0,-1 0-1,1 1 1,-1-1 0,2 4-63,8 6 65,-8-13-1622,-5-14-7780,0 9 4592,0-5-6783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1:29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175 162 7107,'-2'-16'8340,"-12"5"-3595,-42 2-411,50 10-4266,1 0 0,0 1 1,1-1-1,-1 1 0,0 0 1,0 0-1,1 1 0,-1 0 1,1-1-1,0 1 0,0 1 0,0-1 1,0 1-1,1-1 0,-1 1 1,1 0-1,0 0 0,0 1 1,0-1-1,1 0 0,0 1 0,0 0 1,0 0-1,0-1 0,0 1 1,1 0-1,-1 5-68,1-2 43,-1 0 0,1 0-1,1 0 1,-1 0 0,1 0 0,1-1 0,-1 1-1,1 0 1,1 0 0,-1 0 0,1-1 0,1 1-1,0-1 1,0 1 0,0-1 0,1 0 0,0 0-1,1 1-42,-1-3 39,1-1-1,0 1 1,0-1-1,1 0 1,-1-1-1,1 1 0,0-1 1,0 0-1,0 0 1,0-1-1,0 0 0,1 0 1,-1 0-1,1-1 1,1 0-39,24-13-2735,-14-5-3688,-8 8-760,0-1-4177</inkml:trace>
  <inkml:trace contextRef="#ctx0" brushRef="#br0" timeOffset="475.224">245 185 9893,'12'-21'7330,"11"6"-3902,56 2-1474,-77 12-1922,0 1 1,1 0-1,-1 0 1,1 0-1,-1 0 1,0 0-1,1 1 1,-1-1-1,1 0 0,-1 1 1,0 0-1,0 0 1,1 0-1,-1 0 1,0 0-1,0 0 1,0 0-1,0 1 1,0-1-1,0 1 0,0-1 1,-1 1-1,1 0 1,-1 0-1,1 0 1,-1 0-1,1 0 1,-1 0-1,0 0 0,0 0 1,0 0-1,0 1 1,-1-1-1,1 0 1,-1 1-1,1-1 1,-1 2-33,38 169 93,-54-186-8,11 8-79,-1 0 0,1 0 0,0 1 0,-1 0-1,0 0 1,0 0 0,-1 1 0,1 0 0,0 0 0,-1 0 0,0 1-1,0 0 1,0 0 0,0 1 0,0 0 0,-6 0-6,11 0 52,-1 1 0,0-1 1,0 1-1,0 0 0,1 0 1,-1 0-1,0 0 0,0 0 1,0 1-1,1-1 0,-1 1 1,0 0-1,0 0 0,1 0 1,-1 0-1,1 0 0,-1 1 1,1-1-1,-1 1 0,1-1 1,0 1-1,0 0 0,0 0 1,0 0-1,0 0 0,0 1 1,1-1-1,-1 0 0,1 1 1,-1-1-1,1 1 0,0-1 1,0 1-1,0 0 0,0-1 1,0 1-1,1 0 0,0 0 1,-1 1-53,1-1 55,0-1-1,1 1 1,-1 0 0,1 0 0,-1-1 0,1 1 0,0 0 0,0-1 0,0 1 0,0-1 0,0 1 0,1-1 0,-1 0 0,1 1 0,0-1 0,0 0-1,0 0 1,0 0 0,0 0 0,0-1 0,0 1 0,0 0 0,1-1 0,-1 0 0,1 1 0,-1-1 0,1 0 0,-1 0 0,1 0 0,0-1 0,-1 1 0,1-1-1,0 1 1,0-1 0,-1 0 0,4 0-55,0 0-160,-1 0 1,1 0-1,0-1 0,0 0 0,-1 1 0,1-2 1,-1 1-1,1-1 0,-1 0 0,1 0 0,-1 0 1,0-1-1,0 0 0,0 0 0,0 0 0,-1-1 1,5-3 159,11-22-5732,-5-3-3781,-6 6-606</inkml:trace>
  <inkml:trace contextRef="#ctx0" brushRef="#br0" timeOffset="894.508">570 14 11093,'17'45'7810,"-6"1"-3332,5 95-2039,-9-62-1567,-2-47-1250,-1-50-5804,0-21-4044,0 12 336</inkml:trace>
  <inkml:trace contextRef="#ctx0" brushRef="#br0" timeOffset="1222.556">700 1 9524,'9'10'7764,"-3"6"-4014,0 35-725,-6-50-2890,10 238 3608,-9-224-4575,-1-10-2201,1-12-3475,0-2-335,3-5-3866</inkml:trace>
  <inkml:trace contextRef="#ctx0" brushRef="#br0" timeOffset="2067.153">996 166 8628,'1'-15'9677,"-25"-3"-5660,22 17-3943,0 0 0,0 0 0,-1 0 0,1 1 0,0-1 0,0 0 0,-1 1 0,1 0 0,0 0 0,-1 0 0,1 0 0,0 0 0,0 0 0,-1 0 0,1 1 0,0-1 0,-1 1 0,1 0 0,0-1 0,0 1 0,0 0 0,0 0 0,0 1 0,0-1 0,0 0 0,0 1 0,0-1 0,1 1 0,-1-1 0,1 1 0,-1 0 0,1 0 0,-1 0 0,1 0 0,0 0 0,0 0 0,0 0 0,0 0 0,0 0 0,1 0 0,-1 1 0,1-1 0,-1 0 0,1 1 0,0-1 0,0 0 0,0 1 0,0-1 0,0 2-74,4 4 13,0 0 1,1 0-1,0 0 0,0-1 1,0 0-1,1 0 1,0 0-1,1-1 0,-1 1 1,1-2-1,1 1-13,34 36-22,-40-41 61,-1 1 0,0-1 0,1 1-1,-1 0 1,0-1 0,0 1 0,0 0 0,-1 0-1,1 0 1,0 0 0,-1 0 0,1-1 0,-1 1-1,1 0 1,-1 0 0,0 0 0,0 0 0,0 0-1,0 0 1,0 0 0,-1 0 0,1 0 0,0 0-1,-1 0 1,0 0 0,1 0 0,-1 0 0,0 0-1,0-1 1,0 1 0,0 0 0,0 0 0,-1-1-1,1 1 1,0-1 0,-1 0 0,1 1 0,-1-1-1,1 0 1,-1 0 0,0 0 0,1 0-1,-1 0 1,0 0 0,0 0 0,0 0 0,0-1-1,-1 1-38,-76 2-332,53-7-2706,4-5-3826,14 1-109,1-4-3739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1:38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8980,'-7'4'8177,"4"5"-3847,5 51-2273,1-27-1827,1 1 0,2 0 0,1-1 0,2 0 0,1-1 0,2 0 0,0 0 0,3-1 0,0-1 0,17 22-230,-25-41 19,1 0-1,0-1 1,0 0 0,1 0 0,1-1 0,0 0 0,0-1-1,0 0 1,1-1 0,0 0 0,1 0 0,0-1 0,0-1-1,0 0 1,0 0 0,1-2 0,12 3-19,-3-3 111,0-1 1,1-1-1,-1-1 0,1 0 0,-1-2 1,1-1-1,8-3-111,-53 3 594,-2 4-5341,11-1-6446,9-1-388</inkml:trace>
  <inkml:trace contextRef="#ctx0" brushRef="#br0" timeOffset="503.8">491 498 9700,'20'16'10858,"19"11"-8164,11 6-2978,-42-27 438,-7-6-92,0 0 1,0 0-1,0 0 0,0 0 0,0 0 0,0 0 0,0 0 1,0 1-1,0-1 0,0 0 0,0 1 0,0-1 0,0 1 1,0-1-1,0 1 0,0-1 0,0 1 0,-1 0 0,1-1 1,0 1-1,0 0 0,-1 0 0,1 0 0,0 0 0,-1-1 1,1 1-1,-1 0 0,1 0 0,-1 0 0,0 0 0,1 0 0,-1 0 1,0 0-1,0 0 0,0 0 0,0 0 0,0 0 0,0 0 1,0 1-1,0-1 0,0 0 0,0 0 0,0 0 0,-1 0 1,1 0-1,0 0 0,-1 0 0,1 0 0,-1-1 0,1 1 1,-1 0-1,1 0 0,-1 0 0,0 0 0,1-1 0,-1 1 1,0 0-63,-106 26 2241,98-22-3938,10-4-4062,2 0-5530,1-1 1143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1:45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20 8788,'-5'-20'9975,"-12"35"-6360,15-12-3549,0 1-1,0-1 1,0 1-1,0 0 1,1 0-1,0 0 1,0-1-1,0 1 1,0 1-1,1-1 1,-1 0-1,1 0 0,0 0 1,0 0-1,1 0 1,-1 0-1,1 0 1,0 0-1,0 0 1,0 0-1,1 0 1,-1 0-1,1-1 1,0 1-1,0-1 1,0 1-1,0-1 1,1 0-1,0 1 1,-1-1-1,1 0 1,0-1-1,0 1 1,1-1-1,-1 1 0,1-1 1,-1 0-1,1 0 1,-1 0-1,1-1 1,0 0-1,0 1 1,0-1-1,0 0 1,0-1-1,2 1-65,-3-1-56,1-1 0,-1 1-1,0-1 1,0 0-1,0 0 1,0 0 0,0 0-1,0-1 1,-1 1 0,1-1-1,0 0 1,-1 0-1,1 0 1,-1 0 0,1 0-1,-1 0 1,0-1 0,0 1-1,0-1 1,-1 1-1,1-1 1,0 0 0,-1 0-1,0 0 1,0 0-1,1 0 1,-2 0 0,1 0-1,0 0 1,-1 0 0,1 0-1,-1 0 1,0 0-1,0-1 1,0 1 0,-1 0-1,1 0 1,-1 0 0,0 0-1,1 0 1,-1 0-1,-1 0 1,1 0 0,0 0-1,-1 0 1,1 0 0,-1 1-1,0-1 1,0 1-1,0-1 1,0 1 0,-1 0-1,0-1 57,-4-2 26,6 4-6,0-1 0,-1 0 1,1 1-1,-1-1 0,0 1 0,1-1 1,-1 1-1,0 0 0,0 0 1,0 0-1,0 0 0,0 0 1,0 0-1,0 0 0,0 1 1,0-1-1,-1 1 0,1-1 0,0 1 1,0 0-1,0 0 0,-1 0 1,1 0-1,0 0 0,0 1 1,0-1-1,-1 1 0,1-1 1,0 1-1,0 0 0,0 0 1,0 0-1,0 0 0,0 0 0,0 0 1,1 0-1,-1 1 0,0-1 1,1 1-1,-1 0-20,4 5-3515,11-8-6192,-4-2-295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1:46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12278,'19'70'8905,"4"35"-7393,-23-104-1490,-2-8 16,1-1 0,0 0 0,0 0-1,0 0 1,1 0 0,1 1 0,-1-1 0,1 0-1,0 0 1,1 0 0,0 1 0,0-1 0,1 1 0,0-1-1,0 1 1,1 0 0,1-1-38,-5 5 13,1 0 0,0 1 0,0-1 0,0 1 0,1-1 0,-1 1 0,1-1 0,-1 1 0,1 0 0,0 0 0,0 0 0,0 0-1,0 0 1,0 0 0,0 0 0,0 1 0,1-1 0,-1 1 0,1 0 0,-1-1 0,1 1 0,0 0 0,-1 1 0,1-1 0,0 0 0,-1 1 0,1 0 0,0-1 0,0 1 0,0 0 0,-1 0 0,1 1 0,0-1 0,0 1 0,-1-1 0,1 1-1,0 0 1,-1 0 0,1 0 0,-1 0 0,1 0 0,1 2-13,4 5 254,-1 1 1,0 0-1,0 0 0,-1 0 0,0 1 0,0 0 1,-1 1-1,-1-1 0,0 1 0,0 0 0,-1 0 1,0 0-1,-1 0 0,0 1 0,-1-1 0,0 0 1,-1 1-1,-1 0-254,-1-6-2438,-3-18-2324,0 0-5236,-3 4-1268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1:43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58 8276,'-39'-47'9585,"38"45"-9461,-1 1 0,0 0 0,0 0 0,0 0 0,0 0 0,0 0-1,0 1 1,0-1 0,0 0 0,0 1 0,0 0 0,0-1 0,0 1-1,-1 0 1,1 0 0,0 0 0,0 0 0,0 1 0,0-1 0,0 1-1,-1-1 1,1 1 0,0 0 0,0-1 0,0 1 0,1 0 0,-1 0-1,0 1 1,0-1 0,0 0 0,1 1 0,-1-1 0,1 1 0,-1-1-1,1 1 1,0 0 0,-1-1 0,1 1 0,0 0 0,0 1-124,-5 11 280,0 0 1,1 1 0,1 0 0,1-1-1,0 1 1,1 1 0,0-1-1,1 0 1,1 0 0,1 1-1,0-1 1,0 0 0,2 0-1,0 0 1,4 10-281,-1 12 448,8 21-488,-19-63-3790,-7-8-560,6 5-2565,2-1-5288</inkml:trace>
  <inkml:trace contextRef="#ctx0" brushRef="#br0" timeOffset="279.514">0 287 10629,'36'2'11963,"3"1"-8749,16-13-5401,-46 5-1208,3-2-5797,-1 3-1824</inkml:trace>
  <inkml:trace contextRef="#ctx0" brushRef="#br0" timeOffset="563.856">235 231 8580,'5'16'10269,"14"11"-6681,-6-9-2038,-12-15-1491,0 0 0,0 0 0,0 0 0,1 0 0,-1-1-1,1 1 1,-1 0 0,1 0 0,0-1 0,0 1 0,0-1 0,0 0 0,1 0 0,-1 0 0,1 0 0,-1 0 0,1 0-1,0 0 1,-1-1 0,1 1 0,0-1 0,0 0 0,0 0 0,0 0 0,0-1 0,0 1 0,1 0 0,-1-1 0,0 0-1,0 0 1,0 0 0,0 0 0,1-1 0,-1 1 0,0-1 0,1 0-59,1-1 2,0 0 0,0 0 0,0-1 0,0 0 0,0 0 0,-1 0 0,0-1-1,1 1 1,-1-1 0,-1 0 0,1 0 0,0 0 0,-1-1 0,0 1 0,0-1 0,0 0 0,-1 0 0,0 0 0,1 0 0,-2 0 0,1-1 0,-1 1 0,0 0-1,0-1 1,0 1 0,-1-1 0,1 1 0,-2-1 0,1 0 0,0 1 0,-1-1 0,0 1 0,-1-4-2,-6-10 1152,6 14-3797,2 4-2372,1 0-3549,5 3-2514</inkml:trace>
  <inkml:trace contextRef="#ctx0" brushRef="#br0" timeOffset="845">522 210 8676,'18'36'10138,"0"21"-6189,-11-35-2864,9-97-2,13-12-984,-27 86-100,1 1 0,-1 0 0,0-1 0,1 1-1,-1 0 1,0 0 0,1 1 0,-1-1 0,1 0 0,-1 1 0,0 0-1,0-1 1,1 1 0,-1 0 0,0 0 0,0 0 0,0 0 0,0 1-1,0-1 1,0 1 0,0-1 0,0 1 0,-1-1 0,1 1 0,0 0-1,-1 0 1,0 0 0,1 0 0,-1 0 0,0 0 1,3 2 5,2 5 48,1 0 1,-2 0-1,0 0 0,0 1 1,0-1-1,-1 1 0,-1 0 1,1 0-1,-2 1 0,0-1 1,1 6-54,18-34-11398,-14 12 5689,3 0-2756</inkml:trace>
  <inkml:trace contextRef="#ctx0" brushRef="#br0" timeOffset="1237.808">962 204 9604,'-20'-32'10018,"18"31"-9778,-1 1 1,1-1-1,0 1 0,0-1 0,-1 1 0,1 0 1,0 0-1,0 0 0,-1 0 0,1 0 1,0 0-1,-1 1 0,1-1 0,0 1 0,0-1 1,0 1-1,-1 0 0,1 0 0,0 0 1,0 0-1,0 0 0,1 1 0,-1-1 1,0 1-1,-1 0-240,0 1 67,0-1 0,0 0 0,1 1 1,-1 0-1,1-1 0,0 1 0,-1 0 1,1 0-1,0 1 0,1-1 0,-1 0 1,1 1-1,-1-1 0,1 1 0,0-1 1,0 1-1,1-1 0,-1 1 0,1 0 1,-1-1-1,1 1 0,1 0 0,-1-1 1,0 1-1,1 0 0,0-1 0,-1 1 1,2-1-1,-1 1 0,0-1 0,1 1 0,-1-1 1,1 0-1,0 0 0,0 1 0,0-2 1,1 1-1,-1 0 0,1 0 0,-1-1 1,1 1-1,0-1 0,0 0 0,0 0 1,0 0-1,1 0 0,-1-1 0,0 1 1,1-1-68,-2 0-65,1 0 1,0 0-1,-1 0 1,1-1-1,0 1 1,0-1-1,-1 0 1,1 0 0,0 0-1,0 0 1,-1 0-1,1 0 1,0-1-1,0 1 1,-1-1-1,1 0 1,0 0 0,-1 0-1,1 0 1,-1-1-1,1 1 1,-1-1-1,0 1 1,0-1-1,0 0 1,0 0 0,0 0-1,0 0 1,0 0-1,0 0 1,-1 0-1,1-2 65,22-25-8957,-16 20 2414,0-1-4801</inkml:trace>
  <inkml:trace contextRef="#ctx0" brushRef="#br0" timeOffset="1473.542">1078 36 10869,'9'44'8635,"11"22"-5688,-8-28-1491,20 96 884,-19-97-3170,-27-48-9473,9 3 4286,1-1-3064</inkml:trace>
  <inkml:trace contextRef="#ctx0" brushRef="#br0" timeOffset="1786.229">1065 224 12822,'15'-1'10333,"1"-3"-6643,24 0-3144,-7 10-472,5 0-2865,-26-5-2279,1 0-3380,-5-1-2688</inkml:trace>
  <inkml:trace contextRef="#ctx0" brushRef="#br0" timeOffset="2020.553">1289 207 10005,'12'17'8128,"-5"5"-3790,3 50-1985,-9-57-1584,-14-40-7062,10 10-844,3 0-5010</inkml:trace>
  <inkml:trace contextRef="#ctx0" brushRef="#br0" timeOffset="2021.553">1286 107 9861,'3'4'2657,"1"-2"16,0 1-752,1 0-1041,0 3-880,2-1-1040,2 0-1537,0-2-2162,0-1-4881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1:40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8724,'5'-6'7742,"9"5"-3977,-6 17-3465,-1 0 1,0 1 0,-1 0 0,-1 0 0,0 0-1,-1 0 1,-1 1 0,-1 0 0,-1 0 0,0-1-1,-1 1 1,-2 7-301,6-21 121,-1-19-92,-4-17-3,-1 27-18,2 0 0,-1 0 0,0 0 0,1 0 0,0 0-1,0 0 1,1 0 0,0 0 0,-1 0 0,2 0 0,-1 0 0,0 0 0,1 1 0,0-1 0,0 0-1,0 1 1,1 0 0,0-1 0,0 1 0,0 0 0,0 0 0,0 1 0,1-1-8,17-18-19,-19 19 16,-1 0-1,1 1 1,0-1-1,0 0 1,1 1-1,-1-1 1,0 1-1,1 0 1,0 0 0,-1 0-1,1 0 1,0 0-1,0 1 1,0-1-1,0 1 1,0 0-1,0 0 1,0 0 0,1 0-1,-1 0 1,0 1-1,1-1 1,-1 1-1,1 0 4,-1 2-2,-1 0 0,0 0 0,0 0 0,-1 1-1,1-1 1,0 0 0,-1 1 0,1 0 0,-1-1 0,0 1-1,0 0 1,0-1 0,0 1 0,0 0 0,-1 0-1,1 0 1,-1 0 0,0 0 0,0 1 2,3 11-1,26 145 126,-38-267-72,10 98-52,0 0 0,0 0-1,1 1 1,0-1 0,1 0-1,0 1 1,0 0 0,1-1-1,0 1 1,1 1 0,-1-1-1,2 1 1,-1-1 0,1 2-1,0-1 1,2-2-1,-5 9 30,0 1 1,0-1-1,0 1 0,-1-1 1,1 1-1,0 0 0,-1 0 1,1 1-1,0-1 0,-1 0 1,0 1-1,1-1 0,-1 1 1,0 0-1,0 0 0,0 0 1,0 0-1,0 0 0,0 0 1,-1 1-1,1-1 0,-1 0 1,1 1-1,-1-1 0,0 1 1,0 0-1,0-1 0,0 1 1,-1 0-1,1 0 0,-1 0 1,0 1-31,1-3 43,13 134 1792,-16-91-1853,0-74-7311,5 19 14,3-2-5099</inkml:trace>
  <inkml:trace contextRef="#ctx0" brushRef="#br0" timeOffset="410.727">480 223 10357,'29'-6'7023,"1"2"-3344,85-21-1781,-113 25-1921,0 0 0,0-1 0,0 0 0,0 0-1,0 0 1,0 1 0,0-2 0,0 1 0,0 0 0,0 0 0,-1-1-1,1 1 1,0-1 0,-1 1 0,1-1 0,-1 0 0,0 1 0,1-1-1,-1 0 1,0 0 0,0 0 0,0 0 0,-1 0 0,1 0 0,0 0-1,-1 0 1,1-1 0,-1 1 0,0 0 0,0 0 0,0 0 0,0-1-1,0 1 1,0 0 0,0 0 0,-1 0 0,0-1 23,-2 0 39,0 0-1,0 0 1,0 1 0,-1 0 0,1-1 0,-1 1-1,1 0 1,-1 1 0,0-1 0,0 1 0,0 0-1,0-1 1,0 2 0,0-1 0,0 0 0,0 1-1,-1 0 1,1 0 0,0 0 0,0 1 0,0-1 0,-3 1-39,3 2 112,-1 0 0,1 0 0,0 0 0,-1 0 0,1 0 0,1 1 0,-1 0 1,1-1-1,-1 2 0,1-1 0,0 0 0,0 1 0,1-1 0,0 1 1,-1 0-1,1-1 0,1 1 0,-1 0 0,1 0 0,0 1 0,0-1 1,0 0-1,1 0 0,0 0 0,0 1 0,0-1 0,1 0 0,0 0 1,0 0-1,0 2-112,-1-3 33,1 1 1,0 0 0,-1-1 0,2 1-1,-1-1 1,0 1 0,1-1-1,0 0 1,0 1 0,0-1-1,0 0 1,1 0 0,0-1 0,0 1-1,0 0 1,0-1 0,0 0-1,1 0 1,-1 0 0,1 0-1,0 0 1,0-1 0,0 1 0,0-1-1,1 0 1,-1-1 0,0 1-1,1-1 1,-1 0 0,1 0-1,0 0 1,-1 0 0,1-1 0,0 0-1,-1 0 1,1 0 0,0-1-1,1 0-33,40-61-7167,-30 32-2940,-6 16-202</inkml:trace>
  <inkml:trace contextRef="#ctx0" brushRef="#br0" timeOffset="874.621">790 170 9941,'9'16'9097,"0"14"-6246,-2-8-1802,7 45 248,-13-119-1078,-2 47-250,1 1 1,-1-1 0,1 0-1,0 1 1,0-1-1,1 0 1,-1 1-1,1-1 1,0 1 0,0-1-1,1 1 1,-1-1-1,1 1 1,0 0-1,0 0 1,1 0 0,-1 0-1,1 0 1,0 0-1,0 1 1,0-1-1,0 1 1,1 0 0,-1 0-1,1 0 1,0 0-1,0 1 1,0-1-1,0 1 1,0 0 0,0 0-1,1 1 31,-1 2-14,-1 0 1,0 1-1,0-1 0,0 1 1,-1 0-1,1 0 0,0 0 0,-1 0 1,1 0-1,-1 1 0,0-1 1,1 1-1,-1 0 0,0 0 0,-1-1 1,1 1-1,0 0 0,-1 0 1,0 1-1,0-1 0,0 0 1,0 0-1,0 1 0,-1-1 0,1 0 1,-1 1-1,0-1 0,0 2 14,2 2 19,15 50 317,-16-57-332,0 0-1,0 0 1,0 0 0,0-1 0,0 1 0,0 0-1,-1-1 1,1 1 0,0-1 0,0 1 0,0-1-1,-1 0 1,1 1 0,0-1 0,-1 1 0,1-1 0,0 0-1,-1 0 1,1 1 0,-1-1 0,1 0 0,-1 0-1,0 0 1,1 0 0,-1 0 0,0 1 0,0-1-1,1 0 1,-1 0 0,0 0 0,0 0 0,0 0 0,0 0-1,0 0 1,0 0 0,-1 0-4,1 0 4,3-9-10,33-77 55,-32 82-25,-3 4-21,0-1 1,-1 1-1,1-1 0,0 1 0,0-1 0,0 1 1,1 0-1,-1 0 0,0-1 0,0 1 0,1 0 1,-1 0-1,1 0 0,-1 0 0,1 1 1,-1-1-1,1 0 0,-1 1 0,1-1 0,0 1 1,-1-1-1,1 1 0,0 0 0,-1-1 0,1 1 1,0 0-1,0 0 0,-1 0 0,1 1 0,0-1 1,-1 0-1,1 1 0,0-1 0,-1 1 0,1 0 1,0-1-1,-1 1 0,1 0 0,-1 0-3,5 6 220,-1 0-1,0 0 0,-1 0 0,0 1 1,0 0-1,0 0 0,-1 0 1,0 0-1,-1 1 0,0-1 0,0 0 1,-1 1-1,0 0 0,-1 0-219,3 4 126,-2 25-639,-1-27-1999,2-13-4770,2-4 261,-2-4-2615</inkml:trace>
  <inkml:trace contextRef="#ctx0" brushRef="#br0" timeOffset="1735.211">1229 1 8164,'7'8'7505,"-1"16"-5891,-4-19-806,76 243 3810,-78-255-4611,0 0 0,1 0 0,-1 0 0,1 0 0,1 0 0,-1 1 0,1-1 0,1 0 0,-1 1 0,1-1 0,0 1 0,0 0 0,1 0 0,0 0 0,0 0 0,0 1 0,1 0 0,0 0 0,0 0 0,0 0 0,1 1 0,-1 0 0,1 0 0,5-3-7,-8 8 31,1-1 0,-1 1-1,1-1 1,-1 1 0,0 0 0,1 0-1,-1 0 1,0 1 0,0-1 0,0 1-1,0 0 1,0 0 0,0 0-1,0 0 1,-1 0 0,1 0 0,-1 1-1,0-1 1,1 1 0,-1 0 0,0 0-1,-1 0 1,1 0 0,0 0 0,-1 0-1,0 0 1,0 1 0,0-1 0,0 0-1,0 1 1,0-1 0,-1 1 0,0-1-1,0 0 1,0 1 0,0-1-1,0 1 1,-1-1 0,0 1 0,1-1-1,-1 0 1,0 1 0,-1-1 0,1 0-1,-1 0 1,-1 3-31,0-2 78,-1 0-1,0 1 1,0-1-1,0-1 1,0 1-1,-1 0 1,1-1-1,-1 0 1,0 0-1,0-1 1,0 1-1,-1-1 1,1 0-1,0-1 1,-2 1-78,-51-12-3279,50-1 1530,8 2-6880,1 3-3152</inkml:trace>
  <inkml:trace contextRef="#ctx0" brushRef="#br0" timeOffset="2096.645">1589 234 9572,'41'0'6841,"42"-39"-4352,-81 38-2457,-1 1 0,1-1 1,-1 0-1,1 0 0,-1 1 0,1-1 0,-1 0 1,0 0-1,1-1 0,-1 1 0,0 0 0,0 0 0,0 0 1,0-1-1,0 1 0,0-1 0,0 1 0,0-1 1,0 1-1,-1-1 0,1 1 0,-1-1 0,1 0 1,-1 1-1,0-1 0,1 0 0,-1 1 0,0-1 0,0 0 1,0 1-1,-1-1 0,1 0 0,0 1 0,0-1 1,-1 0-1,1 1 0,-1-1 0,0 1 0,1-1 1,-1 1-1,0-1 0,0 1 0,0-1 0,0 1 0,0 0 1,-1-1-33,0 1 52,0 0-1,-1 0 1,0 1 0,1-1 0,-1 1 0,1-1 0,-1 1 0,0 0 0,1 0 0,-1 0 0,1 1 0,-1-1-1,0 0 1,1 1 0,-1 0 0,1-1 0,-1 1 0,1 0 0,0 1 0,-1-1 0,1 0 0,0 1-1,0-1 1,0 1 0,0-1 0,0 1 0,0 0 0,0 0 0,0 0 0,1 0 0,-1 0 0,1 1 0,0-1-1,-1 0-51,-1 4 290,0 0 0,-1 0 0,2 0 0,-1 0-1,1 1 1,0-1 0,0 1 0,1 0 0,0-1-1,0 1 1,1 0 0,0 5-290,-1-8-13,1 0 1,0 0-1,0-1 0,0 1 1,1 0-1,-1-1 0,1 1 1,0 0-1,0-1 1,0 1-1,0-1 0,1 0 1,0 1-1,-1-1 0,1 0 1,0 0-1,1 0 0,-1 0 1,0 0-1,1 0 0,0-1 1,-1 1-1,1-1 0,0 0 1,0 0-1,1 0 0,-1 0 1,0 0-1,1-1 0,-1 0 1,0 1-1,1-1 0,0-1 1,-1 1-1,2 0 13,25-39-8824,-24 23 2745,5-2-4184</inkml:trace>
  <inkml:trace contextRef="#ctx0" brushRef="#br0" timeOffset="2315.389">1860 144 9396,'14'21'6994,"-3"3"-3289,13 55-2129,-15-48-266,-9-45-942,1 0 1,0 0-1,1 0 0,0 0 0,1 0 0,1 0 0,0 0 1,1 1-1,5-11-368,-8 21-14,1 0 0,-1 0 1,1 0-1,0 1 0,-1-1 1,1 1-1,0 0 0,1 0 1,-1 0-1,0 0 0,1 1 1,-1-1-1,1 1 0,-1 0 1,1 0-1,0 0 0,-1 0 1,1 1-1,0-1 0,0 1 1,-1 0-1,1 0 0,0 1 1,0-1-1,3 1 14,37 9-9726,-37-9 6868,12 2-10495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6:22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43 6499,'-40'8'5827,"58"-3"-1164,359-10-2614,-172-13-1611,-130 9-250,1 4-1,-1 2 1,7 4-188,310-17 624,-26 28 27,-168-14-451,65-8 173,-163 10-181,-100 0-259,0 1-1,0-1 0,0 0 0,0 1 1,0-1-1,0 0 0,-1 0 1,1 1-1,0-1 0,0 0 0,0 1 1,0-1-1,0 0 0,0 1 0,0-1 1,0 0-1,1 1 0,-1-1 0,0 0 1,0 0-1,0 1 0,0-1 0,0 0 1,0 0-1,1 1 0,-1-1 1,0 0-1,0 0 68,-36 4-10709,25-5 1251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3:28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2014 283 6435,'0'-1'254,"0"1"0,0 0 0,0-1-1,1 1 1,-1 0 0,0 0 0,0-1 0,0 1 0,1 0 0,-1 0-1,0 0 1,0-1 0,1 1 0,-1 0 0,0 0 0,0 0 0,1 0 0,-1-1-1,0 1 1,1 0 0,-1 0 0,0 0 0,1 0 0,-1 0 0,0 0-1,0 0 1,1 0 0,-1 0 0,0 0 0,1 0 0,-1 0 0,0 0-1,1 0 1,-1 0 0,0 1 0,1-1 0,-1 0 0,0 0 0,0 0 0,1 0-1,-1 0 1,0 1 0,0-1 0,1 0 0,-1 0 0,0 1 0,0-1-1,0 0 1,1 0 0,-1 1 0,0-1 0,0 0 0,0 0 0,0 1-254,-5-33 4103,4 29-4022,-32-90 2803,29 87-2834,0 0 0,0 0 1,-1 0-1,0 1 0,0-1 0,0 1 0,-1 0 0,1 1 0,-1-1 0,0 1 0,-1 1 0,1-1 0,-1 1 0,0 0 0,-6-2-50,0-1 114,-10-4-29,-1 2-1,0 0 1,0 2 0,-1 1 0,1 1-1,-21-1-84,-45-9 124,-115 3 212,113 11-232,-148-1 374,4 2 26,-46 16-357,83 6-200,134-13 123,42-8-80,1 2 1,0 0-1,0 1 1,0 1-1,1 1 1,-10 5 9,-20 20-46,-3 33 38,52-58 19,-1 0 0,1 0 0,0 0-1,1 1 1,-1-1 0,2 1-1,-1-1 1,1 1 0,0-1-1,0 1 1,1-1 0,0 1-1,2 6-10,1-5 5,0-1-1,0 1 1,1-1 0,0 0-1,1-1 1,-1 1-1,2-1 1,-1 0 0,1 0-1,0-1 1,0 0-1,1 0 1,-1-1-1,1 0 1,4 1-5,3 5-10,89 42-3,22-20-22,17-11 118,207-16-134,47-1 115,-54-12-64,-307 6 71,1-1-1,-1-2 1,0-2 0,0-1-1,-1-2 1,25-9-71,-27 7-52,-24 9 48,1 0 0,-1-1 0,0-1 0,0 1 0,0-1 0,-1-1 0,1 0 0,-1 0 0,0-1 0,0 1 0,-1-2 0,0 1 0,5-7 4,-1 1 16,-8 9-16,-1 0-1,1 0 0,0 0 0,-1 0 0,0 0 1,0-1-1,0 1 0,0 0 0,0-1 1,-1 0-1,1 1 0,-1-1 0,0 0 1,0 0-1,-1 0 0,1 0 0,-1 0 0,0 0 1,0 0-1,0 1 0,0-4 1,-5-19-989,0-16-4371,10 13-7985,0 19 2305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6:26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32 5042,'-50'24'8233,"74"-10"-6349,52-10-355,-53 2-1364,2-1 0,-1-1 1,0-1-1,1-1 0,0-1 0,-1-2 1,1 0-1,4-2-165,-23 2 9,229-19 228,66 17-87,103-25 816,-162 13-596,-155 28-260,41-22 231,-111 8-344,158 9 334,-61-9-173,19-1 194,-58-14-27,-126 8-1594,32 6-78,7 0-2856,11 1-1351,2 0-3413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6:59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28 7027,'4'-15'7565,"-13"10"-3316,-37 20-901,38-8-3271,-1 1 1,1 0 0,0 1-1,0-1 1,1 2-1,1-1 1,-1 1-1,1 0 1,1 0 0,0 0-1,0 1 1,1 0-1,1 0 1,-1 0 0,2 0-1,0 1 1,0-1-1,1 1 1,0 0-1,1-1 1,0 1 0,1-1-1,0 1 1,1 0-1,2 8-77,1-11 9,1-1-1,0 0 1,0-1-1,0 1 0,1-1 1,0 0-1,0-1 0,1 0 1,0 0-1,0-1 1,0 0-1,1 0 0,-1-1 1,1 0-1,0 0 1,0-1-1,1-1 0,-1 1 1,0-1-1,1-1 0,0 0 1,-1 0-1,1-1 1,0-1-1,-1 1 0,1-2 1,-1 1-1,1-1 1,-1-1-1,0 1 0,1-2 1,-1 1-1,-1-1 0,1-1 1,6-4-9,-9 3 39,1 0 0,-2 0 1,1-1-1,0 0 0,-1 0 1,-1 0-1,1-1 0,-1 0 1,0 0-1,-1 0 0,0 0 1,0-1-1,-1 1 0,0-1 1,0 0-1,-1 1 0,0-1 1,0 0-1,-1 0 0,0 0 1,-1 0-1,0 1 0,0-1 1,-1 0-1,0 1 0,-1-1 1,0 1-1,0-1 0,0 1 1,-1 0-1,-1 1 0,1-1 1,-1 1-1,0 0 0,-1 0 0,1 0 1,-1 1-1,-1 0 0,1 0 1,-1 0-1,0 1 0,-1 0 1,1 1-1,-1 0 0,1 0 1,-2 0-40,-76-8-1545,108-3-12352,-8 9 3124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6:59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11269,'2'12'8760,"3"0"-6537,2 17-1806,11 321 1819,18-589-2074,-25 200-162,-10 31 2,1 0-1,0 0 1,0 0 0,0 0-1,1 1 1,0-1 0,1 1-1,-1 0 1,1 0 0,1 0 0,-1 1-1,1-1 1,0 1 0,1 0-1,-1 1 1,4-3-2,-4 9-1,0-1 1,-1 1-1,1 0 0,0 1 0,0-1 1,-1 1-1,1 0 0,-1 0 0,1 0 1,-1 1-1,0 0 0,0 0 0,0 0 0,0 0 1,-1 0-1,1 1 0,-1 0 0,0 0 1,0 0-1,0 0 0,0 0 0,-1 0 1,0 1-1,0 0 0,0-1 0,0 1 1,-1 0-1,1 4 1,29 272 974,-24-306-16878,-5 9 5777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7:01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9524,'2'4'6971,"-2"6"-3344,0 28-2309,0-30-380,-1 21-282,0-12-455,-1 1 1,2-1-1,1 0 0,0 1 1,1-1-1,0 0 1,2 0-1,0 0 0,1-1 1,0 1-1,2-1 0,-1-1 1,5 7-202,-10-20-7,1-1 0,-1 1 1,1-1-1,-1 0 0,1 1 1,-1-1-1,1 0 0,0 0 1,-1 0-1,1 0 0,0 0 1,0 0-1,0-1 1,0 1-1,0 0 0,0-1 1,0 0-1,0 1 0,0-1 1,0 0-1,0 0 0,0 0 1,0-1-1,0 1 0,0 0 1,0-1-1,0 1 0,0-1 1,-1 0-1,1 1 0,0-1 1,0 0-1,0 0 0,-1 0 1,1-1-1,0 1 0,-1 0 1,1-1-1,-1 1 0,0-1 1,1 1-1,-1-1 0,0 0 1,0 1-1,0-1 0,0 0 1,0 0-1,-1 0 0,1 0 7,42-99-535,-13-66 570,-45 190 1109,48 293 566,-29-269-1490,0-17-10,-1 0 0,-2 0 0,0 0 0,-3 0-1,0 1 1,-2-1 0,-1 3-210,4-30 36,0 0 1,0 0-1,0-1 0,0 1 1,-1 0-1,1 0 0,-1-1 0,0 1 1,1-1-1,-1 1 0,0-1 1,-1 0-1,1 0 0,0 0 0,0 0 1,-1 0-1,1 0 0,-1-1 1,0 1-1,0-1 0,1 0 0,-1 0 1,0 0-1,0 0 0,0 0 1,0-1-1,0 1 0,0-1 0,0 0 1,0 0-1,0 0 0,0 0 1,0-1-1,0 1 0,0-1 0,0 0 1,0 0-1,0 0 0,0 0 1,1 0-1,-1-1 0,0 1 0,1-1 1,-1 1-1,1-1 0,0 0 1,-1 0-1,1-1 0,0 1 0,0-1-36,-22-22-4395,9-5-4709,14 23 1972,2-3-3403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7:03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9 8436,'10'-2'10956,"-27"-5"-6703,10 7-4162,0 1 0,0 0 0,-1 0-1,1 1 1,0-1 0,0 1-1,0 1 1,0 0 0,1 0 0,-1 0-1,1 1 1,0 0 0,0 0-1,0 0 1,0 1 0,1 0 0,0 0-1,0 0 1,0 1 0,0 0-1,1 0 1,0 0 0,0 1-1,1-1 1,0 1 0,0 0 0,0 0-1,1 0 1,0 0 0,0 0-1,1 0 1,0 1 0,0 4-91,93 173 139,-92-179-120,1 1 1,-2 0 0,1 0 0,-1-1-1,0 1 1,0-1 0,-1 1 0,1 0-1,-2-1 1,1 0 0,-1 0 0,0 0-1,0 0 1,0 0 0,-1 0 0,0-1-1,0 0 1,0 0 0,-1 0 0,0 0 0,0-1-1,0 1 1,0-1 0,-1-1 0,1 1-1,-1-1 1,0 0 0,0 0 0,0-1-1,-1 0 1,1 0 0,-3 0-20,-9 4 108,-9 1 67,32-13-114,4 3-57,1 1-1,-1 1 1,1-1 0,0 2-1,-1-1 1,1 2-1,0-1 1,-1 1 0,1 1-1,-1-1 1,1 2-1,-1-1 1,1 2 0,-1-1-4,-6-1-1,0 0 1,0 0 0,0 0-1,0 1 1,0-1 0,-1 1-1,1-1 1,-1 1 0,1 0-1,-1 0 1,0 0 0,0 0-1,-1 0 1,1 1 0,-1-1 0,1 0-1,-1 1 1,0-1 0,0 1-1,-1 0 1,1-1 0,-1 1-1,0 0 1,1-1 0,-2 1-1,1 0 1,0-1 0,-1 1-1,1 0 1,-1-1 0,0 1-1,0-1 1,-1 1 0,1-1-1,-1 0 1,0 1 0,0-1-1,0 0 1,0 0 0,0 0-1,0-1 1,0 2 5,-3 3 0,1 1 0,-1-1 0,2 1 0,-1 0 0,1 0 0,0 0 0,0 0 0,1 0 0,0 1 0,1-1 0,0 1 0,0-1 0,1 1 0,0 0 0,0-1 0,1 1 0,0-1 0,0 1 0,1-1 0,0 1 0,1-1 0,0 0 0,0 0 0,1 0 0,0 0 0,0-1-1,0 0 1,3 3-5,0-9 62,0 0 0,1 0 0,-1 0 0,0-1 0,1 0 0,-1 0 0,0-1 0,1 0 0,-1 0 0,0-1 0,0 0 0,0 0-1,0-1 1,0 0 0,0 0 0,-1 0 0,1-1 0,-1 0 0,3-3-62,-9-39-1814,-12 33-2772,0 5-5280,1 4-2964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7:00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11077,'20'43'8926,"-8"38"-7092,-7-41-791,25 386 2438,-28-403-3287,-1 1-1512,2-44-2973,4-14-6058,-1 13-232</inkml:trace>
  <inkml:trace contextRef="#ctx0" brushRef="#br0" timeOffset="468.634">299 298 9989,'-3'7'9051,"-27"27"-6673,-96 62 548,125-95-2893,-1-1 0,1 1 0,0-1 0,0 1-1,-1 0 1,1 0 0,0 0 0,0-1 0,0 1-1,0 0 1,0 1 0,0-1 0,0 0 0,0 0-1,1 0 1,-1 0 0,0 1 0,1-1-1,-1 0 1,1 1 0,-1-1 0,1 0 0,-1 1-1,1-1 1,0 1 0,0-1 0,0 1 0,0-1-1,0 0 1,0 1 0,0-1 0,0 1-1,1-1 1,-1 1 0,0-1 0,1 0 0,-1 1-1,1-1 1,0 0 0,-1 0 0,1 1 0,0-1-1,0 0 1,0 0 0,0 0 0,0 0 0,0 0-1,0 0 1,0 0 0,0 0 0,0 0-1,0-1 1,1 1 0,-1 0 0,0-1 0,1 1-1,-1-1 1,0 1 0,1-1 0,-1 0 0,1 0-1,-1 0 1,0 1 0,1-1 0,-1-1-1,1 1 1,-1 0 0,0 0 0,1 0-33,3 1 52,0 0 0,0 1-1,0 0 1,0 0 0,0 0 0,0 1 0,-1 0 0,1 0-1,-1 0 1,0 0 0,0 1 0,0 0 0,0-1 0,-1 1-1,1 1 1,-1-1 0,0 1 0,1 2-52,59 49 545,-66-94-7810,0 17-2534,3 7-1206</inkml:trace>
  <inkml:trace contextRef="#ctx0" brushRef="#br0" timeOffset="1047.637">456 439 11429,'44'4'8468,"52"-18"-7462,-92 13-952,0-1-1,-1 0 1,1 0 0,-1 0-1,1 0 1,-1 0 0,0-1 0,1 0-1,-1 1 1,-1-1 0,1-1-1,0 1 1,-1 0 0,1 0 0,-1-1-1,0 0 1,0 1 0,-1-1-1,1 0 1,-1 0 0,1 0 0,-1 0-1,0 0 1,-1 0 0,1 0-1,-1 0 1,0-1 0,0 1-1,0 0 1,0 0 0,-1 0 0,0 0-1,1 0 1,-2 0 0,1 0-1,0 0 1,-1 0 0,0 0 0,1 0-1,-1 1 1,-1-1 0,1 1-1,-1 0 1,1-1 0,-1 1 0,0 0-1,0 1 1,0-1 0,0 0-1,-1 1 1,1 0 0,-1 0 0,-2-2-54,2 4 69,0-1 1,0 1 0,0-1 0,-1 1-1,1 0 1,0 1 0,0-1 0,0 1-1,0 0 1,0 0 0,0 0 0,0 0-1,1 1 1,-1-1 0,0 1 0,1 0-1,-1 0 1,1 1 0,-1-1 0,1 1-1,0 0 1,0-1 0,0 2 0,1-1-1,-1 0 1,1 0 0,-1 1 0,1-1-1,0 1 1,1 0 0,-1 0 0,0 0-1,1 0 1,0 0 0,0 2-70,-4 6 137,1-1 0,1 1 1,0 1-1,1-1 0,0 0 0,0 1 1,2-1-1,-1 1 0,2-1 0,0 1 1,1 8-138,-2-15 31,0 0 1,1 0 0,-1 0 0,1 0-1,0 0 1,1-1 0,0 1 0,-1 0-1,2-1 1,-1 1 0,0-1 0,1 0-1,0 0 1,1 0 0,-1 0 0,1-1-1,-1 1 1,1-1 0,1 0 0,-1 0-1,1 0 1,-1-1 0,1 0 0,0 0-1,0 0 1,0 0 0,1-1 0,-1 0-1,1 0 1,-1 0 0,1-1 0,-1 0-1,1 0 1,0 0 0,0-1 0,-1 0-1,1 0 1,0 0 0,0-1 0,5-1-32,62-37-3069,-53 20-2013,-3-5-4872,-10 12-896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6:57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8212,'14'-14'10230,"15"42"-5950,0 241-745,3 174-2689,-33-497-6561,-4 3-4623,3 20-696</inkml:trace>
  <inkml:trace contextRef="#ctx0" brushRef="#br0" timeOffset="421.777">25 48 9540,'10'-10'6976,"7"12"-3421,34 29-194,89 110-233,71 55-2190,-146-166-1754,-62-76-13081,-4 43 11407,0-16-7789</inkml:trace>
  <inkml:trace contextRef="#ctx0" brushRef="#br0" timeOffset="782.118">749 33 9716,'-4'5'8571,"-13"12"-5201,-5 7-2835,-105 151 1767,35-22-1179,88-143-2149,14-20-506,15-20-1849,-1-7-6340,-10 10-220</inkml:trace>
  <inkml:trace contextRef="#ctx0" brushRef="#br0" timeOffset="1094.546">776 1 10101,'4'9'8645,"3"12"-6029,20 339 2976,-3-17-5350,-21-316-357,-4-43-3270,0-20-8025,-2 13-860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6:56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52 9684,'-19'-35'11781,"-25"30"-8047,-41 40-2366,82-34-1355,1 0 0,-1 1 0,1 0 0,-1-1 0,1 1 0,-1 0 0,1 0 0,0 0 0,0 1-1,0-1 1,0 0 0,1 1 0,-1-1 0,0 1 0,1 0 0,0 0 0,0-1 0,-1 1 0,2 0 0,-1 0 0,0 0 0,1 0 0,-1 0 0,1 0 0,0 0 0,0 0 0,0 0 0,0 1 0,0-1 0,1 0 0,0 0 0,-1 0 0,1-1 0,0 1 0,0 0 0,1 0 0,-1 0 0,1-1 0,-1 1-1,1 0 1,0-1 0,0 0 0,0 1-13,175 62 99,-175-62-97,1 1 1,-1-1-1,-1 1 1,1-1-1,0 1 0,-1 0 1,0 0-1,0-1 0,0 1 1,0 0-1,-1 0 0,1 0 1,-1 0-1,0 0 0,0 0 1,0 0-1,-1 0 1,1 0-1,-1 0 0,0 0 1,0 0-1,-1-1 0,1 1 1,-1 0-1,0-1 0,1 1 1,-2-1-1,1 0 0,0 1 1,-1-1-1,1 0 1,-1 0-1,0-1 0,0 1 1,0-1-1,0 1 0,0-1 1,-1 0-1,1 0 0,-1-1 1,1 1-1,-1-1 0,-1 1-1,1 1-88,-1 1 0,0-1 0,0 0 0,0-1 0,0 1 0,-1-1 0,1 0 0,0 0 0,-1-1 0,0 0 0,1 0 0,-1 0 0,0-1 1,1 0-1,-1 0 0,0 0 0,0-1 0,1 1 0,-1-1 0,0-1 0,1 1 0,-1-1 0,1 0 0,-5-3 87,10-37-6034,14 17-3043,1 9-1034</inkml:trace>
  <inkml:trace contextRef="#ctx0" brushRef="#br0" timeOffset="597.999">563 30 10069,'-22'-20'8497,"-7"12"-3814,24 8-4566,-1 1 0,0-1 1,1 1-1,-1 0 0,1 0 0,-1 0 0,1 1 0,0 0 0,-1 0 0,1 0 0,0 1 0,0 0 0,1 0 0,-1 0 0,1 0 0,-1 1 0,1 0 0,0 0 0,0 0 0,1 0 0,-1 1 0,1-1 0,0 1 0,0 0 0,-1 3-117,5-5 9,0 0 0,0 1 1,0-1-1,1 0 0,0 0 1,-1 0-1,1 0 0,0 0 1,0 0-1,1 0 1,-1 0-1,0-1 0,1 0 1,0 1-1,-1-1 0,1 0 1,0 0-1,0 0 0,0-1 1,1 1-1,-1-1 0,0 0 1,0 0-1,1 0 0,-1 0 1,1 0-1,0-1-9,8 5 12,-5-4 23,0 1 1,0 1 0,0-1-1,0 1 1,-1 0 0,1 1-1,-1-1 1,0 1 0,0 1-1,0-1 1,0 1 0,-1 0-1,0 0 1,0 1-1,0-1 1,0 1 0,-1 1-1,0-1 1,0 0 0,-1 1-1,0 0 1,0 0 0,-1 0-1,1 0 1,-1 0 0,-1 0-1,1 1 1,-2-1-1,1 1 1,-1-1 0,1 1-1,-2-1 1,1 1 0,-1-1-1,-1 0 1,-1 7-36,-1-10 67,0 0-1,0-1 1,0 1 0,-1-1-1,1 0 1,-1 0 0,0-1-1,0 1 1,0-1 0,0 0-1,0-1 1,0 1 0,-1-1-1,1 0 1,0 0 0,-1-1-1,1 0 1,-1 0 0,1 0-1,-1 0 1,1-1 0,0 0-1,-1 0 1,1-1 0,0 1-1,0-1-66,-83-35-6255,87 36 6116,-12-11-4731,8 1-1897,3-6-4641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6:53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290 307 9156,'6'1'7169,"0"-9"-3528,-6-28-4,-5 32-3527,-1 0 0,1 0 0,-1 1 0,0 0 1,0 0-1,0 0 0,0 1 0,-1 0 0,1 0 0,-1 1 1,1 0-1,-1 0 0,1 0 0,-1 1 0,0 0 0,1 0 1,-1 1-1,0 0 0,1 0 0,-1 0 0,1 1 0,0 0 1,-1 1-1,-2 1-110,-61 33 229,17 50-90,50-81-136,0 1 1,0 0-1,1 1 0,0-1 1,0 0-1,1 1 0,0-1 1,0 1-1,1-1 0,0 1 1,0-1-1,0 1 0,1-1 1,1 1-1,-1-1 0,1 0 1,0 1-1,1-1 1,-1 0-1,1 0 0,1-1 1,-1 1-1,1-1 0,0 1 1,1-1-1,0-1 0,-1 1 1,2-1-1,-1 1 0,1-1 1,-1-1-1,1 1 0,1-1 1,-1 0-1,1-1 1,-1 0-1,1 0 0,0 0 1,5 1-4,-4-2 11,-1 0 1,1 0-1,-1-1 1,1 0 0,0 0-1,-1-1 1,1 0-1,0-1 1,-1 1 0,1-1-1,0-1 1,-1 0-1,1 0 1,-1 0 0,0-1-1,0 0 1,0 0-1,0-1 1,0 0 0,-1 0-1,1-1 1,-1 0-1,0 0-11,24-23-1622,-23 18-2192,-2-3-4601,-3 5-4730</inkml:trace>
  <inkml:trace contextRef="#ctx0" brushRef="#br0" timeOffset="765.434">496 2 9060,'7'21'9220,"-7"23"-7207,-1-27-963,12 377 3016,17-277-3306,-27-155-4033,0 19-2034,-1 6-1445,1 1-4069</inkml:trace>
  <inkml:trace contextRef="#ctx0" brushRef="#br0" timeOffset="1593.379">686 248 7892,'17'1'9995,"33"-19"-7024,27-12 396,-74 29-3345,1 0 0,-1 1 1,1-1-1,0 1 0,-1 0 0,1 0 0,0 0 0,-1 0 0,1 0 0,-1 1 0,1 0 0,-1-1 0,1 1 0,-1 1 0,1-1 0,-1 1 0,0-1 1,0 1-1,1 0 0,-1 0 0,-1 0 0,1 0 0,0 1 0,0-1 0,-1 1 0,1 0 0,-1 0 0,0 0 0,0 0 0,0 0 0,0 0 0,-1 1-22,7 16 4,-1 1 0,-1 0 0,-1 1 0,-1-1 0,-1 1-1,-1 0 1,0 0 0,-2 0 0,-1 0 0,0 2-4,0 16-4,3-47 7,-1 1 0,-1 0 0,1-1-1,-1 1 1,0-1 0,0 1 0,-1-1 0,0 1 0,0 0-1,-1-1 1,1 1 0,-1 0 0,-1 0 0,1 0 0,-1 0 0,0 1-1,0-1 1,-1 1 0,1-1 0,-1 1 0,0 0 0,-1 1-1,1-1 1,-1 1 0,0 0 0,0 0 0,0 0 0,-1 1-1,1 0 1,-1 0 0,-3-1-3,4 2 60,0-1 0,0 1-1,-1 0 1,1 1 0,-1 0-1,1-1 1,-1 2 0,1-1-1,-1 1 1,0 0 0,1 0-1,-1 0 1,0 1 0,1 0-1,-1 0 1,1 1 0,-1-1 0,1 1-1,0 0 1,-1 1 0,1-1-1,0 1 1,1 0 0,-1 1-1,0-1 1,1 1 0,0 0-1,0 0 1,0 0 0,0 0-1,1 1 1,-1-1 0,1 1 0,0 0-1,1 0 1,-1 1 0,1-1-1,0 0 1,0 1 0,1-1-1,0 1 1,-1 0 0,2-1-1,-1 1 1,1 0 0,0 0-1,0 0 1,0-1 0,1 1 0,0 0-1,1 4-59,2-4-34,0-1 0,0 0-1,0 0 1,1 0-1,0 0 1,-1-1 0,2 0-1,-1 0 1,0 0 0,1 0-1,0-1 1,0 0 0,0-1-1,0 1 1,0-1 0,0 0-1,1-1 1,-1 1 0,0-1-1,1-1 1,0 1 0,-1-1-1,1 0 1,-1-1-1,1 1 1,-1-1 0,1-1-1,-1 1 1,0-1 0,0 0-1,1-1 1,-1 1 0,-1-1-1,1-1 1,0 1 0,-1-1-1,0 0 1,1 0 0,-1 0-1,-1-1 35,2 0-887,14-15-4509,-6 8-3517,-3 3-2599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7:08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 12390,'0'1'3137,"-1"1"49,0-2-1554,1 3-815,0-5-321,0 4-224,1-2-272,-1 0-400,1 0-352,0 1-225,-2-4-31,3 5-2194,-1-4-2144,-1 2-4883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4:47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119 120 9236,'-22'-15'13235,"-6"24"-9170,-18 30-2778,44-36-1257,-1 0 0,1 1 0,0-1 0,0 1 0,0-1 0,0 1-1,0 0 1,1 0 0,0 0 0,0 0 0,0 0 0,0 0 0,1 0 0,-1 0-1,1 0 1,0 0 0,1 0 0,-1 0 0,1 0 0,-1 0 0,1 0 0,0 0-1,1 0 1,-1 0 0,1 0 0,-1 0 0,1-1 0,0 1 0,1-1-1,-1 1 1,1-1 0,-1 0 0,1 0 0,0 0 0,0 0 0,0-1 0,0 1-1,1-1 1,-1 0 0,1 0 0,0 0 0,-1 0 0,1-1 0,0 1-1,0-1 1,0 0-30,-2-1-36,1 1-1,-1-1 1,0 0-1,0 0 1,1-1-1,-1 1 0,0 0 1,0-1-1,1 1 1,-1-1-1,0 0 1,0 1-1,0-1 1,0 0-1,0 0 0,0-1 1,0 1-1,0 0 1,0-1-1,-1 1 1,1-1-1,0 0 1,-1 1-1,1-1 0,-1 0 1,0 0-1,0 0 1,1 0 36,14-24-5370,-1 2-8411,-9 14 4774</inkml:trace>
  <inkml:trace contextRef="#ctx0" brushRef="#br0" timeOffset="451.115">236 113 10325,'26'-10'9452,"0"18"-5365,-21-4-4019,-1 0 0,1 0-1,-1 0 1,0 0 0,0 1 0,0-1-1,-1 1 1,1 0 0,-1 0 0,-1 1-1,1-1 1,-1 1 0,1 2-68,14 59-110,-18-70 67,0-1 0,0 1-1,-1 0 1,1 0 0,-1 0-1,0 1 1,0-1 0,0 0-1,0 1 1,0-1 0,0 1-1,-1-1 1,1 1 0,-1 0-1,1 0 1,-1 0 0,0 1-1,0-1 1,0 1 0,0-1-1,0 1 1,-2 0 43,3 0 95,0 0-1,-1 0 1,1 1-1,0-1 1,0 1-1,0-1 1,-1 1-1,1 0 1,0 0 0,0 0-1,-1 0 1,1 1-1,0-1 1,0 0-1,0 1 1,0 0-1,-1-1 1,1 1-1,0 0 1,0 0 0,0 0-1,1 0 1,-1 1-1,0-1 1,0 0-1,0 1 1,1-1-1,-1 1 1,1 0 0,0 0-1,-1-1 1,1 1-1,0 0 1,0 0-1,0 0 1,0 0-1,0 1-94,0-2 44,0 1-1,0 0 1,0-1-1,0 1 1,0 0-1,0 0 1,1 0 0,-1 0-1,1 0 1,-1 0-1,1 0 1,0 0-1,-1 0 1,1 0-1,0 0 1,1 0-1,-1 0 1,0 0-1,0 0 1,1 0-1,-1 0 1,1-1-1,0 1 1,0 0-1,-1 0 1,1 0-1,0-1 1,1 1-1,-1 0 1,0-1-1,0 1 1,1-1-1,-1 1 1,1-1-1,-1 0 1,1 0-1,-1 1 1,1-1-1,0 0 1,0 0-1,0-1 1,-1 1-1,1 0 1,0-1-1,0 1 1,0-1-1,0 1 1,0-1-1,0 0 1,0 0-1,0 0 1,2 0-44,46-27-7038,-25-4-5432,-16 16 2551</inkml:trace>
  <inkml:trace contextRef="#ctx0" brushRef="#br0" timeOffset="872.898">410 101 8548,'9'13'7820,"-4"4"-3405,2 41-1935,-5-35-1481,3 34-359,5-79-627,-7-18-85,-3 31 44,0 0-1,0 0 1,1 0-1,1 0 1,0 1-1,0-1 1,0 0-1,1 1 0,0 0 1,4-8 28,-6 15 2,-1 0 0,1 1 0,-1-1 0,1 0 0,-1 0 0,1 1 1,-1-1-1,1 0 0,0 1 0,-1-1 0,1 0 0,0 1 0,0-1 0,-1 1 0,1 0 0,0-1 0,0 1 0,0-1 1,0 1-1,-1 0 0,1 0 0,0-1 0,0 1 0,0 0 0,0 0 0,0 0 0,0 0 0,0 0 0,0 0 1,0 0-1,-1 1 0,1-1 0,0 0 0,0 0 0,0 1 0,0-1 0,0 0 0,-1 1 0,1-1 0,0 1 1,0-1-1,-1 1 0,1 0 0,0-1 0,-1 1 0,1 0 0,0-1 0,-1 1 0,1 0 0,-1 0 0,1-1 0,-1 1 1,0 0-1,1 0 0,-1 0 0,0 0-2,22 48 163,-3 53 240,-22-127-5602,4 9-3574,2 6-2480</inkml:trace>
  <inkml:trace contextRef="#ctx0" brushRef="#br0" timeOffset="1294.05">641 100 8564,'10'10'8363,"-4"6"-4102,1 35-1330,-7-49-2599,5 80 834,2-137-1689,-7 46 486,1 1-1,0 0 1,0 0 0,1 1-1,0-1 1,0 0 0,1 0-1,0 1 1,0-1 0,0 1-1,4-4 38,-5 11 15,1-1-1,0 1 0,0 0 1,0-1-1,-1 1 0,1 1 1,0-1-1,0 0 0,0 1 1,-1-1-1,1 1 0,0 0 1,-1 0-1,1 0 0,0 0 1,-1 0-1,0 1 0,1-1 1,-1 1-1,0 0 0,1-1 1,-1 1-1,0 0 0,0 1-14,1 2 32,0 1-1,0 0 0,0 0 0,-1 0 1,0 0-1,0 0 0,0 0 0,-1 1 1,0-1-1,0 1 0,-1-1 0,0 0 1,0 1-1,0-1 0,-1 1 0,-1 3-31,1 15-225,4-31-4948,1-5 562,-2 4-1724,2 0-2832</inkml:trace>
  <inkml:trace contextRef="#ctx0" brushRef="#br0" timeOffset="1731.447">920 98 11381,'-11'16'7753,"2"5"-3664,7-13-3916,-1 1 0,1-1 1,1 1-1,0 0 0,0 0 0,1 0 1,0 0-1,1 0 0,-1 0 1,2-1-1,-1 2-173,0-8 4,0 0 1,0 0-1,-1 0 0,1 0 1,0 0-1,1 0 0,-1 0 1,0 0-1,1 0 0,-1-1 1,0 1-1,1-1 0,0 1 1,-1-1-1,1 1 0,0-1 1,0 0-1,0 0 0,0 0 1,0 0-1,0 0 0,0-1 1,0 1-1,0 0 1,0-1-1,1 0 0,-1 1 1,0-1-1,0 0 0,0 0 1,1 0-1,-1-1 0,0 1 1,0 0-1,0-1 0,0 1 1,0-1-1,1 0 0,-1 0 1,0 0-1,-1 0 0,1 0 1,0 0-1,0-1 0,0 1 1,-1 0-1,1-1 1,-1 1-1,1-1 0,-1 0 1,1 0-1,-1 1 0,0-1 1,0 0-5,2-4 20,-1 1 0,1-1 0,-1 0 1,-1 0-1,1 0 0,-1 0 0,0 0 0,0 0 1,-1 0-1,0 0 0,0 0 0,0 0 1,-1 0-1,0-1 0,0 1 0,0 1 1,-1-1-1,0 0 0,0 0 0,0 0 0,-1 1 1,0 0-1,0-1 0,-2-1-20,-23 1 1029,24 8-3110,2-2-3140,4-1-4305,2-3-508</inkml:trace>
  <inkml:trace contextRef="#ctx0" brushRef="#br0" timeOffset="1918.902">1106 0 10389,'9'15'8198,"-2"15"-5800,-2-11-1213,17 155 3102,-15-136-6245,-14-48-7093,5 7 3130,-3-3-3590</inkml:trace>
  <inkml:trace contextRef="#ctx0" brushRef="#br0" timeOffset="2140.592">1093 160 12198,'9'0'8558,"12"-4"-5468,-8 1-1508,36 2 1487,-16 4-4476,-24-20-12453,-9 15 11398,2-6-8290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7:08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13846,'2'4'3442,"0"1"64,2-2-2098,-2 1-511,-1-1-209,0-2-160,1 0-368,-3-3-384,2 2-464,-2-1-529,2-4-2304,1-4-2690,-3-2-6387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7:07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10005,'3'36'6336,"8"21"-3828,-2-7-1212,-5 21 60,-3-44-2097,0-41-5319,0-3 487,1-3-3538</inkml:trace>
  <inkml:trace contextRef="#ctx0" brushRef="#br0" timeOffset="265.846">62 1 8580,'-1'5'2225,"-1"-2"16,1 1-528,1 1-1297,1-2-272,0 2-112,0 1-256,3 0-2001,1 1-1857,3-1-4722</inkml:trace>
  <inkml:trace contextRef="#ctx0" brushRef="#br0" timeOffset="577.984">359 96 8868,'1'-1'271,"0"0"0,-1 1 0,1-1 0,0 0 0,0 0 0,-1 0-1,1 0 1,0 0 0,-1-1 0,1 1 0,-1 0 0,0 0 0,1 0 0,-1 0 0,0-1 0,0 1-1,0 0 1,1 0 0,-1 0 0,0-1 0,-1 1 0,1 0 0,0 0 0,0 0 0,0-1 0,-1 1 0,1 0-1,-1 0 1,1 0 0,-1 0 0,1 0 0,-1 0 0,1 0 0,-1 0 0,0 0 0,0 0 0,0 0 0,1 0-1,-1 0 1,0 1 0,0-1 0,0 0 0,0 0-271,-77 12 4673,72-7-4647,0 0 0,1 1 0,-1 0 0,1-1 0,0 2-1,1-1 1,-1 0 0,1 1 0,0 0 0,0 0 0,1 0 0,0 1-1,0-1 1,0 1 0,1 0 0,0 0 0,0 0 0,1 0 0,0 0 0,0 0-1,0 0 1,1 0 0,0 2-26,0-3 8,0-1 0,0 1 0,1 0 0,0-1 0,0 1 0,0 0 0,1-1 0,-1 0 0,1 1 0,0-1 0,1 0 0,-1 0 0,1 0 0,0 0 0,0-1 0,1 1 0,0-1 0,-1 0 0,1 0 0,0 0 0,1 0 0,-1-1 0,1 0 0,-1 0 0,1 0 0,0 0 0,0-1 0,1 0 0,-1 0 0,0 0 0,0-1 0,1 0 0,-1 0 0,1 0 0,-1-1 0,1 1 0,0-1 0,-1-1 0,1 1 0,-1-1 0,1 0 0,-1 0 0,0-1 0,1 0 0,-1 0 0,0 0-8,25-16 409,-25 7-4438,0-5-7939,-1 8 1419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7:05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2 354 8004,'5'95'11855,"16"64"-8714,4 49-2890,-25-208-316,-1 0 1,1 0 0,0 0-1,0 0 1,-1 0-1,1 0 1,0 0 0,-1 0-1,1 0 1,0 0 0,0 0-1,-1 0 1,1 0-1,0 0 1,0 0 0,-1 1-1,1-1 1,0 0 0,0 0-1,0 0 1,-1 0-1,1 1 1,0-1 0,0 0 64,-9-33-3097,2-9-6044,5 21-311</inkml:trace>
  <inkml:trace contextRef="#ctx0" brushRef="#br0" timeOffset="562.353">39 316 8020,'-4'-8'6842,"32"-26"-3533,-25 32-3162,1 0 1,0 0-1,0 0 1,0 1-1,0 0 1,0 0-1,1 0 1,-1 0-1,0 1 1,0-1-1,1 1 1,-1 1-1,0-1 1,1 0-1,-1 1 1,0 0-1,0 0 1,0 0-1,0 1 1,0-1-1,0 1 1,0 0-1,2 1-147,121 106 340,-123-102-287,0-1 0,-1 0 0,0 1 0,0 0 0,-1-1 0,0 1 0,0 0 0,-1 0 0,1 1 0,-1-1 0,-1 0 1,0 0-1,0 0 0,0 1 0,-1-1 0,0 0 0,0 0 0,0 0 0,-1 0 0,0 0 0,-1 0 0,0 0 0,0-1 0,0 1 0,-1-1 0,1 0 0,-2 0 0,1 0 0,-1-1 0,1 0 0,-1 0 0,-1 0 0,1 0 0,-1-1 0,0 0 0,0 0 0,0 0 0,0-1 0,-1 0 0,1 0 0,-1-1 0,0 1 0,1-2 0,-1 1 0,0-1 0,0 0 0,0 0 0,-1-1 0,1 0 0,0 0 0,0-1 0,0 0 0,0 0 0,-2-2-53,-5-23-3411,28 6-8057,-7 13 1597</inkml:trace>
  <inkml:trace contextRef="#ctx0" brushRef="#br0" timeOffset="2157.653">1248 122 9572,'17'24'9082,"-1"33"-7900,-14-47-459,29 196 1320,-11-82-1560,-19-160-4206,2 7-2302,-2 18 1956,0-7-5183</inkml:trace>
  <inkml:trace contextRef="#ctx0" brushRef="#br0" timeOffset="6616.422">442 265 7619,'-2'41'9369,"0"33"-4617,1-69-4780,1 0 0,0 0 0,0 0 0,0 0 0,1 0 0,0 0 0,0 0 0,0 0 0,0-1 1,1 1-1,-1 0 0,1-1 0,1 1 0,-1-1 0,0 0 0,1 0 0,0 0 0,0 0 0,0 0 0,1 0 0,-1-1 0,1 0 0,0 0 0,0 0 0,0 0 0,0 0 0,0-1 0,0 0 0,1 0 0,-1 0 0,1 0 0,0-1 1,1 1 27,-2-1 11,0 0 1,0 0-1,0 0 1,0-1-1,0 1 1,0-1 0,0 0-1,0 0 1,0 0-1,0-1 1,1 0 0,-1 0-1,0 0 1,0 0-1,-1 0 1,1-1 0,0 0-1,0 1 1,-1-2-1,1 1 1,-1 0-1,0-1 1,1 1 0,-1-1-1,0 0 1,-1 0-1,1 0 1,0-1 0,-1 1-1,0-1 1,0 1-1,2-4-11,1 0 100,0-1-1,-1 0 0,0 0 1,0 0-1,0 0 0,-1-1 1,0 0-1,-1 1 0,0-1 0,0 0 1,-1 0-1,0 0 0,-1 0 1,0 0-1,0-1 0,-1 1 1,0 0-1,-1-5-99,-4-43 211,5 57-227,6-2-1233,-6 3-4405,3-4-2285,0 1-374</inkml:trace>
  <inkml:trace contextRef="#ctx0" brushRef="#br0" timeOffset="7009.892">670 227 8484,'-1'17'9272,"7"23"-6764,-1-6-2024,20 134-38,-13-197-12172,-5 14 2274</inkml:trace>
  <inkml:trace contextRef="#ctx0" brushRef="#br0" timeOffset="7665.986">814 2 7475,'2'7'6951,"8"27"-4943,1 210 3051,12-90-6562,-24-171 219,3-101-3669,28 54 6252,-26 61-1060,0 0 0,0 1 1,0-1-1,0 1 0,1 0 0,-1 0 0,0 0 0,1 1 0,-1-1 0,1 1 1,0 0-1,-1 1 0,1-1 0,0 1 0,0 0 0,-1 0 0,1 0 0,0 1 0,3 0-238,-2 1 60,0-1 0,0 1 1,0 0-1,0 0 0,-1 1 1,1-1-1,-1 1 0,0 0 1,1 1-1,-1 0 1,-1 0-1,1 0 0,-1 0 1,1 1-1,-1-1 0,0 1 1,-1 0-1,1 0 0,-1 1 1,0-1-1,0 1 1,-1 0-1,0 0-61,1 1 111,0-1-1,-1 1 1,0 1-1,0-1 1,-1 0 0,0 0-1,0 0 1,-1 1 0,1-1-1,-2 0 1,1 1-1,-1-1 1,0 0 0,0 1-1,-1-1 1,0 0-1,-1 0 1,1 0 0,-1-1-1,0 1 1,-1-1 0,0 0-1,0 1 1,0-2-1,-1 1 1,1 0 0,-1-1-1,-1 0 1,1 0 0,-1-1-1,1 1 1,-1-1-1,-1 0 1,1-1 0,0 0-1,-1 0 1,0 0-1,0-1 1,0 0 0,0 0-1,-7 0-110,-68-13 327,59-13-2911,37-15-10945,-6 24 3789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7:25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47 6867,'17'-47'7237,"-28"59"10,-32 76-5552,31-70-1629,1 1 1,1 1-1,1 0 1,0 1-1,2-1 1,0 1-1,2 1 1,0-1-1,1 1 0,1 0 1,1 0-1,1 0 1,1 1-1,2 6-66,-2-21 29,0-1-1,1 1 1,-1-1-1,2 1 1,-1-1-1,1 1 1,0-1-1,1 0 1,-1 0-1,1 0 1,1-1 0,-1 1-1,1-1 1,0 1-1,1-1 1,-1-1-1,1 1 1,0-1-1,1 1 1,-1-2-1,1 1 1,0-1-1,0 1 1,1-2-1,-1 1 1,1-1-1,0 0 1,0 0-1,3 0-28,7-61-5556,-16 37 806,1 1-1042,2-1-2897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7:25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8548,'16'-31'8810,"6"48"-5298,12 52-1961,-25-46-1350,-1 1 1,-1 0-1,-1 1 1,-1-1-1,-2 1 1,0 0-1,-1 0 1,-2 0-1,-1 0 1,0 0-1,-2 0 1,-1 0-1,0 0 1,-2-1-1,-1 0 1,-1 0-1,-1-1 1,-1 0-1,-2 3-201,-11-25-642,31-25-3931,-4 20 2636,5-7-6643,-3 3-1921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7:20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8244,'20'115'9891,"6"157"-6715,-17-142-2522,-6-161-6112,0 5-2256,0 9-1063</inkml:trace>
  <inkml:trace contextRef="#ctx0" brushRef="#br0" timeOffset="581.132">24 53 8564,'3'3'6859,"3"5"-3500,15 29-2532,-17-30 200,172 207 1393,-173-215-2403,0 0 1,0-1-1,0 0 1,0 0 0,-1 0-1,1 0 1,-1 0-1,1 0 1,-1-1-1,0 1 1,1-1-1,-1 0 1,-1 1-1,1-1 1,0 0-1,-1 0 1,1 0-1,-1-1 1,0 1 0,0 0-1,0 0 1,-1-1-1,1 1 1,-1-1-18,8-14-8,81-116 35,-5 32 26,-82 105-35,0 0 0,0-1 0,0 1 0,0 0 0,0 1 0,-1-1 0,1 0 0,-1 0 0,0 1 0,0-1-1,0 1 1,0-1 0,-1 1 0,1-1 0,-1 1 0,0-1 0,0 1 0,0 0 0,-1-1 0,1 1 0,-1-1 0,0 3-18,0-1 99,0 68 469,2 1 1,4-1-1,3 0 0,15 62-568,-3-92-736,-16-52-4154,1-1-177,0 4-1170,1 0-3133</inkml:trace>
  <inkml:trace contextRef="#ctx0" brushRef="#br0" timeOffset="1190.36">811 231 9220,'-8'-4'7022,"-25"18"-3964,26-9-2931,1 1 0,0-1 0,0 1 0,0 0 0,1 0 1,0 0-1,0 1 0,1 0 0,-1 0 0,1 0 1,1 1-1,0-1 0,0 1 0,0 0 0,1 0 1,0 0-1,0 0 0,1 0 0,0 1 0,0-1 1,1 0-1,0 1 0,1-1 0,0 0 0,0 0 1,1 0-1,-1 1 0,2-2 0,-1 1 0,1 0 0,0 0 1,1-1-1,0 0 0,0 1 0,1-2 0,-1 1 1,4 2-128,1-5-13,0-1 1,1 0 0,-1-1 0,1 0 0,0-1-1,0 0 1,-1-1 0,1 0 0,0 0-1,0-1 1,0 0 0,-1-1 0,1 0 0,-1 0-1,1-1 1,-1-1 0,0 0 0,0 0 0,1-1 12,-5 2-9,0-1 0,0 0 1,-1 0-1,1 0 1,-1 0-1,0 0 1,0-1-1,0 0 1,0 0-1,-1 0 1,0 0-1,0-1 1,-1 1-1,1-1 0,-1 0 1,0 0-1,-1 0 1,1 0-1,-1 0 1,0 0-1,-1 0 1,1 0-1,-1 0 1,-1 0-1,1-1 1,-1 1-1,0 0 0,-2-6 9,1 1 11,0-1-1,-1 1 0,-1-1 0,0 1 1,-1 0-1,0 1 0,0-1 0,-1 1 0,-1 0 1,1 0-1,-2 1 0,1 0 0,-1 0 0,-6-4-9,-37 35-2050,44-15-369,19 0-8440,1-7 2521</inkml:trace>
  <inkml:trace contextRef="#ctx0" brushRef="#br0" timeOffset="1721.541">1088 202 9812,'32'82'8438,"-15"42"-6700,-11-60-807,13-162-614,-19 87-315,1 0 0,0 0 0,1 0 0,0 0 0,0 0 0,1 1 0,1-1 0,0 1 0,0 0 0,1 0 0,0 1 0,1-1 0,0 1 0,0 0 0,1 0 0,4-3-2,-8 10 15,0 1-1,0 0 0,0 0 0,0 0 0,0 0 0,0 1 0,0-1 1,1 1-1,-1 0 0,0 0 0,0 0 0,0 0 0,1 0 0,-1 1 1,0 0-1,0-1 0,0 1 0,0 0 0,0 1 0,0-1 0,0 0 1,0 1-1,0 0 0,-1 0 0,1 0 0,-1 0 0,1 0 0,-1 0 1,0 1-1,0-1 0,0 1 0,0-1 0,0 1 0,-1 0 1,1 0-16,49 107 846,-49 35-45,-1-148-1748,3-13-5926,7 4-735,-3 1-352</inkml:trace>
  <inkml:trace contextRef="#ctx0" brushRef="#br0" timeOffset="2112.016">1529 18 10677,'2'23'6431,"5"12"-3671,1 17-2053,48 297 2323,-45-347-5631,-1-37-2645,-7 20-1220,3-3-2810</inkml:trace>
  <inkml:trace contextRef="#ctx0" brushRef="#br0" timeOffset="2502.551">1835 175 8964,'-4'18'7518,"-10"7"-4991,-148 103 1032,196-100-2169,-13-17-1114,-14-8-203,0 0 1,-1 0-1,0 0 1,1 1-1,-1-1 1,0 2-1,-1-1 1,1 1-1,-1 0 1,0 0-1,0 0 1,0 1-1,-1-1 1,0 1-1,0 1 1,-1-1-1,1 0 1,-1 1-1,1 5-73,12-27-5432,-4-10-4924,-3 14 530</inkml:trace>
  <inkml:trace contextRef="#ctx0" brushRef="#br0" timeOffset="3080.536">1969 368 9700,'67'-16'7310,"-63"15"-7220,0 0-1,-1-1 1,1 1-1,0-1 1,-1 0-1,0 0 1,1 0-1,-1 0 1,0-1-1,0 0 1,0 1-1,0-1 1,-1 0-1,1 0 0,-1 0 1,1-1-1,-1 1 1,0 0-1,-1-1 1,1 0-1,0 1 1,-1-1-1,0 0 1,0 0-1,0 0 1,0 0-1,-1 0 1,0 0-1,1 0 1,-1 0-1,-1 0 1,1 0-1,0 0 1,-1 0-1,0 0 0,0 0 1,0 1-1,-1-1 1,1 0-1,-1 1 1,-1-3-90,-1 4 65,1 1 0,-1-1 0,0 1 0,0 0 1,0 0-1,0 0 0,0 0 0,0 1 0,0 0 1,0 0-1,0 0 0,-1 0 0,1 1 0,0 0 0,0-1 1,0 2-1,0-1 0,1 0 0,-1 1 0,0 0 0,0-1 1,1 2-1,-1-1 0,1 0 0,0 1 0,0-1 0,-1 1 1,1 1-66,-3 5 141,0 1 0,1 0 1,0 0-1,1 1 1,0-1-1,0 1 0,1 0 1,1 0-1,-1 0 1,2 0-1,0 1 0,0-1 1,1 0-1,0 1 1,1-1-1,0 0 0,1 1 1,0-1-1,1 0 1,0-1-1,2 5-141,-2-12 12,-1-1-1,1 1 1,0-1 0,-1 0 0,1 0-1,0 0 1,0 0 0,1 0 0,-1-1-1,0 0 1,0 1 0,1-1-1,-1 0 1,0-1 0,1 1 0,-1-1-1,1 1 1,-1-1 0,1 0 0,-1 0-1,1-1 1,-1 1 0,1-1-1,-1 0 1,1 1 0,-1-2 0,0 1-1,1 0 1,-1-1 0,0 1 0,0-1-1,1-1-11,60-37-2723,-36 17-2569,-13 12-2648,-5 1-1937</inkml:trace>
  <inkml:trace contextRef="#ctx0" brushRef="#br0" timeOffset="3617.747">2294 206 9941,'1'7'7197,"6"24"-5292,-4 8-872,28 108 552,-31-146-1582,0 0 0,1 0 0,-1 1 0,1-1-1,0 0 1,-1 0 0,1 0 0,0 0 0,-1 0 0,1 0 0,0 0 0,0 0 0,0 0 0,0 0 0,0 0 0,0 0 0,0-1 0,0 1 0,1 0 0,-1-1 0,0 1 0,0-1 0,0 0 0,1 1 0,-1-1 0,0 0 0,1 0 0,-1 1 0,0-1 0,0 0 0,1 0 0,-1-1 0,0 1 0,1 0 0,-1 0 0,0-1 0,0 1 0,1-1 0,-1 1 0,0-1 0,0 1 0,0-1 0,0 0 0,0 1 0,0-1 0,0 0 0,0 0 0,0 0 0,0 0 0,0 0 0,0 0 0,0 0 0,-1 0 0,1 0 0,-1-1-1,1 1 1,0-1-3,29-72-177,5-81 81,-12 404 3638,-19-214-3152,0-6-122,0-1-1,-1 1 0,-2 0 1,-1 0-1,-2 0 0,0 0 0,-2-1 1,-1 1-1,-1-1 0,-3 6-267,8-33 19,0 1 1,0-1-1,0 0 0,0 1 0,0-1 1,0 0-1,-1 0 0,1 0 0,0 0 1,-1 0-1,1 0 0,-1 0 1,1-1-1,-1 1 0,1 0 0,-1-1 1,1 1-1,-1-1 0,0 0 0,1 1 1,-1-1-1,0 0 0,1 0 0,-1 0 1,0 0-1,1 0 0,-1-1 0,1 1 1,-1 0-1,0-1 0,1 1 0,-1-1 1,1 0-1,-1 1 0,1-1 0,-1 0 1,1 0-1,-1-1-19,-25-33-4963,24 7 369,2 8-3562,1 3-3009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7:30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0 8644,'-20'26'8329,"3"7"-4198,-19 74-2308,28-81-464,1-8-1207,0 2 0,2-1 1,0 1-1,1-1 0,1 1 1,1 1-1,0-1 0,2 0 1,0 0-1,1 1 0,1-1 1,1 0-1,1 0 0,0-1 1,2 1-1,0-1 0,1 0 1,1 0-1,1-1 0,0 0 1,9 10-153,-14-23 30,1 0 1,0-1 0,1 0 0,-1 0 0,1-1-1,0 1 1,-1-1 0,1 0 0,1-1 0,-1 0-1,0 0 1,1 0 0,-1-1 0,1 1 0,-1-2-1,1 1 1,-1-1 0,1 0 0,0 0 0,-1-1-1,1 0 1,3-1-31,1-17-1697,-11 10-2971,-1 0-4827,-1 1-2791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7:29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23 182 9156,'41'2'6727,"53"-51"-2644,-91 46-3980,0 0-1,0 0 0,0 0 0,0 0 0,-1-1 0,1 1 0,-1-1 0,0 1 0,0-1 0,0 0 0,0 0 0,-1 0 0,1 0 0,-1 0 1,0-1-1,-1 1 0,1 0 0,-1 0 0,1-1 0,-1 1 0,0 0 0,-1 0 0,1-1 0,-1 1 0,0 0 0,0 0 0,-1-2-102,-90 6 1172,86 3-1096,-1 1 0,1 0 1,0 0-1,0 1 0,0-1 1,1 1-1,0 1 1,0-1-1,0 1 0,0 0 1,1 0-1,0 0 1,0 1-1,1-1 0,0 1 1,0 0-1,0 0 0,1 0 1,0 0-1,0 0 1,1 1-1,0-1 0,0 1 1,1-1-1,0 1 0,0-1 1,1 1-1,-1-1 1,2 0-1,-1 1 0,1-1 1,0 0-1,1 0 0,-1 0 1,3 3-77,-3-5-9,0-1 1,1 1-1,-1-1 1,1 0-1,0 0 1,0 0-1,1 0 1,-1-1-1,1 1 1,-1-1-1,1 0 1,0 0-1,1 0 1,-1-1-1,0 1 1,1-1-1,-1 0 0,1-1 1,-1 1-1,1-1 1,0 0-1,0 0 1,0 0-1,0-1 1,0 1-1,0-1 1,-1 0-1,1-1 1,0 0-1,0 1 1,2-2 8,28-48-4896,-9 8-7179,-13 28 2759</inkml:trace>
  <inkml:trace contextRef="#ctx0" brushRef="#br0" timeOffset="546.729">335 4 9428,'4'81'12132,"15"9"-9411,-19-85-2734,1-1-1,1 0 1,-1 1-1,1-1 1,-1 0-1,1 0 1,0 0-1,1 0 1,-1 0-1,1-1 1,-1 1-1,1-1 1,0 1-1,0-1 1,1 0-1,-1 0 1,1-1-1,-1 1 1,1-1-1,0 0 1,0 0-1,0 0 1,0 0-1,0-1 0,1 1 1,-1-1-1,0 0 1,1-1-1,-1 1 1,0-1-1,1 0 1,-1 0-1,1 0 1,-1 0-1,0-1 1,1 0 13,1-3 2,1 0-1,-1 0 1,0-1 0,0 0 0,-1 0-1,0-1 1,0 0 0,0 1 0,0-2-1,-1 1 1,0 0 0,0-1 0,-1 0-1,1 0 1,-2 0 0,1 0 0,-1-1-1,0 1 1,0-1 0,-1 1 0,0-1-1,-1 0 1,1 1 0,-1-1-1,-1-1-1,9-34 10,-14-3 961,-3 98 761,24 253-822,-16-276-803,2-10-4,-1-1 1,-1 1-1,0 0 0,-2-1 0,0 1 1,-1-1-1,-1 0 0,0 0 0,-1-1 1,-1 1-1,-8 13-103,13-30-47,1-1 0,-1 1 0,0 0 0,1-1 1,-1 0-1,0 1 0,0-1 0,1 0 0,-1 0 0,0 0 1,0 0-1,0 0 0,1-1 0,-1 1 0,0-1 0,1 1 1,-1-1-1,0 1 0,1-1 0,-1 0 0,0 0 0,1 0 1,-1 0-1,1 0 0,0 0 0,-1 0 0,1 0 0,0-1 1,0 1-1,0 0 0,-1-1 0,1 1 0,1-1 0,-1 1 1,0-1-1,0 0 0,1 1 0,-1-1 0,0 0 0,1 0 1,0 1-1,-1-1 0,1 0 0,0 0 0,0 0 0,0 1 0,0-1 1,0 0-1,1 0 0,-1 0 0,1 1 0,-1-1 0,1 0 1,0-1 46,2-41-4749,11 4-5829,-1 20-254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7:28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9124,'11'6'7639,"-4"9"-3699,5 51-2797,-10-44-8,52 307 725,-41-225-1783,3-186-7948,0 51-311,-3 12-667</inkml:trace>
  <inkml:trace contextRef="#ctx0" brushRef="#br0" timeOffset="458.544">315 207 9204,'0'18'10556,"-44"22"-8533,19-19-1393,18-13-551,-54 102 319,120-64 1179,73 17 112,-125-57-3911,-7-8-3003,3-7-3346,-1 5-1551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7:26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25 8372,'19'8'7442,"-6"14"-3456,0 73-2102,-11-68-846,17 335 512,-16-435-18291,-1 54 9226</inkml:trace>
  <inkml:trace contextRef="#ctx0" brushRef="#br0" timeOffset="501.953">49 22 9989,'16'33'9376,"5"6"-4610,-16-29-4720,0 0 0,1-1 1,0 1-1,1-1 0,0 0 0,0-1 1,1 1-1,0-2 0,0 1 0,1-1 1,0 0-1,0-1 0,1 0 0,-1-1 1,1 0-1,0 0 0,1-1 0,4 1-46,-4-5 6,-1-1 0,0-1 0,0 0-1,0 0 1,0-1 0,0 0 0,0 0-1,0-1 1,-1-1 0,0 0 0,0 0-1,0-1 1,-1 0 0,0 0 0,0-1-1,0 0 1,-1-1 0,0 1 0,0-2-1,-1 1 1,0-1 0,0 0 0,-1 0-1,0 0 1,-1-1 0,3-7-6,48-53-54,-42 140 116,19 360 1616,-20-435-4910,-4-21-2111,-2 9-2983,1 5-1556</inkml:trace>
  <inkml:trace contextRef="#ctx0" brushRef="#br0" timeOffset="1126.808">853 166 8756,'-36'-4'10168,"-30"84"-7311,62-74-2831,0 0 0,0 1 0,1-1 0,0 1 0,0 0 0,1-1 0,0 1 1,0 0-1,1 1 0,0-1 0,0 0 0,0 0 0,1 0 0,0 1 0,0-1 1,1 0-1,0 0 0,0 1 0,1-1 0,0 0 0,0 0 0,1-1 0,-1 1 1,1 0-1,1-1 0,-1 0 0,1 0 0,0 0 0,1 0 0,-1 0 0,1-1 0,0 0 1,1 0-1,-1 0 0,1-1 0,0 0 0,0 0 0,0-1 0,0 1 0,1-1 1,0-1-1,-1 1 0,4 0-26,-3-2 0,0-1 1,0 0-1,0 0 0,0 0 1,0-1-1,0 0 0,0 0 1,0-1-1,0 0 1,0 0-1,-1-1 0,1 0 1,-1 0-1,0 0 0,0-1 1,0 0-1,0 0 1,-1-1-1,1 0 0,-1 1 1,0-2-1,-1 1 0,1-1 1,-1 1-1,0-1 0,0-1 1,-1 1-1,0 0 1,0-1-1,0 0 0,-1 1 1,0-1-1,0 0 0,-1 0 1,0 0-1,0-4 0,0 4 25,0 1 0,-1 0 0,0 0 0,0-1 0,0 1 0,-1 0 0,0 0 0,0-1 0,0 1 0,-1 0 0,0 0 0,0 0 0,0 1 0,-1-1 0,0 0 0,0 1 0,-1 0 0,1 0 0,-1 0 0,0 0 0,0 0 0,-1 1 0,1 0 0,-1 0 0,0 0 0,0 1 0,0-1 0,-1 1 0,1 1 0,-1-1 0,0 1 0,1 0 0,-1 0 0,0 0 0,-5 0-25,4 7-4700,22-5-5556,-4-4 1436</inkml:trace>
  <inkml:trace contextRef="#ctx0" brushRef="#br0" timeOffset="1657.949">1164 133 10341,'18'45'7750,"-5"5"-4343,9 105-2604,-20-139-214,7 38-386,4-85-216,-7 9 8,-3 1 10,1 1 0,1 0-1,1 0 1,0 1-1,2-1 1,0 1 0,1 1-1,1 0 1,0 0-1,2 1 1,0 0 0,13-12-5,-24 27 2,0 1 1,1-1-1,-1 1 1,1 0-1,0 0 1,-1 0-1,1 0 1,0 0 0,0 0-1,-1 1 1,1-1-1,0 1 1,0-1-1,0 1 1,0-1 0,0 1-1,0 0 1,0 0-1,0 0 1,0 0-1,0 1 1,0-1-1,0 0 1,-1 1 0,1-1-1,0 1 1,0 0-1,0 0 1,0 0-1,-1 0 1,1 0-1,0 0 1,-1 0 0,1 0-1,-1 1 1,0-1-1,1 0 1,-1 1-1,0-1 1,0 1-1,1 0 1,-1 0 0,-1-1-1,1 1 1,0 0-1,0 0 1,-1 0-1,1 1-2,29 94 729,-19 104-1394,-9-196-2830,2-4-5405,-1-3-2006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4:43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26 10677,'-36'-20'10139,"-26"15"-6544,59 8-3491,1 0 1,0 0-1,0 1 0,1-1 0,-1 1 0,0-1 0,1 1 1,0 0-1,0-1 0,0 1 0,1 0 0,-1 0 1,1 0-1,0 0 0,0-1 0,0 1 0,0 0 0,1 0 1,0 3-105,0 0 200,21 236 1337,-35-263-6895,12 18 4894,-6-17-4689,2 6-2035,1 1-2761</inkml:trace>
  <inkml:trace contextRef="#ctx0" brushRef="#br0" timeOffset="265.566">1 197 10501,'2'1'7054,"3"0"-3393,14 0-1761,-16-1-773,22 1 545,24 0-1297,1-6-5511,-24-1-5512,-15 3 158</inkml:trace>
  <inkml:trace contextRef="#ctx0" brushRef="#br0" timeOffset="593.257">235 129 9989,'7'30'12771,"-2"0"-8838,13 42-4057,-17-70 124,0-1 0,0 1 0,0-1 0,1 1 0,-1-1 0,0 1 0,1-1 0,-1 0 0,1 0 0,0 0 0,-1 0 0,1 0 0,0 0 0,-1 0 0,1-1 0,0 1 0,0 0 0,0-1 0,0 0 0,0 1 0,0-1 0,0 0 0,-1 0 0,1 0 0,0 0 0,0-1 0,0 1 0,0 0 0,0-1 0,0 1 0,0-1 0,-1 0 0,1 1 0,0-1 0,0 0 0,-1 0 0,1 0 0,-1-1 0,1 1 0,-1 0 0,1 0 0,-1-1 0,0 1 0,1-1 0,-1 1 0,0-1 0,0 0 0,0 1 0,0-1 0,-1 0 0,1 0 0,0 0 0,-1 0 0,1 1 0,-1-1 0,0 0 0,0 0 0,0-1 0,10-77 346,-11 65-5769,-1 2-5891,3 16 1152</inkml:trace>
  <inkml:trace contextRef="#ctx0" brushRef="#br0" timeOffset="1155.613">416 133 11637,'24'40'9029,"12"59"-7562,-30-166-1414,5 6-7,-11 59-40,0 1 0,1 0 0,-1 0 0,0 0 0,0 0 0,1 0 0,-1 0-1,1 0 1,-1 0 0,1 0 0,-1 0 0,1 0 0,-1 0 0,1 0 0,0 0 0,0 0 0,-1 1 0,1-1 0,0 0 0,0 0 0,0 1 0,0-1 0,0 1 0,0-1 0,0 1 0,0-1 0,0 1 0,0-1 0,0 1 0,0 0 0,0 0-1,0 0 1,1 0 0,-1 0 0,0 0 0,0 0 0,0 0 0,0 0 0,0 0 0,0 0 0,0 1 0,1-1 0,-1 0 0,0 1 0,0-1 0,0 1 0,0-1 0,0 1 0,-1 0 0,1-1 0,1 1-6,4 5 213,0 1 0,0-1-1,0 1 1,-1 0 0,0 0 0,-1 1 0,1 0 0,-1 0 0,-1 0 0,0 0 0,0 0 0,0 0 0,-1 1 0,0 0 0,-1-1 0,1 8-213,-4-4-1891,0-10-2274,-2-3-4375,1-1-2791</inkml:trace>
  <inkml:trace contextRef="#ctx0" brushRef="#br0" timeOffset="1483.661">822 115 10389,'-18'-24'10272,"-26"20"-6420,41 7-3718,0-1 1,0 1 0,0 0 0,0 1 0,0-1 0,1 1 0,-1-1 0,1 1 0,0 0 0,0-1 0,0 1 0,1 0 0,-1 0-1,1 1 1,0-1 0,0 0 0,1 0 0,-1 1 0,1-1 0,0 0 0,0 0 0,0 1 0,1-1 0,-1 0 0,1 1-1,0-1 1,0 0 0,1 0 0,-1 0 0,1 0 0,0 0 0,0 0 0,0-1 0,0 1 0,3 2-135,24 29 237,-28-34-270,0 0 0,-1-1 0,1 1 0,-1-1 0,1 1 0,0-1 0,0 1 0,-1-1 0,1 0 0,0 1 0,0-1 0,-1 0 0,1 1 0,0-1 0,0 0 0,0 0 0,-1 0 0,1 0 0,0 0 0,0 0 0,0 0 0,0 0-1,-1 0 1,1 0 0,0 0 0,0-1 0,0 1 0,-1 0 0,1 0 0,0-1 0,0 1 0,-1-1 0,1 1 0,0-1 0,-1 1 0,1-1 0,0 1 0,-1-1 0,1 1 0,-1-1 0,1 0 0,-1 1 0,1-1 0,-1 0 0,0 0 0,1 1 0,-1-1 0,0 0 0,1 0 0,-1 0 33,21-38-6668,-10 23-2410,-2 5-2981</inkml:trace>
  <inkml:trace contextRef="#ctx0" brushRef="#br0" timeOffset="1779.072">898 7 10677,'11'58'12322,"-1"29"-7404,2 19-5204,-13-101-5651,-4-18-5838,3 6 1872</inkml:trace>
  <inkml:trace contextRef="#ctx0" brushRef="#br0" timeOffset="1950.912">858 168 10389,'6'1'11492,"24"-1"-7510,23 1-2098,-28 0-5951,0-2-8381,-16 0 1232</inkml:trace>
  <inkml:trace contextRef="#ctx0" brushRef="#br0" timeOffset="2216.475">1039 135 11205,'9'33'11349,"-7"1"-8497,2 13-4154,2-53-11917,-2 0 2350</inkml:trace>
  <inkml:trace contextRef="#ctx0" brushRef="#br0" timeOffset="2217.475">1052 51 11765,'0'0'2898,"2"0"-1,1 1-1504,0 2-689,2 0-816,-1 1 2113,0-1-4786,1 0-2802,-1-1-7571</inkml:trace>
  <inkml:trace contextRef="#ctx0" brushRef="#br0" timeOffset="2575.763">1196 81 10901,'-7'1'8163,"2"8"-4682,-4 26-2825,9-33-19,-3 92 1672,3-92-2301,1 0-1,-1 0 1,1 0-1,-1 0 1,1 0-1,0 0 1,0 0-1,0-1 1,0 1-1,0 0 1,0 0-1,1-1 1,-1 1-1,1-1 1,-1 1-1,1-1 1,-1 1-1,1-1 1,0 0-1,-1 0 1,1 0 0,0 0-1,0 0 1,0 0-1,0-1 1,0 1-1,0-1 1,0 1-1,0-1 1,0 0-1,0 1 1,0-1-1,1 0 1,-1-1-1,0 1 1,0 0-1,0-1 1,0 1-1,0-1 1,0 1-1,0-1 1,1 0-8,0 0-22,1 0 0,-1-1 0,1 1 0,-1 0 0,0-1 0,0 0 0,0 0 0,0 0 0,0 0 0,0-1 0,0 1-1,-1-1 1,1 1 0,-1-1 0,0 0 0,1 0 0,-1 0 0,-1 0 0,1 0 0,0-1 0,-1 1 0,0 0 0,0-1 0,0 1 0,0-1 0,0 0 0,-1 1 0,1-1 0,-1 0 0,0 1 0,0-1 0,-1 0 0,1 1 0,-1-1 0,1 1 0,-1-1 0,0 1 0,-1-1 0,1 1 0,-1 0 0,1-1 0,-1 1 0,0 0 0,0 0 0,0 0 0,-1 0 0,-1-2 22,-40-22-295,25 32-4194,17 2-5830,2-4 10</inkml:trace>
  <inkml:trace contextRef="#ctx0" brushRef="#br0" timeOffset="3292.049">1376 139 13974,'4'25'6467,"1"0"-3459,18 48-1888,-18-107-619,-3 24-421,-1 0 0,1 0 0,1 1-1,0-1 1,0 1 0,1-1 0,0 1 0,1 0 0,0 1-1,0-1 1,1 1 0,0 0 0,6-6-80,-11 13 15,0 0 0,0 0 0,1 1 1,-1-1-1,0 0 0,1 1 0,-1-1 0,1 0 0,-1 1 0,1 0 1,-1-1-1,1 1 0,-1 0 0,1 0 0,-1 0 0,1 0 1,0 0-1,-1 0 0,1 0 0,-1 1 0,1-1 0,-1 0 0,1 1 1,-1-1-1,1 1 0,-1 0 0,0-1 0,1 1 0,-1 0 1,0 0-1,0 0 0,1 0 0,-1 0 0,0 0 0,0 0 0,0 1 1,0-1-1,0 0 0,-1 0 0,2 2-15,25 58 939,-25-52-983,0 1 1,0 0 0,-1 0 0,0 0 0,-1 1-1,0-1 1,-1 0 0,0 0 0,-1 0-1,0 1 44,-4-5-2997,2-7-7604,2-2-3005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7:31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9284,'2'4'7356,"9"18"-3445,0 71-988,-7 0-3763,-4-93 830,0 1-2174,-1-19-8516,0 3 976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7:31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10325,'-5'3'2417,"3"0"16,1 4-1665,1-2-303,2 2-161,1 0-256,2 0-352,2 1-1986,0-2-143,4 3-1697,2-1-3457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7:33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 10421,'4'9'8572,"10"13"-5739,1 4-2406,-3-1-180,-1 1 1,-2 1-1,0-1 1,-2 1-1,-1 1 1,-1-1-1,-1 1 0,-2 0 1,0 0-1,-2 0 1,-1 0-1,-1 0 1,-2 0-1,-1 0 1,0-1-1,-2 0 0,-1 0 1,-2-1-1,0 0 1,-2 1-248,-31 15-905,65-53-16345,-17 9 8219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7:32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0 206 8948,'13'24'9218,"0"22"-7773,-12-42-932,17 191 1528,0-241-2047,-14 13 8,-4 21 0,1 1 0,0 0 0,0-1-1,1 1 1,0 0 0,1 0 0,1 0-1,-1 1 1,2-1 0,-1 1-1,1 0 1,1 0 0,0 0 0,0 1-1,1 0 1,0 0 0,1 1-1,0 0 1,3-3-2,-5 11 27,-1 0 0,1 1 0,-1 0 0,1 0 0,-1 0 0,0 0 0,1 1-1,-1 0 1,0 0 0,0 1 0,0-1 0,0 1 0,-1 0 0,1 0 0,-1 1 0,1-1 0,-1 1 0,0 0 0,-1 0-1,1 1 1,-1-1 0,1 1 0,-1 0 0,-1-1 0,1 1 0,-1 1 0,0-1 0,0 0 0,0 0 0,-1 1 0,1-1-1,-1 1 1,-1 0 0,1 2-27,3 7 128,-1 0 0,0 0 0,0 0-1,-2 1 1,0-1 0,-1 1 0,0-1 0,-1 1-1,-1-1 1,-3 13-128,17-53-6919,1-3-1409,-4 6-796</inkml:trace>
  <inkml:trace contextRef="#ctx0" brushRef="#br0" timeOffset="343.664">488 1 8916,'6'12'7720,"2"23"-5781,-6-25-828,13 63 123,-4 1-1,-2 0 0,-4 1 0,-3 7-1233,-1-61 38,-2-6-2891,-1-42-5725,1 19 5490,0-12-7034</inkml:trace>
  <inkml:trace contextRef="#ctx0" brushRef="#br0" timeOffset="671.703">451 250 10821,'45'-9'11234,"23"12"-9083,-17 0-3397,-39-6-2450,-2-6-3542,-10 8 6350,9-7-10234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7:39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15 7796,'-7'-14'10600,"-9"40"-6974,-19 59-3558,30-74 799,-8 22-639,-66 229 574,78-252-787,0 1 0,0-1 1,1 1-1,1-1 0,0 1 1,0-1-1,1 0 1,0 1-1,0-1 0,1 0 1,1 0-1,0-1 0,0 1 1,1-1-1,0 0 0,0 0 1,1 0-1,1-1 0,-1 0 1,1 0-1,0-1 0,1 0 1,0 0-1,6 4-15,113 65 1147,-142-107-2225,6 7-6517,5 13 1067,-2-1-3757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7:41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89 172 9989,'-41'20'8810,"38"-18"-8696,0-1 0,0 1 0,0 0 0,0 0-1,0 0 1,1 0 0,-1 1 0,1-1-1,0 1 1,0 0 0,0-1 0,0 1 0,0 0-1,0 0 1,1 0 0,-1 1 0,1-1-1,0 0 1,0 0 0,0 1 0,0-1 0,1 1-1,-1-1 1,1 1 0,0-1 0,0 1 0,0-1-1,1 1 1,-1-1 0,2 4-114,89 50 301,-88-55-295,-1 0 0,1 1 0,-1-1 1,1 1-1,-1-1 0,0 1 0,0 0 0,0 0 0,0 0 0,0 0 0,-1 0 0,1 0 0,-1 0 0,0 1 0,0-1 0,0 0 0,0 1 0,-1-1 1,1 1-1,-1-1 0,0 1 0,0-1 0,0 1 0,-1-1 0,1 1 0,-1-1 0,1 0 0,-1 1 0,0-1 0,-1 0 0,1 1 0,0-1 0,-1 0 0,0 0 1,0 0-1,0 0 0,0 0 0,0-1 0,0 1 0,-1-1 0,1 1 0,-1-1 0,0 0 0,0 0-6,1-1-13,0-1-1,0 0 1,0 0 0,1 0-1,-1 0 1,0 0 0,0 0 0,1 0-1,-1-1 1,0 1 0,0-1-1,1 1 1,-1-1 0,0 0-1,1 1 1,-1-1 0,1 0-1,-1 0 1,1 0 0,-1 0-1,1-1 1,0 1 0,0 0-1,-1-1 1,1 1 0,0-1-1,0 1 1,0-1 0,0 1-1,1-1 1,-1 1 0,0-1-1,1 0 1,-1 0 0,1 1 0,-1-1-1,1 0 1,0-1 13,-2-22-3745,8 2-4839,0 7-1346</inkml:trace>
  <inkml:trace contextRef="#ctx0" brushRef="#br0" timeOffset="265.559">268 1 8820,'21'29'6321,"-6"7"-3468,8 81-1348,-21-105-816,28 262 2286,-30-275-3104,0 1 1,0-1 0,0 1-1,1-1 1,-1 1-1,0-1 1,0 1 0,1 0-1,-1-1 1,0 1 0,0-1-1,1 1 1,-1 0-1,0-1 1,1 1 0,-1 0-1,1-1 1,-1 1 0,0 0-1,1 0 1,-1-1-1,1 1 1,-1 0 0,1 0-1,-1 0 1,1 0 0,-1 0-1,1 0 1,-1 0 0,1 0-1,-1 0 1,1 0-1,-1 0 1,1 0 0,-1 0-1,0 0 1,1 0 0,-1 0-1,1 0 1,-1 1-1,1-1 1,-1 0 0,1 0 128,-10-40-10714,4 26 3801</inkml:trace>
  <inkml:trace contextRef="#ctx0" brushRef="#br0" timeOffset="499.882">237 228 11477,'14'12'10227,"28"-8"-8349,-32-4-950,22 3-823,65 0 1422,-67-11-6210,0-7-5389,-18 6-1299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7:39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45 9572,'-22'-12'8334,"-4"15"-3855,19 0-4334,0 1 0,1 0 0,0 0-1,0 1 1,0 0 0,0 0 0,0 0-1,1 1 1,0 0 0,1 0 0,-1 0-1,1 1 1,0-1 0,0 1 0,1 0-1,0 0 1,-1 4-145,1-5 13,1 0 0,0-1 1,1 1-1,-1 0 0,1 0 0,0 0 0,0 0 0,1 0 1,0 1-1,0-1 0,0 0 0,1 0 0,0 0 0,0 0 1,0 0-1,1 0 0,0 0 0,0-1 0,0 1 0,1 0 1,0-1-1,0 0 0,0 0 0,0 0 0,1 0 0,0 0 1,0-1-1,0 1 0,1-1 0,0-1 0,-1 1 0,1 0 1,1-1-1,-1 0 0,0 0 0,1-1 0,-1 0 0,1 0 1,0 0-1,-1 0 0,1-1 0,0 0 0,0 0 0,0-1 1,0 0-1,5 0-13,55-30-7370,-41 14-1281,-10 8-764</inkml:trace>
  <inkml:trace contextRef="#ctx0" brushRef="#br0" timeOffset="454.974">367 36 9140,'-16'3'9851,"-10"56"-6056,21 70-2345,5-126-1449,1 0 1,-1 1-1,1-1 1,0 0-1,0 0 1,1 0-1,-1 0 1,0 0-1,1 0 1,0 0-1,0 0 1,-1-1-1,2 1 1,-1-1-1,0 1 1,0-1-1,1 0 1,-1 0-1,1 0 1,0 0-1,0-1 1,-1 1-1,1-1 1,0 1-1,0-1 1,0 0-1,1 0 1,-1-1-1,0 1 1,0-1-1,0 1 1,1-1-1,-1 0 1,0 0-1,0 0 1,0-1-1,2 0-1,0 2 0,0-1 0,1 0 0,-1-1 0,1 1 0,-1-1-1,0 0 1,1-1 0,-1 1 0,0-1 0,0 0 0,0-1 0,0 1 0,-1-1-1,1 0 1,-1 0 0,1 0 0,-1-1 0,0 1 0,0-1 0,0 0 0,-1-1-1,0 1 1,1 0 0,-1-1 0,-1 0 0,1 0 0,-1 0 0,0 0 0,0 0 0,0 0-1,-1-1 1,1 1 0,-1 0 0,-1-1 0,1 1 0,-1-1 0,0 1 0,0-1-1,0 1 1,-1-1 0,0 1 0,0-1 0,0 1 0,-1 0 0,-1-5 0,0 5-15,0 0 0,0 0 0,0 1-1,-1-1 1,0 1 0,1 0 0,-2 0 0,1 0 0,0 0 0,-1 1 0,1 0 0,-1 0 0,0 0 0,0 0 0,0 1 0,0 0-1,-1 0 1,1 0 0,-1 1 0,1 0 0,-1 0 0,1 0 0,-3 1 15,-2 25-3483,24-25-8809,-8-7 4144</inkml:trace>
  <inkml:trace contextRef="#ctx0" brushRef="#br0" timeOffset="908.711">643 6 7764,'32'57'11094,"-13"50"-8010,-8-32-2047,0-120-1008,-11 42-29,-1-8-6,0 1 1,1-1-1,1 1 1,0 0-1,0-1 1,1 1-1,0 0 1,0-1-1,1 1 1,1 1 0,0-1-1,0 0 1,1 1-1,0 0 1,0 0-1,1 0 1,0 1-1,4-3 6,-8 9 0,-1 1-1,1 1 1,0-1-1,0 0 0,0 0 1,0 1-1,0-1 1,0 1-1,0 0 1,0-1-1,1 1 1,-1 0-1,0 0 1,0 1-1,0-1 1,0 0-1,0 1 0,0-1 1,0 1-1,0 0 1,0-1-1,0 1 1,0 0-1,-1 0 1,1 0-1,0 1 1,0-1-1,-1 0 1,1 1-1,-1-1 0,1 1 1,-1-1-1,0 1 1,0 0-1,1 0 1,-1-1-1,0 1 1,0 0-1,0 2 1,31 79-16,-12 69-339,-14-148-2693,2-8-4239,-6 2 4541,2-1-6674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7:4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297 440 7283,'-11'-9'8390,"-4"0"-3390,-26-14-2037,-47-28-3108,78 46 209,1-1-1,-1 0 1,1-1 0,0 0 0,1 0-1,0 0 1,0-1 0,0-1 0,1 0 0,0 1-1,1-2 1,0 1 0,0-1 0,1 0 0,0 0-1,1-1 1,0 0 0,1 1 0,0-1 0,1 0-1,0-1 1,0 0-64,2 7 21,-1 0 0,1-1 0,0 1 0,1-1 0,-1 1 0,1 0 0,0-1-1,0 1 1,1 0 0,-1 0 0,1 0 0,0 0 0,0 0 0,1 0 0,0 1 0,0-1 0,0 1 0,0 0 0,0 0-1,1 0 1,0 0 0,0 0 0,0 1 0,0 0 0,1 0 0,-1 0 0,1 0 0,-1 1 0,1 0 0,0 0 0,0 0 0,0 0-1,0 1 1,0 0 0,1 0 0,-1 0 0,0 1 0,5 0-21,-7 2 4,0-1 1,0 1-1,0 0 0,-1 1 1,1-1-1,0 0 0,-1 1 0,1-1 1,-1 1-1,0 0 0,0 0 1,0 0-1,0 0 0,-1 0 0,1 0 1,-1 1-1,0-1 0,0 0 1,0 1-1,0-1 0,0 1 0,-1-1 1,0 1-1,1-1 0,-1 1 1,0 0-1,-1-1 0,1 1 0,-1-1 1,0 1-1,1-1 0,-1 0 1,-1 1-1,1-1 0,0 0 0,-1 1 1,0-1-1,0 0 0,0 0 1,0-1-1,0 1 0,-2 2-4,1 2 18,-107 146 611,108-150-629,0 1 0,1-1 0,-1 1 0,1-1 0,-1 1 0,1-1 0,0 1 0,1 0 0,-1 0 0,0-1 0,1 1 0,0 0 0,0 0 0,0 0 0,1 0 0,-1-1 0,1 1 0,0 0 0,0-1 0,0 1 0,0 0 0,1-1 0,-1 1 0,1-1 0,0 0 0,0 1 0,0-1 0,0 0 0,1 0 0,-1-1 0,1 1 0,0 0 0,0-1 0,0 0 0,0 1 0,0-1 0,0-1 0,0 1 0,1 0 0,-1-1 0,1 1 0,-1-1 0,1 0 0,0-1 0,-1 1 0,1 0 0,0-1 0,0 0 0,-1 0 0,1 0 0,1-1 0,6-1-10,-1-1 0,1 0 0,-1-1 1,0 0-1,0-1 0,0 0 0,0-1 0,-1 0 0,0 0 0,0-1 0,-1 0 1,0-1-1,0 0 0,-1 0 0,1-1 0,-2 0 0,4-5 10,19-66-2873,-27 80-2118,1 3-3126,3 0-2234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7:43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8932,'4'60'9592,"12"34"-7467,-6-38-1004,8 77 206,-13-99-5197,-5-79-1745,0 25 551,0-4-3468</inkml:trace>
  <inkml:trace contextRef="#ctx0" brushRef="#br0" timeOffset="515.503">44 47 9540,'11'1'10902,"37"29"-8400,47 80-688,-88-106-1789,-6-1-20,1 0 0,0 0 0,1 0-1,-1-1 1,0 1 0,1-1 0,-1 0 0,1 1 0,0-1 0,0 0-1,0-1 1,0 1 0,0 0 0,0-1 0,0 0 0,0 0-1,1 0 1,-1 0 0,0 0 0,1-1 0,-1 1 0,1-1 0,-1 0-1,0 0 1,1 0 0,-1-1 0,1 1 0,-1-1 0,0 0-1,1 0 1,-1 0 0,0 0 0,0-1 0,0 1 0,0-1 0,0 0-1,0 0 1,0 0 0,0 0 0,-1 0 0,1-1 0,-1 1 0,0-1-1,0 0 1,0 0 0,1-1-5,74-160-181,-77 163 181,1 1 1,0-1-1,-1 1 1,1-1-1,-1 1 1,1 0-1,0-1 1,-1 1-1,1 0 1,0-1-1,-1 1 1,1 0 0,0 0-1,0 0 1,-1-1-1,1 1 1,0 0-1,-1 0 1,1 0-1,0 0 1,0 0-1,-1 1 1,1-1-1,0 0 1,0 0-1,-1 0 1,1 1-1,0-1 1,-1 0-1,1 1 1,0-1 0,-1 0-1,1 1 1,-1-1-1,1 1 1,0-1-1,-1 1 1,1 0-1,-1-1 1,0 1-1,1-1 1,-1 1-1,1 0 1,-1-1-1,0 1 1,0 0-1,1 0 1,-1-1-1,0 1 1,0 0-1,0-1 1,0 1 0,0 0-1,0 0 1,0-1-1,0 1 1,0 0-1,0 0 1,0-1-1,0 1 1,0 0-1,-1 0 0,14 55 93,50 272 1537,-41-248-1715,-4-131-16771,-12 31 7233</inkml:trace>
  <inkml:trace contextRef="#ctx0" brushRef="#br0" timeOffset="1062.237">779 206 7587,'-2'-6'6817,"-8"4"-3458,-27 6-427,31-1-2847,1 2-1,-1-1 1,1 0 0,0 1 0,1 0 0,-1 0-1,1 1 1,0-1 0,0 1 0,1 0 0,0 0-1,0 0 1,0 0 0,1 1 0,-1-1 0,2 1-1,-1 0 1,1-1 0,0 1 0,0 0 0,1 0-1,-1 0 1,2 0 0,-1-1 0,1 1 0,0 0-1,0 0 1,1-1 0,0 1 0,0 0-1,0-1 1,1 0 0,0 0 0,0 0 0,1 0-1,0 0 1,4 5-85,-4-8-1,0 1-1,0-1 1,1 0-1,-1 0 0,1 0 1,0 0-1,0-1 1,0 0-1,0 0 1,0 0-1,0-1 0,0 0 1,1 0-1,-1 0 1,1-1-1,-1 0 1,0 0-1,1 0 0,-1 0 1,1-1-1,-1 0 1,0 0-1,0-1 1,1 0-1,-1 1 0,0-2 1,-1 1-1,1-1 1,0 1-1,-1-1 1,1-1-1,-1 1 0,0-1 1,0 1-1,0-1 1,0 0-1,-1-1 1,0 1-1,0 0 0,0-1 1,0 0-1,0 0 1,-1 0-1,0 0 1,0 0-1,-1 0 0,1-1 1,-1 1-1,0-1 1,-1 1-1,1-4 2,1 3-26,-1-1 1,0 0-1,0 1 0,0-1 1,-1 0-1,0 0 0,0 0 0,-1 0 1,0 1-1,0-1 0,-1 0 1,1 1-1,-1-1 0,-1 1 0,1-1 1,-1 1-1,0 0 0,-1 0 1,1 0-1,-1 1 0,0-1 0,0 1 1,-1 0-1,0 0 0,-1-1 26,-15 9-2259,18 1-1192,7 2-4002,2-3-2477</inkml:trace>
  <inkml:trace contextRef="#ctx0" brushRef="#br0" timeOffset="1563.671">1026 170 8772,'17'46'7278,"-7"4"-4124,-2 105-2520,-8-134 121,18-142-562,-17 114-190,-1 0 0,1 0 0,0 0 1,1 0-1,0 0 0,0 0 0,0 1 1,1-1-1,0 1 0,0 0 0,0 0 1,1 0-1,0 0 0,0 1 1,1-1-1,-1 1 0,1 0 0,0 0 1,0 1-1,1 0 0,-1 0 0,1 0 1,0 0-1,0 1 0,1 0 1,-1 1-1,0-1 0,1 1 0,0 0 1,-1 1-1,2 0-3,-3 4 102,1 2-1,0-1 1,-1 1-1,0 0 1,0 0 0,0 0-1,-1 1 1,0-1-1,0 1 1,0 0 0,0 1-1,-1-1 1,0 1 0,-1-1-1,1 1 1,-1 0-1,-1 0 1,1 0 0,-1 0-1,0 0 1,-1 0 0,0 7-102,11 108 538,-2-166-14368,-5 26 4015</inkml:trace>
  <inkml:trace contextRef="#ctx0" brushRef="#br0" timeOffset="1877.547">1423 0 11477,'12'61'8628,"1"-1"-4763,31 167-2527,-35-197-2571,2-53-7139,-8 8 2295,2 0-3533</inkml:trace>
  <inkml:trace contextRef="#ctx0" brushRef="#br0" timeOffset="2189.975">1713 126 9220,'-1'3'7790,"-5"3"-5911,-53 40 2341,-15 41-3369,74-85-798,1 0 0,0 0 0,-1 0 0,1 0 0,0 0 0,0 0 0,0 0-1,0 0 1,0 0 0,0-1 0,0 1 0,1 0 0,-1-1 0,1 1 0,-1-1 0,1 1-1,0-1 1,-1 0 0,1 0 0,0 0 0,0 0 0,0 0 0,0 0 0,0 0 0,0 0 0,0-1-1,0 1 1,0-1 0,0 0 0,2 0-53,15 9 500,63 58 239,-76-88-4950,5-3-7882,-3 11 1627</inkml:trace>
  <inkml:trace contextRef="#ctx0" brushRef="#br0" timeOffset="2643.883">1831 273 9652,'86'-2'7012,"-82"1"-6936,-1 0 1,1 1-1,-1-1 0,1 0 1,-1-1-1,1 1 1,-1-1-1,0 0 0,1 1 1,-1-1-1,0-1 1,0 1-1,-1 0 0,1-1 1,0 0-1,-1 1 1,0-1-1,1 0 0,-1 0 1,0-1-1,0 1 0,-1 0 1,1-1-1,-1 1 1,0-1-1,1 1 0,-2-1 1,1 1-1,0-1 1,-1 0-1,1 0 0,-1 1 1,0-4-77,-1 4 82,-1 0 0,1-1 0,-1 1 0,1 0 1,-1 0-1,0 0 0,0 0 0,-1 1 0,1-1 0,0 1 0,-1-1 1,1 1-1,-1 0 0,0 0 0,0 0 0,0 0 0,0 0 1,0 1-1,0-1 0,-1 1 0,1 0 0,0 0 0,-1 0 0,1 1 1,0-1-1,-1 1 0,1 0 0,-1 0 0,1 0 0,-1 0 0,1 0 1,-1 1-1,1 0 0,0 0 0,-1 0 0,1 0 0,0 0 1,0 1-1,0-1 0,0 1 0,0 0 0,0 0 0,0 0 0,0 0 1,1 1-1,-1-1 0,1 1 0,0-1 0,0 1 0,0 0 1,0 0-1,0 0 0,0 0 0,1 0 0,-1 1 0,1-1 0,0 0 1,0 1-83,-1 4 122,-1 0 0,1 0 0,1 1 0,-1-1 0,2 0 0,-1 1 0,1-1 0,0 1 1,1-1-1,-1 1 0,2-1 0,-1 0 0,1 1 0,1-1 0,-1 0 0,1 0 0,1-1 1,-1 1-1,1-1 0,1 1 0,-1-1 0,1 0 0,1-1 0,-1 1 0,1-1 0,4 3-122,-7-6-24,1 0 0,0-1-1,0 0 1,0 1-1,0-2 1,0 1-1,0 0 1,0-1-1,1 0 1,-1 0 0,0 0-1,1 0 1,-1-1-1,1 0 1,-1 0-1,1 0 1,-1 0-1,1-1 1,-1 0-1,0 0 1,1 0 0,0 0 24,21-19-3029,-3-15-3294,-13 18-331,-1 2-3911</inkml:trace>
  <inkml:trace contextRef="#ctx0" brushRef="#br0" timeOffset="3143.787">2159 150 10165,'3'23'7048,"-2"1"-4487,5 34-1616,-7-55-909,1-1-1,0 1 1,0-1 0,0 1 0,0-1-1,0 1 1,0-1 0,0 1 0,1-1-1,-1 0 1,1 1 0,0-1 0,0 1-1,0-1 1,0 0 0,0 0 0,0 0-1,0 0 1,1 0 0,-1 0 0,1 0-1,0 0 1,-1 0 0,1 0 0,0-1-1,0 1 1,0-1 0,0 0 0,0 1-1,0-1 1,1 0 0,-1 0 0,0-1-1,0 1 1,1 0 0,-1-1 0,1 1-1,-1-1 1,0 0 0,1 0 0,-1 0-1,1 0 1,-1 0 0,1-1 0,-1 1-1,0-1 1,1 1 0,-1-1 0,0 0-1,0 0-35,6-10-53,-2 0-1,0 0 1,0-1-1,-1 0 1,0 0-1,-1 0 1,-1-1-1,0 1 1,0-1-1,-1 0 0,-1 0 1,0-3 53,3-12 165,20 214 4008,-2-66-3320,-11 91 337,-12-210-1274,0 0 1,1 0-1,-1 0 1,1 0-1,-1-1 1,0 1-1,0 0 1,0 0-1,1-1 1,-1 1-1,0-1 1,0 1-1,0 0 0,0-1 1,0 0-1,0 1 1,0-1-1,0 0 1,0 1-1,0-1 1,0 0-1,0 0 1,0 0-1,0 0 1,0 0-1,0 0 1,-1 0-1,1 0 0,0-1 1,0 1-1,0 0 1,0-1-1,0 1 1,0 0-1,0-1 1,1 1-1,-1-1 1,0 0-1,0 1 1,0-1-1,0 0 1,1 1-1,-1-1 0,0 0 1,0 0-1,1 0 1,-1 0-1,1 0 84,-18-11-4768,7 2-4086,3 3-1743</inkml:trace>
  <inkml:trace contextRef="#ctx0" brushRef="#br0" timeOffset="3945.239">55 50 8244,'-5'7'10490,"-19"7"-7003,1 32-2721,23-41-1524,4 43 2106,1-34-5175,5-6-5761,-8-8-558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7:52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8260,'1'-7'7800,"7"11"-3456,54 59-1308,-24-13-2569,-19-29-315,-2 1 0,-1 1-1,0 1 1,-2 1 0,-1 0-1,0 0 1,-2 1 0,2 10-152,-7-11 143,0 0 0,-2 1 0,0 0 0,-2 0 0,-1 0 0,-1 1 0,-1-1-1,-1 0 1,-2 0 0,0 0 0,-1-1 0,-8 18-143,13-41 13,-1 0-1,1 0 0,-1 0 1,0-1-1,1 1 0,-1 0 1,0-1-1,0 1 0,-1-1 1,1 1-1,0-1 0,0 0 1,-1 1-1,1-1 0,0 0 1,-1 0-1,0 0 0,1 0 1,-1 0-1,1 0 0,-1 0 1,0-1-1,0 1 0,1-1 1,-1 1-1,0-1 0,0 0 1,0 1-1,0-1 0,1 0 1,-1 0-1,0 0 0,0-1 0,0 1 1,0 0-1,1-1 0,-2 0-12,-6 6 80,7-4-4044,3-8-8863,0 3 2262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4:42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11173,'2'29'8769,"6"16"-5115,0-2-2287,11 127 2,-31-186-16944,7 6 4834</inkml:trace>
  <inkml:trace contextRef="#ctx0" brushRef="#br0" timeOffset="296.803">0 179 12502,'4'-1'3425,"1"-1"129,5 0-1569,0-1-609,1 2-351,2 1-289,3-1-272,-4 2-271,1 0-241,0-1-225,-2 0-463,-2-2-625,2 0-63,-3-1-2210,-2-1-2545,0 0-5410</inkml:trace>
  <inkml:trace contextRef="#ctx0" brushRef="#br0" timeOffset="575.24">168 34 11813,'14'57'10085,"4"29"-7773,-3-14-1852,1-122-738,14-13-987,-30 62 1260,1 0 0,0 0 0,0 0 1,-1 0-1,1 0 0,0 0 0,0 0 0,0 0 0,0 0 0,1 1 0,-1-1 0,0 0 0,0 1 0,0-1 0,0 1 0,1-1 0,-1 1 0,0-1 0,1 1 0,-1 0 0,0 0 0,1 0 0,-1 0 0,0 0 1,1 0-1,-1 0 0,0 0 0,1 0 0,-1 1 0,0-1 0,0 1 0,1-1 0,-1 1 0,0-1 0,0 1 0,0-1 0,0 1 0,1 0 0,-1 0 0,0 0 0,0 0 0,-1 0 0,1 0 0,0 0 1,0 0-1,0 0 0,-1 0 0,1 0 0,0 0 0,-1 0 5,4 6 35,0 0 0,0 1 0,-1-1 0,0 1 0,-1-1 0,1 1 0,-2 0 0,1 0 0,-1 0 0,0 0 1,-1 0-1,1 0 0,-2 0 0,0 5-35,2-22-13153,0 1 2951</inkml:trace>
  <inkml:trace contextRef="#ctx0" brushRef="#br0" timeOffset="918.911">409 150 12790,'2'8'3313,"2"2"129,-2-1-1649,0 1-673,0 1-255,0-1-289,-2 1-208,1 1-160,-1 0-272,0-2-240,0-2-400,0-5-577,0-3 769,0-1-3010,-1-4-2577,1-4-5874</inkml:trace>
  <inkml:trace contextRef="#ctx0" brushRef="#br0" timeOffset="919.911">420 64 10629,'2'2'2321,"0"1"-128,1 0-2305,0 1-2033,2 2-1921,1-1-4738</inkml:trace>
  <inkml:trace contextRef="#ctx0" brushRef="#br0" timeOffset="1574.112">636 78 10005,'-10'-14'7759,"-9"10"-3717,17 4-3924,0 0 0,0 0 0,0 0 0,1 0 0,-1 1 1,0-1-1,0 0 0,0 1 0,0 0 0,1-1 0,-1 1 0,0 0 1,0 0-1,1 0 0,-1 0 0,1 0 0,-1 0 0,1 0 1,0 1-1,-1-1 0,1 1 0,0-1 0,0 1 0,0-1 1,0 1-1,0-1 0,0 1 0,0 0 0,0 0 0,1 0-118,0 2 24,1-1 0,0 1-1,-1 0 1,2-1 0,-1 1 0,0-1-1,1 0 1,0 0 0,-1 1 0,1-1-1,0 0 1,1 0 0,-1-1 0,1 1-1,-1 0 1,1-1 0,0 1 0,0-1-1,0 0 1,0 0 0,0 0 0,1 0-24,-1 0 38,1 0 1,-1 0-1,0 0 1,0 0-1,0 1 1,0-1-1,0 1 1,-1 0-1,1 0 1,-1 0-1,0 0 1,0 0-1,0 1 1,0-1-1,-1 1 1,1-1-1,-1 1 1,0-1-1,1 3-38,-2-4 47,0 0 1,0 0-1,0 0 0,0 0 1,0 0-1,-1 0 0,1 0 0,-1 0 1,1 0-1,-1 0 0,0 0 1,1 0-1,-1 0 0,0-1 0,0 1 1,-1 0-1,1-1 0,0 1 1,0 0-1,-1-1 0,1 0 0,-1 1 1,1-1-1,-1 0 0,0 0 1,0 0-1,1 0 0,-1 0 0,0 0 1,0 0-1,0-1 0,0 1 0,0-1 1,0 1-1,0-1 0,0 0 1,0 0-1,0 0 0,-1 0-47,-41-6-1319,11-16-4795,30 14-1666,2-2-5439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8:0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9748,'17'5'10459,"29"-2"-7477,-11-1-1568,78-2-1742,-106-6-2492,-6 2-7187,-2 3-1425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8:01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 9796,'4'11'8570,"9"-5"-3889,50-1-2402,-43-5-1094,-9 1-1443,77 0-58,-60-7-4154,-4-6-4992,-9 0-2527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8:02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 9396,'-12'1'9807,"-35"79"-7440,38-62-2263,1 1 1,1 0-1,1 0 0,1 0 1,0 0-1,1 1 1,2 0-1,0 0 0,0 0 1,2 0-1,1 0 1,0 0-1,1 0 0,1 0 1,1-1-1,1 1 1,1-1-1,0 0 0,1 0 1,1-1-1,1 0 1,1-1-1,0 1-104,-6-14 29,-1 0 1,1-1-1,0 0 0,0 1 1,0-1-1,0 0 0,0-1 1,1 1-1,0-1 0,-1 0 1,1 0-1,0 0 0,0-1 1,0 0-1,0 0 1,0 0-1,0-1 0,0 1 1,0-1-1,0 0 0,1-1-29,-6-18-4603,-6 7-4475,-2 3-1812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8:10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250 371 9316,'-1'2'11319,"-27"-18"-8541,-140-100-118,161 109-2629,4 5 17,-1 0-1,1-1 1,0 0-1,0 0 0,0 0 1,0 0-1,0 0 1,1-1-1,-1 1 0,1-1 1,0 1-1,0-1 1,0 0-1,1 0 1,-1 0-1,1 0 0,0 0 1,0-1-1,1 1 1,-1 0-1,1 0 1,0-1-1,0 1 0,0 0 1,0-2-48,0 0-1,1 0 1,-1 0-1,1 1 1,0-1-1,0 0 0,1 0 1,0 1-1,0-1 1,0 1-1,0-1 1,1 1-1,0 0 0,0 0 1,1 0-1,-1 1 1,1-1-1,0 1 1,0 0-1,0 0 0,1 0 1,-1 0-1,1 1 1,0 0-1,0 0 1,0 0-1,0 1 0,1-1 1,-1 1-1,1 1 1,-1-1-1,1 1 1,0 0-1,-1 0 0,1 1 1,0-1-1,0 1 1,0 1-1,-1-1 1,1 1-1,0 0 0,0 1 1,1 0 0,-6-2-4,1 1 0,0 0-1,-1-1 1,1 1 0,-1 0 0,1 0 0,-1 0 0,1 1 0,-1-1 0,0 0 0,1 0 0,-1 1-1,0-1 1,0 1 0,0-1 0,0 1 0,0-1 0,0 1 0,-1 0 0,1-1 0,0 1-1,-1 0 1,1 0 0,-1 0 0,0-1 0,0 1 0,0 0 0,0 0 0,0 0 0,0 0-1,0-1 1,0 1 0,-1 0 0,1 0 0,0 0 0,-1-1 0,0 1 0,1 0 0,-1-1 0,0 1-1,0 0 1,0-1 0,0 1 0,-1-1 4,-46 71 63,36-62-64,1 0 0,1 1 0,-1 1-1,2 0 1,0 0 0,0 1 0,1 0-1,1 1 1,0-1 0,1 1-1,0 1 1,1-1 0,1 1 0,0 0-1,1 0 1,0 0 0,2 1 0,-1-1-1,2 1 1,0-1 0,1 2 1,2-14-1,1-1 1,-1 0-1,1-1 0,-1 1 1,1-1-1,0 1 1,-1-1-1,1 0 0,0-1 1,0 1-1,0-1 1,0 1-1,0-1 0,-1 0 1,1-1-1,0 1 0,0-1 1,0 0-1,0 0 1,-1 0-1,1 0 0,0 0 1,-1-1-1,1 0 1,-1 0-1,1 0 0,-1 0 1,0 0-1,0-1 1,0 0-1,1 0 1,10-8-33,0 0 0,0-1-1,-1 0 1,0-1 0,-2 0 0,1-1-1,-1-1 1,-1 0 0,-1 0 0,0-1-1,-1 0 1,0-1 0,4-14 33,-12 27-2153,-1 3-1528,1-1-5932,0 1-1595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8:10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9845,'8'17'9450,"5"3"-5957,22 49-3169,6 183 967,-41-246-1244,2 14 191,-2 1-1,0-1 1,-1 1 0,-1-1 0,-1 1 0,-1-1-1,-1 0 1,0 0 0,-2-1 0,0 0 0,-5 9-238,-12 13 827,34-65-4458,-6 7-7412,-3 4-2160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8:07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9428,'3'5'8491,"7"32"-5195,-2 141 378,12 88-2460,-21-269-1930,-1-37-6166,7 9-2085,0 11-555</inkml:trace>
  <inkml:trace contextRef="#ctx0" brushRef="#br0" timeOffset="406.164">292 174 9316,'-11'9'8622,"-39"24"-6594,42-30-1913,1 1 0,0 0 0,0 1-1,0 0 1,0 0 0,1 0 0,0 1-1,0 0 1,0 0 0,1 0-1,0 1 1,0 0 0,0 0 0,1 0-1,0 1 1,1 0 0,0-1-1,0 1 1,-1 5-115,85 37 2084,15 10-1030,-97-69-5086,0-10-7226,1 8 1280</inkml:trace>
  <inkml:trace contextRef="#ctx0" brushRef="#br0" timeOffset="890.41">415 358 9204,'55'-7'6523,"8"-16"-3588,-60 22-2864,0 0 0,-1 0 0,1 0-1,0-1 1,-1 1 0,1-1 0,-1 0-1,0 1 1,1-1 0,-1 0 0,0 0-1,0-1 1,0 1 0,0 0 0,-1-1-1,1 1 1,0-1 0,-1 1 0,0-1 0,0 0-1,0 0 1,0 0 0,0 1 0,0-1-1,-1 0 1,1 0 0,-1 0 0,0 0-1,0 0 1,0 0 0,0 0 0,-1 0-1,1 0 1,-1 0 0,1 0 0,-1 0-1,0 0 1,-1-2-71,-1 3 58,1 1 1,-1-1-1,1 0 0,-1 1 1,1 0-1,-1-1 0,0 1 1,0 0-1,0 1 0,0-1 1,1 0-1,-1 1 0,0 0 1,0-1-1,0 1 0,0 0 1,0 1-1,0-1 0,0 0 1,0 1-1,0 0 0,0 0 0,0 0 1,1 0-1,-1 0 0,0 0 1,1 1-1,-1-1 0,1 1 1,-1 0-1,1 0 0,0 0 1,0 0-1,0 0 0,0 1 1,0-1-1,0 0 0,0 1 1,1 0-1,-1-1 0,1 1 1,0 0-1,0 1-58,-3 2 89,0 0 0,1 0 0,0 0 0,0 0 0,0 1 0,1 0 0,0-1 0,0 1 0,1 0 0,0 0-1,0 0 1,1 0 0,-1 0 0,2 0 0,-1 0 0,1 0 0,0 0 0,0 0 0,1 0 0,-1 0 0,2-1 0,-1 1 0,1-1 0,0 1 0,0-1 0,1 0 0,-1 0 0,2-1 0,-1 1 0,0-1 0,1 0 0,2 2-89,57-22-1471,-12-33-5078,-41 33-348,0 0-4876</inkml:trace>
  <inkml:trace contextRef="#ctx0" brushRef="#br0" timeOffset="1421.555">721 226 8868,'7'24'8759,"-7"22"-5058,-1-1-2171,1-41-1505,0-1 0,0 1 0,0-1 0,1 1 0,-1-1 0,1 1 0,0-1 0,0 0 0,0 1-1,0-1 1,0 0 0,1 0 0,0 0 0,-1 0 0,1 0 0,0 0 0,0 0 0,1 0 0,-1-1-1,0 0 1,1 1 0,0-1 0,-1 0 0,1 0 0,0 0 0,0-1 0,0 1 0,0-1 0,1 1-1,-1-1 1,0 0 0,0 0 0,1-1 0,-1 1 0,1-1 0,-1 1 0,0-1 0,1 0 0,-1-1-1,1 1 1,-1-1 0,0 1 0,1-1 0,-1 0 0,0 0 0,1 0 0,-1-1 0,0 1 0,0-1-1,0 0 1,1-1-25,1-2-6,0-1 0,0 0 0,-1-1 0,0 1 1,0-1-1,0 0 0,-1 0 0,0 0 0,0 0 0,-1 0 0,0-1 0,0 1 0,0-1 0,-1 0 0,-1 1 0,1-1 0,-1 0 0,0 0 0,-1 1 0,0-1 0,0-2 6,-7 86 1643,8-69-1555,5 43 360,-3 1-1,-1 0 1,-3-1 0,-2 0 0,-3 1 0,-1-1-448,8-48 15,-1 0 1,0 0-1,0 0 0,0 1 0,0-1 0,0 0 1,0 0-1,0-1 0,-1 1 0,1 0 1,-1 0-1,1-1 0,-1 1 0,0 0 1,0-1-1,0 0 0,1 1 0,-1-1 1,0 0-1,-1 0 0,1 0 0,0 0 1,0-1-1,0 1 0,0-1 0,-1 1 1,1-1-1,0 0 0,0 0 0,-1 0 1,1 0-1,0 0 0,-1 0-15,-12-31-2851,30-4-6162,-9 26 3081,2-2-5180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8:05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68 8404,'0'0'2502,"2"5"3414,7 20-3716,33 136 2338,-14-48-3916,1 5-438,-50-142-5755,-6-33-5874,18 33 4111</inkml:trace>
  <inkml:trace contextRef="#ctx0" brushRef="#br0" timeOffset="499.885">8 73 8852,'13'-17'10258,"16"24"-6421,29 30-2167,-55-35-1155,153 112 1099,-148-115-1607,0-1 1,0 1-1,0-2 1,0 1 0,0-1-1,-1 0 1,1-1 0,-1 0-1,0 0 1,0 0-1,0-1 1,-1 0 0,1-1-1,-1 1 1,-1-1 0,1 0-1,-1-1 1,0 1-1,0-1 1,-1 0 0,2-4-8,53-101 42,-57 113-41,0-1-1,-1 1 1,1 0-1,0 0 0,-1 0 1,1 0-1,0 0 1,-1 0-1,1 0 0,-1 0 1,0 1-1,1-1 1,-1 0-1,0 1 0,0-1 1,0 1-1,0 0 1,0-1-1,0 1 0,0 0 1,-1 0-1,1-1 1,0 1-1,-1 0 0,0 0 1,1 0-1,-1 0 1,0 0-1,0 0 0,0 0 1,0-1-1,0 1 1,-1 0-1,1 0 0,0 0 1,-1 0-1,1 0 1,-2 1-1,3 1 27,10 129 896,-9-90-749,1-1 0,2 1 0,2-1 0,2-1-1,2 0 1,3 6-174,16-110-9183,-21 36 1844,0-2-5080</inkml:trace>
  <inkml:trace contextRef="#ctx0" brushRef="#br0" timeOffset="1046.63">814 167 9364,'-18'-9'9713,"-33"51"-5846,34 93-2418,18-131-1444,-1 0 0,1-1 0,0 1 1,-1 0-1,2-1 0,-1 1 0,0-1 0,1 1 0,-1-1 0,1 0 0,0 1 0,0-1 0,1 0 0,-1 0 0,1-1 0,-1 1 1,1 0-1,0-1 0,0 0 0,0 0 0,0 1 0,0-2 0,0 1 0,1 0 0,-1-1 0,0 1 0,1-1 0,0 0 0,-1-1 1,1 1-1,-1 0 0,1-1 0,0 0 0,1 0-5,2 1 3,-1-1 1,1 0-1,-1 0 1,1-1-1,-1 0 0,1 0 1,-1 0-1,1-1 1,-1 0-1,0-1 1,0 1-1,0-1 0,0 0 1,0 0-1,0-1 1,-1 0-1,0 0 1,0 0-1,0-1 1,0 0-1,-1 0 0,1 0 1,-1 0-1,-1-1 1,1 0-1,-1 1 1,0-1-1,0 0 0,0-1 1,-1 1-1,0 0 1,-1-1-1,1 0 1,-1 1-1,0-1 0,-1 0 1,1 1-1,-1-1 1,-1 0-1,1 0 1,-1 1-1,0-1 0,-1 1 1,1-1-1,-1 1 1,-1-1-1,1 1 1,-1 0-1,0 0 0,0 0 1,-1 0-1,0 1 1,0 0-1,0-1 1,0 1-1,-4-2-3,-46 2-1628,47 14-3048,7 4-3976,1-11-1134</inkml:trace>
  <inkml:trace contextRef="#ctx0" brushRef="#br0" timeOffset="1484.026">1109 169 10565,'23'46'8950,"-15"44"-7897,-7-64-414,2 57 60,9-137-496,-9 38-193,-2 1 22,1 1 0,1-1 0,0 0 0,1 1 0,0-1 0,1 1 0,1 1 0,0-1 0,1 1 0,0 0 1,1 0-1,1 1 0,5-7-32,-12 17 25,0 0 0,1 1 1,-1-1-1,0 1 0,0 0 0,1-1 1,-1 1-1,1 0 0,-1 0 1,1 0-1,-1 1 0,1-1 0,-1 1 1,1 0-1,0-1 0,-1 1 0,1 0 1,0 0-1,-1 1 0,1-1 1,0 1-1,-1-1 0,1 1 0,-1 0 1,1 0-1,-1 0 0,1 0 1,-1 0-1,0 1 0,1-1 0,-1 1 1,0-1-1,0 1 0,0 0 1,0 0-1,-1 0 0,1 0 0,0 0 1,-1 0-1,1 1 0,-1-1 1,0 1-1,0 0-25,44 111 1831,-25 11-1398,-25-124-5237,-1-16-3729,4-3-4001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8:02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137 194 7427,'-29'-14'8557,"1"13"-3788,23 2-4663,1 1 0,0 0 0,0-1 1,-1 1-1,1 1 0,1-1 1,-1 1-1,0 0 0,0-1 0,1 2 1,0-1-1,0 0 0,0 1 1,0-1-1,0 1 0,0 0 0,1 0 1,0 0-1,0 0 0,0 1 1,0-1-1,1 0 0,0 1 0,0-1 1,0 1-1,0 0 0,0-1 1,1 1-1,0 0-106,-1 5 67,1 1 0,-1 0 1,2 0-1,0 0 0,0 0 0,1 0 1,0 0-1,1-1 0,0 1 0,1-1 0,0 0 1,0 0-1,1 0 0,0-1 0,1 0 1,0 0-1,1 0 0,0 0 0,0-1 1,5 4-68,45-8-3746,-25-30-7985,-18 13 2044</inkml:trace>
  <inkml:trace contextRef="#ctx0" brushRef="#br0" timeOffset="516.498">430 232 10005,'-14'-30'10395,"-18"37"-6801,-29 44-2110,58-48-1470,0 1 0,0 0 1,0 0-1,0 0 0,1 1 0,-1-1 0,1 1 0,0-1 0,1 1 0,-1 0 0,1 0 0,0-1 0,0 1 0,0 0 0,1 0 0,0 0 0,0 0 1,0 0-1,0 0 0,1 0 0,0 0 0,0 0 0,0 0 0,0 0 0,1-1 0,0 1 0,0-1 0,0 1 0,1-1 0,-1 0 0,1 1 0,0-1 1,0-1-1,1 1 0,-1 0 0,1-1 0,-1 0 0,1 0 0,0 0 0,0 0 0,1-1 0,-1 1 0,0-1 0,4 1-14,-3-1 1,0-1 0,-1 1 0,1-1 0,0 0 0,0-1 0,1 1 0,-1-1 0,0 0 0,0 0 0,0-1 0,0 1 0,0-1 0,0 0 0,0-1 0,0 1-1,-1-1 1,1 0 0,0 0 0,-1-1 0,1 1 0,-1-1 0,0 0 0,0 0 0,0 0 0,0-1 0,-1 0 0,1 1 0,-1-1 0,0 0 0,0-1 0,0 1 0,-1-1 0,1 1 0,-1-1 0,0 0-1,-1 0 1,1 1 0,-1-1 0,0-1 0,0 1 0,0 0 0,-1 0 0,1 0 0,-1 0 0,-1-4-1,2 5-39,0-1 1,0 1-1,-1 0 0,0 0 1,1-1-1,-2 1 0,1 0 0,0-1 1,-1 1-1,0 0 0,0 0 1,0 0-1,0 0 0,-1 0 1,1 0-1,-1 0 0,0 0 1,0 0-1,0 1 0,-1-1 1,0 1-1,1 0 0,-1 0 1,0 0-1,0 0 0,-1 0 0,1 1 1,0-1-1,-1 1 0,0 0 1,1 0-1,-1 0 0,0 1 1,0-1-1,0 1 0,0 0 1,0 0-1,0 0 0,-1 1 1,1 0-1,0-1 0,0 2 1,0-1-1,-1 0 39,7 1-3778,11 0 1015,-4-1-4516,2-3-3323</inkml:trace>
  <inkml:trace contextRef="#ctx0" brushRef="#br0" timeOffset="976.763">605 167 9332,'46'58'11295,"-31"53"-7776,-5-13-2702,2-157-715,-11 47-91,25-132 19,-25 141-31,0 0 1,0-1-1,1 1 0,-1 0 1,0-1-1,1 1 0,0 0 1,0 0-1,0 0 0,0 1 1,1-1-1,-1 0 0,1 1 0,-1-1 1,1 1-1,0 0 0,0 0 1,0 0-1,0 1 0,0-1 1,0 1-1,0-1 0,1 1 1,-1 0-1,0 0 0,1 1 1,-1-1-1,1 1 0,-1-1 1,1 1-1,-1 0 0,1 1 1,-1-1-1,1 1 0,-1-1 0,1 1 1,1 1 0,3 4 9,0 1 1,0 0-1,-1 0 1,0 1-1,0 0 0,0 0 1,-1 1-1,0 0 1,-1 0-1,0 0 1,-1 1-1,0-1 1,0 1-1,-1 0 0,0 0 1,0 1-1,-1-1 1,-1 1-1,0-1 1,0 1-1,-1-1 1,0 1-1,-1-1 0,0 1 1,-1-1-1,-1 4-9,21-35-14606,-10 10 3902</inkml:trace>
  <inkml:trace contextRef="#ctx0" brushRef="#br0" timeOffset="1382.919">1216 132 10229,'-30'-8'8814,"-5"16"-4829,30-6-3903,1-1 1,0 1-1,0 0 0,0 1 0,1-1 1,-1 1-1,1-1 0,-1 1 1,1 0-1,0 0 0,0 1 0,0-1 1,0 1-1,1-1 0,-1 1 0,1 0 1,0 0-1,0 0 0,0 0 1,1 1-1,-1-1 0,0 4-82,5-3 3,0 0 1,1 0-1,-1-1 1,1 1-1,0-1 0,0 1 1,1-1-1,-1-1 0,1 1 1,-1-1-1,1 1 0,1-1 1,-1-1-1,0 1 1,0-1-1,1 0 0,0 0 1,-1-1-1,1 1-3,57 38 113,-62-39-111,0 0 1,0 0 0,0 1 0,-1-1-1,1 0 1,0 0 0,-1 0-1,1 1 1,0-1 0,-1 0 0,0 0-1,1 1 1,-1-1 0,0 1-1,1-1 1,-1 0 0,0 1 0,0-1-1,0 0 1,0 1 0,0-1-1,-1 1 1,1-1 0,0 0-1,-1 1 1,1-1 0,-1 0 0,1 0-1,-1 1 1,0-1 0,1 0-1,-1 0 1,0 0 0,0 0 0,0 0-1,0 0 1,0 0 0,0 0-1,0 0 1,0 0 0,0 0-1,0-1 1,0 1 0,0 0 0,-1-1-1,1 1 1,0-1 0,-1 1-1,1-1 1,0 0 0,-1 0 0,0 0-3,-3 3-102,0-1 0,0 1 0,0-1 0,-1-1 1,1 1-1,0-1 0,-1 0 0,1 0 0,-1-1 1,1 1-1,-1-1 0,1-1 0,-1 1 0,1-1 0,-1 0 1,1 0-1,-1-1 0,1 1 0,-4-3 102,3-40-12293,6 41 10884,3-14-8094</inkml:trace>
  <inkml:trace contextRef="#ctx0" brushRef="#br0" timeOffset="1726.586">1398 1 12326,'17'80'9627,"-2"44"-6855,-3-12-1811,0-23-1515,-10-123-14776,-3 17 5544</inkml:trace>
  <inkml:trace contextRef="#ctx0" brushRef="#br0" timeOffset="2367.116">1360 222 13750,'0'6'3570,"2"-1"96,4 0-1970,4-3-431,-2-1-241,6-1-319,2-1-225,0-1-256,2 0-80,4-2-16,0 0-176,0-2-288,1 1-384,-3-2-673,0-3-2401,2-3-2929,2-4-6899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7:35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864 197 8276,'-12'9'6402,"-1"-1"-4291,-16 11-881,29-19-1227,-6 5 117,-1 0 0,1 1 0,-1-1 0,1 1 0,1 0 0,-1 1 0,1 0 0,1 0 0,-1 0 0,1 0 0,0 1 0,0-1 0,1 1 0,0 0 0,1 0 1,0 0-1,0 1 0,0-1 0,1 0 0,0 1 0,1-1 0,0 1 0,0-1 0,1 1 0,0 0-120,3-3 2,-1 0 0,1-1 0,1 0-1,-1 0 1,1 0 0,-1-1 0,1 1 0,1-1 0,-1 0 0,0-1 0,1 1 0,0-1-1,0 0 1,0-1 0,0 1 0,0-1 0,1-1 0,-1 1 0,0-1 0,1 0-1,-1 0 1,1-1 0,0 0 0,-1 0 0,1-1 0,-1 0 0,1 0 0,-1 0-1,0-1 1,1 0 0,-1 0 0,0-1 0,0 1 0,0-1 0,-1-1 0,1 1-1,-1-1 1,1 0 0,-1 0 0,-1-1 0,1 0 0,0 0 0,-1 0 0,3-4-2,-3 2 26,-1 0 1,1 0 0,-1 0 0,0 0-1,-1-1 1,1 1 0,-1-1 0,-1 0-1,0 1 1,0-1 0,0 0 0,-1 0-1,0 0 1,-1 0 0,1 0 0,-2 0-1,1 1 1,-1-1 0,0 0 0,0 1-1,-1 0 1,0-1 0,-1 1 0,1 0-1,-1 1 1,-1-1 0,1 1 0,-1-1 0,0 1-1,0 1 1,-1-1 0,0 1 0,0 0-1,0 0 1,0 1 0,-3-2-27,-39 6 83,35 28-3789,23-24-5320,0-4-378</inkml:trace>
  <inkml:trace contextRef="#ctx0" brushRef="#br0" timeOffset="390.527">1109 169 9428,'28'90'9700,"-11"46"-8760,-12-82-153,24-117-675,-22 37-83,-2 6-23,0 1-1,1 0 0,1 0 1,1 0-1,0 1 0,1 0 1,1 1-1,1 0 0,3-3-5,-13 19 6,1-1-1,0 0 0,-1 0 0,1 1 0,0-1 1,0 1-1,0 0 0,0 0 0,0-1 0,1 1 1,-1 1-1,0-1 0,0 0 0,1 0 0,-1 1 1,0 0-1,1-1 0,-1 1 0,1 0 0,-1 0 1,0 0-1,1 0 0,-1 1 0,0-1 0,1 1 1,-1-1-1,0 1 0,1 0 0,-1 0 0,0 0 1,0 0-1,0 0 0,0 1 0,0-1 0,0 1 1,0-1-1,-1 1 0,1 0 0,0 0 0,-1-1 1,1 1-1,-1 0 0,1 2-5,44 96 798,-38 93 99,1-201-10244,-8 5 5418,4-3-5742</inkml:trace>
  <inkml:trace contextRef="#ctx0" brushRef="#br0" timeOffset="-1155.98">0 58 6435,'1'0'11481,"5"113"-7947,19 148-1601,-24-167-4005,-1-111-831,0-18-7789,0 21 2992</inkml:trace>
  <inkml:trace contextRef="#ctx0" brushRef="#br0" timeOffset="-577.989">10 48 8772,'5'-1'6699,"5"12"-3643,20 36-1195,-25-37-1755,0-1 0,0 0 1,1 0-1,0 0 0,1-1 0,-1 0 0,1-1 0,1 1 1,0-1-1,0-1 0,0 1 0,1-1 0,-1-1 1,1 0-1,1 0 0,-1-1 0,1 0 0,-1 0 0,1-1 1,5 0-107,-9-5 9,0 0 0,0-1-1,-1 0 1,0 0 0,1 0 0,-1-1 0,-1 0 0,1 0 0,0 0 0,-1-1 0,0 1 0,0-1 0,0 0 0,-1 0 0,1 0 0,-1-1 0,2-4-9,12-14 13,3-5 1,-16 22-11,0 0-1,0 0 1,1 0-1,0 1 1,0 0-1,0-1 1,1 2-1,0-1 0,0 1 1,0 0-1,1 0 1,0 1-1,0 0 1,0 0-1,0 1 1,1 0-1,6-2-2,-11 8 46,0 0 0,1 0-1,-1 0 1,-1 1 0,1-1 0,0 1-1,-1 0 1,0 0 0,0 0 0,0 0 0,0 0-1,-1 1 1,1-1 0,-1 0 0,0 1-1,0-1 1,-1 1 0,1-1 0,-1 1-1,0-1 1,0 1 0,-1-1 0,1 1 0,-1 1-46,1 0 46,34 362 1386,-25-360-2944,-1-21-2909,-1 1-4343,-3 6-1833</inkml:trace>
  <inkml:trace contextRef="#ctx0" brushRef="#br0" timeOffset="734.2">1596 1 10341,'3'6'7241,"11"22"-5155,58 356 2014,-50-388-9300,-10-18-4025,-4 6-102</inkml:trace>
  <inkml:trace contextRef="#ctx0" brushRef="#br0" timeOffset="1124.729">1883 133 7876,'-5'10'9686,"-15"33"-7199,-49 94-529,72-128-1767,1-1 0,1 0 0,0 0 0,0 0 0,0 0 0,1-1-1,0 0 1,0 0 0,1 0 0,0-1 0,0 0 0,0-1 0,8 5-191,23 4-36,-27-20-4181,0-6-6036,-6 7 286</inkml:trace>
  <inkml:trace contextRef="#ctx0" brushRef="#br0" timeOffset="1593.367">2042 288 8580,'49'0'6377,"-43"1"-6230,0 0 0,1 0 0,-1-1 0,0 0 0,1 0 0,-1-1 0,1 1 0,-1-2 0,0 1 0,0 0 0,1-1 0,-1-1 0,0 1 0,-1-1 0,1 0 0,0 0 0,3-3-147,-7 3 98,0 0 1,-1 0-1,1-1 1,-1 1-1,0-1 1,1 1-1,-2-1 0,1 0 1,0 1-1,-1-1 1,1 0-1,-1 1 1,0-1-1,0 0 1,-1 0-1,1 1 0,-1-1 1,0 0-1,0 1 1,0-1-1,0 1 1,0-1-1,-1 1 0,0 0 1,1-1-1,-1 1 1,-1 0-1,1 0 1,-1 0-99,-3 3 114,0 0 1,-1 1 0,1 0 0,-1 0 0,1 0 0,0 1 0,0 0 0,0 1-1,0-1 1,0 1 0,1 0 0,-1 1 0,1-1 0,0 1 0,-1 0 0,2 0-1,-1 1 1,0-1 0,1 1 0,0 0 0,0 1 0,1-1 0,-1 1-1,1-1 1,0 1 0,1 0 0,-1 0 0,1 1 0,0-1 0,1 0 0,-1 1-1,1-1 1,1 1 0,-1-1 0,1 1 0,0 2-115,0-4 93,1 0 0,-1-1 0,1 1 0,0 0 0,0-1 0,1 1 0,-1-1 0,1 1 0,0-1 0,0 0 0,0 1 0,1-1 0,-1 0 0,1-1 0,0 1 0,0 0 0,0-1 0,1 0 0,-1 0 0,1 0 0,0 0 0,0 0 0,0-1 0,0 0 0,0 0 1,0 0-1,1 0 0,-1-1 0,1 1 0,-1-1 0,1 0 0,1 0-93,61-4-1516,-23-14-3876,-9-13-5233,-24 14 751</inkml:trace>
  <inkml:trace contextRef="#ctx0" brushRef="#br0" timeOffset="2346.534">2357 193 11093,'-1'51'8657,"2"-43"-8549,-1-1 1,1 1 0,0-1-1,1 1 1,0-1-1,0 0 1,0 0 0,1 0-1,0 0 1,1 0-1,-1-1 1,1 1-1,0-1 1,1 0 0,0 0-1,2 2-108,-4-6-13,-1-1-1,1 1 1,-1-1 0,1 0-1,-1 0 1,1 0 0,0 0-1,-1 0 1,1 0 0,0-1-1,0 0 1,0 1-1,0-1 1,0 0 0,-1 0-1,1-1 1,0 1 0,0 0-1,0-1 1,-1 0 0,1 0-1,0 0 1,-1 0-1,1 0 1,0-1 0,-1 1-1,0-1 1,1 1 0,-1-1-1,0 0 1,0 0-1,0 0 1,0 0 0,0 0-1,0-1 1,0 1 0,-1-1-1,0 1 1,1-1 0,-1 1-1,0-1 1,0 0-1,0 0 14,38-128-282,-38 124 373,21 210 4945,0-82-4202,-18 69 225,-49-228-4869,29 12-1166,6 7-3027,1 3-2842</inkml:trace>
  <inkml:trace contextRef="#ctx0" brushRef="#br0" timeOffset="3158.836">1756 352 9428,'-10'5'2690,"-1"-5"191,-4 4-272,4-7-1600,-1 1-369,1-1 32,5 1-160,2-3-208,1 3-352,3-1-368,2-1-336,2 1-2209,2-2-2386,-2 0-5858</inkml:trace>
  <inkml:trace contextRef="#ctx0" brushRef="#br0" timeOffset="20982.241">177 956 7107,'-2'-3'7410,"-6"2"-3388,-52 21-1682,53-12-2301,1-1 0,-1 1-1,1 1 1,0-1 0,1 1 0,0 0 0,1 1 0,0-1 0,0 1 0,0 0-1,2 0 1,-1 0 0,1 0 0,1 0 0,-1 0 0,2 1-39,-1-5 1,1-1 1,-1 0-1,2 0 0,-1 0 1,0 1-1,1-1 1,0 0-1,0 0 0,1 0 1,-1 0-1,1 0 1,0 0-1,0-1 0,1 1 1,-1 0-1,1-1 1,0 0-1,0 0 1,0 0-1,1 0 0,0 0 1,-1-1-1,1 0 1,0 1-1,1-1 0,-1-1 1,0 1-1,1-1 1,0 0-1,-1 0 0,1 0 1,1 0-2,2 0 4,0 0 0,0 0 1,0-1-1,0 0 0,-1 0 0,1-1 0,0 0 1,0-1-1,0 0 0,0 0 0,0-1 1,0 1-1,0-2 0,-1 1 0,1-1 0,-1 0 1,0-1-1,0 0 0,0 0 0,0-1 1,-1 1-1,0-2 0,0 1 0,0 0 0,0-1 1,-1 0-1,0-1 0,0 1 0,-1-1 1,0 0-1,0 0 0,0-1 0,-1 1 1,0-1-1,0 1 0,0-6-4,-2 5 12,-1 1 1,0-1-1,0 0 1,-1 0-1,0 0 0,0 0 1,-1 1-1,1-1 1,-2 1-1,1-1 1,-1 1-1,0 0 0,-1 0 1,0 0-1,0 0 1,0 1-1,-1-1 1,0 1-1,0 0 0,-1 1 1,1-1-1,-1 1 1,0 1-1,0-1 1,-1 1-1,0 0 0,1 0 1,-1 1-1,-1 0 1,1 0-1,0 0 1,-1 1-1,1 1 0,-1-1 1,0 1-13,-28 23-846,35-15-3217,5-2-3682,3-2-1718</inkml:trace>
  <inkml:trace contextRef="#ctx0" brushRef="#br0" timeOffset="21388.387">511 952 8644,'3'3'9028,"8"18"-6067,8 223 694,-9-107-3817,1-158-6172,-10 7-525,-1 2-4058</inkml:trace>
  <inkml:trace contextRef="#ctx0" brushRef="#br0" timeOffset="21747.678">510 947 9796,'19'-38'9333,"24"32"-6585,42 37-2161,-71-20-461,-8-9-110,0 0 0,-1 1 0,1 0 0,-1-1 0,0 2 0,1-1 0,-1 1 0,-1 0 0,1 0 0,-1 0 0,1 0 0,-1 1 0,0 0 0,-1 0-1,1 0 1,-1 0 0,0 1 0,0-1 0,-1 1 0,1 0 0,-1 0 0,-1 0 0,1 0 0,-1 0 0,0 0 0,0 0 0,-1 0 0,1 1 0,-1-1 0,-1 0 0,1 0 0,-1 1 0,0-1 0,-1 0 0,1 0 0,-2 2-16,-1-2 56,0 0-1,0-1 0,0 0 1,-1 0-1,0 0 0,0-1 1,0 1-1,0-1 1,-1 0-1,0-1 0,0 0 1,0 0-1,0 0 0,0 0 1,0-1-1,-1 0 0,1 0 1,-1-1-1,0 0 0,1 0 1,-1-1-1,0 0 1,1 0-1,-1 0 0,0-1 1,1 0-1,-1 0 0,-4-2-55,6-38-5392,12 15-3809,0 6-905</inkml:trace>
  <inkml:trace contextRef="#ctx0" brushRef="#br0" timeOffset="22247.558">902 1078 10005,'60'3'7549,"-54"-3"-7412,0 0-1,0 0 1,0-1 0,0 0 0,0 0-1,0-1 1,0 0 0,0 0 0,0 0-1,0-1 1,-1 1 0,1-1-1,-1-1 1,0 1 0,0-1 0,0 0-1,-1 0 1,1-1 0,-1 1 0,0-1-1,3-5-136,-6 9 25,0 0-1,0-1 1,0 1-1,-1 0 1,1-1-1,-1 1 1,1-1-1,-1 0 1,0 1-1,1-1 1,-1 1-1,0-1 0,0 1 1,0-1-1,0 0 1,0 1-1,0-1 1,-1 1-1,1-1 1,-1 1-1,1-1 1,-1 1-1,1-1 1,-1 1-1,0-1 1,0 1-1,1 0 1,-1-1-1,0 1 0,0 0 1,0 0-1,0 0 1,-1 0-1,1 0 1,0 0-1,0 0 1,-1 0-1,1 0 1,-1 0-1,1 1 1,0-1-1,-1 1 1,1-1-1,-1 1 1,1-1-1,-1 1 0,0 0 1,1 0-1,-1 0 1,1 0-1,-1 0 1,0 0-25,-84-1 1627,81 3-1572,0 0 1,-1 1-1,1-1 0,0 1 0,1 0 0,-1 0 0,0 0 0,1 1 0,0 0 0,-1 0 0,1 0 1,1 0-1,-1 0 0,1 1 0,0 0 0,0 0 0,0 0 0,0 0 0,1 0 0,0 0 0,0 1 1,0-1-1,1 1 0,0 0 0,0-1 0,0 1 0,1 0 0,0 0 0,0-1 0,0 1 0,1 0 1,0 0-1,0-1 0,0 1 0,0-1 0,1 1 0,0-1 0,0 0 0,1 1 0,0-1 0,-1 0 1,2-1-1,-1 1 0,0 0 0,1-1 0,0 0 0,0 0 0,0 0 0,4 2-55,-3-1 3,1-1 0,0 0-1,0 0 1,0-1 0,1 0-1,0 0 1,-1 0 0,1-1-1,0 0 1,0 0 0,0-1-1,0 0 1,0 0 0,0-1 0,1 1-1,-1-2 1,0 1 0,0-1-1,6-1-2,34-45-4181,-30 2-6383,-11 20-751</inkml:trace>
  <inkml:trace contextRef="#ctx0" brushRef="#br0" timeOffset="22809.925">1222 944 8084,'29'42'8924,"-6"43"-8053,-17-60 160,16 77 511,-18-157-720,-5 41-627,1-1 0,0 0 1,1 1-1,1-1 0,0 1 1,1-1-1,1 1 0,0 0 1,1 0-1,0 1 0,1-1 1,0 1-1,1 0 0,5-5-195,-10 17 21,0 0 0,0 0 0,1 0 0,-1 0 0,1 0 0,-1 0 0,0 1 0,1-1 0,0 1 0,-1 0 0,1 0 0,-1 0 0,1 0 0,-1 0 0,1 0 0,-1 1 0,1-1 0,-1 1 1,1 0-1,-1 0 0,0 0 0,1 0 0,-1 0 0,0 0 0,0 1 0,0-1 0,0 1 0,0 0 0,0-1 0,0 1 0,0 0 0,0 1-21,22 12-2625,-1-7-3696,-10-7 188,-3-1-3453</inkml:trace>
  <inkml:trace contextRef="#ctx0" brushRef="#br0" timeOffset="23379.754">1607 881 10389,'62'-17'9312,"-4"50"-6930,15 84-2495,-44 35 148,-59-217 23,25 60 13,1 1 0,-1-1-1,0 1 1,0 0 0,0 1-1,0-1 1,-1 1 0,1 0-1,-1 1 1,0-1-1,0 1 1,0 1 0,0-1-1,0 1 1,0 0 0,-1 0-1,1 0 1,0 1 0,0 0-1,-1 1 1,1-1-1,0 1 1,0 1 0,0-1-1,-1 1 1,2 0 0,-1 0-1,0 1 1,0 0 0,1 0-1,-1 0 1,1 0-1,0 1 1,0 0 0,0 0-1,1 1 1,-1-1 0,1 1-1,0 0 1,0 0 0,1 1-1,-2 3-70,4-6 44,1 0 0,0 1 0,0-1 0,1 0 0,-1 0 0,1 1-1,-1-1 1,1 0 0,0 0 0,0 0 0,1 0 0,-1 0 0,0 0 0,1 0 0,0-1 0,0 1-1,0 0 1,0-1 0,0 0 0,0 1 0,1-1 0,-1 0 0,1 0 0,-1 0 0,1 0 0,0-1-1,0 1 1,-1-1 0,1 0 0,0 0 0,0 0 0,1 0 0,-1 0 0,0-1 0,0 1-1,0-1 1,0 0 0,1 0 0,-1 0 0,0 0 0,0-1 0,0 0 0,0 1 0,1-1-44,105-35-1782,-80 11-2933,-2-7-4830,-12 12-1359</inkml:trace>
  <inkml:trace contextRef="#ctx0" brushRef="#br0" timeOffset="23679.067">1958 806 10517,'29'84'10201,"-10"54"-7242,3 12-4268,-20-166-11631,-2 2 3528</inkml:trace>
  <inkml:trace contextRef="#ctx0" brushRef="#br0" timeOffset="24007.102">1940 984 11349,'1'4'7061,"8"-3"-3351,32-4-2341,-31 2-468,41 0-350,9-1-3896,-18-4-7814,-25 1 738</inkml:trace>
  <inkml:trace contextRef="#ctx0" brushRef="#br0" timeOffset="24428.88">2297 941 9588,'-37'25'9338,"13"100"-6932,24-120-2389,0-1-1,0 1 0,0 0 0,1-1 1,-1 1-1,1 0 0,0-1 0,1 1 1,-1 0-1,1-1 0,0 0 0,0 1 0,0-1 1,0 0-1,1 0 0,0 0 0,0-1 1,0 1-1,0-1 0,0 1 0,1-1 1,-1 0-1,1 0 0,0-1 0,0 1 1,0-1-1,0 0 0,0 0 0,1 0 0,-1-1 1,1 1-1,-1-1 0,1 0 0,-1 0 1,1-1-1,0 1 0,-1-1 0,1 0 1,-1-1-1,1 1 0,0-1 0,-1 0 0,1 0 1,-1 0-1,1-1 0,-1 1 0,1-2-16,0 2 4,-1-1-1,0 1 1,0-1-1,0 0 0,0-1 1,-1 1-1,1-1 1,0 1-1,-1-1 0,0 0 1,0 0-1,0-1 1,0 1-1,0-1 0,-1 1 1,1-1-1,-1 0 1,0 0-1,0 0 0,0 0 1,-1 0-1,1-1 1,-1 1-1,0 0 1,-1-1-1,1 1 0,-1-1 1,1 1-1,-1-1 1,0 1-1,-1-1 0,1 1 1,-1 0-1,0-1 1,0 1-1,0-1 0,-1 1 1,0 0-1,1 0 1,-2-1-4,-83-96 549,67 98-141,13 4-4217,5-1-5393,3-2-960</inkml:trace>
  <inkml:trace contextRef="#ctx0" brushRef="#br0" timeOffset="24694.443">2571 960 10517,'21'77'7700,"8"57"-5145,-25-111-1251,1-34-598,5-45-119,-9 47-409,2-14 126,-3 15-177,1 1-1,-1-1 1,1 0 0,1 1 0,-1-1-1,1 1 1,1-1 0,-1 1 0,1 0-1,0 0 1,1 0 0,-1 0-1,1 1 1,1 0 0,-1-1 0,1 2-1,0-1 1,2-1-127,-3 6-32,0 1 0,0 0 0,0 0-1,1 0 1,-1 0 0,0 1 0,0 0 0,0-1 0,0 1 0,0 1 0,0-1 0,-1 1-1,1-1 1,0 1 0,-1 0 0,1 1 0,-1-1 0,0 1 0,1-1 0,-1 1-1,-1 0 1,1 0 0,0 0 0,-1 1 0,1-1 0,-1 1 0,0 0 32,14 12-1278,-6-10-2725,-2-5-2962,1-2-6038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8:29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 13302,'2'-1'3570,"-4"0"127,2 1-1584,2 0-816,-1 1-465,5 1-207,-1 1-177,-2-1-304,-1 0-272,-1 1-208,-4 1-289,6 1-431,-6 2-513,3 1-2176,-3 1-2626,3 2-5811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4:39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10133,'5'2'8365,"12"24"-5813,1 101 1518,-16-66-3522,0-24-388,-13-51-69,9 3-105,-1 0 0,2 1 0,-1-1 0,2 0 0,-1 0 0,2 0 1,-1 0-1,1 0 0,1 0 0,0 0 0,1 1 0,0-1 1,0 1-1,1-1 0,0 1 0,1 0 0,1 1 0,-1-1 0,1 1 1,1 0-1,1-1 14,-7 9-5,-1 0 0,1 0 0,0 0 0,0 0 0,-1 1 0,1-1 0,0 0 0,0 1 0,0-1 0,0 1 0,0-1 0,0 1 0,0-1 0,0 1 0,0 0 0,0-1 1,0 1-1,0 0 0,0 0 0,0 0 0,0 0 0,0 0 0,0 0 0,0 0 0,1 0 0,-1 0 0,0 0 0,0 1 0,0-1 0,0 0 0,0 1 0,0-1 0,0 1 0,0-1 0,0 1 0,-1-1 0,1 1 1,0 0-1,0-1 0,0 1 0,-1 0 0,1 0 0,0 0 0,-1 0 0,1 0 0,-1-1 0,1 1 0,-1 0 0,1 0 5,22 50 13,0 120 75,-34-211-136,10 31-27,0-1-1,1 1 1,-1-1 0,2 0-1,0 1 1,0 0-1,0-1 1,1 1-1,0 0 1,1-1-1,0 1 1,1 1 0,0-1-1,0 0 1,1 1-1,0 0 1,0 0-1,5-4 76,-9 11-2,0 0 0,0 0-1,1 0 1,-1 0 0,1 1-1,-1-1 1,1 0 0,-1 1-1,1-1 1,-1 1 0,1 0-1,-1 0 1,1-1 0,0 1-1,-1 0 1,1 0 0,-1 0 0,1 0-1,0 1 1,-1-1 0,1 0-1,-1 1 1,1-1 0,-1 1-1,1-1 1,-1 1 0,1 0-1,-1 0 1,0 0 0,1 0-1,-1 0 1,0 0 0,0 0-1,0 0 1,0 0 0,1 0-1,-2 1 1,1-1 0,0 0-1,0 1 1,0-1 0,-1 1-1,1-1 1,0 1 2,26 68 1631,-15 65 301,-14-134-4808,-2-21-10773,5 6 2649</inkml:trace>
  <inkml:trace contextRef="#ctx0" brushRef="#br0" timeOffset="656.094">424 141 10421,'34'-12'7197,"11"-4"-6644,-44 16-500,1-1 0,0 1 1,0 0-1,0-1 0,0 1 0,-1-1 1,1 1-1,0-1 0,-1 0 0,1 0 1,0 0-1,-1 0 0,1 0 0,-1 0 0,1 0 1,-1 0-1,0-1 0,0 1 0,1-1 1,-1 1-1,0-1 0,0 1 0,0-1 0,0 1 1,-1-1-1,1 0 0,0 0 0,-1 1 1,1-1-1,-1 0 0,0 0 0,0 0 1,1 0-1,-1 1 0,0-1 0,0 0 0,-1 0 1,1 0-1,0 0 0,-1 1 0,1-1 1,-1 0-1,1 0 0,-1 1 0,0-1 1,0 0-1,0 1 0,0-1 0,0 1 0,0-1 1,0 1-1,0-1 0,-1 1 0,1 0 1,-1 0-1,1 0 0,-1 0 0,1 0 0,-1 0 1,1 0-1,-1 0 0,-1 0-53,2 0 83,-1 0 0,0-1 0,1 1-1,-1 0 1,0 1 0,0-1 0,0 0-1,0 0 1,0 1 0,0-1 0,0 1 0,0 0-1,0 0 1,0-1 0,-1 1 0,1 0-1,0 1 1,0-1 0,0 0 0,0 1 0,0-1-1,0 1 1,0 0 0,0-1 0,0 1-1,0 0 1,1 0 0,-1 0 0,0 1 0,0-1-1,1 0 1,-1 1 0,1-1 0,-1 1-1,1-1 1,0 1 0,0-1 0,-1 1 0,1 0-1,0 0 1,0 0 0,1 0 0,-1 0 0,0 0-1,1 0 1,-1 0 0,1 0-83,-7 101 2541,6-100-2560,1 0 0,0-1 0,0 1 0,0-1 0,0 1 0,1-1-1,-1 1 1,1-1 0,0 1 0,-1-1 0,1 1 0,0-1 0,1 0 0,-1 1-1,0-1 1,0 0 0,1 0 0,0 0 0,-1 0 0,1 0 0,0 0-1,0-1 1,0 1 0,0 0 0,0-1 0,0 0 0,0 1 0,1-1-1,-1 0 1,0 0 0,1 0 0,-1-1 0,1 1 0,-1-1 0,1 1 0,-1-1-1,1 0 1,0 0 0,-1 0 0,1 0 0,-1 0 0,1 0 0,-1-1-1,1 0 1,-1 1 0,1-1 0,-1 0 0,1 0 0,-1 0 0,0 0 0,0-1-1,1 1 20,17-26-7011,-10 6-3410,-6 10 961</inkml:trace>
  <inkml:trace contextRef="#ctx0" brushRef="#br0" timeOffset="1171.511">648 44 11141,'2'-2'525,"0"0"0,0 1 0,0-1 0,1 0 0,-1 1 0,1-1 0,-1 1 0,1 0 0,0 0 0,-1 0 0,1 0 0,0 0 0,0 1 0,-1-1 0,1 1 1,0 0-1,0 0 0,0 0 0,0 0 0,2 1-525,39 32 2292,4 83-2869,-41-88 191,-9-34 340,-1-1 0,1 1 1,-1 0-1,0 0 0,0 1 1,-1-1-1,0 1 0,0-1 1,0 1-1,0 1 0,-1-1 1,0 0-1,-4-2 46,7 6 104,-1-1 0,1 1 0,-1 0 0,1 0-1,-1 0 1,1 0 0,-1 1 0,0-1 0,0 1 0,1-1 0,-1 1-1,0 0 1,0 0 0,1 0 0,-1 0 0,0 1 0,0-1 0,1 1 0,-1 0-1,0 0 1,1 0 0,-1 0 0,1 0-104,-1 0 89,1 1 0,0-1 0,-1 1 0,1-1 0,0 1 1,0 0-1,0 0 0,0 0 0,1 0 0,-1 0 0,1 1 0,-1-1 0,1 0 0,0 1 0,-1-1 0,1 1 0,0-1 1,1 1-1,-1 0 0,0-1 0,1 1 0,0 0 0,-1-1 0,1 1 0,0 0 0,1 0 0,-1-1 0,0 1 1,1 0-1,-1-1 0,1 1 0,0-1 0,0 1 0,0 0 0,0-1 0,0 0 0,1 1 0,-1-1 0,1 0 0,0 0 1,-1 0-1,1 0 0,0 0 0,0 0 0,0 0 0,1-1 0,-1 1 0,0-1 0,0 1 0,1-1 0,2 1-89,-3-2-192,1 0-1,-1 0 0,1 0 0,-1-1 1,1 1-1,-1-1 0,0 1 1,1-1-1,-1 0 0,0 0 0,1 0 1,-1 0-1,0-1 0,0 1 0,0-1 1,0 1-1,0-1 0,0 0 1,0 1-1,-1-1 0,1 0 0,-1 0 1,1 0-1,0-2 193,10-15-5329,-2 0-3386,-2 5-1909</inkml:trace>
  <inkml:trace contextRef="#ctx0" brushRef="#br0" timeOffset="1644.58">878 29 10597,'16'42'10413,"-3"29"-8123,-8-40-1043,2 8-518,-3-72-628,-5 23-159,1 0 0,0-1 0,1 1 0,0 0 0,1 0-1,0 0 1,1 0 0,0 0 0,0 1 0,1-1 0,0 1 0,0 0 0,4-5 58,-7 13 4,0 0 0,0 0 0,0 0-1,0 0 1,0 1 0,1-1 0,-1 0 0,0 1 0,0-1 0,0 1-1,1-1 1,-1 1 0,0 0 0,0-1 0,1 1 0,-1 0 0,0 0-1,1 0 1,-1 0 0,0 0 0,1 0 0,-1 0 0,0 0 0,0 1-1,1-1 1,-1 1 0,0-1 0,0 1 0,1-1 0,-1 1 0,0-1-1,0 1 1,0 0 0,0 0 0,0 0 0,0-1 0,0 1 0,0 0-1,0 0 1,-1 0 0,1 1 0,0-1 0,-1 0 0,1 0 0,0 0-1,-1 2-3,31 56 434,-17 43-696,-9-114-15105,-3 3 5779</inkml:trace>
  <inkml:trace contextRef="#ctx0" brushRef="#br0" timeOffset="2066.942">1245 31 9380,'-5'-13'7296,"-5"3"-3287,9 9-3910,0 0-1,1 1 0,-1-1 0,0 0 0,0 1 0,1-1 0,-1 1 0,0-1 1,0 1-1,0 0 0,0-1 0,1 1 0,-1 0 0,0 0 0,0-1 0,0 1 1,0 0-1,0 0 0,0 0 0,0 0 0,0 0 0,0 0 0,0 0 0,0 1 1,1-1-1,-1 0 0,0 0 0,0 1 0,0-1 0,0 1 0,0-1 0,1 1 1,-1-1-1,0 1 0,0-1 0,1 1 0,-1 0 0,0-1 0,1 1 0,-1 0 1,1-1-1,-1 1 0,1 0-98,-2 2 40,0 1-1,0 0 1,0-1 0,1 1 0,0 0-1,0 0 1,0 0 0,0-1 0,1 1-1,-1 0 1,1 0 0,0 0 0,0 0 0,0 0-1,1 0 1,0 0 0,-1 0 0,1 0-1,1 0 1,-1 0 0,0-1 0,1 1-1,0-1 1,0 1 0,0-1 0,0 1-1,1-1 1,-1 0 0,1 0 0,0 0 0,-1-1-1,3 2-39,-1-1 51,-1 0-1,0 0 1,0 1-1,0-1 0,0 0 1,-1 1-1,1 0 1,-1 0-1,0-1 0,0 1 1,0 1-1,-1-1 1,0 0-1,1 0 0,-1 0 1,-1 1-1,1-1 1,-1 1-1,1-1 0,-1 0 1,0 1-1,-1-1 1,1 1-1,-1-1 0,0 0 1,0 1-1,-1-1 1,0 1-51,2-3-1,-1-1-1,0 0 1,1 1 0,-1-1 0,0 0 0,0 0 0,0 1 0,0-1 0,0 0 0,0 0-1,0 0 1,-1-1 0,1 1 0,0 0 0,0 0 0,-1-1 0,1 1 0,0 0 0,-1-1-1,1 1 1,-1-1 0,1 0 0,-1 0 0,1 1 0,-1-1 0,1 0 0,-1 0 0,1 0 0,-1 0-1,1-1 1,-1 1 0,1 0 0,-1-1 0,1 1 0,0-1 0,-1 1 0,1-1 0,0 0-1,-1 0 1,1 0 1,-32-24-4141,22 9 393,1-3-3893,4 0-4357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8:29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9 13590,'-3'6'3618,"2"-3"64,1 0-1633,0-2-897,2 1-384,-1-1-191,0-1-289,2 1-464,-1-1-353,-1 0-719,-1 0-2450,0-5-2881,1-2-6899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8:26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8932,'9'41'11756,"2"50"-8918,-3-25-1715,31 233 315,-58-362-10416,17 24 313,2 13 237</inkml:trace>
  <inkml:trace contextRef="#ctx0" brushRef="#br0" timeOffset="315.402">23 41 8148,'19'-21'7923,"10"13"-3746,74 20-2040,-88-9-1570,143 68-174,-154-68-389,0 0 0,-1 0 0,1 0 0,-1 0 0,0 1 0,0 0 0,0 0 0,0 0 1,0 0-1,-1 0 0,0 0 0,0 1 0,0-1 0,-1 1 0,1-1 0,-1 1 0,0 0 0,0-1 1,-1 1-1,1 0 0,-1 0 0,0 0 0,0 0 0,-1-1 0,1 1 0,-1 0 0,0 0 0,-1-1 1,1 1-1,-1-1 0,0 1 0,0-1 0,0 0 0,0 1 0,-2 0-4,-3 4 23,0-1 0,-1 0 0,0-1-1,0 0 1,-1 0 0,0-1 0,0 0 0,-1 0 0,0-1 0,0-1-1,0 1 1,0-2 0,0 1 0,-1-2 0,0 1 0,1-1 0,-1-1-1,0 0 1,0-1 0,0 0 0,0 0 0,0-1 0,-9-3-23,-4-14-2877,31-3-8464,-1 13 1561</inkml:trace>
  <inkml:trace contextRef="#ctx0" brushRef="#br0" timeOffset="799.656">512 149 8644,'13'26'8326,"-2"29"-6952,-8-35-405,16 114 301,-20-171-1382,10-105 608,-8 138-481,0 1-1,0-1 0,0 1 1,1-1-1,-1 1 0,1-1 1,0 1-1,0 0 0,0 0 1,0 0-1,1 0 0,-1 0 1,1 0-1,0 1 1,0-1-1,-1 1 0,2 0 1,-1 0-1,0 0 0,0 0 1,1 1-1,-1-1 0,1 1 1,-1 0-1,1 0 0,-1 0 1,1 0-1,0 1 0,-1 0 1,1-1-1,0 1 0,0 1 1,-1-1-1,3 1-14,40 15-2302,-16-3-7073,-15-9-387</inkml:trace>
  <inkml:trace contextRef="#ctx0" brushRef="#br0" timeOffset="1033.983">865 205 10021,'1'12'2769,"1"-1"144,-1 1-1120,1 3-576,0-1-273,0 2-272,1 1-191,-1-1-177,1 1-144,-2-2-80,0-2-256,0-4-385,0-7-319,-1-2 1808,1-2-4001,0-6-2530,0-7-6370</inkml:trace>
  <inkml:trace contextRef="#ctx0" brushRef="#br0" timeOffset="1299.54">848 84 7972,'2'3'1905,"1"3"-49,0-2-2688,1 3-2353,1 1-4515</inkml:trace>
  <inkml:trace contextRef="#ctx0" brushRef="#br0" timeOffset="1603.386">1006 177 9412,'32'50'7762,"-5"3"-4685,33 52-1080,-60-105-1989,1 1 1,-1 0-1,0 0 1,0 0 0,1-1-1,-1 1 1,0 0 0,1-1-1,-1 1 1,1 0 0,-1-1-1,1 1 1,-1 0 0,1-1-1,0 1 1,-1-1 0,1 1-1,-1-1 1,1 1 0,0-1-1,0 0 1,-1 1 0,1-1-1,0 0 1,0 0 0,-1 1-1,1-1 1,0 0 0,0 0-1,-1 0 1,1 0 0,0 0-1,0 0 1,0 0-1,-1 0 1,1 0 0,0-1-1,0 1 1,-1 0 0,1 0-1,0-1 1,0 1 0,-1 0-1,1-1 1,0 1 0,-1-1-1,1 1 1,0-1 0,-1 1-1,1-1 1,-1 0 0,1 1-1,-1-1 1,1 0 0,-1 1-1,0-1 1,1 0 0,-1 1-1,0-1 1,1 0 0,-1 0-1,0 0 1,0 1 0,0-1-1,0 0 1,0 0-1,0 0 1,0 1 0,0-1-1,0-1-8,8-71 100,-8 60-29,1 10-85,-2-8 1,2 1 1,-1-1 0,2 0-1,-1 0 1,1 1 0,1-1-1,0 1 1,0 0 0,1 0-1,0 0 1,1 0 0,0 1-1,1 0 1,1-2 12,4 7-3671,0 7-4936,-2 1-1936</inkml:trace>
  <inkml:trace contextRef="#ctx0" brushRef="#br0" timeOffset="2027.402">1344 96 10789,'66'-12'10363,"15"58"-7507,4 89-2657,-57-74-544,-39-69 283,0 1 0,0 1 0,-1 0 0,0 0 1,0 1-1,0 1 0,-1 0 0,1 0 0,-1 2 1,0-1-1,0 2 0,0 0 0,0 0 0,0 1 0,0 1 1,0 0-1,1 1 0,-6 2 62,16-3 53,0 1 1,0 0-1,0 1 1,0-1-1,0 0 1,0 1-1,1-1 0,-1 1 1,1-1-1,0 1 1,-1-1-1,1 1 0,1 0 1,-1 0-1,0 0 1,1 0-1,-1-1 0,1 1 1,0 0-1,0 0 1,0 0-1,0 0 0,0 0 1,1 0-1,-1 0 1,1 0-1,0-1 0,0 1 1,0 0-1,0 0 1,0-1-1,1 1 0,-1-1 1,1 1-1,0-1 1,-1 0-1,1 1 0,0-1 1,0 0-1,1 0 1,-1-1-1,0 1 0,1 0 1,-1-1-1,1 1 1,-1-1-1,1 0 1,0 0-1,-1 0 0,1 0 1,0 0-1,0-1 1,0 1-1,-1-1 0,1 0 1,1 0-54,97-29-1931,-71 6-2590,-4-2-4229,-10 9-1772</inkml:trace>
  <inkml:trace contextRef="#ctx0" brushRef="#br0" timeOffset="2355.443">1727 2 11157,'13'74'8385,"-2"0"-4597,14 149-3222,-27-248-15130,0 10 5248</inkml:trace>
  <inkml:trace contextRef="#ctx0" brushRef="#br0" timeOffset="2621.008">1657 181 12422,'1'6'3217,"4"-3"129,1-2 111,16-1-2096,-1 1-257,1-1-239,1-2-225,-2 0-96,-13 1-464,0-3-224,0 1-288,-1-2-288,-1 1-673,0 0-416,2-1-2096,1 3-2610,2 0-5587</inkml:trace>
  <inkml:trace contextRef="#ctx0" brushRef="#br0" timeOffset="2967.861">2005 187 9428,'58'10'7987,"12"-12"-4842,-67 2-3113,-1 0 0,1 0 0,0-1 0,0 1 0,0-1 0,0 1 0,-1-1 0,1 0 0,0 0 1,-1 0-1,1-1 0,-1 1 0,1 0 0,-1-1 0,1 0 0,-1 0 0,0 0 0,0 0 0,0 0 0,0 0 0,0 0 0,0 0 0,-1-1 0,1 1 0,-1-1 0,0 0 0,1 1 0,-1-1 0,0 0 0,-1 0 1,1 1-1,0-1 0,-1 0 0,0 0 0,1 0 0,-1 0 0,0 0 0,0 0 0,-1 0 0,1 0 0,-1 1 0,0-2-32,-2 0 30,0 1-1,0 0 1,-1 0-1,0 1 0,0-1 1,1 1-1,-1 0 1,-1 0-1,1 0 1,0 0-1,0 1 1,-1-1-1,1 1 1,-1 1-1,1-1 1,-1 0-1,1 1 1,-1 0-1,1 0 1,-1 1-1,1-1 1,-1 1-1,1 0 1,0 0-1,-1 0 1,1 1-1,0 0 1,0-1-1,-1 2 1,2-1-1,-1 0 1,0 1-1,0 0 1,1 0-1,-1 0 1,1 0-1,-1 1-29,-5 5 189,-1 0 0,1 1 0,1 0 0,0 1 0,0 0-1,1 0 1,1 1 0,-1 0 0,2 0 0,0 0 0,0 1 0,1 0-189,2-8 67,1 0 0,0-1 0,0 1 0,0 0 0,0 0 0,1-1 0,-1 1 0,1 0 0,1 0 0,-1 0 0,1 0 0,-1-1 0,1 1 0,1 0 0,-1-1 0,1 1 0,0-1 0,0 1 1,0-1-1,0 0 0,1 0 0,-1 0 0,1 0 0,0 0 0,1 0 0,-1-1 0,0 0 0,1 0 0,0 0 0,0 0 0,0 0 0,0-1 0,0 1 0,4 0-67,-2 0 19,-1-1 0,0-1 0,1 1-1,0-1 1,-1 0 0,1 0 0,0 0-1,0-1 1,0 0 0,-1 0 0,1-1 0,0 0-1,0 0 1,-1 0 0,1 0 0,-1-1-1,1 0 1,-1 0 0,0-1 0,0 0-1,1 0 1,-2 0 0,1 0 0,0-1-1,-1 1 1,5-6-19,36-46-4273,-13 18-9918,-19 25 4640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8:32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1 10901,'-51'61'11130,"-15"38"-8919,13-16-1255,24-65-3062,23-25-2599,6-8-3765,2 4-1431</inkml:trace>
  <inkml:trace contextRef="#ctx0" brushRef="#br0" timeOffset="312.414">1 27 9460,'26'44'12242,"36"13"-7766,-8-9-2823,40 26-1197,-44-72-4025,-40-9-9765,-6 0 1966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8:31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1 155 10405,'3'30'5237,"2"17"-1195,8 61-2586,-15-120-1462,0 0-1,2 0 0,-1 0 1,2 0-1,-1 0 0,2 0 1,-1 0-1,2 0 0,-1 0 1,2 0-1,0 0 0,0 1 1,1 0-1,5-11 7,-8 19-7,-1-1 0,1 1 0,-1-1 0,1 1 0,0-1 0,0 1 0,0 0 0,1 0 0,-1 0 0,1 0 0,-1 0 0,1 1 1,0-1-1,0 1 0,1 0 0,-1 0 0,0 0 0,1 0 0,-1 0 0,1 1 0,-1 0 0,1 0 0,-1 0 0,1 0 0,0 0 0,0 1 0,0-1 0,-1 1 0,1 0 0,0 1 0,0-1 0,0 1 0,-1-1 0,1 1 0,0 0 0,-1 0 0,1 1 1,-1-1-1,1 1 0,-1 0 0,1 0 0,-1 0 0,0 0 0,0 1 0,0-1 0,2 3 7,3 16 171,-1 0-1,-1 0 1,-1 1 0,0 0 0,-2 0-1,0 0 1,-2 0 0,0 0 0,-2 1-1,-2 20-170,5-60-13011,-1 6 3604</inkml:trace>
  <inkml:trace contextRef="#ctx0" brushRef="#br0" timeOffset="265.539">389 1 9861,'18'24'7783,"-5"7"-3809,14 70-2638,-22-75-572,4 22-657,5 22-443,6-27-4256,-21-43-227,-2 0 356,3-3-5136</inkml:trace>
  <inkml:trace contextRef="#ctx0" brushRef="#br0" timeOffset="421.759">357 201 10469,'5'1'3137,"-1"-1"193,2-1-801,3 0-864,3-1-385,3 0-271,2 2-273,6 0-240,0 0-176,2 1-63,1 1-257,-3 1-401,-3-2-607,0-1 1744,-2 2-4353,2-2-3026,0-3-7636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8:30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2 141 7732,'12'55'9958,"2"12"-6824,-3 32-4448,-11-102-478,-2-4-4812,0-3-4494</inkml:trace>
  <inkml:trace contextRef="#ctx0" brushRef="#br0" timeOffset="266.682">1 0 9620,'0'1'2257,"1"1"-16,2 2-1472,-1 1-321,1-1-256,-1 0-192,4 2-240,-2-3-2001,0 2-1873,4-1-4802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8:34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17 7988,'23'-3'8241,"-2"-2"-4215,-18 3-3979,1 1 0,-1 0-1,0 0 1,0 0-1,0 0 1,1 0 0,-1 1-1,0 0 1,1-1-1,-1 1 1,0 1 0,1-1-1,-1 0 1,0 1-1,1 0 1,-1-1 0,0 1-1,0 1 1,0-1-1,0 0 1,0 1 0,0 0-1,0-1 1,0 1-1,2 2-46,-2 0 22,-1-1 0,1 1 0,-1 0 0,1 0 0,-1 0 0,0 0 0,0 0 0,-1 0 0,1 1 0,-1-1 0,0 1 0,0-1 0,0 1 0,-1-1 0,0 1 0,0-1 0,0 1 0,0-1 0,0 1 0,-1 0 0,0-1 0,0 0 0,0 1 0,-1-1 0,0 0 0,1 1 0,-1-1 0,-1 0 0,1 0 0,0 0 0,-2 0-22,-18 91 194,24-92-194,1 1 1,-1-1 0,1 0 0,0 0 0,0 0 0,0 0 0,0 0 0,0-1 0,1 0-1,-1 1 1,1-1 0,0 0 0,-1-1 0,1 1 0,0-1 0,0 1 0,0-1 0,0-1 0,0 1-1,0 0 1,0-1 0,1 0 0,-1 0 0,0 0 0,0-1 0,0 1 0,1-1-1,30 4 10,-146 47 1055,109-47-1061,0 0 1,0 0 0,0 1 0,0-1-1,1 1 1,0-1 0,-1 1-1,1 0 1,0 0 0,1-1 0,-1 1-1,1 0 1,0 0 0,0 0-1,0 0 1,0 0 0,0-1-1,1 1 1,0 0 0,0 0 0,0 0-1,0-1 1,0 1 0,1-1-1,0 1 1,0-1 0,-1 1 0,2-1-1,-1 0 1,0 0 0,1 0-1,-1 0 1,1-1 0,0 1 0,0-1-1,0 1 1,2 0-5,39 82 530,-45-79-445,-2 0 0,1 1 0,0-1 1,-1 0-1,0 0 0,-1 0 0,1-1 0,-1 1 0,0-1 0,-1 0 1,1 0-1,-1 0 0,0-1 0,0 0 0,0 0 0,-1 0 0,1 0 0,-1-1 1,0 0-1,0 0 0,0-1 0,0 0 0,-1 0 0,1 0 0,0-1 1,-1 1-1,1-2 0,-1 1 0,0-1 0,1 0 0,-1 0 0,1-1 1,-1 0-1,-4-2-85,-16-38-3410,31 6-8259,1 18-230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8:37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117 282 9092,'5'-6'10288,"11"-18"-7573,-14 20-2634,-1 1 0,1-1 0,-1 1-1,1-1 1,0 1 0,0 0 0,0 0-1,1 0 1,-1 0 0,1 0-1,0 0 1,0 1 0,0-1 0,0 1-1,0 0 1,0 0 0,0 0-1,1 1 1,-1-1 0,1 1 0,-1-1-1,1 1 1,0 0 0,-1 1-1,1-1 1,0 1 0,0 0 0,-1-1-1,1 2 1,0-1 0,0 0 0,-1 1-1,1 0 1,0 0 0,-1 0-1,1 0 1,-1 0 0,1 1 0,-1 0-81,0 1 1,0 1 1,-1-1 0,0 1 0,1 0 0,-1 0 0,-1 0 0,1 0 0,-1 0 0,1 0 0,-1 1 0,0-1 0,-1 0 0,1 1 0,-1-1 0,0 1 0,0-1 0,0 0 0,-1 1-1,1-1 1,-1 1 0,0-1 0,0 0 0,-1 0 0,1 0 0,-1 1 0,0-2 0,0 1 0,0 0 0,0 0 0,-1-1 0,1 1 0,-1-1 0,0 0 0,0 1 0,-1-1 0,1-1-1,0 1 1,-1-1 0,0 1 0,1-1 0,-1 0 0,-2 1-2,-42 55 44,48-57-31,0 0 0,-1 1 1,1-1-1,0 0 0,-1 0 0,1 0 1,0 0-1,0 0 0,0 0 0,0 1 0,0-1 1,0 0-1,0 0 0,1 0 0,-1 0 1,0 0-1,1 1 0,-1-1 0,0 0 1,1 0-1,0 0 0,-1 0 0,1 0 0,-1 0 1,1 0-1,0-1 0,0 1 0,-1 0 1,1 0-1,0 0 0,0-1 0,0 1 1,0-1-1,0 1 0,0 0 0,0-1 0,0 0 1,0 1-1,0-1 0,0 0 0,0 1 1,1-1-1,-1 0 0,0 0 0,0 0 1,0 0-1,0 0 0,0 0 0,0 0 0,1-1 1,-1 1-1,0 0 0,0-1 0,0 1 1,0 0-1,0-1 0,0 0 0,0 1 1,0-1-1,0 1 0,0-1 0,0 0 0,-1 0 1,1 0-1,0 1 0,0-2-13,22-1 328,7 2-120,14-1 58,-18-3-2995,-24-5-10328,-1 2 1815</inkml:trace>
  <inkml:trace contextRef="#ctx0" brushRef="#br0" timeOffset="671.702">239 45 7427,'-38'-35'10630,"36"34"-10445,-1 0 1,1-1 0,-1 2-1,0-1 1,0 0-1,1 0 1,-1 1-1,0 0 1,0 0-1,0-1 1,1 2 0,-1-1-1,0 0 1,0 0-1,0 1 1,1 0-1,-1 0 1,0-1-1,1 2 1,-1-1-1,1 0 1,-1 0 0,1 1-1,-1-1 1,-1 3-186,-8 7 163,0 2 0,1-1 0,0 1 0,1 1 0,1 0 0,0 1 0,1-1 0,0 2 0,1-1 0,1 1 1,1 0-1,0 0 0,0 1 0,2-1 0,0 1 0,1 2-163,1-4 8,0-1-1,0 0 1,2 0 0,-1 0 0,2 0-1,0 0 1,1 0 0,0 0-1,1-1 1,0 1 0,1-1 0,1 0-1,0 0 1,1-1 0,0 0-1,0 0 1,2-1 0,-1 1 0,1-2-1,1 0 1,0 0 0,0 0-1,1-2 1,0 1 0,1-1 0,0-1-1,0 0 1,4 1-8,3-4 2,-1 0 0,1-2 0,0 0 0,0-1 0,-1-2 1,1 1-1,0-2 0,0-1 0,-1 0 0,1-1 0,-1-1 0,0-1 0,-1-1 0,2-1-2,-9 5 6,-1-2 0,0 0 1,0 0-1,0 0 0,0-1 0,-1-1 0,0 1 0,0-2 0,0 1 0,-1-1 0,0 0 0,-1 0 0,0-1 0,0 0 0,-1 0 0,0 0 0,0-1 0,-1 1 0,-1-1 0,1 0 0,-1-1 0,-1 1 0,0 0 0,-1-1 1,0 0-1,0 1 0,-1-1 0,0 1 0,-1-1 0,-2-9-6,-1 3 92,-1 0-1,-1 1 1,0-1 0,-1 1 0,-1 1 0,-1-1 0,0 1-1,0 1 1,-2 0 0,0 0 0,0 1 0,-1 1-1,-1 0 1,0 0 0,-1 1 0,0 1 0,0 0 0,-1 1-1,0 1 1,-1 1 0,0 0 0,0 0 0,0 2-1,-9-2-91,-80 10 68,63 15-2529,35-15 1139,0-3-9585,4-2-2390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8:3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268 160 9877,'4'48'12371,"3"8"-9478,5 77-4143,-12-143-2527,-1 1-167,1 1-2435,0-6-3396</inkml:trace>
  <inkml:trace contextRef="#ctx0" brushRef="#br0" timeOffset="787.644">315 24 7331,'-12'-15'8093,"-8"9"-3770,-56 13-1981,61-4-1485,5 0-809,-1 0 0,1 0 0,0 2 0,0-1 0,1 1 0,-1 0 0,1 1 0,0 0 0,1 1 0,0 0-1,0 0 1,0 1 0,0 0 0,1 0 0,1 1 0,0 0 0,0 0 0,0 1 0,1-1 0,1 1 0,-1 0-1,2 1 1,-1-1 0,1 1 0,1-1 0,0 1 0,0 0 0,1 0 0,1 0 0,0 0 0,0 0 0,1 0-1,0 0 1,1 0 0,0-1 0,1 1 0,0 0 0,0-1 0,1 0 0,1 0 0,0 0 0,0-1 0,1 1-1,0-1 1,0 0 0,1-1 0,6 6-48,-2-4 2,1 0-1,0-1 0,0 0 1,1-1-1,0-1 0,1 0 1,-1-1-1,1 0 0,1-1 1,-1-1-1,1 0 0,-1-1 1,1 0-1,0-1 0,0-1 1,0-1-1,1 0 0,-1-1 1,0-1-1,0 0 0,-1-1 1,1 0-1,0-1 0,-1-1 1,0-1-1,0 0 0,-1-1 1,1 0-1,-1-1 0,1-1-1,-7 4 0,0 0-1,0 0 1,-1 0-1,0-1 1,0 0-1,0 0 1,0-1-1,-1 1 1,0-1-1,-1 0 1,1-1 0,-1 1-1,-1-1 1,1 0-1,-1 0 1,-1 0-1,0 0 1,0 0-1,0-1 1,-1 1-1,0-1 1,0 1-1,-1-1 1,-1 1-1,1-1 1,-1 1-1,-1-1 1,-1-7 0,-2 3 28,0 0 0,-1 0 0,0 1 0,-1 0 0,0 0 0,-1 0-1,0 1 1,-1 0 0,0 1 0,-1 0 0,0 0 0,0 1 0,-1 1 0,0-1 0,-1 2 0,1 0 0,-2 0 0,1 1 0,-3 0-28,10 4 8,0 0-1,0 0 1,0 1 0,-1 0 0,1 0 0,0 1 0,0-1-1,-1 1 1,1 0 0,0 1 0,0-1 0,-1 1 0,1 0-1,0 0 1,0 1 0,0 0 0,0-1 0,0 2 0,0-1-1,1 1 1,-2 0-8,-15 10-4752,1 2-4875,18-14-1898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8:39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197 200 7988,'10'-12'8246,"-3"0"-3813,40-19-550,-45 30-3872,0-1 1,0 1 0,-1 0-1,1 0 1,0 0-1,0 0 1,0 1-1,1-1 1,-1 0-1,0 1 1,0 0-1,0-1 1,0 1 0,0 0-1,0 0 1,1 0-1,-1 0 1,0 1-1,0-1 1,0 1-1,0-1 1,0 1-1,0 0 1,0 0 0,0-1-1,0 2 1,0-1-1,0 0 1,0 0-1,-1 0 1,1 1-1,0-1 1,-1 1 0,1 0-1,-1-1 1,0 1-1,0 0 1,1 0-1,-1 0 1,0 0-1,0 0 1,-1 0-1,1 0 1,0 0 0,-1 0-1,1 0 1,-1 0-1,0 1 1,0-1-1,1 0 1,-2 0-1,1 0 1,0 1-1,0-1 1,-1 0 0,1 0-1,-1 0 1,1 0-1,-1 0 1,0 0-1,0 1-11,-100 96-187,106-102 207,-1 1 0,1 0-1,-1 1 1,1-1-1,0 1 1,0 0 0,-1 0-1,1 0 1,0 1-1,0 0 1,0 0-1,0 0 1,0 0 0,0 1-1,0 0 1,0 0-1,-1 0 1,1 1-1,0 0 1,3 1-20,-6-2 11,0 0 1,1 0-1,-1 0 1,0 0-1,0 1 0,0-1 1,0 1-1,-1-1 0,1 1 1,0-1-1,-1 1 1,1 0-1,-1 0 0,1 0 1,-1 0-1,0 0 0,0 0 1,0 0-1,0 1 1,0-1-1,0 0 0,0 0 1,-1 1-1,1-1 1,-1 1-1,0-1 0,0 0 1,0 1-1,0-1 0,0 1 1,0-1-1,-1 0 1,1 1-1,-1-1 0,1 0 1,-1 1-1,0-1 1,0 0-1,0 0 0,0 0 1,-1 0-1,1 0 0,0 0 1,-1 0-1,1 0 1,-2 0-12,-1 4 4,-1-1 0,0 0 0,0 0 0,-1 0 0,1 0 0,-1-1 0,0 0 0,0 0 0,-1-1 0,1 0 0,-1 0 0,0 0 0,1-1 0,-1 0 0,0-1 0,0 1 0,0-1 0,-1-1 0,1 1 0,-4-1-4,6-44-13727,6 42 12065,2-18-8996</inkml:trace>
  <inkml:trace contextRef="#ctx0" brushRef="#br0" timeOffset="640.475">315 3 8932,'-105'3'11313,"95"-2"-11104,1 1-1,-1 1 1,0 0-1,1 0 1,0 0-1,0 1 1,0 1-1,0 0 1,1 0-1,-1 0 1,1 1-1,1 1 1,-1-1-1,1 1 1,0 1 0,1-1-1,-1 1 1,2 0-1,-1 1 1,1-1-1,0 1 1,-2 6-209,1 0 57,1 1 1,0 0-1,1 0 0,1 0 1,0 0-1,1 1 1,1-1-1,0 1 0,1-1 1,1 1-1,1-1 1,0 1-1,1-1 0,1 0 1,0 0-1,1 0 1,1 0-1,0-1 0,1 0 1,1 0-1,0-1 1,1 0-1,0-1 0,1 0 1,1 0-1,0-1 1,1 0-1,0-1 0,8 6-57,-11-12 3,-1 0 0,1 0-1,0-1 1,0 0-1,1 0 1,-1-1 0,1 0-1,-1-1 1,1 0-1,0-1 1,0 0 0,0 0-1,0-1 1,0-1-1,0 0 1,-1 0 0,1-1-1,0 0 1,0 0-1,-1-1 1,0-1 0,5-2-3,8-3 7,-1-1 0,0-1 1,-1-1-1,-1 0 0,0-2 0,0 0 1,-2-2-1,0 0 0,4-5-7,-14 12 8,-1-1-1,0 0 0,-1 0 1,0 0-1,0-1 0,-1 1 1,-1-1-1,0 0 0,0 0 1,-1 0-1,0-1 0,-1 1 1,-1 0-1,1-1 1,-2 1-1,1-1 0,-2 1 1,0 0-1,0-1 0,-1 1 1,0 0-1,0 1 0,-1-1 1,-1 1-1,0-1 0,0 1 1,-1 1-1,-1-1 0,1 1 1,-1 0-1,-1 1 1,0-1-1,0 2 0,0-1 1,-1 1-1,0 0 0,-8-4-7,11 7-63,-3-5-46,0 2-1,0-1 0,-1 1 0,0 0 0,0 1 0,-1 0 0,1 1 1,-1 0-1,0 0 0,-1 2 0,1-1 0,-1 1 0,0 1 0,1 0 0,-1 1 1,0 0-1,0 1 0,0 0 0,-11 3 110,6 0-2698,6-1-6634,4 0-3364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18:41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138 139 8308,'3'19'8504,"-2"3"-4211,-10 48-3427,6-47 214,0 54-739,45-99 1054,68 7-1072,-96 13-3612,-11-1-625,0-3-3802,-1 0-2459</inkml:trace>
  <inkml:trace contextRef="#ctx0" brushRef="#br0" timeOffset="359.272">304 118 10853,'1'67'10876,"3"-2"-6305,26 128-4227,-42-203-7961,8 2-162,0 2-3453</inkml:trace>
  <inkml:trace contextRef="#ctx0" brushRef="#br0" timeOffset="906.029">379 23 8580,'-60'-22'9668,"-44"21"-6082,94 3-3381,1 1 0,-1 0 0,1 1 1,0-1-1,-1 2 0,2-1 0,-1 2 0,0-1 0,1 1 1,0 0-1,1 1 0,-1-1 0,1 2 0,0-1 0,1 1 0,0 0 1,0 1-1,-2 4-205,-1 1 65,1 1 1,1 0-1,0 0 1,1 1 0,1 0-1,0 0 1,1 1-1,1-1 1,1 1-1,0 0 1,1 0 0,0-1-1,2 1 1,0 0-1,1 0 1,0 0 0,3 5-66,-3-13 2,0 1 1,2-1 0,-1 0 0,1 0 0,0 0 0,1 0 0,0-1 0,0 1 0,1-1 0,0-1 0,0 1 0,1-1 0,0 0-1,0-1 1,1 0 0,-1 0 0,1 0 0,1-1 0,-1 0 0,1-1 0,0 0 0,0 0 0,0-1 0,0 0 0,1-1 0,-1 0 0,1 0-1,-1-1 1,1-1 0,0 1 0,5-2-3,215-31 17,-221 29-18,0-1-1,0 0 1,0 0-1,0-1 1,-1 0-1,1 0 1,-1-1-1,-1 0 1,1 0-1,-1-1 1,0 0-1,0 0 1,-1-1-1,0 0 1,0 0-1,-1 0 1,0-1-1,-1 0 1,0 0-1,0 0 1,-1-1-1,2-6 2,-3 5 2,-1-1-1,0 1 0,-1-1 1,0 1-1,-1-1 1,0 1-1,0-1 1,-2 1-1,1 0 0,-1 0 1,-1 0-1,0 0 1,-1 0-1,1 1 0,-2 0 1,0 0-1,0 1 1,-1-1-1,0 1 1,0 1-1,-1-1 0,0 1 1,0 1-1,-1-1 1,0 1-1,-1 1 1,1 0-1,-1 0 0,0 1 1,-1 1-1,1-1 1,-5 0-2,-161-46-2305,165 40-1378,9 2-6934,4 3 476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4:54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104 160 9060,'20'-22'13926,"-46"9"-9686,22 13-4207,-1 1 0,1-1 1,0 1-1,0 0 1,0 0-1,0 0 0,0 0 1,0 1-1,0-1 0,0 1 1,0 0-1,1 1 0,-1-1 1,1 0-1,-1 1 0,1 0 1,0 0-1,0 0 0,0 0 1,1 0-1,-1 1 0,1-1 1,0 1-1,0 0 0,0-1 1,0 1-1,1 0 1,-1 0-1,1 0 0,0 0 1,0 1-1,1-1 0,-1 0 1,1 0-1,0 0 0,0 1 1,0-1-1,1 0 0,-1 0 1,1 0-1,0 0 0,0 1 1,1-1-1,-1 0 0,1-1 1,0 1-1,0 0 1,0 0-1,0-1 0,1 0 1,0 1-1,-1-1 0,1 0 1,0 0-1,0 0 0,1 0-33,0-2-16,-1 1 0,1-1-1,-1 1 1,1-1 0,-1 0 0,1 0-1,0-1 1,0 1 0,-1-1-1,1 0 1,0 0 0,0 0 0,0 0-1,-1-1 1,1 1 0,0-1 0,0 0-1,-1 0 1,3-2 16,10-2-3497,1-2-3447,-6 2-1000,-2 2-2439</inkml:trace>
  <inkml:trace contextRef="#ctx0" brushRef="#br0" timeOffset="474.16">242 0 10901,'8'23'8378,"1"15"-6710,-4-11-1040,13 155 2387,-5-215-2778,-7 8-272,23-57-879,-27 83 930,0-1 1,0 1-1,0-1 1,0 1 0,0 0-1,0 0 1,-1 0 0,1 0-1,0 0 1,0 0 0,-1 1-1,1-1 1,-1 1-1,0-1 1,1 1 0,-1-1-1,0 1 1,0 0 0,0-1-1,0 1 1,0 0-1,0 0 1,0 0 0,-1 0-1,1 0 1,-1 0 0,1 0-1,-1 0 1,0 0 0,0 1-18,19 95 1085,-10-108-18570,-4 4 9528</inkml:trace>
  <inkml:trace contextRef="#ctx0" brushRef="#br0" timeOffset="1008.839">487 106 10693,'37'-14'10572,"-35"13"-10492,-1 1-1,1 0 1,0-1 0,-1 1-1,1 0 1,0 0 0,-1 0-1,1 0 1,0 1 0,0-1-1,-1 0 1,1 1-1,0-1 1,-1 1 0,1 0-1,-1-1 1,1 1 0,-1 0-1,1 0 1,-1 0 0,1 0-1,-1 0 1,0 0-1,0 1 1,0-1 0,1 0-1,-1 1 1,0-1 0,-1 1-1,1-1 1,0 1 0,0 0-80,35 138-964,-71-197-1252,34 56 2309,0 0 0,0 0 0,-1 0 0,1 0 0,0 0 0,0 0 0,0 0 0,-1 1 0,1-1 0,-1 0 0,1 1-1,0-1 1,-1 1 0,1 0 0,-1-1 0,1 1 0,-1 0 0,1 0 0,-1 0 0,1 0 0,-1 0 0,1 0 0,-1 0 0,1 1 0,-1-1 0,1 0 0,0 1 0,-1-1 0,1 1 0,-1 0 0,1-1 0,0 1 0,0 0 0,-1 0 0,1 0-1,0 0 1,0 0 0,0 0 0,0 0 0,0 0 0,0 1 0,0-1 0,1 0 0,-1 0 0,0 1 0,0 0-93,0-1 72,0 1 0,0-1 0,-1 1-1,1-1 1,0 1 0,0-1 0,1 1 0,-1 0 0,0-1 0,0 1-1,1 0 1,-1 0 0,1 0 0,0-1 0,-1 1 0,1 0 0,0 0 0,0 0-1,0 0 1,0 0 0,1 0 0,-1-1 0,0 1 0,1 0 0,-1 0-1,1 0 1,0-1 0,0 1 0,0 0 0,-1-1 0,1 1 0,1-1-1,-1 1 1,0-1 0,0 1 0,1-1 0,-1 0 0,0 1 0,1-1-1,-1 0 1,1 0 0,0 0 0,-1 0 0,1-1 0,0 1 0,-1 0-1,1-1 1,0 1 0,0-1 0,0 1 0,0-1 0,-1 0 0,1 0-1,0 0 1,0 0 0,0 0 0,0-1 0,0 1 0,0 0 0,-1-1-1,3 0-71,29-18-3200,-17 0-5065,-8 7 140,-1 4-1562</inkml:trace>
  <inkml:trace contextRef="#ctx0" brushRef="#br0" timeOffset="1462.918">684 114 10789,'12'13'7894,"-4"5"-3758,2 46-2502,-8-47-819,1 21-453,4-60-367,-5 9 1,-3 10 0,1-1-1,0 1 0,0-1 0,0 0 1,0 1-1,1-1 0,-1 1 0,1-1 1,0 1-1,0-1 0,0 1 0,0 0 1,1 0-1,-1-1 0,1 1 0,0 0 1,0 0-1,0 0 0,0 1 1,1-1-1,-1 0 0,1 1 0,-1 0 1,1-1-1,0 1 0,0 0 0,0 1 1,0-1-1,0 0 0,1 1 0,-1 0 1,0-1-1,3 1 5,-2 4-1,-1 0 0,1 0 0,-1 1 0,0-1 0,0 1-1,-1-1 1,1 1 0,-1 0 0,1 0 0,-1 1 0,0-1 0,-1 0 0,1 1 0,-1-1 0,0 1-1,0-1 1,0 4 1,6 75-693,9-86-15581,-10 0 7811</inkml:trace>
  <inkml:trace contextRef="#ctx0" brushRef="#br0" timeOffset="1956.885">1017 153 7411,'0'-1'214,"1"1"-1,-1-1 0,0 0 0,1 1 0,-1-1 0,0 0 1,0 1-1,0-1 0,1 0 0,-1 1 0,0-1 0,0 0 0,0 0 1,0 1-1,0-1 0,0 0 0,0 0 0,-1 1 0,1-1 1,0 0-1,0 1 0,0-1 0,-1 0 0,1 1 0,0-1 1,-1 0-1,1 1 0,-1-1 0,1 1 0,-1-1 0,1 0 1,-1 1-1,1-1 0,-1 1 0,1 0 0,-1-1 0,0 1 1,1-1-1,-1 1 0,0 0 0,1 0 0,-1-1 0,0 1 0,1 0 1,-1 0-1,0 0 0,0 0 0,1 0 0,-1 0 0,0 0 1,0 0-1,1 0 0,-1 0 0,0 0 0,1 0 0,-1 0 1,0 1-1,1-1 0,-1 0-213,-39 23 3844,37-20-3803,0 0-1,0 0 0,1 0 1,-1 0-1,1 0 1,0 1-1,0-1 1,0 1-1,0-1 0,1 1 1,-1 0-1,1 0 1,0 0-1,0 0 0,1 0 1,-1 0-1,1 0 1,0 0-1,0 0 0,0 0 1,0 0-1,1 0 1,-1 0-1,1 0 1,0-1-1,1 1 0,0 2-40,0-5-103,-1 1 0,1-1-1,0 0 1,0 0-1,0 0 1,0 0-1,0 0 1,0-1-1,0 1 1,0-1-1,0 1 1,0-1 0,0 0-1,0 1 1,0-1-1,0 0 1,0-1-1,1 1 1,-1 0-1,0 0 1,0-1-1,0 0 1,0 1 0,0-1-1,0 0 1,0 0-1,0 0 1,-1 0-1,1 0 1,0 0-1,0-1 1,-1 1-1,1-1 1,-1 1 0,1-1-1,-1 1 1,0-1-1,0 0 1,1 0-1,-1 1 1,0-1-1,-1 0 1,1 0-1,0 0 1,0-2 103,21-72-1182,-17 132 5814,-9 218-52,-7-310-9547,9 4 1298,3 10-4612,1 4-3084</inkml:trace>
  <inkml:trace contextRef="#ctx0" brushRef="#br0" timeOffset="2284.931">1130 241 12118,'47'-1'8406,"-44"1"-8342,0 0 0,0-1 0,0 1 0,0-1 0,0 0 0,0 0 0,-1 0 0,1-1 0,0 1 0,-1 0 0,1-1 0,-1 0 0,1 0 0,-1 1 0,0-1 0,0-1 0,0 1 0,0 0 0,0 0 0,-1-1 0,1 1 1,0-1-1,-1 1 0,0-1 0,0 0 0,0 0 0,0 0 0,0 1 0,0-1 0,-1 0 0,0 0 0,1 0 0,-1 0 0,0 0 0,0 0 0,-1-1-64,1 2 46,0 0 0,0 1-1,-1-1 1,1 0 0,-1 0 0,1 0-1,-1 0 1,0 0 0,0 1 0,0-1-1,0 0 1,0 1 0,0-1 0,0 1 0,-1-1-1,1 1 1,0-1 0,-1 1 0,1 0-1,-1 0 1,0 0 0,1 0 0,-1 0-1,0 0 1,1 0 0,-1 1 0,0-1-1,0 0 1,0 1 0,0 0 0,0-1-1,0 1 1,0 0 0,0 0 0,0 0-1,1 0 1,-1 0 0,0 1 0,0-1 0,0 1-1,0-1 1,0 1 0,0-1 0,1 1-1,-1 0 1,0 0 0,0 0 0,1 0-1,-1 0 1,1 1 0,-1-1 0,1 0-1,0 1 1,-1-1 0,1 1 0,0-1-1,0 1 1,0-1 0,0 2-46,-32 91 1530,33-92-1448,-1 1 0,1 0-1,0-1 1,0 1 0,0 0 0,0-1 0,1 1 0,-1-1 0,1 1-1,-1 0 1,1-1 0,0 1 0,0-1 0,0 0 0,0 1 0,1-1-1,-1 0 1,1 0 0,-1 1 0,1-1 0,0 0 0,-1-1 0,1 1-1,0 0 1,0 0 0,1-1 0,-1 1 0,0-1 0,0 0 0,1 0-1,-1 0 1,1 0 0,-1 0 0,1 0 0,-1-1 0,2 1-82,69-1 304,-49-19-5253,-24 19 4784,2-3-2058,0 2-2048,-1 0-2185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0:26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10245,'32'24'10107,"-4"78"-7566,-28-101-2455,29 227 2216,-30-219-2096,1-33-159,4-8-46,-1 3 13,0 0 0,2 0 0,1 1 0,1-1 0,1 1 0,2 1 0,1 0-1,9-16-13,-20 41 1,0 0-1,1 0 0,-1 0 0,1 1 0,0-1 0,0 0 0,-1 0 0,1 1 0,0-1 1,0 0-1,1 1 0,-1-1 0,0 1 0,0-1 0,1 1 0,-1 0 0,1 0 0,-1-1 1,1 1-1,0 0 0,-1 0 0,1 0 0,0 1 0,0-1 0,-1 0 0,1 1 0,0-1 1,0 1-1,0 0 0,0-1 0,0 1 0,0 0 0,0 0 0,0 0 0,0 1 0,-1-1 1,1 0-1,0 1 0,0-1 0,0 1 0,0 0 0,0-1 0,-1 1 0,1 0 1,0 0-1,-1 0 0,2 1 0,3 12 1,0 1 1,-1 0 0,0 0-1,-1 1 1,-1-1-1,0 1 1,-1 0 0,0 12-2,13 73 5,-1-66 11,-8-67-10,22-163-41,-25 188 39,0 0-1,1 0 0,-1 1 1,1-1-1,1 1 1,-1 0-1,1 0 1,0 0-1,1 1 0,-1 0 1,1 0-1,0 0 1,0 1-1,3-2-3,-6 5 2,0 1 0,0-1 0,0 1 1,0 0-1,0 0 0,1 0 0,-1 0 0,0 0 0,0 1 0,0 0 0,0-1 0,-1 1 0,1 0 1,0 0-1,0 1 0,0-1 0,-1 0 0,1 1 0,-1 0 0,1 0 0,-1-1 0,0 2 1,1-1-1,-1 0 0,0 0 0,0 1 0,-1-1 0,1 1 0,0-1 0,-1 1 0,0 0 0,1-1 1,-1 1-1,0 0 0,-1 0 0,1 0 0,0 0 0,-1 1-2,8 18 135,-1 0 0,-1 0-1,-1 1 1,-1 0 0,-1 0 0,-1 0-1,-1 0 1,-1 15-135,-7 49 19,21-138-18076,-11 29 9248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0:27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 10917,'1'-2'2913,"0"1"129,-1 0-1506,3 1-319,0 1-161,-3-1-271,-2-1-257,2 1-176,-1 0-96,-2 0-160,1 1-176,0-1-320,2 1-464,-1 2-273,1-2-2128,3 7-2434,3 0-5538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0:27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 9492,'1'6'8546,"1"11"-6191,3 132 3115,-7-141-5305,0-1 0,0 0 0,-1 0 0,0 0 0,0 0 0,-1 0 0,0-1 0,0 1 0,-1-1 0,1 0 0,-1 0 0,0-1 0,-1 0 0,-5 5-165,-52 15 555,63-36-5704,3 8-6979,-6-4 693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0:24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11733,'3'57'7126,"9"29"-4823,-1-7-1487,18 254 1374,-25-313-2923,2-32-6871,-5 1 1551,1 0-3709</inkml:trace>
  <inkml:trace contextRef="#ctx0" brushRef="#br0" timeOffset="400.59">362 241 8276,'8'11'10379,"-29"19"-7604,18-26-2067,-79 82 1677,-19 0-1654,100-86-717,0 0 0,0 0 0,1 1 0,-1-1 0,0 0 0,1 0 0,-1 1 0,0-1 0,0 1 0,1-1 0,-1 0 0,0 1 0,1-1 0,-1 1 0,1 0 0,-1-1 0,1 1 1,-1-1-1,1 1 0,-1 0 0,1-1 0,0 1 0,-1 0 0,1 0 0,0-1 0,0 1 0,-1 0 0,1 0 0,0-1 0,0 1 0,0 0 0,0 0 0,0 0 0,0-1 0,0 1 0,0 0 0,0 0 0,0-1 0,1 1 0,-1 0 0,0 0 0,0-1 0,1 1 0,-1 0 0,1-1 0,-1 1 0,0 0 0,1-1 0,-1 1 0,1 0 0,0-1 0,-1 1 0,1-1 0,-1 1 0,1-1 0,0 1 0,-1-1 0,1 0 0,0 1 0,0-1 0,0 0-14,56 16 680,-42-13-513,-6 0-124,0 0 1,0 1-1,0-1 0,0 2 0,-1-1 0,1 1 0,-1 1 1,-1-1-1,1 1 0,-1 1 0,0-1 0,0 1 0,-1 1 1,0-1-1,0 1 0,-1 0 0,5 8-43,-13-45-16298,5 11 4922</inkml:trace>
  <inkml:trace contextRef="#ctx0" brushRef="#br0" timeOffset="806.741">477 443 10965,'60'-2'8810,"28"-19"-6936,-76 17-1505,-9 3-344,1 0 0,-1-1 0,1 0-1,-1 0 1,0 0 0,0 0 0,0-1 0,0 1-1,0-1 1,0 0 0,-1 0 0,1 0 0,-1 0-1,0 0 1,0 0 0,0-1 0,0 1 0,0-1 0,-1 1-1,0-1 1,0 0 0,0 1 0,0-1 0,0 0-1,-1 0 1,0 0 0,0 0 0,0 0 0,0 1-1,0-1 1,-1 0 0,0 0 0,0 0 0,0 1 0,0-1-1,0 0 1,-1 1 0,1-1 0,-1 1 0,-1-1-25,-1 2 109,0 0 0,0 1 1,0 0-1,0 0 0,0 0 1,0 0-1,-1 1 1,1-1-1,0 1 0,-1 0 1,1 0-1,0 1 1,0-1-1,-1 1 0,1 0 1,0 0-1,0 1 0,0-1 1,0 1-1,0 0 1,0 0-1,1 0 0,-1 0 1,1 1-1,-3 1-109,-2 4 78,0 1 0,1 0 0,0 0 0,1 0 0,0 1 0,0-1 0,1 1 0,0 1 0,1-1 0,0 1 0,1 0 0,0 0 0,1 0 0,0 0 0,0 0 0,2 1 0,-1-1 0,1 0 0,1 0 0,0 1 0,0-1 0,1 0 0,1 0 0,0 0 0,1 0 1,-1 0-1,2-1 0,0 0 0,0 0 0,1 0 0,0-1 0,1 1 0,4 4-78,-9-12-24,0-1 0,0 1 0,0-1 0,0 1 0,1-1 0,-1 0 0,0 0 0,1 0 0,-1 0 0,0 0 1,1-1-1,-1 1 0,1-1 0,0 0 0,-1 1 0,1-1 0,-1 0 0,1 0 0,-1-1 0,1 1 0,-1-1 0,1 1 1,-1-1-1,1 0 0,-1 0 0,0 0 0,1 0 0,-1 0 0,0 0 0,0-1 0,2 0 24,62-53-7630,-40 8-2762,-11 20 852</inkml:trace>
  <inkml:trace contextRef="#ctx0" brushRef="#br0" timeOffset="1384.96">861 284 11637,'-4'18'7927,"9"16"-6291,-1-16-925,-2 4-283,-2-16-325,0 1-1,0 0 0,0 0 0,1-1 0,0 1 1,0 0-1,1-1 0,0 1 0,0-1 1,1 0-1,-1 0 0,1 0 0,1 0 0,-1 0 1,1 0-1,0-1 0,0 0 0,1 0 0,-1 0 1,1 0-1,5 3-102,-8-7-2,0 0 0,0-1 1,0 1-1,0 0 0,0 0 0,0-1 1,1 1-1,-1-1 0,0 0 0,0 0 1,1 0-1,-1 0 0,0 0 0,0 0 1,1-1-1,-1 1 0,0-1 0,0 1 1,0-1-1,0 0 0,0 0 0,1 0 1,-2 0-1,1 0 0,0 0 0,0-1 1,0 1-1,0-1 0,-1 1 0,1-1 1,-1 0-1,1 1 0,-1-1 0,0 0 0,0 0 1,1-1 1,30-76-89,2-60 41,-12 371 2331,-13-164-2084,-2 0-1,-3 0 0,-3 18-198,-1-81 55,1 0-1,-1 0 0,0 0 0,-1-1 1,1 1-1,-1 0 0,0 0 0,0-1 0,-1 1 1,1-1-1,-1 1 0,0-1 0,0 0 1,-1 1-1,1-1 0,-1 0 0,0 0 0,0-1 1,0 1-1,0-1 0,-1 1 0,1-1 1,-1 0-1,0-1 0,0 1 0,0 0 0,0-1 1,-1 0-1,1 0 0,-1-1 0,1 1 0,-1-1 1,0 0-1,-3 1-54,-65 4-173,66-18-3523,8 4-1758,2 1-3306,1-1-2149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0:23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0 10597,'-39'19'8589,"-11"26"-6261,40-32-1987,0 0 0,1 1-1,1 1 1,1-1 0,0 1 0,0 1 0,2-1-1,-3 12-340,6-21 16,1 0-1,0 1 1,1-1-1,0 1 0,0-1 1,0 1-1,0-1 1,1 0-1,0 1 0,1-1 1,0 0-1,-1 0 1,2 1-1,-1-1 0,1-1 1,0 1-1,0 0 0,1-1 1,-1 0-1,1 0 1,0 0-1,1 0 0,-1 0 1,1-1-1,0 0 1,0 0-1,1 0 0,-1-1 1,1 1-1,-1-2 1,1 1-1,0 0 0,0-1 1,0 0-1,1-1 1,-1 1-1,0-1 0,1 0 1,0-1-16,-1 1 0,0 0 0,1-1 0,-1 0 1,0 0-1,1 0 0,-1-1 0,0 0 1,0-1-1,0 1 0,0-1 0,0 0 0,0 0 1,0-1-1,-1 0 0,1 0 0,-1 0 1,0-1-1,0 0 0,0 0 0,0 0 1,-1 0-1,1-1 0,2-4 0,-2 2 4,-1 0-1,0 0 1,0 0-1,0 0 1,-1 0-1,-1-1 1,1 1-1,-1-1 1,0 0-1,-1 1 1,0-1-1,0 0 1,-1 0-1,0 0 1,0 0-1,0 0 1,-1 0-1,-1 0 1,1 1-1,-1-1 1,-1 0-1,0-1-3,1 2 12,0-2 3,-1-1 1,0 1 0,0 0-1,-1 0 1,0 0-1,0 0 1,-1 1 0,0-1-1,0 1 1,-1 1 0,0-1-1,-1 1 1,0 0 0,0 0-1,0 1 1,-4-3-16,-25 9-851,40 19-4346,6-12-1825,2-2-5077</inkml:trace>
  <inkml:trace contextRef="#ctx0" brushRef="#br0" timeOffset="626.172">424 3 11797,'14'45'8202,"-4"28"-6086,-3-20-1415,23 171 603,-23-313-1213,-6 61-90,2 0 0,0 0 0,2 1 0,1-1 0,1 1-1,9-21 0,-14 44 1,-1-1 0,1 1 0,1 0 0,-1 0 0,1 0-1,-1 0 1,1 1 0,0-1 0,0 1 0,1-1 0,-1 1-1,1 0 1,-1 1 0,1-1 0,0 0 0,0 1 0,0 0-1,0 0 1,1 0 0,-1 1 0,0-1 0,1 1 0,-1 0-1,1 0 1,0 1 0,-1 0 0,1-1 0,0 1-1,-1 1 1,1-1 0,-1 1 0,1 0 0,0 0 0,-1 0-1,0 0 1,1 1 0,-1 0 0,0 0 0,0 0 0,0 0-1,0 1 1,0-1 0,0 1 0,-1 0 0,3 3-1,4 13 156,-1-1 1,-1 2-1,-1-1 0,-1 1 1,-1 0-1,-1 0 1,0 1-1,0 9-156,2 123 355,-10-143-2001,-1-26-4896,5 0-184,0-6-4204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0:21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9812,'9'17'7401,"-3"18"-5112,-4-22-1286,22 342 4168,-12-56-4443,-27-340-9815,12 14 2399,0-5-3925</inkml:trace>
  <inkml:trace contextRef="#ctx0" brushRef="#br0" timeOffset="768.604">4 41 11349,'5'14'8472,"18"2"-6411,129 102 1799,-111-80-3467,-2 0-199,54 39 65,-89-77-254,0 0-1,0 0 0,0 0 1,0 0-1,0 0 0,0-1 1,0 0-1,0 0 0,0 0 1,0 0-1,0-1 0,-1 0 1,1 1-1,0-1 0,-1-1 1,0 1-1,1 0 0,-1-1 1,0 0-1,0 1 0,0-1 1,-1 0-1,1-1 1,-1 1-1,0 0 0,0-1 1,0 1-1,0-1 0,0 0 1,-1 0-1,0 1 0,1-1 1,-1-3-5,13-17 11,44-67-22,-7-1-5,-31 34 62,-12 100 541,4 140 594,28 235-631,-26-335-1102,-13-102-6948,-1 6-357,0-4-5298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0:29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293 264 9348,'11'-2'7393,"-6"21"-3634,21 197 307,-26-195-4667,-2-32-3667,0-12-5419,0 7-307</inkml:trace>
  <inkml:trace contextRef="#ctx0" brushRef="#br0" timeOffset="750.834">375 43 8756,'-15'-24'10532,"-26"24"-5672,37 0-4757,-17 5 207,0 1-1,0 0 1,1 2-1,-1 0 0,2 2 1,-1 0-1,2 1 1,-2 2-310,8-2 57,0 1-1,1 0 1,0 1 0,1 1-1,1-1 1,0 1 0,1 1 0,0 0-1,2 0 1,-2 3-57,4-8 17,-2 4-13,2 1 1,-1-1-1,2 1 0,0 0 1,1 0-1,1 0 0,0 0 1,1 0-1,0 0 0,1 0 1,1 0-1,0 0 0,1 0 1,1-1-1,1 1 0,0-1 0,0 0 1,1 0-1,1-1 0,1 0 1,0 0-1,0 0 0,1-1 1,1-1-1,0 1 0,1 0-4,3-3 3,-1-1-1,1 0 1,0-1-1,1 0 1,0-1-1,0-1 1,0 0-1,0-1 1,1 0-1,0-2 0,0 0 1,-1 0-1,1-2 1,8 0-3,-7-2 0,0-1-1,-1 0 1,1-1 0,-1-1-1,0 0 1,-1-1 0,1-1 0,-1-1-1,0 0 1,-1-1 0,0 0 0,-1-1-1,1 0 1,-2-2 0,0 1-1,0-1 1,-1-1 0,0 0 0,6-12 0,-11 12 4,1 0 1,-2-1-1,0 0 1,0 0 0,-2 0-1,0-1 1,0 1 0,-1-1-1,-1 0 1,-1 1-1,0-1 1,0 0 0,-2 0-1,0 1 1,-2-10-5,1 10 3,1 0 0,-2 1-1,0-1 1,0 1 0,-1 0 0,-1 0 0,0 1 0,-1-1-1,0 1 1,-1 1 0,0 0 0,-1 0 0,0 0-1,0 1 1,-2 0 0,1 1 0,-4-2-3,5 3-68,-1 1 0,0 0 0,0 0 1,0 1-1,-1 0 0,0 1 0,0 0 0,-1 1 0,1 0 1,-1 1-1,0 1 0,0-1 0,0 2 0,-2-1 68,6 1-2709,7 0-1441,0-2-4419,0 2-2607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0:33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11 159 8932,'59'24'8124,"-53"-22"-7936,1 0-1,0-1 1,0 0 0,0-1-1,0 0 1,0 0 0,0 0-1,0-1 1,0 0 0,0 0-1,0-1 1,-1 1 0,1-2-1,0 1 1,-1-1 0,0 0 0,1 0-1,-1-1 1,0 1 0,1-3-188,-4 2 87,-1 0 0,0 1 0,0-1 0,-1-1 0,1 1 0,-1 0 0,0 0 0,0-1 0,0 1 0,0 0 0,-1-1 0,0 1 0,0-1 0,0 1 0,0 0 0,-1-1 0,0 1 0,1 0 0,-2-1 0,1 1 0,0 0 0,-1 0 0,0 0 0,0 0 0,0 0 0,-2-1-87,1 2 68,-1 0 1,0 0-1,0 0 1,0 0-1,-1 1 1,1 0 0,-1 0-1,1 0 1,-1 0-1,0 1 1,0 0-1,1 0 1,-1 0-1,0 0 1,0 1-1,0 0 1,0 0-1,0 0 1,0 1-1,0-1 1,0 1-1,0 1 1,1-1-1,-1 1 1,0-1-1,1 1 1,-1 0-1,1 1 1,0-1-1,0 1 1,0 0-1,0 0 1,0 0-1,0 1 1,1-1-1,0 1 1,0 0-1,0 0 1,0 0 0,0 0-1,1 1 1,0-1-1,0 0 1,-1 3-69,-2 4 124,1 0 1,0 1-1,1 0 1,0 0-1,0 0 1,2 0-1,-1 0 1,1 1-1,1-1 1,1 0-1,-1 0 1,2 1-1,0-1 1,0 0-1,1 0 1,1 0-1,0-1 1,0 1-125,-1-8-62,0 0 0,0 0 0,1 0 0,-1-1 0,1 1 0,0-1 0,0 0 0,0 0 0,1 0 1,-1-1-1,0 0 0,1 1 0,0-2 0,0 1 0,-1 0 0,1-1 0,0 0 0,0 0 0,0 0 0,0-1 1,0 0-1,1 0 0,-1 0 0,0 0 0,0-1 0,0 0 0,0 0 0,0 0 0,-1-1 0,1 0 0,0 0 1,-1 0-1,1 0 0,-1-1 0,1 0 0,-1 1 0,0-2 0,0 1 0,2-3 62,30-71-5642,-10 18-4675,-12 32 379</inkml:trace>
  <inkml:trace contextRef="#ctx0" brushRef="#br0" timeOffset="484.236">358 1 10117,'1'2'6341,"-1"11"-4201,1 72 2929,0-75-4876,0-1 1,1 1 0,0-1-1,0 1 1,1-1 0,0 0-1,0 1 1,1-2 0,1 1-1,-1 0 1,2-1 0,1 2-194,-6-8 2,1 0 0,-1-1 0,1 1 0,0 0 1,0-1-1,0 0 0,0 1 0,0-1 0,0 0 1,0 0-1,0 0 0,0-1 0,0 1 1,1 0-1,-1-1 0,0 1 0,1-1 0,-1 0 1,0 0-1,1 0 0,-1 0 0,0 0 0,1 0 1,-1-1-1,0 1 0,0-1 0,1 1 1,-1-1-1,0 0 0,0 0 0,0 0 0,0 0 1,0-1-1,0 1 0,0 0 0,1-2-2,53-67-71,-37-71-204,-11 225 608,14 80 340,-15-129-452,-1 0 0,-1 0 0,-2 0 0,-2 0 0,-1 1 0,-2-1 0,-1 0 0,-4 13-221,7-45 43,-1 0-1,0 1 0,0-1 0,0 0 1,0 1-1,-1-1 0,1 0 1,-1 0-1,0 0 0,0 0 0,0-1 1,0 1-1,0 0 0,-1-1 0,1 1 1,-1-1-1,0 0 0,1 0 1,-1 0-1,0 0 0,0-1 0,0 1 1,-1-1-1,1 0 0,0 0 0,0 0 1,-1 0-1,1 0 0,-1-1 0,1 1 1,-1-1-1,-1 0-42,-1 1-59,-61-3-435,66 2 298,-1-1 0,1 0 0,0 1 0,0-1 0,1 0-1,-1 0 1,0 1 0,0-1 0,0 0 0,0 0 0,1 0 0,-1 0 0,0 0 0,1 0 0,-1 0 0,1-1 0,-1 1 0,1 0 0,0 0 0,-1 0 0,1 0-1,0-1 1,0 1 0,0 0 0,0 0 0,0-1 0,0 1 0,0 0 0,0 0 0,1 0 0,-1 0 0,0-1 0,1 1 0,-1 0 196,11-28-11411,-4 15 206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0:32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10981,'11'96'10876,"-5"0"-6666,24 170-3443,3-287-8245,-15-11-2255,-7 13 126</inkml:trace>
  <inkml:trace contextRef="#ctx0" brushRef="#br0" timeOffset="315.419">316 186 10005,'20'5'10314,"-28"2"-8313,-151 132 1755,131-95-3596,65-25-61,15 21 318,-45-33-352,0-1 0,0 0-1,1 0 1,-1-1-1,1 1 1,0-2 0,1 1-1,-1-1 1,1-1 0,0 0-1,2 1-64,4-53-4759,-12 19-5913,1 11-1344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0:32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83 9188,'1'0'218,"0"-1"-1,-1 1 1,1-1 0,0 0-1,0 1 1,-1-1 0,1 0-1,0 1 1,-1-1 0,1 0-1,0 0 1,-1 0-1,1 0 1,-1 0 0,0 1-1,1-1 1,-1 0 0,0 0-1,1 0 1,-1 0 0,0 0-1,0 0 1,0 0-1,0 0 1,0 0 0,0 0-1,0 0 1,0 0 0,0 0-1,-1 0 1,1 0 0,0 0-1,-1 0 1,1 0-1,-1 0 1,1 0 0,-1 0-1,1 0 1,-1 0 0,1 1-1,-1-1 1,0 0 0,0 1-1,1-1 1,-1 0-1,0 1 1,0-1 0,0 1-1,0-1 1,1 1 0,-1-1-1,0 1 1,0 0 0,0-1-1,0 1 1,0 0-1,0 0 1,0 0 0,0 0-1,0 0 1,0 0 0,0 0-1,0 0 1,0 0 0,0 0-1,-1 1-217,-4 3 166,-1 0 0,1 1 1,0 0-1,1 1 0,-1-1 0,1 1 0,0 0 1,0 1-1,1-1 0,0 1 0,0 0 0,0 0 0,1 0 1,0 0-1,1 1 0,-2 5-166,2-7 68,-3 7-34,0 0 1,1 1-1,1 0 1,0-1-1,1 1 1,1 0-1,0 0 1,1 1-1,0-1 0,1 0 1,1 0-1,0 0 1,1 2-35,0-11 0,0 0 0,1 0 0,-1 0-1,1-1 1,0 0 0,0 0 0,1 0 0,-1 0 0,1 0 0,0-1-1,0 0 1,0 0 0,0-1 0,1 1 0,-1-1 0,0 0 0,1 0 0,0-1-1,-1 0 1,1 0 0,0 0 0,0-1 0,0 0 0,0 0 0,-1 0-1,1-1 1,0 1 0,0-2 0,-1 1 0,1 0 0,0-1 0,-1 0 0,0-1-1,1 1 1,-1-1 0,0 0 0,0 0 0,-1-1 0,1 1 0,1-3 0,1 4-1,-1-2 0,0 1 0,0-1 0,0 0 1,0 0-1,-1 0 0,0-1 0,0 0 0,0 0 0,0 0 1,-1-1-1,0 0 0,0 0 0,0 0 0,-1 0 1,0 0-1,0-1 0,0 1 0,-1-1 0,0 0 1,-1 0-1,1 0 0,-1 0 0,0 0 0,-1 0 1,0 0-1,0 0 0,-1 0 0,1 0 0,-2 0 1,1 0-1,-1 0 0,0 0 1,-4-4 1,0 1 0,-1 0 0,0 1 0,0-1 0,-1 1 0,0 1 0,-1 0 0,0 0-1,0 0 1,-1 1 0,0 1 0,0 0 0,0 0 0,-5-1-1,13 6-19,0 0-1,-1 0 0,1 1 0,0-1 1,0 1-1,-1-1 0,1 1 1,0 0-1,0 0 0,-1 0 1,1 0-1,0 0 0,-1 0 1,1 1-1,0-1 0,0 1 1,-1 0-1,1-1 0,0 1 0,0 0 1,0 0-1,0 1 0,-1 0 20,-13 32-4538,16-33 4179,0 0 1,0 0-1,0 0 1,0 0-1,1 0 1,-1 0-1,0 0 1,1-1-1,-1 1 1,0 0 0,1 0-1,-1 0 1,1 0-1,-1 0 1,1-1-1,0 1 1,-1 0-1,1-1 1,0 1-1,-1 0 1,1-1-1,0 1 1,0-1 0,0 1-1,0-1 1,-1 1-1,1-1 1,0 0-1,0 1 1,0-1-1,0 0 1,0 0-1,0 0 1,0 1-1,0-1 1,0 0 358,14 0-8796</inkml:trace>
  <inkml:trace contextRef="#ctx0" brushRef="#br0" timeOffset="453.024">409 123 10853,'6'3'797,"-1"1"0,0 0 0,0 0 0,0 0 0,0 1 1,-1 0-1,0 0 0,0 0 0,0 0 0,0 1 0,-1 0 0,0-1 0,0 2-797,18 125 1763,-18-86-1061,-4-47-701,1 1 0,0 0 0,-1-1 0,1 1 0,0-1 0,0 1 0,0-1 0,-1 1 0,1-1 0,0 1 0,0-1 0,0 1 0,0-1 0,0 1 0,0-1 0,0 1 0,0-1 0,0 1 0,0-1 0,0 0 0,0 1 0,0-1 0,1 1 0,-1-1 0,0 1 0,0-1 0,1 1 0,-1 0 0,0-1 0,0 1 0,1-1 0,-1 1 0,0 0 0,1-1 0,-1 1 0,1-1 0,-1 1 0,1 0 0,-1 0 0,0-1 0,1 1 0,-1 0 0,1 0 0,-1 0 0,1-1 0,-1 1 0,1 0 0,-1 0 0,1 0 0,0 0 0,-1 0 0,1 0 0,-1 0 0,1 0 0,-1 0 0,1 0 0,-1 0 0,1 1 0,-1-1 0,1 0 0,-1 0 0,1 0 0,-1 1 0,1-1 0,-1 0 0,0 0 0,1 1 0,-1-1-1,1 1 1,-1-1 0,4-88-14,14-63-1,27 62 142,-43 87-122,0 0-1,-1 0 1,1 0 0,0 0 0,0 1 0,0-1-1,1 1 1,-1-1 0,0 1 0,0 0 0,1 0-1,-1 0 1,1 0 0,-1 0 0,1 0-1,-1 1 1,1-1 0,0 1 0,-1 0 0,1 0-1,0 0 1,-1 0 0,1 0 0,-1 1-1,1-1 1,0 1 0,-1-1 0,1 1 0,-1 0-1,0 0 1,1 0 0,-1 1 0,0-1-1,1 0 1,-1 1 0,1 1-6,5 5 158,0 1 0,0-1 0,-1 2 0,0-1 1,-1 1-1,0 0 0,-1 0 0,0 1 0,0 0 0,-1 0 0,-1 0 0,0 0 1,0 1-1,-1-1 0,0 7-158,7 132 467,-9-167-3955,1-25-9224,4 20 2030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4:58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69 9364,'-7'-16'9557,"-10"9"-5009,-43 17-1730,57-9-2807,1-1-1,0 1 1,0 0 0,0 0 0,0-1 0,0 2 0,0-1 0,0 0 0,0 0 0,0 1 0,0-1-1,0 1 1,1-1 0,-1 1 0,1 0 0,-1 0 0,1-1 0,0 1 0,0 0 0,0 0-1,0 0 1,0 1 0,0-1 0,0 0 0,1 0 0,-1 0 0,1 1 0,-1-1 0,1 0 0,0 1-1,0-1 1,0 0 0,0 0 0,1 1 0,-1-1 0,0 0 0,1 0 0,0 1 0,0-1-1,-1 0 1,1 0 0,0 0 0,1 0 0,-1 0 0,0 0 0,1 0 0,-1 0 0,1-1 0,-1 1-1,1-1 1,0 1 0,-1-1 0,1 1 0,0-1 0,0 0 0,0 0 0,0 0 0,1 0-1,-1 0 1,1 0-11,10 3 32,54 22-51,-65-25 29,-1 0 1,1 0-1,-1 0 1,0 0-1,1 0 0,-1 0 1,0 1-1,1-1 1,-1 0-1,0 1 0,0-1 1,0 1-1,0-1 1,0 1-1,-1-1 0,1 1 1,0 0-1,-1-1 1,1 1-1,-1 0 0,0 0 1,1-1-1,-1 1 1,0 0-1,0 0 0,0 0 1,0-1-1,-1 1 0,1 0 1,0 0-1,-1-1 1,1 1-1,-1 0 0,0-1 1,1 1-1,-2 1-10,1 0-21,-1 0 0,1 0 1,-1 0-1,0-1 0,0 1 0,0-1 0,-1 1 0,1-1 0,0 1 1,-1-1-1,0 0 0,1 0 0,-1-1 0,0 1 0,0 0 0,0-1 1,0 0-1,0 1 0,0-1 0,-1-1 0,1 1 0,0 0 0,-1-1 1,1 0-1,0 1 0,-1-1 0,1-1 0,0 1 0,-1 0 0,1-1 1,0 0-1,0 1 0,-1-2 21,-1-36-8051,8 23 799,2-3-4068</inkml:trace>
  <inkml:trace contextRef="#ctx0" brushRef="#br0" timeOffset="302.637">236 0 10501,'15'28'8969,"-3"21"-5414,-5-17-2318,20 127-789,-27-154-2441,-2-15-10855,1 1 2995</inkml:trace>
  <inkml:trace contextRef="#ctx0" brushRef="#br0" timeOffset="562.627">220 169 8772,'5'-11'10210,"8"4"-5352,30 5-1998,-38 3-2975,31 2-1893,-25-5-2590,1-2-3928,-4 1-2911</inkml:trace>
  <inkml:trace contextRef="#ctx0" brushRef="#br0" timeOffset="953.131">430 72 8020,'49'4'12548,"-12"32"-8893,7 58-3798,-33-63-332,-12-35 485,0 0-1,-1 0 0,0 0 1,1 0-1,-2 1 0,1-1 0,0 0 1,-1 1-1,1-1 0,-1 1 0,0 0 1,0 0-1,-1 0 0,1 1 0,0-1 1,-1 1-1,0-1 0,1 1 0,-1 0 1,0 1-1,0-1 0,0 1 0,0 0 1,-1 0-1,1 0 0,0 0 0,0 1 1,-1-1-1,1 1 0,0 0 1,0 1-1,-1-1 0,1 1 0,-1 0-9,2 0 161,-1 1-1,1 0 0,0 1 0,0-1 1,0 0-1,0 1 0,1 0 0,-1-1 1,1 1-1,-1 0 0,1 0 1,0 1-1,0-1 0,0 0 0,1 1 1,-1-1-1,1 1 0,0-1 0,0 1 1,0 1-161,0-3 43,1-1 1,0 1-1,-1 0 1,1 0-1,0 0 0,0 0 1,0-1-1,0 1 1,0 0-1,0 0 1,1 0-1,-1 0 1,1-1-1,-1 1 1,1 0-1,0 0 0,-1-1 1,1 1-1,0 0 1,0-1-1,0 1 1,0-1-1,1 1 1,-1-1-1,0 0 1,1 0-1,-1 1 0,0-1 1,1 0-1,0 0 1,-1 0-1,1 0 1,0-1-1,-1 1 1,1 0-1,0-1 1,0 1-1,-1-1 0,1 0 1,1 1-44,1-1-210,0 1 0,0-1 0,0 0 0,0 0 0,0 0 0,0-1 0,0 0 1,0 1-1,0-1 0,0-1 0,0 1 0,-1 0 0,1-1 0,0 0 0,-1 0 0,1 0 0,-1 0 0,0-1 1,0 1-1,0-1 0,0 0 0,1-1 210,16-21-5291,-4-3-3806,-7 12-745</inkml:trace>
  <inkml:trace contextRef="#ctx0" brushRef="#br0" timeOffset="1156.209">621 9 8100,'15'16'11011,"-5"27"-8480,-8-31-1197,29 165 1254,-34-202-19852,1 10 8980</inkml:trace>
  <inkml:trace contextRef="#ctx0" brushRef="#br0" timeOffset="1437.543">626 144 10277,'3'2'9157,"3"0"-4760,19-2-2932,-22 0-458,20 2-282,-5 0 875,-7-3-3963,-1-1-3532,1-2-4900,-7 1 1236</inkml:trace>
  <inkml:trace contextRef="#ctx0" brushRef="#br0" timeOffset="1765.94">819 159 9925,'24'1'7924,"17"-11"-4701,-40 10-3200,0 0-1,1-1 0,-1 0 1,0 1-1,0-1 0,1 0 1,-1 1-1,0-1 1,0 0-1,0 0 0,0 0 1,0 0-1,0 0 1,0 0-1,-1 0 0,1 0 1,0-1-1,-1 1 0,1 0 1,0 0-1,-1-1 1,0 1-1,1 0 0,-1-1 1,0 1-1,1 0 1,-1-1-1,0 1 0,0 0 1,0-1-1,0 1 0,-1-1 1,1 1-1,0 0 1,0-1-1,-1 1 0,1 0 1,-1 0-1,1-1 1,-1 1-1,0 0 0,1 0 1,-1 0-1,0-1 0,-1 0-22,1 1 48,0 0-1,0 0 1,0 0-1,0 0 0,0 0 1,0 0-1,-1 0 1,1 1-1,0-1 1,-1 0-1,1 1 0,0-1 1,-1 0-1,1 1 1,-1 0-1,1-1 0,-1 1 1,1 0-1,-1 0 1,1 0-1,-1 0 0,1 0 1,-1 0-1,1 0 1,-1 1-1,1-1 0,-1 0 1,1 1-1,-1-1 1,1 1-1,0 0 0,-1-1 1,1 1-1,0 0 1,0 0-1,-1 0 0,1 0 1,0 0-1,0 0 1,0 0-1,0 0 1,0 1-1,0-1 0,1 0 1,-1 1-1,0-1 1,1 0-1,-1 1 0,1-1 1,-1 1-1,1-1 1,-1 1-48,-2 6 317,1 0 0,-1 0 1,1 1-1,1-1 0,-1 1 0,2-1 1,-1 1-1,1 0 0,0-1 1,1 1-1,0-1 0,0 1 1,1-1-1,0 1 0,1-1 1,2 6-318,-4-13-10,-1 0 0,1 0 0,0 0 0,0 0 1,0 0-1,0 0 0,0 0 0,0 0 0,0-1 1,0 1-1,0 0 0,0-1 0,0 1 0,0-1 0,1 1 1,-1-1-1,0 1 0,0-1 0,1 0 0,-1 0 1,0 0-1,0 1 0,1-1 0,-1-1 0,0 1 1,1 0-1,-1 0 0,0 0 0,0-1 0,1 1 1,-1 0-1,0-1 0,0 1 0,0-1 0,1 0 1,-1 1-1,0-1 0,0 0 10,42-39-5564,-31 27 1648,4-2-3717,2-1-4487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0:31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9220,'9'4'8466,"0"21"-6468,28 267 4271,10-90-5759,-48-165-2783,-19-70-6126,13 11 2271,0-5-3519</inkml:trace>
  <inkml:trace contextRef="#ctx0" brushRef="#br0" timeOffset="609.229">8 119 8612,'15'-20'13083,"5"26"-10847,56 54-84,-32-18-1850,-36-34-290,2 0 0,-1 0 0,1 0 0,0-1-1,0-1 1,1 0 0,0 0 0,0-1 0,0 0-1,1-1 1,-1-1 0,1 1 0,0-2 0,0 0-1,0 0 1,1-1 0,-1-1 0,0 0 0,7-1-12,-12-3 2,-1-1 1,0 0 0,0 0-1,0 0 1,-1 0-1,1-1 1,-1 0 0,-1-1-1,1 1 1,-1-1 0,0 1-1,-1-1 1,1 0 0,-1-1-1,-1 1 1,1-1 0,0-6-3,5-7 3,33-112 5,-41 132-7,1 0 0,-1 0 1,1 0-1,0 0 1,0 0-1,-1 0 1,1 0-1,0 0 0,0 0 1,0 0-1,0 0 1,0 0-1,0 0 0,0 1 1,1-1-1,-1 1 1,0-1-1,0 0 1,0 1-1,1 0 0,-1-1 1,0 1-1,1 0 1,-1 0-1,0 0 1,1 0-1,-1 0 0,0 0 1,1 0-1,-1 0 1,0 0-1,0 1 1,1-1-1,-1 0 0,0 1 1,0-1-1,1 1 1,-1 0-1,0-1 1,0 1-1,0 0 0,0 0 1,0 0-1,0-1 1,0 1-1,0 0 1,0 0-1,-1 1 0,1-1 1,0 0-1,0 0 1,-1 0-1,1 0 1,-1 1-1,1-1 0,-1 0 1,0 0-1,1 2-1,3 6 80,0 1-1,-1 0 1,0 0-1,0 0 1,-1 0 0,0 1-1,-1-1 1,0 0-1,-1 10-79,4 23 277,51 382 443,-46-421-6037,0-29-3944,-6 16 4201,4-4-3747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0:35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59 9460,'-8'13'8568,"18"21"-7542,-9-32-634,33 129 1545,-17-23-1059,-13-220-619,38-55-227,-42 165-32,0 0-1,0 0 1,1 1 0,-1-1 0,0 0 0,1 1 0,0-1-1,-1 0 1,1 1 0,0-1 0,0 1 0,0-1 0,0 1-1,0-1 1,0 1 0,1 0 0,-1-1 0,0 1 0,1 0 0,-1 0-1,1 0 1,-1 0 0,1 0 0,-1 1 0,1-1 0,0 0-1,-1 1 1,1-1 0,0 1 0,-1-1 0,1 1 0,0 0 0,0 0-1,0 0 1,-1 0 0,1 0 0,0 0 0,0 0 0,-1 1-1,1-1 1,0 1 0,0-1 0,-1 1 0,1 0 0,-1-1-1,1 1 1,0 0 0,-1 0 0,0 0 0,1 0 0,0 1 0,7 13 2,-1 0 1,0 0 0,-1 1-1,0-1 1,-2 2 0,0-1-1,0 1 1,-2-1 0,0 1-1,-1 0 1,0 8-3,6 66 13,-4-197 113,-3 91-122,0 0 1,1 0-1,1 0 1,0 1 0,1-1-1,0 1 1,1 0-1,1 0 1,1 1-1,0-1 1,0 2 0,1-1-1,1 1 1,4-5-5,-11 15 9,-1 1 0,1 0 0,-1 0 0,1 0 0,0-1 0,0 1 0,0 1 0,0-1-1,0 0 1,0 0 0,0 1 0,0-1 0,0 1 0,0 0 0,0 0 0,0-1 0,0 1 0,0 0 0,0 1 0,0-1 0,0 0 0,0 1 0,0-1 0,0 1 0,0 0 0,0-1 0,0 1 0,0 0 0,0 0 0,0 0 0,-1 0 0,1 1 0,0-1 0,-1 0 0,1 1 0,-1-1 0,0 1 0,1 0 0,-1 0-9,49 73 981,-41-53-749,-1 1 1,-1 0-1,0 0 1,-2 1-1,-1 0 0,-1 0 1,-1 0-1,-1 0 0,-1 1 1,-1 3-233,-2-17-1069,-2-26-2373,-2-25-7748,7 18 476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0:35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7 9332,'3'-7'9770,"-18"20"-7401,2 9-1843,1 0 0,1 2 0,0-1 0,2 1 0,1 0 0,1 1 0,1 0-1,-2 21-525,5-26 41,2 0 0,0-1-1,1 1 1,1 0 0,1-1 0,1 1-1,0-1 1,2 0 0,0 0-1,1 0 1,1-1 0,3 7-41,-7-20 3,1 0 1,-1 1 0,1-1-1,0-1 1,0 1 0,0 0 0,1-1-1,-1 0 1,1 0 0,0 0-1,0-1 1,1 0 0,-1 0 0,1 0-1,-1 0 1,1-1 0,0 0-1,0 0 1,0-1 0,0 0 0,1 0-1,-1 0 1,5 0-4,-7-9-191,-17-10-4908,-1-3-4845,6 2-1058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0:36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8852,'1'-12'9157,"29"20"-4388,-23 0-4524,0 1-1,-1-1 1,0 1-1,-1 1 0,0-1 1,0 1-1,-1 0 0,-1 0 1,1 0-1,0 8-244,-3-15 48,7 21 69,-1 1-1,-1 0 1,-1-1 0,-1 2-1,-1-1 1,-2 0-1,0 1 1,-2-1 0,0 0-1,-5 21-116,1-19 149,6-22-119,-1 1 0,0-1 0,0 0 0,-1 1 0,0-1 0,0 0 0,0 1-1,0-1 1,-1 0 0,0 0 0,0 0 0,0 0 0,-1-1 0,0 1 0,0 0 0,0-1-1,0 0 1,-1 0 0,1 0 0,-1 0 0,0 0 0,-1-1 0,1 0 0,0 0-1,-3 1-28,3-16-4350,15-21-8033,-2 15 1796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0:36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12422,'4'1'3393,"-3"1"113,1 4-1377,-2-4-913,1 4-415,-1-6-145,-3 3-304,2-1-272,-1 0-304,0 0-304,0-1-513,2 0-111,0 3-2386,-3 0-2561,0 0-5858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0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10325,'-1'17'6656,"7"8"-3070,2 12-1121,-10-24-2077,0 0 1,-1 0-1,0 0 0,-1 0 1,-1 0-1,0-1 1,-1 1-1,0-1 0,0-1 1,-2 1-1,1-1 1,-9 9-389,16-20-44,-1 1 1,0 0 0,0 0 0,1-1 0,-1 1-1,0 0 1,0-1 0,0 1 0,0-1 0,0 1-1,0-1 1,0 0 0,0 1 0,0-1-1,0 0 1,0 0 0,0 1 0,0-1 0,0 0-1,0 0 1,0 0 0,0 0 0,0-1 0,0 1-1,-1 0 1,1 0 0,0-1 0,0 1-1,0 0 1,1-1 0,-1 1 0,0-1 0,0 1-1,0-1 1,0 0 0,0 1 0,0-1 0,1 0-1,-1 1 1,0-1 0,1 0 0,-1 0-1,0 0 1,1 0 0,-1 0 0,1 0 0,-1-1 43,-4-8-4710,4-1-3852,1 6-3812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0:40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188 211 6819,'-4'-28'10748,"-25"36"-5825,16 1-4732,0 1 0,1 1 0,1 0 0,-1 0 0,2 1 0,0 1 0,0 0 0,1 0 0,1 1 0,0 0-1,1 0 1,0 1 0,1 0 0,1 0 0,0 0 0,0 9-191,4-19 4,0 1 1,0-1-1,1 1 0,0-1 1,0 1-1,0-1 0,1 0 1,0 1-1,0-1 0,0 0 1,1 1-1,0-1 0,0 0 1,0 0-1,1 0 0,-1-1 0,1 1 1,0 0-1,0-1 0,1 0 1,-1 0-1,1 0 0,0 0 1,0-1-1,1 1 0,-1-1 1,1 0-1,-1 0 0,1-1 1,0 1-1,0-1 0,0 0 1,0-1-1,0 1 0,1-1 1,-1 0-1,1 0 0,-1-1 1,0 1-1,1-1 0,-1 0 0,5-1-4,-1 0 1,0 0 0,0 0 1,0-1-1,0 0 0,-1-1 0,1 0 0,-1 0 0,0 0 0,0-1 0,0-1 0,0 1 0,-1-1 0,1-1 0,-1 1 0,0-1 0,-1-1 0,0 1 0,0-1 0,0 0 0,-1 0 0,0-1 0,0 1 0,-1-1 0,0 0 0,0-1 0,0-2-1,-2 4 3,0-1 0,-1 0 1,0 1-1,0-1 0,-1 0 0,0 0 0,0 1 1,-1-1-1,0 0 0,0 1 0,-1-1 0,0 1 1,0-1-1,-1 1 0,0 0 0,0 0 0,-1 0 0,0 0 1,0 1-1,0-1 0,-1 1 0,0 0 0,0 1 1,-1-1-1,0 1 0,0 0 0,0 0 0,0 1 0,-1 0 1,1 0-1,-8-3-3,-15 8-2443,26 5-2253,10 3-3991,2-3-1323</inkml:trace>
  <inkml:trace contextRef="#ctx0" brushRef="#br0" timeOffset="484.258">457 252 10037,'31'56'8345,"-14"35"-5000,-7 47-2459,-10-138-885,0 0 0,0 0 0,0 0-1,0 0 1,0-1 0,0 1 0,0 0 0,1 0 0,-1 0-1,0 0 1,0-1 0,0 1 0,0 0 0,0 0 0,1 0 0,-1 0-1,0 0 1,0 0 0,0-1 0,1 1 0,-1 0 0,0 0 0,0 0-1,0 0 1,1 0 0,-1 0 0,0 0 0,0 0 0,0 0-1,1 0 1,-1 0 0,0 0-1,2-25 10,15-142 60,-17 160-65,1 0-1,1-1 1,-1 1 0,1 0 0,1-1 0,-1 1 0,1 1-1,0-1 1,1 0 0,0 1 0,0-1 0,0 1 0,1 0-1,0 1 1,0-1 0,2-1-5,-4 6 20,0 1 0,0 0 0,1 0 0,-1 0 0,0 0 0,0 0 0,0 0 1,0 1-1,0 0 0,0 0 0,0 0 0,0 0 0,0 0 0,0 0 0,0 1 0,0-1 0,-1 1 0,1 0 0,0 0 0,-1 0 0,0 0 0,0 0 0,1 1 0,-1-1 0,0 0 0,-1 1 0,1 0 1,0 0-1,-1-1 0,0 1 0,1 0 0,-1 0 0,0 3-20,8 12 150,-1 0 0,-1 1 0,0 0 0,-2 0 0,0 0 0,-1 1 0,-1 0 0,-1-1 1,-1 2-151,2 0 71,-5-5-2243,3-37-4735,4 8 803,2-3-3578</inkml:trace>
  <inkml:trace contextRef="#ctx0" brushRef="#br0" timeOffset="937.273">878 0 10325,'20'106'9743,"-9"53"-7187,-5-30-1492,18-46-765,-15-113 112,-7 21-297,0 1 1,1 0-1,0 1 1,0-1-1,1 0 1,0 1-1,0 0 1,0 0-1,1 0 1,0 1-1,5-6-113,-4 5 33,115-125 379,-55 113-733,-58 2-3171,-10 13-1014,-2 6-4149,-2 0-465</inkml:trace>
  <inkml:trace contextRef="#ctx0" brushRef="#br0" timeOffset="1202.835">1039 300 10149,'31'65'8414,"46"16"-2996,-42-48-4051,-14-24-2146,-16-22-3055,3-6-6416,2 10-219</inkml:trace>
  <inkml:trace contextRef="#ctx0" brushRef="#br0" timeOffset="1546.503">1341 298 11157,'41'2'6715,"54"-33"-5018,-92 29-1615,0 0 0,-1-1 0,1 1-1,-1 0 1,0-1 0,0 0 0,0 1 0,0-1 0,0 0 0,-1 0 0,1 0 0,-1 0-1,0-1 1,0 1 0,0 0 0,0 0 0,0-1 0,-1 0-82,1 3 10,-1 0 0,0 0 0,0-1 0,0 1 1,0 0-1,1 0 0,-2-1 0,1 1 0,0 0 0,0 0 1,0-1-1,-1 1 0,1 0 0,0 0 0,-1 0 0,1 0 1,-1-1-1,0 1 0,1 0 0,-1 0 0,0 0 0,1 0 0,-1 0 1,0 1-1,0-1 0,0 0 0,0 0 0,0 0 0,0 1 1,0-1-1,0 1 0,0-1 0,-1 0 0,1 1 0,0 0 1,0-1-1,0 1 0,-1 0 0,1 0 0,0 0 0,0 0 0,0-1 1,-1 2-1,1-1 0,0 0 0,0 0 0,-1 0 0,1 1 1,0-1-11,-5 0 54,1 0 0,-1 0 0,1 1 0,0-1 0,-1 1 0,1 0 0,0 1 0,0-1 0,0 1 0,0 0 0,0 1 0,0-1 1,0 1-1,1 0 0,-1 0 0,1 0 0,0 1 0,0-1 0,0 1 0,1 0 0,-1 0 0,1 0 0,0 1 0,0-1 0,0 1 1,-1 4-55,-1 5 263,1 1 1,0-1 0,2 1 0,-1 0-1,2-1 1,0 1 0,1 0 0,0 0-1,1 0 1,1 0 0,1 0 0,0-1-1,0 1 1,2-1 0,2 7-264,-4-19-32,0 1-1,0 0 1,0-1-1,0 1 1,0-1 0,1 0-1,-1 0 1,1-1 0,0 1-1,-1-1 1,1 1-1,0-1 1,0 0 0,0-1-1,0 1 1,0-1 0,0 1-1,0-1 1,0-1-1,0 1 1,0 0 0,0-1-1,-1 0 1,1 0 0,0 0-1,0 0 1,0-1-1,-1 1 1,1-1 0,-1 0-1,1 0 1,-1 0 0,0-1-1,0 1 1,0-1-1,0 0 1,0 0 0,-1 0-1,1 0 1,-1 0-1,0-1 1,1 1 0,-2 0-1,2-3 33,42-58-6560,-22 33-2305,-10 10-1172</inkml:trace>
  <inkml:trace contextRef="#ctx0" brushRef="#br0" timeOffset="1999.525">1669 202 9172,'2'31'7694,"4"0"-3910,20 60-2374,-20-73-649,-5-15-737,0 1 0,0-1 0,1 0 0,-1 0 0,1 0 0,0 0 0,0 0 0,0 0 0,0 0 0,1 0 0,-1-1 0,1 1 0,-1-1 0,1 0 0,0 0 0,0 0 0,0 0 0,0 0 0,0-1 0,1 1 0,-1-1 0,0 0 0,1 0 0,-1 0 0,1-1 0,-1 1 0,1-1 0,-1 0 0,1 0 0,-1 0 0,1 0 0,-1 0 0,1-1 1,-1 0-26,2-2-37,0 0-1,0-1 1,0 1-1,0-1 0,-1-1 1,1 1-1,-1-1 0,0 1 1,-1-1-1,1 0 1,-1 0-1,0-1 0,0 1 1,-1-1-1,0 1 0,0-1 1,0 0-1,0 0 0,-1 0 1,0 0-1,0 0 1,-1 0-1,0 0 0,0 0 1,0-1 38,5-83-64,23 364 3046,-24-241-2806,-1-18-74,0 1 1,-2 0 0,0 0-1,0 0 1,-2 0 0,0 0-1,0 0 1,-2 0 0,-3 11-103,4-23 32,0 0 1,0 0 0,0 0-1,-1 0 1,1 0 0,-1-1-1,0 1 1,0-1-1,0 0 1,-1 0 0,1 0-1,-1-1 1,1 1 0,-1-1-1,0 1 1,0-1 0,0-1-1,0 1 1,-1 0 0,1-1-1,0 0 1,-1 0 0,1 0-1,0-1 1,-1 0 0,1 1-1,-1-2 1,-1 1-33,-50-11-2958,51 11 190,0-1-7811,0-3-704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0:39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9732,'0'6'7230,"4"13"-5272,-1-6-621,20 238 2828,-10-46-3621,-14-179-572,-4-39-2070,-1-28-1578,-2-10-6188,6 29 580</inkml:trace>
  <inkml:trace contextRef="#ctx0" brushRef="#br0" timeOffset="533.804">14 136 10565,'8'0'7997,"15"21"-5349,67 114 1420,-86-130-4047,0 1 0,1 0 0,0-1 0,0 0 0,0 0 0,1-1 0,-1 1 0,1-1 0,0 0 0,1-1 0,-1 0 0,0 0 0,1 0 0,0 0 0,0-1 0,0 0 0,0-1 0,0 0 0,0 0-1,0 0 1,0-1 0,0 0 0,0 0 0,1-1 0,-1 0 0,0 0 0,0-1 0,0 0 0,0 0 0,-1 0 0,1-1 0,-1 0 0,1-1 0,-1 1 0,1-2-21,2-5 2,1 0-1,-2-1 1,1-1 0,-2 1 0,1-1-1,-2-1 1,1 1 0,-2-1 0,0 0-1,0-1 1,-1 1 0,-1-1 0,2-12-2,22-65 33,-27 90-34,0-2 2,0 1 0,0-1 0,1 0 0,-1 1 0,1-1 0,0 1 0,-1 0 0,1-1 0,0 1 0,0 0 0,1-1 0,-1 1 0,0 0 0,1 0 0,0 0 0,-1 0 0,1 0 0,0 0 0,0 1 0,0-1 0,0 1 0,0-1 0,0 1 0,0 0 0,1 0 0,-1-1 0,0 2 0,1-1 0,-1 0 0,1 0 0,-1 1 0,1 0 0,-1-1 0,1 1 0,-1 0 0,3 0-1,16 72 122,-10-1 443,-3 0-1,-4 1 1,-3 11-565,3 33 401,22 97-209,-19-285-10647,-3 58 4756,1-8-6643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0:44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9252,'2'0'8567,"-7"29"-5235,-46 104-830,34-73-1977,9-40-341,2 0 0,1 1 1,0 0-1,1 0 0,2 0 0,0 0 1,1 0-1,2 13-184,0-24 11,0 0 0,0 1 1,2-1-1,-1 0 1,1 0-1,1 0 0,0-1 1,0 1-1,1-1 0,0 0 1,0 0-1,1 0 1,0-1-1,1 0 0,0 0 1,0-1-1,1 0 0,0 0 1,4 3-12,116 56 53,-128-66-49,-1 1-1,1-1 1,0 0-1,-1 0 1,1 0-1,0 1 1,-1-1-1,1 0 1,0 0-1,0 1 1,-1-1-1,1 0 1,0 1-1,0-1 1,0 0-1,0 1 1,-1-1-1,1 1 1,0-1-1,0 0 1,0 1-1,0-1 1,0 0-1,0 1 1,0-1-1,0 1 1,0-1-1,0 0 1,0 1-1,0-1 1,0 0-1,0 1 1,0-1-1,0 1 1,1-1-4,-30-32-3209,17 4-4012,10 22 4069,-6-12-9294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0:46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10981,'1'-3'3025,"0"3"161,-1 0-1185,1-1-737,-2 1-335,4 0-193,-2 1-288,3 5-160,-3-4-143,1 1-177,-2-3-97,0 4-271,1-2-416,-1 1-369,0-2-2128,4 5-2450,2-1-5586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5:14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19 9236,'-10'-6'7184,"-2"9"-3842,-14 26-1587,5 63-458,21-89-1259,1-1 0,-1 1-1,1-1 1,-1 1-1,1-1 1,0 1 0,0-1-1,0 0 1,0 1 0,0-1-1,0 0 1,1 0-1,-1 0 1,1 0 0,0 0-1,-1 0 1,1 0 0,0-1-1,0 1 1,0-1-1,0 1 1,0-1 0,1 0-1,-1 0 1,0 0-1,1 0 1,-1 0 0,0 0-1,1-1 1,-1 1 0,1-1-1,-1 0 1,1 1-1,-1-1 1,2 0-38,-1 0 2,0 0 0,0 0 0,0 0 0,0 0 0,-1-1 0,1 1 0,0-1 0,0 1 0,0-1 0,-1 0-1,1 0 1,0 0 0,-1-1 0,1 1 0,-1-1 0,0 1 0,1-1 0,-1 0 0,0 0 0,0 0 0,0 0 0,0 0 0,0 0 0,-1 0 0,1-1 0,0 1 0,-1-1 0,0 1 0,0-1 0,0 0-1,0 1 1,0-1 0,0 0 0,-1 0 0,1 0 0,-1 0 0,0 1 0,0-1 0,0 0 0,0 0 0,-1 0 0,1 0 0,-1 1 0,1-1 0,-1 0 0,0 0 0,0 1 0,0-1 0,-1 0 0,1 1-1,-1 0 1,0-1-2,-45-59-779,56 60-12443,-3-1 3007</inkml:trace>
  <inkml:trace contextRef="#ctx0" brushRef="#br0" timeOffset="499.895">186 1 10341,'21'39'8742,"6"68"-6391,-15-182-534,-12 72-1820,1-1 1,-1 1-1,1 0 0,0-1 0,1 1 1,-1 0-1,1 0 0,-1 0 1,1 0-1,0 0 0,0 0 1,0 0-1,0 0 0,1 1 1,-1 0-1,1-1 0,-1 1 1,1 0-1,0 0 0,0 0 1,0 0-1,0 1 0,0-1 1,0 1-1,1 0 0,2-1 3,-4 3 42,1 1 0,-1-1 0,0 1 0,1-1 0,-1 1 0,0 0 0,0 0 0,0 0 0,0 0 0,-1 0 0,1 0 0,-1 1 0,1-1-1,-1 1 1,0-1 0,0 1 0,0-1 0,0 1 0,0-1 0,0 1 0,-1 0 0,1 0 0,-1-1 0,0 1 0,0 0 0,0 0 0,0-1 0,-1 2-42,4 14 445,13 87 360,-12-111-4860,0 5-1584,-3 0 2042,2 0-8702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0:46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10181,'1'25'6688,"0"1"-3762,1 39-951,-3-44-1375,2-12-342,0 1 1,-1-1-1,-1 0 1,0 1-1,0-1 1,0 0-1,-1 1 1,-1-1-1,0 0 0,0-1 1,0 1-1,-1 0 1,-1-1-1,1 0 1,-4 3-259,8-10-40,0 0-1,0 0 1,-1-1 0,1 1 0,0 0 0,-1-1-1,1 1 1,-1 0 0,1-1 0,0 1 0,-1 0 0,0-1-1,1 1 1,-1-1 0,1 1 0,-1-1 0,0 1 0,1-1-1,-1 0 1,0 1 0,1-1 0,-1 0 0,0 0 0,0 1-1,1-1 1,-1 0 0,0 0 0,0 0 0,1 0 0,-1 0-1,0 0 1,0 0 0,0 0 0,1 0 0,-1 0-1,0 0 1,0-1 0,1 1 0,-1 0 0,0 0 0,1-1-1,-1 1 1,0-1 0,1 1 0,-1-1 0,0 1 0,1-1-1,-1 1 1,1-1 0,-1 1 0,1-1 0,-1 0 0,1 1-1,-1-1 1,1 0 0,0 1 0,-1-1 0,1 0-1,0 1 1,0-1 0,-1 0 0,1 0 0,0 1 0,0-1-1,0 0 1,0 0 0,0 0 0,0 1 0,0-1 40,5-30-11093,-1 16-1273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0:45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145 149 6915,'19'-15'12793,"-56"18"-8562,14-5-3765,20 1-415,0 0 0,0 0 0,0 0 1,-1 1-1,1-1 0,0 1 1,0 0-1,0 0 0,0 0 0,0 0 1,-1 1-1,1-1 0,0 1 0,0 0 1,0 0-1,0 0 0,0 0 0,0 0 1,0 1-1,1-1 0,-1 1 0,0 0 1,1-1-1,-1 1 0,1 1 0,0-1 1,0 0-1,-1 1 0,2-1 1,-1 1-52,-6 19 238,0 38-12,34 52 166,18-138-331,-41 25-61,0 0-1,0-1 1,0 1-1,0 1 1,0-1-1,0 0 1,0 1-1,0-1 1,0 1-1,1 0 1,-1 0-1,0 1 1,0-1-1,0 0 1,0 1-1,1 0 1,-1 0-1,0 0 1,0 0-1,-1 0 1,1 1 0,0-1-1,0 1 1,-1 0-1,1 0 1,0 0-1,-1 0 1,0 0-1,0 0 1,0 1-1,0-1 1,0 1-1,0 0 1,0-1-1,-1 1 1,1 0-1,-1 0 1,0 0-1,0 0 1,0 0-1,0 0 1,-1 0-1,1 1 1,-1-1-1,0 0 1,0 0-1,0 0 1,0 0-1,-1 3 1,1-2 1,0 1 0,0 0 0,0-1 0,-1 1 1,1-1-1,-1 1 0,0-1 0,-1 1 0,1-1 0,-1 0 0,0 0 0,0 0 0,0 0 0,0 0 0,-1 0 0,0 0 0,0-1 0,0 1 0,0-1 0,0 0 0,-1 0 0,1 0 0,-1 0 1,0-1-1,0 0 0,0 1 0,0-1 0,0-1 0,0 1 0,-1-1 0,1 1 0,-1-1 0,-2 0-1,-39-11-363,31-3-2886,33 5-10464,-8 5 4183</inkml:trace>
  <inkml:trace contextRef="#ctx0" brushRef="#br0" timeOffset="546.774">382 193 10277,'-22'4'8166,"-1"20"-5648,20-20-2171,-5 8-9,1 0-1,0 1 1,0 0-1,2 0 1,-1 1-1,2-1 1,0 1-1,0 0 0,2 0 1,-2 11-338,3-18 16,0-1 1,1 0 0,0 1-1,0-1 1,0 0-1,1 1 1,0-1-1,0 0 1,1 0-1,-1 0 1,1 0 0,1 0-1,-1 0 1,1 0-1,0-1 1,0 1-1,1-1 1,-1 0-1,1 0 1,1 0 0,-1 0-1,0-1 1,1 0-1,0 0 1,3 2-17,0-3 1,1-1 0,-1 1 1,1-1-1,0-1 0,0 0 1,0 0-1,0-1 0,0 0 1,0 0-1,0-1 0,0 0 1,-1-1-1,1 0 0,0 0 1,-1-1-1,1 0 0,-1-1 1,0 1-1,0-2 0,0 1 1,0-1-1,-1 0 0,0-1 1,1 0-2,-4 1 3,1 0 0,-1 1 0,0-2 0,0 1-1,0 0 1,-1-1 0,0 0 0,0 0 0,0 0 0,-1 0 0,0 0 0,0 0 0,-1 0 0,1-1 0,-1 1 0,-1-1 0,1 1-1,-1-1 1,0 1 0,-1-1 0,1 1 0,-1-1 0,-1 1 0,1-1 0,-1 1 0,0 0 0,-1 0 0,1 0 0,-1 0-1,0 0 1,-1 1 0,0-1 0,1 1 0,-2 0 0,1 0 0,0 0 0,-1 1 0,0 0 0,0-1 0,0 2 0,-1-1 0,-1 0-3,0 1-59,1-1-131,0 1 0,-1 0 0,0 0 0,1 1 0,-1 0 0,0 0 1,0 1-1,0-1 0,-1 1 0,1 1 0,-6 0 190,8 2-977,3-2-1308,1 1-6528,3-1-2200</inkml:trace>
  <inkml:trace contextRef="#ctx0" brushRef="#br0" timeOffset="906.484">603 19 10885,'9'-19'7295,"12"24"-3843,18 25-1473,-28-16-1826,-2 0-1,0 1 1,0-1 0,-2 2-1,0-1 1,0 1 0,1 9-153,2 2 137,-1-6-37,-1 1 0,-1-1 1,-1 1-1,0 0 0,-2 1 1,-1-1-1,-1 1 0,-1 0 1,0 0-1,-2-1 0,-1 1 0,-1 0 1,0-1-1,-2 0 0,-6 20-100,9-39 53,1 1 0,0 0 0,-1 0-1,0-1 1,0 1 0,0-1 0,0 0-1,-1 1 1,1-1 0,-1 0 0,0 0 0,0-1-1,0 1 1,0-1 0,0 1 0,0-1-1,-1 0 1,1 0 0,-1 0 0,0-1-1,1 1 1,-1-1 0,0 0 0,0 0-1,0 0 1,0-1 0,-2 1-53,5-3-244,1 0-1,-1-1 1,0 1-1,1 0 1,-1 0 0,1 0-1,-1-1 1,1 1-1,0 0 1,0 0-1,0-1 1,1 1 0,-1 0-1,0 0 1,1-1-1,0 1 1,-1 0-1,1 0 1,0 0 0,0 0-1,0 0 1,0 0-1,0 0 1,1 0 0,-1 0-1,2-1 245,15-23-10735,-6 10 95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0:53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230 346 8884,'1'-4'6690,"4"-4"-3598,14-14-1173,-9 11-1338,-8 9-511,-1-1 1,1 0-1,0 0 0,0 1 0,0-1 0,0 1 0,0-1 0,0 1 0,1 0 0,-1 0 0,1 0 0,-1 0 0,1 1 0,0-1 0,0 1 1,0-1-1,0 1 0,0 0 0,0 0 0,0 0 0,0 1 0,0-1 0,1 1 0,-1 0 0,0 0 0,0 0 0,0 0 0,1 0 0,-1 1 0,0-1 1,0 1-1,0 0 0,0 0 0,0 0 0,1 1-70,0 2 4,-1 1-1,1-1 1,-1 1 0,0 0 0,0 1-1,-1-1 1,0 0 0,1 1 0,-2-1 0,1 1-1,-1 0 1,0-1 0,0 1 0,0 0 0,-1 0-1,0 0 1,0 0 0,0-1 0,-1 1-1,0 0 1,0 0 0,-1 0 0,1-1 0,-1 1-1,-1-1 1,1 0 0,-1 1 0,0-1-1,0 0 1,0 0 0,0-1 0,-1 1 0,0-1-1,0 0 1,0 0 0,-5 3-4,-66 86 40,76-80 166,25-16 604,-7 0-71,-2 5-255,-9-1-467,0 0 0,0 0 0,0 0 0,0-1-1,1 0 1,-1-1 0,0 0 0,0 0 0,0-1 0,-1 0-1,1 0 1,0-1 0,-1 0 0,1 0 0,6-4-17,-7-11-5094,2-2-7274,0 14 3559</inkml:trace>
  <inkml:trace contextRef="#ctx0" brushRef="#br0" timeOffset="624.853">389 64 8420,'-109'22'10735,"2"19"-6930,96-36-3672,1 1 0,-1 0 0,1 0 0,0 2 0,0-1 0,1 1 0,0 0 0,1 1-1,0 0 1,0 0 0,1 1 0,0 0 0,0 1 0,1-1 0,1 1 0,0 0 0,-1 4-133,1 0 55,0 0 0,1 0 0,0 1 0,1 0 0,1 0 0,1 0 0,0 0 0,1 0 0,1 0 0,0 0 0,1 0 0,1 0 0,0-1 0,1 1 0,1-1 0,0 0 0,1 0 0,1 0 0,1-1 0,0 0 0,4 5-55,1-1 10,1 0-1,1-1 1,1-1 0,0 0 0,1-1-1,1-1 1,0 0 0,1-2 0,13 7-10,-22-14 7,1 1 1,0-2 0,0 1 0,1-2 0,0 1 0,-1-2 0,1 1 0,0-2-1,0 1 1,0-2 0,0 0 0,0 0 0,0-1 0,0 0 0,0-1-1,0-1 1,0 0 0,9-4-8,168-95 112,-179 97-108,-1-1 0,0 0 0,0 0 0,-1-1 0,0 0 0,0-1 0,-1 0 0,0 0 0,0-1 0,-1 1 0,0-1 0,0-1 0,-1 1 0,-1-1 0,1 0 0,-2 0 0,1 0 0,-1-1 0,-1 1 0,0-1 0,0 0 0,-1 1 0,-1-1 0,0-2-4,-3-7 8,0 0 0,-2 1-1,0-1 1,-2 1 0,0 0-1,0 1 1,-2 0 0,-1 0-1,0 1 1,-1 0 0,-1 1 0,0 0-1,-1 1 1,-1 0 0,0 1-1,-1 1 1,-2-1-8,-17-20-173,-59-53 283,21 47-3574,69 39 2574,-6-2-1679,3-1-6703,4 1-1397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0:51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240 212 10485,'4'14'5304,"-2"14"-2985,-2-17-1544,31 141 3801,-16-133-5633,-8-33-3359,-3-5-3389,-1 3-2360</inkml:trace>
  <inkml:trace contextRef="#ctx0" brushRef="#br0" timeOffset="736.503">389 14 7427,'-15'-5'5769,"-32"-4"-981,-22 24-2291,60-15-2293,0 0 0,0 1 0,0 1-1,0-1 1,1 1 0,-1 1-1,0 0 1,1 0 0,0 0 0,0 1-1,0 0 1,0 1 0,1 0-1,-7 5-203,14-9 11,-11 8 136,0 0 0,1 1 1,0 0-1,1 1 0,0 0 0,1 1 1,0-1-1,1 2 0,0-1 1,1 1-1,0 0 0,1 0 0,1 1 1,0-1-1,-1 10-147,3-12 8,0 1 1,1-1-1,1 0 0,0 1 1,0-1-1,1 1 0,1-1 1,0 0-1,0 0 0,1 0 0,1 0 1,0 0-1,0 0 0,1-1 1,0 0-1,1 0 0,0 0 1,1-1-1,0 0 0,0 0 1,1-1-1,0 0 0,0 0 0,1-1 1,0 0-1,4 2-8,4 0 5,0-1 0,0 0 0,0-1 0,1-2 0,0 1 0,0-2 0,1-1 0,-1 0 0,1-1 0,0-1 0,-1-1 0,1 0 0,0-1-1,12-3-4,-21-1 4,0 0 0,0-1 0,0 0 0,0-1 0,-1 1 0,0-2 0,-1 1 0,0-1 0,0-1 0,0 0 0,-1 0 0,-1 0 0,1-1 0,-1 0 0,-1 0-1,0 0 1,-1-1 0,1 1 0,-2-1 0,0 0 0,1-8-4,-2 3 5,0-1 0,-1 1 0,-1 0 0,-1-1 0,0 1 0,-1 0 0,-1-1 0,0 1 0,-1 0 0,-1 1 0,0-1 0,-2 1 0,1 0 0,-2 0 0,-8-12-5,14 22-16,-1 0 0,1 0 0,-1 0 0,0 0 0,0 0 0,-1 1 1,0 0-1,0-1 0,0 1 0,0 0 0,0 1 0,-1-1 0,1 1 0,-1 0 0,0 0 0,0 0 0,-1 1 1,1 0-1,0 0 0,-1 0 0,1 1 0,-1 0 0,1 0 0,-1 0 0,0 0 0,0 1 0,-1 0 16,-6 3-842,-30 9-2183,30-4-1186,0 4-3291,7-3-2468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1:00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10277,'15'13'8050,"-3"6"-4388,9 49-2239,-20-62-861,36 306 1436,-28-327-9236,1-9-1974,-3 12-294</inkml:trace>
  <inkml:trace contextRef="#ctx0" brushRef="#br0" timeOffset="374.917">343 102 9588,'-6'23'10133,"-33"5"-8083,14-12-1072,-92 122 892,118-136-1827,-1 0 1,1 0-1,0 0 0,0-1 0,1 1 0,-1 0 1,0 0-1,0-1 0,1 1 0,-1 0 0,1-1 0,0 1 1,-1-1-1,1 0 0,0 0 0,0 0 0,0 1 0,-1-2 1,1 1-1,0 0 0,1 0 0,-1-1 0,0 1 1,0-1-1,0 1 0,0-1 0,1 0-43,12 6 384,33 15 12,45 31-138,-88-80-11911,-3 20 5685,-1 1-3218</inkml:trace>
  <inkml:trace contextRef="#ctx0" brushRef="#br0" timeOffset="812.301">456 279 9300,'34'1'5656,"78"-8"299,-108 6-5866,-1-1 0,1 0 0,-1 0 0,0 0 0,0 0 0,1 0 0,-1-1 0,-1 0 0,1 1 0,0-1 0,-1 0 0,1-1 0,-1 1 0,0 0 0,0 0 0,0-1 0,-1 0 0,1 1 0,-1-1 0,0 0 0,0 1 0,0-1 0,0 0 0,-1 0 0,1 0 0,-1 0 0,0 0 0,-1 0 0,1 0 0,0 0 0,-1 1 0,0-1 0,0 0 0,0 0 0,-1 1 0,0-4-89,1 5 35,0-1 1,-1 0-1,1 1 1,-1-1-1,1 1 1,-1-1-1,0 1 0,1 0 1,-1 0-1,0 0 1,-1 0-1,1 0 1,0 0-1,-1 0 0,1 1 1,-1-1-1,1 1 1,-1 0-1,1 0 0,-1 0 1,0 0-1,0 0 1,0 0-1,0 1 1,1 0-1,-1-1 0,0 1 1,0 0-1,0 0 1,0 1-1,0-1 1,0 1-1,0-1 0,1 1 1,-1 0-1,-1 0-35,-5 8 90,0 1-1,1 0 1,0 1-1,0-1 1,1 1-1,0 1 1,1-1-1,1 1 1,0 0-1,0 1 1,1-1-1,1 1 1,0-1-1,1 1 1,0 0-1,1 0 1,0 0-1,1 1 1,1-1-1,0 0 0,1 0 1,0 0-1,1-1 1,1 5-90,-2-13 18,-1-1-1,1 0 1,0 0 0,0 0 0,0 0-1,0 0 1,0 0 0,1-1 0,-1 1-1,1-1 1,0 1 0,-1-1 0,1 0-1,0 0 1,0 0 0,1-1 0,-1 1-1,0-1 1,1 0 0,-1 0 0,0 0-1,1 0 1,-1 0 0,1-1 0,0 1-1,-1-1 1,1 0 0,-1 0 0,1-1-1,-1 1 1,1-1 0,-1 0-1,1 0 1,-1 0 0,1 0 0,-1 0-1,0-1 1,0 1 0,1-1 0,-1 0-1,-1 0 1,1 0 0,2-2-18,3-3-341,0 0 0,0-1 1,0 0-1,-1 0 0,0-1 0,-1 0 0,0 0 1,0-1-1,-1 1 0,2-7 341,11-24-4915,-3 0-4353,-13 34 7445,4-10-7048</inkml:trace>
  <inkml:trace contextRef="#ctx0" brushRef="#br0" timeOffset="1343.426">756 152 10341,'1'48'10471,"14"63"-7448,-14-108-3014,0 1 0,0-1 0,1 0 0,-1 0-1,1 0 1,-1 0 0,1 0 0,0 0 0,0 0 0,1-1 0,-1 1 0,0-1 0,1 1 0,0-1 0,-1 0-1,1 0 1,0 0 0,0 0 0,0-1 0,0 1 0,1-1 0,-1 0 0,0 0 0,0 0 0,1 0 0,-1-1-1,1 1 1,-1-1 0,1 0 0,-1 0 0,1 0 0,-1 0 0,0-1 0,1 1 0,-1-1 0,0 0 0,1 0 0,-1 0-1,0-1 1,0 1 0,0-1 0,0 0 0,0 1 0,0-1 0,0-1 0,-1 1 0,1 0 0,-1-1 0,1 1-1,-1-1 1,0 0 0,0 1 0,1-3-9,32-101 24,-16 57 46,-11 179 1255,-4-82-1010,2 246 966,-6-287-1218,0 0 1,0 0-1,-1 0 0,0-1 1,0 1-1,-1 0 1,0 0-1,0-1 0,-1 1 1,1-1-1,-1 0 1,-1 0-1,1 0 0,-1 0 1,0 0-1,-1-1 1,-2 3-64,5-8 57,-1 0 0,0 0 0,1 0 0,-1-1 0,0 1 0,1-1 0,-1 0 0,0 0 0,1 0 0,-1 0 0,1 0 0,-1 0 0,1-1 0,0 1 0,0-1 0,0 1 0,0-1 0,0 0 0,0 0 0,0 0 1,-1-2-58,18-26-18676,-8 16 7770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0:58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8404,'3'-1'5936,"5"8"-3065,-1 117 2206,-6-62-4208,27 262 745,-24-103-1384,-7-266-4003,4-25-1398,-2 31-1877,1 11-1945</inkml:trace>
  <inkml:trace contextRef="#ctx0" brushRef="#br0" timeOffset="641.136">42 27 8196,'5'-18'11313,"9"29"-8670,-11-8-2828,31 30 1040,-2 2-1,-1 1 1,-2 1-1,5 11-854,48 53 339,-79-99-335,0-1 1,0-1-1,1 1 1,-1 0 0,0-1-1,0 0 1,1 0-1,-1 0 1,0 0-1,1 0 1,-1-1-1,0 1 1,0-1-1,1 0 1,-1 0-1,0 0 1,0 0 0,0-1-1,0 1 1,-1-1-1,1 0 1,0 0-1,0 0 1,-1 0-1,0 0 1,1-1-1,-1 1 1,0-1 0,0 1-1,0-1 1,0 0-1,-1 0 1,1 0-5,5-5 7,117-182 44,-120 184-52,-1 1-1,1 0 0,-1 0 1,1 0-1,0 1 0,0 0 0,1-1 0,-1 1 1,1 0-1,0 1 0,0-1 0,0 1 1,1 0-1,1 0 2,-1 0 6,-5 2-4,-1 0-1,1 1 0,0-1 0,0 0 0,0 0 0,0 1 0,0-1 0,0 0 1,0 1-1,0-1 0,0 1 0,0-1 0,1 1 0,-1 0 0,0-1 0,0 1 1,0 0-1,1 0 0,-1 0 0,0 0 0,0 0 0,0 0 0,1 0 0,-1 0 1,0 1-1,0-1 0,0 0 0,0 1 0,1-1 0,-1 1 0,0-1 0,0 1 1,0 0-1,0-1 0,0 1 0,0 0 0,0 0 0,-1-1 0,1 1 0,0 0 1,0 0-1,0 0 0,-1 0 0,1 1-1,7 50 366,-3 0 1,-2 0-1,-2 1 0,-4 24-366,2 68 490,2-109-376,20 202 114,0-127-132,-18-121-512,14-84-7284,5 47-2694,-10 22 563</inkml:trace>
  <inkml:trace contextRef="#ctx0" brushRef="#br0" timeOffset="1281.611">1024 365 8164,'0'-5'700,"0"5"-481,-1 1-1,1-1 1,-1 0 0,1 0 0,-1 1-1,0-1 1,1 0 0,-1 0-1,1 0 1,-1 1 0,0-1-1,1 0 1,-1 0 0,1 0 0,-1 0-1,0 0 1,1 0 0,-1 0-1,0-1 1,1 1 0,-1 0-1,1 0 1,-1 0 0,0-1 0,1 1-1,-1 0 1,1 0 0,-1-1-1,1 1 1,-1-1 0,1 1-1,-1 0 1,1-1 0,0 1 0,-1-1-1,1 1 1,-1-1 0,1 1-1,0-1 1,0 1 0,-1-1-1,1 0 1,0 1 0,0-1 0,0 1-1,-1-1 1,1 0 0,0 1-1,0-1 1,0 1 0,0-1-1,0 0 1,0 1 0,0-1-1,0 0 1,1 1 0,-1-1 0,0 1-1,0-2-218,-10 9 143,1-1 0,-1 2 0,1-1-1,0 1 1,1 0 0,0 1 0,0 0-1,1 0 1,0 1 0,1 0 0,0 0 0,0 0-1,1 1 1,0 0 0,1 0 0,0 0-1,1 0 1,1 1 0,-1 0 0,2-1 0,0 1-1,0 0 1,1 0 0,0-1 0,1 1-1,1 0 1,0 0 0,0-1 0,1 1 0,0-1-1,4 8-142,-4-15 0,-1-1 0,1 1 0,-1-1-1,1 1 1,0-1 0,1 0 0,-1 0 0,0 0-1,1 0 1,0-1 0,-1 1 0,1-1-1,0 0 1,0 0 0,1 0 0,-1-1 0,0 1-1,0-1 1,1 0 0,-1-1 0,1 1-1,-1-1 1,1 0 0,-1 0 0,1 0 0,-1 0-1,2-1 1,118-35-2,-118 34 2,0 0 1,0 0-1,-1 0 0,1 0 0,-1-1 0,0 0 0,0 0 1,0 0-1,0-1 0,0 0 0,0 0 0,-1 0 0,0 0 1,0-1-1,0 0 0,-1 1 0,1-2 0,-1 1 0,0 0 1,-1 0-1,1-1 0,-1 0 0,0 1 0,-1-1 0,1 0 1,-1 0-1,0 0 0,-1 0 0,1 0 0,-1 0 0,0 0 1,-1-3-1,-3-2 4,0 1-1,0 0 1,-1 0 0,0 1 0,-1 0 0,0 0 0,0 0-1,-1 0 1,0 1 0,-1 0 0,0 1 0,0 0 0,-1 0 0,1 1-1,-1 0 1,-1 0 0,1 1 0,-1 0-4,-30-1-607,29 10-3201,14 0-3589,8-6 935,-11 2 6242,9-4-7530</inkml:trace>
  <inkml:trace contextRef="#ctx0" brushRef="#br0" timeOffset="1750.241">1319 400 10693,'12'35'6707,"-2"0"-3562,10 73-1229,-4-41-1022,-7-92-796,26-241-55,-35 265-39,0-1 0,0 0 1,0 0-1,0 0 0,0 1 0,1-1 0,-1 0 1,1 0-1,-1 1 0,1-1 0,0 0 0,-1 1 1,1-1-1,0 1 0,0-1 0,0 1 0,0-1 1,1 1-1,-1 0 0,0-1 0,1 1 0,-1 0 1,0 0-1,1 0 0,-1 0 0,1 0 0,0 1 1,-1-1-1,1 0 0,0 1 0,-1-1 0,1 1 1,0-1-1,0 1 0,0 0 0,-1 0 0,1 0 1,0 0-1,0 0 0,0 0 0,-1 0 0,1 1 1,0-1-1,0 1 0,-1-1 0,1 1 0,0 0 1,-1 0-1,1-1 0,-1 1 0,1 0 0,-1 1 1,1-1-1,-1 0-4,10 10 116,0 1 1,-1 0-1,0 0 0,-1 1 1,-1 1-1,0-1 0,-1 1 1,0 1-1,-1-1 1,-1 1-1,0 0 0,-1 0 1,-1 1-1,0-1 0,-1 1 1,0-1-1,-2 1 1,0 0-1,-1 0 0,0-1 1,-1 3-117,-3-41-6964,9-2-2752,1 12 245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1:0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 9108,'-8'-3'5710,"8"13"-3867,7 13-1267,3-3-326,-2 1-1,0 0 1,-1 1-1,-1-1 1,-2 1-1,0 1 1,-1-1-1,-1 0 1,-1 9-250,5 34 443,3-26-298,-9-82-63,37-106 65,-34 137-117,0 0 0,1 0 0,0 1 1,1-1-1,1 1 0,0 0 0,0 1 0,1-1 0,0 1 0,8-8-30,-14 17 21,1-1 0,-1 0 0,1 1 0,-1-1 0,1 1 0,-1-1 0,1 1-1,0 0 1,0 0 0,0-1 0,0 1 0,0 1 0,0-1 0,0 0-1,0 0 1,0 1 0,0-1 0,0 1 0,0 0 0,1-1 0,-1 1 0,0 0-1,0 1 1,0-1 0,0 0 0,1 0 0,-1 1 0,0-1 0,0 1-1,0 0 1,0 0 0,0 0 0,0 0 0,0 0 0,0 0 0,-1 0 0,1 1-1,0-1 1,-1 0 0,1 1 0,-1 0 0,2 1-21,44 84 1135,-3 92 394,-28-111-1329,-16-74-2100,1-11-2334,-1 1-3324,-4 1-3076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1:11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9380,'-10'7'8369,"-10"25"-6005,6-8-2136,1 2 0,1 0 0,1 0 0,2 1 0,0 0 0,2 0 0,1 1 0,2 0 0,0 0 0,2 1 0,1-1 0,1 1 0,1-1 0,2 0 0,1 0 0,1 0-1,1 0 1,3 4-228,-3-20 25,0 0-1,0-1 0,1 0 0,1 0 1,0-1-1,0 1 0,1-2 0,9 9-24,6 7 212,12 4 551,-45-36-2847,6-7-3631,3 3-2696,1 4-748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1:12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8244,'24'4'10078,"-12"43"-7580,-9-30-1695,33 160 793,-39-200-1524,9-23-65,-6 33-3,0 1 0,1 0 0,1 0 0,0 0 0,0 0 0,1 0 0,1 1 0,0-1 0,0 1-1,2 0 1,-1 0 0,1 0 0,1 1 0,0 0 0,5-5-4,-11 13 0,1 1-1,0 0 0,0 0 0,0 0 1,0 0-1,0 0 0,0 0 0,0 1 1,0-1-1,0 0 0,0 1 0,0 0 1,0 0-1,1-1 0,-1 1 0,0 0 1,0 1-1,0-1 0,0 0 0,1 1 1,-1-1-1,0 1 0,0 0 0,0-1 1,0 1-1,0 0 0,0 0 0,0 0 1,-1 1-1,1-1 0,0 0 0,-1 1 0,1-1 1,0 1-1,-1 0 0,0-1 0,1 1 1,-1 0-1,0 0 0,0 0 0,0 0 1,0 0-1,-1 0 0,1 0 0,0 0 1,-1 0 0,21 198 24,-19-223-24,0 1 1,1-1-1,2 1 1,0 0 0,1 0-1,1 1 1,1 0-1,1 0 1,8-12-1,-16 30 0,1 1 1,-1-1-1,1 1 0,0 0 0,-1 0 1,1 0-1,1-1 0,-1 2 0,0-1 0,0 0 1,1 0-1,-1 1 0,1-1 0,-1 1 1,1 0-1,0 0 0,-1 0 0,1 0 1,0 0-1,0 1 0,0-1 0,-1 1 1,1 0-1,0-1 0,0 1 0,0 1 1,0-1-1,0 0 0,0 1 0,0-1 1,-1 1-1,1 0 0,0 0 0,-1 0 1,1 1-1,0-1 0,-1 0 0,1 1 1,-1 0-1,0-1 0,0 1 0,1 0 1,-1 0-1,0 1 0,-1-1 0,1 0 1,0 0-1,-1 1 0,1-1 0,-1 1 1,0 0-1,0-1 0,0 1 0,1 2 0,5 24 190,-2 0-1,-1 0 1,-1 0-1,-1 0 0,-1 1 1,-2-1-1,-2 7-189,5-61-14748,4 10 4821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1:13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9877,'5'-1'6425,"15"13"-3758,-7 5-2086,-1 1 1,-1 0 0,-1 1 0,0 0 0,-1 1-1,-1 0 1,2 10-582,2 3 287,-4-10-84,-1 1 1,-1 0-1,-1 0 0,-2 0 1,0 0-1,-1 1 0,-2-1 1,0 1-1,-2 0 1,-1-1-1,0 0 0,-2 0 1,-1 0-1,-1 0 0,-1-1 1,-1 0-1,-1-1 0,-1 1-203,7-15 87,0-1 0,0 0 1,-1 0-1,0 0 0,-1-1 0,1 1 0,-1-1 0,-1-1 0,1 1 0,-1-1 0,-4 3-87,11-28-4020,13 10 786,0 0-4943,-3-5-4322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5:11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8 101 8900,'12'17'11845,"-7"24"-8161,-5-33-2816,1 28-38,0-22-3850,-3-21-9495,2-3 1939</inkml:trace>
  <inkml:trace contextRef="#ctx0" brushRef="#br0" timeOffset="263.064">1 5 8564,'-1'1'2385,"1"-1"0,1 1-64,2 0-1857,2 2 2002,1 1-4724,2 2-2432,1 0-6931</inkml:trace>
  <inkml:trace contextRef="#ctx0" brushRef="#br0" timeOffset="575.478">104 88 10309,'18'36'7471,"-15"-30"-7094,0 1 0,0 0 0,-1 0 0,0 0 0,0 0 0,-1 0 0,0 0 0,0 0 0,-1 0 0,1 1 0,-2-1 0,1 2-377,3-42 1165,10-1-1458,28-43-1732,-40 76 2066,1 1 1,-1-1-1,0 1 0,0-1 0,0 1 1,1-1-1,-1 1 0,0 0 0,1 0 1,-1 0-1,0 0 0,1 0 0,-1 0 1,0 0-1,1 0 0,-1 0 0,0 1 1,0-1-1,1 0 0,-1 1 0,0-1 1,0 1-1,1-1 0,-1 1 0,0 0 1,0 0-1,0-1 0,0 1 0,0 0 1,0 0-1,0 0 0,-1 0 0,1 0 1,0 0-1,0 0 0,-1 1 0,1-1 1,0 0-1,-1 0 0,0 0 0,1 1 1,-1-1-1,0 0 0,1 1-41,17 61 1336,-14-27-1274,-4-20-3411,4-17-8048,-2-3 1795</inkml:trace>
  <inkml:trace contextRef="#ctx0" brushRef="#br0" timeOffset="1013.989">310 86 11109,'27'27'8735,"0"22"-6388,1 1-508,-28-50-1806,1 1 0,-1 0 0,1 0 0,-1-1 0,1 1 1,0-1-1,-1 1 0,1 0 0,0-1 0,0 1 0,-1-1 0,1 1 1,0-1-1,0 0 0,0 1 0,-1-1 0,1 0 0,0 0 0,0 1 0,0-1 1,0 0-1,0 0 0,0 0 0,0 0 0,-1 0 0,1 0 0,0 0 1,0-1-1,0 1 0,0 0 0,0 0 0,0-1 0,-1 1 0,1-1 1,0 1-1,0 0 0,0-1 0,-1 1 0,1-1 0,0 0 0,-1 1 1,1-1-1,0 0 0,-1 1 0,1-1 0,-1 0 0,1 0 0,-1 1 1,0-1-1,1 0 0,-1 0 0,0 0 0,1 0 0,-1 1 0,0-1 1,0 0-1,0-1-33,18-52-70,-15 30-351,2-10-924,0 24-3255,2-1-3731,0 2-2805</inkml:trace>
  <inkml:trace contextRef="#ctx0" brushRef="#br0" timeOffset="1537.454">570 86 8644,'-23'25'9398,"19"64"-6166,6-87-3207,-1 1 1,1-1-1,1 1 1,-1-1-1,0 0 1,0 1-1,1-1 1,0 0-1,-1-1 1,1 1-1,0 0 1,0-1-1,0 0 0,0 1 1,0-1-1,0 0 1,0-1-1,0 1 1,0-1-1,0 1 1,1-1-1,-1 0 1,0 0-1,0 0 1,1 0-1,-1-1 1,0 1-1,0-1 1,0 0-1,0 0 1,0 0-1,0-1 1,0 1-1,0-1 1,0 1-1,-1-1 1,1 0-1,-1 0 1,1 0-1,-1 0 0,0 0 1,1-1-1,-1 1 1,0-1-1,-1 0 1,1 1-1,0-1 1,-1 0-1,1-1-25,-2-2-7,1 1 0,-1-1-1,-1 0 1,1 1-1,-1-1 1,0 1 0,0-1-1,0 1 1,-1 0 0,0 0-1,0-1 1,0 1-1,-1 0 1,0 1 0,0-1-1,0 0 1,-1-1 7,-23-1-336,19 10-2131,5 6-3531,3-8 571,4-1-2726</inkml:trace>
  <inkml:trace contextRef="#ctx0" brushRef="#br0" timeOffset="1849.88">737 1 10149,'16'45'10091,"-7"31"-7828,-5-32-1505,-3-29-663,16 45 192,-15-61-276,0 0 0,0-1 0,0 1 0,0-1 0,0 1 0,0-1 0,0 0 0,-1 0 0,1 0 0,-1 0 0,1 0 0,-1 0 1,0 0-1,0-1 0,0 1 0,0 0 0,0-1 0,0 1 0,-1-1 0,1 1 0,-1-1-11,39-101-448,-32 86-431,-5 15-3496,-2 1-5405,1 3 1403</inkml:trace>
  <inkml:trace contextRef="#ctx0" brushRef="#br0" timeOffset="2146.73">816 169 11893,'16'21'10218,"22"9"-6419,-22-18-2651,-15-11-1306,20 10 417,-15-15-5039,0-4-6719,-5 5 635</inkml:trace>
  <inkml:trace contextRef="#ctx0" brushRef="#br0" timeOffset="2425.705">960 198 10533,'28'-1'7527,"35"-6"-4727,-61 4-2794,-1 1-1,0-1 1,0 0-1,-1 0 0,1 1 1,-1-1-1,1 0 1,-1 0-1,0 0 1,0 1-1,0-1 1,0 0-1,0 0 1,-1 0-1,0 1 0,1-1 1,-1 0-1,0 1 1,0-1-1,0 0 1,-1 1-1,1-1 1,-1 1-6,2 1 2,0 0 0,-1 1 0,1-1 0,0 0 0,-1 0 0,1 1 0,-1-1 0,1 0 0,-1 1 0,0-1 0,1 1 1,-1-1-1,0 1 0,1-1 0,-1 1 0,0-1 0,1 1 0,-1 0 0,0-1 0,0 1 0,0 0 0,1 0 0,-1-1 1,0 1-1,0 0 0,0 0 0,0 0 0,1 0 0,-1 0 0,0 0 0,0 0 0,0 1 0,0-1 0,1 0 0,-1 0 0,0 1 1,0-1-1,1 0 0,-1 1 0,0-1 0,0 1 0,1-1 0,-1 1 0,1-1 0,-1 1 0,0-1 0,1 1 0,-1 0 1,1-1-1,-1 1 0,1 0 0,-1-1 0,1 1 0,0 0 0,-1 0 0,1-1 0,0 1 0,0 0 0,0 0 0,-1 0 0,1 0 1,0-1-1,0 1 0,0 0 0,0 0 0,0 0 0,0 0 0,1 0-2,-6 15 54,-5 53 3850,10-68-3931,0 1 0,0 0 0,1-1-1,-1 1 1,1 0 0,0-1-1,-1 1 1,1 0 0,0-1-1,0 1 1,0-1 0,0 0-1,0 1 1,0-1 0,0 0 0,0 1-1,1-1 1,-1 0 0,0 0-1,1 0 1,-1 0 0,1 0-1,-1-1 1,1 1 0,0 0-1,-1-1 1,1 1 0,0-1-1,-1 1 1,1-1 0,0 0 0,0 0-1,-1 0 1,1 0 0,0 0-1,0 0 1,0-1 27,18 1-4921,-6-1-3121,-2 0-3054</inkml:trace>
  <inkml:trace contextRef="#ctx0" brushRef="#br0" timeOffset="2692.048">1245 134 10533,'-44'7'10581,"-7"35"-6278,50-41-4256,0 0 1,0 0 0,0 0-1,0 0 1,0 1-1,0-1 1,0 0-1,0 1 1,1-1-1,-1 1 1,1-1-1,-1 1 1,1-1-1,-1 1 1,1 0-1,0-1 1,0 1-1,0-1 1,0 1-1,0 0 1,0-1-1,0 1 1,0-1-1,1 1 1,-1-1-1,1 1 1,-1-1-1,1 1 1,-1-1-1,1 1 1,0-1-1,0 1 1,0-1-1,0 0 1,0 0-1,0 1 1,0-1-1,0 0 1,0 0-1,0 0 1,1 0-1,-1 0 1,1-1-1,-1 1 1,2 0-48,48 2-3579,-30-19-1126,-14 6-3486,-2 2-2873</inkml:trace>
  <inkml:trace contextRef="#ctx0" brushRef="#br0" timeOffset="3380.347">1244 11 9380,'0'-1'8272,"-1"6"-3680,-1 34-992,15 123-1002,-2-129-2504,-4-22-8733,-6-11 1073,0 0-4749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1:13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9220,'0'1'2769,"0"-1"129,3 1-257,-3-2-1360,1 4-321,1-2-192,-2-2-223,0 1-209,2 2-48,-1-4-144,-2 3-224,-2-1-256,1-1-465,0 1-191,1 0-2129,1-2-2418,-1 2-5426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1:14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8740,'2'2'6562,"2"4"-3361,8 11-745,-9-10-2259,0-1 0,-1 0 0,0 1 0,0-1 0,-1 1 0,0 0 0,0 0 0,-1-1 0,1 1-1,-1 0 1,-1 0 0,1 0 0,-1-1 0,-1 1 0,1 0 0,-1-1 0,0 1 0,-1-1 0,1 0 0,-1 1 0,-1-1 0,1-1 0,-1 1 0,0 0 0,0-1 0,0 0 0,-1 0 0,0 0 0,0-1 0,0 1-1,-1-1 1,1 0 0,-1-1 0,0 1-197,-14-10-69,4 1-3234,15 7-1020,1-1-2578,-1-1-6142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1:09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 10229,'4'49'9086,"11"23"-6565,0 2-1539,20 131 795,-39-153-2110,3-52 131,-1 0 0,0-1 0,1 1 1,-1-1-1,1 1 0,-1-1 0,1 0 0,-1 0 1,1 0-1,0 0 0,-1 0 0,1 0 0,0 0 0,0 0 1,0 0-1,0-1 0,0 1 0,0 0 0,0-1 1,0 1-1,0-1 0,1 1 0,-1-1 0,1 1 1,-1-1-1,1 0 0,-1 1 0,1-1 202,-8-25-9065,7 14-465</inkml:trace>
  <inkml:trace contextRef="#ctx0" brushRef="#br0" timeOffset="515.504">7 62 9076,'12'-13'5814,"19"-13"-1621,-23 22-3821,1 0-1,1 1 1,-1 0-1,0 0 0,1 1 1,-1 1-1,1-1 1,-1 2-1,1-1 1,6 1-372,-9 1 39,0-1 0,0 1 0,0 0 0,0 1 0,0-1 0,0 1 0,-1 1 0,1-1 0,-1 1 0,1 0 0,-1 1 0,0 0 0,0 0 1,-1 0-1,1 0 0,-1 1 0,0 0 0,0 0 0,0 0 0,-1 1 0,0 0 0,0 0 0,0 0-39,-2-1 58,0-1 0,0 1-1,0 0 1,0 0 0,-1 0-1,0 0 1,0 0 0,-1 0 0,1 0-1,-1 0 1,0 1 0,0-1-1,-1 0 1,1 0 0,-1 0 0,0 0-1,-1 0 1,1 0 0,-1 0-1,0-1 1,0 1 0,-1 0 0,1-1-1,-1 0 1,0 1 0,0-1-1,-1 0 1,1-1 0,-1 1 0,-2 1-58,1 1 61,-1-1 0,0 0 1,0 0-1,0 0 0,-1-1 1,0 0-1,0-1 1,0 1-1,0-1 0,0-1 1,-1 1-1,0-1 0,1 0 1,-1-1-1,0 0 0,-1 0-61,6-1-337,-54-13 332,55-11-9113,4 18 2595,-1-1-3887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1:15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149 271 7251,'15'-4'7630,"5"-15"-3665,0-1-1945,-15 17-1840,-1 0 1,1 0 0,0 0 0,0 1 0,0 0 0,0 0 0,0 0-1,1 1 1,-1-1 0,0 1 0,1 1 0,-1-1 0,1 1 0,-1 0-1,1 0 1,-1 0 0,0 1 0,1 0 0,-1 0 0,0 0 0,1 1-1,-1-1 1,0 1 0,3 2-181,-5-2 4,1-1 1,-1 1-1,0-1 0,0 1 1,0 0-1,0 0 0,0 0 0,0 1 1,-1-1-1,1 1 0,-1-1 0,0 1 1,1 0-1,-1 0 0,0 0 1,-1 0-1,1 0 0,-1 1 0,1-1 1,-1 0-1,0 1 0,0-1 0,0 1 1,-1-1-1,1 1 0,-1 0 0,0-1 1,0 1-1,0-1 0,-1 1 1,1-1-1,-1 1 0,0-1 0,0 1 1,0-1-1,0 1 0,-1-1 0,1 0 1,-1 0-1,-1 2-4,-65 39-188,43-33 139,29-24-141,5 12 186,-1 1 0,1-1 0,0 1 1,0 1-1,-1-1 0,1 2 0,0-1 0,-1 1 0,1 0 0,-1 1 0,4 2 4,-9-4 12,-1-1 0,1 1-1,-1 1 1,0-1 0,1 0-1,-1 1 1,0-1 0,0 1-1,0 0 1,0-1 0,0 1-1,0 0 1,0 0 0,-1 0-1,1 1 1,-1-1 0,0 0-1,1 0 1,-1 1 0,0-1 0,0 1-1,-1-1 1,1 1 0,0 0-1,-1-1 1,0 1 0,1-1-1,-1 1 1,0 0 0,0-1-1,-1 1 1,1 0 0,0-1-1,-1 1 1,0-1 0,0 1-1,1-1 1,-1 1 0,-1-1-1,1 1 1,0-1 0,-1 0-1,1 0 1,-1 0 0,1 1-1,-1-2 1,0 1 0,-2 2-12,-2 1 68,-1 0 0,0 0 0,0 0-1,-1-1 1,1 0 0,-1 0 0,0-1 0,0 0 0,0 0 0,0-1 0,-1 0 0,-4 0-68,-8 3 92,20-5-213,0 0 0,0-1 0,0 1-1,0 0 1,0-1 0,0 1 0,1 0 0,-1-1 0,0 1 0,0-1 0,0 1 0,1-1 0,-1 0 0,0 1 0,0-1 0,1 0-1,-1 0 1,1 1 0,-1-1 0,1 0 0,-1 0 0,1 0 0,-1 0 0,1 1 0,0-1 0,-1 0 0,1 0 0,0 0 0,0 0 0,0 0-1,-1 0 1,1 0 0,0 0 0,1 0 0,-1 0 0,0 0 0,0 0 0,0 0 0,0 0 0,1 0 0,-1 0 0,0 1 0,1-2 121,4-27-10599,0 18 45</inkml:trace>
  <inkml:trace contextRef="#ctx0" brushRef="#br0" timeOffset="796.7">404 33 7652,'-65'-27'8350,"-6"26"-4114,60 3-4033,-1 1-1,1 0 1,0 0 0,1 1-1,-1 1 1,1 0-1,0 0 1,0 1 0,0 0-1,1 1 1,0 0 0,0 0-1,1 1 1,0 0 0,0 1-1,1-1 1,-6 10-203,0 2 144,1 1 0,1 1 1,1 0-1,1 1 0,1 0 0,1 0 0,1 1 1,1 0-1,1 0 0,1 0 0,1 0 1,2 1-1,0-1 0,1 0 0,2 0 1,1 6-145,-2-21 4,0-1 1,1 1 0,0-1-1,0 0 1,1 0 0,0 0 0,0-1-1,1 1 1,0-1 0,0 0 0,1 0-1,0-1 1,0 0 0,0 0 0,1 0-1,0-1 1,0 0 0,1 0-1,-1-1 1,1 0 0,7 3-5,6 1 0,0-2 0,0 0 0,1-1 0,-1-1 0,1-2-1,0 0 1,0-1 0,5-1 0,-12 2 6,-1-1-1,1 0 0,-1-2 1,1 1-1,-1-2 0,1 0 1,-1 0-1,0-2 0,0 1 1,0-2-1,-1 0 0,1-1 1,-1 0-1,0-1 0,-1 0 1,0-1-1,0 0 0,4-5-5,-6-1 21,-1-2-1,-1 1 1,0-1-1,0 0 0,-2-1 1,0 1-1,-1-2 1,-1 1-1,0 0 1,-1-1-1,-1 1 0,-1-1 1,-1 0-1,0 0 1,-1 1-1,-1-1 0,-1 1 1,0-1-1,-1 1 1,-1 0-1,-1 0 1,0 0-1,-1 1 0,-1 0 1,0 1-1,-5-7-20,10 18 6,-3-8 1,0 0-1,0 0 0,-1 1 0,-1 0 0,0 0 0,-1 1 1,0 0-1,0 1 0,-1 0 0,0 0 0,-1 1 0,1 0 1,-2 1-1,1 0 0,-4-1-6,-44 10-1049,28 3-1617,2-9-3442,18-1-439,5-3-3882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1:25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8996,'4'0'7760,"14"0"-5294,65-3 2023,28-3-3837,-108 5-1154,5 1-1299,-8 2-2569,-2 1-3860,-1-1-1214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1:26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8084,'12'-2'11184,"37"0"-6852,111-6-808,-157 7-4841,-6-3-3453,-2-2-4395,2 0-2691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1:27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8500,'1'7'8133,"2"2"-5836,2 11-1573,28 190 1443,-29-144-2122,-6-123-40,1 47-2,1-1 1,0 0-1,1 1 0,0-1 0,1 1 0,0-1 0,0 1 1,1 0-1,0 0 0,1 0 0,1 0 0,-1 1 0,1-1 0,1 1 1,0 0-1,0 1 0,1-1 0,0 1 0,0 1 0,1-1 1,0 1-1,1 0-3,10-7 2,-16 10-2,1 1 0,0 0 0,0 0 1,0 0-1,0 0 0,1 0 0,-1 1 0,1 0 1,-1 0-1,1 0 0,0 0 0,0 1 0,-1 0 0,1 0 1,0 0-1,0 1 0,3 0 0,-3 3 9,-1 1 0,1-1-1,0 1 1,-1 1 0,0-1 0,0 1 0,0-1-1,-1 1 1,1 0 0,-1 1 0,0-1 0,-1 0-1,1 1 1,-1 0 0,0-1 0,-1 1-1,1 4-8,5 12 46,-2 1-1,0 0 1,-2 0-1,0 0 0,-2 0 1,-1 1-1,0-1 0,-2 0 1,-1 1-1,-1 5-45,9-43-11568,1 3 603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1:27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10549,'0'0'2913,"2"0"129,-2 0-1234,1-1-543,-1 1-337,1-2-303,-1 0-177,0 2-176,0-2-240,-1 2-240,1 0-368,1 0-417,-2 2 145,1 0-2306,0 0-2336,1 0-5107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1:27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 9604,'9'16'9220,"-6"4"-5077,-13 49-3931,7-56 921,-1 8-984,4-14-25,0-1-1,-1 1 0,0-1 1,0 1-1,-1-1 0,0 0 1,0 0-1,0 0 0,-1 0 1,0 0-1,0 0 1,0 0-1,-1-1 0,1 0 1,-1 0-1,-1 0 0,1 0 1,-1 0-1,0-1 0,0 0 1,0 0-1,-1 0-123,-17-1 283,15-14-3371,11-17-9487,2 15 796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1:24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7716,'9'-1'6556,"-3"8"-3295,-1 26-691,6 127 1279,20 108-2336,-36-211-1417,4-52-138,-1-6-1612,-1-7 495,-5-35-4839,7 13-959,2-3-2778</inkml:trace>
  <inkml:trace contextRef="#ctx0" brushRef="#br0" timeOffset="470.089">23 58 9861,'35'-39'10170,"51"22"-7709,-79 16-2092,-2 1-334,1 0-1,-1 0 1,0 0-1,0 1 1,0-1 0,1 1-1,-1 1 1,0-1-1,0 1 1,-1 0-1,1 0 1,0 0 0,-1 0-1,1 1 1,-1 0-1,0 0 1,1 0-1,-1 1 1,-1-1-1,1 1 1,-1 0 0,1 0-1,0 2-34,0-2 30,1-1 0,-1 1 0,-1 0 0,1 1 0,0-1-1,-1 1 1,0-1 0,0 1 0,0 0 0,-1 0 0,0 1 0,0-1 0,0 0-1,0 1 1,-1-1 0,0 1 0,0-1 0,-1 1 0,0 0 0,1-1 0,-2 1 0,1 0-1,-1-1 1,0 1 0,0-1 0,0 1 0,-1-1 0,0 1 0,0-1 0,-1 1-30,1 1 64,-1 1 0,0-1 0,-1 0 1,0 0-1,0-1 0,-1 1 0,1-1 1,-1 0-1,-1 0 0,1 0 0,-1-1 0,0 0 1,0 0-1,0 0 0,-1-1 0,0 0 1,0 0-1,0-1 0,0 0 0,-1 0 1,1 0-1,-1-1 0,1-1 0,-1 1 1,-7 0-65,-29-20-521,55-11-7424,-1 20 1201,3 1-4189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1:20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81 6931,'9'3'2685,"-10"-3"-2440,1 0 1,-1 1-1,1-1 0,0 0 1,0 1-1,-1-1 1,1 1-1,0-1 1,0 1-1,-1-1 0,1 1 1,0-1-1,0 1 1,0-1-1,0 1 1,0-1-1,0 1 0,0-1 1,0 1-1,0-1 1,0 1-1,0-1 1,0 1-1,0-1 0,0 1 1,0-1-1,1 0 1,-1 1-1,0-1 1,0 1-1,0-1 0,1 1 1,-1-1-1,0 1 1,1-1-1,-1 0 1,0 1-1,1-1 0,-1 0 1,1 1-1,-1-1-245,-171 18 3754,59-11-3431,111-7-415,1-1 0,-1 1-1,0-1 1,1 1 0,-1-1 0,1 1 0,-1-1 0,1 1 0,0-1-1,-1 0 1,1 1 0,0-1 0,-1 0 0,1 0 0,0 1 0,0-1-1,-1 0 1,1 1 0,0-1 0,0 0 0,0 0 0,0 1 0,0-1-1,0 0 1,0 0 0,0 0 0,1 1 0,-1-1 0,0 0 0,0 1-1,1-1 1,-1 0 0,0 1 0,1-1 0,-1 0 0,0 1-1,1-1 1,-1 0 0,1 1 0,-1-1 0,1 1 0,0-1 0,-1 1-1,1-1 1,-1 1 0,1 0 0,0-1 0,-1 1 0,1 0 0,0-1-1,0 1 1,-1 0 0,1 0 0,0 0 0,0 0 0,-1 0 0,1 0-1,0 0 1,0 0 0,-1 0 0,1 0 0,0 0 0,0 0 0,-1 0-1,1 1 93,8-5-6493,2 1-4763</inkml:trace>
  <inkml:trace contextRef="#ctx0" brushRef="#br0" timeOffset="420.015">319 99 8404,'-16'-28'9279,"-34"-2"-6097,38 24-2432,-48-21 248,67 19-4852,12 13-5952,-10-1 869</inkml:trace>
  <inkml:trace contextRef="#ctx0" brushRef="#br0" timeOffset="732.496">340 76 7523,'-18'34'8249,"-4"-2"-4902,-13 24-1403,13-1-1488,10-51-1860,13-7-9192,1 1 1093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5:09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0 159 11365,'2'27'9107,"4"1"-6166,1 24-3418,-10-71-12542,4 9 3118</inkml:trace>
  <inkml:trace contextRef="#ctx0" brushRef="#br0" timeOffset="1">6 46 10341,'0'2'2369,"3"1"32,-1 1-1777,2 0-2593,2 0-2193,0-3-5426</inkml:trace>
  <inkml:trace contextRef="#ctx0" brushRef="#br0" timeOffset="328.046">114 12 9092,'20'25'10354,"-7"29"-6930,-11-39-2323,15 130-114,-24-139-6048,1-10-5074,3 0 389</inkml:trace>
  <inkml:trace contextRef="#ctx0" brushRef="#br0" timeOffset="558.349">83 162 11509,'14'-1'9756,"1"-2"-5735,29 1-2508,-5 5-3854,-26-4-2209,-1-2-4409,-5-1-1974</inkml:trace>
  <inkml:trace contextRef="#ctx0" brushRef="#br0" timeOffset="559.349">298 0 10917,'3'6'3330,"0"-1"207,-1 2-800,1 1-864,0 2-464,-1 1-385,0 2-239,0-2-337,0 2-144,0-1-144,0-3-288,2-1-304,-2-2-336,2-4-593,0 0-288,-1-2-2177,1-1-2609,2 0-5474</inkml:trace>
  <inkml:trace contextRef="#ctx0" brushRef="#br0" timeOffset="1013.973">496 42 11573,'-34'1'8532,"12"17"-4758,21-16-3726,0 1-1,0-1 1,0 1 0,0-1 0,0 1 0,1 0 0,-1-1 0,1 1 0,0 0 0,-1-1 0,1 1 0,1 0 0,-1 0-1,0-1 1,1 1 0,-1-1 0,1 1 0,0 0 0,0-1 0,0 1 0,0-1 0,0 0 0,0 1 0,1-1-1,-1 0 1,1 0 0,0 0 0,0 0 0,0 0 0,0 0 0,0 0 0,0 0 0,0-1 0,1 1-48,49 40 219,-51-41-175,0 0-1,0 0 0,0 0 0,-1 0 0,1 0 0,0 0 1,-1 0-1,1 0 0,-1 1 0,1-1 0,-1 0 0,0 1 1,1-1-1,-1 0 0,0 0 0,0 1 0,0-1 0,0 0 1,0 1-1,0-1 0,-1 0 0,1 1 0,0-1 0,-1 0 1,1 0-1,0 1 0,-1-1 0,0 0 0,1 0 0,-1 0 1,0 0-1,1 0 0,-1 1 0,0-1 0,0-1 0,0 1 1,0 0-1,0 0 0,0 0 0,0 0 0,0-1 0,-1 1 1,1-1-1,0 1 0,0-1 0,0 1 0,-1-1 0,0 1-43,-61-2-499,52-6-4516,2-3-4675,8 6-2889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1:32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9540,'3'11'8602,"-1"18"-6915,-1-14-752,55 311 2520,-40-129-2748,-31-216-4693,8-10 1136,-3-18-6169,6 15-36</inkml:trace>
  <inkml:trace contextRef="#ctx0" brushRef="#br0" timeOffset="499.887">35 104 9508,'40'-27'11283,"-38"26"-11096,1 0 1,0 0 0,0 0-1,0 1 1,-1-1-1,1 1 1,0 0-1,0 0 1,0 0-1,0 0 1,0 0 0,0 1-1,0-1 1,-1 1-1,1 0 1,0 0-1,0 0 1,-1 0 0,1 0-1,-1 1 1,1-1-1,-1 1 1,2 1-188,111 127 1755,-112-128-1753,-1 1 0,0-1 0,1 1 0,0-1 0,-1 0-1,1 0 1,0 0 0,0 0 0,0 0 0,0-1 0,1 1 0,-1-1-1,0 0 1,1 0 0,-1 0 0,0-1 0,1 1 0,-1-1 0,1 0-1,-1 0 1,1 0 0,-1 0 0,1-1 0,-1 1 0,1-1 0,-1 0-1,0 0 1,1 0 0,-1 0 0,0-1 0,0 1 0,0-1 0,2-1-2,5-4-10,1-1 1,-1 0 0,0 0-1,0-1 1,-1-1 0,0 0-1,-1 0 1,0-1 0,-1 0-1,0 0 1,-1 0 0,4-10 9,-4 9-50,-4 5 28,0 1 0,1 0 0,0 0 0,0 0 0,1 0 0,-1 0 0,1 1 0,1 0 0,-1 0 0,1 0 0,0 0 0,0 1 0,0-1 0,4-2 22,-7 7 0,0 0-1,0-1 1,-1 1-1,1 0 1,0 0 0,0 0-1,-1 0 1,1 0-1,0 0 1,0 1 0,0-1-1,-1 0 1,1 1-1,0 0 1,-1-1 0,1 1-1,-1 0 1,1 0-1,-1 0 1,1 0 0,-1 0-1,1 0 1,-1 0-1,0 0 1,0 1 0,1-1-1,-1 1 1,0-1-1,0 1 1,-1-1-1,1 1 1,0-1 0,0 1-1,-1 0 1,1-1-1,-1 1 1,1 0 0,-1 0 0,15 72 80,-15-70-68,31 344 733,-26-305-690,17 41-102,-14-79-1615,-1-14-5238,-2 0-1263,4 2-2378</inkml:trace>
  <inkml:trace contextRef="#ctx0" brushRef="#br0" timeOffset="1062.258">932 270 9780,'-25'4'7471,"7"7"-4018,-7 50-1703,25-58-1559,-3 9 10,-1-1-106,0 0 1,1 0-1,0 0 1,1 1-1,0-1 1,1 1-1,1-1 1,0 1 0,0-1-1,1 1 1,0-1-1,1 1 1,0-1-1,1 0 1,1 0-1,-1 0 1,6 11-96,-3-19 5,0 1 1,0-1-1,0 0 0,0-1 1,0 0-1,1 0 0,-1 0 1,1 0-1,-1-1 0,1 0 1,-1-1-1,1 1 0,0-1 1,-1-1-1,1 1 0,0-1 1,-1 0-1,1-1 0,-1 1 1,1-1-1,-1 0 0,0-1 1,0 0-1,1 0-5,0 1-1,0 0 1,0 0-1,-1-1 0,1 0 1,-1 0-1,1 0 0,-1-1 0,0 0 1,0 0-1,-1-1 0,1 1 1,-1-1-1,0 0 0,0-1 1,-1 1-1,0-1 0,0 0 1,0 0-1,0 0 0,-1-1 1,0 1-1,-1-1 0,1 0 0,-1 0 1,0 0-1,-1 0 0,0 0 1,0 0-1,-1 0 0,1 0 1,-2 0-1,1 0 0,-1-1 1,0 1-1,-2-6 1,0 4-17,-1 1 1,0 0-1,0 0 0,-1 0 1,0 1-1,0 0 0,0 0 1,-1 0-1,-1 0 0,1 1 0,-1 0 1,0 1-1,0-1 0,0 1 1,-1 1-1,0 0 0,0 0 1,0 0-1,-1 1 0,1 0 1,-1 0-1,1 1 0,-1 0 1,0 1-1,0 0 0,0 1 1,0-1-1,-4 2 17,-16 14-4026,30-14-999,4-2 278,5-2-5546</inkml:trace>
  <inkml:trace contextRef="#ctx0" brushRef="#br0" timeOffset="1485.147">1250 266 10693,'18'89'10213,"-9"46"-7697,-6-72-1327,0-50-888,0-30-213,2-30-66,-4 30-19,-1 1-1,2 0 1,0 0 0,1 0-1,1 0 1,0 0 0,1 1-1,1-1 1,1 1 0,0 1-1,0-1 1,2 1 0,8-11-3,-16 23 2,0 1 1,0 0-1,0-1 0,1 1 1,-1 0-1,0-1 1,1 1-1,-1 0 0,1 0 1,-1 0-1,1 1 1,0-1-1,-1 0 0,1 0 1,0 1-1,-1-1 1,1 1-1,0 0 0,0-1 1,0 1-1,-1 0 1,1 0-1,0 0 1,0 0-1,0 1 0,-1-1 1,1 0-1,0 1 1,0-1-1,-1 1 0,1-1 1,0 1-1,-1 0 1,1 0-1,0 0 0,-1 0 1,0 0-1,1 0 1,-1 0-1,1 1 0,-1-1 1,0 0-1,0 1 1,0-1-1,0 1 0,0 0-2,38 77 762,-34-63-625,0 1 1,-1-1-1,0 1 0,-2 0 0,0 0 1,-1 0-1,0 0 0,-2 1 0,-1 14-137,-8-16-2033,7-17-2558,1-8-4560,2-1-2222</inkml:trace>
  <inkml:trace contextRef="#ctx0" brushRef="#br0" timeOffset="1797.567">1583 101 10245,'9'10'9229,"-2"19"-7213,-5-23-1154,50 356 3398,-34-302-6194,-12-70-11934,-3 0 3074</inkml:trace>
  <inkml:trace contextRef="#ctx0" brushRef="#br0" timeOffset="2250.578">1921 243 10309,'-3'4'7743,"-11"14"-5258,-1-8-2085,2 1-1,-1 0 1,1 1-1,1 1 1,0 0 0,1 0-1,1 1 1,-8 13-400,-24 38 501,42-64-456,1 1-1,-1 0 1,1 0 0,0-1-1,-1 1 1,1 0-1,0-1 1,0 1 0,0 0-1,0-1 1,0 1 0,1-1-1,-1 0 1,0 1-1,1-1 1,-1 0 0,1 0-1,-1 0 1,1 0 0,0 0-1,-1 0 1,1-1-1,0 1 1,-1 0 0,1-1-1,0 1 1,0-1 0,0 0-1,0 0 1,1 0-45,8 5 475,117 73 2126,-127-104-6545,-2 9-2180,2 6-1026,-1-5-4266</inkml:trace>
  <inkml:trace contextRef="#ctx0" brushRef="#br0" timeOffset="2594.253">2053 418 10837,'37'-1'5186,"-33"2"-5023,0 0 0,0 0-1,0-1 1,1 1 0,-1-1 0,0 0 0,1 0 0,-1 0 0,0-1 0,0 1 0,1-1 0,-1 0 0,0-1-1,0 1 1,0 0 0,0-1 0,0 0 0,0 0 0,-1 0 0,1-1 0,-1 1 0,1-1 0,-1 0-1,0 0 1,0 0 0,0 0 0,0-1 0,-1 1 0,1-1 0,-1 1 0,0-1 0,0 0 0,0 0 0,-1 0-1,1 0 1,-1-3-163,0 6 41,-1-1 0,1 0-1,-1 1 1,0-1-1,0 0 1,0 1 0,0-1-1,0 0 1,0 1-1,0-1 1,-1 1 0,1-1-1,0 0 1,-1 1-1,0-1 1,1 1 0,-1-1-1,0 1 1,0-1-1,1 1 1,-1 0 0,0-1-1,-1 1 1,1 0-1,0 0 1,0 0 0,0 0-1,-1 0 1,1 0-1,0 0 1,-1 0 0,1 0-1,-1 1 1,1-1-1,-1 1 1,0-1 0,1 1-1,-1-1 1,1 1-1,-1 0 1,0 0 0,1 0-1,-1 0 1,0 0-1,1 0 1,-1 0 0,1 1-1,-1-1 1,0 0-1,1 1 1,-1 0 0,1-1-1,-1 1 1,1 0-1,-1 0-40,-91 77 611,89-73-542,-1 0 0,2 0-1,-1 0 1,0 0 0,1 1 0,0-1-1,1 1 1,-1 0 0,1 0-1,0 0 1,0 0 0,1 0-1,0 0 1,0 0 0,0 0 0,1 1-1,0-1 1,0 0 0,0 1-1,1-1 1,0 0 0,1 0-1,-1 0 1,1 0 0,0 0-1,0 0 1,1 0 0,0-1 0,0 1-1,0-1 1,1 0 0,0 0-1,0 0 1,0 0 0,0 0-1,3 0-68,-2-2-63,1-1-1,-1 0 1,1-1-1,0 1 1,0-1-1,0 0 1,0 0-1,0-1 0,0 0 1,0 0-1,0 0 1,0-1-1,-1 0 1,1 0-1,0-1 1,0 1-1,0-1 0,-1 0 1,1-1-1,-1 0 1,4-2 63,63-48-7045,-50 21-2381,-11 13 43</inkml:trace>
  <inkml:trace contextRef="#ctx0" brushRef="#br0" timeOffset="3125.399">2373 337 10853,'10'81'8961,"-10"-71"-8676,1 1-1,-1-1 0,1 1 1,1-1-1,0 0 0,1 1 1,0-1-1,0 0 1,1 0-1,0-1 0,1 1 1,4 5-285,-7-12 14,0-1 1,-1 0-1,1 0 1,0 0-1,0 0 1,1-1-1,-1 1 0,0-1 1,0 1-1,1-1 1,-1 0-1,1 0 1,-1 0-1,1 0 1,0 0-1,-1 0 1,1-1-1,0 1 1,-1-1-1,1 0 1,0 0-1,0 0 1,-1 0-1,1 0 1,0-1-1,-1 1 1,1-1-1,0 0 1,-1 0-1,1 0 1,-1 0-1,1 0 1,-1 0-1,1-1 1,-1 1-1,0-1 0,0 0 1,0 1-1,0-1 1,0 0-1,0 0 1,1-3-15,6-3-37,0-1 1,-1 0 0,0-1-1,0 0 1,-1 0-1,0 0 1,-1-1-1,-1 0 1,1-1-1,-2 1 1,0-1-1,0 0 1,-1 0-1,0 0 1,-1-3 36,15 411 4090,-16-392-4048,0 0 1,-1 0 0,0 0-1,0 0 1,0 0 0,0 0-1,-1 0 1,0 0-1,1 0 1,-2 0 0,1 0-1,0 0 1,-1 0-1,1 0 1,-1-1 0,0 1-1,-1-1 1,1 1-1,0-1 1,-1 0 0,0 0-1,0 0 1,0 0-1,0-1 1,0 1 0,0-1-1,-1 1 1,1-1 0,-1 0-1,0-1 1,1 1-1,-1-1 1,0 1 0,-3-1-43,-94-19 699,95 16-400,-11-6-4680,20-14-10645,0 12 4624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1:30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126 170 8740,'22'-7'7822,"-21"7"-7716,-1 0 0,1-1 0,0 1 0,-1 0 0,1 0 1,0 0-1,-1 0 0,1 0 0,0 0 0,0 0 0,-1 0 1,1 1-1,0-1 0,-1 0 0,1 0 0,-1 0 1,1 1-1,0-1 0,-1 0 0,1 1 0,-1-1 0,1 1 1,-1-1-1,1 0 0,-1 1 0,1-1 0,-1 1 0,1-1 1,-1 1-1,1 0 0,-1-1 0,0 1 0,0-1 0,1 1 1,-1 0-1,0-1 0,0 1 0,1 0 0,-1-1 0,0 1 1,0 0-1,0-1 0,0 1 0,0 0 0,0-1 1,0 1-1,0 0 0,-1 0-106,-21 101 2356,6 31-1991,16-133-359,0 0 1,1 0-1,-1-1 0,0 1 1,0 0-1,1 0 0,-1 0 1,0 0-1,1 0 0,-1-1 0,0 1 1,0 0-1,1 0 0,-1 0 1,0 0-1,1 0 0,-1 0 1,0 0-1,1 0 0,-1 0 0,0 0 1,1 0-1,-1 0 0,0 1 1,0-1-1,1 0 0,-1 0 1,0 0-1,1 0 0,-1 0 0,0 1 1,0-1-1,1 0 0,-1 0 1,0 0-1,0 1 0,0-1 1,1 0-1,-1 0 0,0 1 0,0-1 1,0 0-1,0 0 0,0 1 1,1-1-1,-1 0 0,0 1 1,0-1-1,0 0 0,0 0 0,0 1 1,0-1-1,0 0 0,0 1 1,0-1-1,0 0 0,0 1 1,0-1-1,0 0 0,0 0 0,-1 1 1,1-1-1,0 0 0,0 1 1,0-1-1,0 0 0,-1 1-6,10-3 112,73-17 1496,-5 5-1455,-63 20-3596,-8-14-4781,-7-2 2467,-1-3-3477</inkml:trace>
  <inkml:trace contextRef="#ctx0" brushRef="#br0" timeOffset="343.682">308 213 10789,'3'8'6414,"6"4"-3305,4 9-1611,5 184 3598,-4-121-5214,-18-97-3766,-3-11 61,4 7-4245,1 3-2929</inkml:trace>
  <inkml:trace contextRef="#ctx0" brushRef="#br0" timeOffset="1066.246">425 91 7603,'-16'-18'7586,"-24"-14"-3982,30 30-3256,0 1 1,-1 0-1,1 1 0,0 0 1,-1 1-1,1 0 1,0 1-1,0 0 1,-1 0-1,1 1 1,1 1-1,-1-1 1,1 2-1,-1-1 0,1 1 1,0 1-1,1-1 1,-3 3-349,-14 9 312,14-12-227,1 2 0,-1-1-1,1 1 1,0 1 0,1 0 0,0 0 0,0 1-1,1 0 1,0 1 0,0-1 0,1 2 0,1-1-1,0 1 1,-2 3-85,3-1 43,0 1-1,1-1 0,1 1 1,0 0-1,1 0 1,0 0-1,1 0 0,1 0 1,0 0-1,1 0 1,0 0-1,1 0 0,1 0 1,0-1-1,1 1 1,0-1-1,1 0 0,1 0 1,2 3-43,2-6 13,0 1-1,1-2 1,1 0 0,0 0-1,0-1 1,0-1 0,1 0 0,0 0-1,0-1 1,1-1 0,0 0 0,0-1-1,9 1-12,-4 0 36,0 0-1,1-2 0,-1 0 0,1-1 1,0-1-1,-1 0 0,1-2 0,0-1 1,19-3-36,-32 3 10,0 0 0,0 0 0,0-1-1,0 0 1,0-1 0,-1 1 0,1-1 0,-1 0 0,0-1 0,0 1 0,0-1 0,-1-1 0,0 1 0,0-1 0,0 0 0,-1 0 0,0 0 0,0 0 0,0-1-1,-1 0 1,0 0 0,0 0 0,-1 0 0,0 0 0,0 0 0,0-1 0,-1 1 0,-1-1 0,1-2-10,1-11 19,-1 0 1,-1 0-1,-1 0 1,-1 0-1,-1 0 1,0 1-1,-2-1 1,0 1-1,-2 0 1,0 0-1,-1 1 1,-1 0-1,-6-9-19,1 2 10,6 11 8,0 1-1,0 0 0,-1 1 1,-1 0-1,0 0 1,-1 1-1,-1 0 1,-8-6-18,15 15-28,-1 0-1,1 1 1,-1 0 0,0 0 0,0 1 0,1-1-1,-1 1 1,0 0 0,-1 1 0,1-1 0,0 1-1,0 1 1,0-1 0,0 1 0,-2 0 28,-24 1-3593,1-5-4984,27 1 2105,0 1-2991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1:42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26 8548,'-1'-2'275,"1"1"1,-1 0-1,1-1 1,-1 1-1,0 0 1,0-1 0,1 1-1,-1 0 1,0 0-1,0-1 1,0 1-1,-1 0 1,1 0-1,0 0 1,0 1-1,0-1 1,-1 0-1,1 0 1,0 1-1,-1-1 1,1 0-1,-1 1 1,1 0-1,-1-1 1,1 1-1,-1 0 1,1 0-1,-1 0 1,1 0-1,-1 0 1,1 0-276,-73 34 2249,57-23-1535,11-9-642,0 1 0,1 1 0,-1-1 0,1 1 1,0 0-1,0 0 0,1 0 0,-1 1 0,1 0 0,0 0 1,0 0-1,0 0 0,1 0 0,0 1 0,0 0 0,0-1 0,1 1 1,0 0-1,0 0 0,1 1 0,-1-1 0,0 6-72,1-7 21,-1 0 0,1 0 0,0 0 0,0 0 0,1 0 0,0 0 0,-1 0-1,2 1 1,-1-1 0,1 0 0,-1 0 0,1 0 0,1 0 0,-1 0 0,1 0 0,0 0 0,0 0-1,0-1 1,1 1 0,-1-1 0,1 1 0,0-1 0,1 0 0,-1 0 0,1-1 0,-1 1-1,1-1 1,0 1 0,0-1 0,1 0 0,-1-1 0,1 1 0,-1-1 0,1 0 0,0 0 0,4 1-21,-6-2 1,1-1 0,0 1 0,0-1 0,0 1 0,0-1 1,-1-1-1,1 1 0,0 0 0,0-1 0,0 0 0,0 0 1,-1 0-1,1 0 0,0 0 0,-1-1 0,1 0 1,-1 0-1,0 0 0,0 0 0,1 0 0,-1-1 0,0 1 1,-1-1-1,1 0 0,-1 0 0,1 0 0,-1 0 0,0 0 1,0 0-1,1-3-1,40-118 59,-33 87-52,-10 37-6,1 0 0,-1 0 0,1-1 0,-1 1-1,1 0 1,-1-1 0,1 1 0,-1 0 0,0-1 0,1 1 0,-1 0 0,1-1 0,-1 1 0,0-1 0,1 1-1,-1-1 1,0 1 0,0-1 0,1 1 0,-1-1 0,0 1 0,0-1 0,0 1 0,1-1 0,-1 1-1,0-1 1,0 1 0,0-1 0,0 0 0,0 1 0,0-1 0,0 1 0,-1-1 0,1 1 0,0-1 0,0 1-1,0-1 1,0 0 0,-1 1 0,1-1 0,0 1 0,-1 0 0,1-1 0,0 1 0,-1-1 0,1 1-1,0-1 1,-1 1 0,1 0 0,-1-1 0,1 1 0,-1 0 0,1-1 0,-1 1 0,1 0 0,-1 0 0,1 0-1,-1-1 1,1 1-1,-2 81 782,41 233 771,-32-250-1217,9-117 520,-8 38-836,0 0 0,1 1 0,0 0 0,1 0-1,1 1 1,0 0 0,9-7-20,-31 9-2620,3 9-4838,6 1 2743,0 0-6688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1:43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10277,'22'14'11934,"32"-15"-9250,-30 0-1500,128-3 216,-150 3-6030,-8 3-7507,2-1 1441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1:43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9572,'22'12'11072,"30"-15"-7870,-40 1-2327,146-3 2225,-159-2-4866,-9-7-5395,5 7 598,-3-3-5752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1:46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8228,'6'-14'7401,"6"28"-3288,16 174-981,-19-77-2683,-14-165-209,6 19-230,20-126 49,50 110-112,-68 48 56,0 0 0,1 0 0,-1 0 0,1 1 0,0-1 0,0 1 0,0 0 0,0 0 0,0 0 0,0 0 0,0 1 0,1 0 0,-1 0 0,1 0 0,0 0-3,21 48 6,-21-30 20,43 140 1113,-38-62-242,-14-61-764,-9-55-2910,11-15-9541,4 16 1604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1:46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21 10805,'1'-13'13764,"-3"8"-11485,1 2-5629,1 3-9207,3 3 1632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1:47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8820,'0'8'9582,"3"11"-6491,1 23-1910,-2-37-1038,-1 1 0,0 0 0,-1-1 0,1 1 0,-1 0 0,0 0 1,-1-1-1,1 1 0,-1 0 0,0 0 0,-1-1 0,1 1 0,-1-1 0,0 1 0,-1-1 0,1 0 0,-1 0 0,0 0 0,0 0 0,-1-1 0,1 1 0,-1-1 0,0 0 0,0 0 0,-1 0 0,1 0 0,-1-1 0,-1 1-143,-12-5-1179,16-4-3747,2-2-5689,0 2 672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1:48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220 239 9893,'5'-6'7930,"0"-4"-5035,13-15-1731,-14 22-1075,0 0 1,0 0-1,1 0 1,0 0-1,-1 1 0,1-1 1,0 1-1,0 0 0,1 1 1,-1-1-1,0 1 1,0 0-1,1 1 0,-1-1 1,0 1-1,1 0 0,-1 0 1,1 1-1,-1-1 1,0 1-1,0 0 0,1 1 1,-1-1-1,0 1 0,0 0 1,0 1-1,-1-1 1,1 1-1,0 0 0,-1 0 1,0 0-1,4 4-89,-6-6 4,1 1 1,0 0-1,-1 1 1,0-1-1,1 0 0,-1 1 1,0-1-1,0 1 1,0-1-1,-1 1 0,1 0 1,-1 0-1,1 0 1,-1 0-1,0 0 0,0 0 1,0 0-1,-1 0 0,1 1 1,-1-1-1,0 0 1,0 0-1,0 1 0,0-1 1,0 0-1,-1 0 1,1 1-1,-1-1 0,0 0 1,0 0-1,0 0 1,-1 0-1,1 0 0,-2 2-4,1 1 2,-1-1 0,0 1-1,0-1 1,0 0-1,0 0 1,-1 0-1,0-1 1,0 1 0,0-1-1,0 0 1,-1 0-1,0 0 1,0-1-1,0 1 1,0-1 0,0-1-1,-1 1 1,1-1-1,-1 0 1,0 0-1,0 0 1,-2 0-2,8-2 19,0 0-33,33-7-4,-29 7 59,1 1 1,0 0 0,-1 0 0,1 0-1,-1 0 1,1 1 0,-1 0-1,1 0 1,-1 0 0,0 0-1,0 1 1,0 0 0,-1-1 0,1 1-1,0 1 1,-1-1 0,0 0-1,0 1 1,0 0 0,0 0-1,-1 0 1,1 0 0,0 1-42,-2-2 25,0-1 0,0 0 1,0 1-1,0-1 0,0 1 1,-1-1-1,1 1 0,-1-1 1,0 1-1,0 0 0,0-1 1,0 1-1,0-1 0,0 1 1,0-1-1,-1 1 0,0 0 0,1-1 1,-1 0-1,0 1 0,0-1 1,0 1-1,-1-1 0,1 0 1,-1 0-1,1 0 0,-1 0 1,1 0-1,-1 0 0,0 0 1,0-1-1,0 1 0,0 0 1,0-1-1,-1 0 0,1 1 0,0-1 1,-1 0-1,1 0 0,0-1 1,-1 1-1,-1 0-25,-122 19 616,105-18-2516,15-5-2915,4-3-5384,0 1-422</inkml:trace>
  <inkml:trace contextRef="#ctx0" brushRef="#br0" timeOffset="749.805">424 12 9556,'-67'-10'7378,"-4"8"-3629,59 3-3537,0-1 1,-1 2-1,1 0 0,0 0 0,0 1 0,0 1 0,0 0 0,0 1 0,1 0 0,0 0 0,0 1 0,1 1 0,-1 0 0,1 0 0,-6 7-212,5 1 175,1 0 0,1 0 0,1 1 0,0 0 0,1 0-1,0 1 1,2 0 0,0 0 0,0 0 0,2 1 0,-1 12-175,-1-8 51,1 0 0,2 0-1,0 1 1,1-1 0,1 1 0,1 0 0,1-1 0,1 0 0,1 0-1,1 0 1,1 0 0,1 0 0,1-1 0,1 0 0,10 17-51,-8-26 17,1 0 0,0-1 0,1 0-1,1-1 1,-1 0 0,1-1 0,1-1 0,0-1 0,0 0 0,0 0 0,1-2 0,14 4-17,-18-4 19,1-1 0,-1 0 0,1-1 1,-1-1-1,1 0 0,0 0 0,0-1 1,0-1-1,0 0 0,0-1 0,0 0 1,0-1-1,0-1 0,0 0 0,-1 0 1,0-2-1,1 1 0,-1-2 0,-1 1 1,1-2-1,-1 1 0,0-1 0,5-5-19,-2-2 11,-1 0-1,0 0 0,0-1 0,-2-1 0,0 0 0,-1-1 0,0 0 0,-1 0 0,-1-1 0,-1 0 1,-1-1-1,0 1 0,-2-1 0,3-14-10,-7 9 3,-1 0 0,0-1 0,-2 1 0,-1 0 0,-1 0 0,-1 1 0,-1-1 0,0 1 1,-2 0-1,-1 1 0,-1 0 0,-1 1 0,-13-17-3,14 26-231,-1 2 0,-1 0-1,0 0 1,0 1 0,-1 1 0,0 0 0,0 1 0,-1 1 0,0 0 0,0 1 0,0 0-1,-1 2 1,1-1 0,-1 2 0,0 0 0,0 1 0,0 1 0,0 0 0,-11 2 231,25 2-11270,4-3-431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2:21.11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92 231 9604,'-2'-5'7288,"-4"4"-3397,-32 15-1866,35-11-1962,-1 0 0,1 0 0,-1 0-1,1 0 1,0 1 0,0-1 0,0 1 0,1 0 0,-1 0 0,1 0 0,0 0 0,0 0 0,0 0 0,1 1 0,-1-1-1,1 1 1,0-1 0,0 1 0,1-1 0,0 1 0,-1 0 0,2-1 0,-1 1 0,0 1-63,1-2-18,0-1 1,0 0-1,1 0 1,-1 0-1,0-1 1,1 1-1,0 0 1,0 0-1,0-1 1,0 1 0,0-1-1,0 0 1,1 0-1,-1 1 1,1-1-1,-1-1 1,1 1-1,0 0 1,0-1-1,0 1 1,0-1-1,0 0 1,0 0-1,0 0 1,0-1-1,0 1 1,0-1-1,1 1 1,-1-1-1,3 0 18,16-4-4824,-2-5-4501,-12 4-303</inkml:trace>
  <inkml:trace contextRef="#ctx0" brushRef="#br0" timeOffset="421.767">211 267 9796,'-27'5'9938,"0"38"-6952,26-40-2962,1 0 0,0 0 0,0 0 0,0-1-1,0 1 1,1 0 0,-1 0 0,1 0 0,-1 0 0,1-1 0,0 1 0,0 0 0,0 0 0,1-1 0,-1 1 0,1-1 0,-1 0 0,1 1 0,0-1 0,0 0 0,0 0 0,0 0 0,0 0 0,0 0-1,1 0 1,-1-1 0,1 1 0,-1-1 0,1 0 0,0 0 0,-1 0 0,1 0 0,0 0 0,0 0 0,-1-1 0,1 1 0,0-1 0,0 0 0,0 0 0,0 0 0,0 0 0,0-1 0,-1 1 0,3-1-24,-2 0 2,-1 1-1,1-1 1,0 0 0,-1 0 0,1 0 0,-1 0 0,1 0 0,-1 0 0,0-1 0,0 1 0,1-1 0,-1 0 0,0 1 0,0-1 0,-1 0 0,1 0 0,0-1 0,-1 1 0,1 0-1,-1 0 1,0-1 0,1 1 0,-1-1 0,0 1 0,-1-1 0,1 1 0,0-1 0,-1 0 0,1 1 0,-1-1 0,0 0 0,0 1 0,0-1 0,0 0 0,-1 0 0,1 1 0,-1-1 0,1 1-1,-1-1 1,0 0 0,0 1 0,0-1 0,-1 1 0,1 0 0,0-1 0,-1 1 0,0 0 0,1 0 0,-1 0 0,0 0 0,0 0 0,0 0 0,0 1 0,0-1 0,-1 1 0,1-1 0,0 1-1,-1 0 1,1 0 0,-1 0 0,1 0 0,-1 0 0,0 1-2,-42 1-1595,56-4-11235,-3 3 3375</inkml:trace>
  <inkml:trace contextRef="#ctx0" brushRef="#br0" timeOffset="890.406">352 233 8836,'28'36'10444,"-11"38"-7188,-10-37-2461,10-142-681,-14 91-120,-3 11 5,0 0 0,0-1 1,0 1-1,1 0 1,0-1-1,0 1 0,0 0 1,0 0-1,0 0 0,0 0 1,1 0-1,0 0 1,-1 0-1,1 0 0,0 1 1,0-1-1,1 1 0,-1-1 1,3-1 0,-3 5-3,0-1 0,0 1 0,0-1 0,0 1 0,0 0 0,0 0 0,0 0 0,0 0 0,0 0 0,-1 1 0,1-1 1,0 0-1,-1 1 0,1 0 0,-1-1 0,0 1 0,1 0 0,-1-1 0,0 1 0,0 0 0,0 0 0,0 0 0,0 0 0,-1 0 0,1 0 1,-1 0-1,1 1 0,-1-1 0,0 0 0,0 0 0,0 0 0,0 0 0,0 2 3,1 0 6,13 95-628,-9-105-12792,-2 3 4130</inkml:trace>
  <inkml:trace contextRef="#ctx0" brushRef="#br0" timeOffset="1187.216">709 188 9332,'-35'-6'9875,"31"7"-9730,0-1 1,0 1 0,0 0-1,0 0 1,0 1-1,0-1 1,1 1-1,-1 0 1,0 0 0,1 0-1,-1 0 1,1 1-1,0-1 1,0 1-1,0 0 1,0 0 0,0 0-1,1 0 1,-3 4-146,5-5 2,-1 0 1,1 0 0,0 1-1,0-1 1,0 0 0,0 0-1,0 0 1,0 0 0,1 1-1,-1-1 1,1 0-1,0 0 1,-1 0 0,1 0-1,0 0 1,0 0 0,0 0-1,0 0 1,1-1 0,-1 1-1,0 0 1,1-1 0,-1 1-1,1-1 1,0 1 0,-1-1-1,1 0 1,0 0-1,0 0 1,0 0 0,0 0-1,0 0 1,0 0 0,0 0-1,0-1 1,0 1 0,0-1-1,0 0 1,0 0 0,1 1-1,-1-1 1,0-1-1,0 1 1,0 0 0,0 0-1,0-1 1,1 0-3,34 12 38,-36-11-21,1 1 0,-1 0 0,1-1 0,-1 1 0,0 0 0,1 0 0,-1 0 0,0 0 0,0 0 0,0 0 0,0 0 0,0 1 0,0-1 0,0 0 0,0 1 0,0-1 0,0 0 0,-1 1 0,1-1 0,-1 1 0,1-1 0,-1 1 0,1-1 0,-1 1 0,0-1 0,0 1 0,0 0 0,0-1-1,0 1 1,0-1 0,0 1 0,-1 0 0,1-1 0,0 1 0,-1-1 0,1 1 0,-1-1 0,0 0 0,1 1 0,-1-1 0,0 1 0,0-1 0,0 0 0,0 0 0,0 0 0,0 1 0,0-1 0,-1 0 0,1 0 0,0 0 0,0-1 0,-1 1 0,1 0 0,-1 0 0,1-1 0,-1 1 0,1-1 0,-1 1-1,1-1 1,-1 0 0,1 0 0,-1 0 0,0 0 0,0 0-17,1 1-29,-46 5-670,19-14-5813,24 4 442,3-1-3825</inkml:trace>
  <inkml:trace contextRef="#ctx0" brushRef="#br0" timeOffset="1546.5">786 106 10693,'23'56'9887,"-7"39"-8693,-11-59-286,-4-30-1796,2 22 1972,-4-20-5120,-3-3-5156,3-5-442</inkml:trace>
  <inkml:trace contextRef="#ctx0" brushRef="#br0" timeOffset="1780.821">772 255 10805,'5'-2'7871,"4"2"-4209,15 2-1199,14 3-2102,-26-7-4642,1-3-5568,-6 0-1167</inkml:trace>
  <inkml:trace contextRef="#ctx0" brushRef="#br0" timeOffset="2093.259">950 239 9989,'4'25'7913,"15"47"-4688,-18-72-3217,0 0 0,-1 0-1,1 0 1,0 0 0,-1 0 0,1 0 0,0 0 0,-1 0-1,1-1 1,0 1 0,-1 0 0,1 0 0,0-1 0,-1 1-1,1 0 1,-1-1 0,1 1 0,0-1 0,-1 1 0,1-1-1,-1 1 1,1-1 0,-1 1 0,0-1 0,1 1 0,-1-1-1,0 0 1,1 1 0,-1-1 0,0 0 0,0 1 0,1-1-1,-1 0 1,0 1 0,0-1 0,0 0 0,0 1 0,0-1-1,0 0 1,0 1 0,0-1 0,0 0 0,0 0 0,-1 1-1,1-1 1,0 0 0,0 1 0,-1-1 0,1 1-1,0-1 1,-1 0-8,1 0 25,2-15 79,-2 10 1,-1 1 0,2 0 0,-1 0 0,0 0 0,1 0 0,0 0 0,0 0 0,1 0 0,-1 0 0,1 1 0,0-1 0,1 0 0,-1 1 0,1-1 0,0 1 0,0 0 0,0 0 0,0 0 0,1 0 0,3-2-105,26 12-2136,-25-1-1737,1-3-3596,-2-1-2792</inkml:trace>
  <inkml:trace contextRef="#ctx0" brushRef="#br0" timeOffset="2410.781">1134 206 10069,'11'41'9180,"19"39"-6101,-29-79-3058,-1 0 0,1-1 0,0 1 0,-1-1 0,1 1 0,0-1 0,0 1 0,0-1 0,0 1 0,0-1 0,0 0 0,-1 1 0,1-1 0,0 0 0,0 0 0,0 0 1,0 0-1,0 0 0,0 0 0,0 0 0,0 0 0,0 0 0,0 0 0,0-1 0,0 1 0,0 0 0,0-1 0,-1 1 0,1 0 0,0-1 0,0 1 0,0-1 0,0 1 1,-1-1-1,1 0 0,0 1 0,-1-1 0,1 0 0,0 0 0,-1 1 0,1-1 0,-1 0 0,1 0 0,-1 0 0,0 0 0,1 0 0,-1 1 0,0-1 0,1 0-21,18-47 278,-23 2-656,4 44-1615,1-1-6870,1 0-3524</inkml:trace>
  <inkml:trace contextRef="#ctx0" brushRef="#br0" timeOffset="2754.447">1414 172 8148,'-4'0'1608,"-33"9"7326,35-8-8780,-1-1 0,0 1 0,0 0 0,0 0 1,1 1-1,-1-1 0,1 1 0,-1-1 0,1 1 0,-1 0 0,1 0 0,0 0 0,0 0 0,0 0 0,0 0 1,0 0-1,1 1 0,-1-1 0,1 1 0,-1-1 0,1 1 0,0 0 0,0 0 0,0-1 0,0 1 0,1 0 0,-1 2-154,0-1 46,0-1-1,0 1 0,0 0 0,0 0 0,1 0 1,0 0-1,0 0 0,0 0 0,0 0 0,1 0 0,-1 0 1,1 0-1,0-1 0,0 1 0,1 0 0,-1 0 1,1-1-1,0 1 0,-1-1 0,2 0 0,-1 1 0,0-1 1,1 0-1,-1 0 0,1 0 0,0-1 0,0 1 1,0-1-1,0 1 0,1-1 0,-1 0 0,0 0 0,1 0 1,0-1-1,-1 0 0,1 1 0,0-1 0,0 0 1,0-1-1,0 1 0,0-1 0,-1 1 0,1-1 0,0-1 1,0 1-1,0 0-45,21-34-7097,-17 19-664,0 2-2294</inkml:trace>
  <inkml:trace contextRef="#ctx0" brushRef="#br0" timeOffset="3035.629">1491 105 12214,'2'20'7725,"6"11"-4906,1 6-2217,15 103-1200,-24-138-2114,-1-4-7256,1 0-98</inkml:trace>
  <inkml:trace contextRef="#ctx0" brushRef="#br0" timeOffset="3316.862">1474 236 11429,'8'4'10302,"14"-5"-6790,1 1-3490,-8 2-2800,-1-2-8451,-6-3-13</inkml:trace>
  <inkml:trace contextRef="#ctx0" brushRef="#br0" timeOffset="3597.992">1687 193 8580,'-4'2'8916,"-14"8"-5912,15-5-2836,1 0 0,0 0-1,-1 0 1,2 0 0,-1 0 0,0 0 0,1 0-1,0 0 1,1 1 0,-1-1 0,1 1-1,0-1 1,0 0 0,0 1 0,1-1 0,0 0-1,0 1 1,2 4-168,0-8-7,-1 0 0,1-1 1,0 1-1,0-1 0,0 0 0,0 1 0,0-1 0,0-1 1,1 1-1,-1 0 0,0-1 0,0 0 0,1 1 0,-1-1 1,0-1-1,0 1 0,1 0 0,-1-1 0,0 1 0,0-1 1,0 0-1,1 0 0,-1-1 0,0 1 0,-1-1 0,1 1 1,0-1-1,0 0 0,-1 0 0,1 0 0,-1 0 0,2-2 7,-2 1-8,0 0 1,-1 0-1,1 1 0,-1-1 0,0 0 0,0 0 0,0 0 0,-1 0 0,1-1 0,0 1 1,-1 0-1,0 0 0,0 0 0,0 0 0,0 0 0,-1-1 0,1 1 0,-1 0 0,0 0 0,0 0 1,0 0-1,0 0 0,0 0 0,-1 0 0,1 1 0,-1-1 0,0 0 0,0 1 0,0-1 1,0 1-1,0 0 0,-2-1 8,-30-25-2624,30 27 1311,2 0-1370,0 0-4136,1 0-2775</inkml:trace>
  <inkml:trace contextRef="#ctx0" brushRef="#br0" timeOffset="3847.951">1836 217 8452,'15'28'6918,"-1"20"-4660,-11-35-611,3-90-689,13 10 1443,13 70-2429,-9 2-6827,-16-7 868,1-2-3761</inkml:trace>
  <inkml:trace contextRef="#ctx0" brushRef="#br0" timeOffset="4192.626">2040 0 11397,'35'48'8470,"14"84"-6498,-45-118-1665,0 0 1,-1 0-1,-1 0 0,0 0 0,-1 1 0,-1-1 0,0 0 0,-1 1 0,-1-1 0,0 0 0,-1 0 1,0 0-1,-1 0 0,-1 0 0,0-1 0,0 0 0,-2 0 0,-4 7-307,-15-8-1754,20-15-3058,3-2-4000,2 1-3161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5:07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64 152 8132,'-5'-12'8467,"-9"11"-4166,-26 25-963,38-21-3313,2 0 0,-1 1 1,0-1-1,1 1 0,-1-1 1,1 1-1,0-1 0,0 1 1,1-1-1,-1 1 0,1-1 1,-1 1-1,1-1 0,0 1 1,0-1-1,1 0 0,-1 0 0,1 1 1,0-1-1,-1 0 0,1 0 1,1-1-1,-1 1 0,0 0 1,1-1-1,-1 1 0,1-1 1,0 0-1,0 0 0,0 0 1,0 0-1,0 0 0,0-1 1,0 0-1,1 1 0,-1-1 1,0 0-1,1-1 0,-1 1 0,1 0 1,-1-1-1,1 0 0,-1 0 1,1 0-1,-1 0 0,1-1 1,-1 1-1,1-1 0,0 0-25,-2-1 4,1 0-1,-1 1 1,0-1-1,0 0 1,0 0-1,0-1 1,0 1-1,0 0 1,-1-1-1,1 1 1,-1-1-1,1 0 1,-1 1-1,0-1 1,0 0-1,0 0 1,-1 1-1,1-1 1,-1 0-1,1 0 1,-1 0-1,0 0 1,0 0-1,0 0 1,-1 0-1,1 0 1,-1 0-1,0 1 1,1-1-1,-1 0 1,0 0-1,-1 1 1,1-1-1,0 0 1,-1 1-1,0-1 1,1 1-1,-1 0 1,0 0-1,0-1 1,0 1-1,0 0 1,-1 1-1,1-1 1,-1 0-1,1 1 1,-1-1-1,1 1 1,-1 0-1,0 0 1,0 0-1,1 0 1,-1 0-1,0 1 1,0-1-1,0 1 1,0 0-1,-2 0-3,-21 8-1626,25-2-2972,8 1-4329,-2-3-1587</inkml:trace>
  <inkml:trace contextRef="#ctx0" brushRef="#br0" timeOffset="482.639">203 36 10853,'12'37'7436,"4"19"-4594,2 8-2358,-1-3-105,-10-108-310,-8 45-67,1 0-1,0 0 0,0 0 0,0 0 1,0 0-1,0 0 0,0 0 0,1 0 1,-1 0-1,1 0 0,-1 1 1,1-1-1,0 0 0,0 0 0,0 0 1,0 0-1,0 1 0,0-1 0,0 1 1,0-1-1,1 0 0,-1 1 0,1 0 1,-1-1-1,1 1 0,-1 0 0,1 0 1,0 0-1,0 0 0,0 0 0,-1 0 1,1 1-1,0-1 0,0 1 0,0-1 1,0 1-1,0 0 0,0-1 0,0 1 1,0 0-1,0 1 0,0-1 1,0 0-1,0 0 0,0 1 0,0-1 1,0 1-1,0 0 0,0-1 0,-1 1 1,1 0-1,0 0 0,0 0-1,0 1 63,0 0-1,1 1 1,-1-1-1,-1 0 1,1 0-1,0 1 0,0-1 1,-1 1-1,0 0 1,1-1-1,-1 1 1,0 0-1,0 0 1,-1 0-1,1 0 1,0 0-1,-1 0 1,0 0-1,0 0 1,0 0-1,0 0 1,0 0-1,-1 0 1,1-1-1,-1 1 1,0 0-1,0 0 0,0 0 1,0 0-1,0-1 1,0 1-1,-1 0 1,0-1-1,1 1 1,-1-1-1,0 0 1,0 0-1,0 1 1,0-1-1,-1-1 1,1 1-1,-1 0 1,1 0-1,-1-1 1,1 0-1,-1 1 1,0-1-1,0 0 0,0 0 1,0-1-1,1 1 1,-1 0-1,0-1 1,0 0-1,-1 0-62,-26-8-771,26 0-3533,10-2-5601,-2 5-665</inkml:trace>
  <inkml:trace contextRef="#ctx0" brushRef="#br0" timeOffset="779.444">434 146 10453,'7'17'8286,"-1"-1"-4520,14 46-2596,-17-45-567,-1-6-269,1-1-1,-1 0 1,-1 1-1,0-1 1,-1 1-1,0 0 1,0-1-1,-1 1 0,-1-1 1,0 0-1,0 1 1,-1-1-1,-2 6-333,4-15-31,0 0 0,-1 0-1,1-1 1,-1 1 0,1 0-1,-1 0 1,1-1 0,-1 1 0,1-1-1,-1 0 1,1 1 0,-1-1 0,0 0-1,1 0 1,-1 0 0,1 0-1,-1 0 1,0 0 0,1 0 0,-1-1-1,1 1 1,-1-1 0,1 1 0,-1-1-1,1 0 1,-1 1 0,1-1 0,-1 0-1,1 0 1,0 0 0,0 0-1,-1 0 1,1 0 0,0 0 0,0 0-1,0-1 1,0 1 0,0 0 0,0-1-1,1 1 1,-1-1 0,0 1-1,0-2 32,-2-45-7789,7 16-1741,-2 11-403</inkml:trace>
  <inkml:trace contextRef="#ctx0" brushRef="#br0" timeOffset="1045.006">425 92 10069,'-2'-1'3057,"2"2"32,1 0-79,1 0-1650,4 2-879,0 0-994,-1 2-2432,2 0-2641,-1 1-6420</inkml:trace>
  <inkml:trace contextRef="#ctx0" brushRef="#br0" timeOffset="1339.789">577 189 11189,'22'0'7580,"1"-4"-4026,36-28-2586,-58 30-958,-1 1 1,1-1 0,-1 0 0,0 0-1,0 0 1,1 1 0,-1-1 0,0 0 0,-1 0-1,1 1 1,0-1 0,0 0 0,-1 0-1,1 1 1,-1-1 0,1 0 0,-1 1-1,0-1 1,0 0 0,0 1 0,0-1-1,0 1 1,0-1 0,0 1 0,0 0-1,0 0 1,-1-1 0,1 1 0,-1 0 0,1 0-1,-1 0 1,1 0 0,-1 1 0,1-1-1,-1 0 1,0 1 0,1-1 0,-1 1-1,0-1 1,0 1 0,1 0 0,-1 0-1,0-1 1,0 2 0,0-1 0,1 0-1,-1 0 1,0 0 0,0 1 0,1-1 0,-1 1-1,0-1 1,1 1 0,-1 0 0,0 0-1,1 0 1,-1 0 0,1 0 0,-1 0-11,0 3 160,0 0 1,-1 0-1,1 0 1,1 0-1,-1 0 1,1 0-1,-1 0 1,1 1-1,1-1 1,-1 1-1,1-1 0,-1 1 1,1-1-1,0 0 1,1 1-1,-1-1 1,1 1-1,0-1 1,0 0-1,0 1 1,1-1-1,-1 0 1,1 0-1,0 0 1,0 0-1,1 0 1,-1 0-1,1-1 1,0 1-1,0-1 1,0 0-1,0 0-160,1-2-291,-1 0 1,1-1-1,-1 0 0,1 0 0,-1 0 0,1 0 0,-1-1 1,1 1-1,-1-1 0,1 0 0,-1 0 0,0 0 0,1 0 0,-1-1 1,0 1-1,0-1 0,0 0 0,0 0 0,0 0 291,26-11-13320,-21 11 3121</inkml:trace>
  <inkml:trace contextRef="#ctx0" brushRef="#br0" timeOffset="1589.768">874 116 10869,'-26'-10'9940,"1"13"-4528,22-2-5328,0 0 1,0 1-1,0 0 1,0-1-1,0 1 1,1 0-1,-1 1 1,0-1-1,1 0 1,0 1-1,-1-1 1,1 1-1,0 0 1,0 0-1,1 0 1,-1 0-1,1 0 1,-1 0-1,1 0 0,0 0 1,0 1-1,0-1 1,1 0-1,-1 1 1,1-1-1,0 1 1,0-1-1,0 0 1,0 1-1,1-1 1,-1 1-1,1-1 1,0 0-1,1 3-84,-2-4-41,1 1 0,-1-1 0,1 0-1,0 0 1,0 0 0,0 1 0,1-1 0,-1 0-1,0 0 1,1-1 0,-1 1 0,1 0 0,0 0-1,0-1 1,-1 1 0,1-1 0,0 0 0,0 1-1,0-1 1,1 0 0,-1 0 0,0 0-1,0 0 1,1-1 0,-1 1 0,0-1 0,1 1-1,-1-1 1,0 0 0,1 0 0,-1 0 0,1 0-1,-1 0 1,0-1 0,1 1 0,-1-1 0,0 1-1,0-1 1,1 0 0,-1 0 0,0 0 0,0 0-1,0 0 1,0 0 0,0-1 0,0 1-1,0-1 42,11-14-2539,1-2-2943,-6 6-2960,-2 3-2235</inkml:trace>
  <inkml:trace contextRef="#ctx0" brushRef="#br0" timeOffset="2120.858">922 0 11429,'3'24'9139,"13"16"-6739,-7-19-1373,35 138 1283,-45-148-5331,-9-15-8380,4-2-466</inkml:trace>
  <inkml:trace contextRef="#ctx0" brushRef="#br0" timeOffset="2353.542">907 161 12646,'-1'1'3794,"2"-1"127,-1-2-975,2 0-993,3 0-721,5-1-335,2 0-417,1 0-240,3 1-112,0 1-272,-4 1-320,1-2-1233,-2 4-1457,2 2-895,1 1-2675,3-1-5265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2:16.65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64 0 8788,'-2'5'9123,"-5"5"-5558,-15 30-2817,17-29-707,0 1 1,0 0 0,1 0-1,0 0 1,1 0 0,1 1 0,0 0-1,0-1 1,2 1 0,-1 0-1,2-1 1,-1 1 0,2 0 0,0 0-1,0-1 1,1 0 0,1 1-1,0-1 1,1 0 0,0-1 0,0 1-1,8 9-41,13 6 118,-32-27-1485,3-3-1612,1 0-3531,2-2-5877</inkml:trace>
  <inkml:trace contextRef="#ctx0" brushRef="#br0" timeOffset="546.742">282 173 9316,'-58'-13'8902,"-2"23"-5521,57-9-3340,0 0-1,0 0 0,0 1 1,0-1-1,0 1 0,1 0 1,-1-1-1,1 2 0,-1-1 0,1 0 1,0 0-1,-1 1 0,1-1 1,1 1-1,-1-1 0,0 1 1,1 0-1,-1 0 0,1 0 1,0 0-1,0 0 0,0 0 1,0 0-1,0 0 0,1 0 0,0 0 1,-1 1-1,1-1 0,0 0 1,1 0-1,-1 0 0,0 1 1,1-1-1,0 0 0,0 0 1,0 0-41,1 1-4,0 0 0,1 0 1,0-1-1,0 1 1,0-1-1,0 0 1,0 1-1,1-2 1,0 1-1,-1 0 0,1-1 1,0 1-1,0-1 1,0 0-1,0-1 1,1 1-1,-1-1 1,0 0-1,1 0 1,-1 0-1,1 0 0,-1-1 1,1 0-1,0 0 1,-1 0-1,2 0 4,40-15-2919,-33-10-2211,-8 13-820,0 1-2993</inkml:trace>
  <inkml:trace contextRef="#ctx0" brushRef="#br0" timeOffset="859.166">266 54 8452,'3'8'6650,"0"12"-3453,-2-7-1999,18 166 4079,-18-133-7302,13-50-10578,-9-2 2473</inkml:trace>
  <inkml:trace contextRef="#ctx0" brushRef="#br0" timeOffset="1176.407">379 225 8148,'16'3'7456,"3"-5"-3702,-15 2-3725,0-1-1,1 0 0,-1 0 1,0 0-1,0-1 0,-1 1 1,1-1-1,0 0 1,0 0-1,-1 0 0,1-1 1,-1 1-1,0-1 0,0 0 1,0 0-1,0 0 0,0 0 1,0 0-1,1-4-28,-3 6 34,-1-1-1,0 1 1,0-1-1,0 1 1,0-1-1,0 1 1,0-1-1,0 1 1,0-1-1,0 1 1,-1-1-1,1 1 0,0 0 1,-1-1-1,1 1 1,-1-1-1,0 1 1,0 0-1,1 0 1,-1-1-1,0 1 1,0 0-1,0 0 1,0 0-1,0 0 1,0 0-1,-1 0 1,1 0-1,0 0 1,0 1-1,-1-1 1,1 0-1,0 1 1,-1-1-1,1 1 1,-1-1-1,1 1 1,-1 0-1,1 0 1,-1 0-1,1-1 1,-1 1-1,1 1 1,-1-1-1,1 0 1,-1 0-1,1 0 1,0 1-1,-1-1 1,1 1-1,-1-1 1,1 1-1,0 0 1,-1-1-1,1 1 1,0 0-34,-4 3 136,1-1 0,-1 1 0,1 0 0,0 0 0,1 1 1,-1-1-1,1 1 0,0 0 0,0 0 0,0 0 0,1 0 0,-1 0 1,1 0-1,0 1 0,1-1 0,0 1 0,0-1 0,0 1 0,0 0 1,1 0-1,0-1 0,0 1 0,0 0 0,1-1 0,0 1 0,0 0 1,0-1-1,1 1 0,0-1 0,0 0 0,1 1 0,0 1-136,-1-6-20,-1 1 0,1-1-1,0 0 1,-1 0 0,1 0-1,0 0 1,0 0 0,0-1-1,0 1 1,0-1 0,0 1-1,-1-1 1,1 1 0,0-1-1,0 0 1,0 0 0,0 0-1,1 0 1,-1 0 0,-1-1-1,1 1 1,0-1 0,0 1-1,0-1 1,0 1 0,0-1-1,0 0 1,0 0 0,-1 0-1,1 0 1,0-1 0,-1 1-1,1 0 1,-1-1-1,0 1 1,1-1 20,19-15-4423,-6 1-5663,-7 9-786</inkml:trace>
  <inkml:trace contextRef="#ctx0" brushRef="#br0" timeOffset="1598.168">687 70 9268,'-33'-23'9569,"31"22"-9452,-1 1 1,1 0-1,0 0 1,-1-1-1,1 1 0,0 1 1,-1-1-1,1 0 1,0 0-1,-1 1 1,1 0-1,0-1 0,0 1 1,-1 0-1,1 0 1,0 0-1,0 0 0,0 1 1,0-1-1,0 0 1,0 1-1,1 0 1,-1-1-1,0 1 0,1 0 1,-1 0-1,1 0 1,0 0-1,0 0 0,0 0 1,0 0-1,0 0 1,0 0-1,0 1 0,1-1 1,-1 0-1,0 3-117,1 14 337,0 0-1,1 0 1,1-1-1,1 1 1,1 0-1,0-1 0,1 1 1,1-1-1,8 16-336,-15-52-9358,0 11 3136,1-1-4391</inkml:trace>
  <inkml:trace contextRef="#ctx0" brushRef="#br0" timeOffset="1910.597">589 203 10997,'3'1'2977,"3"-1"2370,2 0-3730,1 0-225,1-1-287,1 3-241,-3-2-240,-3 0-335,1 0-257,-3 1-209,0-2-335,-1 1-432,1-1-513,0-1-1616,0-1-609,4 0-2081,1 0-3857</inkml:trace>
  <inkml:trace contextRef="#ctx0" brushRef="#br0" timeOffset="2519.835">739 141 9108,'19'-8'8758,"21"1"-3517,-38 7-5177,1 1 0,0-1 0,-1 1 1,1 0-1,-1 0 0,1 1 1,-1-1-1,1 0 0,-1 1 1,0-1-1,1 1 0,-1 0 1,0 0-1,0 0 0,-1 0 0,1 0 1,0 0-1,-1 0 0,1 1 1,-1-1-1,1 1 0,-1-1 1,0 1-1,0-1 0,-1 1 0,1 0 1,0-1-1,-1 1 0,1 1-64,13 41-763,-40-62 438,23 15 356,0 0 0,0 1 0,0 0 0,0 0 0,-1 0 0,1 0 0,0 0 0,-1 1 0,1-1 0,-1 1 0,1 0 0,-1 0 0,1 1 0,0-1 0,-1 0 0,1 1 0,-1 0 0,1 0 0,0 0 0,0 0 0,0 1 0,-1-1 0,1 1 0,1 0 0,-1 0 0,0 0-1,0 0 1,1 0 0,-1 1 0,1-1 0,0 1 0,-1-1 0,1 1 0,1 0 0,-1 0 0,0 0 0,1 0 0,-1 0 0,1 0 0,0 1 0,0-1 0,0 0 0,1 1 0,-1 1-31,1-3 41,0-1-1,0 1 0,0-1 1,0 1-1,1-1 0,-1 1 1,1-1-1,-1 1 0,1-1 1,-1 1-1,1-1 0,0 0 1,0 1-1,0-1 1,-1 0-1,1 0 0,0 0 1,1 0-1,-1 0 0,0 0 1,0 0-1,0 0 0,1 0 1,-1 0-1,0-1 0,1 1 1,-1 0-1,1-1 0,-1 1 1,0-1-1,1 0 1,-1 1-1,1-1 0,-1 0 1,1 0-1,0 0 0,-1 0 1,1 0-1,-1 0 0,1-1 1,-1 1-1,1 0 0,-1-1 1,0 1-1,1-1 1,-1 0-42,61-38-1268,-57 31-340,4-5-3600,-1 6-3729,-2 3-1123</inkml:trace>
  <inkml:trace contextRef="#ctx0" brushRef="#br0" timeOffset="2879.114">952 143 8916,'4'-1'8208,"-2"6"-3793,1 25-2804,-2-20-619,25 56-339,-25-65-652,0 0-1,0 0 1,0 1-1,0-1 1,0 0 0,0 0-1,1 0 1,-1 0-1,0-1 1,0 1-1,1 0 1,-1 0-1,1-1 1,-1 1-1,1-1 1,-1 1 0,1-1-1,-1 0 1,1 1-1,-1-1 1,1 0-1,-1 0 1,1 0-1,-1 0 1,1 0-1,-1-1 1,1 1 0,-1 0-1,1-1 1,-1 1-1,1-1 1,-1 1-1,0-1 1,1 0-1,-1 0 1,0 0 0,1 0-1,-1 1 1,0-2-1,0 1 1,0 0-1,0 0 1,0 0-1,0-1 0,2-2-26,0 0 1,-1 0-1,0-1 0,0 1 0,0-1 0,0 1 0,-1-1 0,0 0 0,0 0 1,0 0-1,-1 0 0,1 1 0,-1-1 0,0 0 0,-1 0 0,1 0 0,-1 0 1,0 0-1,0 0 0,-1-3 26,-6 1-2994,8 14-7741,2-3 178</inkml:trace>
  <inkml:trace contextRef="#ctx0" brushRef="#br0" timeOffset="3254.028">1119 54 10501,'33'56'10571,"-9"35"-9052,-10-30-1761,-12-64-11868,0-1 1887</inkml:trace>
  <inkml:trace contextRef="#ctx0" brushRef="#br0" timeOffset="3457.101">1311 17 10805,'13'42'9761,"-3"27"-7927,-8-51-1093,22 104-1117,-22-122-3841,-1-4-3350,1 0-3398</inkml:trace>
  <inkml:trace contextRef="#ctx0" brushRef="#br0" timeOffset="3691.421">1288 184 13206,'1'1'3602,"7"2"143,0-2-1616,2-1-592,-1 0-288,5 0-305,-5-1-288,1-2-239,0 2-129,0-2-96,-2 3-160,1-2-256,-1 4-417,2 0 1314,-2-1-4691,1-1-3410,2-5-8915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2:30.28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103 166 8340,'-25'-12'10520,"-36"49"-6956,58-34-3542,1 0 1,1 0 0,-1 1 0,0-1-1,1 0 1,0 1 0,0 0-1,0-1 1,0 1 0,0 0 0,1-1-1,0 1 1,0 0 0,0-1 0,0 1-1,0 0 1,1 0 0,-1-1-1,1 1 1,0-1 0,0 1 0,1 0-1,-1-1 1,1 0 0,0 1 0,0-1-1,0 0 1,0 0 0,0 0 0,1 0-1,-1-1 1,1 1 0,0 0-1,-1-1 1,1 0 0,0 0 0,1 0-1,-1 0 1,0 0 0,1-1 0,-1 1-1,1-1 1,-1 0 0,1 0-1,-1 0 1,1-1 0,0 1 0,0-1-1,-1 0 1,2 0-23,37 0-3390,-15-7-7392,-18 3 1410</inkml:trace>
  <inkml:trace contextRef="#ctx0" brushRef="#br0" timeOffset="312.425">214 187 7828,'-11'21'10725,"9"41"-7583,2-59-3121,0 0 0,0-1 0,1 1 0,-1-1 0,1 1 0,0-1 0,-1 1-1,1-1 1,1 1 0,-1-1 0,0 1 0,0-1 0,1 0 0,-1 0 0,1 0 0,0 0 0,0 0-1,0 0 1,0 0 0,0-1 0,0 1 0,0-1 0,0 1 0,1-1 0,-1 0 0,1 0 0,-1 0-1,1 0 1,-1 0 0,1-1 0,-1 1 0,1-1 0,0 0 0,-1 0 0,1 0 0,0 0-1,-1 0 1,1 0 0,-1-1 0,1 1 0,0-1 0,-1 1 0,1-1 0,-1 0 0,1 0 0,-1-1-1,0 1 1,1 0-21,-1-2 2,1 1 0,-1 0 0,1-1-1,-1 0 1,0 1 0,0-1-1,0 0 1,-1 0 0,1 0 0,-1 0-1,1 0 1,-1-1 0,0 1-1,0 0 1,-1 0 0,1-1-1,-1 1 1,1-1 0,-1 1 0,0-1-1,0 1 1,-1 0 0,1-1-1,-1 1 1,1 0 0,-1-1 0,0 1-1,0 0 1,-1 0 0,1-1-1,-1 1 1,0 0 0,1 1 0,-1-1-1,0 0 1,-1 0 0,1 1-1,0-1 1,-3-1-2,-42-14 416,46 18-517,0 0 0,0-1 1,0 1-1,0 0 1,0-1-1,-1 1 1,1 0-1,0 0 0,0 0 1,0 0-1,0 0 1,0 0-1,0 0 1,0 1-1,0-1 0,0 0 1,0 1-1,0-1 1,0 0-1,0 1 0,0-1 1,0 1-1,0-1 1,1 1-1,-1 0 1,0-1-1,0 1 0,0 0 1,1 0-1,-1 0 1,0-1-1,1 1 1,-1 0-1,1 0 0,-1 0 1,1 0-1,0 0 1,-1 0-1,1 0 1,0 0-1,-1 0 0,1 0 1,0 0-1,0 1 101,3-2-9185,2-3-369</inkml:trace>
  <inkml:trace contextRef="#ctx0" brushRef="#br0" timeOffset="656.095">412 206 10229,'16'29'6595,"-1"15"-2767,0-2-2243,-9-40-1314,-8-24-271,2 18 17,0-6-15,1 0 1,-1 0-1,2 0 1,0 0-1,0 0 1,0 0-1,1 0 0,1 1 1,0-1-1,0 1 1,3-4-3,-7 12 2,0 0 1,1 1-1,-1-1 1,1 0-1,-1 0 1,1 1-1,-1-1 1,1 0-1,0 0 1,-1 1-1,1-1 1,0 1-1,-1-1 1,1 1-1,0-1 1,0 1-1,0-1 1,0 1-1,-1-1 1,1 1-1,0 0 0,0 0 1,0 0-1,0-1 1,0 1-1,0 0 1,0 0-1,-1 0 1,1 0-1,0 0 1,0 0-1,0 1 1,0-1-1,0 0 1,0 0-1,0 1 1,0-1-1,-1 1 1,1-1-1,0 0 1,0 1-1,-1-1 1,1 1-1,0 0 1,0-1-1,-1 1 1,1 0-1,-1-1 1,1 1-1,-1 0 1,1 0-1,-1-1 1,1 1-1,-1 0 1,0 0-1,1 0 1,-1 0-1,0 0 1,0 0-3,20 54 464,-10 34-2343,-10-88 174,4-1-7787,1-1-579</inkml:trace>
  <inkml:trace contextRef="#ctx0" brushRef="#br0" timeOffset="1031.005">731 145 11109,'-37'10'10077,"35"-9"-10045,0 0 0,0 1-1,0-1 1,0 0 0,0 1 0,0-1 0,0 1 0,1 0 0,-1-1 0,1 1-1,-1 0 1,1 0 0,0 0 0,-1 0 0,1 0 0,0 1 0,0-1 0,1 0-1,-1 0 1,0 1 0,1-1 0,0 0 0,-1 1 0,1-1 0,0 1 0,0-1-1,0 0 1,0 1 0,1-1 0,-1 1 0,1-1 0,-1 0 0,1 0 0,0 1-1,0-1 1,0 0 0,0 0 0,0 0 0,1 1-32,34 8 58,-34-11-52,0 0-1,-1-1 1,1 1-1,0 0 0,0 0 1,-1 0-1,1 0 1,0 0-1,0 1 0,-1-1 1,1 0-1,0 1 1,-1-1-1,1 1 0,0 0 1,-1-1-1,1 1 1,-1 0-1,1 0 1,-1 0-1,0 0 0,1 0 1,-1 1-1,0-1 1,0 0-1,1 1 0,-1-1 1,0 0-1,-1 1 1,1 0-1,0-1 0,0 1 1,-1-1-1,1 1 1,0 0-1,-1-1 0,0 1 1,1 0-1,-1 0 1,0-1-1,0 1 0,0 0 1,0 1-6,-3 0-94,1 0 0,-1 0 0,0 0 0,0-1 0,0 1 0,0-1 0,0 0 0,0 1 0,-1-1 0,1-1 0,-1 1 0,1-1 0,-1 1 0,0-1 0,0 0 0,1 0 0,-1-1 0,0 1 0,0-1 0,0 0 0,0 0 0,-3 0 94,-2-3-3447,7-2-3761,1 0-2773</inkml:trace>
  <inkml:trace contextRef="#ctx0" brushRef="#br0" timeOffset="1327.803">834 76 9861,'12'39'8715,"-2"0"-4379,6 80-4364,-14-99-139,-1-17-1493,0-5-6723,-1 0 5756,1 0-7404</inkml:trace>
  <inkml:trace contextRef="#ctx0" brushRef="#br0" timeOffset="1577.75">810 192 10373,'10'8'11670,"20"-7"-8794,-25-2-2106,7 1-948,16-3-2608,-13-12-9361,-11 7 1585</inkml:trace>
  <inkml:trace contextRef="#ctx0" brushRef="#br0" timeOffset="1874.555">983 166 9957,'16'30'7710,"-2"17"-4140,-4-10-2301,-4-73-871,-6 24-439,0 9 45,-1 1-1,0-1 1,1 0-1,0 1 0,-1-1 1,1 1-1,0-1 1,0 0-1,1 1 1,-1-1-1,0 1 1,1-1-1,0 1 1,-1-1-1,1 1 0,0-1 1,0 1-1,0-1 1,1 1-1,-1 0 1,1 0-1,-1 0 1,1 0-1,0 0 1,0 0-1,-1 0 1,1 0-1,1 1 0,-1-1 1,0 1-1,0 0 1,0-1-1,1 1 1,-1 0-1,1 0 1,-1 1-1,1-1 1,0 0-4,18 2-1912,-6 1-1578,-4-2-3237,-1-1-4123</inkml:trace>
  <inkml:trace contextRef="#ctx0" brushRef="#br0" timeOffset="2148.504">1180 149 10213,'3'37'9842,"30"48"-7423,-31-84-2376,0 0 0,-1-1 0,1 1 0,0 0 0,0-1 0,-1 1 0,1-1-1,0 0 1,0 1 0,0-1 0,0 0 0,0 0 0,-1 0 0,1 0 0,0-1 0,0 1-1,0 0 1,0-1 0,-1 0 0,1 1 0,0-1 0,-1 0 0,1 0 0,0 0 0,-1 0-1,1 0 1,-1 0 0,1 0 0,-1 0 0,0-1 0,1 1 0,-1-1 0,0 1 0,0-1-1,0 1 1,0-1 0,0 1 0,-1-1 0,1 0 0,0 0 0,-1 1 0,1-1 0,-1 0 0,0 0-1,1 0 1,-1 0 0,0 1 0,0-1 0,0 0 0,0 0 0,-1 0 0,1 0-43,1-80-406,7 78-5072,-1 4-2719,-1 1-2411</inkml:trace>
  <inkml:trace contextRef="#ctx0" brushRef="#br0" timeOffset="2476.579">1508 126 9476,'-40'16'8241,"9"15"-4005,29-28-4143,0 0 0,0 0 0,0 0 0,0 0 0,1 0 1,-1 0-1,1 0 0,0 1 0,0-1 0,0 0 0,1 1 0,-1-1 0,1 1 0,0-1 1,0 1-1,0-1 0,0 1 0,0-1 0,1 1 0,0-1 0,-1 0 0,1 1 0,0-1 1,1 0-1,-1 0 0,1 0 0,-1 0 0,1 0 0,0 0 0,0 0 0,0 0 0,1-1 1,-1 1-1,1-1 0,-1 1 0,2-1-93,-3 0-57,1-1-1,-1 0 1,0 0 0,1-1 0,0 1-1,-1 0 1,1 0 0,-1-1 0,1 1-1,0-1 1,-1 1 0,1-1 0,0 0-1,0 1 1,-1-1 0,1 0 0,0 0-1,0-1 1,-1 1 0,1 0 0,0 0-1,0-1 1,-1 1 0,1-1 0,0 0-1,-1 1 1,1-1 0,-1 0-1,1 0 1,-1 0 0,1 0 0,-1 0-1,0 0 1,0 0 0,1-1 57,12-14-4476,-2-3-4147,-3 4-1563</inkml:trace>
  <inkml:trace contextRef="#ctx0" brushRef="#br0" timeOffset="2757.733">1576 22 12102,'8'63'8609,"6"30"-7500,-2-19-1004,-12-74-515,2 20-522,-5-22-9857,1-2 1011</inkml:trace>
  <inkml:trace contextRef="#ctx0" brushRef="#br0" timeOffset="3117.022">1568 175 10053,'4'3'7808,"5"-2"-3312,25-7-3267,-17 3-2949,1-1-1824,-1-5-5208,-6 4-802</inkml:trace>
  <inkml:trace contextRef="#ctx0" brushRef="#br0" timeOffset="3460.694">1735 136 9332,'-2'6'10193,"-5"14"-7135,-2 2-2700,8-20-340,0 0 0,0 0 0,0 1 0,0-1 0,0 1 0,0-1 0,0 1 0,1-1 0,-1 1 0,1-1 0,0 1 0,0-1 0,0 1 0,0 0 0,0-1 1,1 1-1,-1-1 0,1 1 0,-1-1 0,1 1 0,0-1 0,0 1 0,0-1 0,0 0 0,1 0 0,-1 1 0,1-1 0,-1 0 0,1 0 0,0 0 0,-1-1 0,1 1 0,0 0 0,0-1 0,1 1 0,-1-1 0,0 0 0,0 1 0,1-1 0,-1 0 0,1-1 0,-1 1 0,1 0 0,-1-1 0,1 1 0,-1-1 0,1 0 0,-1 0 0,1 0 0,-1 0 0,1 0 0,0 0 0,0-1-18,1-2-57,-1 0 0,-1 0 0,1 0 0,0 0-1,-1 0 1,0-1 0,1 1 0,-1-1 0,-1 1-1,1-1 1,0 0 0,-1 0 0,0 0 0,0 0 0,0 0-1,-1 0 1,1 0 0,-1 0 0,0 0 0,0 0-1,0 0 1,0 0 0,-1-1 0,0 1 0,0 0 0,0 0-1,0 1 1,-1-1 0,1 0 0,-1 0 0,0 1 0,0-1-1,-1 1 1,1-1 0,-1 1 0,1 0 0,-1 0 57,-3-2-2210,3 4-8181,4 2 1227</inkml:trace>
  <inkml:trace contextRef="#ctx0" brushRef="#br0" timeOffset="3461.694">1893 252 9668,'12'17'6614,"-10"-32"-2255,-5 5-3854,1-1 0,0 1 0,1-1 0,0 0-1,1 0 1,0 0 0,0 0 0,2 1-1,-1-1 1,1-1-505,-1 11 15,-1 0 1,1 0-1,-1 0 0,1 0 0,0 0 0,-1 0 1,1 1-1,0-1 0,0 0 0,-1 0 0,1 1 1,0-1-1,0 1 0,0-1 0,0 1 0,0-1 1,0 1-1,0-1 0,0 1 0,0 0 1,0-1-1,0 1 0,0 0 0,1 0 0,-1 0 1,0 0-1,0 0 0,0 0 0,0 0 0,0 0 1,0 1-1,0-1 0,0 0 0,0 1 1,0-1-1,0 0 0,0 1 0,1 0-15,14 2-4081,-2-7-7892,-9 0 1776</inkml:trace>
  <inkml:trace contextRef="#ctx0" brushRef="#br0" timeOffset="3757.512">2045 1 10805,'12'3'6235,"-3"7"-3477,9 34-3293,-15-35 1169,30 106 2151,-33-93-2084,2-15-554,-1 1 0,0-1-1,-1 1 1,0-1 0,0 1 0,-1-1 0,1 1 0,-2-1 0,1 0 0,-1 1 0,0-1 0,-1 0 0,1 0 0,-1 0 0,-1 0 0,0-1 0,1 1 0,-2-1 0,-1 2-147,-7-4-512,10-4-4713,0-1-5056,2 1 140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2:26.51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46 44 8100,'-9'-10'7597,"-1"18"-4776,-3 21-1583,9-10-1056,0 0 0,2 0 1,0 1-1,1 0 0,1-1 1,0 1-1,2-1 0,0 1 0,1-1 1,2 1-1,-1-1 0,2-1 1,1 1-1,0-1 0,1 0-182,4-9 152,-8-15-5189,-2 1-2137,1 1-3241</inkml:trace>
  <inkml:trace contextRef="#ctx0" brushRef="#br0" timeOffset="453.003">270 196 8020,'-4'-2'7008,"0"4"-4495,-50 25 462,52-26-2951,0 1 0,1 0 0,-1-1 0,0 1 1,1 0-1,-1 0 0,1 0 0,0 0 0,0 0 0,-1 0 0,1 1 0,1-1 0,-1 0 1,0 0-1,0 1 0,1-1 0,0 1 0,-1-1 0,1 0 0,0 1 0,0-1 0,0 1 1,0-1-1,1 0 0,-1 1 0,1-1 0,-1 0 0,1 1 0,0-1 0,0 0 0,0 0 0,0 1 1,0-1-1,1 0 0,-1 0 0,1 0 0,-1-1 0,1 1 0,0 0 0,-1-1 0,1 1 1,0-1-1,0 1 0,0-1 0,0 0 0,1 0 0,-1 0 0,0 0 0,0 0 0,1 0 1,-1-1-1,0 1 0,1-1 0,-1 1 0,1-1 0,1 0-24,18-21-3721,-17 0-4507,-5 19 7064,2-8-7573</inkml:trace>
  <inkml:trace contextRef="#ctx0" brushRef="#br0" timeOffset="738.613">266 95 9060,'0'3'6632,"1"14"-3940,9 82 1426,16-4-4236,-23-99-13993,-3 0 5854</inkml:trace>
  <inkml:trace contextRef="#ctx0" brushRef="#br0" timeOffset="1066.66">417 227 9812,'22'1'4570,"63"-13"-10,-84 11-4556,0-1 1,0 1-1,-1-1 0,1 1 1,-1-1-1,0 0 1,1 1-1,-1-1 0,0 0 1,0 1-1,0-1 0,0 0 1,0 1-1,0-1 1,0 1-1,-1-1 0,1 0 1,-1 1-1,1-1 0,-1 1 1,0-1-1,1 1 1,-1-1-1,0 1 0,0 0 1,0-1-1,0 1 0,0 0 1,0 0-1,0-1 1,-1 1-1,1 0 0,0 0 1,-1 1-1,1-1 0,-1 0 1,1 0-1,-1 1 0,1-1 1,-1 1-1,1-1 1,-1 1-1,1-1 0,-1 1 1,0 0-1,1 0 0,-2 0-4,0-1 72,0 0-1,0 0 1,0 0-1,0 0 1,0 0-1,0 1 1,0 0-1,-1-1 1,1 1-1,0 0 1,0 1-1,0-1 0,0 1 1,0-1-1,0 1 1,0 0-1,0 0 1,0 0-1,0 0 1,0 1-1,0-1 1,1 1-1,-1 0 1,1 0-1,-1 0 1,1 0-1,-1 0 0,1 0 1,0 1-1,0-1 1,0 1-1,1-1 1,-1 1-1,1 0 1,-1-1-1,1 1 1,0 0-1,0 0 1,0 0-1,0 0 0,1 0 1,-1 1-1,1-1 1,0 0-1,0 0 1,0 0-1,0 2-71,1-1 92,0 0-1,0 0 0,1 0 1,0 0-1,-1 0 0,1 0 1,0-1-1,1 1 0,-1-1 1,1 1-1,-1-1 0,1 0 1,0 0-1,0 0 0,1-1 1,-1 1-1,0-1 0,1 1 1,0-1-1,-1 0 0,1-1 1,0 1-1,0-1 0,0 1 1,0-1-1,3 0-91,-3 0-198,-1 0 1,1-1-1,0 1 0,-1-1 1,1 0-1,0 0 0,-1 0 0,1 0 1,0-1-1,-1 1 0,1-1 0,0 0 1,-1 0-1,1-1 0,-1 1 1,0-1-1,1 1 0,-1-1 0,3-2 198,17-13-9943,-8 10-1222</inkml:trace>
  <inkml:trace contextRef="#ctx0" brushRef="#br0" timeOffset="1363.467">704 47 8500,'-3'1'563,"0"-1"0,0 1 1,-1-1-1,1 1 0,0 0 1,0 0-1,0 1 0,0-1 1,0 1-1,1-1 0,-1 1 0,0 0 1,1 0-1,-1 0 0,1 0 1,0 0-1,-1 1 0,-1 2-563,-15 55 3733,18-47-3541,2 0-1,-1-1 1,1 1-1,1-1 1,1 1 0,-1-1-1,2 0 1,0 0-1,3 7-191,1 3 119,-9-17-3634,-6-13-7346,4 3 1038</inkml:trace>
  <inkml:trace contextRef="#ctx0" brushRef="#br0" timeOffset="1660.267">624 228 11029,'3'1'2897,"-1"-3"113,2 0-1522,1 2-239,1 0-225,-1 0-239,1 0-209,0 0-192,0 1-96,0 0-112,1-1-192,-1-1-304,0 0-496,0 0-369,-1-1-2080,-1-1-2514,2 1-5730</inkml:trace>
  <inkml:trace contextRef="#ctx0" brushRef="#br0" timeOffset="2082.067">805 144 11029,'27'1'7011,"-3"4"-3552,-21-4-3388,0 0 1,0 0-1,0 1 1,0-1-1,0 1 1,0 0-1,0 0 1,-1 0-1,1 0 1,-1 0-1,0 0 1,1 1-1,-1-1 1,0 1-1,0 0 0,-1 0 1,1-1-1,0 1 1,-1 0-1,0 1 1,1 0-72,20 95-483,-61-130-1769,36 28 2359,0 0 0,0 0 0,-1 0 0,1 1-1,-1-1 1,1 1 0,-1 0 0,0 0 0,0 0 0,0 0-1,0 1 1,0 0 0,0 0 0,-1 0 0,1 0-1,0 1 1,-1-1 0,1 1 0,0 0 0,-1 1 0,1-1-1,0 1 1,0-1 0,-1 1 0,0 1-107,4-1 62,0 0 0,0-1 1,0 1-1,0 0 0,1 0 1,-1 0-1,0 0 0,0 0 1,1 0-1,-1 0 0,0 1 1,1-1-1,-1 0 0,1 0 1,0 0-1,-1 1 0,1-1 1,0 0-1,0 0 0,0 1 1,0-1-1,0 0 0,0 1 1,0-1-1,0 0 0,0 0 1,1 1-1,-1-1 0,0 0 1,1 0-1,-1 0 0,1 1 1,-1-1-1,1 0 0,0 0 1,0 0-1,-1 0 0,1 0 1,0 0-1,0 0 0,0 0 1,0-1-1,0 1 0,0 0-62,54 24 438,-13-36-1989,-20-7-3169,-2-1-5355,-10 13 321</inkml:trace>
  <inkml:trace contextRef="#ctx0" brushRef="#br0" timeOffset="2378.873">1001 158 10293,'11'34'10263,"-9"-28"-10064,-1 1-1,1-1 1,0 1 0,1-1 0,-1 0-1,1 0 1,0 0 0,1 0 0,-1 0 0,1-1-1,0 0 1,1 0 0,-1 0 0,4 2-199,-5-6 34,1-1 0,-1 0 0,1 0-1,-1-1 1,0 1 0,1-1 0,-1 0 0,0 0 0,1 0 0,-1 0 0,0 0 0,0-1 0,0 1 0,0-1 0,0 0 0,0 0 0,-1 0 0,1 0 0,-1-1 0,1 1 0,-1-1 0,0 0-1,0 1 1,0-1 0,0 0 0,0 0 0,-1 0 0,1 0 0,0-3-34,0 2-9,0-1 0,1 0 1,-2 1-1,1-1 0,-1 0 0,1 0 0,-1 0 0,-1 0 0,1 0 0,-1 0 1,0 0-1,0 0 0,0 0 0,-1 0 0,0-4 9,-10-26-2852,9 27-7062,0 3-1494</inkml:trace>
  <inkml:trace contextRef="#ctx0" brushRef="#br0" timeOffset="2753.783">1243 55 11605,'12'28'8150,"-4"2"-3778,2 61-3890,-6-39-965,8-56-13857,-7-3 4570</inkml:trace>
  <inkml:trace contextRef="#ctx0" brushRef="#br0" timeOffset="3052.416">1386 0 11445,'16'32'7377,"-4"3"-3524,6 77-3050,-14-75-620,-3-25-1294,0-6-1726,-1 0-5690,1-4-2643</inkml:trace>
  <inkml:trace contextRef="#ctx0" brushRef="#br0" timeOffset="3053.416">1359 165 15543,'9'-2'3938,"6"0"0,2 0-2065,3-2-641,-8 0-255,3 2-833,-2 2-224,3 0-128,-3-2-993,3-1-1216,4-4-1521,3-8-2865,0-1-6179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2:35.11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42 1 7876,'-18'39'9259,"2"66"-4960,14-97-4180,0 1 1,1 0 0,0-1 0,0 1-1,1-1 1,0 1 0,1 0-1,-1-1 1,2 1 0,-1-1-1,1 1 1,1-1 0,0 0-1,0 1 1,0-2 0,1 1-1,0 0 1,1-1 0,-1 1 0,1-1-1,1-1 1,0 1 0,0-1-1,0 0 1,0 0 0,1-1-1,0 0 1,0 0 0,2 1-120,26-3 125,-31-7-4180,-5-2-4138,0 2-4573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2:35.86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10309,'1'3'6204,"0"15"-2991,7 46 665,15 29-2580,-20-79-2186,-3-15-5200,1-5-1911,-1 2-1912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2:36.25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1 125 11141,'44'-8'9963,"22"-1"-5885,-63 9-4929,3-2-5516,-2 1-240,2 0-4734</inkml:trace>
  <inkml:trace contextRef="#ctx0" brushRef="#br0" timeOffset="421.772">237 47 10261,'10'-13'7506,"27"-15"-2439,-34 29-4983,0 0 0,0-1 0,0 1 0,0 0 0,0 1 0,-1-1 0,1 0 0,-1 1-1,1-1 1,-1 1 0,1 0 0,-1 0 0,0 0 0,0 0 0,0 0 0,0 1 0,0-1-1,0 0 1,-1 1 0,1 0 0,-1-1 0,0 1 0,1 0 0,-1 0 0,-1-1 0,1 1-1,0 3-83,17 80-1283,-40-118 582,20 30 724,-1 0 1,0 1-1,0-1 1,0 1-1,0-1 1,-1 1 0,1 0-1,0 0 1,0 1-1,-1-1 1,1 1 0,-1-1-1,1 1 1,0 0-1,-1 0 1,1 1-1,0-1 1,-1 1 0,1-1-1,0 1 1,-1 0-1,1 0 1,0 1-1,0-1 1,0 1 0,0-1-1,0 1 1,0 0-1,1 0 1,-1 0-1,1 1 1,-1-1 0,1 1-1,0-1 1,0 1-1,0 0 1,-1 2-24,2-4 60,0 1 0,1 0 0,0-1 1,-1 1-1,1-1 0,0 1 0,0 0 0,-1-1 0,1 1 0,1 0 0,-1-1 1,0 1-1,0 0 0,1-1 0,-1 1 0,1-1 0,-1 1 0,1-1 1,0 1-1,-1-1 0,1 1 0,0-1 0,0 1 0,0-1 0,0 0 1,0 0-1,0 1 0,1-1 0,-1 0 0,0 0 0,1 0 0,-1 0 0,0-1 1,1 1-1,-1 0 0,1-1 0,0 1 0,-1 0 0,1-1 0,-1 0 1,1 1-1,1-1-60,44-11-1718,-15-9-3630,-8 10-4772,-12 6 809</inkml:trace>
  <inkml:trace contextRef="#ctx0" brushRef="#br0" timeOffset="749.858">464 155 9124,'5'-23'7589,"-1"0"-3460,19-63-309,-22 85-3847,-1 0 1,1 1-1,0-1 1,-1 0-1,1 0 1,0 1-1,0-1 1,0 0-1,0 1 1,0-1-1,0 1 1,-1-1-1,1 1 1,0 0-1,0-1 1,0 1-1,1 0 1,-1 0-1,0 0 1,0 0-1,0 0 1,0 0-1,0 0 1,0 0-1,0 0 1,0 0-1,0 0 1,0 1-1,0-1 1,0 0-1,0 1 1,0-1 0,0 1-1,0-1 1,0 1-1,-1-1 1,1 1-1,0 0 1,0-1-1,0 1 1,-1 0-1,1 0 1,0 0-1,-1-1 1,1 1-1,-1 1 27,12 6-4193,-1-4-3927,-2-4-2994</inkml:trace>
  <inkml:trace contextRef="#ctx0" brushRef="#br0" timeOffset="1124.733">700 18 8212,'-2'-13'9138,"-10"9"-4878,-31 18-1792,40-11-2441,0 0 0,0 1 0,0-1 0,0 0 1,1 1-1,0 0 0,0-1 0,0 1 0,0 0 0,0 0 0,1 0 1,0 1-1,0-1 0,0 0 0,0 0 0,1 1 0,-1-1 1,1 0-1,0 1 0,1-1 0,-1 0 0,1 2-27,2-4-29,-1 0-1,1-1 1,0 1 0,0-1-1,0 0 1,0 0-1,0 0 1,0 0-1,0-1 1,1 1-1,-1-1 1,0 0 0,0 0-1,0 0 1,1 0-1,-1 0 1,0-1-1,0 1 1,0-1 0,0 0-1,0 0 1,0 0-1,0-1 1,0 1-1,0-1 1,0 1 0,-1-1-1,1 0 1,-1 0-1,3-2 30,-3 3-23,1 0 0,-1-1-1,0 1 1,0 0 0,0-1-1,0 1 1,0-1 0,0 0-1,-1 0 1,1 1 0,0-1 0,-1 0-1,0 0 1,1-1 0,-1 1-1,0 0 1,0 0 0,0-1-1,0 1 1,-1-1 0,1 1 0,-1 0-1,1-1 1,-1 1 0,0-1-1,0 1 1,0-1 0,0 1-1,0-1 1,-1 1 0,1-1-1,-1 1 1,1-1 0,-2 0 23,1 31 408,9 10-23,-2-18-26,-2 0 1,0 0-1,-2 0 0,0 0 0,-1 1 0,-1 16-359,-2-35 0,1 0 0,0 1 0,0-1 0,-1 0 1,1 0-1,-1 0 0,0 0 0,0 0 0,0 0 0,0-1 0,0 1 1,0 0-1,0-1 0,0 0 0,0 1 0,-1-1 0,1 0 0,-1 0 1,1 0-1,-1-1 0,1 1 0,-1-1 0,1 1 0,-1-1 0,0 0 1,1 0-1,-1 0 0,0 0 0,1 0 0,-1-1 0,1 1 0,-1-1 1,1 0-1,-1 0 0,1 0 0,-1 0 0,1 0 0,-2-1 0,-5-4-4650,4-1-4077,2 2-3833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2:38.28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68 264 9044,'-14'-2'8922,"-22"41"-5318,34-36-3534,0-1 0,0 1 1,0 0-1,1 0 0,-1 0 0,1 0 1,0 0-1,0 0 0,0 0 0,0 0 1,1 1-1,-1-1 0,1 0 0,0 0 1,0 1-1,0-1 0,0 0 0,0 1 1,1-1-1,0 0 0,-1 0 0,1 0 1,0 0-1,1 1 0,-1-1 0,0-1 1,1 1-1,0 0 0,0 0 0,0-1 1,0 1-1,0-1 0,1 2-70,55 27-122,-37-33-4168,2-7-6158,-14 3 1436</inkml:trace>
  <inkml:trace contextRef="#ctx0" brushRef="#br0" timeOffset="361.103">199 299 8356,'-15'8'7608,"5"6"-3445,9-11-4060,0 1-1,0-1 0,0 1 0,0 0 0,0-1 0,1 1 0,0 0 0,0 0 0,0-1 0,0 1 1,1 0-1,-1-1 0,1 1 0,0 0 0,0-1 0,0 1 0,1-1 0,-1 1 0,1-1 0,0 0 1,1 2-103,0-2-1,0 0 1,1-1 0,-1 1 0,1-1 0,0 0 0,0 0 0,0 0 0,0-1 0,0 1 0,0-1 0,0 0 0,0 0-1,0-1 1,1 1 0,-1-1 0,0 0 0,1 0 0,-1 0 0,0-1 0,0 0 0,1 1 0,-1-1 0,0-1 0,0 1-1,0-1 1,0 1 0,0-1 0,-1 0 0,1 0 0,0-1 0,-1 1 0,1-2 0,-2 2-5,-1 0-1,1 0 1,-1 0 0,0 0 0,1 0 0,-1 0-1,0-1 1,0 1 0,-1 0 0,1-1 0,0 1-1,-1-1 1,0 1 0,1-1 0,-1 1-1,0-1 1,0 1 0,0-1 0,-1 1 0,1-1-1,-1 1 1,1-1 0,-1 1 0,0-1 0,0 1-1,0 0 1,0-1 0,0 1 0,-1 0 0,1 0-1,0 0 1,-1 0 0,0 0 0,0 0-1,1 1 1,-1-1 0,0 0 0,0 1 0,0 0-1,-1-1 1,1 1 0,0 0 0,-2-1 5,-83-11 245,81 24-1695,8-11-2642,0-1-3676,2-4-1196</inkml:trace>
  <inkml:trace contextRef="#ctx0" brushRef="#br0" timeOffset="773.661">401 305 9748,'14'40'7858,"-6"24"-4820,9-186-2846,-16 121-188,0 0-1,0 0 0,0-1 0,0 1 1,0 0-1,1 0 0,-1 0 1,1 0-1,-1 1 0,0-1 0,1 0 1,-1 1-1,1-1 0,0 1 1,-1-1-1,1 1 0,-1 0 1,1-1-1,0 1 0,-1 0 0,1 0 1,-1 0-1,1 0 0,0 1 1,-1-1-1,1 0 0,0 1 0,-1-1 1,1 1-1,-1-1 0,1 1 1,-1 0-1,0 0 0,1 0 1,-1 0-1,0 0 0,1 0 0,-1 0 1,0 0-1,0 0 0,0 0 1,0 1-1,0-1 0,0 1 0,0-1 1,0 0-1,-1 1 0,1-1 1,-1 1-1,1 0 0,0 0-3,26 110 470,-20-111-4315,1-9-4132,-8 7 6721,5-4-7124</inkml:trace>
  <inkml:trace contextRef="#ctx0" brushRef="#br0" timeOffset="1132.954">685 254 10085,'-16'8'6837,"-7"18"-5002,14-17-919,9-8-899,-1 0-1,0-1 1,1 1 0,-1 0 0,1-1-1,-1 1 1,1 0 0,-1-1-1,1 1 1,-1 0 0,1 0-1,0 0 1,-1 0 0,1-1 0,0 1-1,0 0 1,-1 0 0,1 0-1,0 0 1,0 0 0,0 0 0,0 0-1,0-1 1,1 1 0,-1 0-1,0 0 1,0 0 0,0 0 0,1 0-1,-1-1 1,1 1 0,-1 0-1,0 0 1,1 0 0,-1-1 0,1 1-1,0 0 1,-1-1 0,1 1-1,0 0 1,-1-1 0,1 1-1,0-1 1,-1 1 0,1-1 0,0 0-1,0 1-16,49 19 58,-31-14 110,-20-6-151,-1-1 0,0 1 0,1 0-1,-1-1 1,1 1 0,-1 0 0,0 0 0,1 0-1,-1 0 1,0 0 0,1 1 0,-1-1 0,1 0-1,-1 1 1,0-1 0,1 1 0,-1 0 0,1-1-1,0 1 1,-1 0 0,1 0 0,0 0 0,-1 0 0,1 0-1,0 0 1,0 0 0,0 1 0,0-1 0,0 0-1,0 1 1,0-1 0,0 0 0,1 1 0,-1-1-1,0 1 1,1 0 0,-1-1 0,1 1 0,0-1-1,-1 1 1,1 0 0,0-1 0,0 1 0,0-1 0,0 1-1,1 0 1,-1-1 0,0 1 0,1 0 0,-1-1-1,1 1 1,-1-1 0,1 1 0,0-1 0,-1 1-1,1-1 1,0 0 0,0 1 0,0-1 0,0 0-1,0 0 1,1 0 0,-1 0 0,0 0 0,0 0-1,1 0 1,-1 0 0,1 0 0,-1 0 0,1-1-17,-17-17-4019,12 1-4280,3 6-1228</inkml:trace>
  <inkml:trace contextRef="#ctx0" brushRef="#br0" timeOffset="1445.38">779 163 10005,'19'32'9413,"-5"26"-6270,-6-19-2117,7 25-12,-5-19-3728,-9-43 929,-1-2-8083,0-1-350</inkml:trace>
  <inkml:trace contextRef="#ctx0" brushRef="#br0" timeOffset="1632.851">764 310 9252,'15'3'9173,"12"-7"-5498,-9 0-2978,-10 4-1138,37-6-908,-32 1-2602,-4-2-3751,-3 0-1636</inkml:trace>
  <inkml:trace contextRef="#ctx0" brushRef="#br0" timeOffset="1914.014">969 305 9716,'28'71'9257,"-17"-38"-7583,-7-90-266,-5 52-1370,1 1-1,-1-1 1,1 0-1,0 0 1,0 0-1,0 0 1,1 1-1,0-1 1,0 0-1,0 0 1,0 1-1,1-1 1,0 1-1,0-1 1,0 1-1,0 0 1,1 0-1,0 0 1,0 0-1,0 0 0,2-2-37,17 6-2004,-12 2-1385,-1-2-4741,-2-2-1173</inkml:trace>
  <inkml:trace contextRef="#ctx0" brushRef="#br0" timeOffset="2476.393">1136 259 7571,'4'27'8482,"2"16"-4040,-6-40-4395,0-1 1,0 0-1,0 1 1,1-1-1,-1 1 1,1-1-1,-1 0 1,1 1-1,0-1 1,0 0-1,0 1 1,0-1-1,0 0 1,0 0-1,1 0 1,-1 0-1,1 0 1,-1-1-1,1 1 1,0 0-1,0-1 1,0 1-1,0-1 1,0 1-1,0-1 1,0 0-1,0 0 1,0 0-1,1 0 1,-1 0-1,0-1 1,1 1-1,-1-1 1,0 1-1,1-1 1,0 0-48,0-1 32,1-1 1,0 1 0,-1-1-1,0 0 1,1 0-1,-1 0 1,0 0-1,0-1 1,0 1-1,0-1 1,-1 0 0,1 0-1,-1 0 1,1 0-1,-1 0 1,0 0-1,0-1 1,-1 1-1,1-1 1,-1 1 0,0-1-1,1 0 1,-2 1-1,1-1 1,0 0-1,-1 0 1,0 0 0,0 0-1,0 0 1,0 1-1,0-1 1,-1 0-1,0 0 1,0 0-1,0 1 1,0-1 0,0 0-1,-1 1 1,-1-3-33,-5 0-604,6 4-2731,0 1-5241,1-2-2368</inkml:trace>
  <inkml:trace contextRef="#ctx0" brushRef="#br0" timeOffset="2816.402">726 453 8660,'1'0'1633,"13"6"8266,-13-5-9855,0-1-1,0 0 1,-1 1-1,1-1 1,0 0 0,0 0-1,-1 1 1,1-1-1,0 0 1,0 0 0,0 0-1,-1 0 1,1 0 0,0 0-1,0 0 1,0 0-1,-1-1 1,1 1 0,0 0-1,0 0 1,0-1-1,-1 1 1,1 0 0,0-1-1,-1 1 1,1-1 0,0 1-1,-1-1 1,1 1-1,0-1 1,-1 1 0,1-1-1,-1 0 1,1 1-1,-1-1 1,1 0 0,-1 1-1,0-1 1,1 0 0,-1 0-1,0 1 1,0-1-1,0 0 1,1 0 0,-1 0-1,0 1 1,0-1-1,0 0 1,0 0 0,0 0-1,0 0 1,0 1 0,-1-1-1,1 0 1,0 0-1,0 0-43,-1-1 29,-16-51-26,17 55-2017,0 0-650,0-1-4306,-1 1-4032</inkml:trace>
  <inkml:trace contextRef="#ctx0" brushRef="#br0" timeOffset="3644.339">1447 266 7764,'-1'-29'11135,"-1"28"-10971,0 0-1,0 1 1,1-1 0,-1 0-1,0 1 1,0-1-1,0 1 1,0 0-1,0-1 1,0 1-1,0 0 1,0 0-1,0 0 1,0 1-1,0-1 1,0 0-1,0 1 1,0-1-1,1 1 1,-1 0-1,0-1 1,0 1-1,0 0 1,0 1-164,-2 0 42,1 1 0,-1 0 0,0 1 0,1-1 0,0 0 0,0 1 0,0 0 0,0 0 0,1 0 0,-1 0 0,1 0 0,0 0 0,0 1 0,1-1 0,-1 1 0,1-1 0,0 1 0,0 0 0,1-1 0,-1 1 0,1 0 0,0 0 0,1-1 0,-1 4-42,3-5-19,0 0 0,-1 1-1,1-1 1,1 0 0,-1-1-1,0 1 1,1-1 0,-1 1-1,1-1 1,0 0 0,-1 0 0,1-1-1,0 1 1,0-1 0,1 0-1,-1 0 1,0 0 0,0 0-1,0-1 1,1 0 0,3 0 19,30-10-3619,-24-1-5232,-5 2-2090</inkml:trace>
  <inkml:trace contextRef="#ctx0" brushRef="#br0" timeOffset="3941.135">1519 106 11029,'11'57'9177,"0"0"-5233,28 111-5692,-45-176-10871,4 3 2852</inkml:trace>
  <inkml:trace contextRef="#ctx0" brushRef="#br0" timeOffset="4191.086">1498 276 10549,'1'2'2753,"1"1"128,1 1-1424,1-4-320,2 1-209,-1 1-208,3-2-207,3 1-161,1 2-80,0-3-192,1 0-304,0 3-224,-2-5-385,-2 2-223,1-1-17,-1-2-2064,2-4-2066,1 0-4449</inkml:trace>
  <inkml:trace contextRef="#ctx0" brushRef="#br0" timeOffset="4472.262">1726 226 9716,'-3'5'1831,"-21"32"6128,7 5-5586,16-40-2366,0 0 1,1 1-1,-1-1 1,1 0-1,0 1 0,0-1 1,0 1-1,0-1 1,0 0-1,1 1 0,-1-1 1,0 1-1,1-1 1,0 0-1,0 0 0,0 1 1,0-1-1,0 0 1,0 0-1,0 0 0,1 0 1,-1 0-1,1 0 1,-1 0-1,1-1 0,0 1 1,0 0-1,0-1 1,0 0-1,0 1 0,0-1 1,0 0-1,0 0 1,0 0-1,1 0-7,-1 0-5,1-1 0,-1 1 0,1-1 0,-1 1 0,1-1 0,-1 0 0,0 0 0,1 0 0,-1 0 0,1 0 0,-1-1 0,1 1 0,-1-1 0,1 0 0,-1 1 0,0-1 0,1 0 0,-1 0 0,0-1 0,0 1 0,0 0 0,0-1 0,0 1 0,0-1 0,0 0 0,0 0 0,-1 0 0,1 0 0,-1 0 0,1 0 0,-1 0 0,0 0 0,0 0 0,0 0 0,0-1 0,0 1 0,0-1 0,-1 1 0,1 0 0,-1-1 0,0 1 0,0-1 0,0 1 0,0-1 0,0 1 0,0-1-1,-1 1 1,1-1 0,-1 1 0,1-1 0,-1 1 0,0 0 0,0-1 0,0 1 0,0 0 0,-1 0 0,1 0 0,-1-1 5,0 0-78,1-1-1,-1 1 0,0 0 1,0 0-1,0-1 1,0 1-1,-1 1 0,1-1 1,-1 0-1,0 1 0,0-1 1,0 1-1,0 0 1,0 0-1,0 0 0,-1 0 1,0 0 78,0 6-3016,7-2-5632,0-2-183</inkml:trace>
  <inkml:trace contextRef="#ctx0" brushRef="#br0" timeOffset="4862.786">1854 312 10389,'14'47'8565,"-5"-12"-6413,-5-95 409,24-16-968,-26 75-1649,0-1 0,0 1 0,0 0 0,0 0 0,0 0 0,0 0 0,0 0 0,0 0 0,0 1 0,1-1 0,-1 1 0,0-1 1,0 1-1,1 0 0,-1 0 0,0 0 0,1 0 0,-1 0 0,0 0 0,0 1 0,1-1 0,-1 1 0,0 0 0,0 0 1,0 0-1,1 0 56,18 3-4310,-4-4-4314,-8-2-2232</inkml:trace>
  <inkml:trace contextRef="#ctx0" brushRef="#br0" timeOffset="5175.273">2073 3 9893,'8'-2'7073,"2"7"-4059,15 24-3015,-23-26 509,5 10-119,0 1 0,-1 0 0,0 0 0,-1 0 0,-1 1 0,-1 0 0,0 0 0,-1 0 0,0 0 0,-1 0 0,-1 0 1,-1 10-390,1-3 299,0 0 1,-2-1 0,-1 1 0,-1-1 0,0 0 0,-2 0 0,-1 3-300,-9-3 65,9-23-4300,10-2-2041,-1 1-1195,-2 1-1851</inkml:trace>
  <inkml:trace contextRef="#ctx0" brushRef="#br0" timeOffset="6128.471">715 471 8356,'-11'-2'7669,"9"-10"-4155,-2-5-3476,3 10-4209,1 3-1254,-1 0-4540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2:47.44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81 8 9028,'2'-5'2806,"-2"3"3941,-9 16-5073,-53 96 1275,59-101-2931,0 0-1,1 0 0,1 1 1,0-1-1,0 0 1,1 1-1,0-1 0,0 1 1,1-1-1,0 1 1,1-1-1,0 0 0,1 0 1,0 0-1,0 0 1,1 0-1,0-1 0,4 8-17,-2-6 49,0 0-1,0 0 1,1-1-1,0 0 1,1 0-1,0-1 0,0 0 1,1 0-1,0-1 1,0 0-1,0 0 1,1-1-1,1 0-48,1-3-125,-17-9-506,-7-3-2727,3 2-4947,1 0-3407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2:55.60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81 1 9252,'-19'13'7535,"3"7"-3491,9-10-3808,1 1-1,1 0 0,0 0 1,0 1-1,1-1 0,1 1 1,-1 0-1,2 0 0,0 3-235,0 5 65,1 1 1,1-1-1,1 0 0,1 1 0,1-1 0,0 0 0,2 0 1,0-1-1,1 1 0,1-1 0,1 0 0,1-1 0,0 0 1,3 2-66,41 4 157,-48-31-3015,-8-5-4331,2 10 4222,-2-7-8022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3:05.58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61 1 7908,'-1'2'5226,"-10"18"2125,-25 57-5564,33-67-1717,0 0 1,1 1-1,0-1 1,1 0 0,0 1-1,0-1 1,1 1 0,1-1-1,0 1 1,0-1 0,1 1-1,0-1 1,1 0 0,0 0-1,1 0 1,0 0 0,0-1-1,1 1 1,0-1 0,1 0-1,0-1 1,0 1 0,1-1-1,0-1 1,1 1-1,-1-1 1,1 0 0,1-1-1,5 4-70,48 18 894,-74-43-1255,5 6-3258,4-3-6879,2 4-222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5:05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49 122 7780,'-7'-1'11208,"-14"31"-7812,19-27-3305,-1 0 0,1 0 1,0 0-1,0 1 0,1-1 1,-1 1-1,1-1 0,-1 1 1,1 0-1,0-1 0,1 1 1,-1 0-1,1 0 0,-1 0 1,1-1-1,0 1 0,1 0 1,-1 0-1,1 0 0,-1-1 1,1 1-1,0 0 0,0 0 1,1-1-1,-1 1 0,1-1 1,0 0-1,0 1 0,0-1 1,0 0-1,1 0 0,-1 0 1,1 0-1,0-1 0,0 1 1,0-1-1,0 1 0,1-1-90,-1 0-33,1-1 1,0 0 0,0 0 0,0-1 0,-1 1-1,1-1 1,0 0 0,0 0 0,0 0 0,0 0 0,0-1-1,-1 1 1,1-1 0,0 0 0,0 0 0,-1-1-1,1 1 1,-1-1 0,1 0 0,-1 0 0,1 0 0,-1 0-1,0 0 1,0-1 0,0 0 0,-1 1 0,1-2 31,-1 3-14,0-1 0,0 0 0,0 0 0,0 0 0,-1 0 0,1 0 0,-1-1 0,1 1 0,-1 0 0,0-1 0,0 1 0,0-1 1,0 0-1,-1 1 0,1-1 0,-1 1 0,1-1 0,-1 0 0,0 1 0,0-1 0,0 0 0,0 0 0,-1 1 0,1-1 0,-1 1 0,0-1 0,0 0 1,1 1-1,-2-1 0,1 1 0,0 0 0,0-1 0,-1 1 0,1 0 0,-1 0 0,0 0 0,0 0 0,-1-1 14,0 0-74,0 0 1,0 0-1,0 0 0,-1 0 0,0 1 1,1-1-1,-1 1 0,0 0 0,0 0 1,0 1-1,0-1 0,0 1 0,-1 0 1,1 0-1,0 0 0,-1 1 0,1-1 74,3 6-7001,3-3 684,1 0-3578</inkml:trace>
  <inkml:trace contextRef="#ctx0" brushRef="#br0" timeOffset="296.809">324 47 9780,'-24'-38'10305,"22"37"-10199,1 0 0,0 0 0,-1 0 1,1 1-1,-1-1 0,1 0 0,-1 1 0,1-1 0,-1 1 0,1-1 0,-1 1 0,0 0 0,1 0 0,-1 0 0,1 0 0,-1 0 0,0 0 0,1 0 0,-1 0 1,0 0-1,1 1 0,-1-1 0,1 1 0,-1-1 0,1 1 0,-1 0 0,1 0 0,-1 0 0,1-1 0,0 1 0,-1 0 0,1 1 0,0-1 0,0 0 1,0 0-1,0 0 0,0 1 0,0-1 0,0 1-106,-4 10 227,2-1 0,0 0 0,0 1 0,1 0 1,1-1-1,-1 1 0,2 0 0,0 0 0,0 0 1,1-1-1,1 1 0,0 0 0,2 7-227,25 66 280,-36-96-8350,-3-1-1182,4 5-865</inkml:trace>
  <inkml:trace contextRef="#ctx0" brushRef="#br0" timeOffset="592.221">217 186 12598,'2'0'3601,"2"1"209,1-2-1441,2 1-576,4 0-464,1 0-385,2 0-272,-1 1-271,0-2-257,-2 2-256,0 0-1425,0-1-2417,1 0-3121,3-3-7892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3:11.43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58 11445,'6'20'5386,"1"11"-2545,1 1-1781,-7-33-999,0 1 0,0 0 1,0-1-1,0 1 0,0 0 0,-1-1 0,1 1 0,0-1 0,0 0 0,0 1 1,0-1-1,-1 0 0,1 1 0,0-1 0,-1 0 0,1 0 0,0 0 1,-1 1-1,1-1 0,-1 0 0,1 0 0,-1 0 0,0 0 0,1 0 0,-1 0 1,0 0-1,0 0 0,0 0 0,0 0 0,0 0 0,0 0 0,0 0 1,0 0-1,0 0 0,0-1-61,-1-2 109,1 0 1,0 0 0,0-1-1,1 1 1,-1 0 0,1 0-1,0 0 1,0 0-1,0 0 1,1 0 0,0 0-1,-1 0 1,1 0-1,0 1 1,1-1 0,-1 1-1,1-1 1,-1 1 0,1 0-1,0 0 1,0 0-1,1 1 1,-1-1 0,0 1-1,1-1 1,0 1-1,-1 0 1,1 1 0,0-1-1,0 1 1,0-1 0,0 1-1,0 0 1,4 0-110,21 1-1082,3 0-4014,-11-3-4467,-8 1-1279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3:12.92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 4 10325,'-1'-4'7735,"4"4"-3353,24 22-1210,-18-5-3067,-1 0-1,0 1 0,-1 0 0,-1 0 0,0 0 1,-2 1-1,0 0 0,0 5-104,1 3 164,-2-5 101,0 0-1,-2 0 1,0 0-1,-1 0 1,-2 0 0,0 0-1,-1 0 1,-2 0-1,0-1 1,-1 1-1,-1-1 1,-6 10-265,13-29-14,-1 0-1,0 0 1,0 0 0,0 0 0,-1 0-1,1-1 1,0 1 0,-1 0-1,1-1 1,-1 1 0,1-1 0,-1 0-1,0 1 1,1-1 0,-1 0-1,0 0 1,0 0 0,0 0 0,0 0-1,0-1 1,0 1 0,0-1 0,0 1-1,0-1 1,0 0 0,-1 0-1,1 0 1,0 0 0,0 0 0,0 0-1,0 0 1,0-1 0,0 1-1,-1-1 15,6-16-5266,6 5-1810,-7 9 1146,1-1-5083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3:11.76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 1 12774,'-2'33'9985,"10"21"-7530,-1-17-2292,-7-36-276,6 49-1193,-3-34-2728,0 1-5117,0-7-1606</inkml:trace>
  <inkml:trace contextRef="#ctx0" brushRef="#br0" timeOffset="1">24 324 13718,'-1'0'3474,"1"-1"31,0 0-1840,0-1-688,2 0-321,0 0-400,-1 1-448,1-1-800,-1 2-417,2-1-2081,0 1-2656,0-1-5860</inkml:trace>
  <inkml:trace contextRef="#ctx0" brushRef="#br0" timeOffset="421.775">145 8 8356,'-1'13'10079,"6"3"-4816,-1 4-2680,-6 45-639,0 27-4154,7-79-1911,5-3-4956,-8-8 7257,4 3-9161</inkml:trace>
  <inkml:trace contextRef="#ctx0" brushRef="#br0" timeOffset="593.646">167 346 13526,'-5'2'3634,"3"1"64,1-2-1505,1-1-913,2-2-447,-1 0-417,1-1-480,1-2-609,0-1-703,1 0-2338,2 0-2801,0-1-6707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3:10.37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73 144 9012,'-20'-6'8058,"18"6"-7908,0-1 0,0 1 1,0 1-1,1-1 0,-1 0 0,0 0 1,0 1-1,0-1 0,0 1 0,1-1 0,-1 1 1,0 0-1,0 0 0,1 0 0,-1 0 1,1 0-1,-1 0 0,1 0 0,-1 0 0,1 1 1,0-1-1,-1 1 0,1-1 0,0 1 1,-1 1-151,0 4 259,0 1 0,0 1 1,0-1-1,1 0 1,1 0-1,-1 0 1,1 1-1,0-1 1,1 0-1,0 0 1,1 0-1,-1 0 0,2 0 1,-1 0-1,1 0 1,2 5-260,-4-12-8,-1 0 1,1 0-1,-1 0 1,1 0-1,0 0 1,-1 0-1,1 0 1,0 0 0,-1 0-1,1 0 1,0-1-1,0 1 1,0 0-1,0-1 1,0 1-1,0 0 1,0-1-1,0 1 1,0-1-1,0 0 1,0 1-1,0-1 1,1 0-1,-1 1 1,0-1-1,0 0 1,0 0 0,0 0-1,1 0 1,-1 0-1,0-1 1,0 1-1,0 0 1,0 0-1,0-1 1,0 1-1,1-1 8,30-29-4064,-21 5-626,-3 9-2153,-2 5-2244</inkml:trace>
  <inkml:trace contextRef="#ctx0" brushRef="#br0" timeOffset="265.563">157 1 12406,'4'41'7723,"1"0"-4447,25 77-2475,-10-44-1826,-28-85-13445,2 3 5775</inkml:trace>
  <inkml:trace contextRef="#ctx0" brushRef="#br0" timeOffset="499.89">163 138 13814,'1'4'3426,"3"1"15,2 0-1600,3 0-528,1-2-1217,0 0-176,-1 0-144,0 0-304,1-1-305,-1-2-383,0 0-145,0-1-2049,4 1-2224,-1-1-4995</inkml:trace>
  <inkml:trace contextRef="#ctx0" brushRef="#br0" timeOffset="765.454">350 131 10293,'-9'-4'7071,"0"9"-3390,-17 51-2286,48 8-183,-21-62-1205,0-1-1,0 0 1,0 0-1,0 0 1,0 1 0,0-1-1,0 0 1,1-1-1,-1 1 1,0 0-1,0 0 1,1 0-1,-1-1 1,0 1-1,1-1 1,-1 1-1,1-1 1,-1 1-1,1-1 1,-1 0-1,1 0 1,-1 0-1,1 0 1,-1 0-1,1 0 1,-1 0-1,1 0 1,-1-1-1,1 1 1,-1-1-1,0 1 1,1-1-1,-1 1 1,1-1-1,-1 0 1,0 0-1,0 1 1,1-1-1,-1 0 1,0 0-1,0 0 1,0 0-1,0-1 1,0 1-7,1-3-18,0 0 0,0 0-1,0 0 1,-1 0 0,1 0 0,-1 0-1,0 0 1,0-1 0,-1 1 0,1 0 0,-1-1-1,0 1 1,0 0 0,-1 0 0,1-1 0,-1 1-1,0 0 1,0 0 0,0-1 0,-1 1-1,1 0 1,-1 0 0,0 1 0,0-1 0,-1 0-1,1 1 1,-1-1 0,1 1 0,-2-1 18,-2 1-2795,8 7-7856,1-1 702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3:08.10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98 108 7748,'-10'-6'7547,"-4"6"-3286,-52 41-993,64-36-3232,1 0 1,-1 0 0,1 1 0,0-1-1,1 0 1,-1 1 0,1-1-1,0 0 1,1 1 0,-1-1-1,1 0 1,0 0 0,1 1-1,-1-1 1,1 0 0,0 0-1,0 0 1,0 0 0,1-1-1,0 1 1,0-1 0,0 1-1,0-1 1,1 0 0,-1 0 0,1 0-1,0-1 1,0 0 0,1 1-1,-1-1 1,1-1 0,2 2-37,-5-4-290,0 1 1,0-1-1,0 0 1,1 0-1,-1 0 1,0 0-1,0-1 1,0 1-1,0-1 1,0 1-1,1-1 1,-1 0-1,0 0 0,-1 0 1,1 0-1,0 0 1,0 0-1,0 0 1,0-1-1,-1 1 1,1 0-1,-1-1 1,1 0-1,-1 1 1,1-2 289,17-11-8092,-4 7-560</inkml:trace>
  <inkml:trace contextRef="#ctx0" brushRef="#br0" timeOffset="328.047">237 137 7860,'-23'13'8907,"16"18"-5659,20 32-1424,-12-61-1817,0 0 0,0 0 0,0 0 0,0 0-1,1 0 1,-1 0 0,0-1 0,1 1 0,0-1-1,-1 1 1,1-1 0,0 1 0,0-1 0,0 0-1,0 0 1,0 0 0,0 0 0,0 0 0,0-1-1,0 1 1,0 0 0,1-1 0,-1 0-1,0 1 1,0-1 0,1 0 0,-1 0 0,0-1-1,0 1 1,0 0 0,1-1 0,-1 1 0,0-1-1,0 0 1,0 1 0,0-1 0,0 0 0,0 0-1,0-1 1,0 1 0,0 0 0,0-1 0,-1 1-1,1-1 1,-1 1 0,1-1 0,-1 0 0,1 0-1,-1 1 1,0-1 0,0 0 0,0 0 0,0 0-1,0 0 1,-1-1 0,1 1 0,-1 0 0,1 0-1,-1 0 1,0-1 0,1 1 0,-1-2-7,0 1-33,0-1 1,0 0 0,0 1-1,0-1 1,-1 0 0,0 1-1,1-1 1,-1 1-1,0-1 1,-1 1 0,1-1-1,-1 1 1,1 0 0,-1-1-1,0 1 1,0 0-1,-1 0 1,1 0 0,0 1-1,-1-1 1,0 1-1,0-1 1,1 1 0,-1 0-1,-1 0 1,1 0 0,0 0-1,0 1 1,-4-2 32,2 4-2202,5-1-1026,2 1-3380,3-1-2660</inkml:trace>
  <inkml:trace contextRef="#ctx0" brushRef="#br0" timeOffset="624.854">405 173 9172,'29'75'9583,"-30"-81"-9512,0-1 0,0 1 1,0-1-1,1 0 0,0 1 0,1-1 0,-1 1 0,1-1 0,0 1 0,1-1 0,0 1 0,0 0 1,0-1-1,0 1 0,1 0 0,0 0 0,1 1 0,-1-1 0,1 1 0,3-4-71,-4 9 22,1-1-1,-1 1 0,0 0 1,0 0-1,1 1 1,-1-1-1,0 1 1,0-1-1,0 1 0,0 0 1,0 0-1,0 0 1,0 1-1,0-1 0,0 1 1,0 0-1,-1-1 1,1 1-1,-1 0 1,1 1-1,-1-1 0,0 0 1,0 1-1,0-1 1,0 1-1,0 0 0,-1-1 1,1 1-1,-1 0 1,0 0-1,1 0 0,-2 0 1,1 0-1,0 0 1,0 1-1,-1-1 1,0 0-1,0 3-21,12 59 461,-8-59-2787,3-12-7294,-1-1 130</inkml:trace>
  <inkml:trace contextRef="#ctx0" brushRef="#br0" timeOffset="1015.387">681 80 10549,'-18'10'7447,"8"7"-4087,9-15-3312,1 0 1,-1 0 0,1 0 0,-1 0 0,1 0 0,0 0 0,0 0 0,0 0 0,0 0 0,0 0 0,1 0-1,-1 0 1,0 0 0,1 0 0,0 0 0,-1 0 0,1 0 0,0 0 0,0 0 0,0-1 0,0 1 0,1 0 0,-1-1-1,0 1 1,1 0 0,-1-1 0,1 0 0,0 2-49,19 9 53,-17-10-11,0 0 0,0 0 0,0 0-1,0 0 1,0 0 0,-1 1 0,1 0-1,-1 0 1,0 0 0,0 0 0,0 0-1,0 1 1,-1-1 0,1 1 0,-1 0-1,0 0 1,0 0 0,0 0 0,0 0-1,0 2-41,-58 25 601,28-29-3163,23-8-1363,4-5-3936,2 3-1989</inkml:trace>
  <inkml:trace contextRef="#ctx0" brushRef="#br0" timeOffset="1405.916">817 1 10917,'14'40'8609,"-3"3"-4779,3 85-4829,-15-122-959,-2-10-6654,0-2-3159</inkml:trace>
  <inkml:trace contextRef="#ctx0" brushRef="#br0" timeOffset="1688.718">792 109 11493,'4'0'3090,"2"0"127,1-1-1504,0 1-352,0-2-273,-1 2-272,0 0-191,1 0-241,0 1-128,1 2-32,1-1-208,0 0-208,-1-2-336,0 2-449,-1-2-415,-1 0-2082,3 0-2577,1 1-5602</inkml:trace>
  <inkml:trace contextRef="#ctx0" brushRef="#br0" timeOffset="1689.718">984 114 9140,'3'22'6885,"0"1"-3890,9 44-856,-5-94-794,-6 13-1518,11-60 2130,-11 72-2092,-1 1 1,1 0 0,0 0 0,0-1-1,-1 1 1,1 0 0,0 0-1,0 0 1,0 0 0,0 0 0,1 0-1,-1 0 1,0 0 0,0 1-1,1-1 1,-1 0 0,0 1 0,1-1-1,-1 1 1,0-1 0,1 1-1,-1 0 1,1-1 0,-1 1 0,0 0-1,1 0 1,-1 0 0,1 0-1,0 1 135,5 0-3744,0 1-3535,1 0-2075</inkml:trace>
  <inkml:trace contextRef="#ctx0" brushRef="#br0" timeOffset="1974.443">1143 92 9268,'13'9'7047,"6"32"-4745,-16-27-1789,-3-12-421,0 1-1,0 0 0,0 0 0,0 0 0,1 0 0,-1-1 0,1 1 0,0 0 0,-1 0 0,1-1 0,1 1 0,-1-1 0,0 1 0,0-1 0,1 1 0,0-1 0,-1 0 0,1 0 0,0 1 0,0-1 0,0 0 0,0-1 0,1 1 0,-1 0 0,0-1 0,1 1 0,-1-1 0,1 0 0,-1 0 0,1 0 0,0 0 0,0 0 0,-1-1 1,1 1-1,0-1 0,2 1-91,-2-5 53,0 0 1,0 0 0,0 0 0,-1 0 0,1-1 0,-1 1 0,0-1 0,-1 1 0,1-1 0,-1 0-1,0 0 1,0 1 0,0-1 0,-1 0 0,1 0 0,-1 0 0,0 0 0,-1 0 0,1 0-1,-1-1-53,0 4-474,2-22 1142,2 20-4064,3 6-5034,-1 2-3407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3:06.16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103 12 9764,'-39'9'11563,"35"-7"-11366,0 0 0,0 0 0,0 0 0,0 0 0,1 1 0,-1 0 0,1-1 0,0 1 0,-1 1 0,1-1 0,1 0 0,-1 1 0,0-1 0,1 1 0,0 0 0,0 0 0,0 0 0,0 0 1,1 0-1,-2 3-197,3-3 16,-1 0 1,1-1 0,0 1 0,0-1-1,0 1 1,0-1 0,1 1 0,-1 0-1,1-1 1,0 1 0,0-1 0,1 0 0,-1 1-1,0-1 1,1 0 0,0 0 0,0 0-1,0 0 1,0 0 0,0 0 0,1 0-1,-1-1 1,1 1 0,0-1 0,0 0 0,0 0-1,0 0 1,0 0 0,0-1 0,0 1-1,1-1 1,0 1-17,49-11-6563,-31-2-2994,-8 2-111</inkml:trace>
  <inkml:trace contextRef="#ctx0" brushRef="#br0" timeOffset="359.282">223 45 9316,'-14'27'7078,"7"5"-3388,7-29-3599,-1 0-1,1 0 1,0 0-1,0 0 1,0 0 0,1 0-1,-1 0 1,1 0-1,-1 0 1,1 0 0,0 0-1,0 0 1,0 0 0,1-1-1,-1 1 1,1 0-1,-1-1 1,1 1 0,0-1-1,0 0 1,0 0-1,0 1 1,0-1 0,1-1-1,-1 1 1,1 0 0,-1 0-1,1-1 1,0 0-1,1 1-90,-1-1-19,0-1-1,1 0 1,-1 0-1,0 0 1,0 0-1,0-1 1,0 1-1,1-1 1,-1 0-1,0 0 1,0 0-1,0 0 1,-1-1-1,1 1 1,0-1-1,0 0 1,-1 1-1,1-1 0,-1-1 1,0 1-1,1 0 1,-1 0-1,0-1 1,0 1-1,0-1 1,-1 0-1,1 1 1,-1-1-1,1 0 1,-1 0-1,0 0 1,0 0-1,0 0 1,-1 0-1,1-1 1,-1 1-1,0 0 0,0 0 1,0 0-1,0 0 1,0-1-1,-1 1 1,1 0-1,-2-3 20,2 3-6,-1 0-1,0 0 1,0 0-1,0 1 1,0-1-1,0 0 1,-1 0-1,0 0 1,1 1-1,-1-1 0,0 1 1,0 0-1,0-1 1,-1 1-1,1 0 1,0 0-1,-1 0 1,1 1-1,-1-1 1,0 0-1,0 1 7,-27 6-2947,27 2-1063,4-3-1894,3-1-3025</inkml:trace>
  <inkml:trace contextRef="#ctx0" brushRef="#br0" timeOffset="624.843">421 83 10485,'17'42'7711,"-4"3"-4017,-3 96-2003,-13-117-3147,2-23-2814,0-5-3829,0-3-1641</inkml:trace>
  <inkml:trace contextRef="#ctx0" brushRef="#br0" timeOffset="829.549">441 67 9300,'33'-57'10102,"-32"56"-9979,0 0 0,0 0-1,1 0 1,-1 0-1,0 1 1,1-1 0,-1 0-1,0 1 1,1-1 0,-1 1-1,1-1 1,-1 1-1,1 0 1,-1 0 0,1-1-1,-1 1 1,1 0 0,-1 1-1,1-1 1,-1 0-1,1 0 1,-1 0 0,0 1-1,1-1 1,-1 1 0,1-1-1,-1 1 1,0 0-1,1-1 1,-1 1 0,0 0-1,0 0 1,0 0 0,1 0-1,-1 0 1,0 0-1,0 0 1,-1 1 0,1-1-1,0 0 1,0 0 0,0 1-123,2 4 46,-1-1 0,1 0 0,-1 1 0,0-1 0,0 1 0,-1 0 0,0 0 0,0 0 0,0 0 0,-1-1 0,1 1 0,-1 0 0,-1 0 0,1 0 0,-1 0 0,0 0 0,-1 0 0,1-1 0,-1 1 0,0 0 0,-1-1 0,1 1 0,-1-1 0,-3 5-46,4-9-49,0 0 0,0 1 0,1-1 0,-1 0 0,0 0 1,0 0-1,0 0 0,-1 0 0,1 0 0,0-1 0,0 1 0,0-1 0,0 1 0,-1-1 0,1 0 0,0 0 0,0 0 0,-1 0 0,1 0 1,0 0-1,0-1 0,-1 1 0,1-1 49,-9-10-3158,11-9-3329,2 13 746,1-2-3389</inkml:trace>
  <inkml:trace contextRef="#ctx0" brushRef="#br0" timeOffset="1141.976">626 48 10901,'6'32'7562,"6"0"-5069,-12-31-2494,1 0-1,-1 0 1,1 0 0,0 0-1,0 0 1,0 0 0,-1 0-1,1 0 1,0 0 0,0 0-1,0-1 1,0 1-1,0 0 1,1-1 0,-1 1-1,0 0 1,0-1 0,0 0-1,1 1 1,-1-1 0,0 0-1,0 1 1,1-1 0,-1 0-1,0 0 1,0 0-1,1 0 1,-1 0 0,0-1-1,0 1 1,1 0 0,-1-1-1,0 1 1,0 0 0,0-1-1,1 1 1,-1-1-1,0 0 1,0 1 0,0-1-1,0 0 1,0 0 0,0 0-1,0 0 1,0 0 0,-1 0-1,1 0 1,0 0 0,0-1 1,34-88 362,-34 128 2971,-13 261-1090,12-292-2443,-2 14 229,4-9-3699,-1-11-2111,1-2 367,1-2-6362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3:02.00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1 280 11029,'7'2'2180,"33"7"2997,19-5-3565,-57-5-1594,0 1-1,0-1 0,-1 0 0,1 0 0,0 0 0,0-1 0,-1 1 0,1 0 0,0 0 1,-1-1-1,1 1 0,-1-1 0,0 0 0,0 1 0,1-1 0,-1 0 0,0 0 0,-1 0 0,1 0 1,0 0-1,0 1 0,-1-2 0,1 1 0,-1 0 0,0 0 0,1 0 0,-1 0 0,0 0 0,0 0 1,0 0-1,-1 0 0,1 0 0,0 0 0,-1 0 0,0 0 0,1 0 0,-1 0 0,0 0 0,0 0 1,0 0-1,0 0 0,0 1 0,0-1 0,-1 0 0,1 1 0,-1-1 0,1 1 0,-1 0 1,1-1-1,-1 1 0,0 0 0,0 0 0,1 0 0,-1 0 0,0 0 0,-2 0-17,2 0 50,-1 0 0,1 1 0,0-1 0,-1 1 0,1 0 0,-1 0 0,1 0 0,-1 0 1,1 0-1,-1 0 0,1 1 0,0-1 0,-1 1 0,1 0 0,0-1 0,-1 1 0,1 0 0,0 0 0,0 1 0,0-1 0,0 0 0,0 1 0,0-1 0,0 1 0,0 0 0,0-1 0,1 1 0,-1 0 0,1 0 0,0 0 0,-1 0 0,1 1 0,0-1 0,0 0 0,0 0 0,0 1 0,1-1 0,-1 1 0,1-1 0,-1 0 0,1 3-50,-1 0 114,0 1 0,1-1-1,0 1 1,0-1-1,0 1 1,1-1-1,-1 1 1,1-1-1,1 1 1,-1-1 0,1 0-1,0 1 1,0-1-1,0 0 1,1 0-1,0-1 1,0 1-1,2 2-113,-4-5-39,0-1-1,1 1 0,-1-1 0,1 1 0,-1-1 0,1 0 0,0 1 0,-1-1 0,1 0 1,0 0-1,0 0 0,0 0 0,0-1 0,0 1 0,0 0 0,0-1 0,0 0 0,0 1 0,0-1 1,0 0-1,0 0 0,0 0 0,0 0 0,0 0 0,0-1 0,0 1 0,0-1 0,1 0 40,15-7-4490,1-5-4795,-10 6-858</inkml:trace>
  <inkml:trace contextRef="#ctx0" brushRef="#br0" timeOffset="281.18">211 276 8580,'5'27'5980,"23"67"-2318,-18-125-853,-10 28-2715,0-9 177,1 1-1,0 0 1,0-1 0,1 1-1,1 0 1,0 0 0,0 0-1,1 0 1,1 1-1,-1 0 1,2-1 0,-1 2-1,4-5-270,-8 13-33,1 0-1,-1 0 1,0 1 0,1-1-1,-1 0 1,0 1-1,1-1 1,-1 1 0,1-1-1,-1 1 1,1 0-1,-1 0 1,1-1 0,-1 1-1,1 0 1,-1 0-1,1 1 1,-1-1 0,1 0-1,-1 0 1,1 1-1,-1-1 1,1 1 0,-1-1-1,0 1 1,1 0-1,0 0 34,16 9-4024,-4-3-4523,-5-3-2607</inkml:trace>
  <inkml:trace contextRef="#ctx0" brushRef="#br0" timeOffset="749.843">481 176 11717,'1'-1'258,"1"1"0,0-1 0,0 1 0,0 0 1,0 0-1,0-1 0,0 1 0,0 0 0,0 1 0,0-1 0,0 0 0,0 1 0,0-1 0,0 1 0,0-1 0,0 1 0,0 0 0,0 0 0,0 0 0,-1 0 0,1 0 0,0 0 0,-1 1 0,1-1 0,-1 0 0,1 1 0,-1-1 0,0 1 0,0 0 0,0-1 0,0 1 0,0 0 0,0 0 0,0-1 1,0 1-1,-1 0 0,1 0 0,-1 0 0,1 0-258,33 135 0,-57-189-1377,22 50 1450,0 0 0,0 0 1,0 0-1,-1 1 0,1-1 0,0 0 1,-1 1-1,0-1 0,1 1 0,-1-1 1,0 1-1,0 0 0,0 0 0,0 0 0,0 0 1,0 0-1,0 0 0,0 0 0,0 1 1,0-1-1,0 1 0,0 0 0,-1-1 0,1 1 1,0 0-1,0 0 0,0 1 0,-1-1 1,1 0-1,0 1 0,0-1 0,0 1 1,0 0-1,0-1 0,0 1 0,0 0 0,0 0 1,0 0-1,0 1 0,0-1 0,1 0 1,-1 1-1,0-1 0,1 1 0,-1 0 1,1 0-1,0-1 0,0 1 0,-1 0 0,1 0 1,0 0-1,1 0 0,-1 0 0,0 0 1,1 0-1,-1 0 0,1 1 0,-1 0-73,1-1 99,0 0-1,0 1 1,0-1-1,0 1 0,0-1 1,0 0-1,1 1 1,-1-1-1,1 0 0,-1 1 1,1-1-1,0 0 1,0 0-1,0 1 0,0-1 1,1 0-1,-1 0 1,0 0-1,1-1 0,0 1 1,-1 0-1,1-1 1,0 1-1,0 0 0,0-1 1,0 0-1,0 0 1,0 1-1,0-1 0,1 0-98,-1-1-127,0 1-1,0-1 0,0 1 1,0-1-1,0 0 0,0 0 1,-1 0-1,1 0 0,0-1 0,0 1 1,0 0-1,0-1 0,0 1 1,0-1-1,-1 0 0,1 1 0,0-1 1,-1 0-1,1 0 0,0 0 1,-1 0-1,1-1 0,-1 1 1,1 0-1,-1 0 0,0-1 128,4-3-759,3-4-2677,1-1-4748,-2-1-3704</inkml:trace>
  <inkml:trace contextRef="#ctx0" brushRef="#br0" timeOffset="1265.317">620 89 10597,'7'42'11170,"20"20"-8197,5 21-3505,-31-79-364,2 28 1821,-5-22-4998,-3-3-5844,3-5-314</inkml:trace>
  <inkml:trace contextRef="#ctx0" brushRef="#br0" timeOffset="1539.59">594 250 11061,'21'0'13147,"8"-7"-10121,29-3-4277,-30 8-3032,-10-1-2730,-12 2 2912,5-2-6469</inkml:trace>
  <inkml:trace contextRef="#ctx0" brushRef="#br0" timeOffset="1820.646">831 195 8932,'-10'7'9574,"-3"12"-6995,3-4-1905,8-13-650,0 0-1,0 0 1,0 0 0,1 0-1,-1 0 1,1 0-1,-1 1 1,1-1-1,0 1 1,0-1-1,0 1 1,0-1 0,0 1-1,1 0 1,-1-1-1,1 1 1,0 0-1,0-1 1,0 1-1,0 0 1,0 0 0,0-1-1,1 1 1,-1 0-1,1-1 1,0 1-1,0-1 1,0 1 0,0-1-1,0 1 1,1-1-1,-1 0 1,1 1-1,-1-1 1,1 0-1,0 0 1,0 0 0,0-1-1,0 1 1,0 0-1,0-1 1,1 1-1,-1-1 1,0 0-1,1 1 1,-1-1 0,1 0-1,0-1 1,-1 1-1,1 0 1,0-1-1,-1 0 1,1 1 0,0-1-1,-1 0 1,1 0-1,0-1 1,-1 1-1,1 0 1,0-1-1,-1 0 1,1 1 0,0-1-1,-1 0 1,2-1-24,-2-1-9,1 1 1,-1-1-1,0 0 1,0 0-1,0 0 1,0 0-1,-1 0 1,1 0 0,-1-1-1,0 1 1,0 0-1,0-1 1,0 1-1,-1-1 1,1 1-1,-1-1 1,0 1-1,0-1 1,0 1-1,0-1 1,-1 1 0,0-1-1,1 1 1,-1-1-1,0 1 1,-1 0-1,1 0 1,-1-1-1,1 1 1,-1 0-1,0 0 1,0 0 0,0 1-1,0-1 1,-1 0-1,1 1 1,-1 0-1,0-1 1,0 1-1,1 0 1,-4-1 8,-15 1-1951,18 3-2144,6 3-4444,2-2 196</inkml:trace>
  <inkml:trace contextRef="#ctx0" brushRef="#br0" timeOffset="2182.934">937 222 9652,'7'31'6492,"1"-1"-4298,8 34-1430,-2-100 2483,-10 5-2599,22-53 1121,-24 83-1791,-1 0 0,1 0 0,0 0 1,-1 0-1,1 0 0,0 0 0,-1 0 0,1 1 0,0-1 1,0 1-1,0-1 0,0 1 0,0 0 0,0 0 0,-1 0 0,1 0 1,0 0-1,0 0 0,0 1 0,0-1 0,0 0 0,0 1 1,-1 0-1,1-1 0,0 1 0,0 0 0,-1 0 0,1 0 1,-1 0-1,1 0 0,-1 0 0,2 2 22,9 3-1713,1-4-3057,-5-3-2308,0-3-3412</inkml:trace>
  <inkml:trace contextRef="#ctx0" brushRef="#br0" timeOffset="2510.985">1193 0 10037,'19'11'9053,"-5"7"-4892,12 50-3905,-21-52 928,0 7-909,0 0-1,-2 1 1,-1-1-1,-1 0 1,-1 1-1,-1-1 1,-1 1 0,-1-1-1,-1 0 1,-2 7-275,5-24 6,0-1 1,0 1 0,-1 0-1,1-1 1,-1 1 0,0-1-1,-1 0 1,1 1 0,-1-1-1,0 0 1,-1-1 0,1 1-1,-1-1 1,0 1 0,0-1-1,0 0 1,0 0 0,-2 0-7,-4-4-3512,11-7-6883,0 6 7745,0-3-8334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3:01.15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75 1 9668,'-41'32'8340,"38"-30"-8275,0 1 1,0-1-1,0 1 1,1 0 0,-1 0-1,1 0 1,0 1-1,0-1 1,0 0 0,1 1-1,-1-1 1,1 1-1,0 0 1,0 0 0,0-1-1,0 1 1,1 0-1,-1 0 1,1 0 0,0-1-1,0 1 1,1 0-1,-1 0 1,1 0 0,0 0-1,0-1 1,0 1-1,0 0 1,1-1 0,-1 1-1,2 1-65,0-2 18,1-1 0,-1 1 0,0-1 0,1 0 0,0-1 0,-1 1 0,1 0 0,0-1 0,0 0 0,0 0 0,0 0 0,0-1 0,0 1 0,0-1 0,0 0 0,0 0 0,0 0 0,0 0 0,0-1 0,0 0 0,0 0 0,0 0 0,0 0 0,-1-1 0,1 1 0,0-1 0,-1 0 0,1 0 0,-1 0 0,0 0 0,1-1 0,-1 0 0,0 1 0,-1-1 0,1 0 0,0-1 0,-1 1 1,0 0-1,0-1 0,1 0-18,-2 1-13,0 0 1,0 0-1,0 0 1,-1 0-1,1 0 1,-1 0-1,0 0 1,0 0-1,0 0 1,0 1-1,0-1 1,-1 0-1,1 0 1,-1 0-1,0 0 1,0 0-1,0 0 1,0 1-1,-1-1 1,1 0-1,-1 1 1,1-1-1,-1 1 1,0 0-1,0-1 1,0 1-1,0 0 1,0 0-1,-1 0 1,1 1-1,0-1 1,-1 0-1,0 1 1,1 0-1,-1 0 1,0-1-1,0 2 1,1-1-1,-1 0 1,0 0-1,0 1 1,0 0-1,0-1 1,-3 1 12,-2 7-3261,5 3-3733,3 0-2947</inkml:trace>
  <inkml:trace contextRef="#ctx0" brushRef="#br0" timeOffset="296.802">264 84 10821,'9'49'6359,"-4"1"-3502,-7 100-2111,-2-142-3203,2-29-5888,2 6-1620</inkml:trace>
  <inkml:trace contextRef="#ctx0" brushRef="#br0" timeOffset="484.317">279 41 9316,'22'-32'9973,"13"45"-7321,-33-11-2625,1 1 1,0-1-1,-1 0 1,1 1 0,-1 0-1,0-1 1,1 1-1,-2 0 1,1 0-1,0 0 1,0 0 0,-1 1-1,0-1 1,1 0-1,-1 1 1,-1-1-1,1 0 1,0 1-1,-1-1 1,0 1 0,0-1-1,0 1 1,0 0-1,0-1 1,-1 1-1,1-1 1,-1 0 0,0 1-1,0-1 1,-1 0-1,1 1 1,-1-1-1,1 0 1,-1 0 0,0 0-1,0 0 1,0 0-1,-1-1 1,0 2-28,-32 22 531,16-22-1807,14-20-4684,7 9-192,1 2-3991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2:57.83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64 133 9957,'-27'-10'11231,"8"33"-8549,5 45-2995,14-67 290,-1 1 0,0-1 0,1 1 0,0-1 0,-1 1-1,1-1 1,0 1 0,0 0 0,0-1 0,0 1 0,0-1-1,0 1 1,0 0 0,1-1 0,-1 1 0,1-1-1,-1 1 1,1-1 0,-1 1 0,1-1 0,0 1 0,0-1-1,0 0 1,0 1 0,0-1 0,0 0 0,0 0 0,0 0-1,0 0 1,0 0 0,1 0 0,-1 0 0,0 0 0,1 0-1,-1 0 1,1-1 0,-1 1 0,1-1 0,-1 1-1,1-1 1,-1 0 0,1 1 0,0-1 0,-1 0 0,1 0-1,0 0 1,-1 0 0,1 0 0,-1-1 0,1 1 0,0-1 23,2 0-130,-1-1 0,0 0 0,0 0 0,0 0 0,0 0 0,-1 0 0,1-1 0,-1 1 0,1-1 0,-1 0-1,0 1 1,0-1 0,0 0 0,0 0 0,-1-1 0,1 1 0,-1 0 0,0-1 0,0 1 0,0 0 0,0-1 0,0 1 0,-1-1 0,0 0 0,0 1 0,0-2 130,1-24-121,-2 44 3249,24 285 2,-27-295-5570,3-23-4426,3 10 804,0-4-3686</inkml:trace>
  <inkml:trace contextRef="#ctx0" brushRef="#br0" timeOffset="374.909">216 135 11093,'0'40'7475,"4"53"-5415,7-78-1003,1-38-815,-4-3-236,-6 15-17,1 1 0,0 1 1,0-1-1,1 0 0,0 1 1,1-1-1,0 1 0,1 1 1,0-1-1,0 1 0,1-1 11,-5 9 6,0 0 0,0 0 0,0 0 1,-1 1-1,1-1 0,0 1 0,0-1 0,-1 1 0,1 0 0,0-1 0,-1 1 0,1 0 0,-1 0 0,1 0 0,-1 0 0,1 1 0,-1-1 0,0 0 0,1 1 1,-1-1-1,0 0 0,0 1 0,0 0 0,0-1 0,0 1 0,-1-1 0,1 1 0,0 0 0,-1 0 0,1-1 0,-1 1 0,0 0 0,0 0 0,1 0 0,-1 0 0,0-1 1,-1 1-1,1 1-6,2 4 60,5 75-1274,-6-79 277,3-2-9566,0-2 1067</inkml:trace>
  <inkml:trace contextRef="#ctx0" brushRef="#br0" timeOffset="906.045">434 120 9716,'15'34'7410,"-9"26"-5664,-3-17-526,14-78 68,-14 22-1450,1 0-1,0 1 0,1-1 0,1 1 1,0 0-1,0 0 0,1 0 1,1 1-1,0 0 163,-8 10-15,1 1 1,-1-1 0,1 1-1,-1-1 1,1 1-1,-1-1 1,1 1 0,-1-1-1,1 1 1,0-1-1,-1 1 1,1 0 0,0-1-1,-1 1 1,1 0-1,0 0 1,-1 0 0,1-1-1,0 1 1,-1 0-1,1 0 1,0 0 0,0 0-1,-1 0 1,1 0-1,0 0 1,-1 0 0,1 1-1,0-1 1,-1 0-1,1 0 1,0 1 0,-1-1-1,1 0 1,0 1-1,-1-1 1,1 0 0,-1 1-1,1-1 1,-1 1-1,1-1 1,-1 1 0,1-1-1,-1 1 1,1 0-1,-1-1 1,0 1 0,1-1-1,-1 1 1,0 0-1,1-1 1,-1 1 0,0 0-1,0 0 1,0-1-1,0 1 1,0 0 0,0 0 14,10 50 332,-9-44-315,13 67 576,-5-98 388,-9 18-967,0-1 0,1 1 0,0 0 0,0 1 0,1-1 0,-1 0 0,1 0 0,0 0 0,1 1 0,0-1 0,0 1 0,0 0 0,0 0 0,1 0 0,-1 0 0,1 1 0,1-1 0,-1 1 0,0 0 0,5-2-14,-6 7 117,0 0 0,0 1 0,1-1-1,-1 1 1,0 0 0,0 0 0,-1 0 0,1 0-1,0 0 1,-1 0 0,1 1 0,-1 0-1,0-1 1,0 1 0,0 0 0,0 0-1,0 0 1,-1 0 0,1 0 0,-1 1-1,0-1 1,0 0 0,0 1 0,0-1 0,-1 1-1,1-1 1,-1 1 0,0-1 0,0 1-1,0 0-116,8 57-157,0-60-3901,-3-5-4508,-4-4-3424</inkml:trace>
  <inkml:trace contextRef="#ctx0" brushRef="#br0" timeOffset="1678.351">775 177 10117,'9'3'7073,"22"-10"-3824,69-29-1678,-99 35-1569,0 1 1,0-1-1,0 0 0,-1 0 0,1 0 1,0 0-1,0 0 0,0 0 0,-1 0 1,1 0-1,-1 0 0,1 0 0,0 0 1,-1 0-1,0-1 0,1 1 0,-1 0 1,0 0-1,0 0 0,0-1 0,1 1 1,-1 0-1,0 0 0,-1-1 0,1 1 1,0 0-1,0 0 0,0-1 0,-1 1 1,1 0-1,-1 0 0,1 0 0,-1 0 1,1 0-1,-1 0 0,0-1 0,0 1 1,1 1-1,-1-1 0,0 0 0,0 0 1,0 0-1,0 0 0,0 1 0,0-1 1,0 0-1,0 1 0,0-1 0,0 1 1,-1-1-1,1 1 0,0-1 0,0 1 1,0 0-1,-1 0 0,1 0 0,0 0 1,0 0-1,-1 0 0,1 0 0,0 0 1,0 0-1,-1 0 0,1 1-2,-2-2 33,0 1 0,0 0-1,1 0 1,-1 0 0,0 0-1,0 0 1,0 1 0,1-1 0,-1 1-1,0 0 1,1 0 0,-1 0-1,0 0 1,1 0 0,0 1 0,-1-1-1,1 1 1,0-1 0,-1 1-1,1 0 1,0 0 0,0 0 0,1 0-1,-1 0 1,0 1 0,1-1-1,-1 0 1,1 1 0,0-1 0,-1 1-1,1-1 1,1 1 0,-1 0-1,0 0 1,1-1 0,-1 1 0,1 0-1,0 0 1,0-1 0,0 1-1,0 0 1,0 0-33,0 0 18,-1 0 0,0 0 0,1 0 0,-1 0 0,1 0 0,0 0 0,0 0 0,0 0 0,0 0 0,1 0 0,-1 0 0,1 0 0,0 0 0,0 0 0,0 0 0,0 0 0,0 0 0,1-1 0,-1 1 0,1 0 0,0-1 0,0 0 0,0 1 0,0-1 0,0 0-1,0 0 1,0 0 0,1 0 0,-1 0 0,1-1 0,0 1 0,-1-1 0,1 0 0,0 1 0,0-1 0,0-1 0,0 1 0,0 0 0,0-1 0,0 1 0,0-1 0,3 0-18,41-28-4901,-27-5-5565,-14 20 1566</inkml:trace>
  <inkml:trace contextRef="#ctx0" brushRef="#br0" timeOffset="2057.632">986 120 8884,'0'0'2246,"1"4"1925,4 12-2205,24 106 2721,-15-155-4551,-11 20-138,1 0 0,0 1 0,1-1 0,1 1 0,0 0 0,0 1 0,1-1 0,9-9 2,-16 20 3,0 1 0,1-1 0,-1 1 0,1-1 0,-1 1 0,1-1 0,-1 1 0,1 0 0,-1-1 0,1 1 0,-1-1 0,1 1 0,-1 0 0,1 0 0,0-1 0,-1 1 0,1 0 0,-1 0 0,1 0-1,0-1 1,-1 1 0,1 0 0,0 0 0,-1 0 0,1 0 0,0 0 0,-1 0 0,1 1 0,0-1 0,-1 0 0,1 0 0,-1 0 0,1 1 0,0-1 0,-1 0 0,1 0 0,-1 1 0,1-1 0,-1 1 0,1-1 0,-1 0 0,1 1 0,-1-1 0,1 1 0,-1-1 0,0 1 0,1-1 0,-1 1 0,0 0 0,1-1 0,-1 1-1,0-1 1,0 1 0,1 0 0,-1-1 0,0 1 0,0 0 0,0 0-3,12 39 719,-3 61-716,3-119-15125,-6 4 7292</inkml:trace>
  <inkml:trace contextRef="#ctx0" brushRef="#br0" timeOffset="2495.025">1199 0 8868,'28'51'10042,"-14"5"-5009,-9 3-5568,-5 0-6130,-1-27-140,1-30-3117</inkml:trace>
  <inkml:trace contextRef="#ctx0" brushRef="#br0" timeOffset="3029.245">1191 180 12806,'0'0'3505,"1"0"97,3-2-1489,3 1-784,4 0-417,2 0-304,4 0-223,1 1-273,-1 0-304,-2-1-737,0 2 161,-4-2-2866,4 0-2833,8-3-6899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2:56.24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85 10229,'20'-19'7020,"-19"17"-6906,1 0 0,-1 0 0,0 1 0,1-1 0,-1 0 1,1 1-1,-1-1 0,1 1 0,0-1 0,-1 1 0,1 0 0,0 0 0,0 0 0,0 0 0,0 0 0,0 0 0,0 0 0,1 1 0,-1-1 1,0 1-1,0 0 0,0-1 0,0 1 0,1 0 0,-1 0 0,0 1 0,0-1 0,0 0 0,1 1 0,-1-1 0,0 1 0,0 0 1,0-1-1,0 1 0,1 1-114,3 3 8,-1 1 0,0-1 0,0 1 0,0 0 0,-1 0 0,0 1 0,0-1-1,-1 1 1,1 0 0,-1 0 0,-1 0 0,0 0 0,0 1 0,0-1 0,-1 1 0,0-1 0,0 1 0,-1-1 0,0 1 0,0 0 0,-1 0-8,3 19-269,-6-32 189,-2 0-1,1 0 1,-1 0-1,1 1 0,-1 0 1,0 0-1,-1 0 0,1 1 1,0 0-1,-1 1 1,0-1-1,0 1 0,0 0 1,-1 0 80,7 2 57,0-1 1,0 1 0,-1 0-1,1-1 1,0 1 0,0 0-1,0 0 1,0-1 0,-1 1-1,1 0 1,0 0 0,0 0-1,0 0 1,-1 1 0,1-1-1,0 0 1,0 0 0,0 1-1,0-1 1,0 1 0,0-1-1,0 1 1,0-1 0,0 1-1,0 0 1,0-1 0,0 1-1,0 0 1,0 0 0,0 0-1,0 0 1,1 0 0,-1 0-1,0 0 1,1 0 0,-1 0-1,1 0 1,-1 0 0,1 0-1,0 0 1,-1 0 0,1 1-1,0-1 1,0 0 0,0 0-1,0 0 1,0 0 0,0 1-59,21 54 1932,-19-54-1944,0 0-1,0-1 1,0 1 0,0 0-1,0-1 1,0 1 0,0-1-1,1 0 1,-1 0-1,1 0 1,-1 0 0,1 0-1,-1 0 1,1-1 0,0 1-1,-1-1 1,1 0 0,0 0-1,-1 0 1,1 0 0,0 0-1,-1 0 1,1-1 0,0 0-1,-1 1 1,1-1-1,1-1 14,35-32-7029,-25 14-2141,-6 10 1036</inkml:trace>
  <inkml:trace contextRef="#ctx0" brushRef="#br0" timeOffset="392.497">321 24 9861,'-6'0'7190,"-5"5"-3903,-17 14-1425,27-18-1847,-1 0 1,0 0-1,1 1 1,-1-1-1,1 0 1,-1 1-1,1-1 1,0 1-1,-1 0 1,1-1-1,0 1 1,0 0-1,0 0 1,0-1-1,1 1 1,-1 0-1,0 0 1,1 0-1,0 0 1,-1 0-1,1 0 1,0 0-1,0 0 1,0 0-1,0 0 1,0 0-1,0 0 1,1 0-1,-1 0 1,1 0-1,0 0 1,-1 0-1,1 0 1,0 0-1,0 0 1,0-1-1,0 1 1,0 0-1,1-1 1,-1 1-1,0-1 1,1 1-1,-1-1 1,1 0-1,0 1 1,-1-1-1,1 0 1,0 0-1,0 0 1,-1 0-1,1-1 1,0 1-1,1 0-15,-1-1 24,0 1-1,0-1 1,0 1-1,0 0 0,0 0 1,-1 0-1,1 0 1,0 0-1,0 0 1,-1 0-1,1 1 0,-1-1 1,1 1-1,-1-1 1,0 1-1,0-1 1,1 1-1,-1 0 0,0 0 1,0-1-1,-1 1 1,1 0-1,0 0 1,-1 0-1,1 0 1,-1 0-1,1 0 0,-1 0 1,0 0-1,0 0 1,0 0-1,0 0 1,0 0-1,-1 0 0,1 0 1,0 0-1,-1 0 1,0 0-1,1 0 1,-1 0-1,0 0 0,0-1 1,0 1-1,0 0 1,0-1-1,-1 1 1,1 0-1,0-1 1,-1 0-1,1 1 0,-1-1-23,-29 8-920,23-12-2748,9-7-4619,2 6-3038</inkml:trace>
  <inkml:trace contextRef="#ctx0" brushRef="#br0" timeOffset="736.168">451 21 11205,'-36'12'10888,"33"-10"-10832,1 0 0,0-1 1,-1 1-1,1 0 1,0 0-1,0 1 1,0-1-1,0 0 1,1 1-1,-1-1 1,1 1-1,-1 0 1,1-1-1,0 1 1,0 0-1,0 0 1,0 0-1,1 0 1,-1-1-1,1 1 1,-1 0-1,1 0 1,0 0-1,0 0 1,1 0-1,-1 0 0,1 0 1,-1 0-1,1 0 1,0 1-57,70 59 187,-70-61-179,-1-1 0,1 1 1,0 0-1,-1-1 1,1 1-1,-1 0 0,0-1 1,0 1-1,1 0 1,-1 0-1,0-1 0,0 1 1,-1 0-1,1 0 1,0-1-1,-1 1 0,1 0 1,-1-1-1,1 1 0,-1 0 1,0-1-1,1 1 1,-1-1-1,0 1 0,0-1 1,0 1-1,-1-1 1,1 0-1,0 0 0,0 1 1,-1-1-1,1 0 1,0 0-1,-1 0 0,1-1 1,-1 1-1,0 0 1,1 0-1,-1-1 0,0 1 1,1-1-1,-1 0 1,0 1-1,1-1 0,-1 0 1,0 0-1,0 0 0,-1 0-8,-2-15-5962,7 6-2122,1 1-2230</inkml:trace>
  <inkml:trace contextRef="#ctx0" brushRef="#br0" timeOffset="986.107">546 94 10629,'7'34'10183,"-5"17"-6523,0 3-3691,0-81-14541,-2 13 4719</inkml:trace>
  <inkml:trace contextRef="#ctx0" brushRef="#br0" timeOffset="987.107">559 4 7571,'0'-3'2097,"2"3"0,0 0-112,2 4-1440,0 0-385,0 2-2129,1-1-1873,2 2-4786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5:00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9156,'-3'4'8956,"-5"11"-6477,4-7-1233,-21 27 1079,19-28-2157,1-1 1,1 0 0,-1 1 0,1 0 0,0 0-1,1 0 1,-1 1 0,1-1 0,1 1 0,0 0-1,0-1 1,0 1 0,1 1-169,1 4 76,0 1-1,2 0 0,-1-1 1,2 1-1,0-1 1,0 1-1,2-1 1,-1 0-1,2-1 0,0 1 1,0-1-1,1 0 1,0-1-1,1 1 1,0-2-1,1 1 1,1-1-1,7 7-75,11 4-288,-31-29-5346,2-3-3790,1 11 8784,1-13-11072</inkml:trace>
  <inkml:trace contextRef="#ctx0" brushRef="#br0" timeOffset="296.81">360 85 9764,'-15'-13'7279,"-5"8"-3327,16 4-3804,1 1 1,-1 1-1,0-1 0,0 1 0,1-1 1,-1 1-1,0 0 0,1 0 1,-1 1-1,1-1 0,-1 1 0,1-1 1,0 1-1,0 0 0,0 1 1,0-1-1,0 0 0,0 1 0,0 0 1,1-1-1,0 1 0,-1 0 0,1 1 1,0-1-1,-1 2-148,0 14 292,0 0 0,1 0 1,1 1-1,1-1 0,0 1 0,2-1 1,0 1-1,1-1 0,1 0 0,1 0 1,1 0-1,0-1 0,1 0-292,-12-28-5016,-7-11-1050,6 8-1223,2 1-2825</inkml:trace>
  <inkml:trace contextRef="#ctx0" brushRef="#br0" timeOffset="564.073">204 277 10981,'7'-2'9911,"21"4"-4602,43 2-4501,-48-9-5750,1-2-6136,-14 2 105</inkml:trace>
  <inkml:trace contextRef="#ctx0" brushRef="#br0" timeOffset="814.007">413 237 10485,'3'27'10861,"-1"15"-6964,1 9-4926,-3-50 98,1-27-12425,0 12 3445</inkml:trace>
  <inkml:trace contextRef="#ctx0" brushRef="#br0" timeOffset="815.007">424 183 10837,'0'-1'2753,"0"1"32,1 1-1296,0-1-624,1 2-545,0 2-720,0-1-2306,2 3-2320,1-1-5875</inkml:trace>
  <inkml:trace contextRef="#ctx0" brushRef="#br0" timeOffset="1202.948">529 253 10677,'25'1'6675,"53"-8"-3223,-79 8-3441,0-1 0,-1 1-1,1 0 1,-1 0 0,0-1-1,1 1 1,-1 0 0,1-1-1,-1 0 1,0 1 0,1-1-1,-1 0 1,0 0 0,0 0-1,1 0 1,-1 0 0,0 0-1,1-1 1,-1 1 0,0 0-1,1-1 1,-1 1 0,0-1-1,1 0 1,-1 0 0,1 1-1,-1-1 1,1 0 0,0 0-1,-1 0 1,1-1 0,0 1-1,0 0 1,0 0 0,0-1-1,0 1 1,0-1 0,0 1-1,0-1 1,0 1 0,1-1-1,-1 1 1,0-1 0,1 0-1,0 1 1,-1-1 0,1 0-1,0 1 1,0-1 0,0 0-1,0 0 1,0 1 0,0-1-1,1 0 1,-1 1 0,0-1-1,1 0 1,0 1 0,-1-1-1,1 1 1,0-1 0,0 1 0,-1-1-1,1 1 1,0-1 0,1 1-1,-1 0 1,0 0 0,0-1-11,-5 7 351,-1 0 1,1 0 0,0 1 0,0 0 0,1-1 0,-1 1 0,1 0 0,1 0 0,-1 1-1,1-1 1,0 1 0,1-1 0,-1 1 0,1 0 0,0-1 0,1 1 0,0 6-352,0-10 64,-1 1 1,1 0-1,1-1 1,-1 1 0,0 0-1,1-1 1,0 1-1,0-1 1,0 1 0,0-1-1,1 1 1,-1-1-1,1 0 1,0 0-1,0 1 1,0-1 0,0-1-1,0 1 1,1 0-1,-1 0 1,1-1 0,0 0-1,0 1 1,0-1-1,0 0 1,0 0 0,0-1-1,1 1 1,-1-1-1,1 0 1,-1 1 0,4-1-65,-5-1-139,1 0 0,0-1 0,0 1 0,0-1 0,-1 1 0,1-1 1,0 0-1,-1 0 0,1 0 0,0-1 0,-1 1 0,1-1 0,-1 1 0,0-1 1,0 0-1,0 0 0,0 0 0,0 0 0,0 0 0,0 0 0,0-1 1,-1 1-1,1-1 0,-1 1 0,0-1 0,0 1 0,0-1 0,1-1 139,9-24-5308,-3 4-4179,-3 8-1403</inkml:trace>
  <inkml:trace contextRef="#ctx0" brushRef="#br0" timeOffset="1515.373">742 62 12918,'4'29'9066,"2"-1"-5539,5 32-1692,7 67-1435,-5-137-13136,-9 5 6741,1 0-3004</inkml:trace>
  <inkml:trace contextRef="#ctx0" brushRef="#br0" timeOffset="1780.941">948 201 10485,'-39'-8'9950,"14"36"-6175,16 57-1226,42-38-1592,-32-47-1042,1 0 1,-1 1-1,0-1 1,0 0-1,0 0 1,0 0-1,0 0 1,0 0-1,0 0 1,0-1-1,1 1 1,-1 0-1,0-1 1,0 1-1,0 0 1,0-1-1,0 1 1,0-1-1,0 1 1,-1-1-1,1 0 1,0 1-1,0-1 1,0 0-1,0 0 1,-1 0-1,1 1 1,0-1-1,-1 0 1,1 0-1,-1 0 1,1 0-1,-1 0 1,1 0-1,-1-1 85,14-28-5937,-7 9-2903,-2 6-1125</inkml:trace>
  <inkml:trace contextRef="#ctx0" brushRef="#br0" timeOffset="2011.822">954 75 11429,'2'31'11129,"7"17"-7219,2 13-3112,4 39-257,-2-95-4507,-5-14-4073,-6 7 4677,2-3-9062</inkml:trace>
  <inkml:trace contextRef="#ctx0" brushRef="#br0" timeOffset="2558.571">1141 170 10805,'-40'9'9037,"39"-8"-8936,-1 0 0,1 0 0,-1 0 0,1 1 0,0-1 0,-1 0 0,1 1 0,0-1 0,0 0 0,0 1 0,0-1 0,0 1 0,0 0 0,1-1 0,-1 1 0,0 0 0,1 0 0,0-1 0,-1 1 0,1 0 0,0 0 0,0-1 0,0 1 0,0 0 0,0 0 0,0 0 0,0 0 0,1-1 0,-1 1 0,1 0 0,-1 0-101,1 1 123,1 1 0,-1-1 0,0 1 0,1-1-1,0 0 1,0 0 0,0 0 0,0 0 0,0 0 0,1 0-1,-1-1 1,1 1 0,-1-1 0,1 1 0,0-1 0,0 0 0,0 0-1,2 0-122,-2 0 86,0-1-1,0 1 0,-1-1 0,1 1 0,-1 0 0,1 0 1,-1 0-1,0 0 0,0 1 0,0-1 0,0 0 1,0 1-1,0 0 0,-1-1 0,1 1 0,-1 0 0,0 0 1,0 0-1,0 0 0,0 0 0,0 0 0,-1 0 1,1 0-1,-1 0 0,0 0-85,0-1 8,1-1 0,-1 1 0,0-1 0,0 1 0,0-1 0,0 0 0,-1 1 0,1-1 0,0 1 0,-1-1 0,1 0 0,-1 1 1,1-1-1,-1 0 0,1 1 0,-1-1 0,0 0 0,0 0 0,0 0 0,0 0 0,0 1 0,0-1 0,0-1 0,0 1 0,0 0 0,0 0 0,0 0 0,0 0 0,-1-1 0,1 1 1,0-1-1,-1 1 0,1-1 0,-1 1 0,1-1 0,0 0 0,-1 0 0,1 0 0,-1 1 0,1-1 0,0-1 0,-1 1 0,1 0 0,-1 0 0,1 0 0,-1-1 0,1 1 0,0-1 1,-1 1-1,1-1 0,0 0 0,0 1 0,-1-2-8,-29-16-3555,13 2-2576,7 6-308,-1 0-5161</inkml:trace>
  <inkml:trace contextRef="#ctx0" brushRef="#br0" timeOffset="2870.999">583 195 7555,'18'-3'8926,"3"1"-4779,-20 2-4107,1 0 0,0 0-1,0 0 1,-1 0 0,1 0 0,0 0-1,0 0 1,-1 1 0,1-1-1,0 1 1,-1 0 0,1-1-1,-1 1 1,1 0 0,-1 0-1,1 0 1,-1 0 0,1 0-1,-1 0 1,0 0 0,0 0 0,1 1-1,-1-1 1,0 0 0,0 1-1,0-1 1,0 1 0,-1-1-1,1 1 1,0 0 0,-1-1-1,1 1 1,-1 0-40,-17 29 2160,6-28-6244,11-3-1005,1-1 366,1 0-5463</inkml:trace>
  <inkml:trace contextRef="#ctx0" brushRef="#br0" timeOffset="4054.425">1227 1 10373,'3'4'8521,"11"18"-6075,46 129 158,-58-138-2458,1 0 0,-2 0-1,0 0 1,0 0 0,-1 0 0,-1 0-1,0 0 1,-1 0 0,0-1 0,-1 1-1,0 0 1,-1-1 0,-1 0 0,0 0-1,-1 0 1,0 1-146,-10 5-208,12-26-3428,11-12-8911,-2 8 2678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2:50.52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107 230 7555,'-6'-16'11778,"-17"19"-7780,-22 19-2595,42-19-1388,0 0 0,0-1-1,0 2 1,1-1 0,-1 0 0,1 0 0,0 1-1,0-1 1,0 1 0,1-1 0,-1 1 0,1 0-1,0 0 1,0 0 0,0 0 0,1 0 0,-1 0-1,1 0 1,0 0 0,0 0 0,0 0 0,1 0 0,0 0-1,-1-1 1,1 1 0,0 0 0,1 0 0,-1 0-1,1-1 1,0 1 0,0-1 0,0 1 0,0-1-1,0 0 1,1 0 0,-1 0 0,1 0 0,0 0-1,0 0 1,1 0-15,0-1-196,0 0-1,-1 0 1,1 0-1,0-1 0,0 0 1,0 1-1,0-2 1,0 1-1,0 0 1,0-1-1,0 1 0,1-1 1,-1 0-1,0-1 1,0 1-1,0-1 1,0 0-1,0 0 1,3-1 195,20-8-5310,1-3-3630,-10 4 1618</inkml:trace>
  <inkml:trace contextRef="#ctx0" brushRef="#br0" timeOffset="364.164">270 233 10725,'-31'29'8825,"17"12"-5024,13-38-3776,1 0 1,-1 0-1,1 0 0,0 0 1,0 0-1,0 0 0,1 0 1,-1 0-1,0 0 1,1 0-1,0 0 0,0 0 1,0-1-1,0 1 0,0 0 1,1-1-1,-1 1 1,1 0-1,0-1 0,-1 0 1,1 1-1,0-1 0,0 0 1,1 0-1,-1 0 1,0 0-1,1-1 0,-1 1 1,1-1-1,0 1 0,-1-1 1,1 0-1,0 0 1,0 0-1,0 0 0,-1-1 1,1 1-1,0-1 0,0 0 1,0 1-1,0-1 1,1-1-26,0 0-15,0-1 0,-1 1 0,1-1 0,-1 0 0,1-1 0,-1 1 0,0 0 0,0-1 0,0 0 0,0 1 0,-1-1 0,1-1 1,-1 1-1,1 0 0,-1 0 0,0-1 0,-1 1 0,1-1 0,0 0 0,-1 0 0,0 1 0,0-1 0,0 0 0,0 0 1,-1 0-1,0 0 0,0 0 0,0 0 0,0 0 0,0 0 0,-1 0 0,1 0 0,-1 0 0,0 0 0,-1 1 0,1-1 1,-1 0-1,1 1 0,-1-1 0,0 1 0,0-1 0,-1 1 0,1 0 0,-1 0 0,0 0 0,1 0 0,-1 0 0,0 1 1,-1-1 14,-21-3-939,19 14-6508,9-6 1642,2 0-3674</inkml:trace>
  <inkml:trace contextRef="#ctx0" brushRef="#br0" timeOffset="785.94">407 240 9412,'4'3'1411,"22"19"5574,-3 23-3295,-14 10-2057,-3-81-1481,-6 18-177,0 0 0,1 0 1,0 0-1,0 0 0,0 0 1,1 0-1,1 0 1,-1 1-1,1-1 0,0 1 1,1 0-1,0 0 0,0 0 1,0 0-1,1 1 0,0 0 1,5-6 24,-7 13 4,0-1 1,0 1-1,-1 0 0,1 0 1,0 0-1,-1 0 1,1 0-1,-1 0 1,1 1-1,-1-1 0,0 1 1,0 0-1,1 0 1,-1 0-1,0 0 0,-1 0 1,1 0-1,0 0 1,-1 1-1,1-1 1,-1 0-1,0 1 0,1-1 1,-1 1-1,-1 0 1,1-1-1,0 1 1,-1 0-1,1 0 0,-1-1 1,0 1-1,0 0-4,17 102-1619,-13-99-1436,3-5-5034,0-2-2137</inkml:trace>
  <inkml:trace contextRef="#ctx0" brushRef="#br0" timeOffset="1082.799">774 200 9941,'-6'-3'3216,"-19"-8"3423,25 11-6594,-1 0 0,0 0 0,1 0 0,-1 0 0,0 0-1,1-1 1,-1 1 0,0 0 0,1 1 0,-1-1 0,0 0 0,1 0 0,-1 0 0,0 0 0,1 0 0,-1 1-1,0-1 1,1 0 0,-1 1 0,1-1 0,-1 0 0,0 1 0,1-1 0,-1 1 0,1-1 0,-1 0-1,1 1 1,-1 0 0,1-1 0,0 1 0,-1-1 0,1 1 0,0-1 0,-1 1 0,1 0 0,0-1 0,0 1-1,0 0 1,-1-1 0,1 1 0,0 0 0,0-1 0,0 1 0,0 0 0,0-1 0,0 1 0,0 0-1,0 0 1,1-1 0,-1 1 0,0-1 0,0 1 0,1 0 0,-1 0-45,41 53 223,-39-53-219,1 1-1,-1-1 0,0 0 0,1 1 0,-1-1 1,0 1-1,0-1 0,0 1 0,0 0 0,0 0 1,-1 0-1,1 0 0,-1 0 0,1 1 0,-1-1 1,0 0-1,0 1 0,0-1 0,0 1 0,0-1 1,0 1-1,-1-1 0,1 1 0,-1-1 0,0 1 1,0 0-1,0-1 0,0 1 0,0 0 0,0-1 1,-1 1-1,1-1 0,-1 1 0,0 0 0,0-1 1,-1 2-4,0-1-47,-1-1 1,0 0 0,1 1-1,-1-1 1,0-1-1,0 1 1,0 0 0,-1-1-1,1 1 1,0-1 0,-1 0-1,1 0 1,-1-1-1,1 1 1,-1-1 0,1 1-1,-1-1 1,1 0 0,-1 0-1,1-1 1,-2 1 46,-1-15-8705,6 12 6274,-1-9-8003</inkml:trace>
  <inkml:trace contextRef="#ctx0" brushRef="#br0" timeOffset="1442.037">893 85 9700,'7'16'9693,"-2"18"-7974,-3-18-954,24 162 510,-25-172-1665,1 9-1363,-4-15-2286,-3-5-3287,-1-2-2302</inkml:trace>
  <inkml:trace contextRef="#ctx0" brushRef="#br0" timeOffset="1785.711">863 239 10981,'12'4'8871,"16"-8"-6938,-21 3-985,57-6 532,-48 6-5819,-1-1-4943,-5 2-1294</inkml:trace>
  <inkml:trace contextRef="#ctx0" brushRef="#br0" timeOffset="2066.889">1062 213 9556,'7'34'8851,"-2"0"-6489,8 38-2292,-2-99 463,7-81 335,-17 107-894,0 0 0,-1 0 0,1 0 0,0 0 0,0 0 0,0 0 0,0 1 0,0-1 0,1 0 0,-1 0 0,0 1 0,0-1 0,0 1 0,1-1 0,-1 1 0,0 0 0,0-1 0,1 1 0,-1 0 0,0 0 0,1 0 0,-1 0 0,0 0 0,1 0 1,-1 0-1,0 0 0,1 0 0,-1 1 0,0-1 0,1 1 0,0 0 26,13 3-3689,-3 1-4847,-5-2-658</inkml:trace>
  <inkml:trace contextRef="#ctx0" brushRef="#br0" timeOffset="2301.207">1241 219 10629,'7'32'6850,"14"26"-4139,-20-55-2680,0-1 0,0 1 0,1-1 0,-1 0 0,0 1 0,1-1 0,-1 0 0,1 0 0,0 0 0,0 0 0,0 0 0,0 0 1,0-1-1,0 1 0,0-1 0,0 1 0,1-1 0,-1 0 0,1 0 0,-1 0 0,1 0 0,-1 0 0,1 0 0,0-1 0,-1 1 0,1-1 1,0 0-1,-1 0 0,1 0 0,0 0 0,-1 0 0,1-1 0,1 0-31,-1-1 52,0-1 0,-1 0-1,1 0 1,0 0 0,-1 0-1,1-1 1,-1 1 0,0 0 0,0-1-1,-1 0 1,1 1 0,-1-1 0,0 0-1,0 0 1,0 0 0,0-2-52,5-11 119,25-88-1189,-21 112-11287,-4 2 3638</inkml:trace>
  <inkml:trace contextRef="#ctx0" brushRef="#br0" timeOffset="2631.312">1605 192 10213,'-10'-10'8746,"-36"19"-6746,43-8-1937,1 1 1,-1-1-1,0 1 0,0-1 0,1 1 1,-1 0-1,1 0 0,-1 0 0,1 0 1,0 0-1,0 1 0,0-1 1,0 1-1,0-1 0,1 1 0,-1 0 1,1 0-1,0 0 0,-1-1 1,1 1-1,1 0 0,-1 1 0,0-1 1,1 0-1,-1 0 0,1 0 1,0 0-1,0 0 0,1 0 0,-1 1 1,0-1-1,1 0 0,0 0 1,0 0-1,0 0 0,0 0 0,0 0 1,1-1-1,-1 1 0,1 0 0,-1 0 1,1-1-1,0 1 0,0-1 1,1 0-1,-1 0 0,0 0 0,1 0 1,-1 0-1,3 1-63,55 26-7,-40-33-2533,-6-14-3400,-9 6-49,-1-1-3642</inkml:trace>
  <inkml:trace contextRef="#ctx0" brushRef="#br0" timeOffset="2912.505">1734 96 9316,'8'14'7643,"-3"4"-3797,3 39-3256,-5-36 327,11 78 478,-4-57-3684,-10-47-8959,1 0 1094</inkml:trace>
  <inkml:trace contextRef="#ctx0" brushRef="#br0" timeOffset="3193.733">1713 225 11125,'3'5'7275,"6"-3"-3683,22 0-2404,-27-2-461,19 0-571,8 1-2069,-11-3-9763,-13 1 1218</inkml:trace>
  <inkml:trace contextRef="#ctx0" brushRef="#br0" timeOffset="3474.866">1951 212 8372,'-13'-1'8719,"-16"24"-6374,27-20-2316,0 0 0,0 0 0,1 0 0,-1 0 0,1 0 0,0 0 0,0 0 0,0 1 0,0-1 0,0 0 0,1 0 0,0 1 0,0-1 0,0 1 0,0-1 0,0 0 0,0 1 0,1-1 0,0 0 0,-1 1 0,1-1 0,1 0 0,-1 0 0,0 0 0,1 0 0,0 0 0,-1 0 0,1 0 0,0-1 0,0 1 0,1-1 0,-1 1 0,1-1 0,-1 0 0,1 0 0,0 0 0,-1 0 0,1 0 0,0-1 0,0 1 0,0-1 0,1 0 0,-1 0 0,0 0 0,0 0 1,1 0-1,-1-1 0,0 0 0,4 1-29,-4-4 32,0 1 0,0-1 0,0 1 0,0-1 0,0 0 1,-1 0-1,1 0 0,-1 0 0,0-1 0,0 1 0,0 0 1,0-1-1,-1 0 0,0 1 0,1-1 0,-1 0 0,0 0 1,-1 0-1,1 0 0,-1 0 0,0 0 0,0 1 0,0-1 1,0 0-1,-1 0 0,1 0 0,-1 0 0,0 0 1,0 0-1,-1 1 0,1-1 0,-1 0 0,0 1 0,0-1-32,-18-14-1275,19 19-3019,2 2 415,0-3-698,2 0-3333</inkml:trace>
  <inkml:trace contextRef="#ctx0" brushRef="#br0" timeOffset="3849.775">2093 240 10933,'12'24'7056,"-6"17"-4541,4 9-1508,-8-51-967,-1 0-1,1 0 0,-1 0 1,0-1-1,0 1 0,0 0 1,0-1-1,1 1 1,-2-1-1,1 1 0,0-1 1,0 1-1,0-1 0,-1 0 1,1 1-1,-1-1 1,1 0-1,-1 1 0,0-1 1,0 0-1,0 0 0,0 1 1,0-1-1,0 0 1,0-1-40,1-7 138,0-1 1,1 1-1,0 0 0,0-1 1,1 1-1,1 1 1,0-1-1,0 0 1,5-7-139,-8 16-17,0 1 1,-1-1-1,1 1 1,0-1 0,0 1-1,0-1 1,0 1-1,-1 0 1,1-1 0,0 1-1,0 0 1,0 0 0,0 0-1,0 0 1,0-1-1,0 1 1,0 1 0,0-1-1,0 0 1,0 0 0,0 0-1,-1 0 1,1 1-1,0-1 1,0 0 0,0 1-1,0-1 1,0 1-1,-1-1 1,1 1 0,0-1-1,0 1 1,-1-1 0,1 1-1,0 0 1,-1 0-1,1-1 1,-1 1 0,1 1 16,9 5-3938,-1-4-4595,-3-3-2083</inkml:trace>
  <inkml:trace contextRef="#ctx0" brushRef="#br0" timeOffset="4162.206">2294 1 9973,'17'6'8134,"-4"8"-4503,8 47-2835,-20-56-303,6 27 81,-1 1 1,-2 0 0,-1 0 0,-2 0 0,-1 1 0,-2-1 0,-1 0 0,-7 32-575,10-62-11,0-1 1,-1 1-1,1 0 0,0-1 1,-1 1-1,0-1 0,0 0 1,1 1-1,-2-1 0,1 1 1,0-1-1,0 0 0,-1 0 1,1 0-1,-1 0 0,1 0 1,-1 0-1,0 0 0,0 0 1,0-1-1,0 1 0,0-1 1,0 0-1,-1 1 0,1-1 1,0 0-1,-1 0 0,1 0 1,-1-1-1,1 1 0,-1-1 0,1 1 1,-1-1-1,1 0 0,-1 0 1,1 0-1,-1 0 0,-2 0 11,-1-5-1738,5 3-2646,3 0-5656,-1 1-1002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2:48.37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91 35 7171,'-4'-15'10495,"-15"15"-6545,-21 15-2446,37-11-1451,0 0-1,0 0 1,1 0 0,-1 0 0,1 0 0,0 0-1,0 0 1,0 1 0,1-1 0,0 1 0,0 0-1,0-1 1,0 1 0,1 0 0,-1-1 0,1 1-1,0 0 1,1 0 0,-1-1 0,1 1 0,0 0-1,0-1 1,1 1 0,-1-1 0,1 1-1,0-1 1,0 0 0,1 0 0,-1 0 0,1 0-1,0 0 1,0 0 0,1 1-53,30 4-1444,-12-14-4713,-8 1-1091,-3 1-2749</inkml:trace>
  <inkml:trace contextRef="#ctx0" brushRef="#br0" timeOffset="484.259">233 55 9620,'-11'4'6915,"-8"13"-3625,17-15-3230,0 1 0,0-1 0,0 1 0,1 0 0,-1-1 0,1 1-1,0 0 1,0 0 0,0 0 0,0 0 0,0 0 0,1 1 0,-1-1 0,1 0 0,0 0 0,0 0-1,0 1 1,0-1 0,1 0 0,-1 0 0,1 0 0,0 0 0,0 0 0,0 0 0,0 0 0,1 0 0,-1 0-1,1-1 1,0 1 0,-1 0 0,1-1 0,0 1 0,1-1 0,-1 0 0,0 0 0,1 0 0,-1 0 0,1 0-1,0 0 1,-1-1 0,1 1 0,0-1 0,0 0 0,3 1-60,-3-1-5,0-1 0,1 1 0,-1-1 0,1 0 1,-1 0-1,1-1 0,-1 1 0,1-1 0,-1 0 0,0 0 0,1 0 0,-1 0 1,0 0-1,0-1 0,0 1 0,0-1 0,0 0 0,0 0 0,0 0 0,-1 0 0,1 0 1,-1-1-1,1 0 0,-1 1 0,0-1 0,0 0 0,0 0 0,-1 0 0,1 0 1,0 0-1,-1 0 0,0 0 0,0-1 0,0 1 0,0-2 5,0 2 1,0 0 1,0-1-1,-1 1 0,0-1 0,1 1 0,-1-1 1,0 1-1,0-1 0,-1 1 0,1-1 0,-1 1 0,0-1 1,0 1-1,0 0 0,0-1 0,0 1 0,-1 0 1,1 0-1,-1 0 0,0 0 0,0 0 0,0 0 0,-1 1 1,1-1-1,-1 1 0,1-1 0,-1 1 0,0 0 1,0 0-1,0 0 0,0 0 0,0 1 0,0-1 1,0 1-1,-1 0 0,1 0 0,0 0 0,-1 0 0,1 1 1,-1-1-1,1 1 0,-1 0 0,1 0 0,-1 0 1,-1 1-2,-16 12-1617,19-9-2235,4 0-3373,-1-4-2409</inkml:trace>
  <inkml:trace contextRef="#ctx0" brushRef="#br0" timeOffset="749.823">422 48 10949,'16'57'10357,"-12"35"-7438,-3-20-2429,-1-60-3451,-2-25-8714,3 6 1612</inkml:trace>
  <inkml:trace contextRef="#ctx0" brushRef="#br0" timeOffset="1031.012">441 16 10085,'12'-13'7324,"6"11"-4033,38 27-1493,-54-23-1720,1 0-1,-1 0 0,0 1 1,0 0-1,0-1 0,0 1 0,0 0 1,0 0-1,-1 0 0,1 0 1,-1 0-1,0 0 0,0 0 1,0 1-1,0-1 0,-1 0 0,1 1 1,-1-1-1,0 0 0,0 1 1,0-1-1,-1 0 0,1 1 1,-1-1-1,1 0 0,-1 0 0,0 1 1,-1-1-1,1 0 0,0 0 1,-1 0-1,0 0 0,1 0 1,-1-1-1,0 1 0,-1-1 0,1 1 1,0-1-1,-1 1 0,0-1-77,-73 16-605,70-27-4751,13-3-4903,0 6 905</inkml:trace>
  <inkml:trace contextRef="#ctx0" brushRef="#br0" timeOffset="1502.415">649 15 9572,'10'11'10341,"-9"29"-9067,-1-29-475,0-10-787,-1 1-1,0-1 1,1 1-1,0-1 1,-1 1-1,1 0 1,0-1-1,0 1 1,0 0-1,0 0 1,0-1-1,0 1 1,0 0-1,0-1 1,1 1-1,-1-1 1,1 1-1,-1 0 1,1-1-1,0 1 1,-1-1-1,1 1 1,0-1-1,0 0 1,0 1-1,0-1 1,0 0-1,1 1 1,-1-1-1,0 0 1,1 0-1,-1 0 1,0 0-1,1-1 1,-1 1-1,1 0 1,-1 0-1,1-1 1,0 1-1,-1-1 1,1 0-1,0 1 1,-1-1-1,1 0 1,0 0-1,-1 0 1,1 0-1,0 0 1,-1 0-1,1-1 1,0 1-1,-1-1 1,1 1-1,-1-1 1,1 1-1,0-1 1,-1 0-1,1 0-11,3-5-24,0 1 0,-1-1 1,0 0-1,0 0 0,-1 0 0,0-1 0,0 1 0,0-1 1,-1 0-1,0 0 0,0 1 0,-1-1 0,0 0 1,0-2 23,7 48 522,-5-5 171,-1-1 0,-2 1-1,-2-1 1,-1 0-1,-5 23-692,2-51-2468,5-8-2157,1-3-3779,0 2-2388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4:27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9636,'1'0'224,"-1"1"0,1-1 0,-1 0 0,1 1 0,-1-1-1,1 0 1,0 1 0,-1-1 0,1 0 0,-1 1 0,1-1-1,-1 0 1,1 0 0,0 0 0,-1 0 0,1 0 0,0 0 0,-1 0-1,1 0 1,-1 0 0,1 0 0,0 0 0,-1 0 0,1 0-1,0 0 1,-1-1 0,1 1 0,-1 0 0,1 0 0,-1-1-1,1 1 1,0 0 0,-1-1 0,1 1 0,-1-1 0,0 1-1,1 0 1,-1-1 0,1 1 0,-1-1 0,0 1 0,1-1 0,-1 0-1,0 1 1,1-1 0,-1 1 0,0-1 0,0 0 0,0 1-1,0-1 1,0 1 0,1-1 0,-1 0 0,0 1 0,0-1-1,0 0 1,-1 1 0,1-1 0,0 1 0,0-1 0,0 0-224,6 182 3314,-8-103-3304,-12-114-6200,7-30-5079,9 40 2129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4:27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19 8452,'0'-9'2529,"0"5"176,-2 0-464,2 4-928,0-2-177,0 2-191,0 0-241,0 2-224,-1 0-127,1 0-193,1 2-176,-1 3-257,4-1-335,0 3-240,-2-1 47,3-1-2240,1-3-2193,9-2-4947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4:28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1 220 9957,'9'34'6884,"-3"0"-3300,0 74-2364,-5-69-391,5 55-367,-2-116-427,-3-1-37,2 1 1,0 0 0,2 0 0,0 0-1,1 1 1,1 0 0,1 0 0,1 0 0,1 1-1,1 0 1,5-6 1,-14 23 1,0 0-1,0 1 0,0-1 1,0 1-1,0 0 0,1-1 1,-1 1-1,1 0 0,-1 1 1,1-1-1,0 0 0,0 1 1,-1 0-1,1-1 0,0 1 1,0 0-1,1 0 0,-1 1 1,0-1-1,0 1 0,0-1 1,0 1-1,1 0 0,-1 0 1,0 1-1,0-1 0,0 1 1,0-1-1,1 1 0,-1 0 1,0 0-1,0 0 0,-1 1 1,1-1-1,0 1 0,0 0 1,-1-1-1,1 1 0,-1 0 1,1 1-1,-1-1 0,0 0 1,0 1-1,0-1 0,0 1 1,0 0-1,0 0 0,8 14 56,-1 0-1,0 1 0,-1 0 1,-1 0-1,0 0 1,-2 1-1,0 0 0,-1 0 1,-1 1-1,-1-1 1,-1 1-1,0 0 1,-3 18-56,-4-29-1734,4-25-2431,7-3-4677,0 5-95</inkml:trace>
  <inkml:trace contextRef="#ctx0" brushRef="#br0" timeOffset="329.964">465 1 8996,'17'0'6876,"-3"20"-3968,1 36-1637,-12-46-534,19 246 2347,-18-195-3015,3 43 102,-5-36-3663,0-71-7572,-2-2 1524</inkml:trace>
  <inkml:trace contextRef="#ctx0" brushRef="#br0" timeOffset="720.478">420 318 10789,'6'2'7433,"24"-4"-3648,73-13 715,2 23-7799,-99-6 2720,50 4-9983,-21-13-1489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4:31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8324,'35'7'9351,"3"-13"-6026,21 2-1843,-32 4-1270,-6 0-2395,-7 6-3825,-10-5 469,1-1-3409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4:31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10533,'15'15'9707,"22"-7"-6771,76-16 164,-50 3-4154,-62 4 30,-1 1-2012,0-1 1577,-1 0-6767,-2 1-3235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4:33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66 7619,'7'-23'6749,"-7"21"-6467,0 1 1,0-1 0,0 0-1,-1 0 1,1 0 0,0 0-1,-1 0 1,1 0-1,-1 1 1,0-1 0,0 0-1,1 0 1,-1 1 0,0-1-1,-1 0 1,1 1 0,0-1-1,0 1 1,-1 0 0,1-1-1,0 1 1,-1 0 0,0 0-1,1 0 1,-1 0 0,-1-1-283,-97 8 3756,-16-4-3020,113-3-733,1 1-1,0-1 1,-1 1-1,1-1 1,0 1-1,-1 0 1,1 0-1,-1 0 1,1 0-1,0 1 1,-1-1-1,1 1 1,0-1-1,-1 1 1,1 0-1,0 0 1,0 0-1,0 0 1,0 0-1,-1 0 1,2 0-1,-1 1 1,0-1-1,0 1 1,0 0-1,1-1 1,-1 1-1,1 0 1,-1 0-1,1 0 1,-1 1-3,11 70 80,19 81-75,-29-153-4,1 0-1,0 0 1,-1 0 0,1 0-1,0 0 1,0 0 0,0 0-1,0 0 1,0 0-1,0 0 1,0 0 0,0 0-1,0 0 1,0 0 0,1 0-1,-1 0 1,0 0 0,1 0-1,-1 0 1,0 0-1,1 0 1,-1 0 0,1-1-1,0 1 1,-1 0 0,1 0-1,0-1 1,-1 1 0,1 0-1,0-1 1,0 1-1,0-1 1,-1 1 0,1-1-1,0 1 1,0-1 0,0 1-1,0-1 1,0 0 0,0 0-1,0 1 1,0-1-1,0 0 1,0 0 0,0 0-1,0 0 1,0 0 0,0 0-1,0 0 1,0-1 0,0 1-1,0 0 1,0-1-1,0 1 1,0 0 0,0-1-1,0 1 1,-1-1 0,1 1-1,0-1 1,0 0 0,0 1-1,-1-1 1,1 0-1,0 1 1,-1-1 0,1 0-1,2-3-1,0 0 0,1 0 0,0 0 0,0 1 1,0-1-1,0 1 0,0 0 0,1 0 0,-1 0 0,1 1 0,0 0 1,0 0-1,0 0 0,0 0 0,0 1 0,0 0 0,0 0 0,1 0 1,-1 1-1,0 0 0,0 0 0,5 0 1,-4 1 0,0 0 0,0 0 0,0 0 0,0 1 0,0 0-1,0 0 1,-1 1 0,1-1 0,-1 1 0,1 0 0,-1 1 0,0-1 0,-1 1 0,1 0-1,0 0 1,-1 1 0,0-1 0,0 1 0,-1 0 0,1 0 0,-1 0 0,0 1 0,0-1 0,-1 1-1,2 4 1,-1-1-1,0 0-1,0 0 0,-1 1 1,-1-1-1,1 1 0,-2-1 1,1 1-1,-1-1 0,-1 1 1,0 0-1,0-1 0,-1 1 1,0-1-1,0 0 0,-1 1 1,-2 2 1,1-4 7,0-1 1,-1 0 0,0 0-1,0 0 1,-1-1 0,0 1-1,0-1 1,0-1 0,-1 1-1,1-1 1,-1 0 0,-1-1-1,1 0 1,-1 0-1,1 0 1,-1-1 0,0 0-1,0-1 1,-1 1 0,1-2-1,0 1 1,-1-1 0,1 0-1,-1-1 1,1 0 0,-1-1-1,1 1 1,-1-2 0,1 1-1,-3-2-7,7 2 4,-1 0 0,0-1 0,0 1 0,1-1 0,-1-1 0,1 1 0,-1-1 0,1 1 0,0-1 0,0 0 0,0-1 0,0 1 0,1-1 0,0 1 0,-1-1 0,1 0 0,0 0 0,1-1-4,-10-32-2585,36 24-11440,-10 11 3983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4:34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23 10101,'4'-6'2929,"-2"2"208,-2 3-1024,2-1-528,-2 0-224,3 0-257,-3 0-255,0 0-257,-3 0-208,-1 2-80,4 2-144,0-2-288,-4 4-400,2-2-625,0 2-191,4-3-2162,6-2-2641,1 1-5650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4:34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12 7219,'-10'-12'7130,"18"20"-3775,1 69 2245,-17 51-3692,9-125-1865,-1 1 1,-1 0 0,1 0-1,-1 0 1,1 0 0,-1 0-1,0-1 1,0 1 0,-1 0 0,1-1-1,-1 1 1,0-1 0,0 1-1,0-1 1,0 0 0,0 0-1,-1 0 1,0 0 0,1 0 0,-1-1-1,0 1 1,0-1 0,-1 0-1,1 0 1,0 0 0,-1 0-1,1 0 1,-1-1 0,0 1 0,1-1-1,-1 0 1,0-1 0,0 1-1,0 0 1,0-1 0,1 0 0,-1 0-1,0 0 1,0-1 0,0 1-1,0-1 1,0 0-44,-13-16-2193,41 27-6533,-17-8 4230,6 2-7120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5:17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1786 7972,'14'9'10373,"0"6"-4626,5 11-3064,18 37-2544,-36-59 354,6-8-3442,-3-25-7248,-4 28 9446,0-8-4971,2 1-2050</inkml:trace>
  <inkml:trace contextRef="#ctx0" brushRef="#br0" timeOffset="265.6">228 1753 9764,'-10'6'11988,"-9"13"-9165,10-9-1399,-9 5-341,15-13-1024,-1 0 0,1 0 0,0 0 0,0 0 0,0 0 0,0 1 0,0 0-1,1-1 1,-1 1 0,1 0 0,-1 0 0,1 0 0,0 1 0,1-1 0,-1 0-1,0 1 1,1-1 0,0 1 0,0 0 0,0-1 0,0 1 0,1 0-1,-1 0 1,1-1 0,0 1 0,0 1-59,3-16-7470,2-5-2972,-6 6-243</inkml:trace>
  <inkml:trace contextRef="#ctx0" brushRef="#br0" timeOffset="31312.001">680 14 7924,'6'-8'5483,"16"2"1167,-21 47-2640,-15 72-3183,-22-37-53,-34 34-166,-6 12 11,-2-37-451,10 12-157,-8 47 114,71-138-125,0 0-1,0 1 1,1-1-1,0 1 1,0 0 0,1 0-1,0 0 1,0 1-1,1-1 1,0 1 0,0-1-1,1 1 1,-1 4 0,0 14 4,-2 0 1,-1 0-1,-1 0 1,-1-1-1,-1 0 0,-5 10-4,-39 138 59,22 16-48,13-69-9,8-40-7,12 78-72,-1-61-822,2-93-3045,-3-16-8448,-7 4 2433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4:35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8980,'2'2'8488,"9"28"-5237,-2 119-679,-7-85-3031,-10-118-7961,7 28 2871,4-5-3298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4:35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 10133,'-3'-1'2625,"-1"1"32,2 0-1440,2 1-369,0 5-240,0-4-192,0 4-191,4-1-289,-1-1-273,1 7-223,2 1-160,-1 1-1969,1 0-2082,0 4-4801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4:36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8820,'1'51'7331,"1"-17"-5196,3 167 1522,-5-201-3655,0 0 0,-1-1-1,1 1 1,0-1-1,0 1 1,0 0 0,0-1-1,0 1 1,0-1-1,0 1 1,0 0-1,1-1 1,-1 1 0,0-1-1,0 1 1,0 0-1,0-1 1,0 1 0,1 0-1,-1-1 1,0 1-1,0 0 1,0-1 0,1 1-1,-1 0 1,0 0-1,1-1 1,-1 1 0,0 0-1,1 0 1,-1-1-1,0 1 1,1 0 0,-1 0-1,0 0 1,1 0-1,-1-1 1,1 1-1,-1 0 1,0 0 0,1 0-1,-1 0 1,1 0-1,-1 0 1,0 0 0,1 0-1,-1 0 1,1 0-1,-1 1 1,0-1 0,1 0-1,-1 0 1,0 0-1,1 0 1,-1 0 0,0 1-1,1-1-1,0-33 13,2-1-1,1 1 1,2 0 0,1 1-1,1-1 1,2 2 0,1-1-1,6-8-12,-15 37-1,-1 0 0,1 0-1,0 0 1,1 1 0,-1-1-1,0 1 1,1 0 0,-1-1-1,1 1 1,0 0-1,0 1 1,0-1 0,0 0-1,0 1 1,0 0 0,0-1-1,0 1 1,1 1 0,-1-1-1,0 0 1,1 1-1,-1-1 1,0 1 0,1 0-1,-1 0 1,1 1 0,-1-1-1,0 1 1,1 0 0,-1-1-1,0 1 1,0 1-1,0-1 1,0 0 0,0 1-1,0 0 1,0-1 0,0 1-1,0 1 1,-1-1-1,1 0 1,-1 0 0,1 2 1,6 8 48,0 1 0,-2 0 1,1 1-1,-2 0 1,0 0-1,0 0 0,-2 1 1,2 6-49,21 126 827,-36-62-1329,12-88-3257,9-51-6560,-3 24 1624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4:36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9893,'17'61'8531,"-10"37"-5209,-3-28-2236,11 236-918,-23-292-4974,0-40-5256,7 7 1946</inkml:trace>
  <inkml:trace contextRef="#ctx0" brushRef="#br0" timeOffset="984.148">0 346 13318,'10'-2'3570,"7"0"111,3-2-1568,1-1-352,-4-3-928,2 3-209,-2-3-144,1 2-208,7 3-64,1 3-64,-2 0-208,1 0-208,-6-2-1040,-2 4 2144,3-4-4690,-1 0-3217,-2-4-8164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4:4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76 4178,'-5'-3'1217,"4"2"-971,-1-1 0,1 1 1,0 0-1,-1 0 0,0 0 0,1 0 1,-1 0-1,0 0 0,1 0 0,-1 0 0,0 1 1,0-1-1,0 1 0,1-1 0,-1 1 1,0 0-1,0-1 0,0 1 0,0 0 1,0 1-1,0-1 0,0 0 0,0 0 0,1 1 1,-1-1-1,0 1 0,0 0 0,0-1 1,1 1-1,-1 0 0,0 0 0,1 0 0,-1 0 1,1 0-1,-1 1 0,1-1 0,-1 0-246,32-36 4807,47 0-3771,-65 34-1031,-1 0 1,0 1-1,1 0 1,-1 1-1,1 0 1,-1 1-1,0 0 0,0 1 1,0 0-1,0 1 1,0 0-1,-1 1 1,0 0-1,0 0 0,0 1 1,-1 0-1,1 1 1,-1 0-1,-1 1 1,0 0-1,0 0 0,0 0 1,-1 1-1,0 0 1,-1 1-1,0 0 1,-1 0-1,4 7-5,0 15 4,-3-12 8,0 0 0,-1 1-1,-1 0 1,-2 0 0,1 0 0,-2 15-12,-3 20 221,1-63-204,-1 0-1,1 0 1,-1 0 0,-1 0-1,1 1 1,-1-1 0,0 1-1,-1-1 1,1 1-1,-1 0 1,0 1 0,-1-1-1,0 1 1,1 0 0,-2 0-1,1 0 1,0 0-1,-1 1 1,0 0 0,0 1-1,0-1 1,-1 1 0,1 0-1,-1 1 1,0-1-1,-6 0-16,-13-5 10,20 5-9,0 1-1,0 0 0,0 0 0,0 0 0,0 1 0,0 0 1,0 0-1,0 0 0,-1 1 0,1 0 0,0 0 0,-1 0 0,1 1 1,0 0-1,0 1 0,0-1 0,0 1 0,0 0 0,0 0 1,0 1-1,-2 1 0,1 1 52,1 1 1,-1-1-1,1 1 1,1 1-1,-1-1 1,1 1-1,0 0 0,0 0 1,1 0-1,0 1 1,0 0-1,1 0 1,0 0-1,0 0 1,0 4-53,3-7 23,1-1 0,0 1 0,1 0 0,-1-1 1,1 1-1,0-1 0,0 1 0,0-1 0,1 0 0,-1 0 0,1 0 1,0 0-1,0 0 0,1-1 0,-1 1 0,1-1 0,0 0 0,-1 0 1,1 0-1,1-1 0,-1 1 0,0-1 0,1 0 0,-1 0 0,1-1 1,-1 1-1,1-1 0,0 0 0,0 0 0,-1-1 0,2 1-23,11-2-129,0-1-1,-1 0 1,1-1-1,0-1 1,-1-1-1,0 0 1,0-1-1,0 0 1,-1-2-1,0 0 1,11-7 129,7 2-3876,-11 14-4224,-17 2-1230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4:46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8100,'1'-12'3368,"0"5"486,2 16-2134,16 132 1226,36 201-1233,-50-282-1676,-9-79-32,1 1-1,1-2 1,1 1 0,0 0-1,2 0 1,0 0 0,1 0-1,3-11-4,-1 21 1,-1 0-1,2 0 0,0 0 0,0 1 1,0-1-1,1 1 0,0 1 1,1-1-1,0 1 0,0 0 0,0 1 1,1-1-1,0 1 0,0 1 1,1 0-1,-1 0 0,1 1 0,0 0 1,0 0-1,1 1 0,-1 0 1,1 1-1,0 0 0,-1 0 0,1 1 1,0 0-1,0 1 0,3 0 0,-8 2-1,1 1 0,-1-1 0,0 1 0,0 0 0,-1 0-1,1 0 1,0 1 0,-1-1 0,0 1 0,0 0 0,0 1-1,-1-1 1,1 1 0,-1-1 0,0 1 0,0 0 0,-1 0-1,1 0 1,-1 1 0,0-1 0,0 1 0,-1-1 0,1 6 1,1 2 60,-1 1 0,0-1-1,-1 0 1,0 1 0,-1-1 0,-1 1 0,0-1 0,-1 0 0,0 1 0,-1-1 0,0 0 0,-1 0 0,-1-1 0,0 1 0,-1-1-60,-2-6 71,0-1 1,0 0-1,-1 0 0,0-1 1,1 0-1,-1-1 1,-1 0-1,1 0 1,0-1-1,-1 0 0,1-1 1,-1 0-1,0 0 1,1-1-1,-1 0 1,1-1-1,-1 0 0,0-1 1,1 0-1,0 0 1,-1-1-1,1 0-71,7 3-6,-3-1-4,-1 0 1,1 0-1,-1 0 1,1 0-1,-1-1 1,1 0-1,0 0 1,0 0-1,0 0 0,0-1 1,0 0-1,1 0 1,-1-1-1,1 1 1,-3-4 9,7 5-309,0 0 1,0 0-1,0-1 1,0 1-1,0 0 1,1 0-1,-1 0 1,1-1-1,-1 1 1,1 0-1,0 0 1,0 0-1,0 0 1,0 0-1,0 0 1,0 0-1,1 1 1,-1-1-1,1 0 1,-1 1-1,1-1 1,0 1-1,-1-1 1,1 1-1,1-1 309,1-1-785,18-18-5305,6 0-3384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4:46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9909,'8'1'8060,"31"-14"-5726,60-41 1265,-97 54-3662,0 0 1,0 1-1,0-1 1,0 0-1,0 1 1,0-1-1,0 1 0,0 0 1,-1 0-1,1-1 1,0 1-1,0 0 1,-1 1-1,1-1 1,0 0-1,-1 0 1,1 1-1,-1-1 1,0 1-1,0-1 1,1 1-1,-1 0 1,0-1-1,0 1 1,0 0-1,-1 0 1,1 0-1,0 0 1,-1 0-1,1 1 63,3 5-2236,0-7-7557,-1-1-188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4:47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9380,'10'-4'8528,"35"-12"-3884,85 21-1051,-95-22-5904,-18-20-9934,-13 22 672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4:49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8212,'23'-14'7541,"26"-6"-5521,-35 18-1913,-1 0-1,1 1 0,0 0 0,0 1 0,0 1 0,-1 0 0,1 1 1,0 1-1,-1 0 0,1 0 0,-1 2 0,0 0 0,-1 0 0,5 3-106,-9 0 57,1 2-1,-1-1 0,-1 1 0,0 0 0,0 1 0,-1-1 0,0 1 0,-1 1 0,0-1 1,-1 1-1,0 0 0,-1 0 0,0 0 0,-1 0 0,0 0 0,-1 9-56,0-15 20,14 89 103,-6-54-174,-42-87-47,28 36 107,-1 1 0,1 0 1,-2 0-1,1 1 0,-1 0 1,0 0-1,-1 0 0,0 1 1,0 0-1,-1 1 0,0-1 1,0 2-1,0-1 0,0 1 1,-1 1-1,0 0 0,0 0 1,0 1-1,-1 0 0,1 1 1,-1 0-1,0 1 0,1 0 1,-1 1-10,6-1 72,0 1 1,1 1 0,-1-1 0,0 1-1,0-1 1,1 1 0,-1 1 0,0-1 0,1 1-1,-1-1 1,1 1 0,0 1 0,0-1-1,0 1 1,0-1 0,0 1 0,0 0-1,1 0 1,-1 1 0,1-1 0,0 1-1,0 0 1,0 0 0,1 0 0,-1 0-1,1 0 1,0 0 0,0 1 0,0-1 0,1 1-1,0 0 1,-1-1 0,1 5-73,1-4 63,0-1 1,0 0-1,0 1 1,1-1-1,0 1 1,0-1-1,0 0 1,0 0-1,0 0 1,1 1-1,0-2 0,0 1 1,0 0-1,0 0 1,1 0-1,0-1 1,-1 0-1,1 1 1,0-1-1,1 0 1,-1 0-1,1-1 1,-1 1-1,1-1 1,0 0-1,-1 1 1,1-2-1,1 1 1,-1 0-1,0-1 0,0 0 1,0 0-1,1 0 1,-1-1-1,0 1 1,1-1-64,5 1 4,-1 0-1,0 0 1,1-1 0,-1 0-1,1-1 1,-1 0 0,0 0-1,0-1 1,0 0 0,0-1-1,0 0 1,0 0 0,0-1-1,-1 0 1,0-1 0,0 0 0,0 0-4,34-36-3992,-8 9-6338,-16 15-456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4:49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11173,'-2'2'2913,"2"0"113,-2 0-1602,-2-4-303,4 4-209,0-2-287,0 2-241,0-4-112,-2 2-192,2-2-208,-4 2-240,4 0-449,0-2-303,0 0-2002,2 4-2400,8-2-5315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2:16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2325 1188 9220,'2'26'12923,"5"26"-9151,2 19-4011,-11-36-1322,2-36-1864,1-9-908,1 0-1987,2-4-3701</inkml:trace>
  <inkml:trace contextRef="#ctx0" brushRef="#br0" timeOffset="358.765">2322 1040 10229,'0'-3'2545,"0"2"0,2 1-1472,1 2-305,0 1-432,-1 1-496,0 0-1121,3 5-1280,4-2-1921,2-2-4514</inkml:trace>
  <inkml:trace contextRef="#ctx0" brushRef="#br0" timeOffset="733.678">2446 1187 8916,'8'8'8260,"-3"21"-5544,-5-27-2220,10 128 2500,-2-147-3057,23-142 53,-31 158 8,0 0 1,0 0-1,0 0 1,0 0 0,1 0-1,-1 0 1,0 0-1,1 0 1,-1 0-1,0 0 1,1 0 0,-1 0-1,1 1 1,0-1-1,-1 0 1,1 0-1,0 1 1,-1-1 0,1 0-1,0 1 1,0-1-1,0 0 1,-1 1-1,1 0 1,0-1 0,0 1-1,0-1 1,0 1-1,0 0 1,0 0-1,0-1 1,0 1 0,0 0-1,0 0 1,0 0-1,0 0 1,0 0-1,0 0 1,0 0 0,0 1-1,0-1 1,0 0-1,0 1 1,0-1-1,0 0 1,0 1 0,-1-1-1,1 1 1,0-1-1,0 1 1,0 0-1,-1-1 1,1 1 0,0 0-1,0-1 1,-1 1-1,1 0 1,-1 0-1,1 0 1,-1 0 0,1 0-1,-1-1 1,0 1-1,1 0 1,-1 0-1,0 0 1,0 0 0,1 0-1,-1 0 1,0 1-1,6 22 174,0 0 0,-2 1 1,0-1-1,-2 1 0,-1-1 1,-1 22-175,4-58-6314,-2-4-1832,1 7-1779</inkml:trace>
  <inkml:trace contextRef="#ctx0" brushRef="#br0" timeOffset="1046.111">2677 1043 8676,'31'15'10234,"-13"19"-6830,-8 44-1792,2 94 98,-12-168-1959,3 21-88,0-19-2653,1-16-4407,-1 5 1669,1 0-3191</inkml:trace>
  <inkml:trace contextRef="#ctx0" brushRef="#br0" timeOffset="1390.648">2834 1215 8372,'10'5'7635,"-2"7"-3618,1 38-1734,-8-42-1435,1 7-630,3 41-1327,-5-55 177,3-13-8944,-1 4-1564</inkml:trace>
  <inkml:trace contextRef="#ctx0" brushRef="#br0" timeOffset="1391.648">2849 1101 9909,'0'0'2305,"0"1"96,2 3-1601,0 0-640,3 2-2257,1-2-2081,1 0-5106</inkml:trace>
  <inkml:trace contextRef="#ctx0" brushRef="#br0" timeOffset="1816.053">2942 1160 8948,'20'55'9651,"-6"29"-7303,-11-58-1696,-1-15-478,-2-21-122,0-14-51,2 12-29,0 1 1,0 0-1,1 0 0,1-1 0,0 2 1,0-1-1,1 0 0,0 1 1,1 0-1,0 0 0,1 1 1,0-1-1,2 0 28,-9 9 7,1 0 1,0 1 0,-1-1-1,1 1 1,0 0 0,-1-1-1,1 1 1,0 0-1,-1-1 1,1 1 0,0 0-1,0 0 1,0-1-1,-1 1 1,1 0 0,0 0-1,0 0 1,0 0-1,-1 0 1,1 0 0,0 0-1,0 1 1,-1-1 0,1 0-1,0 0 1,0 0-1,-1 1 1,1-1 0,0 1-1,0-1 1,-1 0-1,1 1 1,-1-1 0,1 1-1,0-1 1,-1 1 0,1 0-1,-1-1 1,1 1-1,-1-1 1,1 1 0,-1 0-1,0 0 1,1-1-1,-1 1 1,0 0 0,0 0-1,1-1 1,-1 1-1,0 0 1,0 0-8,14 50 1314,-13-44-1037,25 115 510,-27-127-15017,1 4 4244</inkml:trace>
  <inkml:trace contextRef="#ctx0" brushRef="#br0" timeOffset="2439.837">3239 1256 10533,'45'-7'6984,"12"-5"-4076,-55 9-2852,-1 0-1,1-1 1,-1 1-1,0 0 1,1-1-1,-2 1 0,1-1 1,0 1-1,-1-1 1,1 0-1,-1 1 1,0-1-1,0 0 0,-1 1 1,1-1-1,-1 1 1,1-1-1,-1 0 1,0 1-1,-1 0 0,1-1 1,-1 1-1,1 0 1,-1-1-1,0 1 1,0 0-1,-3-2-55,5 4 45,-1 0 1,0 0-1,0 0 1,0 0-1,0 1 0,0-1 1,0 0-1,0 1 1,0-1-1,0 1 0,0-1 1,-1 1-1,1-1 1,0 1-1,0 0 1,0-1-1,-1 1 0,1 0 1,0 0-1,0 0 1,-1 0-1,1 0 0,0 0 1,0 1-1,-1-1 1,1 0-1,0 0 0,0 1 1,0-1-1,0 1 1,-1-1-1,1 1 0,0 0 1,0-1-1,0 1 1,0 0-1,0 0 0,1 0 1,-1 0-1,0 0 1,0 0-1,0 0 0,1 0 1,-1 0-1,1 0 1,-1 1-46,-25 54 1398,24-49-1291,1 0 1,0 1-1,0-1 0,1 1 1,0-1-1,0 0 0,1 1 1,0-1-1,0 0 1,1 1-1,0-1 0,0 0 1,1 0-1,-1 0 0,2-1 1,-1 1-1,1-1 0,0 1 1,0-1-1,0 0 0,1-1 1,0 1-1,0-1 1,1 0-1,2 2-107,40-10-3694,-20-14-8369,-12 6-257</inkml:trace>
  <inkml:trace contextRef="#ctx0" brushRef="#br0" timeOffset="17483.758">2319 3476 7251,'3'2'9422,"-6"1"-6319,-10 6-1298,-50 47 1943,-1-16-2830,62-39-899,0 1 1,0-1 0,0 0-1,1 1 1,-1-1 0,1 0-1,-1 1 1,1 0 0,-1-1-1,1 1 1,0 0 0,0 0-1,0 0 1,0 0 0,0 0-1,0 0 1,0 0 0,1 0 0,-1 0-1,1 0 1,0 0 0,-1 0-1,1 1 1,0-1 0,0 0-1,1 0 1,-1 0 0,0 0-1,1 1 1,-1-1 0,1 0-1,-1 0 1,1 0 0,0 0-1,0 0 1,0 0 0,0-1-1,1 1 1,-1 0 0,0 0-1,1-1 1,-1 1 0,1-1-1,-1 1 1,1-1 0,0 0-1,0 1 1,1-1-20,102 106 1038,-97-79-2599,-11-35-3547,2-12 2041,1 11 707,-3-17-4166,2-2-3065</inkml:trace>
  <inkml:trace contextRef="#ctx0" brushRef="#br0" timeOffset="18371.689">2253 2693 8084,'-1'3'7421,"-6"6"-3366,-18 18-359,-108 68-172,100-51-3454,33-41-45,1 1 1,0 0 0,0-1-1,0 1 1,1 0-1,0-1 1,-1 0 0,1 1-1,0-1 1,0 0 0,1 0-1,-1 0 1,1 0-1,-1 0 1,1-1 0,0 1-1,0-1 1,0 0 0,1 0-1,-1 0 1,0 0-1,1 0 1,-1-1 0,1 0-1,-1 1 1,1-1 0,2 0-26,36 23 287,15 34 76,-57-58-425,0 0 1,0-1 0,-1 1 0,1 0 0,0 0-1,0 0 1,-1-1 0,1 1 0,0 0-1,-1 0 1,1 0 0,0 0 0,0 0 0,-1 0-1,1 0 1,0 0 0,-1 0 0,1 0 0,0 0-1,-1 0 1,1 0 0,0 0 0,-1 0 0,1 0-1,0 0 1,0 0 0,-1 0 0,1 0-1,0 1 1,0-1 0,-1 0 0,1 0 0,0 0-1,0 0 1,-1 1 0,1-1 0,0 0 0,0 0-1,-1 1 1,1-1 0,0 0 0,0 0-1,0 1 1,0-1 0,0 0 0,-1 0 0,1 1-1,0-1 1,0 0 0,0 1 0,0-1 0,0 0-1,0 1 62,-6-10-4130,5-9-7080,5 8 1619</inkml:trace>
  <inkml:trace contextRef="#ctx0" brushRef="#br0" timeOffset="74525.677">3635 4205 7716,'3'5'8994,"0"-12"-2806,-9-6-5206,-57-76 2406,41 70-3241,-1 2-1,0 1 1,-1 1-1,0 1 0,-1 1 1,-1 1-1,0 1 1,-9-1-147,-226-52 269,-82 54 118,68 38-112,71 2-54,-4 12-247,193-39 31,1 0 0,-1 1 1,1 1-1,-1 0 0,2 1 1,-1 1-1,1 0 0,0 0 1,0 2-1,-10 8-5,6-3-6,12-11 2,1 0 1,0 0-1,0 0 1,0 0 0,0 1-1,0 0 1,1-1-1,0 2 1,0-1-1,0 0 1,0 0-1,1 1 1,-1 0-1,1-1 1,1 1-1,-1 0 1,0 0-1,1 0 1,0 2 3,-6 88 43,7-89-41,-1 0 0,1 0 0,0 1 0,1-1 0,-1 0 1,1 0-1,0 0 0,1 0 0,0 0 0,0 0 1,0 0-1,0-1 0,1 1 0,0-1 0,0 0 0,1 1 1,-1-1-1,1-1 0,0 1 0,0 0 0,1-1 1,4 3-3,87 47 128,85 8-72,-37-40-56,-64-11 148,1-3 1,-1-4-1,67-6-148,150-6-13,2 4 485,-76-55-299,-215 57-165,-1-1 0,0 0 0,0 0 0,0-1 0,0 0 0,0 0-1,-1-1 1,0 0 0,0 0 0,0 0 0,-1-1 0,1 1-1,-1-2 1,-1 1 0,1 0 0,-1-1 0,1-3-8,2-3-245,20-57 630,-31 24-4434,3 45 3589,1 0 0,0 1-1,0-1 1,0 0-1,0 0 1,1 0 0,-1 0-1,0 0 1,0 0-1,0 0 1,1 0 0,-1 1-1,1-1 1,-1 0-1,0 0 1,1 0 0,-1 1-1,1-1 1,0 0-1,-1 1 1,1-1 0,-1 0-1,1 1 1,0-1 0,0 1-1,-1-1 1,1 1-1,0-1 1,0 1 0,0-1-1,0 1 1,-1 0-1,1 0 1,0-1 0,0 1-1,0 0 1,0 0-1,1 0 461,-2 0-467,12-4-8679</inkml:trace>
  <inkml:trace contextRef="#ctx0" brushRef="#br0" timeOffset="190872.95">1537 4025 7876,'14'1'10616,"3"2"-6103,16 2-2010,63-3-1124,-98-33-11557,1 23 3652,0-1-3641</inkml:trace>
  <inkml:trace contextRef="#ctx0" brushRef="#br0" timeOffset="191065.328">1719 3829 9284,'-1'22'10025,"1"2"-4671,-15 92-2775,7-111-3683,3-14-2921,0 1-7382,-1 5 717</inkml:trace>
  <inkml:trace contextRef="#ctx0" brushRef="#br0" timeOffset="-209384.048">0 1 8484,'2'23'6698,"2"1"-4503,2 24-513,-6-19-1060,2 0 0,1 1-1,1-1 1,2-1-1,0 1 1,11 24-622,58 142 1449,24 22-828,4 14 9,-40-67-254,-3-45-210,-4 92 338,9 28-312,-30-63 16,3-10-203,-10-52-13,17 1 62,-15-39-102,9-20 74,-35-47-25,0-1-1,1 0 1,0 1-1,0-2 1,1 1-1,0-1 0,0 1 1,1-2-1,0 1 1,0-1-1,0 0 1,3 1-1,73 47-14,59 23 132,-86-42-100,-49-30-18,-1 1 0,1 0-1,-2 1 1,1-1 0,-1 1 0,0 0-1,0 0 1,-1 1 0,0 0-1,0-1 1,-1 1 0,2 5 0,4 7-10,36 95 106,-42-93-96,2 0-1,0 1 1,1-1-1,1-1 1,1 1-1,8 12 1,8 58 88,26 58-128,-14-21 134,-6 21-156,37 31 113,-33-101-64,7-8-6,-19-35 115,-21-33-140,1 0 0,0 1-1,0-1 1,0 0 0,0 0-1,1-1 1,0 1-1,0 0 1,0-1 0,0 0-1,0 1 1,1-1 0,-1 0-1,1-1 1,0 1 0,3 1 44,-6-5-6487,-14-10 2609,-3 4 375</inkml:trace>
  <inkml:trace contextRef="#ctx0" brushRef="#br0" timeOffset="-207138.096">2812 1568 8452,'1'18'9702,"2"0"-7100,1 18-1967,-7 205 2340,10-47-1684,-15 60 134,-14-70-1044,18-172-351,0 0 0,-1 0 1,0-1-1,-1 0 0,0 0 0,-1 0 0,0-1 0,0 0 0,-2 0 0,1-1 0,-1 0 1,0 0-1,-1-1 0,-1 0-30,-47 72 245,-35-9-186,-2-34 144,39-5-57,-36-13 441,-10 24-202,97-42-367,0-1 1,0 0 0,0 0 0,0-1 0,0 1 0,0-1 0,1 0 0,-1 0 0,0-1 0,0 0 0,1 1 0,-1-1 0,1-1 0,-4-1-19,-22-10-2034,27 13-17909,6 5 12161</inkml:trace>
  <inkml:trace contextRef="#ctx0" brushRef="#br0" timeOffset="-205369.76">2185 3671 6691,'9'3'10168,"22"-4"-5649,-17 0-3906,25 2-25,-26 0-193,0 0 1,0-1-1,0-1 1,-1 0-1,1-1 1,0 0-1,-1-1 0,11-3-395,121-55 785,-88 27-414,21-50-134,-71 78-216,0 0 0,0 0 0,0-1 0,-1 0 0,0 0 0,0 0-1,0-1 1,-1 1 0,0-1 0,-1 0 0,0 0 0,0-1 0,-1 1 0,1-4-21,16-39 166,10-104 127,-17 49 38,-2-10-99,-7 101-184,-1 0 0,-1 0 0,0 0 0,-1 0 0,0 0 0,-2 0 1,0 0-1,0 0 0,-1-1-48,4-42 176,3-39-163,6 44-42,-21-23 127,11 67-509,-10-122 1031,2 87-4263,-5 3-5619,8 26 7336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4:49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8468,'0'6'7594,"-1"1"-3450,0 35-1198,2 90-1135,-28-75-992,26-56-803,0 1-1,0-1 1,0 0-1,0 0 1,0 0-1,0 0 1,0 0-1,0-1 1,0 1-1,0 0 1,0 0-1,-1-1 0,1 1 1,0-1-1,0 1 1,-1-1-1,1 1 1,-1-1-1,1 0 1,0 0-1,-1 0 1,1 1-1,-1-2 1,1 1-1,0 0 0,-1 0 1,1 0-1,0 0 1,-1-1-1,1 1 1,-1-1-16,-30 4 473,23-6-1318,14-8-4508,17-2-5177,-13 4 539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4:51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8548,'2'49'8607,"2"-1"-5732,1 69-2143,1-11-999,-8-137-11144,2 16 2343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4:51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9716,'-2'0'2257,"2"0"-15,0 4-1522,2 1-304,2 1-304,-2-1-272,0 3 2641,1-4-4738,-1 3-2209,8-1-6579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4:51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8692,'15'76'7373,"-6"41"-4182,-5-54-2064,2-50-782,2-42-306,-5 19-36,11-52 13,-10 42-81,0 0 0,2 0 0,0 1 0,1 0 0,0 0-1,2 1 1,0 0 0,5-6 65,-12 19-15,0 1 1,0 0-1,0 0 0,1 0 0,0 0 0,-1 0 1,1 0-1,1 1 0,-1 0 0,0-1 0,1 1 1,0 0-1,-1 1 0,1-1 0,0 1 0,1-1 0,-1 1 1,0 1-1,1-1 0,-1 0 0,1 1 0,-1 0 1,1 0-1,0 1 0,-1-1 0,1 1 0,0 0 0,-1 0 1,1 0-1,0 1 0,-1 0 0,1 0 0,0 0 1,-1 0-1,1 1 0,-1-1 0,0 1 0,2 1 15,1 6 102,-1 0-1,0 0 0,-1 0 0,0 0 0,0 1 0,-1 0 0,0 0 1,-1 0-1,0 0 0,0 1 0,-1 0 0,-1-1 0,0 1 1,0 0-1,-1-1 0,0 1 0,-2 9-101,2-1 129,8 115 298,-7-122-1865,1-20-3768,2-6-1025,1 0-2856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4:51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9508,'13'26'7466,"3"9"-5271,9 201 1420,-18-148-3486,3 37-1,5-44-3451,-15-83-1141,1-2-194,0 2 3125,3-8-7514</inkml:trace>
  <inkml:trace contextRef="#ctx0" brushRef="#br0" timeOffset="265.556">1 301 8740,'3'0'2897,"1"0"225,4-4 2624,20 0-3953,2 0-288,4-3-273,3-1-287,6 6-225,-16-3-496,-3 3-112,2 4-272,-5-6-304,-6 6-1057,4 0-2320,0 0-3011,1 0-7330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4:55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56 7395,'10'1'8829,"-10"-1"-8739,0-1 0,0 1 1,0 0-1,-1-1 0,1 1 1,0 0-1,0-1 0,0 1 0,0-1 1,0 1-1,0 0 0,0-1 1,0 1-1,0 0 0,0-1 0,0 1 1,0 0-1,0-1 0,0 1 1,0-1-1,0 1 0,0 0 0,0-1 1,1 1-1,-1 0 0,0-1 0,0 1 1,0 0-1,1-1 0,-1 1 1,0 0-1,0 0 0,1-1 0,-1 1 1,0 0-1,0 0 0,1-1 1,-1 1-1,0 0 0,1 0 0,-1 0 1,0 0-1,1 0 0,-1-1 1,1 1-1,-1 0 0,0 0 0,1 0 1,-1 0-1,0 0 0,1 0 1,-1 0-1,1 0 0,-1 0 0,0 0 1,1 1-1,-1-1 0,0 0 1,1 0-1,-1 0 0,0 0 0,1 0 1,-1 1-1,0-1-90,-2-4 136,0 1 0,-1 0-1,1 0 1,-1 0 0,0 0-1,0 0 1,0 1 0,0-1 0,0 1-1,-1 0 1,1 0 0,-1 0-1,0 0 1,1 1 0,-1-1 0,0 1-1,0 0 1,0 0 0,0 0-1,0 1 1,0 0 0,0-1 0,0 1-1,0 1 1,0-1 0,-2 1-136,-108 25 524,107-24-520,0 0 0,0 1 1,-1 0-1,2 0 1,-1 1-1,0 0 0,1 0 1,0 1-1,0-1 1,0 1-1,0 1 0,1-1 1,0 1-1,0 0 1,0 0-1,1 0 0,0 1 1,0-1-1,1 1 1,0 0-1,0 0 0,0 1 1,1-1-1,0 0 1,1 1-1,-1 0 0,2-1 1,-1 1-1,1-1 1,0 1-1,0 0 0,1-1 1,0 1-1,1 0 1,-1-1-1,2 0 0,-1 1 1,1-1-1,0 0 1,1 2-5,3 1-23,1 0 0,0 0 0,0 0 0,1-1 0,0-1 1,0 0-1,1 0 0,0-1 0,1 0 0,0 0 0,0-1 0,0-1 1,0 0-1,1 0 0,0-1 0,0-1 0,0 0 0,1-1 1,-1 0-1,1-1 0,-1 0 0,1-1 0,1 0 23,30-15-7131,-26 7-281,0 1-3734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4:56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0 9652,'-22'11'8150,"-7"19"-7072,25-25-424,-69 77 1112,60-71-1608,1 1-1,0 0 0,0 1 0,2 0 0,0 0 0,0 1 0,1 1 1,1-1-1,0 2 0,-2 6-157,2 3 104,1 1 0,1 0 0,2 0 0,0 0 0,2 1 0,0-1 0,2 1 0,3 18-104,3-30 22,0 0 1,1-1-1,1-1 0,0 1 0,1-1 0,1 0 0,0-1 0,0 0 1,1-1-1,1 0 0,0-1 0,0 0 0,1-1 0,0 0 1,1-1-1,0-1 0,8 4-22,-22-11 2,121 51 1617,-143-72-1080,1 4-3763,18 9-1088,5-3-3292,1-2-3481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4:57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0 8724,'-23'13'7825,"-21"-7"-3799,-3 2-2410,-47 26 140,92-31-1740,0 0 1,0 0-1,1 0 1,-1 1-1,1-1 1,0 1-1,0-1 0,0 1 1,0 0-1,1-1 1,-1 1-1,1 0 0,0-1 1,0 1-1,0 0 1,1 0-1,0 0-16,-1 4 41,16 95 90,-14-101-131,-1 0 0,0 0 1,1 0-1,-1 0 0,1-1 1,0 1-1,-1-1 0,1 1 1,0-1-1,0 0 0,0 0 1,0 0-1,0 0 0,0 0 1,0 0-1,1 0 0,-1-1 0,0 1 1,0-1-1,1 0 0,-1 0 1,0 1-1,0-1 0,1-1 1,-1 1-1,0 0 0,0 0 1,1-1-1,-1 0 0,0 1 1,0-1-1,0 0 0,0 0 1,0 0-1,0 0 0,0 0 0,0-1 1,0 1-1,0 0 0,-1-1 1,1 0-1,1-1 0,41-13 3,-37 15 2,0 1 0,0 0 0,0 0 0,0 1 0,0 0 0,0 0 0,0 1 0,0-1 0,0 2 0,-1-1 0,1 1 0,-1 0 0,0 0 0,0 0 0,6 5-5,-8-6-2,-1 1 0,1-1 0,0 1 0,-1 0 0,0 0 0,0 0 0,1 0 0,-2 1 0,1-1 0,0 1 0,-1 0 0,0 0 0,0 0 0,0 0 0,0 0 0,0 0 0,-1 0 0,0 1 0,0-1 0,0 3 2,0-2 54,0 0 1,-1 0-1,1 0 1,-1 0 0,0 1-1,-1-1 1,1 0 0,-1 0-1,0 0 1,0 0-1,-1 0 1,0 0 0,0-1-1,0 1 1,0 0 0,0-1-1,-1 1 1,0-1 0,0 0-1,0 0 1,-1 0-1,1-1 1,-4 4-55,-8 4 172,12-7-147,-1 0 0,1-1 0,-1 1 0,0-1 0,0 0 0,0 0 0,0-1 0,0 1 0,-1-1 0,1 0 0,-1 0 0,0 0 0,1-1 0,-1 1 0,0-1 0,0 0 0,0-1 0,0 1 0,0-1 0,0 0 0,0 0 0,0-1 0,0 1 0,0-1 0,0 0 0,0 0 0,1-1 0,-1 0 0,0 1-25,-63-32-2268,64 17-2090,15 2-5117,0 3-1010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4:57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9748,'6'-1'6439,"31"7"-3497,-28 2-2656,0 0 1,-1 1-1,0 0 1,-1 0 0,0 1-1,-1 0 1,1 1-1,-2-1 1,0 1-1,2 5-286,2 2 155,2 11 1,-2 0 0,0 0 0,-2 1 0,-2 0 0,0 0 0,-2 1 0,-2 0 0,0-1 0,-2 1 1,-1-1-1,-2 1 0,-1-1 0,-1 0 0,-2 0 0,-1-1 0,-9 22-156,14-41 155,-1 1 1,0-1-1,-1 0 0,0-1 1,-1 1-1,0-1 0,0 0 1,-1-1-1,-7 6-155,15-14-44,-1 0 0,0 0 1,1 0-1,-1-1 0,1 1 0,-1 0 0,1-1 0,-1 1 1,0-1-1,1 1 0,-1-1 0,1 1 0,0-1 1,-1 1-1,1-1 0,-1 1 0,1-1 0,0 1 1,-1-1-1,1 0 0,0 1 0,0-1 0,0 0 1,-1 1-1,1-1 0,0 0 0,0 1 0,0-1 1,0 0-1,0 1 0,0-1 0,0 0 0,0 1 0,0-1 1,1 0-1,-1 1 0,0-1 0,0 1 0,1-1 1,-1 0-1,0 1 0,1-1 0,-1 1 0,0-1 1,1 1-1,-1-1 0,1 1 0,-1-1 0,1 1 1,0-1 43,56-82-15055,-38 59 6272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4:58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12054,'-1'0'3041,"1"0"96,0 2-1728,1 0-433,-1 0-271,0-2-193,0 2-240,0 0-224,0 1-304,-1-3-480,-1 4-337,2-4-2096,-2 4-2466,2 3-5634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6:04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0 9973,'-28'17'10516,"-18"39"-8184,37-38-2083,1 0-1,1 1 1,0 0-1,1 0 0,1 0 1,1 1-1,1 0 1,1 0-1,0-1 1,2 1-1,0 0 1,1 0-1,1 0 1,1 0-1,1 1-248,0-10 54,0-1-1,0 0 1,1 0-1,0-1 1,1 1-1,0-1 1,1-1 0,0 1-1,0-1 1,1 0-1,0-1 1,6 6-54,29 30 752,-35-37-1559,-16-20-7336,2 4 152,0-1-2995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4:5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0 7700,'2'35'9126,"7"15"-5736,0-1-1863,-9-36-1189,-1-1-1,0 1 0,-1-1 0,0 0 0,-1 0 1,0 0-1,-1 0 0,-1 0 0,1 0 0,-2-1 1,0 0-1,0 0 0,-1-1 0,0 1 1,-3 1-338,9-10 13,0-1 1,0 0-1,0 0 1,0 0 0,0 0-1,0 0 1,0 0-1,0 0 1,-1 0 0,1-1-1,0 1 1,0 0 0,-1-1-1,1 1 1,0-1-1,-1 1 1,1-1 0,-1 0-1,1 0 1,-1 1-1,1-1 1,0 0 0,-1 0-1,1-1 1,-1 1-1,1 0 1,-1 0 0,1-1-1,0 1 1,-1 0-1,0-1-13,-13-27-2638,14-19-10419,1 28 1545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4:59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9684,'9'46'8660,"-2"1"-5719,3 19-1581,6 67-2142,-25-182-8016,8 20 3502,1-7-2457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4:5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9396,'0'0'2145,"0"3"16,3 1-1488,1 6-321,2 1-240,3 0-224,-3-2-2001,1 5-1825,1 1-4722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4:59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1 144 9204,'36'158'8023,"-33"-127"-6212,8-78-1083,-7 15-551,1 1-1,1 0 1,2 0-1,1 1 1,2 0 0,6-12-177,-15 38 2,0 0 0,1 0 0,-1 1 0,1-1 1,-1 1-1,1-1 0,0 1 0,0 0 1,1 0-1,-1 1 0,1-1 0,-1 1 1,1-1-1,0 1 0,0 0 0,0 0 1,0 1-1,0-1 0,0 1 0,0 0 1,1 0-1,-1 1 0,0-1 0,1 1 1,-1 0-1,0 0 0,1 0 0,-1 1 1,0-1-1,1 1 0,1 1-2,3 0 4,1 1 0,-1 1 0,0 0 0,0 0-1,0 1 1,0 0 0,-1 0 0,0 1 0,0 0 0,0 0 0,-1 1 0,0 0 0,2 3-4,-1 2 50,-1 0 0,-1 0 1,0 1-1,-1-1 0,0 2 0,-1-1 1,0 0-1,-1 1 0,-1-1 1,0 1-1,-1 0 0,0 0 1,-1 0-1,-1 11-50,11 64-270,7-114-11655,-4 9 2486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5:02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0 8628,'-4'3'9652,"-10"14"-6272,0 1-2331,2-4-725,1 0-1,1 1 1,0 1 0,1-1-1,1 2 1,0-1 0,1 1 0,1 0-1,-2 12-323,-26 58 497,25-70-443,1 1 0,1 0 0,0 0 0,1 0 0,1 1 0,1 0 0,1 0 1,0 0-1,2 0 0,0 1 0,1-1 0,1 0 0,0 1 0,4 10-54,-4-21 2,1 1 0,1-1 0,-1 1 0,2-1-1,-1 0 1,1 0 0,1-1 0,-1 1 0,1-1 0,1 0-1,0 0 1,0-1 0,0 0 0,1 0 0,0 0 0,1-1-1,-1 0 1,1 0 0,6 2-2,132 53 101,-132-60-1855,-15-16-8537,0 10 6913,-1-6-8195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5:02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26 8724,'-1'-3'6710,"-5"-1"-3468,-17-6-940,13 8-1951,0 0 0,0 0 1,-1 1-1,1 0 1,-1 1-1,1 0 0,0 0 1,-1 1-1,1 1 1,0 0-1,-1 0 0,0 1-351,3 0 37,1-1 0,-1 1-1,1 0 1,0 1 0,0 0 0,0 0-1,0 0 1,1 1 0,-1 0 0,1 0-1,1 1 1,-1 0 0,1 0 0,0 0-1,0 1 1,1-1 0,-1 1 0,2 0-1,-1 0 1,1 1 0,0-1-1,0 1 1,1-1 0,0 4-37,-1 2 32,1-8-11,0 0-1,0 0 1,1 0 0,-1 0 0,1 0 0,0 0-1,1 0 1,-1 0 0,1 1 0,0-1 0,0 0 0,1 0-1,-1 1 1,1-1 0,0 0 0,1 0 0,-1 0-1,1 0 1,0 0 0,0-1 0,1 1 0,-1-1 0,1 1-1,0-1 1,0 0 0,1 0 0,-1 0 0,1 0-1,0-1 1,4 4-21,5-3-34,0 1 0,1-2 0,-1 0 0,1 0 0,0-2 0,0 1 0,0-2 0,0 0 0,0 0 1,0-2-1,-1 1 0,1-2 0,0 0 0,-1-1 0,1 0 34,12-17-3611,-9-10-7556,-8 8-262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5:03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10229,'3'5'8128,"10"8"-5660,2 2-1640,1 10-485,-1 0 0,-1 0 0,-1 1 0,-1 1 0,-2 0 0,-1 1 0,0 0 0,-3 0 0,1 9-343,-1-14 135,1 17 68,-1 1 0,-2 1 0,-1-1-1,-3 0 1,-1 1 0,-3 5-203,4-37 60,-1 1 0,0-1-1,-1 1 1,0-1 0,0 1 0,-1-1-1,-1 0 1,1 0 0,-2 0 0,1-1 0,-1 0-1,-1 0 1,0 0 0,0 0 0,-1-1 0,0 0-1,-6 5-59,13-12-30,0-1 0,0 1-1,0-1 1,0 0 0,0 1-1,0-1 1,-1 0 0,1 1-1,0-1 1,0 0 0,0 1-1,-1-1 1,1 0 0,0 0-1,0 1 1,-1-1 0,1 0-1,0 0 1,-1 1-1,1-1 1,0 0 0,-1 0-1,1 0 1,0 0 0,-1 1-1,1-1 1,0 0 0,-1 0-1,1 0 1,0 0 0,-1 0-1,1 0 1,-1 0 0,1 0-1,0 0 1,-1 0 0,1 0-1,0 0 1,-1 0 0,1-1-1,0 1 1,-1 0 0,1 0-1,0 0 1,-1 0-1,1-1 1,0 1 0,-1 0-1,1 0 1,0-1 0,-1 1-1,1 0 1,0 0 0,0-1-1,0 1 1,-1 0 0,1-1-1,0 1 1,0 0 0,0-1-1,0 1 1,-1 0 0,1-1-1,0 1 1,0 0 0,0-1-1,0 1 1,0-1-1,0 1 1,0 0 30,11-26-6842,5 10-114,1-2-4214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5:03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12582,'2'2'3297,"-5"-2"17,4 2-1473,1 0-881,2-2-304,0 4-191,-6-2-401,0 3-321,6-3-335,-8 2-480,8-2-1682,-6-2-607,0 0-2130,2 0-4145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5:03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0 9732,'-4'38'9897,"11"21"-6005,-1 32-2951,-7-86-825,0 0-1,-1 0 1,1 0 0,-1 0-1,0 0 1,0 0 0,0-1-1,-1 1 1,0-1 0,0 0 0,0 0-1,0 0 1,-1 0 0,1 0-1,-1-1 1,0 1 0,0-1-1,0 0 1,-5 2-116,-77 55 339,90-88-16960,1 11 6259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5:0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334 369 8324,'-28'-39'9290,"-41"28"-4985,60 9-4207,-1 2-1,1 0 0,-1 0 0,1 0 0,0 1 0,-1 1 1,1-1-1,0 2 0,0-1 0,0 1 0,0 1 0,1-1 1,-1 1-1,1 1 0,0 0 0,0 0 0,0 0 0,1 1 1,0 0-1,0 1 0,1 0 0,-1 0 0,1 0 1,1 1-1,-1-1 0,-1 6-97,4-9 26,1 1-1,0-1 1,0 1 0,0 0-1,0-1 1,1 1 0,-1 0 0,1 0-1,1 0 1,-1 0 0,1 0-1,-1 1 1,2-1 0,-1 0 0,0 0-1,1 0 1,0 0 0,0 0-1,1 0 1,-1 0 0,1-1 0,0 1-1,0 0 1,1-1 0,0 0-1,-1 1 1,1-1 0,1 0 0,-1 0-1,0-1 1,1 1 0,0-1-1,0 0 1,0 1 0,0-2 0,4 3-26,2-1 5,0 0 1,1-1 0,-1 0 0,1-1 0,-1 0-1,1 0 1,0-1 0,0-1 0,0 0 0,-1 0-1,1-1 1,0 0 0,0-1 0,-1-1 0,1 1-1,-1-2 1,1 1-6,-6 0-236,1 0-1,-1 0 0,1-1 1,-1 1-1,0-1 1,0 0-1,-1-1 0,1 1 1,-1-1-1,0 0 1,0 0-1,-1 0 0,1 0 1,-1-1-1,0 0 1,-1 1-1,1-1 1,-1 0-1,1-5 237,11-58-4051,-7 21-2415,-6 40 4809,4-25-7128</inkml:trace>
  <inkml:trace contextRef="#ctx0" brushRef="#br0" timeOffset="425.168">329 1 10661,'-4'25'6710,"11"19"-2386,-4-26-3222,26 174 2721,2 134-1939,-25-295-2503,4-35-6563,-6-16-592,0-8-5139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6:1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107 218 9812,'3'10'11680,"-1"12"-8286,3 21-2257,18 120-353,-28-155-4794,-7-22-8588,8 4 2415</inkml:trace>
  <inkml:trace contextRef="#ctx0" brushRef="#br0" timeOffset="280.292">8 352 12806,'-7'8'9589,"20"-1"-6423,18 2-2144,40 0-800,-25-20-3734,-9-5 82,-11 7-5207,-9 5-2573</inkml:trace>
  <inkml:trace contextRef="#ctx0" brushRef="#br0" timeOffset="483.373">286 317 10933,'-6'5'5042,"-6"8"2207,-8 24-4661,18-34-2549,1 0 1,-1 1 0,1 0-1,0-1 1,0 1-1,0 0 1,0-1-1,1 1 1,0 0 0,0 0-1,0 0 1,0-1-1,0 1 1,1 0-1,-1 0 1,1-1 0,0 1-1,0 0 1,1-1-1,-1 1 1,1-1-1,0 1 1,0-1 0,0 0-1,0 0 1,0 0-1,1 0 1,-1 0-1,1 0 1,0-1 0,0 1-1,0-1 1,0 0-1,0 0 1,1 0-1,-1 0 1,1-1 0,-1 1-1,1-1 1,-1 0-1,1 0 1,2 0-40,-3-1 4,1-1 0,0 1 0,0-1 0,-1 0 0,1 0 0,0 0 1,-1 0-1,1-1 0,-1 1 0,0-1 0,1 0 0,-1 0 0,0 0 0,0-1 0,0 1 0,-1-1 0,1 1 0,0-1 1,-1 0-1,0 0 0,0 0 0,0 0 0,0-1 0,0 1 0,0-1 0,-1 1 0,0-1 0,0 1 0,0-1 0,0 0 1,0 1-1,-1-1 0,1 0 0,-1 0 0,0 1 0,-1-1 0,1 0 0,0 0 0,-1 0 0,0 1 0,0-1 1,0 1-1,-1-1 0,1 1 0,-1-1 0,1 1 0,-1-1 0,0 1 0,-1 0 0,1 0 0,0 0 0,-1 1 0,0-1 1,0 0-1,1 1 0,-2 0 0,1 0 0,0 0 0,0 0 0,-1 0 0,1 0 0,0 1 0,-1 0 0,0-1-4,-45 5 188,41 3-5789,2 3-5857,4-6 610</inkml:trace>
  <inkml:trace contextRef="#ctx0" brushRef="#br0" timeOffset="9761.795">90 875 11109,'2'25'8221,"6"13"-6038,2 14-2580,-9-13 749,9-93 422,-9 46-752,1-3-14,-1 0-1,2 1 1,-1 0 0,1-1-1,1 1 1,0 0 0,0 0-1,1 1 1,4-6-8,-9 14-1,0 1 0,1-1 1,-1 1-1,1 0 0,-1-1 1,1 1-1,-1-1 0,1 1 0,-1 0 1,1-1-1,-1 1 0,1 0 1,-1 0-1,1-1 0,-1 1 0,1 0 1,-1 0-1,1 0 0,0 0 1,-1 0-1,1 0 0,-1 0 0,1 0 1,0 0-1,-1 0 0,1 0 1,-1 0-1,1 0 0,0 0 0,-1 1 1,1-1-1,-1 0 0,1 0 1,-1 1-1,1-1 0,-1 0 1,1 1-1,-1-1 0,1 0 0,-1 1 1,0-1-1,1 1 0,-1-1 1,1 1-1,-1-1 0,0 1 0,0-1 1,1 1-1,-1-1 0,0 1 1,0-1-1,1 1 0,-1 0 0,0-1 1,0 1-1,0-1 0,0 1 1,0 0-1,0-1 1,11 38-46,-2 31 257,11-100 682,-16 24-865,-3 2-22,1 0 0,0 0 1,0 0-1,1 0 0,0 0 0,-1 1 1,2 0-1,-1-1 0,0 1 0,1 0 0,0 1 1,0-1-1,0 0 0,4-2-6,-6 8 47,0-1-1,0 0 1,0 1 0,0 0-1,0-1 1,0 1-1,-1 0 1,1 0 0,0 0-1,-1 0 1,0 0-1,1 0 1,-1 0 0,0 1-1,0-1 1,0 0-1,-1 1 1,1-1 0,0 0-1,-1 1 1,0-1-1,1 1 1,-1-1 0,0 1-1,0 1-46,0-1 14,7 52-665,-2-66-13763,-2 6 4852</inkml:trace>
  <inkml:trace contextRef="#ctx0" brushRef="#br0" timeOffset="10204.186">410 858 9668,'15'-7'7193,"0"12"-4108,16 35-2475,-2 68-623,-49-164-1980,19 55 2089,0-1 1,0 0-1,-1 1 0,1-1 1,-1 1-1,1 0 0,-1-1 1,1 1-1,-1 0 0,0 0 1,0 0-1,1 0 0,-1 0 1,0 0-1,0 1 0,0-1 1,0 1-1,0-1 0,0 1 1,0 0-1,0-1 0,0 1 1,0 0-1,0 0 0,0 1 1,0-1-1,0 0 1,0 1-1,0-1 0,0 1 1,0 0-1,0 0 0,0-1 1,0 1-1,1 0 0,-1 1 1,0-1-1,1 0 0,-1 0 1,1 1-1,-1-1 0,1 1 1,-1-1-1,0 3-96,0-3 83,1 0 0,-1 1-1,0-1 1,0 1 0,1 0 0,-1-1 0,1 1-1,0 0 1,0 0 0,-1 0 0,1 0 0,0 0-1,1 0 1,-1 0 0,0 1 0,1-1 0,-1 0-1,1 0 1,-1 0 0,1 1 0,0-1 0,0 0-1,0 1 1,0-1 0,1 0 0,-1 0 0,1 1-1,-1-1 1,1 0 0,0 0 0,0 0 0,0 0-1,0 0 1,0 0 0,0 0 0,0 0 0,1 0-1,-1 0 1,1-1 0,-1 1 0,1 0 0,0-1-1,0 0 1,0 1 0,-1-1 0,1 0 0,0 0-1,1 0 1,-1 0 0,0 0 0,0-1 0,0 1-1,0-1 1,1 1 0,-1-1 0,0 0 0,2 0-83,65-32-8821,-51 20 1666,0 1-4362</inkml:trace>
  <inkml:trace contextRef="#ctx0" brushRef="#br0" timeOffset="10561.15">653 875 10373,'-41'2'11766,"37"0"-11549,1 1-1,0 0 0,0 0 1,1 0-1,-1 0 0,1 1 0,-1-1 1,1 1-1,0-1 0,1 1 1,-1 0-1,0 0 0,1 0 0,0 0 1,0 0-1,0 0 0,1 0 0,-1 0 1,1 0-1,0 0 0,0 1 1,1-1-217,-2-1 32,1 0 0,0 0 0,1 0 0,-1 1 0,0-1 0,1 0 0,0 0 0,0 0 0,0-1 0,0 1 0,0 0 0,0 0 0,1 0 0,-1-1 0,1 1 0,0-1 0,0 1 0,0-1 0,0 0 0,0 0 0,0 0 0,1 0 0,-1 0 0,1 0 0,-1-1 0,1 1 0,0-1 0,0 0 0,0 1 0,-1-1 0,3 0-32,41-5-5053,-19-9-7675,-17 7 2635</inkml:trace>
  <inkml:trace contextRef="#ctx0" brushRef="#br0" timeOffset="10764.243">751 1028 10149,'2'-46'10440,"4"-23"-7423,-4 51-1449,-2 17-1553,0 0 1,0 0-1,0 0 0,1-1 1,-1 1-1,0 0 0,1 0 0,-1 0 1,0 0-1,1-1 0,0 1 0,-1 0 1,1 0-1,0 0 0,-1 0 0,1 0 1,0 0-1,0 1 0,0-1 0,0 0 1,0 0-1,0 1 0,0-1 1,0 0-1,0 1 0,0-1 0,0 1 1,0-1-1,1 1 0,-1 0 0,0 0 1,0-1-1,0 1 0,1 0 0,-1 0 1,0 0-1,0 0 0,0 0 0,1 0 1,-1 1-1,0-1 0,0 0 1,0 1-1,1-1 0,-1 1 0,0-1 1,0 1-1,0-1 0,0 1 0,1 0-15,31 17-4222,-8 1-6283,-16-12-689</inkml:trace>
  <inkml:trace contextRef="#ctx0" brushRef="#br0" timeOffset="11437.505">948 903 10629,'-28'0'10998,"12"27"-8269,11 39-2220,5-63-488,0 1 1,1 0 0,0 0-1,0-1 1,0 1 0,0-1-1,1 1 1,-1-1 0,1 1-1,0-1 1,0 0 0,0 1-1,1-1 1,-1-1 0,1 1-1,-1 0 1,1 0-1,0-1 1,0 0 0,0 1-1,0-1 1,1-1 0,-1 1-1,1 0 1,-1-1 0,1 1-1,-1-1 1,1 0 0,0 0-1,-1-1 1,1 1 0,0-1-1,0 0 1,0 0 0,-1 0-1,1 0 1,0-1 0,0 1-1,0-1 1,-1 0 0,1 0-1,-1-1 1,2 0-22,-2-2 4,1 0 1,-1 0 0,-1-1-1,1 1 1,-1-1-1,0 1 1,0-1-1,0 0 1,0 0 0,-1 0-1,0 0 1,0-1-1,0 1 1,-1 0-1,0 0 1,0 0 0,0-1-1,-1 1 1,1 0-1,-1 0 1,-1 0-1,1 0 1,-1 0 0,1 0-1,-1 0 1,-1 0-1,1 1 1,-3-4-5,4 7-2,1 0 0,-1 0 0,0 0 1,0 0-1,0 1 0,0-1 0,0 0 0,0 0 0,0 1 1,-1-1-1,1 1 0,0-1 0,0 1 0,0-1 0,-1 1 1,1 0-1,0 0 0,0-1 0,-1 1 0,1 0 0,0 0 1,0 0-1,-1 0 0,1 1 0,0-1 0,-1 0 0,1 1 1,0-1-1,0 0 0,0 1 0,0-1 0,-1 1 0,1 0 1,-1 0 1,-3 6-5035,3 3-4787,2-6-1167</inkml:trace>
  <inkml:trace contextRef="#ctx0" brushRef="#br0" timeOffset="11671.032">397 864 8772,'2'-8'8616,"1"5"-5621,-10 12-1453,4-5-2051,-8 7 2746,9-11-5273,6-6-6824,-3 4-881</inkml:trace>
  <inkml:trace contextRef="#ctx0" brushRef="#br0" timeOffset="19111.414">1062 2 6947,'8'-1'9928,"1"6"-3935,1 5-2658,6 10-2806,1 1 34,-7-9-464,-1 1-1,0 1 1,-1-1 0,0 1-1,-1 0 1,-1 1 0,0 0-1,-1 0 1,-1 0 0,0 1-1,-1 4-98,15 44 81,-3-14 10,-2 0 1,-2 1-1,-3 0 1,1 27-92,-1 65 24,-17 102 117,-15-136-5,-53 115 371,73-213-436,0-1 0,-1 0 0,0-1 0,-1 1 1,0-1-1,0 0 0,-1 0 0,0-1 0,-1 0 0,1 0 0,-1-1 1,-3 2-72,-31 39 699,33-41-1889,17-11-9418,-1-4-29,-5 0 1900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5:00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181 259 7139,'1'-44'12088,"7"72"-9892,2-3-2657,-9-7-2650,0-17-146,0-1-2101,0-1-3862</inkml:trace>
  <inkml:trace contextRef="#ctx0" brushRef="#br0" timeOffset="249.938">114 0 9957,'1'8'7263,"3"5"-4653,1 6-2049,50 212 2155,-23 53-2802,-29-271-1824,1-25-9666,-3 7 9935,3-11-6237</inkml:trace>
  <inkml:trace contextRef="#ctx0" brushRef="#br0" timeOffset="702.954">1 265 10101,'4'11'8017,"5"-5"-3758,35-4-2308,-33-2-963,204-8 634,-154-5-5992,-17 4-5267,-11 3-3278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5:06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9796,'0'-2'396,"0"0"-1,0 1 1,0-1-1,0 0 0,1 0 1,-1 0-1,0 1 1,1-1-1,0 0 0,-1 0 1,1 1-1,0-1 1,0 1-1,0-1 0,0 1 1,0-1-1,0 1 1,0-1-1,0 1 0,1 0 1,-1 0-1,1 0 1,-1-1-1,1 1 0,-1 1 1,2-2-396,77-6 3257,-60 8-2820,-4 1-387,0 1-1,0 1 1,-1 0-1,1 1 1,-1 1 0,0 0-1,0 1 1,0 0-1,-1 2 1,13 7-50,-17-4 34,0 0-1,-1 0 1,-1 1 0,0 0-1,0 0 1,-1 1 0,-1 0-1,0 0 1,-1 0-1,0 1 1,-1 0 0,-1 0-1,0 0 1,-1 1 0,0-1-1,-1 0 1,-1 1-1,0-1 1,-1 1 0,-2 5-34,6 47 261,26 138 206,15 466 1080,-31-518-1393,1 142 31,-22 98 578,33-164-446,22-35-100,22-94-71,-6-23-122,-59-72-21,0-1-1,0 1 0,0 0 1,1-1-1,0 0 1,0 0-1,0-1 0,0 1 1,1-1-1,0 0 0,-1 0 1,1-1-1,0 0 0,0 0 1,0 0-1,0-1 1,1 0-1,0 0-2,63 23 5,-71-24-60,1 0-1,0-1 1,0 1-1,0 0 1,0 0-1,0 0 1,-1-1-1,1 1 1,0 0 0,0 0-1,0-1 1,0 1-1,0 0 1,0 0-1,0-1 1,0 1-1,0 0 1,0 0-1,0-1 1,0 1-1,0 0 1,0 0-1,0-1 1,0 1-1,0 0 1,0 0-1,1-1 1,-1 1-1,0 0 1,0 0-1,0 0 1,0-1-1,0 1 1,1 0-1,-1 0 1,0 0 0,0-1-1,0 1 1,1 0-1,-1 0 1,0 0-1,0 0 1,0 0-1,1 0 1,-1 0-1,0-1 1,0 1-1,1 0 1,-1 0 55,-35 8 240,-45 50 910,50-27-911,25-27-214,0 0 0,0 1 0,0 0 0,0 0 0,1 0 0,0 1 0,0-1 0,0 1 0,1 0 0,-1 0 0,2 0 0,-2 5-25,-63 182 320,49 30-11,-3-25-186,20-116-75,-23 147-59,16 32 25,27-2 26,18 3 0,-32-226-53,-1 1 1,-3-1-1,0 1 1,-3 0-1,-1-1 1,-4 16 12,6-40 4,-1 0 1,-1 1-1,1-1 1,-2 0-1,0 0 1,0-1-1,-1 1 1,-1-1-1,0 0 0,0-1 1,-1 1-1,-1-1 1,1-1-1,-1 1 1,-1-1-5,-65 76 93,19-10 222,51-71-345,-1-1 1,0 1-1,0-1 0,0 0 1,0-1-1,0 1 0,0-1 1,-1 0-1,1 0 1,-1-1-1,0 1 0,1-1 1,-1-1-1,0 1 0,0-1 1,1 0-1,-1 0 1,0-1-1,-4 0 30,-2-34-5696,11 21 3706,-3-25-7585,-4 15-2148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5:09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0 245 8372,'2'-22'9013,"9"33"-3401,-6 6-5307,0 1 0,2-1 0,0 0 0,0-1 0,2 1 0,0-2 0,8 11-305,-17-24 1,0-1 1,1 0-1,-1 0 1,1 0-1,-1 0 1,1 0 0,0 0-1,0 0 1,-1 0-1,1 0 1,0 0-1,0 0 1,0 0 0,0-1-1,0 1 1,0 0-1,0-1 1,0 1-1,0 0 1,0-1 0,0 0-1,0 1 1,1-1-1,-1 1 1,0-1-1,0 0 1,0 0 0,1 0-1,-1 0 1,0 0-1,0 0 1,1 0 0,-1 0-1,0 0 1,0-1-1,0 1 1,0-1-1,1 1 1,-1 0 0,0-1-1,0 0 1,0 1-1,0-1 1,0 0-1,1 0-1,25-52 47,-23 44-55,-2 8 8,-1-1-1,1 1 1,0 0 0,0 0-1,-1-1 1,1 1 0,0 1-1,0-1 1,0 0 0,0 0 0,0 1-1,0-1 1,1 1 0,-1 0-1,0-1 1,0 1 0,0 0 0,0 0-1,1 0 1,-1 1 0,0-1-1,0 1 1,0-1 0,0 1-1,0-1 1,0 1 0,0 0 0,0 0-1,0 0 1,0 0 0,-1 1-1,1-1 1,0 0 0,-1 1-1,1-1 1,-1 1 0,1-1 0,-1 1-1,0 0 1,1 0 0,-1 0-1,0 0 1,0 0 0,3 1 2,81 90 60,-83-93-60,-1 1 0,0-1 1,1 0-1,-1-1 0,1 1 1,-1 0-1,1 0 1,-1-1-1,1 1 0,-1 0 1,1-1-1,-1 0 1,0 1-1,1-1 0,-1 0 1,0 1-1,0-1 0,1 0 1,-1 0-1,0 0 1,0 0-1,0 0 0,0-1 1,0 1-1,0 0 1,-1 0-1,1-1 0,0 1 1,-1 0-1,1-1 0,-1 1 1,1 0-1,-1-1 1,0 1-1,1-1 0,-1 1 1,0-1-1,0 1 1,0-1-1,0 1 0,0-1 1,0 1-1,-1-1 0,1 1 1,0-1-1,-1 1 1,1 0-1,-1-1 0,0 1 1,1-1-3,0-7 33,4-159 79,-4 142-307,1-22 70,6 20-4320,14 15-8062,-6 8 4239</inkml:trace>
  <inkml:trace contextRef="#ctx0" brushRef="#br0" timeOffset="468.96">507 164 10085,'-11'4'7821,"4"7"-3997,-2 35-3288,8-34 398,0-4-911,0-1 1,0 1-1,1 0 1,0-1-1,0 1 0,1 0 1,0-1-1,0 1 1,1 0-1,0-1 1,0 0-1,1 1 0,-1-1 1,2 0-1,-1-1 1,1 1-1,0 0 0,2 0-23,-4-6 1,1 0 0,0 0 0,-1 0-1,1-1 1,0 0 0,-1 1-1,1-1 1,0 0 0,0 0-1,0-1 1,-1 1 0,1 0-1,0-1 1,-1 0 0,1 1-1,0-1 1,-1 0 0,1-1 0,-1 1-1,1 0 1,-1-1 0,0 1-1,0-1 1,1 0 0,-1 0-1,0 0 1,-1 0 0,1 0-1,0 0 1,0 0 0,-1 0-1,0-1 1,1 1 0,-1-1-1,1-1 0,0-1 2,1 0 0,-1 0 0,0 0-1,0 0 1,0-1 0,-1 1-1,0-1 1,0 1 0,0-1 0,-1 1-1,0-1 1,0 1 0,0-1-1,0 0 1,-1 1 0,0-1-1,-1 1 1,1 0 0,-1-1 0,0 1-1,0 0 1,0 0 0,-1 0-1,0 0 1,0 0 0,0 1 0,-1-1-1,1 1 1,-1 0 0,0 0-1,0 0 1,-1 1 0,1 0-1,-1-1 1,1 1 0,-4-1-2,7 4-82,0 0 0,0 0 0,1 0-1,-1 0 1,0-1 0,0 1 0,0 0 0,0 1 0,0-1 0,0 0 0,0 0 0,0 0-1,0 1 1,0-1 0,0 0 0,0 1 0,0-1 0,1 0 0,-1 1 0,0 0 0,0-1-1,0 1 1,1-1 0,-1 1 0,0 0 0,1-1 0,-1 1 0,1 0 0,-1 0 0,1 0-1,-1 0 1,1-1 0,-1 1 0,1 0 0,0 0 0,-1 0 0,1 0 0,0 0 0,0 0-1,0 0 1,0 0 0,0 0 82,-1 3-790,0-1-2214,3-2-3533,3-1-3374</inkml:trace>
  <inkml:trace contextRef="#ctx0" brushRef="#br0" timeOffset="750.117">699 188 8244,'34'35'6338,"-10"30"-3187,-11 35-307,-12-100-2837,0 1-1,-1-1 1,1 0-1,-1 0 0,1 0 1,-1 0-1,1 0 1,-1 0-1,1 0 1,-1 0-1,1-1 0,0 1 1,-1 0-1,1 0 1,-1 0-1,1-1 0,-1 1 1,1 0-1,-1 0 1,0-1-1,1 1 0,-1 0 1,1-1-1,-1 1 1,0-1-1,1 1 1,-1-1-1,0 1 0,1 0 1,-1-1-1,0 1 1,1-1-1,-1 1 0,0-1 1,0 1-1,0-1 1,0 0-1,0 1 0,0-1 1,1 1-1,-1-1 1,0 1-1,-1-1 1,1 1-1,0-1 0,0 0 1,0 1-1,0-1 1,0 1-1,0-1 0,-1 1 1,1-1-1,0 1 1,0-1-1,-1 1 0,1-1 1,0 1-7,0-2 2,1-25 272,1 0 1,1 0-1,2 0 0,0 0 1,8-20-275,-12 45 18,0 0 1,0 0-1,0 0 1,0 1-1,0-1 1,0 0-1,0 1 1,1-1-1,-1 1 1,0-1-1,1 1 1,-1 0-1,1-1 1,0 1-1,-1 0 1,1 0-1,0 0 1,0 0-1,0 1 1,0-1-1,0 0 1,-1 1-1,1 0 1,0-1-1,0 1 1,0 0-1,0 0 1,1 0-1,0 0-18,39 7-2422,-28-4 279,3-5-6863,-9-6-260</inkml:trace>
  <inkml:trace contextRef="#ctx0" brushRef="#br0" timeOffset="1078.155">1016 0 10085,'13'38'7364,"-13"25"-6259,-1-43-541,-1 25-174,3 1 0,1-1 1,2 1-1,4 7-390,-8-54 4,1 0 1,-1 1-1,0-1 1,1 0-1,-1 0 1,1 1 0,-1-1-1,1 0 1,-1 0-1,1 1 1,-1-1-1,1 1 1,0-1-1,-1 1 1,1-1-1,0 1 1,-1-1-1,1 1 1,0-1-1,0 1 1,-1 0 0,1-1-1,0 1 1,0 0-1,0 0 1,0 0-1,0-1 1,-1 1-1,1 0 1,0 0-1,0 0 1,0 1-1,0-1 1,0 0 0,-1 0-1,1 0 1,0 1-1,0-1 1,0 0-1,-1 1 1,1-1-1,0 1 1,0-1-1,-1 0 1,1 1-1,0 0 1,-1-1-1,1 1 1,-1-1 0,1 1-1,-1 0 1,1 0-1,-1-1 1,1 1-1,-1 0 1,0 0-1,1-1 1,-1 1-1,0 0 1,1 1-5,46-106 416,-1-1-512,-40 83-1862,-5 16-1449,1 0-3439,-1 2-2198</inkml:trace>
  <inkml:trace contextRef="#ctx0" brushRef="#br0" timeOffset="1437.557">1112 307 10869,'14'18'7674,"10"9"-3142,6 6-2137,24 18-468,-41-86-7903,-11 28 2729,2-8-3735,1 1-4194</inkml:trace>
  <inkml:trace contextRef="#ctx0" brushRef="#br0" timeOffset="1656.146">1305 27 11445,'4'63'9232,"3"-1"-6091,4 62-3495,-14-111-986,2-12-2045,1 0-3432,0-1 6799,1-1-11870</inkml:trace>
  <inkml:trace contextRef="#ctx0" brushRef="#br0" timeOffset="1952.955">1326 528 13158,'0'13'3666,"0"-3"127,-2-3-1295,6 1-898,0-6-559,-2 0-321,-1-2-304,1-2-192,0-2-272,-2-2-272,-4-3-352,3-1-833,2-1-2385,-2 4-2977,-1-5-6931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5:08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1 224 7571,'0'0'2335,"3"-3"4080,11-10-3805,103-26 1688,-93 36-4088,-19 1-203,-1 0-1,1 1 1,0 0 0,0 0-1,0 1 1,0-1 0,0 1-1,1 0 1,-1 1 0,0-1-1,0 1 1,0 0 0,0 0-1,-1 0 1,1 1 0,0 0-1,0 0 1,-1 0 0,1 0-1,-1 1 1,0 0 0,0 0-1,0 0 1,0 0-1,0 1-6,2 4 5,0 1-1,-1-1 0,0 1 1,-1 0-1,0 0 0,0 1 0,-1-1 1,0 1-1,-1 0 0,0-1 0,0 1 1,-1 6-5,12 49 29,-60-119-24,34 50 0,1 0 1,-1 1-1,0 0 0,0 1 1,0 1-1,0 0 0,0 1 1,0 0-1,0 1 0,0 0 1,-1 1-6,11-1 41,0 0 1,-1 0 0,1 0 0,0 0 0,0 0-1,0 1 1,1 0 0,-1-1 0,0 1 0,1 0-1,-1 0 1,1 1 0,-1-1 0,1 1 0,0-1-1,0 1 1,0-1 0,0 1 0,1 0-1,-1 0 1,1 0 0,0 0 0,-1 0 0,2 0-1,-1 1 1,0-1 0,0 1-42,2-1 61,1 0 1,-1 0-1,0 0 0,1 0 0,0 0 1,-1-1-1,1 1 0,0-1 0,0 1 1,1-1-1,-1 0 0,0 0 0,1 0 1,0 0-1,-1 0 0,1-1 1,0 1-1,0-1 0,0 0 0,0 0 1,2 1-62,-2 0 50,4 1-77,0 0 0,0 0 0,0-1 1,1 0-1,-1 0 0,1-1 0,-1 0 0,1 0 1,-1-1-1,1 0 0,-1 0 0,1-1 0,-1 0 1,1 0-1,-1-1 0,0 0 0,1 0 0,-1-1 1,0 0-1,0 0 0,-1 0 0,1-1 0,-1 0 1,3-2 26,22-49-3805,-23 34 574,2 1-3532,5 3-4994</inkml:trace>
  <inkml:trace contextRef="#ctx0" brushRef="#br0" timeOffset="265.885">465 0 8228,'5'7'7425,"-1"14"-5326,-3-17-1357,11 102 4972,-9 1-4043,2 27-1482,-5-119-1556,-1-23-2062,1-26-4093,5 16 2061,0-4-2812</inkml:trace>
  <inkml:trace contextRef="#ctx0" brushRef="#br0" timeOffset="797.01">602 4 7956,'24'32'8181,"-8"6"-3609,4 90-1713,-15-77-1349,-3 45-1955,-6-90-762,2-5-1865,-1 0-6765,1-1-664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5:30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186 847 8532,'-3'1'5372,"19"-6"-3386,-6-7-1627,-2 0 0,1-1 1,-1 0-1,-1 0 0,-1-1 1,0 0-1,0 0 0,-2 0 0,3-12-359,108-484 2313,-51 326-1880,-64 184-425,0 1 0,0-1 1,1 0-1,-1 1 0,0-1 0,1 0 1,-1 1-1,0-1 0,1 0 1,-1 0-1,1 1 0,-1-1 1,0 0-1,1 0 0,-1 0 0,1 1 1,-1-1-1,0 0 0,1 0 1,-1 0-1,1 0 0,-1 0 1,1 0-1,-1 0 0,0 0 0,1 0 1,-1 0-1,1 0 0,-1 0 1,1-1-1,-1 1 0,0 0 1,1 0-1,-1 0 0,1 0 0,-1-1 1,0 1-1,1 0 0,-1-1 1,0 1-1,1 0 0,-1 0 1,0-1-1,1 1 0,-1 0 1,0-1-1,0 1 0,1-1 0,-1 1 1,0 0-1,0-1 0,0 1 1,0-1-1,1 1-8,42 88 192,81 250 392,-119-325-567,19 64 39,3-1 1,4-2-1,2-1 1,25 35-57,-28-67 5,-18-26-18,-16-23 45,-98-84 93,-288-182-159,378 265 36,-7-8 5,-1 1 1,-1 1 0,0 0 0,-1 2 0,-1 1 0,0 0-1,0 2 1,-1 0 0,0 2 0,-10-2-8,-59-14 66,122 20-7,196 19 387,-125-18-328,0-4 0,0-4 1,67-18-119,-130 20 30,-11 2-20,1 1 0,0 1 0,1 1 0,-1 1 1,1 2-1,-1 1 0,3 1-10,4 3 35,-55 17 301,-224 183 1497,-8-64-1329,193-113-449,2 3 1,1 3-1,2 2 0,-15 14-55,69-49 1,-3 3-3,0 0 0,-1 0 0,1 1 0,0 0 0,1-1 0,-1 2 1,1-1-1,-1 0 0,1 0 0,1 1 0,-1 0 0,1-1 0,-2 6 2,21-19-672,-13 4-13,1 0 1,-1 0-1,1 0 1,1 1-1,-1 0 1,1 0-1,0 0 1,-1 1-1,2 0 1,-1 0-1,0 0 1,0 1-1,1 0 1,2 0 684,24-7-6705,2-3-3782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5:32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10117,'2'26'9163,"5"16"-5831,1 7-2619,-6-16-436,3 31 272,-2-58-3306,-2-45-7056,1 14-1752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5:33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8916,'0'-2'2337,"0"2"16,3 4-800,1-2-849,0 1-496,3 5-352,3-3-832,-3 1-1377,8 2-1793,-2-1-4290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5:33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 10309,'-12'2'8494,"-15"25"-5512,8-8-2175,17-16-777,-1 0 1,1 0 0,0 0 0,0 0-1,0 0 1,0 1 0,1-1 0,-1 1 0,1-1-1,0 1 1,0-1 0,0 1 0,0 0-1,0-1 1,1 1 0,0 0 0,0-1-1,0 1 1,0 0 0,1 0 0,-1-1-1,1 1 1,0 0 0,0-1 0,0 1-1,1-1 1,-1 1 0,1-1 0,0 0-1,0 0 1,0 1 0,0-1 0,0-1-1,2 3-30,34 15 123,-33-19-90,0 1 0,0 0 0,0 0 1,0 1-1,0-1 0,-1 1 0,1 0 0,-1 0 0,0 1 0,1 0 0,-2-1 1,1 1-1,0 0 0,-1 1 0,0-1 0,0 1 0,1 1-33,-3-3 52,-1-1 0,1 1 0,-1 0 0,1-1-1,-1 1 1,0-1 0,0 1 0,0-1 0,-1 1 0,1 0 0,-1-1-1,1 1 1,-1-1 0,0 0 0,0 1 0,0-1 0,0 1 0,0-1 0,0 0-1,-1 0 1,1 0 0,-1 0 0,0 0 0,0 0 0,1 0 0,-1 0-1,0-1 1,0 1 0,-1-1 0,1 1 0,0-1 0,0 0 0,-1 0-1,1 0 1,-1 0-52,-89 16-1431,85-17 1022,-17-2-2970,1-1-5660,11-1-2825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5:36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12022,'4'28'3489,"-2"-7"145,-2 3-737,1 4-1408,3 3-561,0 2-143,0 5-257,-1-2-256,-1-3-128,2-4-240,-4-5-240,0-5-208,0-4-497,0 0-560,0 4-2176,4-3-2674,1 7-5875</inkml:trace>
  <inkml:trace contextRef="#ctx0" brushRef="#br0" timeOffset="1">65 686 12566,'-11'11'3505,"1"-2"33,6-1-977,2-5-1248,2-3-609,2 0-288,0 0-816,0-3-336,2-3-2818,3 0-2849,1 1-7091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5:37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772 1548 9604,'-26'-5'6282,"-10"-17"-2421,1 0-2220,11 10-1144,-4 0-109,0-2 1,1-1-1,1-1 0,0-1 1,-22-20-389,-12-24 163,2-3-1,3-2 1,3-3 0,3-2 0,-6-17-163,41 67 8,1-1 0,0 0 0,2-1 0,1 0 1,0-1-1,2 0 0,1-1 0,1 1 0,1-1 1,1 0-1,1-1 0,1 1 0,2-1 0,1-19-8,6 1 6,2 1 0,2 0-1,1 0 1,3 1 0,1 1 0,2 1-1,7-8-5,56-86 94,-81 133-91,1 0 0,-1-1-1,1 1 1,0 0 0,-1 0 0,1 0 0,0 0 0,0 0 0,0 0 0,0 1 0,0-1-1,0 0 1,0 0 0,0 1 0,0-1 0,0 0 0,0 1 0,0-1 0,0 1 0,1 0-1,-1-1 1,0 1 0,0 0 0,1 0 0,-1-1 0,0 1 0,0 0 0,1 0 0,-1 1-1,0-1 1,0 0 0,1 0 0,-1 1 0,0-1 0,0 0 0,1 1-3,-9 44-5541,13-21-4077,-1-10-200</inkml:trace>
  <inkml:trace contextRef="#ctx0" brushRef="#br0" timeOffset="281.181">267 14 8932,'-56'40'8799,"-22"29"-7002,49-41-1073,-75 89-588,157-199-12776,-34 54 4908</inkml:trace>
  <inkml:trace contextRef="#ctx0" brushRef="#br0" timeOffset="515.598">273 1 8404,'11'0'2449,"0"7"224,2 6-704,-1 6-368,1 11 1216,0 0-1680,-2 0-225,0-2-224,1 1-175,-5-13-241,1 3-96,-3-6-192,1 1-304,-4-7-769,2-1-2272,3-1-2690,-3-5-6707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6:09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0 8420,'-2'4'6490,"-2"10"-4129,-1 0-1610,-42 94 2506,-21 178-1365,65-267-1888,-6 30 22,2 0-1,3 1 1,2 0-1,2-1 1,2 1-1,4 14-25,-2-41 2,-3-1 16,2 1-1,0-1 1,2 1-1,0-1 1,2-1 0,0 1-1,2-1 1,0 0-1,1-1 1,1 0-1,1-1 1,1 0 0,0-1-1,7 6-17,85 55 1057,-96-67-626,-28-22-3674,6-5-2868,8 8 1662,-6-6-6796</inkml:trace>
  <inkml:trace contextRef="#ctx0" brushRef="#br0" timeOffset="5289.519">2978 121 10869,'14'-28'10221,"-13"26"-10068,1 0 0,0 0 0,-1 1 0,1-1 0,0 1 0,0 0-1,0-1 1,0 1 0,0 0 0,0 0 0,1 0 0,-1 1 0,0-1 0,0 0 0,1 1-1,-1 0 1,0-1 0,1 1 0,-1 0 0,0 0 0,1 0 0,-1 0 0,0 1-1,1-1 1,-1 1 0,0-1 0,1 1 0,-1 0 0,0 0 0,0 0 0,0 0 0,2 1-153,5 11 69,0-1 0,-1 1 0,-1 1 0,0 0 0,0 0 0,-2 0 0,0 0 0,0 1 0,0 4-69,6 19-101,-14-44 68,0 0 1,0 0-1,-1 0 1,0 0 0,0 0-1,-1 1 1,1 0-1,-1 0 1,0 0-1,-1 1 1,1 0 0,-1 0-1,0 0 1,0 0-1,0 1 1,0 0-1,-1 1 1,1-1 0,-4 0 32,8 3 43,0 0 0,-1 0 0,1 0 0,-1 0 0,1 0 0,-1 0 0,1 1 0,-1-1 0,1 1 1,0-1-1,-1 1 0,1 0 0,0 0 0,0 0 0,0 0 0,0 1 0,0-1 0,0 1 0,0-1 1,0 1-1,0-1 0,0 1 0,1 0 0,-1 0 0,1 0 0,0 0 0,-1 0 0,1 0 0,0 1 1,0-1-1,0 0 0,1 0 0,-1 1 0,0-1 0,1 1 0,-1-1 0,1 0 0,0 1 0,0-1 1,0 1-1,0-1 0,1 1 0,-1-1 0,1 0 0,-1 1 0,1-1 0,0 0 0,0 1 0,0-1 1,0 0-1,0 0 0,0 0 0,1 0 0,-1 0 0,1 0 0,-1 0 0,1 0 0,1 1-43,-1-2-55,1 1 0,-1-1 0,1 0-1,-1 0 1,1 0 0,0 0 0,-1 0-1,1 0 1,0-1 0,0 1 0,-1-1 0,1 0-1,0 0 1,0 0 0,0 0 0,0 0-1,-1-1 1,1 1 0,0-1 0,0 0-1,-1 0 1,1 0 0,0 0 0,-1 0 0,1 0-1,-1-1 1,0 0 0,1 1 0,-1-1 55,65-57-12269,-53 44 6258,-2-1-2478</inkml:trace>
  <inkml:trace contextRef="#ctx0" brushRef="#br0" timeOffset="5537.217">3248 19 11221,'1'8'7329,"4"6"-3414,1 3-2033,6 206 2520,-12-223-4482,1 0 1,-1 0-1,0 0 0,0 0 1,1 0-1,-1 0 0,0 0 0,0 0 1,1 0-1,-1 0 0,0 0 0,0 0 1,1 0-1,-1 0 0,0 0 1,0 0-1,0 0 0,1 1 0,-1-1 1,0 0-1,0 0 0,0 0 0,1 0 1,-1 0-1,0 1 0,0-1 1,0 0-1,1 0 0,-1 0 0,0 0 1,0 1-1,0-1 0,0 0 0,0 0 1,0 1-1,0-1 0,0 0 80,11-28-5685,-10 25 4985,10-26-9507,-3 13 1016</inkml:trace>
  <inkml:trace contextRef="#ctx0" brushRef="#br0" timeOffset="5865.264">3341 16 9828,'7'1'7246,"0"6"-3649,4 23-1110,-10-28-2021,9 107 2961,-5-19-3466,5-80-4429,5-15-8199,-7 0 2806</inkml:trace>
  <inkml:trace contextRef="#ctx0" brushRef="#br0" timeOffset="6457.732">3541 141 9204,'-10'-6'7469,"-1"10"-3681,-17 26-668,26-27-3066,0 0-1,0 1 0,0-1 0,0 1 0,1-1 1,0 1-1,-1 0 0,1 0 0,0 0 0,1-1 0,-1 1 1,1 0-1,0 0 0,0 0 0,0 0 0,0 0 1,1 0-1,-1 0 0,1 0 0,0 0 0,0-1 0,1 1 1,-1 0-1,1-1 0,-1 1 0,1-1 0,0 1 1,1-1-1,-1 0 0,1 0 0,-1 0 0,1 0 0,0-1 1,0 1-1,0-1 0,0 1 0,1-1 0,-1 0 0,0 0 1,1-1-1,0 1 0,-1-1 0,1 0 0,0 0 1,1 1-54,-1-3-64,-1 1 1,1 0 0,-1-1 0,1 0-1,-1 1 1,1-1 0,-1-1-1,0 1 1,1 0 0,-1-1 0,0 0-1,0 0 1,0 0 0,0 0 0,0 0-1,-1 0 1,1-1 0,-1 1 0,1-1-1,-1 0 1,0 0 0,0 0-1,0 0 1,0 0 0,-1 0 0,1-1-1,-1 1 1,0 0 0,0-1 0,0 1-1,0-1 1,-1 1 0,0-1 0,1 1-1,-1-1 1,0 0 0,-1 1 0,1-1-1,-1 1 1,1-1 63,-1 0 55,1 0 0,-1 0 0,0 0-1,0 0 1,0 1 0,-1-1 0,1 0 0,-1 1 0,0-1 0,0 1-1,0 0 1,0-1 0,-1 1 0,1 0 0,-1 0 0,0 1 0,0-1-1,0 0 1,0 1 0,-1 0 0,1 0 0,0 0 0,-1 0 0,0 0-55,-16 1-2296,14 3-1668,-1 1-3449,2-2-3659</inkml:trace>
  <inkml:trace contextRef="#ctx0" brushRef="#br0" timeOffset="6949.737">3707 128 8980,'3'0'6517,"4"1"-2631,11 14-1096,15 106 427,-11-79-2927,-22-42-288,0 1 0,1-1 1,-1 1-1,1-1 0,-1 1 1,1-1-1,-1 1 0,1-1 0,-1 1 1,1-1-1,-1 0 0,1 1 0,0-1 1,-1 0-1,1 0 0,0 1 0,-1-1 1,1 0-1,0 0 0,-1 0 0,1 0 1,0 0-1,-1 0 0,1 0 0,0 0 1,0 0-1,-1 0 0,1 0 0,0 0 1,-1 0-1,1-1 0,0 1 0,-1 0 1,1-1-1,-1 1 0,1 0 0,0-1 1,-1 1-1,1-1 0,-1 1 0,1 0 1,-1-1-1,1 0 0,-1 1 0,0-1 1,1 1-1,-1-1 0,1 1 1,-1-1-1,0 0 0,0 1 0,1-1 1,-1 0-1,0 1 0,0-1 0,0 0 1,0 1-1,0-1 0,0 0 0,0 0 1,0 1-1,0-1-2,41-117 99,-41 119-96,0-1 0,0 1 0,0-1 0,0 1 0,1-1 0,-1 0 1,0 1-1,0-1 0,1 1 0,-1-1 0,0 0 0,1 1 0,-1-1 1,0 1-1,1-1 0,-1 0 0,1 0 0,-1 1 0,0-1 0,1 0 1,-1 0-1,1 1 0,-1-1 0,1 0 0,-1 0 0,1 0 1,-1 0-1,1 0 0,-1 0 0,1 0 0,-1 0 0,0 0 0,1 0 1,-1 0-1,1 0 0,-1 0 0,1 0 0,-1 0 0,1 0 0,-1-1 1,1 1-1,-1 0 0,1 0 0,-1-1 0,0 1 0,1 0 1,-1-1-1,1 1 0,-1 0 0,0-1 0,1 1 0,-1 0 0,0-1 1,0 1-1,1-1 0,-1 1 0,0 0 0,0-1 0,0 1 0,1-1 1,-1 1-1,0-1 0,0 1 0,0-1 0,0 1 0,0-1 0,0 1-3,18 37 134,2 31-57,-19-68-67,0 0 0,0 0 1,1 0-1,-1-1 0,0 1 0,0 0 0,0 0 0,1-1 0,-1 1 1,0-1-1,0 1 0,0-1 0,0 1 0,0-1 0,0 0 1,0 0-1,0 1 0,0-1 0,0 0 0,0 0 0,0 0 1,-1 0-1,1 0 0,0 0 0,-1 0 0,1 0 0,-1 0 1,1-1-1,-1 1 0,1 0 0,-1 0 0,0 0 0,0-1 0,1 1 1,-1 0-1,0 0 0,0-1 0,0 1 0,-1 0 0,1-1-10,1-1 2,31-94-1808,-24 92-2771,2 9-6389,-4 0 1583</inkml:trace>
  <inkml:trace contextRef="#ctx0" brushRef="#br0" timeOffset="7278.154">4078 208 10725,'34'7'6911,"5"-14"-5017,-37 6-1882,-1 1 1,1 0-1,-1-1 0,1 1 0,-1-1 0,0 0 0,1 1 0,-1-1 0,0 0 0,1 0 0,-1 0 0,0 0 0,0 0 0,0 0 0,0 0 0,0 0 0,0 0 1,0-1-1,0 1 0,0 0 0,-1-1 0,1 1 0,0 0 0,-1-1 0,1 1 0,-1-1 0,0 1 0,1-1 0,-1 1 0,0-1 0,0 1 0,0-1 0,0 1 1,0-1-1,0 1 0,-1-1 0,1 1 0,0-1 0,-1 1 0,1-1 0,-1 1 0,0-1 0,1 1 0,-1 0 0,0-1-12,-1 0 66,0 0-1,0 1 1,0-1 0,0 1-1,0 0 1,0 0 0,0-1-1,0 1 1,-1 0 0,1 1-1,0-1 1,-1 0 0,1 1-1,0-1 1,-1 1-1,1 0 1,-1 0 0,1 0-1,-1 0 1,1 0 0,0 0-1,-1 1 1,1-1 0,-1 1-1,1 0 1,0 0-1,0 0 1,-1 0 0,1 0-1,0 0 1,0 0 0,0 1-1,0-1 1,0 1 0,1 0-1,-1-1 1,0 1 0,1 0-1,-1 0 1,1 0-1,-1 0 1,1 0 0,0 0-1,0 1 1,0-1 0,0 0-1,1 0 1,-1 2-66,-1 1 87,0-1 0,1 1 0,0 0-1,0 0 1,0 0 0,1 0 0,0 0 0,0 0 0,0 0 0,0-1-1,1 1 1,0 0 0,0 0 0,0 0 0,0 0 0,1-1 0,0 1-1,0-1 1,0 1 0,1-1 0,-1 0 0,1 0 0,0 0 0,0 0 0,1 0-1,-1-1 1,1 1 0,-1-1 0,1 0 0,0 0 0,1-1 0,-1 1-1,0-1 1,1 1-87,40-11-2236,-15-10-2103,-1 2-5573,-10 7 238</inkml:trace>
  <inkml:trace contextRef="#ctx0" brushRef="#br0" timeOffset="7575.867">4422 150 9492,'-56'-20'9978,"3"34"-5341,49-11-4548,0-1-1,0 1 0,0 0 0,0 0 1,1 0-1,-1 0 0,1 1 0,0-1 1,0 1-1,0 0 0,0 0 0,1 0 1,0 0-1,0 1 0,0-1 1,0 1-1,1-1 0,-1 1 0,1 0 1,0-1-1,1 1 0,-1 0 0,1 0 1,0-1-1,0 1 0,0 0 1,1 0-1,0 0 0,0-1 0,0 1 1,0-1-1,1 1 0,0-1 0,1 3-88,-2-4-31,0 0-1,1 0 0,-1 0 0,1 0 0,0-1 0,-1 1 0,1-1 0,0 1 0,1-1 0,-1 0 1,0 0-1,1 0 0,-1 0 0,1 0 0,0 0 0,-1-1 0,1 1 0,0-1 0,0 0 0,0 0 1,0 0-1,0 0 0,0-1 0,0 1 0,0-1 0,1 1 0,-1-1 0,0 0 0,0-1 0,0 1 1,0 0-1,0-1 0,1 0 0,-1 0 0,0 0 0,0 0 0,-1 0 0,1 0 0,0-1 0,0 1 1,-1-1-1,1 0 0,-1 0 0,1 0 0,-1 0 0,1-1 32,38-78-6344,-32 44-2343,-7 22-1907</inkml:trace>
  <inkml:trace contextRef="#ctx0" brushRef="#br0" timeOffset="8044.505">4412 32 8340,'0'10'11147,"-2"15"-5641,-4 88-2339,6-100-3184,-1 1 0,2-1 1,0 1-1,1-1 1,0 1-1,1-1 0,0 0 1,1 0-1,1 1 17,12-12-6142,-6-20-5020,-7 6 472</inkml:trace>
  <inkml:trace contextRef="#ctx0" brushRef="#br0" timeOffset="4305.651">2408 171 11045,'2'26'9924,"2"-1"-7264,2 34-3284,-5-48-2437,2-14-6809,-1-5-188</inkml:trace>
  <inkml:trace contextRef="#ctx0" brushRef="#br0" timeOffset="4306.651">2409 64 9812,'0'0'2338,"0"1"15,2 1-1313,0 1-752,3 1 112,-1 0-2625,3 3-2097,1-1-5346</inkml:trace>
  <inkml:trace contextRef="#ctx0" brushRef="#br0" timeOffset="4584.023">2605 125 10149,'-45'6'10684,"43"-6"-10548,0 0-1,0 1 1,0-1 0,0 1 0,0 0-1,0 0 1,1-1 0,-1 1-1,0 0 1,1 0 0,-1 1-1,1-1 1,-1 0 0,1 1-1,-1-1 1,1 0 0,0 1-1,0 0 1,0-1 0,0 1-1,0 0 1,0-1 0,0 1-1,0 0 1,1 0 0,-1 0 0,1 0-1,-1 0 1,1 0 0,0 0-1,0-1 1,0 1 0,0 0-1,0 1-135,2 1 30,0-1 0,0 1 0,0-1 0,1 0 1,-1 0-1,1 0 0,0 0 0,0 0 0,0 0 0,0-1 0,0 0 0,1 1 0,-1-1 0,1-1 0,0 1 0,-1 0 0,1-1 0,1 1-30,6 3 36,34 32 42,-44-36-44,0 0 0,0 0 0,0 0 1,-1 0-1,1 0 0,0 0 0,-1 1 0,1-1 1,-1 0-1,1 0 0,-1 1 0,0-1 1,1 0-1,-1 0 0,0 1 0,0-1 0,0 0 1,0 1-1,0-1 0,0 0 0,0 1 1,-1-1-1,1 0 0,0 0 0,-1 1 0,1-1 1,-1 0-1,1 0 0,-1 0 0,0 1 1,1-1-1,-1 0 0,0 0 0,0 0 0,0 0 1,0 0-1,0 0 0,0-1 0,0 1 1,0 0-1,0 0 0,-1 0-34,-2 0 0,1 1-1,0 0 1,0-1 0,-1 0-1,1 0 1,0 0 0,-1 0-1,1 0 1,-1-1 0,1 0-1,-1 1 1,1-1 0,-1-1 0,0 1-1,1 0 1,-1-1 0,1 0-1,0 0 1,-1 0 0,1 0-1,0 0 1,-1-1 0,-1-1 0,-15-16-5331,12-9-6619,8 14 1716</inkml:trace>
  <inkml:trace contextRef="#ctx0" brushRef="#br0" timeOffset="2598.765">1411 203 9108,'3'10'10230,"-3"15"-7134,1-10-1748,8 89-393,-11-121-15108,3 3 3585</inkml:trace>
  <inkml:trace contextRef="#ctx0" brushRef="#br0" timeOffset="2599.765">1426 131 9909,'-1'0'2529,"1"3"-32,1 1-1169,2 0-527,-1 1-689,3 2 1777,1 0-4322,1-2-2466,3-1-6818</inkml:trace>
  <inkml:trace contextRef="#ctx0" brushRef="#br0" timeOffset="2848.707">1546 87 10005,'13'52'9786,"-4"3"-5475,-3 110-3833,-6-163-415,-1-12-14608,3-2 4463</inkml:trace>
  <inkml:trace contextRef="#ctx0" brushRef="#br0" timeOffset="3229.604">1658 243 11733,'6'2'711,"1"1"1,0-1-1,0 0 0,0-1 0,0 0 0,0 0 0,0 0 0,1-1 0,-1 0 0,0-1 0,0 1 0,0-1 0,0 0 1,0-1-1,5-2-711,-10 3 9,-1 0 1,1 0 0,-1 0 0,1 0 0,-1-1 0,1 1-1,-1 0 1,0-1 0,0 1 0,0-1 0,0 0 0,0 1-1,0-1 1,0 0 0,0 0 0,-1 0 0,1 1 0,-1-1-1,1 0 1,-1 0 0,0 0 0,0 0 0,0 0 0,0 0-1,0 0 1,0 0 0,0 1 0,-1-1 0,1 0-1,-1 0 1,1 0 0,-1 0 0,0 1 0,0-1 0,0 0-1,0 1 1,0-1 0,0 0 0,0 1 0,0-1 0,-1 1-1,1 0 1,0-1 0,-1 1 0,1 0 0,-1 0 0,0 0-1,1 0 1,-1 0 0,0 0 0,0 1 0,1-1 0,-1 1-1,0-1 1,0 1 0,0-1 0,0 1-10,-3 1 110,0 0 0,1 0 1,-1 0-1,1 0 0,-1 1 0,1 0 1,0 0-1,0 0 0,0 0 1,0 1-1,0 0 0,0 0 0,1 0 1,-1 0-1,1 0 0,0 1 0,0-1 1,0 1-1,0 0 0,1 0 1,-1 0-1,1 0 0,0 1 0,1-1 1,-1 0-1,1 1 0,-1-1 0,1 1 1,1 0-1,-1-1 0,1 1 1,0 0-1,0-1 0,0 1 0,0 0 1,1-1-1,0 1 0,0 0 0,0-1 1,0 1-1,1-1 0,0 0 1,0 1-1,0-1 0,1 0 0,-1 0 1,1 0-1,1 1-110,-2-3-26,-1 0 0,1 0 0,-1 0-1,1 0 1,0 0 0,0 0 0,0-1 0,0 1 0,0-1 0,0 0 0,0 1-1,1-1 1,-1 0 0,0 0 0,1 0 0,-1-1 0,1 1 0,-1-1 0,1 1-1,-1-1 1,1 0 0,-1 0 0,1 0 0,0 0 0,-1 0 0,1 0 0,-1-1 0,1 0-1,-1 1 1,0-1 0,1 0 0,-1 0 0,0 0 0,1 0 0,-1-1 26,36-27-4874,-11-8-6034,-18 22-633</inkml:trace>
  <inkml:trace contextRef="#ctx0" brushRef="#br0" timeOffset="3946.362">1869 191 10293,'11'26'7017,"-1"-1"-3790,16 52-1439,-26-77-1787,7 24 338,-4-32 140,-5-1-329,0 0 1,1 0-1,1 0 1,-1 0-1,1 0 1,1-1-1,0 1 1,0 0-1,1 0 1,0 0-1,0 0 1,1 1-1,1-1 1,-1 0-1,2-1-150,-2 9 4,-1-1 0,0 1 1,1 0-1,-1 0 0,1 1 0,0-1 1,-1 0-1,1 1 0,0-1 0,-1 1 1,1 0-1,0 0 0,-1 0 0,1 0 1,0 1-1,-1-1 0,1 1 0,0 0 0,-1-1 1,1 1-1,-1 0 0,1 1 0,-1-1 1,0 0-1,0 1 0,1-1 0,-1 1-4,27 9-3734,2-10-7015,-17-2-267</inkml:trace>
  <inkml:trace contextRef="#ctx0" brushRef="#br0" timeOffset="335.522">466 203 8132,'-24'-9'11477,"-28"21"-7331,49-8-4037,-1 1 0,1-1 0,0 1 1,0 0-1,1 0 0,0 0 0,-1 0 0,2 0 0,-1 1 0,0-1 1,1 1-1,0-1 0,1 1 0,-1-1 0,1 1 0,0-1 1,0 1-1,1 0 0,0-1 0,0 1 0,0-1 0,0 1 1,1-1-1,1 2-109,-3-5 31,1 1 0,0-1 0,0 1 1,1-1-1,-1 1 0,0-1 0,1 0 1,-1 0-1,1 0 0,0 0 0,0 0 1,0 0-1,0 0 0,0 0 0,0-1 1,0 1-1,1-1 0,-1 1 0,1-1 1,-1 0-1,1 0 0,-1 0 0,1-1 1,-1 1-1,1 0 0,0-1 0,-1 0 1,1 0-1,0 0 0,0 0 0,-1 0 1,1 0-1,0-1 0,-1 1 0,1-1 1,1 0-32,18-5-5314,-1-3-5712,-13 5-118</inkml:trace>
  <inkml:trace contextRef="#ctx0" brushRef="#br0" timeOffset="835.399">612 211 8804,'-2'-2'6580,"-3"5"-3472,-7 8-1196,8-6-1783,1-1-1,0 0 1,1 1 0,-1 0-1,1 0 1,-1-1 0,1 2-1,1-1 1,-1 0 0,1 0 0,0 0-1,0 1 1,0-1 0,1 0-1,0 1 1,0-1 0,0 0-1,1 1 1,0-1 0,0 0-1,0 1 1,1-1 0,-1 0-1,1 0 1,1 0 0,-1 0-1,1-1 1,-1 1 0,1 0-1,2 1-128,-2-5-6,0 0 1,0 0-1,1 0 0,-1-1 0,0 1 0,0-1 0,1 0 0,-1 0 0,0 0 0,0 0 0,1-1 0,-1 1 0,0-1 0,0 0 0,0 0 0,0 0 0,0 0 0,0 0 0,0-1 0,0 1 0,0-1 0,-1 0 0,1 0 0,0 0 0,-1 0 0,0-1 1,1 1-1,-1 0 0,0-1 0,0 0 0,-1 1 0,1-1 0,0 0 0,-1 0 0,0 0 0,0 0 0,0 0 0,0 0 0,0-1 0,0 1 0,-1 0 0,0 0 0,0-1 0,0 1 0,0 0 0,0 0 0,0-1 6,-1 0-33,0 0 0,-1 1 0,1-1 0,0 0 0,-1 1 0,0-1-1,0 1 1,0 0 0,0-1 0,-1 1 0,1 0 0,-1 0 0,0 1 0,0-1-1,0 1 1,0-1 0,0 1 0,0 0 0,-1 0 0,1 0 0,-1 0 0,0 1-1,1 0 1,-3-1 33,3 6-3127,10-2-6549,1-3-694</inkml:trace>
  <inkml:trace contextRef="#ctx0" brushRef="#br0" timeOffset="1413.44">761 215 10357,'11'37'8130,"2"18"-5364,4 14-1569,-5-89-802,-7-1-379,-4 9-26,1 0-1,1 1 1,0 0 0,1 0-1,0 0 1,0 0-1,1 1 1,1-1 0,3-5 10,-8 16-12,-1-1 0,1 1 0,-1-1 0,1 1-1,0-1 1,-1 1 0,1 0 0,0-1 0,-1 1 0,1 0 0,0-1 0,-1 1 0,1 0 0,0 0 0,0 0 0,-1 0 0,1-1 0,0 1 0,-1 0 0,1 0 0,0 1-1,0-1 1,-1 0 0,1 0 0,0 0 0,0 0 0,-1 1 0,1-1 0,0 0 0,-1 0 0,1 1 0,0-1 0,-1 1 0,1-1 0,-1 1 0,1-1 0,0 1-1,-1-1 1,1 1 0,-1-1 0,0 1 0,1-1 0,-1 1 0,1 0 0,-1-1 0,0 1 0,0 0 0,1 0 0,-1-1 0,0 1 12,21 42-102,-19-39 84,21 73-28,-7-162 599,-15 82-546,19-37-149,-20 39 153,1 0 0,0 1 1,-1-1-1,1 1 0,0-1 0,0 1 0,0 0 1,-1-1-1,1 1 0,0 0 0,0-1 1,0 1-1,0 0 0,0 0 0,-1 0 0,1 0 1,0 0-1,0 0 0,0 0 0,0 0 1,0 0-1,0 0 0,0 0 0,-1 1 0,1-1 1,0 0-1,0 1 0,0-1 0,0 0 1,-1 1-1,1-1 0,0 1 0,0-1 0,-1 1 1,1 0-1,0-1 0,-1 1 0,1 0 1,-1-1-1,1 1 0,-1 0 0,1 0 0,-1 0 1,0-1-1,1 1 0,-1 0-11,6 7 117,-1 1 0,1-1 0,-2 1-1,1 0 1,-1 0 0,-1 0 0,0 1 0,0-1 0,0 1-1,-2-1 1,1 1 0,-1 0 0,0 0 0,-1 7-117,5-25-14821,-2-4 5089</inkml:trace>
  <inkml:trace contextRef="#ctx0" brushRef="#br0" timeOffset="1679.002">1148 214 11941,'15'22'7392,"-4"6"-3375,1 64-1880,-11-69-1511,1 48-2475,-2-69-1578,3-7-7184,-4-1 401</inkml:trace>
  <inkml:trace contextRef="#ctx0" brushRef="#br0" timeOffset="2178.884">1178 200 10389,'32'-15'9902,"10"41"-5921,-6 59-3092,-35-83-893,-1 0 1,1 0-1,0 0 1,-1 1-1,1-1 1,-1 0-1,0 1 0,0-1 1,0 0-1,0 1 1,0-1-1,0 0 1,-1 1-1,1-1 1,-1 0-1,1 0 0,-1 0 1,0 1-1,0-1 1,0 0-1,0 0 1,-1 0-1,1 0 1,0 0-1,-1-1 0,1 1 1,-1 0-1,0-1 1,0 1-1,1-1 1,-1 1-1,0-1 1,0 0-1,0 0 0,0 0 1,-1 0-1,1 0 1,0 0-1,0-1 1,-1 1-1,1-1 0,0 0 1,0 1-1,-1-1 1,1 0-1,0 0 1,-1-1-1,1 1 1,0 0-1,-1-1 0,1 1 1,0-1-1,0 0 1,-2-1 3,-14-24-3122,13 4-6005,4 7-3577</inkml:trace>
  <inkml:trace contextRef="#ctx0" brushRef="#br0" timeOffset="10237.141">341 798 9076,'16'5'9438,"7"-3"-4503,-15-2-4829,-1 0-1,1 0 0,-1-1 1,1 0-1,-1-1 0,1 0 0,-1 0 1,0 0-1,0-1 0,0 0 1,0-1-1,0 1 0,-1-1 0,7-5-105,-13 8 0,1-1-1,0 1 0,0-1 1,-1 1-1,1-1 0,-1 1 1,0-1-1,1 0 0,-1 1 1,0-1-1,0 0 0,0 1 1,0-1-1,0 1 0,0-1 1,0 0-1,-1 1 0,1-1 1,-1 1-1,1-1 0,-1 1 1,1-1-1,-1 1 0,0-1 1,0 1-1,0-1 0,0 1 1,0 0-1,0 0 0,0-1 1,0 1-1,-1 0 0,1 0 1,0 0-1,-1 0 0,1 1 1,0-1-1,-1 0 0,1 1 1,-1-1-1,1 0 0,-1 1 1,0 0-1,1-1 0,-1 1 1,1 0-1,-1 0 0,0 0 1,1 0-1,-1 0 0,0 0 1,1 1-1,-1-1 0,1 0 1,-1 1-1,0-1 1,-1 0 1,0-1 0,-1 1 0,1 0 1,0 0-1,0 0 0,-1 0 0,1 1 0,0-1 0,0 1 0,0 0 0,0 0 0,0 0 1,0 0-1,0 1 0,0-1 0,0 1 0,0-1 0,0 1 0,1 0 0,-1 0 1,1 1-1,0-1 0,-1 0 0,1 1 0,0-1 0,0 1 0,1 0 0,-1-1 1,0 1-1,1 0 0,0 1-1,-2 1 99,1 1 1,0 0 0,0 0 0,1 0-1,-1 0 1,1 0 0,1 0 0,-1 0-1,1 1 1,0-1 0,0 0 0,1 0-1,0 0 1,0 0 0,0 0 0,1 0-1,0 0 1,0 0 0,1 0-1,-1-1 1,1 1 0,0-1 0,1 0-1,-1 0 1,1 0 0,2 2-100,-3-5-62,0-1 0,0 1 0,1 0 0,-1-1 0,1 0-1,-1 0 1,1 0 0,-1 0 0,1 0 0,-1-1 0,1 0 0,0 0 0,-1 0 0,1 0 0,0 0 0,-1-1 0,1 1-1,-1-1 1,1 0 0,-1 0 0,1 0 0,-1-1 0,0 1 0,1-1 0,-1 0 62,56-32-7217,-33 18-382,-5 4-3531</inkml:trace>
  <inkml:trace contextRef="#ctx0" brushRef="#br0" timeOffset="10424.596">688 746 8916,'-6'15'9229,"-2"-1"-5574,-5 12-1652,-28 100-336,32-119-4656,1-32-9573,7 12 2659</inkml:trace>
  <inkml:trace contextRef="#ctx0" brushRef="#br0" timeOffset="10815.943">595 793 10261,'5'10'9790,"12"10"-6479,-10-12-2222,44 63 106,-19-70-6831,-15-15-4463,-9 5 204</inkml:trace>
  <inkml:trace contextRef="#ctx0" brushRef="#br0" timeOffset="11206.472">785 769 12262,'12'22'7611,"-3"3"-3471,6 56-2298,-11-51-1066,10 49-1614,-15-75-1579,-4-11-10693,2-3 2860</inkml:trace>
  <inkml:trace contextRef="#ctx0" brushRef="#br0" timeOffset="11207.472">808 750 10053,'45'-21'10990,"0"38"-7394,-40-14-3500,-1 0 1,-1 0-1,1 1 0,0-1 0,-1 1 0,0 0 0,0 0 0,0 1 0,0-1 0,0 0 1,-1 1-1,0 0 0,0-1 0,-1 1 0,1 0 0,-1 0 0,0 0 0,0 0 0,0 1-96,-1-3-13,1 0-1,-1-1 0,0 1 0,0 0 1,0 0-1,0-1 0,-1 1 0,1 0 0,-1-1 1,0 1-1,1 0 0,-1-1 0,0 1 0,-1-1 1,1 1-1,0-1 0,-1 1 0,1-1 1,-1 0-1,0 0 0,0 0 0,0 0 0,0 0 1,0 0-1,0-1 0,0 1 0,0-1 0,-1 1 1,1-1-1,-1 0 0,1 0 0,-1 0 1,0 0-1,1 0 0,-1-1 0,0 1 0,1-1 1,-1 1-1,0-1 0,0 0 0,1 0 0,-1-1 1,0 1-1,0-1 0,1 1 0,-1-1 1,0 0-1,0 0 14,-16-15-4874,25-6-8114,3 15 5062</inkml:trace>
  <inkml:trace contextRef="#ctx0" brushRef="#br0" timeOffset="15203.874">2912 772 10693,'36'1'6648,"8"-7"-4858,-42 5-1775,0 1 0,-1 0 0,1-1 0,0 1 0,0-1 0,0 1 0,0-1 0,0 0 0,-1 0 0,1 0 0,0 0 0,-1 0 0,1 0 0,-1 0 0,1 0-1,-1-1 1,0 1 0,1-1 0,-1 1 0,0-1 0,0 1 0,0-1 0,0 0 0,0 0 0,0 1 0,-1-1 0,1 0 0,-1 0 0,1 0 0,-1 0 0,0 0 0,1 0 0,-1 1 0,0-1 0,0 0 0,-1 0 0,1 0 0,0-1-15,-2 0 103,1 1 0,0 0 0,-1 0 0,0 0 1,1 0-1,-1 0 0,0 0 0,0 1 0,0-1 0,0 1 1,-1-1-1,1 1 0,0 0 0,0 0 0,-1 0 1,1 0-1,-1 0 0,1 0 0,-1 1 0,1-1 0,-1 1 1,1 0-1,-1-1 0,0 1 0,1 0 0,-1 1 1,1-1-1,-1 0 0,1 1 0,-1 0 0,1-1 0,-1 1 1,1 0-1,-1 0 0,1 1 0,0-1 0,0 0 0,-1 1 1,1-1-1,0 1 0,0 0 0,1 0 0,-2 1-103,-2 2 138,1 1 0,0 1-1,1-1 1,-1 1-1,1-1 1,0 1 0,1 0-1,0 0 1,0 0-1,0 0 1,1 0 0,0 1-1,1-1 1,-1 0 0,1 0-1,1 8-137,-1-11 49,1-1 0,-1 1 0,1 0 0,-1-1 0,1 1 0,0-1 0,0 1 0,1-1 0,-1 1 0,1-1 0,0 0 0,0 1 0,0-1 0,0 0 0,0-1 0,0 1 0,1 0 0,0-1 1,-1 1-1,1-1 0,0 0 0,0 0 0,1 0 0,-1 0 0,0 0 0,0-1 0,1 1 0,-1-1 0,1 0 0,0 0 0,-1 0 0,1-1 0,0 0 0,0 1-49,41-21-2378,-22-7-3329,-5 5-3827,-4 8-836</inkml:trace>
  <inkml:trace contextRef="#ctx0" brushRef="#br0" timeOffset="17498.361">4231 729 9028,'7'-8'8245,"25"-3"-5720,-29 10-2460,1-1 0,0 1-1,0 0 1,0 1-1,0-1 1,0 1-1,1-1 1,-1 1-1,0 0 1,0 1 0,0-1-1,0 1 1,0-1-1,0 1 1,0 1-1,0-1 1,0 0 0,0 1-1,-1 0 1,1 0-1,-1 0 1,1 0-1,-1 1 1,0-1-1,2 3-64,2 3 54,-1 1 0,0 0 0,0 0 0,-1 0-1,-1 1 1,1 0 0,-1 0 0,-1 0 0,0 0 0,-1 1-1,0-1 1,1 8-54,-28-46 123,21 25-118,0-1 0,0 1 0,0 0 1,0 1-1,0-1 0,-1 1 0,1-1 0,-1 1 1,1 0-1,-1 1 0,0-1 0,0 1 0,0 0 1,0 0-1,0 1 0,-2-1-5,5 1 65,0 0 1,0 0-1,0 0 0,0 0 0,0 0 1,1 0-1,-1 0 0,0 1 0,0-1 1,0 1-1,1-1 0,-1 1 0,0 0 1,0 0-1,1 0 0,-1 0 0,1 0 1,-1 0-1,1 0 0,-1 0 1,1 0-1,0 1 0,-1-1 0,1 1 1,0-1-1,0 1 0,0-1 0,0 1 1,0-1-1,1 1 0,-1 0 0,0 0 1,1-1-1,0 1 0,-1 0 0,1 0 1,0 0-1,0 0 0,-1 0 1,2-1-1,-1 1 0,0 0 0,0 0 1,1 0-1,-1 0-65,2 3 97,0 0 1,1 0-1,0 0 1,-1 0-1,2-1 1,-1 1-1,0-1 1,1 0-1,0 0 1,0 0-1,0 0 0,1-1 1,-1 0-1,1 0 1,4 3-98,-5-6-150,-1 1-1,1-1 1,0 1 0,-1-1-1,1 0 1,-1-1 0,1 1-1,0-1 1,-1 1 0,1-1-1,-1 0 1,0 0 0,1-1-1,-1 1 1,0-1 0,0 1-1,1-1 1,-1 0 0,-1 0-1,1-1 1,0 1 150,25-19-6936,-19 15 2532,5-6-7746</inkml:trace>
  <inkml:trace contextRef="#ctx0" brushRef="#br0" timeOffset="23758.089">1832 1217 9300,'-30'-12'9935,"2"28"-7087,0 44-2035,28-56-782,1 1 0,0-1 0,0 0 0,1 1 1,-1-1-1,1 0 0,0 0 0,0 0 0,0-1 0,1 1 1,-1 0-1,1-1 0,0 0 0,0 1 0,0-1 0,1 0 0,-1-1 1,1 1-1,-1 0 0,1-1 0,0 0 0,0 0 0,0 0 1,0-1-1,0 1 0,0-1 0,1 0 0,-1 0 0,0 0 0,1-1 1,2 1-32,17-22-6048,-17 9-2143,0 4-1416</inkml:trace>
  <inkml:trace contextRef="#ctx0" brushRef="#br0" timeOffset="24149.403">1936 1111 10501,'5'52'8956,"10"27"-7212,-4-26-1138,0-3-374,0-76-45,-8 20-220,0 0 0,1 0 0,0 1 1,0-1-1,1 1 0,-1 0 0,1 1 0,0-1 0,0 1 0,0 0 0,1 0 0,0 0 0,-1 1 1,1 0-1,1 0 33,-4 4 16,0 0 0,0 1 0,0 0 1,0-1-1,-1 1 0,1 0 0,-1 1 1,1-1-1,-1 0 0,0 1 0,0-1 1,0 1-1,0-1 0,0 1 0,-1 0 1,1 0-1,-1 0 0,1 0 0,-1 0 1,0 0-1,-1 0 0,1 1 0,0-1 1,-1 0-1,0 0 0,0 1 0,0-1 1,0 0-1,0 0 0,-1 2-16,2 4 78,0 1-335,4 14-688,1-23-3128,2-6-3631,-2 0-1599</inkml:trace>
  <inkml:trace contextRef="#ctx0" brushRef="#br0" timeOffset="24524.315">2239 1263 10117,'-15'2'10115,"-8"34"-7646,23-33-2461,0 0 0,1 1 0,-1-1 0,1 0 0,0 0 0,0 0 0,0 0 0,0 0 0,0 0 0,1 0 0,-1 0 0,1 0 0,0 0 0,-1-1 0,1 1 0,1-1 0,-1 0 0,0 1 0,1-1 0,-1 0 0,1 0 0,-1 0 0,1-1 0,0 1 0,0-1 0,0 1 0,0-1 0,0 0 0,0 0 0,0 0 0,0-1 0,1 1 0,-1-1 0,0 0 0,0 0 0,0 0 0,1 0 0,-1 0 0,0-1 0,0 1 0,0-1 0,1 0 0,-1 0 0,0 0 0,0 0 0,-1-1 0,1 1 0,0-1 0,0 0 0,-1 0 0,1 0 0,-1 0 0,1 0 0,-1-1 0,0 1 0,0 0 0,1-2-8,-3 1 21,0-1 0,0 1 0,0 0 0,0-1 1,-1 1-1,1 0 0,-1-1 0,0 1 0,0 0 0,0 0 0,0-1 0,-1 1 0,1 0 0,-1 0 0,0 1 0,0-1 0,0 0 0,0 0 0,0 1 0,-1 0 0,1-1 0,-1 1 1,1 0-1,-1 0 0,0 0 0,0 1 0,0-1 0,0 0 0,0 1 0,0 0 0,0 0 0,-1 0 0,1 0 0,0 1 0,-1-1 0,1 1 0,-3 0-21,-1 10-2025,19 2-10399,-5-10 2953</inkml:trace>
  <inkml:trace contextRef="#ctx0" brushRef="#br0" timeOffset="24903.744">2415 1262 9668,'-2'-1'7671,"-1"5"-3572,-9 28-2017,11-30-2059,1 1 1,-1-1-1,0 0 0,1 1 0,-1-1 1,1 0-1,0 1 0,0-1 0,0 1 0,0-1 1,0 0-1,1 1 0,-1-1 0,1 1 1,-1-1-1,1 0 0,0 0 0,0 1 1,0-1-1,0 0 0,0 0 0,0 0 0,1 0 1,-1 0-1,1 0 0,0 0 0,-1-1 1,1 1-1,0-1 0,0 1 0,0-1 1,0 0-1,0 1 0,0-1 0,0 0 0,1 0 1,-1-1-1,0 1 0,0 0 0,1-1 1,-1 1-1,1-1 0,-1 0 0,0 0 1,1 0-1,-1 0 0,1 0 0,1-1-23,-1 1-34,-1 0 1,1-1-1,0 0 0,0 1 0,-1-1 0,1 0 0,0 0 0,-1-1 0,1 1 1,-1-1-1,1 1 0,-1-1 0,0 0 0,0 1 0,1-1 0,-1-1 0,-1 1 1,1 0-1,0 0 0,0-1 0,-1 1 0,0 0 0,1-1 0,-1 0 0,0 1 1,0-1-1,0 0 0,-1 0 0,1 1 0,-1-1 0,1 0 0,-1 0 0,0 0 0,0 0 1,0 0-1,0 1 0,-1-1 0,1 0 0,-1 0 0,0 0 0,0 1 0,0-1 1,-1-2 33,-56-40 1419,51 52-2828,13 7-5391,1-10 520,0 0-3813</inkml:trace>
  <inkml:trace contextRef="#ctx0" brushRef="#br0" timeOffset="25197.713">2683 1229 10469,'-15'-21'8649,"-5"14"-3862,18 7-4740,0 1 0,0-1 0,0 0 0,0 0 0,0 1 0,0-1 0,0 1 0,0 0 0,0 0 0,1 0 0,-1 0 0,0 0 0,0 0 0,1 0 0,-1 0 0,0 1 0,1-1 0,0 0 0,-1 1 0,1 0 0,0-1 0,0 1 0,0 0 0,0-1 0,0 1 0,0 0 0,0 0 0,0 0 0,1 0 0,-1 0 0,1 0 0,0 0 0,-1 0 0,1 0 0,0 0 0,0 0 0,0 0 1,1 0-1,-1 0 0,0 0 0,1 0 0,-1 0 0,1 0 0,0 0 0,0 0 0,-1 0 0,1-1 0,0 1 0,1 0 0,-1 0 0,1 0-47,9 8 20,36 46 304,-46-54-302,-1 0 1,1 0-1,0-1 0,-1 1 1,1 0-1,-1 0 0,1 0 1,-1 0-1,0 0 0,0-1 1,0 1-1,0 0 0,0 0 1,0 0-1,0 0 0,-1 0 1,1 0-1,-1 0 0,1-1 1,-1 1-1,0 0 0,0 0 1,1-1-1,-1 1 0,-1 0 1,1-1-1,0 1 0,0-1 1,0 0-1,-1 1 0,1-1 1,-1 0-1,1 0 0,-1 0 1,-1 1-23,2-1-46,0 0 1,0-1 0,0 1 0,0-1 0,0 1 0,0-1-1,0 0 1,0 1 0,0-1 0,0 0 0,0 0 0,-1 0-1,1 0 1,0 0 0,0 0 0,0 0 0,0 0 0,0 0 0,0 0-1,0-1 1,0 1 0,0 0 0,0-1 0,0 1 0,0-1-1,0 1 1,0-1 0,0 0 0,0 1 0,0-1 0,0 0-1,0 0 1,1 1 0,-1-1 0,0 0 0,1 0 0,-1 0-1,1 0 1,-1 0 0,1 0 0,-1 0 0,0-1 45,-4-14-4880,5 0-5253,2 9-370</inkml:trace>
  <inkml:trace contextRef="#ctx0" brushRef="#br0" timeOffset="25541.378">2739 1317 9861,'60'-6'8273,"-54"5"-8078,1-1 0,-1 1 0,0-1 0,1-1 0,-1 1 0,0-1 0,0 0 0,0 0 0,-1-1 0,1 1-1,-1-1 1,4-4-195,-9 7 52,0 0 0,0 0-1,0-1 1,0 1-1,0 0 1,0 0 0,0-1-1,0 1 1,0 0-1,-1 0 1,1-1 0,0 1-1,-1 0 1,1 0-1,-1 0 1,0 0 0,1 0-1,-1-1 1,0 1-1,0 0 1,1 1-1,-1-1 1,0 0 0,0 0-1,0 0 1,0 0-1,0 1 1,0-1 0,-1 0-1,1 1 1,0-1-1,0 1 1,0 0 0,-1-1-1,1 1 1,0 0-1,0 0 1,-1-1 0,1 1-1,0 0 1,0 0-1,-1 0 1,1 1 0,0-1-1,0 0 1,-1 0-1,1 1 1,0-1 0,0 1-1,-1-1-51,-1 1 80,1 0-1,-1 0 1,0 1-1,0-1 1,1 1-1,-1-1 1,0 1-1,1 0 0,0 0 1,-1 0-1,1 0 1,0 0-1,0 0 1,0 1-1,0-1 1,1 1-1,-1-1 1,1 1-1,-1 0 1,1 0-1,0 0 1,0-1-1,0 1 0,1 0 1,-1 0-1,1 0 1,-1 0-1,1 0 1,0 0-1,0 1 1,0-1-1,1 0 1,-1 0-1,1 0 1,0 0-1,0-1 1,0 1-1,0 0 0,0 0 1,0 0-1,1-1 1,0 1-1,-1-1 1,1 1-1,0-1 1,0 1-1,0-1-79,-1-1 9,41 27-255,-6-33-2913,17-19-2440,-36 16-946,0-1-4687</inkml:trace>
  <inkml:trace contextRef="#ctx0" brushRef="#br0" timeOffset="25916.292">3026 1198 11189,'-1'0'328,"0"0"0,0 0 0,-1 0 0,1 0 0,0 0 0,0 0 0,0 1 0,0-1-1,-1 0 1,1 1 0,0-1 0,0 0 0,0 1 0,0 0 0,0-1 0,0 1 0,0-1 0,0 1 0,0 0 0,0 0 0,1 0 0,-1 0-1,0-1 1,0 1 0,1 0 0,-1 0 0,1 0 0,-1 0 0,1 1 0,-1-1 0,1 0 0,-1 0-328,1 2 127,0-1 0,0 1-1,0 0 1,0-1 0,0 1 0,0 0 0,1-1 0,-1 1 0,1-1 0,0 1-1,0-1 1,0 1 0,0-1 0,0 0 0,1 1 0,-1-1 0,0 0 0,1 0-1,0 0 1,0 0 0,0 0-127,6 5 118,-5-5-61,1-1 0,-1 0 0,0 1 0,-1 0 0,1-1 0,0 1 0,0 0 0,-1 1 0,1-1 1,-1 0-1,0 1 0,0-1 0,0 1 0,0 0 0,0 0 0,0 0 0,-1-1 0,1 2 0,-1-1 0,0 0 1,0 0-1,0 0 0,0 1 0,-1-1 0,1 0 0,-1 1 0,0-1 0,0 0 0,0 1 0,0-1 0,-1 0 1,1 1-1,-1-1 0,0 0 0,0 0 0,0 0 0,-1 0 0,1 0 0,-1 0 0,-1 3-57,1-4 12,1 0 0,-1 0 0,0-1 0,0 1 0,0-1 0,0 1 0,0-1-1,-1 0 1,1 0 0,0 0 0,0 0 0,-1 0 0,1 0 0,-1-1 0,1 1 0,-1-1-1,1 0 1,-1 1 0,1-1 0,-1-1 0,1 1 0,-1 0 0,-1-1-12,-14-17-9112,15 10 2127,2-2-3924</inkml:trace>
  <inkml:trace contextRef="#ctx0" brushRef="#br0" timeOffset="22171.895">1175 1244 9796,'1'18'8282,"3"0"-5295,0 25-1994,-8-38-2888,3-14-6793,3 2-2771</inkml:trace>
  <inkml:trace contextRef="#ctx0" brushRef="#br0" timeOffset="22468.705">1168 1127 8676,'-1'1'2177,"1"3"0,0 1-832,3 1-865,0 1-352,0 1-2177,2-2-1953,2-2-4914</inkml:trace>
  <inkml:trace contextRef="#ctx0" brushRef="#br0" timeOffset="22656.161">1299 1103 9428,'-3'7'5930,"9"5"-3909,1 3-1651,13 172 5193,-20-182-8075,-4-11-7286,4 5 8051,-3-2-7492</inkml:trace>
  <inkml:trace contextRef="#ctx0" brushRef="#br0" timeOffset="22884.488">1260 1255 11125,'3'-2'9652,"14"-3"-6597,33 6-77,-7 2-6131,-16-12-8632,-13 1-71</inkml:trace>
  <inkml:trace contextRef="#ctx0" brushRef="#br0" timeOffset="20746.834">598 1192 8260,'4'10'8006,"0"2"-3527,2 25-2549,-2-16-984,-1 16-756,-3-37-582,0-15-13060,3 7 3501</inkml:trace>
  <inkml:trace contextRef="#ctx0" brushRef="#br0" timeOffset="21027.703">605 1105 9220,'-1'-1'2209,"1"1"0,1 3-1152,1 0-705,0 1-720,2 1-1729,5 0-1889,0-1-4594</inkml:trace>
  <inkml:trace contextRef="#ctx0" brushRef="#br0" timeOffset="21993.803">810 1157 7603,'-3'-23'9137,"-16"9"-4448,17 13-4596,1 0 1,-1 0-1,0 1 1,0-1-1,0 1 0,0-1 1,0 1-1,0 0 0,0 0 1,0 0-1,0 0 0,0 0 1,0 0-1,0 0 0,0 1 1,0-1-1,0 1 1,0-1-1,1 1 0,-1 0 1,0 0-1,0 0 0,0 0 1,1 0-1,-1 0 0,1 1 1,-1-1-1,1 0 1,-1 1-1,1-1 0,0 1 1,0-1-1,0 1 0,-1 0 1,2 0-1,-1-1 0,-1 3-93,1 6 212,1 1 0,-1-1 0,2 1 0,-1 0 0,2-1 0,-1 1 0,1-1 0,1 0-1,3 9-211,8 50 238,-27-70-9169,6-4 1132,3 1-2483</inkml:trace>
  <inkml:trace contextRef="#ctx0" brushRef="#br0" timeOffset="21994.803">694 1280 12598,'3'-2'3521,"1"1"33,1 0-1537,4-1-448,1-1-417,0 3-528,1-1-303,1 0-433,0 2-993,1 2 2033,-1 0-4545,3-3-3058,4-2-8084</inkml:trace>
  <inkml:trace contextRef="#ctx0" brushRef="#br0" timeOffset="15578.786">3374 581 11109,'5'40'9536,"13"18"-5509,4 31-3519,-21-34-348,8-61-14986,-4 1 4328</inkml:trace>
  <inkml:trace contextRef="#ctx0" brushRef="#br0" timeOffset="15811.408">3516 746 8916,'0'6'2897,"1"0"193,1 2 31,0 2-1552,1 0-449,1 1-303,-1 0-209,0 0-176,-1-2-352,0-2-368,0-1-624,-1-3-321,0-2-1984,2-1-2498,-1-2-5554</inkml:trace>
  <inkml:trace contextRef="#ctx0" brushRef="#br0" timeOffset="15812.408">3536 658 8788,'0'1'1985,"2"1"-16,1-1-3282,2 1-2048,0 0-4691</inkml:trace>
  <inkml:trace contextRef="#ctx0" brushRef="#br0" timeOffset="16108.214">3615 612 10837,'11'51'8513,"-8"25"-6157,1 10-2529,-4-86 184,1 0-1,-1 0 1,0 0 0,0-1 0,0 1 0,0 0 0,0 0 0,1 0 0,-1 0 0,0-1 0,0 1 0,0 0 0,1 0 0,-1 0 0,0 0 0,0 0 0,0 0 0,1 0 0,-1-1 0,0 1 0,0 0 0,1 0 0,-1 0 0,0 0 0,0 0 0,1 0 0,-1 0 0,0 0 0,0 0 0,0 0 0,1 1 0,-1-1 0,0 0 0,0 0 0,1 0 0,-1 0 0,0 0 0,0 0 0,0 0 0,1 0 0,-1 1 0,0-1 0,0 0 0,0 0-1,0 0 1,1 1 0,-1-1 0,0 0 0,0 0 0,0 0 0,0 1 0,0-1 0,0 0 0,0 0 0,0 0 0,1 1 0,-1-1 0,0 0 0,0 1-11,13-28 463,-9 17-352,37-33 887,-8 11-3405,-19 6-9008,-15 28 1501</inkml:trace>
  <inkml:trace contextRef="#ctx0" brushRef="#br0" timeOffset="16342.531">3694 776 11029,'12'12'8584,"11"4"-3436,-2-1-2718,14 0-2002,-22-24-6821,-6-2-4540,-3 3 656</inkml:trace>
  <inkml:trace contextRef="#ctx0" brushRef="#br0" timeOffset="16592.473">3876 778 10661,'3'0'1197,"32"-7"6534,-34 7-7703,1 0 1,-1 0-1,1 0 0,-1 0 0,1-1 0,-1 1 0,1 0 1,-1-1-1,1 1 0,-1-1 0,0 0 0,1 0 0,-1 1 0,0-1 1,1 0-1,-1 0 0,0 0 0,0 0 0,0 0 0,0 0 1,0-1-1,0 1 0,0 0 0,0-1 0,-1 1 0,1 0 1,0-1-1,-1 1 0,1-1 0,-1 1 0,0-1 0,1 1 1,-1-1-1,0 1 0,0-1 0,0 1 0,0-1 0,0 1 1,0-1-1,-1 1 0,1-1 0,0 1 0,-1-1 0,1 1 1,-1-1-1,1 1 0,-1 0 0,0-1 0,0 1 0,1 0 1,-1-1-29,0 1 65,0 0 0,0 0 1,0 0-1,0-1 1,0 1-1,0 0 1,0 0-1,0 0 0,0 0 1,0 1-1,0-1 1,-1 0-1,1 0 1,0 1-1,-1-1 0,1 1 1,0-1-1,-1 1 1,1-1-1,-1 1 1,1 0-1,-1 0 1,1 0-1,0 0 0,-1 0 1,1 0-1,-1 0 1,1 0-1,-1 1 1,1-1-1,0 0 0,-1 1 1,1-1-1,-1 1 1,1 0-1,0-1 1,0 1-1,-1 0 0,1 0 1,0 0-1,0 0 1,0 0-1,0 0 1,0 0-1,0 0 0,0 0 1,0 1-1,1-1 1,-1 0-1,0 0 1,1 1-1,-1-1 0,1 1 1,-1-1-1,1 0 1,0 1-1,0-1 1,0 1-1,-1-1 0,1 1 1,1 0-66,-3 9 324,0-1 1,1 0 0,0 1 0,1-1-1,1 0 1,-1 1 0,2-1-1,-1 0 1,1 1 0,3 7-325,-4-17 1,0 1 0,-1-1 0,1 0 0,0 0 1,0 0-1,0 0 0,0 0 0,0 0 0,0 0 1,0 0-1,0 0 0,0 0 0,1-1 0,-1 1 1,0 0-1,0-1 0,1 1 0,-1-1 0,0 1 1,1-1-1,-1 0 0,0 1 0,1-1 0,-1 0 1,1 0-1,-1 0 0,1 0 0,-1 0 0,0-1 1,1 1-1,-1 0 0,0-1 0,1 1 0,-1-1 1,0 1-1,1-1 0,-1 1 0,0-1 0,1 0-1,28-16-2091,-4-2-4018,-15 11 192,10-8-8260</inkml:trace>
  <inkml:trace contextRef="#ctx0" brushRef="#br0" timeOffset="13080.312">2018 752 8100,'6'2'9962,"-2"6"-5523,1 22-2579,-4-29-1386,15 68 92,-23-75-5858,4-5-2793,1-1-3923</inkml:trace>
  <inkml:trace contextRef="#ctx0" brushRef="#br0" timeOffset="13268.041">2026 639 10901,'-4'0'2737,"4"0"-16,0 3-1424,1 1-449,3-1-639,2 2-594,2 0-2288,1 2-2289,4 0-5715</inkml:trace>
  <inkml:trace contextRef="#ctx0" brushRef="#br0" timeOffset="13615.17">2146 761 10693,'5'45'8597,"0"39"-5882,2-173-1552,-7 84-1180,0 1 0,1 0 0,0 0-1,0 0 1,0-1 0,0 1 0,1 0 0,0 0 0,0 1 0,0-1 0,0 0-1,0 1 1,1-1 0,-1 1 0,1 0 0,0-1 0,0 2 0,0-1 0,1 0-1,-1 0 1,1 1 0,-1 0 0,1 0 0,0 0 0,0 0 0,0 1 0,0-1-1,0 1 1,0 0 0,0 0 0,1 0 17,-2 4 61,0-1 1,0 0-1,0 1 0,-1 0 0,1 0 1,-1 0-1,0 0 0,0 0 0,0 0 1,0 0-1,-1 1 0,1-1 0,-1 1 1,0-1-1,0 1 0,0 2-61,0-2 101,2 3 25,0 1 0,-1-1 0,0 1 1,-1 0-1,0 0 0,0 0 0,-1 0 1,1 0-1,-2 0 0,1 0 1,-1 0-1,-2 7-126,0-31-5969,4 5-1402,2-2-4506</inkml:trace>
  <inkml:trace contextRef="#ctx0" brushRef="#br0" timeOffset="13939.691">2384 607 9893,'17'19'10026,"-6"26"-7393,-10-39-1846,4 80 2031,2 17-3371,-3-100-3739,1-11-6802,-2 2 892</inkml:trace>
  <inkml:trace contextRef="#ctx0" brushRef="#br0" timeOffset="14189.673">2518 726 10501,'3'5'3089,"0"2"161,1 1-913,-1 0-752,0 1-433,-1 3-336,0-1-255,-1 1-209,2 0-144,-2 1-80,0-1-144,0-2-176,1 0-352,-2-5-657,1-1-128,0-4-2128,-1-4-2450,0-1-5410</inkml:trace>
  <inkml:trace contextRef="#ctx0" brushRef="#br0" timeOffset="14190.673">2544 644 8516,'2'1'2177,"0"2"48,1 1-704,0 1-3218,1 2-2113,1 1-5106</inkml:trace>
  <inkml:trace contextRef="#ctx0" brushRef="#br0" timeOffset="14548.923">2652 711 11221,'17'38'7839,"4"58"-6458,-25-132-113,5 27-1273,0 0-1,1 1 1,0-1 0,0 1 0,1 0 0,0-1 0,0 1 0,1 0 0,0 1 0,1-1 0,0 0 5,-3 8 94,0 0 1,0 0 0,0 0 0,0 1-1,1-1 1,-2 1 0,1 0 0,0-1-1,0 1 1,0 0 0,0 0 0,0 0 0,-1 0-1,1 1 1,0-1 0,-1 0 0,1 1-1,-1-1 1,0 1 0,1 0 0,-1-1-1,0 1 1,0 0 0,0 0 0,0-1-1,0 1 1,0 0 0,-1 0 0,1 0 0,-1 0-1,1 0 1,-1 0 0,0 0 0,0 0-1,0 1 1,0 0-95,1-1 6,13 55 392,-10-32-2682,-2-26-10252,0-3 1904</inkml:trace>
  <inkml:trace contextRef="#ctx0" brushRef="#br0" timeOffset="11654.764">1055 749 10069,'13'-16'7213,"1"4"-3474,-13 11-3633,1 0 0,0 0 0,0 0 0,-1 0 0,1 0 0,0 0 0,0 1 0,0-1 0,0 1 0,0-1 0,0 1 0,0 0 0,0 0 0,0 0 0,0 0 0,0 0 0,0 0 0,0 1 0,0-1 0,0 1 0,-1-1 0,1 1 0,0-1 0,0 1 0,0 0 0,-1 0 0,2 1-106,4 4-36,-1 0-1,0 1 1,0-1 0,-1 1-1,1 1 1,-2-1-1,1 1 1,-1 0 0,0 0-1,-1 0 1,0 0 0,0 0-1,-1 1 1,0 0 0,0-1-1,0 8 37,-3-18-98,0-1 0,0 0 0,0 1 0,0-1 0,0 1 0,-1 0 0,1-1 1,-1 1-1,0 0 0,0 0 0,1 0 0,-1 0 0,-1 0 0,1 0 0,0 1 0,0-1 0,-1 1 0,1 0 0,0-1 0,-1 1 0,0 0 0,1 0 0,-1 1 0,-2-2 98,2 1 119,0 0 0,-1 0 1,1 0-1,0 0 0,-1 1 0,1-1 0,0 1 1,-1 0-1,1 0 0,-1 0 0,1 0 1,0 0-1,-1 1 0,1 0 0,0 0 0,-1 0 1,1 0-1,0 0 0,0 0 0,0 1 1,0 0-1,0-1 0,0 1 0,1 0 0,-1 1 1,1-1-1,-1 0 0,1 1 0,0-1 1,0 1-1,0 0 0,0 0 0,0 0 0,0 1-119,4 62 2737,-1-65-2764,0 0-1,0 1 1,0-1-1,0 0 1,0 1-1,0-1 1,0 0 0,1 0-1,-1 0 1,0 0-1,1 0 1,-1 0-1,1-1 1,-1 1 0,1 0-1,-1-1 1,1 1-1,-1-1 1,1 0-1,0 1 1,-1-1-1,1 0 1,0 0 0,-1 0-1,1 0 1,0 0-1,-1 0 1,1-1-1,0 1 1,-1 0 0,1-1-1,-1 1 1,1-1-1,-1 0 1,1 0-1,-1 1 1,1-1 0,0-1 27,41-32-5950,-19 4-1494,-16 20 3384,5-7-5168</inkml:trace>
  <inkml:trace contextRef="#ctx0" brushRef="#br0" timeOffset="12014.049">1261 744 11349,'6'32'7750,"-1"0"-5221,7 31-1691,-12-63-835,0-1-1,-1 1 1,1-1 0,0 1-1,0-1 1,1 1-1,-1-1 1,0 1 0,0-1-1,0 1 1,0-1-1,0 1 1,0-1-1,1 1 1,-1-1 0,0 1-1,0 0 1,1-1-1,-1 1 1,0-1 0,1 1-1,-1 0 1,1-1-1,-1 1 1,0 0-1,1-1 1,-1 1 0,1 0-1,-1 0 1,1-1-1,-1 1 1,0 0 0,1 0-1,-1 0 1,1 0-1,-1 0 1,1 0-1,-1-1 1,1 1 0,-1 0-1,1 0 1,-1 1-1,1-1 1,-1 0 0,1 0-1,-1 0 1,1 0-1,-1 0 1,1 0-1,-1 1 1,1-1 0,-1 0-1,1 0 1,-1 1-1,0-1 1,1 0 0,-1 1-1,1-1 1,-1 1-1,0-1 1,1 0-1,-1 1 1,0-1-3,2-28 9,-2 23-6,0 0 0,-1 0-1,1 0 1,1 0-1,-1 0 1,1 0 0,0 0-1,0 0 1,0 0-1,1 1 1,0-1 0,0 0-1,0 1 1,0 0-1,1-1 1,-1 1 0,1 0-1,0 0 1,1 0-1,-1 1 1,1-1 0,0 0-3,-1 4 4,0 1 0,-1 0 0,1 0 0,0 0 0,-1 0 1,1 0-1,-1 0 0,0 1 0,1-1 0,-1 1 0,0-1 0,0 1 1,0 0-1,0 0 0,0 0 0,0 0 0,-1 1 0,1-1 0,-1 0 1,1 1-1,-1-1 0,0 1 0,0-1 0,0 1 0,0-1 0,0 1 1,-1 0-5,3 3 45,28 102-264,-22-102-3288,-3-14-4708,-1 0-2681</inkml:trace>
  <inkml:trace contextRef="#ctx0" brushRef="#br0" timeOffset="12282.778">1599 753 10549,'-15'-13'7392,"0"14"-3732,-20 38-767,34-36-2875,-1-1 0,1 1 0,0 0 0,0 0 0,0 0 0,0 0 0,0 0 0,1 0 0,-1 0 0,1 0 0,0 0 0,0 0 1,0 0-1,0 0 0,1 0 0,-1 0 0,1 0 0,0 0 0,-1 0 0,1 0 0,1-1 0,-1 1 0,0 0 0,1 0 0,-1-1 0,1 1 0,0-1 0,0 0 0,0 1 0,0-1 0,0 0 0,1 0 1,-1 0-1,1 0 0,-1-1 0,1 1 0,-1-1 0,1 0 0,0 1 0,0-1 0,0 0 0,0-1 0,0 1 0,0 0 0,0-1 0,0 0 0,3 1-18,35-14-6112,-23-10-5637,-13 12 4284</inkml:trace>
  <inkml:trace contextRef="#ctx0" brushRef="#br0" timeOffset="12905.703">1641 629 10133,'-3'9'7579,"4"12"-4261,-1-13-1919,8 116 3259,9-2-7366,-16-118-163,0-6-7667,-2-3-416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5:34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0 219 8276,'2'7'2657,"0"-1"160,0 3 17,0 5-1458,0-1-271,-1 5-225,1 5-240,-2-2-239,0 3-145,0-3-112,-2-8-272,4-2-272,-2-9-433,0-2-223,0-2-1986,2 0-2336,2-7-5155</inkml:trace>
  <inkml:trace contextRef="#ctx0" brushRef="#br0" timeOffset="171.841">6 57 9268,'2'0'2145,"1"4"16,1 4-1328,4 1-561,1 2-192,-1-1-2177,-1-3-1857,6-3-4738</inkml:trace>
  <inkml:trace contextRef="#ctx0" brushRef="#br0" timeOffset="453.029">348 170 9444,'-20'-16'8971,"-23"-3"-5909,38 20-2899,-1 1 0,0 0 1,1 0-1,0 1 1,-1-1-1,1 1 1,0 0-1,0 1 1,1-1-1,-1 1 1,1 0-1,-1 0 0,1 0 1,0 1-1,1-1 1,-1 1-1,1 0 1,0 0-1,0 0 1,1 1-1,0-1 0,-1 1 1,1 2-164,-3 5 104,2 0 0,-1-1 0,2 1 0,0 0 0,0 0 0,1 0 0,1 0 0,0 1 0,1-1 0,1 5-104,-1-13-3,0 0 0,0-1 1,1 1-1,0 0 0,0-1 0,0 1 0,1-1 0,-1 0 0,1 0 1,0 0-1,0 0 0,1 0 0,-1-1 0,1 1 0,-1-1 1,1 0-1,0 0 0,0-1 0,1 1 0,-1-1 0,1 0 1,-1 0-1,1 0 0,0 0 0,-1-1 0,1 0 0,0 0 0,0 0 1,0-1-1,0 1 0,0-1 0,0-1 0,0 1 0,0-1 1,0 1-1,-1-1 0,1-1 0,0 1 0,0-1 0,-1 0 1,1 0-1,-1 0 0,0 0 0,1-1 0,-1 0 0,2-2 3,2 0-807,0 0-1,-1-1 1,0 0-1,0 0 1,-1 0-1,0-1 1,0 0-1,0-1 1,-1 1-1,0-1 1,-1 0 0,3-6 807,3-8-6147,0-6-4146</inkml:trace>
  <inkml:trace contextRef="#ctx0" brushRef="#br0" timeOffset="765.449">447 1 10565,'2'63'7346,"4"35"-5102,1 27-1918,5 10 176,-12-134-501,0 0-1,-1-1 1,1 1-1,0-1 1,0 1 0,1 0-1,-1-1 1,0 1 0,0-1-1,0 1 1,0 0 0,0-1-1,1 1 1,-1-1 0,0 1-1,0-1 1,1 1-1,-1-1 1,1 1 0,-1-1-1,0 1 1,1-1 0,-1 1-1,1-1 1,-1 0 0,1 1-1,-1-1 1,1 0-1,-1 1 1,1-1 0,-1 0-1,1 0 1,0 0 0,-1 1-1,1-1 1,-1 0 0,1 0-1,0 0 1,-1 0-1,1 0 1,-1 0 0,1 0-1,0 0 1,-1 0 0,1 0-1,-1-1 1,1 1 0,-1 0-1,1 0 1,0 0 0,-1-1-1,1 1 1,-1 0-1,1-1 1,-1 1 0,1 0-1,-1-1 1,1 1 0,-1-1-1,0 1 1,1-1 0,-1 1-1,19-34 75,42-180 552,-44 189-707,-9 16-3125,-1-1-6178,-4 3 342</inkml:trace>
  <inkml:trace contextRef="#ctx0" brushRef="#br0" timeOffset="1046.646">547 256 12342,'7'57'3300,"12"-12"2277,27 1-3084,-42-42-2239,-3-3-244,57 34-130,-56-34-32,-1-1-1,1 0 1,-1 0-1,0 0 0,1 0 1,-1 0-1,1 0 1,-1 0-1,0-1 0,1 1 1,-1-1-1,0 1 1,1-1-1,-1 1 0,0-1 1,0 1-1,1-1 0,-1 0 1,0 0-1,0 0 1,0 0-1,0 0 0,0 0 1,0 0-1,0 0 1,0 0-1,-1 0 0,1 0 1,0-1-1,0 0 153,14-18-9511,-5 12-240</inkml:trace>
  <inkml:trace contextRef="#ctx0" brushRef="#br0" timeOffset="1390.302">813 189 9780,'1'1'5085,"1"9"-2705,33 125 2799,-34-131-5180,1-1 1,0 1-1,0-1 1,0 0-1,0 0 1,1 0-1,-1 0 1,1 0-1,-1 0 1,1-1 0,0 1-1,0-1 1,0 0-1,1 0 1,-1 0-1,0 0 1,1-1-1,-1 1 1,1-1-1,0 0 1,-1 0 0,1 0-1,0-1 1,0 1-1,-1-1 1,1 0-1,0 0 1,0 0-1,0 0 1,-1-1-1,1 0 1,0 1 0,-1-2-1,1 1 1,0 0 0,3-4-14,0 0 0,0-1 0,-1 0 0,0 0 0,0 0-1,0-1 1,-1 0 0,0 0 0,0 0 0,-1-1 0,0 1 0,0-1 0,0 0 0,-1 0 0,-1 0 0,0-1 0,0 1 0,0-1 0,-1 1 0,0-1 0,-1 0 0,0-7 14,2 5 4,1-23 71,5 63 563,11 78 1237,-6 1 1,-1 58-1876,14 25 627,-2-331-11766,-15 102 4878,2-1-3517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5:33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 10437,'10'101'11533,"29"47"-9776,-7-26-1404,-25-94-321,17 152 152,-24-169-278,-3 15-1693,-10-29-4058,1-6-510,-6-2-3844</inkml:trace>
  <inkml:trace contextRef="#ctx0" brushRef="#br0" timeOffset="203.142">1 433 11557,'8'4'6636,"13"-3"-4763,-13-1-1025,172 15 2993,-93-19-6427,-59-4-1531,0-5-3576,-3-1-2650</inkml:trace>
  <inkml:trace contextRef="#ctx0" brushRef="#br0" timeOffset="471.824">481 418 10165,'8'67'7511,"3"53"-3670,-10-96-3654,0-35-84,-9-186 1199,8 195-1316,1 0-1,-1 0 0,0 0 1,1 0-1,-1 0 0,1 0 1,-1 0-1,1 0 0,0 0 0,0 0 1,0 0-1,0 1 0,0-1 1,0 0-1,1 1 0,-1-1 1,0 1-1,1-1 0,-1 1 1,1 0-1,0-1 0,-1 1 1,1 0-1,0 0 0,0 0 1,0 1-1,1-2 15,36 2-4683,-17-1-4236,-9-3-176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5:31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0 9140,'0'21'6309,"3"57"-1471,14 96-2186,13 120-1489,-32-244-1934,-27-71-6942,20 13 1857,1-1-3890</inkml:trace>
  <inkml:trace contextRef="#ctx0" brushRef="#br0" timeOffset="203.078">0 445 9204,'11'-2'5422,"-2"0"-4371,112-28 4698,3 13-3567,-119 17-2294,0-1-1,1 0 0,-1-1 1,0 1-1,-1-1 1,1 0-1,0 0 1,0 0-1,-1-1 1,1 1-1,-1-1 1,0 0-1,0-1 0,0 1 1,0-1-1,0 0 113,14-19-3303,-1-4-3913,-2 4-4056</inkml:trace>
  <inkml:trace contextRef="#ctx0" brushRef="#br0" timeOffset="585.649">424 38 9140,'-4'14'5954,"5"17"-3218,-1-27-2230,34 285 4139,-17-63-3652,-8-253-1017,-7 8 13,1 0 1,1-1 0,0 2 0,2-1 0,0 0 0,1 1 0,0 0 0,2 1-1,0-1 1,9-10 10,-16 25-24,-1-1-1,1 1 0,0 0 0,0 0 1,1 0-1,-1 1 0,1-1 0,-1 0 1,1 1-1,0 0 0,0-1 1,0 1-1,0 0 0,0 1 0,1-1 1,-1 1-1,0-1 0,1 1 1,-1 0-1,1 0 0,0 0 0,-1 1 1,1-1-1,0 1 0,-1 0 0,1 0 1,0 0-1,-1 1 0,1-1 1,2 2 24,-3 1-2,0 0 1,-1 1 0,1-1 0,-1 1 0,0-1 0,0 1-1,0 0 1,-1 0 0,1 0 0,-1 0 0,0 1 0,0-1-1,0 0 1,-1 0 0,0 1 0,1 1 1,1 201 587,-3-207-716,1 0-1,0-1 1,-1 1 0,1 0 0,0 0 0,-1 0 0,1 0-1,0 0 1,-1-1 0,1 1 0,0 0 0,-1 0 0,1 0-1,-1 0 1,1 0 0,0 0 0,-1 0 0,1 0-1,0 0 1,-1 1 0,1-1 0,-1 0 0,1 0 0,0 0-1,-1 0 1,1 0 0,0 1 0,-1-1 0,1 0 0,0 0-1,-1 1 130,4-32-10661,4 23 1668</inkml:trace>
  <inkml:trace contextRef="#ctx0" brushRef="#br0" timeOffset="819.964">761 406 8596,'2'13'2625,"-1"0"160,3 0-207,0 2-1186,-2 6 721,2-4-1424,-4 0-177,1 0-160,-2 5-112,-1-10-160,2 3-128,0-6-288,0-5-272,2-4-369,-2 0-175,1-8-2018,1-3-2224,0 0-4867</inkml:trace>
  <inkml:trace contextRef="#ctx0" brushRef="#br0" timeOffset="1023.05">770 220 9060,'0'0'2321,"0"4"48,0 1-1120,2 3-529,4 1-336,1-3-368,1 0-256,3-1-2097,-2 1-1953,6-8-4946</inkml:trace>
  <inkml:trace contextRef="#ctx0" brushRef="#br0" timeOffset="1288.603">1074 303 9492,'-20'-4'7475,"-18"19"-4719,31-11-2310,3-3-394,-1 1-1,0-1 0,0 1 1,0 1-1,1-1 0,-1 1 1,1-1-1,0 1 0,0 1 1,0-1-1,0 0 0,1 1 1,-1 0-1,1 0 0,0 0 1,0 0-1,0 1 0,1-1 1,-1 1-1,1-1 0,0 1 1,0 0-1,1 0 0,0 0 1,0 0-1,0 0 0,0 0 1,1 0-1,-1 0 0,1 0 1,1 1-1,-1-1 0,1 1-51,67 26 40,27 16 123,-94-47-131,0 0-1,0 0 1,-1 0-1,1 0 1,-1 0-1,1 0 1,0 0 0,-1 0-1,0 0 1,1 0-1,-1 0 1,0 0-1,1 0 1,-1 1-1,0-1 1,0 0 0,0 0-1,0 0 1,0 0-1,0 1 1,0-1-1,-1 0 1,1 0-1,0 0 1,-1 0 0,1 0-1,-1 0 1,1 0-1,-1 0 1,1 0-1,-1 0 1,0 0-1,1 0 1,-1 0 0,0 0-1,0 0 1,0 0-1,0-1 1,0 1-1,1 0 1,-1-1-1,-1 1-31,-46 24 676,-32-15-597,29-22-3330,45 4-1181,5 2-1255,1-1-5073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7-19T18:21:09.3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15912 6403 0,'0'0'0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5:49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1253 4 8452,'5'-2'2557,"-5"1"3019,-11 2-4014,-147 10 2568,-325-8-1686,158 26-1969,226-16-457,96-12 3,0-1 1,0 1-1,0 0 0,-1-1 0,1 0 1,0 0-1,0 0 0,0 0 0,0 0 1,0-1-1,0 1 0,0-1 0,0 0 1,0 0-1,0 0 0,0 0 0,0-1 1,1 1-1,-1-1 0,0 0 0,1 1 0,-1-1 1,1 0-1,0 0 0,0-1 0,-2-1-21,-43-11-128,45 14-320,0 0-1,0 0 0,0 0 1,0 1-1,-1-1 0,1 1 1,0-1-1,0 1 0,-1 0 1,1 0-1,0 0 0,-1 0 0,1 0 1,0 0-1,-1 1 0,1-1 1,0 1-1,0 0 0,0-1 1,0 1-1,-1 0 0,-1 2 449,1 1-6107,3 3-3537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5:54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11899 220 6451,'16'-19'6205,"45"21"-4148,-55 1 729,-16-2-1125,-17-5-70,6-1-1106,0 1 1,0 1-1,-1 1 1,0 1-1,1 1 0,-1 1 1,-1 1-486,-60-1 524,-42 1 111,20 4-227,-184 17 515,-45-26 411,164 14-1019,-49 4 71,-56-28 188,-17 10-302,-1 0-13,139 0-134,-31 12 11,77-14-90,-111 5-25,70-5-18,129 2-4,0 1 0,-1 0 1,1 2-1,-1 0 0,1 1 0,-1 1 1,-5 3 0,-72 2 69,-35-10 59,-335 10-67,74-1-47,78 3-28,-69-16 36,-67-21-41,435 25 10,-60-8 34,0 2 1,0 5-1,-2 2-25,-375-4-46,193-1 60,-77-7-22,161-1 45,141 10-38,1 1-1,-1 3 1,0 0 0,1 3 0,-3 1 1,-100 1 25,-49-10-63,-67-13 86,-84 12-48,166 12-45,-136-18 58,157 19-10,-140-6-30,36 0 43,125-8-34,0 6-1,-95 13 19,-25-22 13,-96 6 33,-15-10-38,163 8-56,-111 8 88,92 3-59,50 2-18,27-10 47,130 3 12,11 1-45,-1-1 0,0 1 0,0 0 0,0-1 0,1 1 0,-1-1 0,0 1 0,0 0 0,0-1 0,0 1 0,0-1 0,0 1 0,0 0-1,0-1 1,0 1 0,0-1 0,0 1 0,0 0 0,0-1 0,0 1 0,0-1 0,0 1 0,-1 0 0,1-1 0,0 1 0,0-1 0,0 1 0,-1 0 0,1-1 0,0 1 0,0 0 0,-1 0 0,1-1 0,0 1 0,-1 0 0,1-1 0,0 1 0,-1 0-1,1 0 1,0 0 0,-1-1 0,1 1 0,0 0 0,-1 0 0,1 0 0,-1 0 0,1 0 0,0 0 0,-1 0 23,117-52-13131,-82 42 7491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5:56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19 8692,'2'-9'10888,"-20"20"-7861,-28 26-2505,46-37-416,-15 12 33,2 0 0,-1 1-1,2 1 1,0 0 0,1 0 0,0 1 0,1 1 0,1 0 0,0 0 0,1 1 0,1 0 0,-1 4-139,-1 3 31,1 1 0,1-1-1,1 1 1,1 0 0,1 0 0,2 1-1,0-1 1,2 1 0,1-1 0,1 1 0,0-1-1,3 0 1,0 0 0,1 0 0,3 4-31,-3-14 3,2 0 0,-1 0 1,2-1-1,0 0 0,1-1 1,0 1-1,1-2 0,0 0 1,1 0-1,1-1 0,0-1 1,2 2-4,27 23 442,-87-48-1874,39 2-1412,5-2-7121,1 2-1624</inkml:trace>
  <inkml:trace contextRef="#ctx0" brushRef="#br0" timeOffset="481.444">570 433 7924,'-50'-19'11121,"-4"38"-7715,-28 63-2492,78-78-899,0 1 0,1 0 0,0-1-1,0 1 1,0 1 0,0-1 0,1 0 0,0 1-1,0-1 1,1 1 0,-1-1 0,1 1 0,0 0-1,1 0 1,-1-1 0,1 1 0,1 0-1,-1 0 1,1 0 0,0-1 0,0 1 0,0 0-1,1-1 1,0 1 0,0-1 0,0 1-1,1-1 1,0 0 0,0 0 0,0 0 0,0-1-1,1 1 1,0-1 0,0 0 0,0 0-1,1 0 1,1 1-15,3 0-2,0 0 0,0-1 0,1 0 0,0-1 0,0 0 0,0 0 0,0-1 0,1 0 0,-1-1 0,0 0 0,1-1 0,-1 0 0,1-1 0,-1 0 0,0 0 0,1-1 0,-1 0 0,0-1 0,0 0 0,6-4 2,-12 5 2,0-1 0,-1 1 0,0-1 0,1 0 0,-1 0 0,0 0 0,0 0-1,-1 0 1,1-1 0,-1 1 0,1-1 0,-1 1 0,0-1 0,-1 0 0,1 0 0,-1 0 0,0 0-1,1 0 1,-2-1 0,1 1 0,0 0 0,-1 0 0,0-1 0,0 1 0,0 0 0,-1 0 0,1-1-1,-1 1 1,0 0 0,0 0 0,-1 0 0,1 0 0,-1 0 0,-1-3-2,-1-1 15,1 0 0,-1 1-1,-1-1 1,0 1 0,0 0 0,0 0 0,0 1 0,-1 0 0,0 0 0,-1 0-1,1 0 1,-1 1 0,0 0 0,-1 1 0,1 0 0,-1 0 0,0 0-15,-44-4-2575,56 0-8987,4 3 1525</inkml:trace>
  <inkml:trace contextRef="#ctx0" brushRef="#br0" timeOffset="920.794">737 461 10357,'5'8'6728,"17"5"-3597,2 1-1996,19 80 1522,-18-29-2062,-25-63-589,0 0-1,1 0 0,-1 0 1,1 0-1,0 0 1,-1-1-1,1 1 0,0 0 1,0-1-1,0 1 1,1 0-1,-1-1 0,0 1 1,0-1-1,1 0 1,-1 1-1,1-1 0,-1 0 1,1 0-1,0 0 1,-1 0-1,1 0 0,0-1 1,0 1-1,0 0 1,0-1-1,-1 1 0,1-1 1,0 0-1,0 0 0,0 1 1,0-1-1,0 0 1,0-1-1,0 1 0,0 0 1,0-1-1,0 1 1,-1-1-1,1 1 0,0-1 1,0 0-1,0 0 1,-1 0-1,2 0-5,5-14 42,0 0 0,0 0 1,-1-1-1,-1 0 0,-1 0 0,0-1 0,0-6-42,17-52 337,-6 0-1414,-5 62-9065,-8 10 5997,2-2-5953</inkml:trace>
  <inkml:trace contextRef="#ctx0" brushRef="#br0" timeOffset="1358.19">1096 547 10181,'38'20'7744,"37"-18"-5357,-67-3-1868,2 1-240,2 0-61,1-1 1,-1 1-1,1-2 1,-1 0 0,1 0-1,-1-2 1,0 1 0,0-1-1,0-1-218,-9 3 17,-1-1 0,1 1 0,-1 0 0,0-1 0,0 1-1,0-1 1,0 0 0,0 0 0,-1 1 0,1-1 0,-1 0 0,0 0 0,0-1 0,0 1-1,0 0 1,0 0 0,-1 0 0,0-1 0,1 1 0,-1 0 0,0 0 0,-1-1-1,1 1 1,-1 0 0,1-1 0,-1 1 0,0 0 0,0 0 0,0 0 0,0 0-1,-1 0 1,0 0 0,1 0 0,-1 1 0,0-1 0,0 0 0,0 1 0,-1 0-1,1-1 1,0 1 0,-1 0 0,0 0 0,1 0 0,-1 1 0,0-1 0,0 1 0,0-1-1,0 1 1,-3-1-17,-2 2 68,0 0-1,0 0 1,0 0-1,0 1 1,0 1-1,0-1 1,0 1-1,1 1 1,-1-1-1,1 1 1,-1 0-1,1 1 1,0 0-1,0 0 1,1 1-1,-1-1 1,1 2-1,0-1 1,1 0-1,-1 1 1,1 0-1,0 1 1,0-1-1,1 1 1,0 0-1,0 0 1,0 0-1,1 0 1,0 1-1,1-1 1,0 1-1,0 0 1,0 0-1,1 0 1,0 0-1,1 0 1,0 0-1,0 0 1,1 0-1,0-1 1,0 1-1,1 0 1,1 4-68,0-6 5,0-1-1,1 0 1,-1 1 0,1-1 0,1-1-1,-1 1 1,1-1 0,-1 0 0,1 0-1,1 0 1,-1 0 0,0-1 0,1 0-1,0 0 1,-1-1 0,1 1 0,0-1-1,0-1 1,1 1 0,-1-1 0,0 0-1,0 0 1,1-1 0,-1 0 0,0 0-1,1 0 1,-1-1 0,0 0 0,1 0-1,-1-1 1,0 0 0,4-1-5,50-39-3737,-39 23-474,2 3-4104,-5 7-2365</inkml:trace>
  <inkml:trace contextRef="#ctx0" brushRef="#br0" timeOffset="1704.016">1513 515 9877,'8'59'8313,"1"28"-6187,-1-31-1126,1-84-135,-5-33 29,4 0-1,2 0 1,12-40-894,-21 100 17,-1 0 0,0 0 0,1-1 0,-1 1 0,1 0 0,-1 0 0,1 0 0,0-1 0,-1 1 0,1 0 0,0 0 0,0 0 0,0 0 0,0 0 0,-1 1 0,2-1 0,-1 0-1,0 0 1,0 1 0,0-1 0,0 0 0,0 1 0,0-1 0,1 1 0,-1 0 0,0-1 0,0 1 0,1 0 0,-1 0 0,0-1 0,1 1 0,-1 0 0,0 1 0,1-1 0,-1 0 0,0 0 0,0 0 0,1 1 0,-1-1 0,0 1 0,0-1 0,1 1-17,52 29-1639,-50-27 1207,25 10-3988,-7-14-5142,-11-5 56</inkml:trace>
  <inkml:trace contextRef="#ctx0" brushRef="#br0" timeOffset="1907.092">1817 252 9588,'15'12'7365,"-5"6"-3379,2 48-1862,-10-43-979,32 286 851,-27-294-4019,12-24-9619,-11 3 7251,3-3-3741</inkml:trace>
  <inkml:trace contextRef="#ctx0" brushRef="#br0" timeOffset="4723.369">4057 1 9877,'15'6'8114,"6"15"-5732,-10-9-1257,2 6-907,0 0 0,-2 0 1,0 2-1,-1-1 0,-1 1 1,0 0-1,-2 1 0,-1 0 1,0 0-1,-2 1 0,0-1 0,-1 1 1,-2 0-1,0 0 0,-1 0 1,-1-1-1,-3 14-218,5-11 217,-1 1 1,-1-1-1,-2 1 0,0-1 1,-1 0-1,-2 0 0,0 0 1,-2-1-1,0 0 0,-2 0 1,0-1-1,-2 0 0,0-1 1,-2 0-1,-13 16-217,12-26 338,15-23-2469,14-7-5288,-6 11-355,-2 0-3693</inkml:trace>
  <inkml:trace contextRef="#ctx0" brushRef="#br0" timeOffset="3143.644">3034 421 10613,'-49'2'8650,"44"-2"-8387,-1 1 0,0-1 0,0 2 0,1-1-1,-1 1 1,0-1 0,1 1 0,0 1 0,-1-1-1,1 1 1,0 0 0,0 0 0,1 1 0,-1-1-1,1 1 1,-1 0 0,-2 4-263,1-2 124,0 1 0,0 0 0,0 0 1,1 1-1,0-1 0,1 1 0,0 0 0,0 0 1,1 1-1,-1-1 0,2 1 0,-1 0 0,2 0 1,-1 0-1,1 0 0,0 0 0,1 0 0,0 0 0,0 0 1,2 5-125,-2-9 7,1-1 1,0 1 0,0 0 0,0-1-1,1 1 1,-1-1 0,1 0 0,0 0 0,0 1-1,1-1 1,-1 0 0,1-1 0,0 1-1,0 0 1,0-1 0,1 0 0,-1 0-1,1 0 1,0 0 0,0 0 0,0-1-1,0 1 1,0-1 0,0 0 0,1-1-1,-1 1 1,1-1 0,-1 0 0,1 0 0,-1 0-1,1 0 1,0-1 0,1 0-8,-2 0-76,-1 0 0,1 0 0,0 0 0,-1-1 0,1 0 0,0 0-1,-1 0 1,1 0 0,-1 0 0,1-1 0,-1 1 0,0-1 0,0 0 0,0 0 0,0 0 0,0 0 0,0-1 0,0 1 0,-1-1 0,1 0 0,-1 0 0,0 0 0,0 0 0,2-2 76,26-89-6299,-20 54 1724,-1 8-948,2-4-2710</inkml:trace>
  <inkml:trace contextRef="#ctx0" brushRef="#br0" timeOffset="3347.109">3041 192 10949,'-5'24'6927,"7"16"-5095,1-21-987,33 310 3051,-26-206-3077,-10-124-914,0 1 0,0 0 0,0-1 0,1 1 0,-1 0 0,0-1 0,0 1 0,1 0 0,-1-1 0,0 1 0,1 0 0,-1 0 0,0-1 0,1 1 0,-1 0 0,1 0 0,-1 0 0,0-1 0,1 1 0,-1 0 0,1 0 0,-1 0 0,0 0 0,1 0 0,-1 0 1,1 0-1,-1 0 0,1 0 0,-1 0 0,0 0 0,1 0 0,-1 0 0,1 0 0,-1 1 0,0-1 0,1 0 0,-1 0 0,1 0 0,-1 1 0,0-1 0,1 0 0,-1 0 0,0 1 0,1-1 0,-1 0 0,0 1 0,0-1 0,1 0 0,-1 1 0,0-1 0,0 0 0,0 1 0,1-1 1,-1 1-1,0-1 0,0 0 0,0 1 0,0-1 0,0 1 95,13-38-11648,-9 17 3647</inkml:trace>
  <inkml:trace contextRef="#ctx0" brushRef="#br0" timeOffset="3770.467">3218 575 9540,'43'5'5312,"1"-9"-3317,39 5-263,-80-1-1677,-1 0 0,1 0 0,-1 0 0,1 0 0,-1 0 0,0 0 0,1 0 0,-1-1 0,1 0 0,-1 1 0,0-1 0,1 0 0,-1 0 0,0 0 0,0 0 0,0 0 0,0-1 0,0 1 0,0-1 0,0 1 0,0-1 0,-1 0 0,1 0 0,0 0 0,-1 0 0,0 0 0,1 0 0,-1 0 0,0 0 0,0 0 0,0-1 0,0 1 0,-1 0 0,1-1 0,-1 1 0,1-1 0,-1 1 0,0 0 0,0-1 0,0 1 0,0-1 0,0 1 0,-1-1 0,1 1 0,-1 0 0,0-1 0,1 1 0,-1 0 0,0-1 0,0 1 0,0 0 0,-1 0 0,1 0 0,-1 0 0,1 0 0,-1 0 0,0 0-55,-1-1 20,0 0-1,0 0 1,-1 0 0,1 1 0,-1-1-1,1 1 1,-1 0 0,0 0-1,0 1 1,0-1 0,0 1 0,0-1-1,-1 1 1,1 1 0,0-1 0,0 0-1,-1 1 1,1 0 0,0 0 0,-1 0-1,1 1 1,0 0 0,-1-1-1,1 1 1,0 1 0,0-1 0,0 1-1,0-1 1,0 1 0,0 0 0,1 1-1,-1-1 1,1 1 0,-1-1-1,1 1 1,0 0 0,0 0 0,-1 1-20,-1 2 92,1 0 1,0 0 0,0 0 0,0 0 0,0 0-1,1 1 1,0-1 0,1 1 0,-1 0-1,1 0 1,1 0 0,-1 0 0,1 1 0,1-1-1,-1 0 1,1 0 0,0 1 0,1-1 0,0 0-1,0 0 1,0 0 0,1 0 0,0 0-1,0 0 1,1 0 0,0 0 0,0-1 0,1 1-1,0-1 1,0 0 0,0 0 0,0-1-1,1 1 1,0-1 0,1 0 0,3 3-93,-5-5-48,1-1 0,-1 0 1,0 0-1,1 0 0,-1-1 0,1 1 1,0-1-1,-1 0 0,1 0 0,0-1 1,0 1-1,0-1 0,-1 0 0,1-1 1,0 1-1,0-1 0,0 0 0,-1 0 1,1 0-1,0-1 48,51-39-6211,-31 11-3220,-11 15 240</inkml:trace>
  <inkml:trace contextRef="#ctx0" brushRef="#br0" timeOffset="4067.263">3809 442 8308,'-1'-19'9856,"-21"11"-6607,-31 11-1545,47-2-1635,1 0 1,-1 1-1,0-1 0,1 1 0,-1 0 1,1 1-1,0-1 0,0 1 0,0 0 1,0 0-1,0 1 0,0 0 0,1-1 0,0 1 1,0 1-1,0-1 0,0 1 0,1-1 1,0 1-1,0 0 0,0 0 0,0 1 0,1-1 1,0 1-1,0-1 0,0 1 0,1-1 1,0 1-1,0 0 0,0 0 0,1 0 0,0-1 1,0 1-1,0 0 0,1 0 0,0 0 1,0 0-1,1 2-69,-1-2 8,0 0 0,1 0 0,-1 0-1,1-1 1,0 1 0,1 0 0,0-1 0,0 0 0,0 1 0,0-1 0,1 0 0,0-1 0,0 1 0,0-1 0,0 1 0,1-1-1,0-1 1,0 1 0,0-1 0,0 0 0,1 0 0,-1 0 0,1 0 0,-1-1 0,1 0 0,0-1 0,0 1 0,0-1-1,0 0 1,0-1 0,0 1 0,3-1-8,-5-2-277,1-1 1,-1 1-1,0-1 0,0 0 1,0 0-1,0-1 0,-1 1 0,1-1 1,-1 0-1,0 0 0,0 0 0,0 0 1,0 0-1,-1-1 0,0 1 0,0-1 1,0 0-1,0 1 0,-1-1 0,0 0 1,0 0-1,0 0 0,0 0 1,-1 0-1,0-5 277,2 0-699,9-55-8526,-3 23 82</inkml:trace>
  <inkml:trace contextRef="#ctx0" brushRef="#br0" timeOffset="4270.337">3841 55 11045,'-15'37'8995,"20"30"-7427,-4-58-904,23 321 2716,-12-154-2868,15-216-9854,-21 26 2754,2-3-3630</inkml:trace>
  <inkml:trace contextRef="#ctx0" brushRef="#br0" timeOffset="2328.874">2138 440 9716,'5'-9'9247,"-23"27"-6910,-9 108-285,26-121-2037,-1-1 0,1 1-1,-1 0 1,1 0 0,1 0 0,-1 0 0,1-1 0,0 1-1,0 0 1,0 0 0,1 0 0,-1 0 0,1 0 0,0 0-1,1 0 1,-1-1 0,1 1 0,0-1 0,0 1-1,1-1 1,-1 1 0,1-1 0,0 0 0,0 0 0,0-1-1,1 1 1,-1-1 0,1 1 0,0-1 0,0 0 0,0-1-1,0 1 1,0-1 0,1 1 0,-1-1 0,1-1-1,0 1 1,-1-1 0,1 1 0,0-1 0,0-1 0,0 1-1,0-1 1,0 0 0,3 0-15,-5 0 2,1-1 0,-1 1-1,1-1 1,-1 0 0,0 0 0,1-1 0,-1 1 0,0-1-1,0 1 1,0-1 0,0 0 0,0 0 0,0 0 0,0-1-1,-1 1 1,1-1 0,-1 1 0,0-1 0,0 0 0,0 0-1,0 0 1,0 0 0,0 0 0,-1-1 0,0 1 0,0 0-1,0-1 1,0 1 0,0-1 0,0 1 0,-1-1-1,0 1 1,0-1 0,0 1 0,0-3-2,-1-4 10,0 0 0,-1-1 0,0 1 0,-1 0 0,0 1 0,-1-1 0,1 0 0,-2 1 0,0 0-1,0 0 1,-5-7-10,6 10-174,-31-34 483,7 41-3384,26 6-768,6-5-3695,5-4-2317</inkml:trace>
  <inkml:trace contextRef="#ctx0" brushRef="#br0" timeOffset="2846.84">2382 423 10725,'24'-15'7340,"12"-1"-3998,-28 15-3254,0 1 0,0 1 0,0 0 0,0 0 0,0 0-1,0 1 1,-1 0 0,1 1 0,-1 0 0,1 0 0,-1 0 0,0 1-1,0 0 1,0 0 0,-1 1 0,0 0 0,0 0 0,0 1 0,0-1 0,-1 1-1,0 0 1,0 1 0,-1-1 0,1 1 0,-2 0 0,1 0 0,-1 0 0,0 1-1,0-1 1,-1 1 0,0 0 0,0 1-88,36 123-832,-45-180 258,5 43 601,1 0 0,-2 0 0,1 1 0,0-1 0,-1 1 0,0-1 0,0 1 0,0 0 0,-1 0 0,1 0 0,-1 1 0,0-1 0,0 1 0,0 0 0,-1 0 0,1 0 0,-1 1 0,0-1 0,1 1 0,-1 0 1,0 1-1,0-1 0,0 1 0,0 0 0,-1 0 0,1 1 0,0-1 0,0 1 0,0 0 0,-1 1 0,1-1 0,0 1 0,0 0 0,0 0 0,0 1 0,0 0 0,0-1 0,0 2 0,0-1 0,1 0 0,-1 1 0,1 0 0,0 0 0,0 0 0,0 1 0,0-1 0,-1 3-27,-1-1 117,1 0 1,-1 0-1,1 1 1,0-1-1,1 1 0,0 0 1,0 1-1,0-1 1,0 1-1,1-1 0,0 1 1,1 0-1,0 0 0,0 1 1,0-1-1,1 0 1,0 1-1,0-1 0,1 0 1,0 1-1,0 5-117,3-11 12,0 1 0,0 0 0,0-1 0,0 0-1,0 0 1,1 0 0,-1 0 0,0-1 0,1 1 0,0-1-1,-1 0 1,1 0 0,0 0 0,-1 0 0,1-1 0,0 1-1,0-1 1,0 0 0,-1 0 0,1 0 0,0-1 0,0 0 0,-1 1-1,1-1 1,0-1 0,2 0-12,5 1-9,66-14-1433,-31-6-2793,-17 7-6311,-12 8-62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26:37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3582 38 6723,'27'8'8252,"-44"-7"-1716,-138 5-4321,-4 8-1359,-12-6 331,28-8-1091,2 9-80,-16 2-5,-31-16 98,31-1 734,-158 15-843,-9-6 99,138-16-120,19 9 55,-7-11-52,32 12 63,-133-6-69,137 14 26,63 3-7,-77 6-11,38-16 56,-7 0-82,26-6 79,52 6-72,59 1-1179,-3 1-3180,8-9-6346,-8 0 164</inkml:trace>
  <inkml:trace contextRef="#ctx0" brushRef="#br0" timeOffset="1981.571">5949 31 5154,'11'-1'5881,"8"1"-4740,-16 1-687,23 6 543,-21 0 3109,-62 2-40,-81 1-2222,-171 2 58,59 1-1094,26-15-226,-92 2-51,124-4-243,-141-10-205,146 18-110,99-13 51,31 11-59,64-15-2558,37-23-10877,-20 20 1750</inkml:trace>
  <inkml:trace contextRef="#ctx0" brushRef="#br0" timeOffset="17604.168">2445 95 7812,'0'8'2071,"0"31"4952,0 0-3306,7 140-2218,-2-85-1180,-5-59-63,1 1 1,2-1 0,2 1 0,1-1-1,2-1 1,1 1 0,7 14-257,75 97 701,-6-55-50,-48-55 331,-45-66-4868,7 19-1183,1-1-3699,-1 6-65</inkml:trace>
  <inkml:trace contextRef="#ctx0" brushRef="#br0" timeOffset="18699.96">2840 1093 8340,'2'-8'6403,"3"10"-3371,8 23-907,21 118-311,-34-143-1815,0 0 1,0-1 0,0 1-1,0 0 1,0-1-1,0 1 1,0 0-1,0-1 1,0 1-1,0 0 1,0 0 0,0-1-1,0 1 1,1 0-1,-1-1 1,0 1-1,0 0 1,0 0-1,0-1 1,1 1 0,-1 0-1,0 0 1,0-1-1,0 1 1,1 0-1,-1 0 1,0 0-1,1 0 1,-1-1 0,0 1-1,0 0 1,1 0-1,-1 0 1,0 0-1,1 0 1,-1 0-1,0 0 1,1 0 0,-1 0-1,0 0 1,0 0-1,1 0 1,-1 0-1,0 0 1,1 0-1,-1 0 1,0 0-1,1 0 1,-1 0 0,0 0-1,0 1 1,1-1-1,-1 0 1,0 0-1,0 0 1,1 0-1,-1 1 1,0-1 0,0 0-1,1 0 1,-1 1-1,0-1 1,0 0-1,0 1 1,7-28-24,-8 20 18,1 0 0,1 0 1,-1 0-1,1 0 0,0 0 1,1 1-1,0-1 1,0 0-1,0 1 0,1-1 1,0 1-1,0 0 0,0 0 1,1 0-1,0 0 0,0 0 1,1 1-1,2-2 6,-5 7-12,0 1-1,0 0 1,0 0-1,0 0 0,0 0 1,0 0-1,0 0 1,0 1-1,-1-1 1,1 1-1,0-1 1,-1 1-1,1 0 0,-1-1 1,1 1-1,-1 0 1,0 0-1,0 0 1,0 0-1,0 0 1,0 0-1,0 1 0,-1-1 1,1 0-1,-1 0 1,0 0-1,1 1 1,-1-1-1,0 0 1,0 1-1,0-1 0,-1 0 1,1 1 12,2 8-18,9 43-732,-2-87 369,-5 9 401,21-50-51,2 115 706,-10 49 384,-14-95-7112,-1 0-721,1 0-2102</inkml:trace>
  <inkml:trace contextRef="#ctx0" brushRef="#br0" timeOffset="19206.574">3179 1087 8964,'42'-20'9919,"-40"19"-9827,1 1 0,0 0 1,-1 0-1,1 0 0,0 0 0,0 0 0,-1 1 1,1 0-1,0-1 0,-1 1 0,1 0 1,-1 0-1,1 0 0,-1 0 0,1 1 1,-1-1-1,0 1 0,0-1 0,0 1 1,0 0-1,0 0 0,0 0 0,1 1-92,4 7-119,0 1 1,-1-1-1,0 1 0,-1 1 0,0-1 0,-1 1 0,0-1 1,-1 1-1,0 1 0,-1-1 0,1 11 119,-7-54-862,2 27 938,0 0-1,0 1 0,0-1 1,0 0-1,-1 1 1,0 0-1,1-1 0,-1 1 1,0 0-1,-1 0 1,1 1-1,0-1 0,-1 1 1,1-1-1,-1 1 0,0 0 1,0 1-1,0-1 1,0 1-1,0-1 0,0 1 1,0 0-1,-1 1 1,1-1-1,0 1 0,0 0 1,-1 0-1,1 0 0,0 0 1,0 1-1,-1 0 1,1 0-1,0 0 0,0 0 1,0 1-1,0-1 1,0 1-1,0 0 0,-1 2-75,3-3 50,1 0-1,-1 1 1,1-1-1,-1 1 1,1 0-1,0 0 1,0-1-1,0 1 1,0 0-1,0 0 1,0 0-1,1 0 1,-1 0-1,1 0 1,-1 0-1,1 0 1,0 0-1,-1 0 1,1 0-1,0 0 1,0 1-1,1-1 1,-1 0-1,0 0 0,1 0 1,-1 0-1,1 0 1,0 0-1,0 0 1,0 0-1,0 0 1,0-1-1,0 1 1,0 0-1,0-1 1,1 1-1,-1 0 1,1-1-1,-1 0 1,1 1-1,0-1 1,-1 0-1,1 0 1,0 0-1,0 0 1,0 0-1,0 0 1,0 0-1,0-1 1,0 1-1,1-1-49,61 4-1020,-22-17-4181,-17 4-3942,-13 5 224</inkml:trace>
  <inkml:trace contextRef="#ctx0" brushRef="#br0" timeOffset="19495.453">3510 1114 10149,'-51'-7'10552,"47"8"-10427,0 1 0,1-1 0,-1 1 0,1 0 0,0 0 1,-1 1-1,1-1 0,0 1 0,0-1 0,1 1 0,-1 0 0,1 0 0,-1 0 0,1 1 0,0-1 0,0 0 0,0 1 0,1-1 0,-1 1 1,1 0-1,0-1 0,0 1 0,0 0 0,0 0 0,1 0 0,-1 0 0,1 0 0,0 1-125,0-3 1,0 0 0,0 0 0,-1 0 0,1 0 0,1 0 0,-1 0 0,0 0 0,0 0 0,1 0 0,-1 0 0,1 0 0,0 0 0,-1 0 0,1 0 0,0-1 0,0 1 0,0 0 0,0-1 0,1 1 0,-1 0 0,0-1 0,1 0 0,-1 1 0,1-1 0,-1 0 0,1 0 0,0 0 0,-1 0 0,1 0 0,0 0 0,0 0 0,0 0 0,0-1 0,0 1 0,0-1 0,0 1 0,0-1 0,0 0 0,0 0 0,0 0 0,0 0-1,0 0 1,0-1 0,-1 1 0,1 0 0,2-1-1,44-20-5337,-30-12-6368,-14 23 4515</inkml:trace>
  <inkml:trace contextRef="#ctx0" brushRef="#br0" timeOffset="19714.214">3513 978 9748,'1'37'7611,"6"18"-3898,2 31-2047,0-4-1311,-1-91-13724,-5 5 3661</inkml:trace>
  <inkml:trace contextRef="#ctx0" brushRef="#br0" timeOffset="20010.952">3663 1183 8532,'29'5'7127,"-28"-4"-7044,1-1 1,0 1 0,-1-1 0,1 1 0,0-1 0,-1 0 0,1 0 0,0 0 0,-1 0 0,1 0 0,0 0 0,-1 0-1,1 0 1,0-1 0,-1 1 0,1-1 0,-1 1 0,1-1 0,-1 0 0,1 1 0,-1-1 0,1 0 0,-1 0 0,1 0 0,-1 0-1,0 0 1,0-1 0,0 1 0,0 0 0,0 0 0,0-1 0,0 1 0,0-1 0,0 1 0,0-1 0,-1 1 0,1-1-1,-1 1 1,1-3-84,-1 3 42,0-1-1,0 1 1,0 0-1,0-1 0,0 1 1,0-1-1,-1 1 1,1 0-1,-1-1 1,1 1-1,-1 0 0,1-1 1,-1 1-1,0 0 1,1 0-1,-1 0 1,0 0-1,0 0 0,0-1 1,0 1-1,0 1 1,0-1-1,0 0 0,-1 0 1,1 0-1,0 1 1,0-1-1,-1 0 1,1 1-1,0-1 0,-1 1 1,1 0-1,0-1 1,-1 1-1,1 0 1,-1 0-1,1 0 0,0 0 1,-1 0-1,1 0 1,-1 0-1,1 1 1,0-1-1,-1 0 0,1 1 1,0-1-1,-1 1 1,1-1-1,0 1 0,0 0 1,-1 0-1,1-1 1,0 1-1,0 0 1,0 0-1,0 0 0,0 1-41,-3 3 170,0 0-1,1 1 0,0 0 0,0 0 1,1-1-1,0 1 0,0 1 1,0-1-1,1 0 0,-1 0 0,2 1 1,-1-1-1,1 1 0,0-1 0,0 0 1,0 1-1,1-1 0,0 0 0,1 1 1,-1-1-1,1 0 0,0 0 0,1 0 1,-1 0-1,1 0 0,1-1 1,2 5-170,-4-8-75,-1-1 0,0 0 0,1 0 0,0 0 0,-1 1 0,1-2 0,0 1 0,0 0 0,-1 0 0,1 0 0,0-1 0,0 1 0,0-1 0,0 0 1,0 1-1,0-1 0,0 0 0,0 0 0,0 0 0,0 0 0,0-1 0,0 1 0,0 0 0,0-1 0,-1 1 0,1-1 0,0 0 0,0 0 0,0 0 1,-1 0-1,1 0 0,1-1 75,37-24-8000,-29 18 3564,11-8-6577</inkml:trace>
  <inkml:trace contextRef="#ctx0" brushRef="#br0" timeOffset="21010.716">4025 1001 9204,'4'1'9798,"10"54"-7588,8 130-774,-22-185-1436,0-1 0,0 1 0,0 0 0,1-1 0,-1 1 0,0 0 0,0 0 1,1-1-1,-1 1 0,0 0 0,0 0 0,1-1 0,-1 1 0,0 0 0,1 0 0,-1 0 0,0 0 1,0-1-1,1 1 0,-1 0 0,0 0 0,1 0 0,-1 0 0,1 0 0,-1 0 0,0 0 0,1 0 1,-1 0-1,0 0 0,1 0 0,-1 0 0,0 0 0,1 0 0,-1 0 0,0 1 0,1-1 0,-1 0 1,0 0-1,1 0 0,-1 0 0,0 1 0,0-1 0,1 0 0,-1 0 0,0 1 0,0-1 0,1 0 1,-1 0-1,0 1 0,0-1 0,0 0 0,1 1 0,9-34-5,14-37 53,-23 68-48,0 0 0,0 1 0,0-1 0,1 1 0,-1 0 0,0-1 1,1 1-1,-1 0 0,1 0 0,-1 0 0,1 0 0,-1 0 1,1 0-1,0 0 0,0 1 0,-1-1 0,1 1 0,0-1 0,0 1 1,0 0-1,-1-1 0,1 1 0,0 0 0,0 0 0,0 0 0,0 1 1,0-1-1,-1 0 0,1 1 0,0-1 0,0 1 0,0 0 0,-1-1 1,1 1-1,0 0 0,-1 0 0,2 1 0,0 0 5,-1 0 0,0 0-1,0 0 1,0 0 0,0 0 0,0 0-1,0 0 1,0 1 0,-1-1 0,1 1-1,-1-1 1,0 1 0,0 0 0,0 0 0,0-1-1,0 1 1,0 0 0,-1 0 0,1 0-1,-1 0 1,0 0 0,0 0 0,0 0-1,0 0 1,-1 0 0,1-1 0,-1 1 0,0 0-1,0 0 1,0 0 0,0-1 0,0 1-1,0 0 1,-1-1 0,0 1 0,1-1-1,-1 1 1,0-1 0,0 0 0,0 0 0,0 0-1,0 0 1,-1 0 0,1-1 0,-1 1-1,1-1 1,-3 2-5,-59 16 104,59-36-4364,9 5-5673,-1 8 1113</inkml:trace>
  <inkml:trace contextRef="#ctx0" brushRef="#br0" timeOffset="21448.109">4289 1141 9092,'1'3'119,"29"64"6568,-29-66-6551,0 1 0,0-1-1,0 1 1,0-1-1,1 1 1,-1-1-1,0 0 1,0 1-1,1-1 1,-1 0 0,1 0-1,-1 0 1,1 0-1,0-1 1,-1 1-1,1 0 1,0-1-1,0 1 1,-1-1 0,1 1-1,0-1 1,0 0-1,0 0 1,-1 0-1,1 0 1,0 0-1,0 0 1,0 0 0,-1-1-1,1 1 1,0-1-1,0 1 1,-1-1-1,1 0 1,0 0 0,-1 0-1,1 1 1,0-2-136,34-60-9,-28 38 4,-5 17-2,-2 6 91,-2 18 229,5 236 3851,-5-262-7072,0-5-190,2 4-4654,1 0-4064</inkml:trace>
  <inkml:trace contextRef="#ctx0" brushRef="#br0" timeOffset="22215.334">4866 1097 8372,'-11'-6'7466,"-4"10"-3806,-22 24-819,37-28-2839,-6 7 240,1 0 1,-1 1-1,2 0 1,-1 0 0,1 0-1,0 0 1,1 1-1,0-1 1,0 1-1,1 0 1,-1 2-243,3-9 22,0 1-1,0-1 1,-1 1 0,2-1 0,-1 1 0,0-1 0,0 1 0,1-1-1,-1 1 1,1-1 0,0 1 0,0-1 0,0 0 0,0 1-1,0-1 1,0 0 0,1 0 0,-1 0 0,1 0 0,-1 0 0,1 0-1,0 0 1,0-1 0,0 1 0,0 0 0,0-1 0,0 0 0,0 0-1,1 1 1,-1-1 0,0 0-22,52 0-3676,-11-18-5422,-36 14 6095,10-4-6890</inkml:trace>
  <inkml:trace contextRef="#ctx0" brushRef="#br0" timeOffset="22527.76">4991 1147 10805,'-40'47'10669,"38"17"-7738,2-62-2933,1 1 1,-1 0-1,1 0 0,0-1 1,0 1-1,0 0 0,0-1 1,1 1-1,-1-1 0,1 1 1,0-1-1,-1 0 0,1 0 1,0 1-1,0-2 0,0 1 1,1 0-1,-1 0 1,0-1-1,1 1 0,-1-1 1,1 1-1,-1-1 0,1 0 1,0 0-1,0 0 0,-1-1 1,1 1-1,0-1 0,0 1 1,0-1-1,0 0 0,-1 0 1,1 0-1,0-1 0,0 1 1,0-1-1,-1 1 0,1-1 1,0 0-1,0 0 0,-1 0 1,2-1 1,-1 0-7,1 0 1,-1-1-1,0 1 0,0-1 1,0 0-1,0 0 0,0 0 1,-1-1-1,1 1 0,-1-1 1,0 1-1,0-1 0,0 0 1,-1 1-1,1-1 0,-1 0 1,0 0-1,0 0 1,0 0-1,-1-1 0,1 1 1,-1 0-1,0 0 0,0-2 7,0 3-1,0 0-1,0 0 0,0 0 1,0 1-1,-1-1 0,1 0 0,-1 0 1,1 1-1,-1-1 0,0 0 1,0 0-1,-1 1 0,1-1 1,0 1-1,-1 0 0,1-1 0,-1 1 1,0 0-1,0 0 0,0 0 1,0 0-1,0 0 0,0 0 1,-1 0-1,1 1 0,-1 0 1,1-1-1,-1 1 0,1 0 0,-1 0 1,0 0-1,1 0 0,-1 1 1,0-1-1,-2 1 2,-24 16-1643,31-6-1933,8 1-4350,-3-6-3028</inkml:trace>
  <inkml:trace contextRef="#ctx0" brushRef="#br0" timeOffset="23012.022">5128 1204 9300,'7'29'7418,"3"38"-3831,-9-79-3493,1-1 0,0 1 1,1 0-1,0-1 0,0 1 0,2 1 0,-1-1 0,2 1 0,-1-1 0,1 1 0,3-2-94,-9 13-1,0-1-1,1 0 0,-1 1 0,0-1 0,1 0 0,-1 1 0,1-1 0,-1 0 0,1 1 0,-1-1 0,1 1 0,0-1 1,-1 1-1,1-1 0,0 1 0,-1-1 0,1 1 0,0 0 0,0-1 0,-1 1 0,1 0 0,0 0 0,0 0 1,-1-1-1,1 1 0,0 0 0,0 0 0,0 0 0,-1 0 0,1 0 0,0 1 0,0-1 0,0 0 0,-1 0 0,1 0 1,0 1-1,0-1 0,-1 0 0,1 1 0,0-1 0,-1 1 0,1-1 0,0 1 0,-1-1 0,1 1 0,-1-1 0,1 1 1,-1-1-1,1 1 0,-1 0 0,1-1 0,-1 1 0,0 0 0,1 0 0,-1-1 0,0 1 0,1 0 0,-1 0 1,0-1-1,0 1 0,0 0 2,17 57-24,-15-52 23,12 43-316,0-90 199,-11 28 109,25-50 541,-25 64-458,0-1-1,0 1 1,0 0-1,0 1 1,-1-1-1,1 0 1,-1 1-1,1-1 1,-1 1 0,1 0-1,-1 0 1,0 0-1,0 0 1,0 0-1,0 1 1,0-1-1,0 1 1,-1-1-1,1 1 1,-1-1 0,0 1-1,1 0 1,-1 0-1,-1 0 1,1-1-1,0 1 1,-1 0-1,1 0 1,-1 0-1,0 1-73,4 20 219,2 9-864,2-17-3013,-3-15-5971,-2-4-135</inkml:trace>
  <inkml:trace contextRef="#ctx0" brushRef="#br0" timeOffset="23506.487">5443 1170 10597,'4'24'7339,"3"1"-4517,4 13-1020,-2 122-789,-13-210-9089,-2-28 4236,6-41 6936,-1 117-2940,1 1 0,0-1 0,-1 0 0,1 0-1,0 1 1,0-1 0,0 0 0,0 0 0,0 0-1,0 1 1,1-1 0,-1 0 0,1 1 0,-1-1-1,1 0 1,0 1 0,-1-1 0,1 0 0,0 1-1,0-1 1,0 1 0,0 0 0,0-1-1,1 1 1,-1 0 0,0 0 0,0-1 0,1 1-1,-1 0 1,1 0 0,-1 1 0,1-1 0,0 0-1,-1 0 1,1 1 0,0-1 0,-1 1 0,1-1-1,0 1 1,0 0 0,-1 0 0,1 0 0,0 0-1,0 0 1,-1 0 0,1 0 0,0 1 0,0-1-1,-1 1 1,1-1 0,0 1 0,-1-1 0,1 1-156,1 0 44,1 1 0,-1-1 0,0 1 0,0-1 0,-1 1 1,1 0-1,0 0 0,-1 0 0,1 0 0,-1 0 0,1 1 0,-1-1 1,0 1-1,0 0 0,0-1 0,-1 1 0,1 0 0,-1 0 1,1 0-1,-1 0 0,0 1 0,0-1 0,0 0 0,-1 0 1,1 1-1,-1-1 0,0 0 0,0 1 0,0-1 0,0 0 1,0 1-1,-1-1 0,1 0 0,-1 0 0,0 1 0,0-1 1,0 0-1,-1 0 0,1 0 0,-1 0 0,0 0 0,0-1 1,0 1-1,0 0 0,0-1 0,0 1 0,-3 1-44,-40 15-89,29-21-2300,15-1-411,4 0-5504,0 1-3184</inkml:trace>
  <inkml:trace contextRef="#ctx0" brushRef="#br0" timeOffset="23693.945">5684 1167 11285,'4'19'7467,"-1"1"-4097,1 40-1705,-2-53-5895,3-18-6904,-3 3 2727</inkml:trace>
  <inkml:trace contextRef="#ctx0" brushRef="#br0" timeOffset="23897.278">5701 1040 10645,'-4'4'2353,"3"-2"64,1 4-1761,1 2-576,3 3-912,1-2-1441,-1 1-1953,2-4-4578</inkml:trace>
  <inkml:trace contextRef="#ctx0" brushRef="#br0" timeOffset="24162.848">5812 1025 12214,'13'71'10711,"-6"97"-9067,-5-172-8303,0-9-2154,1 7-268</inkml:trace>
  <inkml:trace contextRef="#ctx0" brushRef="#br0" timeOffset="24440.311">5931 1178 10501,'43'10'8651,"-36"-9"-8569,-1-1 1,0 0-1,0 0 0,0 0 1,1 0-1,-1-1 1,0 0-1,0-1 1,0 1-1,0-1 0,0 0 1,0-1-1,-1 1 1,1-1-1,-1 0 1,3-2-83,-8 4 6,1 1 1,-1-1 0,1 1 0,-1-1 0,0 1-1,1-1 1,-1 1 0,0-1 0,1 1 0,-1-1-1,0 0 1,0 1 0,0-1 0,1 0 0,-1 1-1,0-1 1,0 1 0,0-1 0,0 0-1,0 1 1,0-1 0,0 0 0,-1 1 0,1-1-1,0 0 1,0 1 0,0-1 0,-1 1 0,1-1-1,0 0 1,0 1 0,-1-1 0,1 1 0,-1-1-1,1 1 1,0-1 0,-1 1 0,1-1-1,-1 1 1,1 0 0,-1-1 0,1 1 0,-1 0-1,0-1 1,1 1 0,-1 0 0,1 0 0,-1-1-1,0 1 1,1 0 0,-1 0 0,0 0 0,1 0-1,-1 0 1,0 0 0,1 0 0,-1 0-7,-42-8 261,40 9-199,0 0-1,0 0 1,0 1-1,0-1 1,0 1-1,0-1 1,1 1-1,-1 0 1,1 0 0,-1 0-1,1 1 1,0-1-1,0 1 1,0-1-1,0 1 1,0-1-1,0 1 1,1 0 0,0 0-1,-1 0 1,1 0-1,0 0 1,0 0-1,1 0 1,-1 1-1,1-1 1,-1 0 0,1 0-1,0 0 1,0 1-1,1-1 1,-1 0-1,1 0 1,-1 0-1,1 0 1,0 1 0,0-1-1,0 0 1,1-1-1,-1 1 1,1 0-1,-1 0 1,1-1-1,0 1 1,0 0 0,0-1-1,1 0 1,-1 0-1,1 0 1,-1 0-1,1 0 1,-1 0-1,1 0 1,0-1 0,2 1-62,41 1-2945,-32-7-1006,0-3-3816,-5 0-2059</inkml:trace>
  <inkml:trace contextRef="#ctx0" brushRef="#br0" timeOffset="24830.841">6163 1165 10885,'9'35'7413,"-5"20"-4963,4 15-2116,-1-116 167,-6 33-387,-1 5 62,0 1 1,0-1 0,1 0 0,0 0 0,0 1 0,1-1 0,0 1 0,0-1 0,1 1-1,0 0 1,0 0 0,1 0 0,0 0 0,0 1 0,2-3-177,-4 8 8,0 0 0,0 0 1,0 0-1,0 0 0,0 0 0,0 1 1,0-1-1,1 1 0,-1-1 0,0 1 1,0 0-1,1 0 0,-1 0 1,0 0-1,0 0 0,1 0 0,-1 1 1,0-1-1,0 1 0,0 0 0,0-1 1,0 1-1,1 0 0,-1 0 0,-1 0 1,1 1-1,0-1 0,0 0 1,0 1-1,-1-1 0,1 1 0,-1 0 1,1 0-1,0 0-8,7 11-3403,-3 1-3469,-6-13 1229,0-1-3054</inkml:trace>
  <inkml:trace contextRef="#ctx0" brushRef="#br0" timeOffset="25736.882">4960 108 6979,'12'-8'7675,"-12"8"-7484,0 1-1,-1-1 1,1 0 0,0 0 0,0 1 0,0-1-1,0 0 1,0 0 0,0 1 0,0-1 0,0 0-1,0 0 1,0 1 0,0-1 0,0 0 0,0 1-1,1-1 1,-1 0 0,0 0 0,0 1 0,0-1 0,0 0-1,0 0 1,0 1 0,1-1 0,-1 0 0,0 0-1,0 0 1,0 1 0,1-1 0,-1 0 0,0 0-1,0 0 1,1 0 0,-1 0 0,0 1 0,0-1 0,1 0-1,-1 0 1,0 0 0,1 0-191,-7 152 2844,8-136-2799,0 1 0,1-1-1,1 0 1,1 0 0,0 0 0,1-1 0,0 0-1,2 0 1,-1 0 0,5 4-45,54 95 115,-57-106-25,0 0 1,0-1 0,1 0-1,0 0 1,0-1-1,1 0 1,0-1 0,0 0-1,8 2-90,40 20 1148,-47-30-986,-25-3-4245,7 2-7123,1-1-1498</inkml:trace>
  <inkml:trace contextRef="#ctx0" brushRef="#br0" timeOffset="28342.986">5604 505 7075,'-13'-18'11696,"-16"25"-8188,-25 30-2408,50-30-1004,0 0 0,1 0 0,0 0 0,0 1 1,1-1-1,-1 1 0,2-1 0,-1 1 0,1 0 0,0 0 1,1 0-1,0 0 0,0-1 0,0 1 0,1 0 0,1 0 1,-1 0-1,1-1 0,0 1 0,1-1 0,3 7-96,-4-9 5,1 0 0,0 0 0,0-1-1,0 1 1,0-1 0,1 0-1,-1 0 1,1 0 0,0 0 0,1-1-1,-1 0 1,0 0 0,1 0 0,0 0-1,0-1 1,0 1 0,0-1 0,0-1-1,0 1 1,0-1 0,0 1 0,1-2-1,-1 1 1,1-1 0,-1 1 0,1-1-1,-1-1 1,0 1 0,1-1 0,-1 0-1,0 0 1,1-1 0,-1 1 0,0-1-1,0 0 1,0-1 0,0 1-1,-1-1 1,1 0 0,-1 0 0,1-1-1,-1 1 1,0-1 0,0 0 0,1-2-5,-1 3 4,-1-1 0,1 0 0,-1 0 1,0 0-1,0 0 0,0-1 1,0 1-1,-1-1 0,0 0 0,0 1 1,0-1-1,0 0 0,-1 0 0,0 0 1,0-1-1,-1 1 0,1 0 0,-1 0 1,0 0-1,0 0 0,-1-1 0,1 1 1,-1 0-1,0 0 0,-1 0 0,1 0 1,-1 0-1,0 0 0,0 1 0,-1-1 1,0 1-1,1-1 0,-1 1 0,-1 0 1,1 0-1,0 0 0,-4-2-4,0 1-81,-1 0-1,0 0 0,0 1 1,0 0-1,-1 1 1,1 0-1,-1 0 0,0 1 1,0 0-1,0 0 1,0 1-1,-2 0 82,9 6-4060,8-1-4654,0-2-3286</inkml:trace>
  <inkml:trace contextRef="#ctx0" brushRef="#br0" timeOffset="29061.573">6027 591 8356,'7'-20'8420,"13"10"-4150,50 20-1444,-66-5-2834,1 1 1,-1 0-1,0 0 0,0 0 0,-1 0 0,0 0 0,0 1 0,-1 0 1,1-1-1,-1 1 0,-1 0 0,1 0 0,-1 0 0,0 0 0,-1 1 1,0-1-1,0 0 0,-1 3 8,-1-13-10,0 0 0,0 0 0,0 1 1,0-1-1,-1 1 0,1-1 0,-1 1 0,0 0 0,0 0 0,0 0 1,0 0-1,0 0 0,0 1 0,0-1 0,0 1 0,-1 0 1,1 0-1,-1 0 0,1 1 0,-1-1 0,1 1 0,-1 0 1,1 0-1,-1 0 0,1 0 0,-1 0 0,1 1 0,-1 0 1,1 0-1,0 0 0,-1 0 0,-1 1 10,2-1 76,0 0 0,0 0-1,1 0 1,-1 0 0,1 0-1,-1 1 1,1-1 0,-1 1 0,1-1-1,0 1 1,-1 0 0,1 0 0,0 0-1,0 1 1,1-1 0,-1 0-1,0 1 1,1-1 0,-1 1 0,1-1-1,0 1 1,0 0 0,0-1 0,0 1-1,1 0 1,-1 0 0,1 0 0,-1 0-1,1 0 1,0 0 0,0-1-1,0 1 1,1 0 0,-1 0 0,1 0-1,0 0 1,-1 0 0,1-1 0,0 1-1,1 0 1,-1-1 0,0 1 0,1-1-1,0 2-75,0-3 0,0 1 0,0 0 0,0-1 0,0 1 0,0-1 1,0 0-1,0 0 0,0 1 0,1-1 0,-1-1 0,0 1 0,1 0 0,-1-1 0,1 1 0,-1-1 0,1 0 0,-1 1 0,1-1 0,-1-1 0,1 1 0,-1 0 0,1 0 0,-1-1 0,1 0 0,-1 1 0,0-1 1,1 0-1,-1 0 0,0 0 0,0-1 0,1 1 0,-1 0 0,0-1 0,0 1 0,-1-1 0,1 0 0,0 0 0,21-22-3553,-2-1-4854,-15 16 3373,2 0-4706</inkml:trace>
  <inkml:trace contextRef="#ctx0" brushRef="#br0" timeOffset="29264.642">6278 724 10069,'5'-4'8631,"-1"-26"-5502,0-60 1579,18 86-5425,-3 10-3312,-1 0-7395,-9-6 1073</inkml:trace>
  <inkml:trace contextRef="#ctx0" brushRef="#br0" timeOffset="29827.008">6478 587 10853,'-21'-6'10040,"1"22"-7762,-4 29-2249,17 9 571,7-53-599,0 0 0,0 0 0,0 0 0,0 0 0,1 0 0,-1 0 1,0 0-1,1 0 0,-1 0 0,1 0 0,-1 0 0,1 0 0,-1-1 1,1 1-1,0 0 0,-1 0 0,1-1 0,0 1 0,0 0 0,-1-1 1,1 1-1,0-1 0,0 1 0,0-1 0,0 1 0,0-1 0,0 0 1,0 1-1,0-1 0,0 0 0,0 0 0,0 0 0,0 0 0,0 0 1,0 0-1,0 0 0,0 0 0,0 0 0,0 0 0,0 0 0,0-1 1,0 1-1,0 0 0,-1-1 0,1 1 0,0-1 0,0 1 0,0-1 0,0 1 1,0-1-1,-1 0 0,1 0-1,3-1-51,1 0 0,-1-1 1,0 0-1,-1 0 0,1 0 0,-1 0 0,1 0 1,-1-1-1,0 1 0,0-1 0,0 0 0,-1 0 1,1 0-1,-1 0 0,0-1 0,0 1 0,-1-1 1,1 1-1,-1-1 0,0 0 0,0 1 0,-1-1 1,1 0-1,-1 1 0,0-1 0,0-3 51,16 283 3698,-20-283-7509,2-9-2255,3 8-243,1 0-3725</inkml:trace>
  <inkml:trace contextRef="#ctx0" brushRef="#br0" timeOffset="30342.513">6619 573 11029,'-5'17'9158,"7"17"-8204,-2-26-141,0-2-717,1-1-1,-1 0 1,1 1 0,0-1 0,0 0-1,0 0 1,1 1 0,-1-1-1,1 0 1,1 0 0,-1-1 0,1 1-1,0 0 1,0-1 0,0 0-1,4 4-95,-4-8 6,0 0 0,1-1 0,-1 1 0,0-1 0,0 0-1,1 0 1,-1 0 0,0-1 0,0 1 0,0-1 0,-1 0-1,1 1 1,0-1 0,0-1 0,-1 1 0,0 0 0,1 0-1,-1-1 1,0 0 0,0 1 0,0-1 0,0 0 0,-1 0-1,1 0 1,-1 0 0,0 0 0,0 0 0,0 0 0,0-1-1,0 1 1,-1 0 0,1 0-6,-4-76-1395,13 89-11531,-5-6 3591</inkml:trace>
  <inkml:trace contextRef="#ctx0" brushRef="#br0" timeOffset="30914.384">6812 630 11221,'6'35'6727,"10"45"-4636,-7-135-277,18-60-1468,-26 115-345,-1-1-1,0 1 1,0-1-1,0 1 1,1-1-1,-1 1 1,0-1-1,1 1 1,-1 0-1,0-1 0,1 1 1,-1-1-1,0 1 1,1 0-1,-1-1 1,1 1-1,-1 0 1,1 0-1,-1-1 1,1 1-1,-1 0 0,1 0 1,-1 0-1,1 0 1,-1-1-1,1 1 1,-1 0-1,1 0 1,-1 0-1,1 0 0,-1 0 1,1 0-1,0 1 1,-1-1-1,1 0 1,-1 0-1,1 0 1,-1 0-1,1 1 1,-1-1-1,1 0 0,-1 0 1,0 1-1,1-1 1,-1 0-1,1 1 1,-1-1-1,0 0 1,1 1-1,-1-1 1,0 1-1,1-1 0,-1 1 1,0-1-1,0 1 1,1-1-1,-1 1 1,0-1-1,0 1 1,0-1-1,0 1 0,0-1 1,0 1-1,0-1 1,0 1-1,0-1 0,15 35-19,10 40 86,-24-75-67,0 0-1,0 0 1,1 0 0,-1 0-1,0 0 1,0-1 0,0 1-1,0 0 1,0 0 0,0-1-1,0 1 1,0-1 0,0 1-1,0-1 1,0 0 0,0 1 0,0-1-1,0 0 1,-1 1 0,1-1-1,0 0 1,0 0 0,-1 0-1,1 0 1,-1 0 0,1 0-1,0 0 1,-1 0 0,0 0-1,1 0 1,-1 0 0,0 0-1,1 0 1,-1 0 0,0 0 0,0 0-1,0 0 1,0 0 0,0-1-1,0 1 1,0 0 0,-1 0-1,1 0 1,0 0 0,-1-1 0,3-5-2,4-12 138,29-49 1046,-33 69-1088,0-1 0,0 1-1,1-1 1,-1 1 0,0 0 0,0-1 0,0 1 0,0 0 0,0 0 0,-1 1 0,1-1 0,0 0-1,0 1 1,-1-1 0,1 1 0,-1-1 0,1 1 0,-1 0 0,0-1 0,0 1 0,0 0 0,0 0-1,0 0 1,0 0 0,0 0 0,0 0 0,-1 0 0,1 1 0,-1-1 0,0 0 0,0 0 0,1 1-94,-1-1 87,21 85 572,-25-84-3843,0-16-9053,5 5 344</inkml:trace>
  <inkml:trace contextRef="#ctx0" brushRef="#br0" timeOffset="31480.041">7182 627 9412,'5'11'8840,"8"-8"-4226,40-21-3134,-41 13-791,-10 5-684,1 0-1,-1 0 1,0 0-1,1-1 1,-1 1-1,0-1 0,0 1 1,1-1-1,-1 0 1,0 0-1,0 0 0,0 0 1,0 0-1,0-1 1,0 1-1,-1 0 0,1-1 1,0 0-1,-1 1 1,1-1-1,-1 0 0,1 0 1,-1 0-1,0 0 1,0 0-1,0 0 1,0 0-1,0 0 0,0 0 1,0-1-1,-1 1 1,0 0-1,1 0 0,-1-1 1,0 1-1,0 0 1,0-1-1,0 1 0,0 0 1,-1-1-1,1 1 1,-1 0-1,1 0 1,-1-1-1,0 1 0,0 0 1,0 0-1,0 0 1,-1-2-5,-1 3 9,1-1 1,-1 1 0,1-1 0,-1 1 0,0 0 0,0 0-1,1 0 1,-1 0 0,0 1 0,0-1 0,0 1 0,0 0 0,0 0-1,0 0 1,0 0 0,0 0 0,1 0 0,-1 1 0,0 0-1,0-1 1,0 1 0,0 0 0,1 0 0,-1 1 0,1-1 0,-1 0-1,1 1 1,-1 0 0,1 0 0,0-1 0,-1 1 0,1 0-1,0 1 1,1-1 0,-1 0 0,0 1 0,1-1 0,-1 1 0,1-1-1,0 1 1,-1 0 0,1 2-10,-3 2 159,1 0 1,0 0-1,1 0 0,0 0 0,0 1 1,0-1-1,1 1 0,0 0 1,0-1-1,1 1 0,0 0 0,1 0 1,0-1-1,0 1 0,0-1 0,1 1 1,0-1-1,0 1 0,1-1 1,3 5-160,-5-10-41,1-1 0,-1 0 1,1 1-1,-1-1 0,1 0 1,0 0-1,-1 0 1,1 0-1,0 0 0,0-1 1,0 1-1,0-1 1,0 1-1,-1-1 0,1 1 1,0-1-1,0 0 0,0 0 1,0 0-1,0 0 1,0-1-1,0 1 0,0 0 1,0-1-1,0 1 1,0-1-1,0 0 0,-1 0 1,1 1-1,0-1 0,0 0 1,-1-1-1,2 1 41,51-44-5399,-37 24 2796,-1-1-6228,-4 7-1830</inkml:trace>
  <inkml:trace contextRef="#ctx0" brushRef="#br0" timeOffset="31939.512">7409 571 9156,'6'32'10892,"2"15"-6054,2 14-3427,7-86-1187,-11-4-202,-5 19-34,1 0 1,0 0-1,0 0 1,1 1-1,1-1 1,0 1-1,0-1 1,1 1 0,0 1-1,1-2 12,-6 9 0,1 1-1,-1-1 0,1 0 1,-1 1-1,1-1 1,0 0-1,-1 1 0,1-1 1,0 1-1,-1-1 1,1 1-1,0-1 1,0 1-1,-1-1 0,1 1 1,0 0-1,0-1 1,0 1-1,0 0 0,-1 0 1,1 0-1,0 0 1,0 0-1,0 0 1,0 0-1,0 0 0,0 0 1,-1 0-1,1 0 1,0 1-1,0-1 0,0 0 1,0 0-1,-1 1 1,1-1-1,0 1 0,0-1 1,-1 1-1,1-1 1,0 1-1,0-1 1,-1 1-1,1 0 0,-1-1 1,1 1-1,-1 0 1,1 0-1,-1-1 0,1 1 1,-1 0-1,0 0 1,1 0-1,-1-1 1,0 1-1,0 0 0,0 0 1,1 0-1,-1 0 1,0 0-1,0 0 1,13 55 467,-14 47 134,5-123-7716,0-6-2973,0 10-154</inkml:trace>
  <inkml:trace contextRef="#ctx0" brushRef="#br0" timeOffset="32205.077">7685 443 10373,'2'8'7716,"4"6"-4819,0 1-2001,28 182 4368,-36-168-6964,1-26-3505,-1-6-4754,0-1-307</inkml:trace>
  <inkml:trace contextRef="#ctx0" brushRef="#br0" timeOffset="32408.15">7669 579 13622,'16'-1'11515,"0"-2"-8181,17-1-3387,10-1-3425,-29 2-630,0 0-3729,-2 0-5142</inkml:trace>
  <inkml:trace contextRef="#ctx0" brushRef="#br0" timeOffset="32863.275">7944 498 10229,'-11'-9'9552,"-33"30"-7222,41-19-2213,1-2-61,0 1-1,1-1 1,-1 1-1,0 0 0,0 0 1,1 0-1,-1 0 1,0 0-1,1 0 1,-1 0-1,1 0 1,-1 1-1,1-1 1,0 0-1,-1 1 0,1 0 1,0-1-1,0 1 1,0-1-1,0 1 1,1 0-1,-1 0 1,0 0-1,1-1 1,-1 1-1,1 0 0,0 0 1,-1 0-1,1 0 1,0 0-1,0 0 1,0 0-1,1 0 1,-1 0-1,0 0 1,1-1-1,-1 1 0,1 0 1,0 0-1,-1 0 1,2 1-56,68 77 1657,-70-78-1618,-1 0 1,1 0 0,0 0 0,-1-1 0,0 1-1,1 0 1,-1-1 0,0 1 0,0-1-1,0 1 1,0-1 0,0 1 0,0-1 0,0 1-1,-1-1 1,1 0 0,0 0 0,-1 0-1,1 0 1,-1 0 0,1 0 0,-1 0 0,0 0-1,1 0 1,-1-1 0,0 1 0,1-1 0,-1 1-1,0-1 1,0 0 0,1 0 0,-1 0-1,0 0 1,-1 0-40,-28-2-2053,22-1-1967,-1-2-4874,4 2-3634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3:05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8788,'-1'16'6898,"-2"1"-3829,-11 34-2238,12-44-117,-18 49 1089,13-37-1501,0 0-1,1 0 1,1 0-1,1 1 1,1-1-1,-1 16-301,8-85-7703,2 26 690,1 4-2167</inkml:trace>
  <inkml:trace contextRef="#ctx0" brushRef="#br0" timeOffset="265.559">84 11 8788,'32'3'10391,"8"38"-8396,-31-31-1276,0 0-665,1 0 1,1 0 0,0-1-1,0-1 1,1 0 0,0 0 0,0-1-1,1-1 1,-1 0 0,2-1-1,-1 0 1,6 1-55,-16-5-3943,-8-3-6417,-3 0 2130</inkml:trace>
  <inkml:trace contextRef="#ctx0" brushRef="#br0" timeOffset="2198.35">52 134 5699,'19'-12'8980,"-17"12"-8674,0 0-1,0-1 0,0 1 1,0 0-1,0 0 0,0 1 1,1-1-1,-1 0 0,0 1 1,0-1-1,0 1 0,0-1 1,0 1-1,0 0 0,-1 0 1,1 0-1,0 0 0,0 0 1,0 1-1,-1-1 0,1 0 1,-1 1-1,1 0 0,-1 0-305,78 108 3663,43 26-2601,-75-74-842,-3 3 1,-2 0-1,12 31-220,93 142 550,-36-66-336,-98-154-212,30 44 90,-3 1 0,-3 2-1,27 66-91,28 126 694,62 11-417,-59-57-20,0-53-252,-6 37 112,18 72-15,-8-81-38,2 71 66,51 98-4,-58-55-94,-75-240-31,-2-1 0,-2 2 0,4 50-1,1 1 61,78 210-42,-76-218-19,-5 2 1,-5 0 0,0 98-1,-11-97 30,-5 0-1,-12 68-29,-26-63-27,14-55 19,-67 110 30,27-75-70,-33 42 56,59-86-19,32-37 16,-1 0 1,0-1-1,0 0 0,-1-1 1,-1 0-1,1-1 0,-1 0 1,-1-1-1,-2 1-5,-53 41-16,-50 9 115,95-43-130,23-14 15,0 0 0,-1 0 0,1 1 1,0-1-1,-1 0 0,1 0 0,-1 0 1,1-1-1,-1 1 0,0 0 1,1 0-1,-1-1 0,0 1 0,1-1 1,-1 0-1,0 1 0,0-1 0,1 0 1,-1 0-1,0 0 0,0 0 0,1 0 1,-1-1-1,0 1 0,0 0 1,1-1-1,-1 1 0,0-1 0,1 0 1,-1 0-1,1 1 0,-1-1 0,1 0 1,-1 0-1,-1-2 16,-20-29-3620,14 17-1883,-3 0-6090,4 5 2458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3:14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61 9796,'-1'-2'7048,"4"-3"-3634,14-12-1985,-15 16-687,3-3-562,0 0 0,0 1-1,1-1 1,-1 1 0,1 0 0,0 0-1,0 1 1,0 0 0,1 0 0,-1 0 0,0 1-1,1 0 1,-1 0 0,7 1-180,-11 0 5,1 0 0,-1 0 0,1 0-1,-1 0 1,1 0 0,-1 1 0,1-1 0,-1 1 0,0 0 0,1 0 0,-1 0 0,0 0 0,0 0-1,0 0 1,0 1 0,0-1 0,0 1 0,0-1 0,0 1 0,0 0 0,-1 0 0,1 0-1,-1 0 1,1 0 0,-1 0 0,0 0 0,0 0 0,0 1 0,0-1 0,0 0 0,0 1 0,-1-1-1,1 1 1,-1-1 0,1 1 0,-1-1 0,0 0 0,0 1 0,-1 0-5,1 3 7,0 0 0,0 0 1,-1 0-1,0 0 0,0 0 1,-1-1-1,1 1 0,-1 0 1,-1-1-1,1 1 0,-1-1 1,0 0-1,0 0 0,0 0 1,-1 0-1,0 0 0,0-1 0,0 0 1,0 0-1,-1 0 0,1 0 1,-1-1-1,0 1 0,0-1 1,-1-1-1,1 1 0,-5 1-7,4-1 52,20-6 56,13-3 12,-21 6-93,-1 1 0,1-1 0,-1 1 0,0 0 0,1 0 0,-1 1 0,0 0 0,0 0 0,0 0 0,0 0 0,0 1 0,0 0 0,0 0 0,-1 0 0,0 1 0,0-1 0,0 1 0,0 0 0,0 0 0,-1 0 0,1 1 0,-1-1 0,-1 1 0,1 0 0,0 0 0,-1 0 0,0 0 0,0 0 0,-1 1 0,0-1 0,0 0 0,0 1 0,0 0-27,-1-2 51,0 0 0,-1 0-1,1 0 1,-1 1-1,0-1 1,0 0-1,0 0 1,-1 0-1,1 0 1,-1-1-1,0 1 1,0 0-1,-1-1 1,1 1-1,-1-1 1,1 0-1,-1 0 1,0 0-1,0 0 1,-1 0-1,1 0 1,-1-1-1,1 0 1,-1 0-1,0 0 1,1 0-1,-1 0 1,0-1-1,0 0 1,0 0 0,-4 1-51,-1 0 132,3 1-111,-1-1-1,1 0 1,0 0-1,-1 0 1,1-1-1,-1 0 1,0-1-1,1 1 1,-1-1-1,0 0 1,1-1-1,-1 1 1,1-2-1,-1 1 1,1-1-1,-1 1 0,1-2 1,0 1-1,0-1 1,0 0-1,0 0-20,0-22-4581,23 3-3833,-9 12 2902,2-1-4599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6:46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18 182 9636,'4'-4'12385,"-6"-22"-9649,0 9-1406,5-19-189,-5-42-2525,-7 67-4172,5 7-1766,-1-1-5628</inkml:trace>
  <inkml:trace contextRef="#ctx0" brushRef="#br0" timeOffset="795.265">28 222 7155,'0'-8'8747,"13"3"-4733,44 2-1490,90 6 240,183 23-1575,-31-17-722,-173 2-203,23-2 73,-79-12-319,-26-3-18,-42 5 41,1 0-1,0 0 1,-1-1-1,1 1 1,-1-1-1,0 1 0,1-1 1,-1 0-1,0 0 1,0 0-1,0 0 1,0 0-1,-1-1 1,1 1-1,-1-1 1,1 1-1,-1-1 1,0 1-1,0-1 1,0 0-1,0 1 0,0-1 1,-1 0-1,1-2-40,15-131 1364,-29 119-4465,-26 25-11839,25 5 3183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3:10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258 111 8372,'-14'-25'8283,"-16"17"-4929,-33 22-883,51-7-2272,0 0 1,0 0 0,1 1-1,0 1 1,1 0 0,0 1-1,0-1 1,1 2 0,0-1-1,1 1 1,0 1 0,1 0-1,-4 8-199,9-16 8,0 1 0,1-1 0,-1 0 0,1 1 0,0 0 0,0-1 0,1 1 0,-1-1 0,1 1 0,0 0 0,0-1 0,1 1 0,-1 0 0,1-1 0,0 1 0,0-1-1,1 1 1,-1-1 0,1 0 0,0 1 0,0-1 0,1 0 0,-1 0 0,1-1 0,0 1 0,0 0 0,0-1 0,0 0 0,1 1 0,-1-2 0,1 1 0,0 0 0,0-1-1,0 1 1,0-1 0,0 0 0,1 0 0,-1-1 0,0 1 0,1-1 0,-1 0 0,1 0 0,3 0-8,114-9-460,-83-4-4112,-3-6-6451,-23 12 1677</inkml:trace>
  <inkml:trace contextRef="#ctx0" brushRef="#br0" timeOffset="453.017">376 147 9172,'15'20'7687,"-4"24"-7150,-9-34 38,18 112 279,-13-178 1288,-6 42-1940,-1 1 0,2-1 1,0 1-1,0 0 0,1 0 1,1 0-1,0 0 0,1 1 0,0-1 1,1 1-1,3-4-202,-9 16-19,1-1 0,-1 1 0,1-1 0,-1 1 0,1-1 0,-1 1 0,1-1 0,0 1 0,-1-1 0,1 1 0,0 0 0,-1 0 0,1-1 0,0 1 0,-1 0 0,1 0 0,0 0 0,0-1-1,-1 1 1,1 0 0,0 0 0,0 0 0,0 0 0,-1 1 0,1-1 0,0 0 0,0 0 0,-1 0 0,1 1 0,0-1 0,-1 0 0,1 1 0,0-1 0,-1 0 0,1 1 0,0-1 0,-1 1 0,1-1 0,-1 1 0,1-1 0,-1 1 0,1-1 0,-1 2 19,21 19-4248,-5-4-4997,-6-10 380</inkml:trace>
  <inkml:trace contextRef="#ctx0" brushRef="#br0" timeOffset="843.545">628 209 9172,'55'5'7951,"-44"-5"-7801,0 0 0,-1-1-1,1 0 1,0 0 0,-1-1 0,1 0 0,-1-1 0,0-1 0,1 1-1,-1-2 1,4-2-150,-14 7 2,1 0-1,-1-1 1,1 1 0,0-1-1,-1 1 1,0-1-1,1 0 1,-1 1-1,1-1 1,-1 1 0,0-1-1,1 0 1,-1 1-1,0-1 1,1 0-1,-1 0 1,0 1 0,0-1-1,0 0 1,0 1-1,0-1 1,0 0-1,0 0 1,0 1 0,0-1-1,0 0 1,0 0-1,-1 1 1,1-1-1,0 0 1,0 1 0,-1-1-1,1 0 1,0 1-1,-1-1 1,1 1 0,-1-1-1,1 0 1,-1 1-1,1-1 1,-1 1-1,1-1 1,-1 1 0,1-1-1,-1 1 1,0 0-1,1-1 1,-1 1-1,0 0 1,1 0 0,-1-1-1,0 1 1,0 0-2,-39-19 52,36 17 10,0 0 0,0 1 0,0 0 0,-1 0-1,1 0 1,0 0 0,-1 1 0,1 0 0,-1 0 0,1 0-1,0 0 1,-1 1 0,1 0 0,0 0 0,-1 0-1,1 0 1,0 0 0,0 1 0,0 0 0,0 0 0,0 0-1,0 1 1,1-1 0,-1 1 0,1 0 0,-1 0-1,1 0 1,0 0 0,0 1-62,-1 1 132,0-1 1,0 1-1,1 0 0,0 0 0,0 0 1,0 1-1,0-1 0,1 1 0,0-1 0,0 1 1,1 0-1,0 0 0,0 0 0,0 0 1,1 0-1,-1 0 0,1 0 0,1 0 0,-1 0 1,1 0-1,0-1 0,1 1 0,-1 0 1,1 0-1,0-1 0,0 1 0,1-1 0,0 1 1,0-1-1,0 0 0,1 0 0,1 2-132,-2-4 24,-1 0 0,1 0 0,0-1 0,0 1-1,0-1 1,0 1 0,1-1 0,-1 0-1,1 0 1,-1 0 0,1-1 0,0 1-1,0-1 1,-1 0 0,1 0 0,0 0 0,0 0-1,0-1 1,0 0 0,0 0 0,0 0-1,0 0 1,0-1 0,1 1-24,57-34-3377,-25-8-2972,-16 12-1098,-9 8-866</inkml:trace>
  <inkml:trace contextRef="#ctx0" brushRef="#br0" timeOffset="1469.505">916 121 9732,'47'-30'10604,"-45"29"-10534,0 0 0,0 0 0,0 0 0,0 0 0,0 0 0,0 1 0,0-1 0,0 1 0,0 0-1,0 0 1,1-1 0,-1 1 0,0 0 0,0 1 0,0-1 0,1 0 0,-1 1 0,0-1-1,0 1 1,0 0 0,0 0 0,0 0 0,0 0 0,0 0 0,0 0 0,-1 0 0,1 0-1,0 1 1,-1-1 0,1 1 0,0-1 0,-1 1 0,0 0 0,1 0 0,-1-1 0,0 1-1,0 0-69,82 193-90,-70-180-378,-11-25-409,-4 4 904,0 1-1,0-1 1,-1 1-1,1 0 1,-1-1-1,0 1 1,-1 1-1,1-1 1,-1 0-1,0 1 1,0 0-1,0 0 1,-1 0-1,1 0 1,-1 1-1,0-1 1,0 1-1,0 0 1,0 1-1,-1-1 1,1 1-1,-1 1 1,0-1-1,1 1 1,-1-1 0,0 2-1,0-1 1,0 1-1,0-1 1,0 2-1,1-1 1,-4 1-27,6-1 101,-1 1 1,1-1 0,-1 1 0,1 0 0,0 0 0,-1 0 0,1 0-1,0 0 1,0 1 0,0 0 0,0-1 0,0 1 0,0 0 0,0 0-1,1 1 1,-1-1 0,1 1 0,0-1 0,-1 1 0,1 0 0,0 0-1,1 0 1,-1 0 0,0 0 0,1 0 0,0 0 0,0 0 0,0 1-1,0-1 1,0 1 0,1-1 0,-1 0 0,1 1 0,0-1 0,0 1-1,0-1 1,0 1 0,1-1 0,0 4-102,3-4 0,1 0 1,-1 0-1,0 0 0,1-1 0,0 0 1,-1 0-1,1 0 0,0 0 0,0-1 1,0 1-1,0-1 0,0-1 0,0 1 1,1-1-1,-1 1 0,0-2 0,0 1 1,0-1-1,0 1 0,0-1 0,1-1 1,-1 1-1,-1-1 0,1 0 0,0 0 1,0 0-1,-1 0 0,1-1 1,-1 0-1,0 0 0,2-2 0,40-35-4489,-18 9-3069,-19 21 2864,3-5-4865</inkml:trace>
  <inkml:trace contextRef="#ctx0" brushRef="#br0" timeOffset="1703.823">1193 1 10517,'18'50'10200,"-6"31"-7631,-4-21-1628,19 76-1784,-24-131-3248,-4-14-4307,0 5 6526,0-7-7135</inkml:trace>
  <inkml:trace contextRef="#ctx0" brushRef="#br0" timeOffset="1953.764">1164 177 11973,'26'5'9689,"0"-1"-5140,53 0-4508,-65-4-4743,0 0-6609,-7 1 1088</inkml:trace>
  <inkml:trace contextRef="#ctx0" brushRef="#br0" timeOffset="2328.677">1402 179 10309,'52'-4'9095,"19"-29"-6369,-71 32-2713,1-1 1,0 1-1,-1 0 0,1-1 1,-1 1-1,1-1 1,-1 1-1,0-1 0,1 1 1,-1-1-1,0 1 0,0-1 1,0 1-1,0-1 0,0 1 1,-1-1-1,1 1 0,0-1 1,-1 1-1,1 0 0,-1-1 1,0 1-1,1 0 0,-1-1 1,0 1-1,0 0 0,1-1 1,-1 1-1,0 0 0,0 0 1,-1 0-1,1 0 0,0 0 1,0 0-1,0 0 0,-1 1 1,1-1-1,0 0 0,-1 1 1,1-1-1,-1 1 0,1-1 1,0 1-1,-1 0 0,1 0 1,-1-1-1,1 1 0,-1 0 1,1 0-1,-1 0 0,1 1 1,-1-1-1,1 0 0,-2 1-13,-2 0 120,1 0 0,0 0 0,-1 1-1,1 0 1,0-1 0,0 2 0,0-1 0,0 0-1,1 1 1,-1-1 0,1 1 0,-1 0-1,1 1 1,0-1 0,0 0 0,0 1-1,1 0 1,-1-1 0,1 1 0,0 0-1,0 0 1,0 0 0,0 1 0,1-1-1,0 0 1,0 1 0,0-1 0,0 1-1,1-1 1,0 2-120,-1 1 110,0 0-1,1 0 0,0 0 0,0 0 1,1 0-1,0 0 0,0 0 1,1 0-1,0 0 0,0 0 0,1-1 1,-1 1-1,1-1 0,1 0 1,-1 1-1,1-1 0,0-1 0,1 1 1,1 1-110,-4-5-31,1 0 0,0-1 1,-1 1-1,1-1 0,0 0 1,0 0-1,0 0 0,0 0 1,0-1-1,0 1 1,0-1-1,0 1 0,1-1 1,-1 0-1,0 0 0,0-1 1,0 1-1,0-1 0,0 1 1,0-1-1,0 0 0,1-1 31,34-25-4554,-27 7 2405,0 0-1649,-2 7-2914,3-1-3904</inkml:trace>
  <inkml:trace contextRef="#ctx0" brushRef="#br0" timeOffset="3047.261">1749 66 10981,'-20'-2'8902,"0"6"-4132,18-3-4731,0-1 1,0 0-1,1 1 1,-1 0 0,0-1-1,0 1 1,1 0-1,-1 0 1,1 0-1,-1 0 1,0 0 0,1 0-1,0 0 1,-1 0-1,1 1 1,0-1-1,0 1 1,0-1 0,0 1-1,0-1 1,0 1-1,0-1 1,0 1-1,0 0 1,1 0 0,-1-1-1,1 1 1,-1 0-1,1 0 1,0 0-1,0-1 1,0 1 0,0 0-1,0 0 1,0 0-1,0 0 1,1-1-1,-1 1 1,1 0 0,-1 0-1,1-1 1,0 1-1,0 0 1,-1-1-1,1 1 1,0 0 0,0-1-1,1 0 1,-1 1-1,0-1 1,1 1-40,25 20 111,-22-19-54,-1-1 0,0 1 0,-1 0 0,1 0 0,0 0 0,-1 1 0,0-1 0,1 1 0,-2 0 0,1 0 0,0 0 0,-1 0 0,1 0 0,-1 0 0,-1 1 0,1-1 0,0 1 0,-1 0 0,0-1 0,0 6-57,0-7 44,0 0-1,0 1 1,-1-1-1,0 1 1,1-1-1,-1 0 0,0 1 1,-1-1-1,1 1 1,-1-1-1,0 0 1,1 0-1,-1 1 1,-1-1-1,1 0 1,0 0-1,-1 0 1,1 0-1,-1 0 1,0 0-1,0 0 1,0-1-1,-1 1 1,1-1-1,-1 0 1,1 1-1,-1-1 1,0 0-1,0-1 1,0 1-1,0 0 0,0-1 1,0 0-1,0 1 1,0-1-1,0 0 1,-1-1-44,0 1-71,-53-6-1487,36-20-5132,23-13-4568,5 13 1320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3:2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328 129 8596,'7'-9'8186,"-13"-32"-5706,-52 4 852,50 31-3234,0 1 0,0 1-1,-1-1 1,1 1 0,-1 1-1,0 0 1,0 0 0,0 1-1,0 0 1,-1 0 0,1 1-1,0 0 1,-1 1 0,1 0-1,0 0 1,-1 1 0,1 1-1,0-1 1,-1 1 0,1 1-1,0 0 1,1 0 0,-3 2-98,8-5 11,0 1 1,0 0 0,0 1-1,1-1 1,-1 1 0,0-1-1,1 1 1,-1 0-1,1 0 1,-1 0 0,1 0-1,0 0 1,0 0 0,0 1-1,0-1 1,0 1 0,1-1-1,-1 1 1,1 0-1,-1 0 1,1 0 0,0-1-1,0 1 1,0 0 0,1 1-1,-1-1 1,1 0 0,0 0-1,0 0 1,0 0-1,0 0 1,0 0 0,1 0-1,-1 0 1,1 0 0,0 0-1,0 0 1,0 0 0,0 0-1,0 0 1,1 0-1,-1-1 1,1 1 0,0-1-1,0 1 1,0-1 0,2 3-12,6 2 4,1-1 0,-1 0 0,1 0 0,0-1 0,0 0 1,1-1-1,0-1 0,0 0 0,4 1-4,39 12 8,-19-6-43,-30-10 37,0 1 1,0 0 0,0 0 0,-1 1 0,1 0 0,0 0 0,-1 0-1,1 1 1,-1-1 0,0 1 0,0 1 0,0-1 0,0 1 0,-1-1-1,1 2 1,-1-1 0,0 0 0,1 2-3,-5-2 7,1-1 0,-1 0 0,0 1-1,0-1 1,0 1 0,0-1 0,-1 0 0,0 1 0,1-1 0,-1 0 0,0 0-1,-1 1 1,1-1 0,0 0 0,-1 0 0,0 0 0,0-1 0,0 1 0,0 0 0,0-1-1,0 1 1,-1-1 0,1 1 0,-1-1 0,0 0 0,1 0 0,-1-1 0,0 1-1,0 0 1,0-1 0,0 0 0,-1 0 0,1 0 0,0 0 0,-1 0 0,1-1-1,-3 1-6,-13 8 138,10-5-70,3 1-11,-1-1 0,1 0 0,-1 0 0,1 0 0,-1-1 0,0 0 0,-1-1 1,1 1-1,0-1 0,-1-1 0,1 1 0,-1-1 0,1-1 0,-1 1 0,0-1 0,1-1 0,-1 1 1,1-1-1,-1-1 0,1 1 0,-1-1 0,1-1 0,0 1 0,-7-4-57,-19-41-3048,35 30-1894,13 2-4126,0 7-1137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3:24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5 283 9572,'19'32'8338,"-6"63"-5209,-12-30-3073,-4-97-10061,2 14-1069</inkml:trace>
  <inkml:trace contextRef="#ctx0" brushRef="#br0" timeOffset="265.56">2 148 9748,'-1'1'2193,"5"3"0,2 2-1552,-2 2-545,-1-3-1313,4 3-912,0-1-1696,3 2-3859</inkml:trace>
  <inkml:trace contextRef="#ctx0" brushRef="#br0" timeOffset="866.429">169 265 11013,'12'54'8976,"-10"30"-6846,1-6-1633,-3-78-491,0 0 0,0 0 0,0 0 0,0 0 0,1 0 0,-1 0 1,0 0-1,0 0 0,0 0 0,1 0 0,-1 0 0,0 0 0,0 0 0,0 0 0,0 0 1,1 0-1,-1 0 0,0 0 0,0 0 0,0 0-6,4-39-4,-1 7 22,0 4 12,23-71-332,-26 98 294,1 0 1,-1 0 0,1 1 0,-1-1-1,1 0 1,0 0 0,-1 0-1,1 1 1,0-1 0,-1 0 0,1 1-1,0-1 1,0 1 0,0-1 0,0 1-1,0-1 1,0 1 0,-1 0 0,1 0-1,0-1 1,0 1 0,0 0-1,0 0 1,0 0 0,0 0 0,0 0-1,0 0 1,0 0 0,0 0 0,0 0-1,0 0 1,0 1 0,0-1-1,0 0 1,0 1 0,0-1 0,0 1-1,0-1 1,-1 1 0,1-1 0,0 1-1,0 0 1,-1-1 0,1 1 0,0 0-1,-1 0 1,1-1 0,0 1-1,-1 0 1,1 0 7,21 48-39,4 71 79,-26-120-41,1 0 1,0 0 0,0 0 0,0 0-1,-1 0 1,1 0 0,0 0-1,0 0 1,0-1 0,-1 1 0,1 0-1,0-1 1,-1 1 0,1-1-1,0 1 1,-1-1 0,1 1-1,0-1 1,-1 1 0,1-1 0,-1 1-1,1-1 1,-1 0 0,1 1-1,-1-1 1,0 0 0,1 1 0,-1-1-1,0 0 1,1 0 0,-1 1-1,0-1 1,0 0 0,0 0-1,0 0 1,0 1 0,0-1 0,0 0-1,0 0 1,0 0 0,0 1-1,0-1 1,0 0 0,0 0 0,1-3-3,16-56-62,-15 50 44,0 0 1,1 0-1,0 0 1,0 1 0,1-1-1,0 1 1,1 0-1,0 0 1,1 1-1,2-4 21,-7 12 7,0 0 0,1 0-1,-1 0 1,1 0 0,-1 0-1,0 0 1,1 0 0,-1 0-1,1 0 1,-1 1 0,0-1-1,1 1 1,-1-1 0,0 1-1,1-1 1,-1 1 0,0 0-1,0-1 1,0 1-1,1 0 1,-1 0 0,0 0-1,0 0 1,0 0 0,-1 0-1,1 0 1,0 1 0,0-1-1,-1 0 1,1 0 0,0 1-1,-1-1 1,1 0 0,-1 1-1,0-1 1,1 0 0,-1 1-1,0-1 1,0 0 0,0 1-1,0-1 1,0 1 0,0-1-1,0 1 1,-1 0-7,2 2 47,20 162 1106,-15-160-4006,1-21-6127,-7 13 7513,5-8-8548</inkml:trace>
  <inkml:trace contextRef="#ctx0" brushRef="#br0" timeOffset="1116.371">585 281 9540,'14'29'7937,"6"21"-4338,-1 95-810,-19 0-3609,-6-157-12391,7-4 3393</inkml:trace>
  <inkml:trace contextRef="#ctx0" brushRef="#br0" timeOffset="1506.893">626 257 11045,'19'-22'8771,"10"28"-6091,23 33-2363,-48-35-284,-1 1 0,1-1 0,0 1 0,-1 0 0,0 0 0,0 0 0,-1 0 0,0 0 0,1 1 0,-2-1 0,1 1 0,-1-1 0,1 1 1,-2 0-1,1 0 0,-1-1 0,1 1 0,-2 0 0,1 0 0,-1 0 0,1-1 0,-2 1 0,1 0 0,-1-1 0,0 1 0,0-1 0,0 1 0,-1-1 0,1 0 0,-1 0 0,-1 0 0,1-1 0,-1 1 0,0-1 0,0 0 0,0 0 0,0 0 0,-1 0 0,1-1 0,-1 1 0,0-1 0,-1 0-33,4-2-51,0-1 0,1 1 0,-1 0 0,0-1-1,1 1 1,-1-1 0,0 0 0,1 0 0,-1 1-1,0-1 1,0 0 0,1-1 0,-1 1-1,0 0 1,1 0 0,-1-1 0,0 1 0,1-1-1,-1 1 1,0-1 0,1 0 0,-1 0 0,1 1-1,-1-1 1,1 0 0,0-1 0,-1 1-1,1 0 1,0 0 0,0 0 0,0-1 0,-1 1-1,1-1 52,-1-17-4212,10-3-3687,5 7-2484</inkml:trace>
  <inkml:trace contextRef="#ctx0" brushRef="#br0" timeOffset="1678.732">847 136 7940,'40'65'11502,"-32"-40"-10801,-2 0 1,-1 0-1,-1 1 1,-1 0-1,-1-1 1,-1 9-702,-2-10-96,1 10 948,1-29-4901,2-16-5757,-1 0-730</inkml:trace>
  <inkml:trace contextRef="#ctx0" brushRef="#br0" timeOffset="2194.229">1051 325 6579,'55'6'5744,"-53"-6"-5660,0 0 0,0 0 1,0 0-1,0 0 0,1 0 0,-1-1 0,0 1 1,0 0-1,0-1 0,0 0 0,0 1 1,0-1-1,0 0 0,0 0 0,-1 0 0,1 0 1,0-1-1,0 1 0,-1 0 0,1-1 0,-1 1 1,1-1-1,0-1-84,-1 1 83,-1 0 1,0 0-1,1 0 1,-1 0-1,0-1 1,0 1-1,0 0 1,0 0 0,-1 0-1,1 0 1,0 0-1,-1 0 1,0 0-1,1 0 1,-1 0-1,0 0 1,0 0-1,0 0 1,0 0-1,0 0 1,-1 1-1,1-1 1,-1 0-1,1 1 1,-1-1-1,1 1 1,-1 0-1,0-1 1,0 1-1,1 0 1,-1 0-1,0 0 1,0 1-1,0-1 1,0 0-1,0 1 1,0-1-1,-1 1 1,1-1 0,0 1-1,0 0 1,0 0-1,0 0 1,0 0-1,-1 1 1,0-1-84,-3 2 177,0 0 1,0 0 0,0 0-1,1 0 1,-1 1 0,0 0-1,1 0 1,0 1 0,0-1-1,0 1 1,0 0-1,0 1 1,1-1 0,0 1-1,0 0 1,0 0 0,1 0-1,-1 0 1,1 1 0,1 0-1,-1-1 1,1 1 0,0 0-1,0 0 1,0 0 0,1 0-1,0 1 1,0-1 0,1 0-1,0 0 1,0 1 0,0-1-1,1 0 1,0 0 0,0 1-1,1-1 1,-1 0 0,1 0-1,1 2-177,-1-5 66,-1 1 1,1-1-1,0 1 0,0-1 0,0 1 1,0-1-1,1 0 0,-1 0 0,1 0 0,0-1 1,0 1-1,0-1 0,0 1 0,0-1 1,0 0-1,1 0 0,-1 0 0,1-1 1,-1 1-1,1-1 0,0 0 0,0 0 0,0 0 1,-1 0-1,1-1 0,0 0 0,0 1 1,0-2-1,0 1 0,0 0 0,3-1-66,57-20-1375,-14-18-5351,-31 16-475,5-1-4564</inkml:trace>
  <inkml:trace contextRef="#ctx0" brushRef="#br0" timeOffset="2616.006">1298 37 10629,'7'6'7816,"4"23"-5533,-11-28-2060,15 60 769,-3 0 0,-3 1-1,-3 1 1,-1 28-992,-4-59 176,0-2-2935,-3-54-9019,1 7 1237</inkml:trace>
  <inkml:trace contextRef="#ctx0" brushRef="#br0" timeOffset="2959.685">1344 38 10981,'28'-18'6545,"2"5"-3332,-26 11-3110,1 1-1,-1 0 1,1 0 0,-1 0-1,1 1 1,0-1 0,-1 1-1,1 0 1,-1 1 0,1-1-1,0 1 1,-1 0-1,1 0 1,-1 0 0,0 1-1,1-1 1,-1 1 0,0 0-1,0 1 1,2 0-103,-1 0 18,1 0 0,0 0 0,-1 1 0,0-1 0,0 1 0,0 1 0,0-1 0,-1 1 0,1 0 0,-1 0 1,-1 0-1,1 0 0,-1 1 0,1-1 0,-1 1 0,-1 0 0,1 0 0,-1 0 0,-1 0 0,1 0 0,-1 1 0,0-1 0,0 1 1,0-1-1,-1 0 0,0 1 0,-1-1 0,1 1 0,-1-1 0,-1 1 0,0 3-18,-1-2 8,-1 0-1,0 0 1,-1-1 0,1 1 0,-1-1-1,-1 0 1,1 0 0,-1 0 0,-1-1-1,1 0 1,-1 0 0,0-1-1,0 0 1,-1 0 0,1 0 0,-1-1-1,0 0 1,0-1 0,-1 0 0,1 0-1,-1-1 1,1 0 0,-1 0 0,0-1-1,0 0 1,0-1 0,1 0-1,-1 0 1,-7-2-8,15 2-81,0 0 0,0 0-1,1 0 1,-1 0 0,0 0-1,0 0 1,1-1 0,-1 1 0,0 0-1,0-1 1,1 1 0,-1 0-1,0-1 1,1 1 0,-1-1 0,1 1-1,-1 0 1,1-1 0,-1 0-1,1 1 1,-1-1 0,1 1 0,-1-1-1,1 0 1,-1 1 0,1-1-1,0 0 1,0 1 0,-1-1 0,1 0-1,0 0 1,0 1 0,0-1-1,0 0 1,0 0 0,0 1 0,0-1-1,0 0 1,0 0 0,0 1-1,0-1 1,0 0 81,16-15-10438,-4 12 730</inkml:trace>
  <inkml:trace contextRef="#ctx0" brushRef="#br0" timeOffset="3459.557">1738 195 9396,'-14'-1'6459,"1"9"-3463,-15 31-1446,24-32-1472,0 1-1,1 0 1,0 0-1,0 0 1,1 0-1,0 1 1,0-1 0,1 1-1,0 0 1,1-1-1,0 1 1,0-1-1,1 1 1,0 0-1,0-1 1,1 1-1,0 0-77,-1-7-5,1 0 0,-1 0 1,0 0-1,1 0 0,-1-1 0,1 1 0,0 0 0,-1 0 0,1-1 0,0 1 0,0-1 0,0 0 1,0 0-1,0 0 0,1 0 0,-1 0 0,0 0 0,0 0 0,1-1 0,-1 1 0,1-1 0,-1 1 1,0-1-1,1 0 0,-1 0 0,1 0 0,-1-1 0,0 1 0,1 0 0,-1-1 0,0 0 0,1 1 1,-1-1-1,0 0 0,0 0 0,0 0 0,2-1 5,0 0-42,0 0-1,0 1 1,-1-1-1,1 0 1,-1-1-1,1 1 1,-1-1-1,0 0 1,1 1 0,-2-1-1,1-1 1,0 1-1,-1 0 1,1-1-1,-1 1 1,0-1 0,0 0-1,0 1 1,-1-1-1,1 0 1,0-4 42,-1 3-30,-1-1 0,0 1 0,0 0 0,0-1 1,-1 1-1,0-1 0,0 1 0,0 0 0,-1 0 0,1 0 0,-1-1 1,0 1-1,-1 1 0,1-1 0,-1 0 0,0 1 0,0-1 0,-1 1 1,1 0-1,-1 0 0,-1 0 30,-16 2-1150,9 6-2481,12 0-4279,2 1 597</inkml:trace>
  <inkml:trace contextRef="#ctx0" brushRef="#br0" timeOffset="3740.745">1901 259 9812,'3'9'2770,"-2"4"127,0 0-1040,2 3-657,-3-1-287,0 0-161,-2 1-272,4-2-191,-2-2-193,0-3-160,-2-3-305,1-5-319,0 1-240,1-2-2098,-1-6-2320,1 1-5283</inkml:trace>
  <inkml:trace contextRef="#ctx0" brushRef="#br0" timeOffset="3975.063">1878 113 9028,'1'5'2113,"-1"1"16,1 2-1217,2 0 2002,1-2-4883,2-1-2225,2 2-6723</inkml:trace>
  <inkml:trace contextRef="#ctx0" brushRef="#br0" timeOffset="4287.482">2048 263 10485,'8'47'7426,"7"44"-4997,28-254-1666,-41 160-764,-1 0 0,1-1 1,0 1-1,0 0 0,0 1 0,1-1 0,-1 0 1,1 1-1,-1-1 0,1 1 0,0 0 1,0 0-1,0 0 0,0 0 0,0 0 0,1 1 1,-1-1-1,0 1 0,1 0 0,-1 0 0,1 0 1,-1 1-1,1-1 0,0 1 0,-1 0 0,1 0 1,1 0 0,-2 2 30,0 1 1,0-1 0,1 1-1,-2 0 1,1-1 0,0 1 0,0 1-1,-1-1 1,0 0 0,1 1-1,-1-1 1,-1 1 0,1-1-1,0 1 1,-1 0 0,0 0-1,0 0 1,0 0 0,0 1-31,1 0 78,4 17 149,-1 0-1,0 0 0,-2 1 1,0-1-1,-2 1 0,0 8-226,-1-13-939,3-28-5554,-1-4 522,3-1-3711</inkml:trace>
  <inkml:trace contextRef="#ctx0" brushRef="#br0" timeOffset="4578.105">2355 45 10005,'6'7'6692,"1"13"-5271,-6-17-949,57 204 3079,-44-94-4648,-13-110 1267,1 3-3667,2-5-4666,-2-4-1375</inkml:trace>
  <inkml:trace contextRef="#ctx0" brushRef="#br0" timeOffset="4781.177">2339 239 10677,'45'-26'11434,"8"21"-8049,3 13-7303,-5 6-6554,-41-9-618</inkml:trace>
  <inkml:trace contextRef="#ctx0" brushRef="#br0" timeOffset="5077.99">2742 149 10005,'-19'2'6675,"-1"1"-5192,13 0-1281,-1 0 0,1 0-1,0 1 1,0 0 0,0 0 0,0 0-1,1 1 1,0 0 0,0 1 0,0-1-1,1 1 1,-1 0 0,1 1 0,1-1-1,-1 1 1,1 0-202,5-4 18,-1-1 0,1 1-1,0 0 1,0 0 0,0-1 0,0 1-1,0-1 1,1 1 0,-1-1 0,1 1-1,-1-1 1,1 0 0,0 0-1,0 0 1,0 0 0,0 0 0,1 0-1,-1-1 1,0 1 0,1-1 0,-1 1-1,1-1 1,-1 0 0,1 0 0,0 0-1,0 0 1,-1-1 0,1 1 0,1-1-18,5 4 21,3 1 31,-8-3-30,1-1 0,-1 1 0,0-1 0,1 1 0,-1 0 0,0 1 0,0-1 0,0 1 0,-1 0 0,1 0 0,-1 0 0,1 0 0,-1 1 0,0-1 0,0 1 0,0 0 0,-1 0 0,1 0 0,-1 0 1,0 0-1,0 0 0,0 2-22,-4-4 70,1 1 0,-1-1 0,0 0 0,1 0 0,-1 0 0,0 0 0,0 0 0,0 0 0,-1-1 0,1 1 0,0 0 0,-1-1 0,1 0 0,-1 0 0,1 0 0,-1 0 0,1 0 0,-1 0 0,0 0 0,1-1 0,-1 0 0,0 1 0,0-1 0,1 0 0,-1 0 0,0-1 0,0 1 0,1 0 0,-2-1-70,-4 1-463,-46-4-683,39-3-2657,3-3-3895,10 4-3670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3:39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189 107 9044,'-39'-6'6851,"1"10"-3741,30-1-2976,0 0 0,0 0-1,-1 0 1,2 1 0,-1 0-1,0 1 1,1 0 0,0 0-1,0 0 1,1 1 0,-1 0-1,0 2-133,6-7 3,-1 1-1,1-1 0,0 1 0,0-1 0,0 1 0,0-1 0,0 1 0,0-1 0,0 1 0,1 0 0,-1-1 1,0 1-1,1 0 0,0 0 0,-1 0 0,1-1 0,0 1 0,0 0 0,0 0 0,0 0 0,0 0 0,0-1 1,1 1-1,-1 0 0,1 0 0,-1 0 0,1-1 0,0 1 0,-1 0 0,1-1 0,0 1 0,0-1 0,0 1 0,1-1 1,-1 1-1,0-1 0,0 0 0,1 1 0,-1-1 0,1 0 0,-1 0 0,1 0 0,-1 0 0,2 0-2,76 38 50,-78-39-50,20 7 37,-17-7-17,0 1-1,-1-1 0,1 1 0,-1-1 1,1 1-1,-1 0 0,1 0 0,-1 1 0,1-1 1,-1 1-1,0 0 0,0-1 0,0 1 1,0 1-1,0-1 0,0 0 0,-1 1 1,1-1-1,-1 1 0,1 0 0,-1 0 1,0 0-1,0 0 0,-1 0 0,1 0 0,-1 1 1,1-1-1,-1 1 0,0-1 0,0 1 1,-1-1-1,1 1 0,0 2-19,-4-3 61,0 0-1,0 0 1,0 0-1,0-1 1,0 1-1,0-1 1,-1 0 0,1 0-1,-1 0 1,0-1-1,0 1 1,1-1-1,-1 0 1,0 0 0,0 0-1,0 0 1,0-1-1,-1 1-60,-3 1 31,-74 9-652,49-21-5079,27 5-409,2-1-3989</inkml:trace>
  <inkml:trace contextRef="#ctx0" brushRef="#br0" timeOffset="203.114">325 0 9973,'6'16'6826,"-5"18"-3821,-1-15-1917,55 273 1340,-54-251-4888,-3-42-1473,1-3-3691,1-3-1663</inkml:trace>
  <inkml:trace contextRef="#ctx0" brushRef="#br0" timeOffset="204.114">302 230 11413,'2'2'2962,"-1"-5"159,4 2-1600,-1 2-289,1-1-207,0 0-241,2 0-224,2 0-159,0 1-145,2 1-64,1 0-48,-1 1-192,-2-2-288,2 0-353,-1 1-511,1-2-2178,2 0-2577,3-3-6034</inkml:trace>
  <inkml:trace contextRef="#ctx0" brushRef="#br0" timeOffset="205.114">556 151 8484,'18'-8'5875,"28"-10"199,-41 15-6010,-1 2 0,1-1 1,0 0-1,0 1 0,-1 0 1,1 0-1,0 0 0,0 1 1,0 0-1,0 0 0,0 0 0,0 0 1,0 1-1,0 0 0,0 0 1,0 0-1,0 0 0,-1 1 1,1 0-1,-1 0 0,3 2-64,-2 2 3,0 1-1,0 0 0,-1 1 0,0-1 1,0 1-1,-1 0 0,0-1 1,0 2-1,-1-1 0,0 0 0,0 0 1,-1 1-1,0-1 0,0 7-2,4 91-1275,-5-105 974,-3-21-639,0 15 1040,0-1-1,0 1 0,-1 0 1,0 0-1,0 1 0,0-1 1,0 1-1,-1 0 0,1 0 0,-1 0 1,0 0-1,-1 1 0,1 0 1,0 0-1,-1 1 0,0-1 1,0 1-1,1 1 0,-1-1 0,0 1 1,-1 0-1,1 0 0,0 1 1,0-1-1,0 1 0,0 1 1,0-1-1,0 1 0,-1 0 0,1 1 1,1-1-1,-1 1 0,0 0 1,0 1-1,1-1 0,-1 1 1,1 0-1,0 1 0,0-1 0,0 1 1,-1 1-100,4-3 55,-1 0 1,1-1-1,1 1 1,-1 0-1,0 0 1,0 0-1,1 0 1,-1 0-1,1 1 1,0-1-1,0 0 1,0 1-1,0-1 1,0 0-1,0 1 1,0 0-1,1-1 1,0 1-1,-1-1 1,1 1-1,0 0 1,0-1-1,0 1 1,1-1 0,-1 1-1,0 0 1,1-1-1,0 1 1,0-1-1,0 1 1,0-1-1,0 0 1,0 1-1,0-1 1,1 0-1,-1 0 1,1 0-1,0 0 1,0 0-1,0 0 1,-1 0-1,2-1 1,-1 1-1,0-1 1,0 1-1,0-1 1,1 0-1,-1 0 1,1 0-1,-1 0 1,1 0-1,0-1-55,102 4-727,-37-27-7790,-50 16 1973,2 1-3909</inkml:trace>
  <inkml:trace contextRef="#ctx0" brushRef="#br0" timeOffset="206.114">1044 157 8228,'-14'-22'10374,"-18"23"-7280,-27 30-2244,53-25-735,0 0-1,1 0 0,0 0 0,0 1 1,1 0-1,0 0 0,0 1 1,0-1-1,1 1 0,0-1 0,1 1 1,-1 0-1,2 0 0,-1 0 0,1 0 1,0 1-1,1-1 0,0 2-114,1-7 13,0 0 0,1 1 0,0-1 0,-1 0 1,1 0-1,0 0 0,1 0 0,-1-1 0,0 1 0,1 0 0,0-1 0,-1 0 0,1 0 0,0 0 0,0 0 0,0 0 0,1 0 0,-1-1 0,0 1 0,1-1 0,-1 0 1,1 0-1,-1 0 0,1-1 0,-1 1 0,1-1 0,-1 0 0,1 0 0,1 0-13,67-8-5493,-55 1-4103,-8 1-281</inkml:trace>
  <inkml:trace contextRef="#ctx0" brushRef="#br0" timeOffset="421.779">1135 49 9012,'26'89'10708,"-8"46"-8295,-11-68-1818,5-33-1805,-3-32-2646,3-10-4922,-6 0-90</inkml:trace>
  <inkml:trace contextRef="#ctx0" brushRef="#br0" timeOffset="765.451">1355 154 9492,'-3'7'5845,"-8"7"-4158,3-5-887,-71 95 2706,74-94-3117,11-1 1420,0-5-1625,75 33 1612,-40 16-1276,-45-56-5130,1 1-5232,0 0-1718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3:36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10085,'6'61'9910,"16"31"-7039,0-3-2270,-4 32-1991,-34-141-12326,9 12 5371</inkml:trace>
  <inkml:trace contextRef="#ctx0" brushRef="#br0" timeOffset="265.562">1 193 10181,'18'-1'7527,"0"-1"-4348,31-1-1536,-31 6-1856,54 3 626,-48-9-4518,-3-6-4561,-9 2-1277</inkml:trace>
  <inkml:trace contextRef="#ctx0" brushRef="#br0" timeOffset="593.623">285 26 10773,'-2'26'5936,"12"16"-3165,-1 2-1684,-7-1-395,-2-20-440,2 0 1,0 0-1,1 0 0,1 0 1,1-1-1,4 8-252,-9-30 1,0 0 0,1-1 0,-1 1 0,0 0 0,0 0 0,1-1 0,-1 1 0,0 0 0,1 0-1,-1-1 1,0 1 0,1 0 0,-1 0 0,0 0 0,1-1 0,-1 1 0,1 0 0,-1 0 0,0 0 0,1 0 0,-1 0 0,1 0 0,-1 0 0,0 0 0,1 0-1,-1 0 1,1 0 0,-1 0 0,0 0 0,1 0 0,-1 1 0,1-1 0,-1 0 0,0 0 0,1 0 0,-1 1 0,0-1 0,1 0 0,-1 0 0,0 1 0,1-1-1,-1 0 1,0 0 0,0 1 0,1-1 0,-1 0 0,0 1 0,0-1 0,0 1 0,1-1 0,-1 0 0,0 1 0,0-1 0,0 0 0,0 1 0,0-1 0,0 1-1,0-1 1,0 1 0,0-1 0,0 0 0,0 1 0,0 0-1,10-41-130,-7 28 44,57-121-429,-60 132 525,0 0 1,1-1-1,-1 1 0,1 0 1,-1 0-1,1 0 1,-1 0-1,1 0 0,0 0 1,0 0-1,-1 0 0,1 1 1,0-1-1,0 0 1,0 0-1,0 1 0,0-1 1,0 0-1,0 1 1,0-1-1,0 1 0,0-1 1,1 1-1,-1 0 1,0-1-1,0 1 0,0 0 1,0 0-1,1 0 1,-1 0-1,0 0 0,0 0 1,0 0-1,1 0 1,-1 1-1,0-1 0,0 0 1,0 1-1,0-1 0,0 1 1,0-1-1,0 1 1,0 0-1,0-1 0,0 1 1,0 0-1,0 0 1,0-1-1,0 1 0,0 0 1,-1 0-1,1 0 1,0 0-1,-1 0 0,1 0 1,-1 0-1,1 0 1,-1 0-1,0 1 0,1-1 1,-1 0-1,0 0 1,0 0-1,1 1 0,-1-1 1,0 0-1,-1 1-10,19 185 347,-15-209-13345,1 9 2868</inkml:trace>
  <inkml:trace contextRef="#ctx0" brushRef="#br0" timeOffset="937.279">634 240 8212,'81'-17'8798,"-79"17"-8702,0-1 1,0 0 0,0 0-1,0 0 1,-1 0 0,1 0-1,0 0 1,-1 0-1,1 0 1,0-1 0,-1 1-1,1-1 1,-1 1 0,0-1-1,0 0 1,0 1 0,1-1-1,-1 0 1,-1 0 0,1 0-1,0 0 1,0 0-1,-1 0 1,1 0 0,-1 0-1,0 0 1,1 0 0,-1 0-1,0 0 1,0 0 0,-1 0-1,1 0 1,0 0 0,-1 0-1,1 0 1,-1 0-1,0-1-96,-1 1 35,0 1 0,-1-1-1,1 1 1,-1 0 0,1 0 0,-1 0-1,1 0 1,-1 1 0,1-1-1,-1 1 1,0-1 0,0 1-1,1 0 1,-1 0 0,0 0-1,1 0 1,-1 0 0,0 1-1,0 0 1,1-1 0,-1 1-1,1 0 1,-1 0 0,1 0-1,-1 0 1,1 1 0,0-1 0,-1 1-1,1-1 1,0 1 0,0 0-1,-1 2-34,-4-1 143,1 1-1,-1 1 1,1-1-1,0 1 1,1 0-1,-1 0 1,1 1-1,0-1 1,0 1-1,1 0 1,-1 1-1,1-1 1,1 1 0,0 0-1,-1 0 1,2 0-1,-1 0 1,1 0-1,0 1 1,1-1-1,0 1 1,0-1-1,1 1 1,-1-1-1,2 1 1,-1-1-1,1 1 1,0 0-1,1-1 1,-1 0-1,2 3-142,0-6-5,1 0-1,-1 0 0,1 0 0,0 0 1,0-1-1,0 0 0,0 0 1,1 0-1,-1 0 0,1 0 1,-1-1-1,1 0 0,0 0 0,0 0 1,0-1-1,0 0 0,1 0 1,-1 0-1,0 0 0,0-1 0,1 0 1,-1 0-1,0 0 0,0-1 1,1 0-1,-1 0 0,0 0 0,0-1 1,0 1-1,0-1 0,0 0 1,0-1-1,-1 1 0,1-1 1,-1 0-1,3-2 6,32-28-5968,-20 17-1588,-2 2-4812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3:35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68 8084,'-8'-22'7691,"-24"33"-3602,20-4-3656,6-3-371,1 0 1,0 1-1,0 0 0,0-1 0,0 2 0,1-1 1,0 0-1,0 1 0,0 0 0,1 0 0,0 0 1,0 0-1,0 0 0,1 1 0,0-1 0,0 1 1,1 0-1,-1 0 0,2-1 0,-1 1 0,1 0 0,0 0 1,0 0-1,1 0 0,0 0 0,0-1 0,0 1 1,1 0-1,1 0-62,2-1 2,1 0 0,0 0-1,1 0 1,-1-1 0,1 0 0,0 0 0,1-1 0,-1 0 0,1 0-1,-1-1 1,1 0 0,0 0 0,1-1 0,-1 0 0,0 0 0,1-1 0,-1 0-1,0-1 1,1 0 0,3 0-2,-7 1 2,1 0 1,-1 0-1,1-1 0,-1 1 0,1-1 0,-1 0 1,1-1-1,-1 1 0,1-1 0,-1-1 1,1 1-1,-1-1 0,0 1 0,0-1 0,0-1 1,0 1-1,0-1 0,0 0 0,-1 0 1,1 0-1,-1-1 0,0 0 0,0 1 0,0-2 1,0 1-1,-1 0 0,0-1 0,0 1 1,0-1-1,0 0 0,-1 0 0,0 0 0,0 0 1,0 0-1,-1-1 0,1-3-2,-2 3 27,-1-1 1,0 0-1,0 1 0,-1-1 0,0 1 0,0-1 0,-1 1 1,1 0-1,-1 0 0,-1 0 0,1 1 0,-1-1 0,0 1 1,0-1-1,-1 1 0,1 1 0,-1-1 0,0 1 0,0-1 1,-1 1-1,1 1 0,-1-1 0,0 1 0,0 0 1,0 1-1,0-1 0,-5 0-27,5 0 25,-1 0-22,0 0 0,0 0 1,0 0-1,0 1 0,-1 0 1,1 0-1,0 1 0,-1 0 1,0 0-1,1 1 0,-5 0-3,18 9-6185,1-4-1716,1-5-1010</inkml:trace>
  <inkml:trace contextRef="#ctx0" brushRef="#br0" timeOffset="396.647">428 45 9620,'11'12'6487,"-2"6"-3509,8 42-2497,-16-53-27,11 120-206,-4-238-128,-5 84-138,-3 19 52,0-1 0,1 1 1,0 0-1,0 0 1,1 0-1,0 0 1,0 0-1,1 1 1,0-1-1,1 1 1,0 0-1,0 0 1,0 0-1,4-4-34,-7 10 21,1 0 0,-1-1 0,1 1-1,-1 0 1,1 1 0,0-1 0,-1 0 0,1 0-1,0 1 1,0-1 0,-1 1 0,1-1 0,0 1-1,0 0 1,0 0 0,0 0 0,0 0-1,-1 0 1,1 0 0,0 0 0,0 1 0,0-1-1,0 1 1,-1-1 0,1 1 0,0 0 0,0 0-1,-1-1 1,1 1 0,-1 0 0,1 1 0,-1-1-1,1 0 1,-1 0 0,0 1 0,1-1 0,-1 0-1,0 2-20,44 59 715,-39-45-610,0 0-1,-1 0 1,-1 1 0,-1-1-1,0 1 1,-1 0 0,-1-1 0,-1 15-105,-8-20-1747,6-11-8536,3 2-866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4:37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1 193 7315,'2'1'7012,"3"23"-5431,-4-22-1162,38 94 3346,-27-45-3059,-3 2 1,-2-1-1,-2 1 1,-2 0-1,-5 46-706,15 167 1414,6-152-870,-21-129-1060,-2-25-5365,-1 15-1253,-3-6-4901</inkml:trace>
  <inkml:trace contextRef="#ctx0" brushRef="#br0" timeOffset="1803.481">105 125 2865,'-10'6'6746,"10"-6"-6602,-1 0 0,0 0 1,1 0-1,-1 0 0,0 0 0,0 0 0,1 0 0,-1 0 1,0 0-1,1 0 0,-1 0 0,0 1 0,1-1 0,-1 0 1,0 1-1,1-1 0,-1 0 0,0 1 0,1-1 0,-1 0 1,1 1-1,-1-1 0,1 1 0,-1-1 0,1 1 0,-1 0 1,1-1-1,0 1 0,-1-1 0,1 1 0,0 0 0,-1-1 1,1 1-1,0 0 0,0-1 0,-1 1 0,1 0 0,0 0 1,0-1-1,0 1 0,0 0 0,0-1 0,0 1 0,0 0 1,1 0-1,-1-1 0,0 1 0,0 0 0,0-1 0,1 1 1,-1 0-1,0-1 0,1 1 0,-1-1 0,1 1 0,-1 0 1,0-1-1,1 1 0,-1-1 0,1 1 0,0-1 0,-1 1 1,1-1-1,-1 0 0,1 1 0,0-1-144,96 11 3017,-54-11-2632,152 6 410,45-11 50,-186 8-746,-1-2 0,1-3 0,50-8-99,80-22 93,237 27 392,177-25-12,14-13-313,-268 21-16,-313 19-128,77-5 73,0 4 1,50 7-90,-151-5-2956,-24 0-3218,-1 3-338,-3-2-3845</inkml:trace>
  <inkml:trace contextRef="#ctx0" brushRef="#br0" timeOffset="3317.924">127 1223 6067,'-2'12'7513,"9"-2"-3279,59 11-884,176-37-700,-103 2-2034,110 21 272,-83-14-592,186-7 187,-135-10-328,277 10 224,-25 6-40,-254-11-286,131 11 208,221 0 393,-380 0-531,-171-4-1620,-31-11-9886,6 12 4670,0-5-1739</inkml:trace>
  <inkml:trace contextRef="#ctx0" brushRef="#br0" timeOffset="4305.236">3841 0 7988,'12'18'9607,"-12"34"-8076,0-45-771,11 352 2532,2-154-2005,-4 89 36,-15-131-862,15-116-279,1-73-4459,-8 11 1422,1-7-5698,-1 5-2177</inkml:trace>
  <inkml:trace contextRef="#ctx0" brushRef="#br0" timeOffset="4711.386">3839 16 6211,'-3'6'7528,"-36"3"-6184,37-9-972,-5 1-229,-139 13 2431,48-18-4048,62-1-6305,20 3-1124</inkml:trace>
  <inkml:trace contextRef="#ctx0" brushRef="#br0" timeOffset="6071.374">2468 104 7668,'-2'2'6716,"-10"21"-2873,10-13-3563,0-1 0,0 2 0,1-1-1,0 0 1,1 0 0,0 0 0,0 0 0,1 0 0,1 1 0,0-1-280,32 241 2161,-14-9-974,-1-61-203,-16-159-801,-1 0 0,-1 0 0,-2 1 0,0-1 0,-1 0 1,-1 0-1,-4 13-183,5-22 87,8 12 93,6-35-2204,-10 1 1125,0-8-3497,-3 3-3149,-4-7-4482</inkml:trace>
  <inkml:trace contextRef="#ctx0" brushRef="#br0" timeOffset="7402.36">1315 125 5763,'2'13'9234,"-6"18"-7711,2-24-486,-1 18 165,-1-9-786,1 1-1,1 0 0,0 0 0,2 0 0,0 0 0,1 0 0,0 1 0,1-2 1,4 12-416,0-8 134,4 8 130,-1 1 0,-2 0 0,-1 0 0,-1 1 0,-1 0 0,-2 2-264,1 142 437,-1-57 148,8-44-188,-5-54-264,-1-1-1,-1 0 1,-1 1 0,0 0-1,-1 0 1,-1-1-1,-2 14-132,8 27 131,-1-54-1131,1-18-3277,-8 0-6386,-2 5-73</inkml:trace>
  <inkml:trace contextRef="#ctx0" brushRef="#br0" timeOffset="8063.024">159 703 7251,'3'2'5206,"4"-4"-765,32 6-932,181 6-1492,88-3-1038,-286-6-941,0 2 50,0-1 0,0-1 0,0-2 0,0 0-1,0-1 1,13-4-88,-29 4 14,-1 0 1,1 1-1,0 0 0,0 0 0,0 0 0,-1 0 0,1 1 0,0 0 0,0 0 1,0 1-1,0-1 0,0 1 0,-1 1 0,1-1 0,0 1 0,-1 0 0,1 0-14,-1 1 17,0-1-1,0-1 1,0 1-1,0-1 1,0 0-1,0 0 1,0 0-1,0-1 1,0 0-1,0 0 0,0 0 1,0 0-1,0-1 1,0 0-1,3-1-16,15-1 55,65 13 372,-33-14-462,-58-4-4582,1 2-4703,3 1-1629</inkml:trace>
  <inkml:trace contextRef="#ctx0" brushRef="#br0" timeOffset="8877.985">1442 701 6611,'25'-11'7482,"1"17"-3850,6 1-1604,234-18 1358,26-13-2573,-235 18-645,0 3 0,0 2 1,0 3-1,0 2 0,8 4-168,-59-6 45,36-5 150,-65-8-4210,19 7 1008,7-3-6565,3 2 1149</inkml:trace>
  <inkml:trace contextRef="#ctx0" brushRef="#br0" timeOffset="9740.254">2679 620 6787,'-26'8'6792,"37"1"-1512,207-4-1569,150-14-2966,17 6 12,-355-1-750,47 6 32,-87-1-6850,-3 0-2535,17-1 1401</inkml:trace>
  <inkml:trace contextRef="#ctx0" brushRef="#br0" timeOffset="11064.826">104 1027 5491,'0'-7'2711,"0"-12"7273,2 38-4146,28 145-4096,-30-176-3520,0-7-1780,0 9-4800,1 5-3698</inkml:trace>
  <inkml:trace contextRef="#ctx0" brushRef="#br0" timeOffset="12311.727">583 310 7155,'14'2'8866,"-16"13"-5422,-17 18-1489,2-13-1112,-1 0-637,1 0-1,1 1 1,1 1-1,1 0 1,-9 19-206,17-35-2509,5-6-1984,2-2-3646,0-1 5</inkml:trace>
  <inkml:trace contextRef="#ctx0" brushRef="#br0" timeOffset="12664.121">425 332 10085,'21'24'8783,"-3"1"-5326,36 38-1904,-26-44-1158,-23-16-442,0 0 0,0 0 0,-1 0-1,1 0 1,-1 1 0,0-1 0,0 1 0,0 0 0,0 1 0,-1-1 0,0 1 0,0-1 0,0 1-1,1 3 48,2 4-4062,-1-8-7029,-2-7 2647</inkml:trace>
  <inkml:trace contextRef="#ctx0" brushRef="#br0" timeOffset="13054.659">730 527 8324,'24'8'9283,"20"-21"-5879,-22 6-1615,42 6-653,-60 14-13635,-4-6 1078</inkml:trace>
  <inkml:trace contextRef="#ctx0" brushRef="#br0" timeOffset="13984.257">439 917 8244,'-1'-4'8483,"-5"15"-6140,5-3-2210,0 1-1,1-1 1,1 1-1,-1-1 1,2 1 0,-1-1-1,1 0 1,0 1-1,0-1 1,1 0-1,1 0 1,-1 0 0,2 0-133,-3-7-2,0 0 0,1 0 0,-1-1 1,1 1-1,-1-1 0,1 0 0,-1 0 1,1 0-1,-1 0 0,1 0 1,-1 0-1,1-1 0,-1 1 0,1-1 1,-1 0-1,0 0 0,1 0 0,-1 0 1,0 0-1,0 0 0,0-1 1,0 1-1,0-1 0,0 1 0,0-1 1,0 0-1,0 1 0,-1-1 0,1 0 1,-1 0-1,0-1 0,1 1 1,-1 0-1,0-1 2,3-2-11,-1 0 0,0-1 0,-1 1 0,1 0 0,-1-1 0,0 0 0,-1 0 0,1 1 0,-1-1 0,0 0 0,-1 0 0,1 0 0,-1 0 0,0 0 0,-1 0 0,0 0 0,0-3 11,-3 32 117,32 140 1695,-36-71-868,6-90-942,-1-1-1,0 0 1,0 1-1,0-2 0,0 1 1,0 0-1,-1 0 0,1-1 1,0 0-1,0 0 1,0 0-1,0 0 0,-1 0 1,1 0-1,0-1 1,0 0-1,0 1 0,0-1 1,0 0-1,0-1 1,0 1-1,0 0 0,0-1 1,1 0-1,-1 0-1,6-2-4442,5 1-3415,-1 1-3284</inkml:trace>
  <inkml:trace contextRef="#ctx0" brushRef="#br0" timeOffset="14234.106">672 1072 8308,'32'-1'8339,"0"-2"-3670,54 0 822,-79 3-6305,13 0 2387,-16 2-6422,-4 1-5606,-1-1-1791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4:55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9909,'6'3'6425,"17"4"-3310,103-17 617,-126 10-3731,19-4-1676,-14 0-2603,-2 0-3565,-2-2-1527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4:5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10309,'7'-1'7681,"4"-3"-4971,18-4-1600,28 15 363,-34-5-4272,-8-8-5896,-5-3-3078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4:58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138 243 9380,'-52'4'10028,"48"-3"-9971,1-1 0,-1 1 0,0 0 0,0 0 0,0 0 0,1 0 0,-1 1 0,1-1 0,-1 1 0,1 0 0,-1 0 0,1 0 0,0 1 0,0-1 0,0 1-1,0-1 1,1 1 0,-1 0 0,1 0 0,-1 1 0,1-1 0,0 0 0,0 1 0,1-1 0,-1 1 0,1-1 0,0 1 0,0 0 0,-1 2-57,-1 109 1539,3-111-1527,1-1 0,0 1 1,0 0-1,0 0 0,0-1 1,1 1-1,-1-1 0,1 1 1,0-1-1,0 0 0,0 1 1,0-1-1,1 0 0,-1 0 1,1-1-1,0 1 0,0-1 1,0 1-1,0-1 0,0 0 1,1 0-1,-1 0 0,0 0 0,1-1 1,0 0-1,-1 1 0,1-1 1,3 0-13,-1 0-187,0 0 1,0 0-1,0-1 0,0 0 1,0 0-1,0 0 0,0-1 1,0 0-1,-1 0 0,1 0 1,0-1-1,0 0 0,-1 0 1,1-1-1,4-2 187,45-38-10478,-36 23 828</inkml:trace>
  <inkml:trace contextRef="#ctx0" brushRef="#br0" timeOffset="314.986">357 294 7892,'-24'-3'7743,"3"14"-3885,-15 55-818,34-63-3004,1 1 1,0 0-1,0 0 1,1 0-1,-1-1 1,1 1-1,0 0 1,0 0-1,0 0 1,0 0-1,1 0 1,-1 0-1,1 0 1,0-1-1,0 1 1,1 0-1,-1-1 1,1 1-1,0-1 1,0 1-1,0-1 1,0 0-1,0 0 1,1 0-1,-1 0 1,1 0-1,0 0 1,0-1-1,0 1 0,0-1 1,1 0-1,-1 0 1,0 0-1,1-1 1,0 1-1,-1-1 1,1 0-1,0 0 1,0 0-1,3 0-36,-2 0-18,-1-1 0,0 0-1,1 0 1,-1-1-1,0 1 1,0-1-1,1 0 1,-1 0 0,0-1-1,0 1 1,0-1-1,0 0 1,0 0 0,0 0-1,-1 0 1,1-1-1,-1 0 1,1 1 0,-1-1-1,0-1 1,0 1-1,0 0 1,-1-1 0,1 1-1,-1-1 1,0 0-1,0 0 1,0 0-1,-1 0 1,1 0 0,-1 0-1,0 0 1,0 0-1,0-1 1,-1 1 0,1 0-1,-1-1 1,0 1-1,0 0 1,-1-1 18,2 2-14,-1 1 1,1-1-1,-1 0 0,0 0 1,0 0-1,0 1 1,0-1-1,0 0 0,-1 0 1,1 1-1,-1-1 0,0 0 1,0 1-1,0-1 1,0 0-1,0 1 0,0-1 1,-1 1-1,1 0 0,-1 0 1,0-1-1,0 1 1,0 0-1,0 0 0,0 0 1,0 1-1,0-1 0,-1 1 1,1-1-1,-1 1 0,1 0 1,-1-1-1,1 1 1,-1 1-1,0-1 0,1 0 1,-2 1 13,-75 11-718,82-8-4723,5-4-1681,2-4-2333</inkml:trace>
  <inkml:trace contextRef="#ctx0" brushRef="#br0" timeOffset="689.903">544 289 9989,'15'50'8627,"8"42"-5532,-18-34-2481,6-87-513,-10 22-93,-1-3-3,1-1-1,-1 0 0,2 1 0,0 0 0,0-1 0,1 1 1,0 0-1,0 0 0,1 0 0,1 1 0,0-1 0,0 1 0,0 0 1,2 1-1,-1-1 0,4-2-4,-9 10 0,0 0 0,0 0 0,1 0 0,-1 0-1,0 0 1,1 1 0,-1-1 0,1 1 0,-1-1 0,1 1 0,-1-1 0,1 1 0,-1 0-1,1 0 1,-1-1 0,1 1 0,-1 0 0,1 0 0,-1 1 0,1-1 0,-1 0 0,1 1-1,-1-1 1,1 0 0,-1 1 0,1 0 0,-1-1 0,0 1 0,1 0 0,-1 0 0,0 0-1,1 0 1,-1 0 0,0 0 0,0 0 0,0 0 0,0 0 0,0 0 0,0 1 0,0-1-1,-1 0 1,1 1 0,0-1 0,-1 1 0,1 0 0,25 70-17,-26-71 15,16 96-593,-11-88-825,7-11-9488,-6-7 1370</inkml:trace>
  <inkml:trace contextRef="#ctx0" brushRef="#br0" timeOffset="1064.808">1011 264 9861,'-32'17'9974,"29"-15"-9913,0-1 0,0 1 0,0 0-1,0 0 1,0 0 0,0 0 0,1 0 0,-1 1 0,1-1-1,0 1 1,-1 0 0,1 0 0,0-1 0,1 1 0,-1 1-1,1-1 1,-1 0 0,1 0 0,0 0 0,0 1 0,0-1-1,0 1 1,1-1 0,-1 3-61,3-4 5,-1 1-1,0 0 0,0-1 1,1 1-1,-1-1 1,1 0-1,0 1 0,0-1 1,0 0-1,0 0 1,0 0-1,1 0 0,-1 0 1,0-1-1,1 1 1,-1-1-1,1 0 1,0 1-1,-1-1 0,1 0 1,0-1-1,1 1-4,20 11-9,-19-9 10,-3-2 0,0-1 1,0 1-1,0 0 1,-1-1-1,1 1 1,0 0 0,0 0-1,-1 0 1,1 0-1,0 0 1,-1 1-1,1-1 1,-1 0-1,1 1 1,-1-1-1,0 1 1,0 0-1,0-1 1,0 1-1,0 0 1,0 0 0,0-1-1,0 1 1,-1 0-1,1 0 1,-1 0-1,0 0 1,1 0-1,-1 0 1,0 0-1,0 0 1,0 0-1,0 0 1,-1 0 0,1 0-1,0 0 1,-1 0-1,1 0 1,-1 0-1,0 0 1,0-1-1,0 1 1,0 1-2,-2 0-120,1-1 0,0 0 1,-1 1-1,0-1 1,1 0-1,-1 0 0,0 0 1,0-1-1,0 1 0,0-1 1,-1 0-1,1 0 0,0 0 1,-1 0-1,1 0 0,0-1 1,-1 1-1,1-1 0,0 0 1,-1 0-1,1 0 0,-1-1 1,1 1-1,0-1 0,-1 0 1,1 0-1,-3-1 120,-1-11-8841,7 3-521</inkml:trace>
  <inkml:trace contextRef="#ctx0" brushRef="#br0" timeOffset="1345.992">1105 116 10485,'25'37'6680,"-5"4"-3356,18 91-2387,-30-99-324,4 31-1081,-11-50-3535,-1 0-3915,0-16-1716</inkml:trace>
  <inkml:trace contextRef="#ctx0" brushRef="#br0" timeOffset="1595.934">1114 316 10549,'10'0'2961,"2"-1"129,1 0-1138,-2-1-671,-1 1-304,1 1-321,2 0-256,-2 1-160,2 1-224,-4 3-272,-1-1-352,-2-3-417,-1 2-351,2-3-1778,0-6-2304,1-1-4771</inkml:trace>
  <inkml:trace contextRef="#ctx0" brushRef="#br0" timeOffset="1877.117">1352 289 10133,'26'53'8485,"-2"30"-6752,-24-83-1727,1 0 0,-1 0 0,0 0 0,1 0 0,-1 0 0,0 0 0,1-1 0,-1 1 0,0 0 0,1 0 0,-1 0 0,0 0 0,1 0 0,-1 0 0,0 1 0,1-1 0,-1 0 0,0 0 1,1 0-1,-1 0 0,0 0 0,1 0 0,-1 0 0,0 1 0,0-1 0,1 0 0,-1 0 0,0 1 0,0-1 0,1 0 0,-1 0 0,0 1 0,0-1 0,1 0 0,-1 0 0,0 1 0,0-1 0,0 0 0,0 1 0,0-1 0,0 0 1,1 1-1,-1-1 0,0 1-6,5-35 123,-5 30-104,-1-3 43,1 1-1,-1-1 1,1 1 0,0-1 0,0 1-1,1-1 1,0 1 0,0-1 0,0 1-1,1 0 1,0-1 0,1 1 0,-1 0-1,1 0 1,0 1 0,0-1-1,1 0 1,0 1 0,0 0 0,0 0-1,4-4-61,14 4-1293,-6 3-7074,-14 2 5715,6-1-7075</inkml:trace>
  <inkml:trace contextRef="#ctx0" brushRef="#br0" timeOffset="2091.279">1583 276 9796,'9'49'6974,"4"10"-5560,-12-57-1392,0-1-1,0 0 0,1 1 0,-1-1 0,0 0 0,0 0 1,1 0-1,-1 0 0,1 0 0,-1 0 0,1 0 1,-1 0-1,1 0 0,0-1 0,-1 1 0,1-1 1,0 1-1,-1-1 0,1 0 0,0 1 0,0-1 1,-1 0-1,1 0 0,0 0 0,0 0 0,-1-1 1,1 1-1,0 0 0,-1-1 0,1 0 0,0 1 1,-1-1-1,1 0 0,-1 1 0,1-1 0,-1 0 1,1 0-1,-1 0 0,1-1 0,-1 1 0,0 0 1,0 0-1,0-1 0,0 1 0,0-1 0,0 1 0,0-1 1,0 1-1,0-1 0,-1 1 0,1-1 0,-1 0 1,1 0-1,-1 0-21,6-11 19,0 0-1,-2-1 1,0 1 0,0-1-1,-1 0 1,-1 0 0,0 0-1,-1 0 1,0-1-19,-1 12 160,0 2-2119,4 3-4627,2 0-4510</inkml:trace>
  <inkml:trace contextRef="#ctx0" brushRef="#br0" timeOffset="2388.094">1967 181 10773,'-63'25'7960,"25"34"-5061,34-50-2724,2 1 0,-1 0 0,1 0 0,0 0 0,1 0 0,0 0 0,1 0 0,0 0 0,1 0 0,0 0 0,0 0 0,1 0 0,1 2-175,-2-8 26,0-1 0,1 0 0,-1 1 0,1-1 0,0 0 0,0 0 0,0 0 0,0 0 0,0 0 0,0-1 0,1 1-1,0-1 1,-1 1 0,1-1 0,0 0 0,0 0 0,0 0 0,0-1 0,1 1 0,-1-1 0,0 1 0,1-1 0,-1 0 0,1-1 0,-1 1 0,1 0 0,0-1 0,-1 0 0,1 0 0,0 0-26,0-1-164,-1 1 0,1-1 1,-1 0-1,1 0 0,-1 0 1,1 0-1,-1-1 0,0 1 1,0-1-1,0 0 0,0 0 1,0 0-1,0-1 0,0 1 1,-1 0-1,1-1 0,-1 0 1,1 0-1,-1 0 0,0 0 164,19-35-4639,-12 20-905,4-8-5669</inkml:trace>
  <inkml:trace contextRef="#ctx0" brushRef="#br0" timeOffset="2591.159">2129 49 12534,'3'102'9711,"29"136"-8081,-23-210-2399,-11-31-3284,-3-9 1637,-6-21-6415,7 14 1041</inkml:trace>
  <inkml:trace contextRef="#ctx0" brushRef="#br0" timeOffset="2794.237">2082 264 11717,'16'3'9371,"15"-12"-6940,-27 7-1472,50-5 885,-15 3-3443,-1-18-4638,-24 8-758,-1-1-4480</inkml:trace>
  <inkml:trace contextRef="#ctx0" brushRef="#br0" timeOffset="3028.598">2460 0 11813,'1'16'3234,"-1"-1"127,3 3-1007,2 0-1234,0 5-320,-1 0-127,0 0-241,0 2-208,-4-1-96,0-1-96,1-5-160,-1 0-272,5-5-433,-4-4-495,1-2-2130,3-1-2609,-3-2-5874</inkml:trace>
  <inkml:trace contextRef="#ctx0" brushRef="#br0" timeOffset="3278.499">2524 508 13030,'-6'0'3538,"1"1"-1,5 2-944,-2-6-1504,4 2-673,-1-2-384,1 2-928,1-2-2642,0-3-2833,-3-8-7043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1:22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65 7764,'10'3'5172,"6"0"-1648,1 1-258,-17 1-13,-25 0-2669,-250-1 1299,236-5-1792,53-8-3410,11 8-655,-7 3-4143,-4 2-1994</inkml:trace>
  <inkml:trace contextRef="#ctx0" brushRef="#br0" timeOffset="296.804">328 85 8116,'3'-5'8641,"-31"-10"-6688,22 13-1094,-81-54 2844,80 49-4265,13 9-3256,6 2 154,0 1-2200,-2 4-3484</inkml:trace>
  <inkml:trace contextRef="#ctx0" brushRef="#br0" timeOffset="966.793">346 68 8548,'-5'12'7689,"-11"8"-1783,-67 64-2637,80-77-4741,1-2-2238,-2 1-5184,1 0-2426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6:45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61 209 7523,'-27'-16'8930,"84"18"-3090,356 27-2593,-116-18-3189,-117-12 20,-55 15-73,-26-13-61,-72 0 286,-24-5-163,0 1 1,0-1 0,-1 1 0,0-1 0,1 0-1,-1 0 1,-1 0 0,1 0 0,0 0 0,-1 0-1,0-1 1,0 1 0,0 0 0,-1-1 0,0 1-1,1-1 1,-1 1 0,-1 0 0,1-1 0,-1 1 0,0-1-1,0 1 1,0-2-68,-1-38 625,0 39-1630,-4 12-4189,-4 2-3573,-1-3-4290</inkml:trace>
  <inkml:trace contextRef="#ctx0" brushRef="#br0" timeOffset="450.465">46 219 11029,'-4'0'2961,"-1"-6"225,-1 1-1505,2-2-177,-1-3-143,-3-4-273,5 3-271,-2-2-129,1-4-240,3-1-112,1 1-47,1 1-257,3 1-369,0 3-975,0-2-2322,-3-6-2881,-1-4-7091</inkml:trace>
  <inkml:trace contextRef="#ctx0" brushRef="#br0" timeOffset="3706.654">492 275 6259,'-1'-20'10177,"0"26"-3424,21 121-4120,38 98-1629,27-14-588,-70-178-376,3-1 0,0 0 0,2-1 0,1-2 0,2 0 0,1-1 0,1-2 0,1 0 0,1-2 0,1-1 0,1-1 0,1-1 0,1-2 0,33 16-40,-6-8 133,2-2 1,0-3-1,1-3 0,1-2 1,3-3-134,-49-10 16,284 41 305,-212-36-191,-50-3 28,1-3 1,-1-1 0,0-1-1,1-3 1,-1-1-1,0-2 1,24-6-159,-31-9 154,-58 32-12023,18-5 4564,-5 1-3705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4:56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1 183 7635,'4'2'6529,"-1"4"-3496,1 18-2249,-4-21-18,5 34-389,-4-19-125,1-1 0,1 1 0,0 0 0,1-1 0,1 0 0,1 0 0,1 0 0,5 9-252,-5-60-53,-1-3 41,-4 20 3,0 0 1,2 0-1,0 0 1,0 0-1,2 1 1,0-1-1,1 1 1,7-12 8,-14 27 1,1 1-1,-1-1 1,1 0-1,-1 0 1,1 1-1,0-1 1,-1 0-1,1 1 1,0-1-1,-1 1 1,1-1-1,0 1 1,-1-1 0,1 1-1,0 0 1,0-1-1,0 1 1,0 0-1,-1 0 1,1 0-1,0-1 1,0 1-1,0 0 1,0 0 0,0 0-1,0 0 1,-1 0-1,1 1 1,0-1-1,0 0 1,0 0-1,0 0 1,0 1-1,-1-1 1,1 0 0,0 1-1,0-1 1,-1 1-1,1-1 1,0 1-1,-1 0 1,1-1-1,0 1 1,-1-1-1,1 1 1,-1 0-1,1 0 1,-1-1 0,1 1-1,-1 0 1,0 0-1,1 0 1,-1-1-1,0 1 1,1 0-1,-1 0 0,22 50 21,-21-49-19,35 106-34,-36-108 32,0-1 0,0 1 1,0-1-1,1 1 0,-1-1 0,0 1 0,0-1 0,0 1 0,1 0 0,-1-1 0,0 1 1,1-1-1,-1 1 0,0 0 0,1-1 0,-1 1 0,0 0 0,1 0 0,-1-1 0,1 1 0,-1 0 1,0 0-1,1-1 0,-1 1 0,1 0 0,-1 0 0,1 0 0,-1 0 0,1 0 0,-1 0 0,1 0 1,-1 0-1,1 0 0,-1 0 0,1 0 0,-1 0 0,1 0 0,-1 0 0,1 0 0,-1 0 0,0 1 1,1-1-1,-1 0 0,1 0 0,-1 1 0,1-1 0,-1 0 0,0 0 0,1 1 0,-1-1 0,0 0 1,1 1-1,-1-1 0,0 1 0,1-1 0,-1 0 0,0 1 0,0-1 0,0 1 0,1-1 0,-1 1 1,0-1-1,0 1 0,0-1 0,0 1 0,0-1 0,0 1 0,0-1 0,0 0 0,0 1 0,11-39 29,-10 34-41,5-30 15,-5 23-7,0 1 0,1-1 0,1 0 0,0 1 0,0-1 0,1 1 0,0 0 0,0 0 0,2 1 0,-1-1 0,1 1 0,3-4 4,-8 12 1,0 0 0,-1 0 1,1 0-1,0 1 0,0-1 0,0 0 0,-1 0 1,1 1-1,0-1 0,0 0 0,0 1 1,0-1-1,0 1 0,0-1 0,0 1 0,0 0 1,0 0-1,1-1 0,-1 1 0,0 0 1,0 0-1,0 0 0,0 0 0,0 0 0,0 0 1,0 0-1,1 0 0,-1 1 0,0-1 1,0 0-1,0 1 0,0-1 0,0 1 0,0-1 1,0 1-1,0-1 0,0 1 0,0 0 1,-1-1-1,1 1 0,0 0 0,0 0 0,-1 0 1,1 0-1,0 0 0,-1 0 0,1-1 1,-1 1-1,1 1 0,-1-1 0,1 0 0,-1 0 1,0 1-2,17 60 68,-2 54 188,-7-86-688,-1-27-3001,-1-19-4936,-3 4-777</inkml:trace>
  <inkml:trace contextRef="#ctx0" brushRef="#br0" timeOffset="281.173">505 157 10309,'10'48'9565,"-5"1"-6942,9 44-2061,-13-90-558,0-1 0,-1 0 0,1 0 0,0 0 0,0 0 0,0 0 0,1 0 0,-1 0 0,0 0 0,1 0 0,-1 0 0,1-1 0,0 1 0,0-1 0,-1 1 0,1-1 0,0 1 1,0-1-1,0 0 0,0 0 0,1 0 0,-1 0 0,0-1 0,0 1 0,1-1 0,-1 1 0,0-1 0,0 0 0,1 0 0,-1 0 0,0 0 0,1 0 0,-1 0 0,0 0 0,1-1 1,-1 0-1,0 1 0,0-1 0,1 0-4,2-1 2,0 0 0,0 0 1,0 0-1,-1-1 0,1 0 1,-1 0-1,0 0 0,0 0 1,0-1-1,0 0 0,0 1 0,-1-1 1,1-1-1,-1 1 0,0 0 1,-1-1-1,2-2-2,1-9-13,0-1 0,-1 0 0,-1 0 0,0 0 0,-2 0 0,0-1-1,-1 1 1,0 0 0,-2 0 0,-1-9 13,2 20 353,6 3-15953,0 4 7738</inkml:trace>
  <inkml:trace contextRef="#ctx0" brushRef="#br0" timeOffset="659.411">958 117 10021,'5'-18'7420,"-14"6"-3971,7 10-3348,0 1 0,0 0 0,-1 0 0,1 1 0,0-1 0,-1 0 0,1 1 0,0 0 0,-1-1 0,1 1 0,-1 0 0,1 0 0,-1 0 0,1 1 0,0-1 0,-1 0 0,1 1 0,-1 0 0,1 0 0,0-1 0,0 1 0,-1 1-101,0 0 37,0 0-1,1 0 1,-1 0 0,1 1-1,-1-1 1,1 1-1,0-1 1,0 1 0,0 0-1,0 0 1,0 0 0,1 0-1,0 0 1,-1 1 0,1-1-1,0 0 1,0 1 0,1-1-1,-1 0 1,1 1 0,0-1-1,0 1 1,0-1-1,0 1 1,0-1 0,1 0-1,0 1 1,-1-1 0,1 1-1,1-1 1,-1 0 0,0 0-1,1 0 1,-1 0 0,1 0-1,0 0 1,0 0 0,1 0-37,26 13 9,-25-15-9,0 0 1,-1 0 0,1 0 0,0 1 0,-1 0 0,0-1 0,1 1 0,-1 0 0,0 1-1,0-1 1,0 1 0,0-1 0,-1 1 0,1 0 0,-1 0 0,1 0 0,-1 0 0,0 1-1,0-1 1,-1 0 0,1 1 0,-1 0 0,1-1 0,-1 1 0,0 0 0,-1-1-1,1 1 1,-1 0 0,1 1-1,-1-2-6,-1 0-1,1 0 0,-1 0 1,1 0-1,-1-1 0,0 1 1,0 0-1,0 0 0,0-1 1,-1 1-1,1-1 1,-1 1-1,0-1 0,1 1 1,-1-1-1,0 0 0,0 0 1,-1 0-1,1 0 0,0 0 1,-1-1-1,1 1 1,-1-1-1,1 1 0,-1-1 1,0 0-1,1 0 0,-1 0 1,0-1-1,0 1 0,0 0 1,0-1-1,1 0 1,-1 0-1,0 0 0,0 0 1,0 0-1,0-1 0,0 1 1,0-1-1,0 0 0,1 0 1,-4-1 6,4 2-184,0-1 1,-1 0 0,1 0-1,0 0 1,0 0-1,0 0 1,0 0-1,0 0 1,0-1 0,0 1-1,0-1 1,0 0-1,1 1 1,-1-1 0,1 0-1,-1 0 1,1 0-1,0 0 1,0 0 0,0 0-1,0 0 1,0-1 183,-4-33-10921,9 16 1639</inkml:trace>
  <inkml:trace contextRef="#ctx0" brushRef="#br0" timeOffset="924.975">1065 0 10917,'12'32'9123,"-7"25"-7619,-4-30-707,12 103-111,-1-44-3845,-10-79-247,2-3-2659,0-4-4316</inkml:trace>
  <inkml:trace contextRef="#ctx0" brushRef="#br0" timeOffset="1159.293">1062 196 13910,'0'0'3794,"4"-3"112,0 2-1569,4 1-816,3 0-497,4 1-400,4-1-223,1 3-241,2-2-352,-1-1-577,-2-1 1057,-2-3-4241,0-4-3283,7 0-8563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2:01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9925,'20'18'9196,"-12"30"-6671,-7-34-1625,22 197 1832,-15-188-5086,-5-21-1817,-1-4-3398,0-5-3599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2:00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7 8564,'0'-1'278,"-1"1"1,0-1-1,0 0 0,1 1 1,-1-1-1,0 1 0,0-1 1,0 1-1,0 0 1,0-1-1,0 1 0,0 0 1,1 0-1,-1 0 0,0-1 1,0 1-1,0 0 1,0 0-1,0 0 0,0 1 1,0-1-1,0 0 0,0 0 1,0 0-1,0 1 0,0-1 1,0 0-1,0 1 1,0-1-1,1 1 0,-1-1 1,0 1-1,0 0 0,0-1 1,1 1-1,-1 0 0,0-1-278,-31 52 3425,29-26-2855,1-1 0,1 1 0,1 0 0,1-1 0,1 1 1,2-1-1,1 2-570,10 32 363,-18-64-3358,-1-4-1872,2 3-3484,2 0-2062</inkml:trace>
  <inkml:trace contextRef="#ctx0" brushRef="#br0" timeOffset="218.692">0 217 10645,'7'-4'10771,"23"-9"-7325,-13 11-2726,3 1-3005,-11-3-10098,-5-2 1485</inkml:trace>
  <inkml:trace contextRef="#ctx0" brushRef="#br0" timeOffset="706.48">147 125 8004,'12'-9'6911,"4"3"-3600,32 15-858,-39 4-2429,0 0 1,-1 0-1,0 1 1,-1 0 0,-1 0-1,0 1 1,-1 0-1,0 2-24,8 20 23,-8-23-224,-7-22-193,-12-27-223,14 32 680,-1 0 1,0 0-1,0 0 0,-1 0 0,1 0 0,-1 0 0,0 0 0,1 0 0,-1 1 0,0-1 0,-1 1 1,1-1-1,0 1 0,-1 0 0,1 0 0,-1 0 0,0 0 0,1 0 0,-1 1 0,0-1 0,0 1 0,0 0 1,0 0-1,-1 0 0,1 0 0,0 0 0,0 1 0,0 0 0,-1-1 0,1 1 0,0 0 0,-1 1 1,1-1-1,0 0 0,0 1 0,-1 0 0,1 0 0,0 0 0,0 0 0,0 0 0,0 1 0,0-1 1,-1 2-64,1-1 133,0 0 1,1 1-1,-1-1 1,1 1-1,-1-1 1,1 1-1,0 0 0,0 0 1,0 0-1,0 0 1,1 0-1,-1 0 1,1 0-1,0 1 1,0-1-1,0 1 1,0-1-1,1 1 1,-1-1-1,1 1 1,0-1-1,0 1 1,0-1-1,1 1 1,-1-1-1,1 1 1,0-1-1,0 1 1,0 0-134,1-2 10,1 0 0,-1 0 1,1 0-1,-1-1 0,1 1 1,0-1-1,-1 0 0,1 1 0,0-1 1,0 0-1,0-1 0,0 1 1,0-1-1,0 1 0,0-1 1,0 0-1,0 0 0,0 0 0,0 0 1,0-1-1,0 1 0,0-1 1,0 0-1,0 0 0,0 0 1,0 0-1,0 0 0,-1-1 1,3-1-12,43-31-4973,-20 6-7185,-20 18 2739</inkml:trace>
  <inkml:trace contextRef="#ctx0" brushRef="#br0" timeOffset="1112.627">374 125 9428,'9'18'9343,"-4"18"-7227,-3-12-1262,29 50 514,-29-73-1368,-1-1 1,1 1-1,0-1 0,-1 1 0,1-1 0,0 0 0,-1 0 0,1 0 0,0 0 1,-1 0-1,1 0 0,0 0 0,-1-1 0,1 1 0,0-1 0,-1 1 0,1-1 1,-1 0-1,1 1 0,-1-1 0,1 0 0,-1 0 0,0 0 0,1 0 0,-1 0 1,0 0-1,0 0 0,0-1 0,0 1 0,0 0 0,0-1 0,0 1 0,0-1 1,0 1-1,-1-1 0,1 1 0,0-1 0,-1 0 0,0 1 0,1-1 0,-1 0 1,0 1-1,0-1 0,11-135-3285,-9 138-7520,-1 2 1796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1:59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220 200 8420,'-21'-13'8267,"-46"12"-4996,61 2-3111,0-1-37,1 0-1,0 0 1,0 1-1,-1 0 1,1 0-1,0 0 1,0 1-1,0 0 1,0 0-1,1 0 1,-1 0-1,0 1 0,1-1 1,-1 1-1,1 1 1,0-1-1,0 0 1,0 1-1,1 0 1,-1 0-1,1 1-122,0-3 27,1 1 0,0 0 0,0-1 0,0 1 0,0 0 0,0 0 0,0 0-1,1 0 1,0 1 0,-1-1 0,1 0 0,0 1 0,1-1 0,-1 0 0,1 1 0,-1-1-1,1 1 1,0-1 0,0 1 0,1-1 0,-1 1 0,1-1 0,0 1 0,-1-1-1,2 0 1,-1 0 0,0 1 0,1-1 0,-1 0 0,1 0 0,0 0 0,0 0 0,0-1-1,0 1 1,1 0 0,-1-1 0,1 1 0,-1-1 0,3 1-27,1 0-17,1 1 0,0-2 1,0 1-1,0-1 0,0 0 1,0 0-1,0-1 0,0 0 0,1 0 1,-1-1-1,1 0 0,-1 0 1,0-1-1,1 1 0,-1-2 1,0 1-1,0-1 0,0 0 0,2-2 17,12-38-5048,-15 17-4249,0 12 237</inkml:trace>
  <inkml:trace contextRef="#ctx0" brushRef="#br0" timeOffset="312.421">208 1 7523,'0'0'2260,"0"3"3263,-2 14-3661,9 88 2288,16 52-2487,-21-147-1569,10 68-185,-14-74-3536,0-11-5942,2 3-203</inkml:trace>
  <inkml:trace contextRef="#ctx0" brushRef="#br0" timeOffset="749.819">336 271 9172,'27'1'6008,"-1"-4"-3367,46-33-2056,-71 35-589,0 0 1,0 0-1,0 0 1,0 0-1,0 0 1,0 0-1,0 0 1,-1-1-1,1 1 1,0 0-1,-1 0 1,1-1-1,-1 1 1,1-1-1,-1 1 1,0 0 0,1-1-1,-1 1 1,0-1-1,0 1 1,0 0-1,0-1 1,0 1-1,-1-1 1,1 1-1,0-1 1,-1 1-1,1 0 1,-1-1-1,1 1 1,-1 0-1,0 0 1,1-1-1,-1 1 1,0 0-1,0 0 1,0 0-1,0 0 1,0 0-1,0 0 1,0 0-1,0 0 1,-1 0 3,-57-27 126,55 29 30,-1 0 1,1 1 0,0 0-1,0 0 1,0 0 0,0 0-1,0 1 1,0-1-1,0 1 1,1 0 0,-1 0-1,1 1 1,0-1 0,0 1-1,0-1 1,0 1 0,1 0-1,0 0 1,0 0-1,0 0 1,0 1 0,0-1-1,1 0 1,0 1 0,0-1-1,0 1 1,0 0 0,1-1-1,0 1 1,0 0-1,0-1 1,0 1 0,1-1-1,0 1 1,0-1 0,0 1-1,0-1 1,1 1-1,0-1 1,0 0 0,0 0-1,0 0 1,1 0 0,-1 0-1,4 2-156,-4-3 17,1 0 0,0 0-1,0-1 1,0 1 0,1-1-1,-1 0 1,1 0 0,-1 0-1,1 0 1,-1-1-1,1 1 1,0-1 0,0 0-1,0 0 1,0 0 0,0-1-1,0 0 1,0 1 0,3-1-17,20-6-4352,0-5-6347,-14 3 19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2:02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10309,'15'29'8127,"6"53"-4753,-21-80-3222,12 81 1475,-7-49-2665,0 0-3467,-1-31-4585,-1-4 150</inkml:trace>
  <inkml:trace contextRef="#ctx0" brushRef="#br0" timeOffset="687.371">0 167 12838,'19'0'11588,"13"-6"-7628,-5 0-3189,14 1-1016,-27 2-4368,-1 0-6400,-6 0-2257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2:2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9092,'13'24'9833,"-6"24"-7643,-4-24-1351,15 226-828,-22-257-12001,2-2 2031</inkml:trace>
  <inkml:trace contextRef="#ctx0" brushRef="#br0" timeOffset="265.562">1 203 11285,'2'2'6932,"4"-1"-3336,20 4-2647,-20-4-274,61 1-1041,-31-24-7399,-30 14 1879,0-1-3518</inkml:trace>
  <inkml:trace contextRef="#ctx0" brushRef="#br0" timeOffset="609.228">222 33 8996,'1'29'7417,"6"15"-4158,1 19-2057,-5 98 1671,-3-161-2869,1 0-1,-1 0 1,0 0-1,0-1 1,0 1 0,0 0-1,1 0 1,-1 0 0,0 0-1,0 0 1,0 0 0,0 0-1,1 0 1,-1 0 0,0 0-1,0 0 1,0 0-1,1 0 1,-1 0 0,0 0-1,0 0 1,0 0 0,0 0-1,1 0 1,-1 0 0,0 0-1,0 0 1,0 0 0,1 0-1,-1 0 1,0 0-1,0 1 1,0-1 0,0 0-1,0 0-3,7-22-2,-4 4 3,-2 10-83,0 0 0,1 1 0,0-1 0,0 1 0,0 0 0,1-1 0,0 1 0,0 0 0,1 0-1,0 1 1,0-1 0,1 1 0,-1 0 0,1 0 0,1 0 82,-5 6 19,1 0-1,0 0 1,-1 0-1,1 0 0,-1 0 1,1 0-1,0 0 0,-1 1 1,1-1-1,-1 1 1,1-1-1,-1 1 0,0-1 1,1 1-1,-1 0 0,1 0 1,-1 0-1,0 0 1,0 0-1,1 0 0,-1 0 1,0 0-1,0 0 0,0 0 1,0 1-1,0-1 1,-1 0-1,1 1 0,0-1 1,-1 1-1,1-1 0,-1 1 1,1-1-1,-1 1 1,0-1-1,1 1 0,-1-1 1,0 1-1,0 0 1,0-1-1,0 1 0,0-1 1,-1 1-1,1-1 0,0 1 1,-1-1-1,1 1 1,-1-1-1,0 1-18,3 13 236,10 94-329,-13-126-13407,5 2 3330</inkml:trace>
  <inkml:trace contextRef="#ctx0" brushRef="#br0" timeOffset="984.139">431 230 9444,'31'0'5605,"41"-9"-2849,-71 7-2707,0 0 0,0 1 0,0-1 0,-1 0 0,1 0-1,-1 0 1,1 0 0,-1 1 0,0-1 0,0 0 0,0 0-1,0 0 1,0 0 0,0 0 0,0 0 0,0 0-1,-1 0 1,1 0 0,-1 1 0,0-1 0,1 0 0,-1 0-1,0 1 1,0-1 0,0 0 0,0 1 0,0-1 0,-1 1-1,1-1 1,0 1-49,-4 0 70,1 1 1,0-1-1,0 1 0,0 0 1,0 0-1,0 1 0,0-1 0,-1 1 1,1 0-1,0 0 0,1 1 0,-1-1 1,0 1-1,0 0 0,0-1 1,1 2-1,-1-1 0,1 0 0,0 1 1,0 0-1,0-1 0,0 1 1,0 0-1,0 1 0,1-1 0,0 0 1,-1 1-1,1 0 0,1-1 0,-1 1 1,0 0-1,1 0 0,0 0 1,0 0-1,0 0 0,0 0 0,1 0 1,-1 3-71,1-2 124,0-1 1,0 1-1,0-1 1,0 1-1,1-1 1,0 1-1,0-1 1,0 1-1,0-1 1,1 0-1,0 0 1,0 1-1,0-1 1,0 0-1,0-1 1,1 1-1,0 0 1,0-1-1,1 1-124,-1 0-60,1-1-1,0 0 1,0 0 0,0 0-1,0 0 1,1-1 0,-1 0-1,1 0 1,-1 0-1,1 0 1,0-1 0,0 0-1,0 0 1,-1 0 0,1 0-1,0-1 1,1 0 60,17-16-5097,-13-11-4720,-6 11 1467</inkml:trace>
  <inkml:trace contextRef="#ctx0" brushRef="#br0" timeOffset="1412.886">622 174 10037,'8'15'6264,"3"30"-3956,-11-45-2303,16 123 2695,-9-156-2297,-7 22-417,0 0 0,1 0 0,1 0 0,-1 1 0,2-1 0,-1 0 0,1 1 0,1 0 0,0 0 0,1 0 0,0 0 0,1 0 14,-5 9 4,0 0 0,0 0 1,1 1-1,-1-1 1,0 1-1,1-1 1,-1 1-1,1-1 1,-1 1-1,0 0 1,1 0-1,-1 0 0,1 0 1,-1 0-1,1 0 1,-1 0-1,1 0 1,-1 0-1,0 1 1,1-1-1,-1 1 1,1-1-1,-1 1 0,0-1 1,0 1-1,1 0 1,-1 0-1,0 0 1,0-1-1,0 1 1,0 0-1,0 0 1,0 1-1,0-1 0,0 0 1,0 0-1,0 0 1,-1 1-1,1-1 1,0 0-1,-1 1 1,1-1-1,-1 0 1,0 1-1,1-1 0,-1 1 1,0-1-1,0 1 1,0-1-1,0 0 1,0 1-1,0-1 1,0 1-5,6 12 302,-2-4-89,0-1 0,-1 1 0,0 0 0,-1 0 0,0 0 0,-1 0 0,0 0 0,-1 0 0,0 0 0,0 0 0,-1 1 0,-2 8-213,2-19-3022,-1-17-6454,2 15 7280,-2-10-7737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2:16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144 144 9156,'-7'-20'6906,"-9"9"-3351,-45 19-343,56-5-3174,1 1-1,-1 0 1,1 0-1,-1 0 1,1 1-1,1-1 1,-1 1 0,1 0-1,-1 0 1,1 0-1,1 1 1,-1-1-1,1 1 1,0-1-1,0 1 1,1 0 0,-1 0-1,1 0 1,1 0-1,-1 0 1,1 0-1,0 0 1,0 0-1,1 0 1,0 0 0,0 2-38,0-5 26,-1 1 1,1-1 0,-1 0-1,1 1 1,0-1 0,0 0-1,0 0 1,1 0 0,-1 0-1,1 0 1,-1 0 0,1 0-1,0 0 1,0-1 0,1 1-1,-1-1 1,0 1 0,1-1-1,0 0 1,-1 0 0,1 0 0,0 0-1,0-1 1,0 1 0,0-1-1,0 0 1,0 0 0,0 0-1,1 0 1,-1 0 0,0-1-1,1 1 1,-1-1 0,2 0-27,60-13-1648,-47 1-2779,-2-6-4569,-8 5-630</inkml:trace>
  <inkml:trace contextRef="#ctx0" brushRef="#br0" timeOffset="413.361">275 97 8756,'-26'8'8120,"7"21"-5614,1 38-1148,16-64-1320,1 1 0,0-1 0,0 1 0,0 0 0,1-1 0,-1 1 0,1 0 0,0 0 0,0 0 0,0-1 0,0 1 0,1 0 0,0 0 0,-1-1 0,1 1 0,1-1 0,-1 1 0,0-1 0,1 1 0,0-1 1,0 0-1,0 1 0,0-1 0,0 0 0,1 0 0,-1-1 0,1 1 0,0-1 0,0 1 0,0-1 0,0 0 0,0 0 0,1 0 0,-1 0 0,0-1 0,4 2-38,-5-2 1,1 0 0,0 0 0,-1 0 0,1 0 0,0-1 0,0 1 0,0-1 0,0 0 0,0 0 0,0 0 0,-1 0 0,1 0 0,0-1 0,0 1 0,0-1 0,0 1 0,-1-1 0,1 0 0,0-1 0,-1 1 0,1 0 0,-1-1 1,1 1-1,-1-1 0,0 0 0,1 0 0,-1 0 0,0 0 0,0 0 0,0 0 0,-1 0 0,1-1 0,0 1 0,-1-1 0,0 1 0,0-1 0,1 0 0,-1 1 0,-1-1 0,1 0 0,0 0 0,-1 0 0,1 1 0,-1-4-1,-2 0-16,0-1-1,0 1 1,-1-1-1,0 1 1,0 0-1,0 0 0,-1 0 1,0 1-1,0-1 1,0 1-1,-1 0 1,0 0-1,-4-3 17,-26-13-4536,37 18-4741,1 3 1167</inkml:trace>
  <inkml:trace contextRef="#ctx0" brushRef="#br0" timeOffset="918.925">391 153 8308,'5'5'2446,"14"16"4972,-3 20-5213,3 51-1452,-6-239-1396,19 90-422,-14 96 1548,14 129 1299,-19-153-4022,-5-36-8443,-5 7 1935</inkml:trace>
  <inkml:trace contextRef="#ctx0" brushRef="#br0" timeOffset="1371.938">713 105 9909,'-29'0'6779,"4"9"-3534,23-8-3204,1 0 0,-1 0 0,0 1 0,1-1 0,-1 0 0,1 1 1,0-1-1,-1 1 0,1-1 0,0 1 0,0 0 0,0-1 0,0 1 0,0 0 1,0 0-1,1 0 0,-1 0 0,1-1 0,-1 1 0,1 0 0,0 0 0,-1 0 1,1 0-1,0 0 0,0 0 0,1 0 0,-1 0 0,0 0 0,1 0 1,-1 0-1,1 0 0,-1 0 0,1 0 0,0 0 0,0-1 0,0 1 0,0 0 1,0-1-1,0 1 0,1 0-41,50 31 20,-49-32-16,0 0 0,0 0 0,0-1 0,0 2 0,0-1-1,0 0 1,-1 1 0,1-1 0,0 1 0,-1 0 0,1 0-1,-1 0 1,0 0 0,0 0 0,1 0 0,-2 1-1,1-1 1,0 1 0,0 0 0,-1-1 0,1 1 0,-1 0-1,0 0 1,0 0 0,0 0 0,0 1-4,-1-2 44,-1 1-1,0 0 1,0 0 0,0 0 0,0 0-1,0-1 1,0 1 0,-1-1-1,1 1 1,-1-1 0,0 1 0,1-1-1,-1 0 1,-1 0 0,1 0 0,0 0-1,0 0 1,-1 0 0,1 0-1,-1-1 1,1 0 0,-1 1 0,0-1-1,1 0 1,-1 0 0,0 0 0,0-1-1,0 1 1,0-1 0,0 1-1,0-1 1,0 0 0,1 0 0,-1-1-1,-2 1-43,-37-10-2098,34-37-10567,10 26 4216</inkml:trace>
  <inkml:trace contextRef="#ctx0" brushRef="#br0" timeOffset="1559.935">825 48 10133,'4'29'8669,"-1"14"-4576,2 15-2966,13 85-2413,-15-149-11509,-3-3 2870</inkml:trace>
  <inkml:trace contextRef="#ctx0" brushRef="#br0" timeOffset="1763.046">805 177 11173,'10'-6'9571,"-1"1"-5969,17 1-1896,-1 9-1149,1-1-4448,-8-2-8051,-11-2 1182</inkml:trace>
  <inkml:trace contextRef="#ctx0" brushRef="#br0" timeOffset="2268.426">936 166 8980,'10'-4'7057,"-2"10"-3944,6 27-1670,-10-6-991,26 64 209,-21-122-568,16-114-114,-25 145-10,0-1 1,1 0-1,-1 0 1,0 0-1,0 0 0,0 0 1,1 1-1,-1-1 1,0 0-1,1 0 0,-1 0 1,1 1-1,-1-1 1,1 0-1,-1 0 0,1 1 1,-1-1-1,1 1 1,0-1-1,-1 0 0,1 1 1,0-1-1,0 1 1,-1-1-1,1 1 0,0 0 1,0-1-1,0 1 1,0 0-1,-1 0 0,1 0 1,0-1-1,0 1 1,0 0-1,0 0 0,0 0 1,0 0-1,-1 0 1,1 1-1,0-1 0,0 0 1,0 0-1,0 1 1,0-1-1,-1 0 0,1 1 1,0-1-1,0 1 31,21 20-9294,-19-18 7011,3 2-6433</inkml:trace>
  <inkml:trace contextRef="#ctx0" brushRef="#br0" timeOffset="2721.392">1161 165 9412,'-3'4'6388,"5"7"-3590,11 26-1664,-12-36-836,8 27 506,21 36 252,-27-64-1053,-1 0-1,0-1 1,1 1 0,-1 0 0,1-1-1,-1 1 1,0-1 0,0 0 0,1 0-1,-1 0 1,0 0 0,0 0 0,0 0-1,0-1 1,0 1 0,0-1 0,0 1-1,-1-1 1,1 0 0,0 0 0,-1 0-1,1 0 1,-1 0 0,0 0-1,0 0 1,0 0 0,0 0 0,0 0-1,0-1 1,-1 1 0,1 0 0,-1-1-1,1 1 1,-1-1 0,0 1 0,0 0-1,0-1 1,0 0-3,11-98-2121,-2 100-1873,-5 3-616</inkml:trace>
  <inkml:trace contextRef="#ctx0" brushRef="#br0" timeOffset="3049.45">1472 96 18985,'-4'0'143,"0"0"0,0 1 0,1-1 0,-1 1 1,0 0-1,0 0 0,1 0 0,-1 0 0,0 1 0,1-1 1,-1 1-1,1 0 0,0 0 0,-1 0 0,1 1 1,0-1-1,1 1 0,-1-1 0,0 1 0,1 0 0,-1 0 1,1 0-1,0 1 0,0-1 0,0 0 0,1 1 0,-1 0 1,1-1-1,0 1 0,-1 3-143,1-2 102,0 1-1,1 0 1,-1-1 0,1 1-1,1-1 1,-1 1-1,1 0 1,0-1 0,0 1-1,0-1 1,1 0 0,0 1-1,0-1 1,1 0 0,-1 0-1,1 0 1,0 0-1,0-1 1,1 1 0,-1-1-1,1 0 1,0 0 0,0 0-1,1-1 1,-1 1 0,1-1-1,-1 0 1,1 0-1,0 0 1,0-1 0,5 2-102,-8-4-165,0 0 0,0 0 0,-1 0 0,1-1 0,0 1 0,0 0 0,0-1 1,-1 1-1,1-1 0,0 0 0,-1 0 0,1 1 0,0-1 0,-1 0 0,1 0 0,-1 0 0,1-1 0,-1 1 1,0 0-1,0 0 0,1-1 0,-1 1 0,0-1 0,0 1 0,0-1 0,0 0 0,-1 1 0,1-1 1,0 0-1,-1 1 0,1-2 165,13-38-8203,-11 33 4665,2-9-6024</inkml:trace>
  <inkml:trace contextRef="#ctx0" brushRef="#br0" timeOffset="3283.758">1561 1 8772,'14'38'9367,"-2"24"-6737,-5-18-1330,15 91-460,-22-143-13923,-1 0 3273</inkml:trace>
  <inkml:trace contextRef="#ctx0" brushRef="#br0" timeOffset="3502.461">1533 168 9732,'33'6'11461,"0"-3"-5605,0-1-7349,0-2-9092,-24 0 5811,1 0-5407</inkml:trace>
  <inkml:trace contextRef="#ctx0" brushRef="#br0" timeOffset="3799.259">1794 303 11877,'0'7'3138,"-1"1"111,0 1-1616,1 0-352,-3-1-209,-1-1-223,1 1-289,-3-2-192,2 0-96,-2-1-48,1-1-176,0-3-304,1 0-672,2 0-401,1-1-2160,1-2-2690,2 0-6195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2:27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16 8388,'-18'-11'6783,"-5"10"-3470,-43 31-905,64-29-2391,0 1 1,0-1-1,0 1 0,1 0 1,-1-1-1,0 1 0,1 0 0,-1 0 1,1 0-1,0 1 0,-1-1 0,1 0 1,0 0-1,1 1 0,-1-1 0,0 0 1,1 1-1,-1-1 0,1 1 1,-1-1-1,1 1 0,0-1 0,0 0 1,1 1-1,-1-1 0,0 1 0,1-1 1,-1 1-1,1-1 0,0 0 0,0 1 1,0-1-1,0 0 0,0 0 1,1 0-1,-1 0 0,0 0 0,1 0 1,0 0-1,-1 0 0,1 0 0,0-1 1,0 1-1,0-1 0,0 1 0,0-1 1,1 0-1,-1 0 0,0 0 0,0 0 1,1 0-1,-1-1 0,1 1-17,1 0-82,0 0-1,1-1 0,-1 0 0,0 0 1,0 0-1,1 0 0,-1 0 1,0-1-1,0 0 0,0 0 1,1 0-1,-1 0 0,0-1 0,0 0 1,-1 1-1,1-1 0,0-1 1,-1 1-1,1-1 0,-1 1 1,0-1-1,1 0 0,-1 0 0,-1 0 1,1-1-1,0 1 0,-1-1 1,0 1-1,0-1 0,0 0 0,0 0 1,0 0-1,-1 0 0,0 0 1,1-4 82,-7-33 272,1 68 1702,21 162 1489,-23-112-1882,6-74-1533,-1-1 0,1 0 0,-1 0-1,1 1 1,-1-1 0,0 0 0,0 0 0,0 0-1,0 0 1,0 0 0,0 0 0,-1 0-1,1-1 1,0 1 0,-1 0 0,0-1 0,1 1-1,-1-1 1,0 1 0,0-1 0,0 0 0,0 0-1,0 0 1,0 0 0,0 0 0,0 0 0,0-1-1,-1 1 1,1-1 0,0 1 0,-1-1-48,-60-16-793,55-25-5303,22 5-4143,-3 14-302</inkml:trace>
  <inkml:trace contextRef="#ctx0" brushRef="#br0" timeOffset="516.655">232 17 7299,'8'3'10760,"4"30"-7801,2 81-1233,-3-144-1686,-10 11-106,-2 15 24,0 0 0,1-1 0,-1 1-1,1 0 1,0-1 0,0 1 0,0 0 0,1-1-1,-1 1 1,1 0 0,0-1 0,0 1 0,1 0-1,-1 0 1,1 0 0,0 0 0,0 0 0,0 0-1,1 1 1,-1-1 0,1 1 0,0 0-1,0-1 1,0 1 0,0 1 0,1-1 0,-1 0-1,1 1 1,0 0 0,0-1 0,1 1 42,0 4 88,0 0 1,-1 1 0,0 0-1,1 0 1,-1 0-1,0 0 1,-1 1 0,1 0-1,-1 0 1,1 0 0,-1 0-1,0 0 1,-1 0-1,1 1 1,-1 0 0,0-1-1,0 1 1,0 0-1,-1 0 1,1 0 0,-1 0-1,-1 0 1,1 0 0,-1 0-1,0 1 1,0-1-1,0 0 1,-1 1-89,4 35 117,-5-49-3848,0-5-6664,4 4 529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2:25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78 7267,'-8'8'8252,"16"-5"-4546,49-20-1960,36-7-1287,-89 24-458,-1 0 0,0 1 1,1-1-1,-1 1 0,0 0 1,1 0-1,-1 0 0,0 0 1,0 0-1,0 1 0,0-1 1,0 1-1,0 0 0,0 0 1,0 0-1,-1 0 0,1 0 1,-1 1-1,0-1 0,0 1 1,0 0-1,0 0 0,0-1 1,0 1-1,-1 0 0,1 0 1,-1 1-2,18 106 34,-17-69-17,-63-103-7,57 60 11,0 1 0,0 0 0,-1-1 0,1 2 0,0-1 0,-1 1 0,1-1 0,-1 1 0,1 0 0,0 1 0,-1-1 0,1 1 0,0 0 0,-1 0 0,1 0 0,0 1 0,0-1 0,0 1 0,0 0 0,0 0 0,0 1 0,0-1 0,1 1 0,-1 0 0,1 0 0,0 0 0,0 0 0,0 0 0,0 1 0,1-1-21,0-1 37,1-1 1,-1 1 0,1 0-1,0 0 1,0-1 0,-1 1 0,1 0-1,1 0 1,-1 0 0,0 0-1,0 0 1,1 0 0,-1 0-1,1 1 1,0-1 0,-1 0-1,1 0 1,0 0 0,0 0-1,1 0 1,-1 1 0,0-1-1,1 0 1,-1 0 0,1 0-1,0 0 1,0 0 0,-1 0-1,1 0 1,1 0 0,-1 0-1,0-1 1,0 1 0,1 0-1,-1-1 1,1 1 0,-1-1-1,1 1 1,0-1 0,-1 0-1,1 0 1,0 0 0,0 0-1,0 0 1,0 0 0,0 0-1,0 0 1,0-1 0,0 1-1,0-1 1,0 0 0,1 0-1,-1 1 1,0-1 0,0-1-1,0 1 1,0 0 0,1 0-38,4-1-134,0-1 0,0 0 0,0 0 0,0 0 0,-1-1 0,1 1 1,-1-2-1,1 1 0,-1-1 0,0 0 0,0 0 0,0-1 0,-1 1 0,0-1 0,4-5 134,4-2-2022,2 2-259,1 2-5851,-3 4-1750</inkml:trace>
  <inkml:trace contextRef="#ctx0" brushRef="#br0" timeOffset="532.409">444 64 8036,'-16'-9'9025,"-31"25"-4826,45-14-4153,0 0-1,0 0 0,0 0 1,0 0-1,0 1 0,1-1 0,-1 1 1,1-1-1,0 1 0,-1-1 1,1 1-1,0 0 0,1 0 1,-1-1-1,0 1 0,1 0 0,0 0 1,0 0-1,0 0 0,0 0 1,0 0-1,0-1 0,1 1 1,-1 0-1,1 0 0,0 0 0,0-1 1,0 1-1,0 0 0,0-1 1,1 1-1,-1-1 0,1 1 1,0-1-1,-1 0 0,1 0 0,0 0 1,0 0-1,1 0 0,-1 0 1,0 0-1,1-1 0,-1 1 0,1-1 1,-1 1-1,1-1 0,1 0-45,56 34 72,-60-34-57,-1 0 0,1 1 0,0-1 0,-1 0 0,1 1-1,-1-1 1,1 0 0,-1 0 0,1 1 0,-1-1 0,0 0-1,0 0 1,0 0 0,0 0 0,1 0 0,-2 0 0,1 0 0,0 0-1,0 0 1,0-1 0,0 1 0,0 0 0,-1-1 0,1 1-1,0-1 1,0 1 0,-1-1 0,1 0 0,0 1 0,-1-1-1,1 0 1,0 0 0,-1 0 0,1 0 0,-1 0 0,1 0-1,-1-1-14,0 2 20,-45-9-1605,42-5-2962,9-7-4270,0 10-248</inkml:trace>
  <inkml:trace contextRef="#ctx0" brushRef="#br0" timeOffset="939.099">594 59 8436,'-26'-2'7464,"0"12"-3661,25-9-3739,-1 0 1,1 0-1,-1-1 0,1 1 1,-1 0-1,1 0 1,0 0-1,-1 0 0,1 1 1,0-1-1,0 0 1,0 0-1,0 1 0,0-1 1,0 1-1,0-1 0,0 1 1,1-1-1,-1 1 1,1 0-1,-1-1 0,1 1 1,-1-1-1,1 1 0,0 0 1,0 0-1,0-1 1,0 1-1,0 0 0,0-1 1,1 1-1,-1 0 0,0-1 1,1 1-1,-1 0 1,1-1-1,0 1 0,-1-1 1,1 1-1,0-1 1,0 1-1,0-1 0,0 0 1,1 1-65,29 22 79,-28-23-66,0 0 0,-1 0 0,1 0 0,-1 0 0,0 0 0,1 0 0,-1 1 1,0-1-1,0 1 0,0 0 0,0 0 0,0-1 0,0 1 0,0 0 0,0 1 0,-1-1 1,1 0-1,-1 0 0,0 1 0,0-1 0,0 1 0,0-1 0,0 1 0,0-1 0,-1 1 1,1 0-1,-1-1 0,1 1 0,-1 0 0,0-1 0,0 1 0,-1 0 0,1-1 0,0 1 0,-1 0 1,0-1-1,1 1 0,-1-1 0,0 1 0,-1-1 0,1 1 0,-1 0-13,1-1-48,0 0 0,0-1 0,0 1 1,0 0-1,-1-1 0,1 1 0,-1-1 0,1 1 0,-1-1 0,1 0 0,-1 0 0,0 0 0,1 0 0,-1 0 0,0 0 0,0 0 0,0 0 0,0-1 1,0 1-1,0-1 0,0 0 0,0 1 0,0-1 0,0 0 0,0 0 0,0 0 0,0 0 0,0-1 0,0 1 0,-1-1 48,-1-13-4107,11 0-3925,2 5-1540</inkml:trace>
  <inkml:trace contextRef="#ctx0" brushRef="#br0" timeOffset="1251.526">666 100 8484,'9'32'9614,"-7"19"-5619,2 15-3358,-4-85-13827,1 9 3666</inkml:trace>
  <inkml:trace contextRef="#ctx0" brushRef="#br0" timeOffset="1252.526">665 1 7283,'2'5'2017,"1"1"0,-2-1-32,4 0-1505,0 2 897,0-1-3330,3 1-1921,4 1-5442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2:28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10341,'25'48'9475,"-19"40"-8006,-5-46-432,14-60-895,11-100-935,-11 93 294,0 42 294,11 120 264,-25-137-58,-1 0 0,1 1 0,0-1 1,-1 0-1,1 0 0,-1 0 0,1 0 1,-1 0-1,1 0 0,0 0 0,-1 0 1,1-1-1,-1 1 0,1 0 0,0 0 1,-1 0-1,1-1 0,-1 1 0,1 0 1,-1-1-1,1 1 0,-1 0 0,1-1 1,-1 1-1,1 0 0,-1-1 0,0 1 1,1-1-1,-1 1 0,0-1 0,1 1 1,-1-1-1,0 1 0,0-1 0,1 0 1,-1 1-1,0-1 0,0 1 0,0-1 1,0 0-1,0 1 0,0-1 0,0 1 1,0-1-1,0 0 0,0 1 0,0-1 1,0 1-1,0-1 0,0 1 0,-1-1 1,1 0-1,0 1 0,0-1 0,-1 1 1,1-1-1,0 1 0,-1-1 0,1 1 1,-1-1-1,1 1-1,0-1 1,25-89-54,-24 89 63,0 0 1,-1 0-1,1 0 1,0 0 0,0 0-1,0 0 1,0 0-1,0 0 1,0 0-1,0 0 1,0 0 0,0 1-1,0-1 1,0 0-1,0 1 1,0-1-1,1 1 1,-1-1 0,0 1-1,0 0 1,1 0-1,-1-1 1,0 1 0,1 0-1,-1 0 1,0 0-1,1 0 1,-1 1-1,0-1 1,0 0 0,1 0-1,-1 1 1,0-1-1,0 1 1,1-1 0,-1 1-1,0 0 1,0-1-1,0 1 1,0 0-1,0 0 1,0 0 0,0-1-1,0 1 1,0 0-1,0 0 1,-1 1-1,1-1 1,0 0 0,-1 0-1,1 0 1,-1 0-1,1 1 1,-1-1 0,1 0-1,-1 0 1,0 1-1,0-1-10,29 101 574,-26-96-3328,4-9-7221,-5-2 483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7:13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57 8260,'5'-29'10778,"-42"4"-4917,33 24-5803,0 0 0,0 1 1,-1-1-1,1 1 0,0 0 0,0 0 0,0 1 0,0-1 0,-1 1 0,1 0 0,0 0 0,0 0 0,0 0 0,0 1 0,1 0 0,-1 0 0,0 0 0,1 0 0,-1 0 0,1 1 0,0-1 0,-1 1 0,1 0 0,1 0 0,-1 1 1,0-1-1,1 0 0,0 1 0,-1-1 0,1 1 0,1 0 0,-1 0 0,1 0 0,-1 0 0,1 0 0,0 0 0,0 0 0,1 0 0,-1 0 0,1 0 0,0 1-58,41 166 1030,-60-179-7294,12 2-2839,2 1-3823</inkml:trace>
  <inkml:trace contextRef="#ctx0" brushRef="#br0" timeOffset="305.294">1 197 11701,'2'-1'7403,"5"0"-3836,14 3-1987,-20-2-756,27 2-281,41 3-1199,-45-6-4077,-1-2-4123,-12 2-2501</inkml:trace>
  <inkml:trace contextRef="#ctx0" brushRef="#br0" timeOffset="602.093">247 169 9460,'-5'-2'10913,"-16"22"-7683,19-17-3172,1-1 0,-1 0 0,1 1 0,0-1-1,0 0 1,0 1 0,0 0 0,1-1 0,-1 1 0,0-1 0,1 1 0,0 0 0,0-1 0,0 1 0,0 0 0,0-1 0,0 1 0,1 0 0,-1-1-1,1 1 1,0 0 0,0-1 0,0 1 0,0-1 0,0 0 0,0 1 0,1-1 0,-1 0 0,1 0 0,-1 0 0,1 0 0,0 0 0,0 0-1,0 0 1,0 0 0,0-1 0,1 1 0,-1-1 0,0 0 0,1 0 0,-1 0 0,1 0 0,-1 0 0,1 0 0,0 0 0,-1-1 0,1 0 0,0 1-1,0-1-57,3 0-66,0-1 0,0 0 0,-1 0 0,1 0 0,-1-1 0,1 1 0,-1-1 0,0 0 0,0-1-1,1 0 1,-2 1 0,1-2 0,0 1 0,-1 0 0,1-1 0,-1 0 0,0 0 0,1-2 66,-5 3-6,0-1 0,0 1 0,-1 0 0,0 0 0,1 0 1,-1 0-1,-1 0 0,1 0 0,0 0 0,-1 0 0,1 1 1,-1-1-1,0 0 0,0 1 0,0-1 0,0 1 0,0 0 1,0 0-1,-1 0 0,1 0 0,-1 0 0,0 0 0,1 1 1,-1-1-1,0 1 0,0 0 0,0-1 6,-5 0 116,2 0-2445,6-1-10425,1-1 2643</inkml:trace>
  <inkml:trace contextRef="#ctx0" brushRef="#br0" timeOffset="1351.215">446 195 11573,'14'29'8072,"7"43"-4960,-18-123-932,-3 48-2137,-1 0-1,1 1 1,0-1 0,0 0 0,0 1 0,0-1 0,0 0 0,1 1-1,-1-1 1,1 0 0,-1 1 0,1-1 0,0 1 0,0-1 0,0 1 0,1-1-1,-1 1 1,1 0 0,-1 0 0,1-1 0,0 1 0,0 0 0,-1 1-1,2-1 1,-1 0 0,0 0 0,0 1 0,0 0 0,1-1 0,-1 1-1,1 0 1,-1 0 0,1 0 0,-1 0 0,1 1 0,-1-1 0,1 1-1,0-1 1,0 1 0,-1 0 0,1 0 0,0 0 0,-1 1 0,1-1-1,0 1 1,1 0-43,46 17-729,-33-14-3044,1-2-5176,-7-3-4492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2:30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4 9300,'-41'1'9762,"18"30"-6856,17 53-1909,7-81-992,-1 0-1,1 0 0,0 0 1,1 0-1,-1 0 1,0 0-1,1 0 0,0 0 1,-1 0-1,1-1 0,0 1 1,1-1-1,-1 1 1,0-1-1,1 0 0,-1 0 1,1 0-1,-1 0 1,1 0-1,0-1 0,0 1 1,0-1-1,0 0 1,0 0-1,0 0 0,0 0 1,1-1-1,-1 1 1,0-1-1,0 1 0,1-1 1,-1 0-1,0-1 0,0 1 1,1 0-1,-1-1 1,0 0-1,0 0 0,0 0 1,0 0-1,0 0 1,0-1-1,0 1 0,0-1 1,0 0-1,-1 0 1,1 0-1,1-2-4,-1 1-24,0 0 1,-1 0-1,1 0 0,-1-1 1,0 1-1,1-1 0,-2 0 1,1 0-1,0 1 0,-1-1 1,0 0-1,0 0 0,0 0 1,0-1-1,-1 1 0,1 0 1,-1 0-1,0 0 0,-1 0 1,1 0-1,-1-1 0,1 1 1,-1 0-1,0 0 0,-1 0 1,1 0-1,-1 1 0,0-1 1,0 0-1,0 1 0,0-1 1,0 1-1,-1-1 0,0 1 1,1 0-1,-1 0 0,-1 0 1,1 1-1,0-1 0,-1 1 1,1 0-1,-1 0 0,1 0 1,-1 0-1,0 1 0,-3-2 24,-21 7-2342,27 4-7244,5-4-557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2:3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10165,'19'29'7833,"-7"5"-3671,2 79-2531,-11-78-984,-5-15-1853,-8-29-4370,-2-13-3311,6 10 134</inkml:trace>
  <inkml:trace contextRef="#ctx0" brushRef="#br0" timeOffset="249.942">2 88 8372,'24'-16'8806,"7"13"-4336,52 42-2168,-81-37-2266,1 0 1,-1 0 0,1 0-1,-1 0 1,0 1-1,0-1 1,0 1 0,0-1-1,0 1 1,-1-1-1,1 1 1,-1 0 0,1 0-1,-1 0 1,0 0 0,-1 0-1,1 0 1,0 0-1,-1 0 1,1 0 0,-1 0-1,0 1 1,0-1 0,0 0-1,-1 0 1,1 0-1,-1 0 1,0 0 0,0 0-1,0 0 1,0 0 0,0 0-1,-1 0 1,1 0-1,-1-1 1,1 1 0,-1-1-1,0 1 1,0-1 0,-1 1-1,1-1 1,0 0-1,-1 0 1,-2 1-37,3-1-31,-1 2-31,-1-1 0,0 1 0,1-1 0,-2 0 1,1 0-1,0 0 0,0-1 0,-1 0 0,1 1 0,-1-2 0,0 1 1,0 0-1,0-1 0,1 0 0,-1 0 0,0 0 0,0-1 1,-2 0 61,2-13-5750,7 2-2715,1 3-1721</inkml:trace>
  <inkml:trace contextRef="#ctx0" brushRef="#br0" timeOffset="687.338">244 167 10421,'3'1'187,"-1"0"1,1 0 0,0-1-1,-1 1 1,1-1 0,0 0-1,-1 0 1,1 0 0,0 0-1,-1 0 1,1 0-1,0-1 1,-1 1 0,1-1-1,-1 0 1,1 0 0,-1 0-1,1 0 1,-1 0 0,0 0-1,1-1 1,-1 1 0,0-1-1,0 0 1,0 1-1,0-1 1,0 0 0,-1 0-1,1 0 1,0-1 0,-1 1-1,0 0 1,1-1 0,-1 1-1,0 0 1,0-1 0,-1 1-1,1-1 1,0 0-1,-1 1 1,1-1 0,-1 0-1,0 1 1,0-1 0,0 0-1,0 1 1,-1-1 0,1 0-1,-1 1 1,1-1-1,-1 1 1,0-1 0,0 1-1,0-1-187,-1 2 24,0 0-1,1 0 0,-1 0 0,0 0 0,0 1 1,1-1-1,-1 1 0,0-1 0,0 1 0,0-1 0,0 1 1,0 0-1,0 0 0,1 0 0,-1 0 0,0 1 1,0-1-1,0 0 0,0 1 0,0-1 0,0 1 0,1 0 1,-1-1-1,0 1 0,1 0 0,-1 0 0,0 0 1,1 0-1,-1 0 0,1 1 0,-1-1 0,1 0 1,0 1-1,0-1 0,0 1 0,0 0 0,0-1 0,0 1 1,0 0-1,0-1 0,0 1 0,0 1-23,-1 4 232,-1-1 0,1 1-1,1 0 1,-1 0 0,1 0 0,0 0-1,1 0 1,0 0 0,0 0-1,0 0 1,1 0 0,0-1 0,0 1-1,1 0 1,0 0 0,0 0 0,0-1-1,1 1 1,0-1 0,0 0-1,3 3-231,-6-8-20,1 0-1,-1 0 0,0-1 1,1 1-1,-1 0 0,1 0 1,-1-1-1,1 1 0,-1 0 1,1-1-1,0 1 0,-1 0 0,1-1 1,0 1-1,-1-1 0,1 1 1,0-1-1,0 0 0,0 1 1,-1-1-1,1 0 0,0 1 1,0-1-1,0 0 0,0 0 1,-1 0-1,1 0 0,0 0 0,0 0 1,0 0-1,0 0 0,0 0 1,0 0-1,-1 0 0,1-1 1,0 1-1,0 0 0,0 0 1,0-1-1,-1 1 0,1-1 0,0 1 1,-1-1-1,1 1 0,0-1 1,-1 1-1,1-1 0,0 0 1,-1 1-1,1-1 0,-1 0 1,1 0 20,21-29-4292,-5 7-6748,-7 16 1070</inkml:trace>
  <inkml:trace contextRef="#ctx0" brushRef="#br0" timeOffset="984.169">413 98 9973,'10'24'5441,"3"12"-1645,10 52-2098,-19-81-1136,1-27-452,1-31-131,-5 30 27,-1 15 19,0 0 0,0 0 1,1 0-1,-1 0 0,1 0 1,1 0-1,-1 0 0,1 0 1,0 0-1,0 1 0,1-1 1,0 1-1,0-1 0,3-3-25,-4 8-52,1 1-1,-1-1 1,1 1-1,-1-1 1,1 1-1,-1 0 0,1 0 1,0 0-1,-1 0 1,1 0-1,-1 1 1,1-1-1,0 1 0,-1-1 1,1 1-1,-1 0 1,0 0-1,1 1 1,-1-1-1,0 0 0,0 1 1,1-1-1,-1 1 1,0 0-1,-1-1 53,13 7-3958,-2-3-3277,-4-3-2161</inkml:trace>
  <inkml:trace contextRef="#ctx0" brushRef="#br0" timeOffset="1487.698">653 72 10037,'28'-19'8433,"-5"31"-6599,4 46-1982,-9 31 367,-19-91-239,1-1 0,-1 1 0,0 0 0,0 0 0,0 0 0,0 0 0,0 0 0,-1 0 0,1 0 0,0 0 0,-1 0 0,0 0 0,1 1 0,-1-1 1,0 1-1,0-1 0,0 1 0,0 0 0,0 0 0,0 0 0,0 0 0,0 0 0,0 0 0,-1 0 0,1 1 0,0-1 0,-2 1 20,2-1 116,-1 1-1,0-1 1,1 1 0,-1 0-1,0 0 1,1 0 0,-1 1-1,0-1 1,1 0-1,-1 1 1,1 0 0,-1 0-1,1 0 1,-1 0 0,1 0-1,0 0 1,-1 0-1,1 1 1,0-1 0,0 1-1,0 0 1,0 0-1,0-1 1,0 1 0,1 0-1,-1 1 1,1-1 0,-1 0-1,1 0 1,0 1-1,0-1 1,0 1 0,0-1-1,0 1 1,0-1 0,1 1-1,-1-1 1,1 2-116,-1-1 48,1-1-1,-1 0 1,1 1 0,0-1 0,-1 1 0,1-1-1,0 1 1,1-1 0,-1 0 0,0 1 0,1-1 0,-1 1-1,1-1 1,0 0 0,0 1 0,0-1 0,0 0-1,0 0 1,0 1 0,0-1 0,1 0 0,-1-1 0,1 1-1,0 0 1,0 0 0,-1-1 0,1 1 0,0-1-1,0 1 1,0-1 0,1 0 0,-1 0 0,0 0 0,0 0-1,1 0 1,-1 0 0,0-1 0,1 1 0,-1-1-1,1 1 1,-1-1 0,1 0 0,-1 0 0,1 0 0,-1-1-1,0 1 1,1 0 0,-1-1 0,1 0 0,-1 1-1,0-1 1,2-1-48,31-50-5532,-22 23-4946,-4 15-212</inkml:trace>
  <inkml:trace contextRef="#ctx0" brushRef="#br0" timeOffset="1737.687">874 0 11349,'-5'61'8340,"11"33"-6537,-2-48-1005,-2 45-763,-3-100-12497,0 0 2615</inkml:trace>
  <inkml:trace contextRef="#ctx0" brushRef="#br0" timeOffset="1957.611">828 135 9877,'7'7'10621,"20"-2"-7630,-14-2-2007,44 8-4454,-17-9-8086,-26-1 2125</inkml:trace>
  <inkml:trace contextRef="#ctx0" brushRef="#br0" timeOffset="2228.251">1042 120 10357,'-17'2'8647,"-2"45"-7068,19-15-1047,-1-27-482,1 0-1,-1 0 1,1 0-1,1 0 1,-1 0-1,1 1 1,-1-1-1,1 0 1,1 0-1,-1 0 1,1-1-1,0 1 1,0 0-1,0 0 1,3 2-50,-3-5-12,1-1 0,0 0 0,-1 0 0,1 0 0,0-1 0,0 1 0,0-1 0,0 1 1,-1-1-1,1 0 0,0 0 0,0 0 0,0-1 0,0 1 0,0-1 0,-1 1 0,1-1 0,0 0 0,-1 0 0,1 0 0,0-1 0,-1 1 0,1-1 0,-1 1 1,0-1-1,1 0 0,-1 0 0,0 0 0,0 0 0,0 0 0,0 0 0,-1 0 0,1-1 0,-1 1 0,1-1 0,-1 1 0,0-1 0,0 0 0,0 1 0,0-2 12,1 0-41,-1 1 0,0-1 0,0 1 0,0-1 0,0 0 0,-1 0-1,1 1 1,-1-1 0,0 0 0,0 0 0,0 0 0,-1 0 0,1 1-1,-1-1 1,0 0 0,0 1 0,0-1 0,-1 0 0,1 1-1,-1 0 1,0-1 0,0 1 0,0 0 0,0 0 0,0 0 0,-1 0-1,0 0 1,1 1 0,-1-1 0,0 1 0,0-1 0,-1 1 0,0 0 41,4 3-10768,3 1 1529</inkml:trace>
  <inkml:trace contextRef="#ctx0" brushRef="#br0" timeOffset="2562.39">1187 156 9620,'13'58'6955,"-4"-14"-6218,-9-44-734,1 0 1,-1 0-1,0-1 0,0 1 0,0 0 1,1 0-1,-1 0 0,0 0 1,0 0-1,1 0 0,-1 0 0,0 0 1,0 0-1,1 0 0,-1 0 1,0 0-1,0 0 0,1 0 0,-1 0 1,0 0-1,0 0 0,1 0 1,-1 0-1,0 0 0,0 0 0,1 1 1,-1-1-1,0 0 0,0 0 1,0 0-1,1 0 0,-1 0 1,0 1-1,0-1 0,0 0 0,0 0 1,0 0-1,1 1 0,-1-1 1,0 0-1,0 0 0,0 1 0,0-1-3,4-27 165,-4 25-146,2-15 219,-2 9-67,0 0-1,1-1 1,0 1 0,0 0 0,1 0-1,0 0 1,1 0 0,-1 0 0,2 1-1,-1-1 1,1 1 0,0-1 0,0 1-1,5-5-170,-5 11 74,-1 1 0,0-1-1,1 1 1,-1 0 0,1 0-1,-1 0 1,0 0 0,1 1-1,-1 0 1,0-1 0,0 1-1,1 0 1,-1 1 0,0-1-1,0 0 1,0 1-1,0 0 1,0 0 0,-1 0-1,1 0 1,0 0 0,-1 0-1,0 1 1,1-1 0,0 3-74,8 3 58,3 0 168,-12-8-2854,-9-3-6786,3 1-919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2: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4 163 9909,'51'-3'7556,"-48"2"-7523,1 1 0,-1-1-1,1 0 1,-1 0-1,0 0 1,1-1 0,-1 1-1,0-1 1,0 0-1,0 1 1,0-2 0,0 1-1,0 0 1,0 0 0,-1-1-1,1 0 1,-1 1-1,0-1 1,0 0 0,1-1-33,-3 3 19,1 0 1,-1 1-1,1-1 1,-1 0 0,0 0-1,1 0 1,-1 0 0,0 0-1,0 0 1,1 0-1,-1 0 1,0 0 0,0 0-1,0 0 1,0 0 0,0 0-1,-1 0 1,1 0-1,0 1 1,0-1 0,0 0-1,-1 0 1,1 0 0,-1 0-1,1 0 1,-1 0-1,1 0 1,-1 1 0,1-1-1,-1 0 1,0 0-1,1 1 1,-1-1 0,0 1-1,1-1 1,-1 0 0,0 1-1,0-1 1,0 1-1,0 0 1,0-1 0,0 1-1,1 0 1,-1-1 0,0 1-1,0 0 1,0 0-1,0 0 1,0 0 0,0 0-1,0 0 1,0 0 0,-1 0-20,-50 14 2089,48-10-1966,0-1-1,1 1 1,-1 0-1,1 1 1,0-1-1,0 1 1,0-1-1,1 1 1,0 0-1,0 0 1,0 0-1,0 0 1,1 0-1,0 0 1,0 1-1,0-1 1,1 0-1,0 1 1,0-1-1,0 0 1,0 1-1,1-1 1,0 0-1,0 1 1,1-1-1,-1 0 1,1 0-1,0 0 1,0 0-1,1-1 1,0 1-1,-1 0 1,2-1-1,-1 0 1,0 0-1,4 3-122,-6-6-76,1-1 0,-1 1-1,1-1 1,0 1 0,-1-1 0,1 1 0,0-1-1,0 0 1,-1 0 0,1 0 0,0 0 0,0 0-1,-1 0 1,1 0 0,0 0 0,0-1 0,-1 1-1,1-1 1,0 0 0,-1 1 0,1-1-1,-1 0 1,1 0 0,-1 0 0,1 0 0,-1 0-1,1 0 1,-1 0 0,0-1 0,0 1 0,0 0-1,0-1 1,1-1 76,24-28-7863,-18 22 1967,3-3-3471</inkml:trace>
  <inkml:trace contextRef="#ctx0" brushRef="#br0" timeOffset="453.019">188 119 9140,'1'2'7998,"7"33"-5842,1 86 600,-9-120-2751,1-1 0,0 0-1,-1 0 1,1 0 0,0 0-1,-1 0 1,1 0 0,0 0 0,-1 0-1,1 0 1,0 0 0,-1 0-1,1-1 1,0 1 0,-1 0 0,1 0-1,0-1 1,-1 1 0,1 0 0,-1-1-1,1 1 1,-1-1 0,1 1-1,-1-1 1,1 1 0,-1-1 0,1 1-1,-1-1 1,1 1 0,-1-1-1,0 1 1,1-1 0,-1 0 0,0 1-1,0-1 1,0 0 0,1 1-1,-1-1 1,0 0 0,0 1 0,0-1-1,0 0 1,0 1 0,0-1 0,0 0-1,0 1 1,0-1 0,-1 0-1,1 1 1,0-1 0,0 0 0,-1 1-1,1-1-4,0 0 4,11-49-57,-10 40 19,1-1-1,0 1 0,0-1 0,1 1 0,1 0 1,-1 0-1,2 0 0,-1 1 0,1 0 1,1 0-1,0 0 0,0 0 0,4-3 35,-10 12-3,1-1 0,-1 1 0,1-1 0,0 1-1,-1-1 1,1 1 0,0 0 0,0-1 0,-1 1 0,1 0-1,0-1 1,0 1 0,-1 0 0,1 0 0,0 0 0,0 0-1,0 0 1,-1 0 0,1 0 0,0 0 0,0 0 0,-1 0 0,1 0-1,0 0 1,0 1 0,0-1 0,-1 0 0,1 1 0,0-1-1,-1 0 1,1 1 0,0-1 0,-1 1 0,1-1 0,0 1-1,-1-1 1,1 1 0,-1 0 0,1-1 0,-1 1 0,1 0-1,-1-1 1,0 1 0,1 0 0,-1-1 0,0 1 0,0 0-1,1 0 1,-1 0 3,18 44 349,-17-40-241,27 137 1655,-34-171-9918,7 15 2117,0-2-3617</inkml:trace>
  <inkml:trace contextRef="#ctx0" brushRef="#br0" timeOffset="640.478">458 0 10149,'17'43'7853,"0"25"-5345,-5-19-1317,3 56-725,-17-103-4214,1-10-5253,1 4-401</inkml:trace>
  <inkml:trace contextRef="#ctx0" brushRef="#br0" timeOffset="812.308">455 149 11509,'7'-1'3090,"-1"-4"175,3-1-1504,4-2-288,-3 1-161,-1 1-175,2 1-273,-4 2-192,0 2-207,2 1-113,-1 1-80,-1-1-160,-1 1-224,-1 0-320,0 1-945,-2 0-2369,2 1-2945,0-4-7219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2:42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10853,'8'37'6424,"1"18"-4217,-1-1-905,-10-71-1110,0 0 0,1-1 0,0 1 0,2 0 0,0-1 0,1 1 0,1 0 0,0 0 0,1 0 0,2-4-192,-3 19 65,0 0 0,-1 1 0,1 0 0,0-1 0,0 1-1,0 0 1,0 0 0,0 1 0,0-1 0,0 1-1,0-1 1,0 1 0,0 0 0,1 0 0,-1 0 0,0 1-1,0-1 1,0 1 0,0 0 0,0-1 0,0 2 0,0-1-1,0 0 1,-1 0 0,1 1 0,0-1 0,-1 1-1,1 0 1,0 1-65,-2-3 4,43 22-177,-44-29-3967,-2 2-4046,-2 0-3889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2:40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53 10661,'-19'-3'5260,"-19"-1"-140,36 4-5013,-1 0-1,1-1 0,0 1 0,-1 0 1,1 1-1,0-1 0,-1 0 0,1 1 1,0-1-1,-1 1 0,1-1 0,0 1 1,0 0-1,0 0 0,-1 0 1,1 1-1,0-1 0,1 0 0,-1 1 1,0-1-1,0 1 0,1 0 0,-1-1 1,1 1-1,-1 0 0,1 0 1,0 0-1,-1 0 0,1 0 0,0 0 1,0 0-1,1 1 0,-1-1 0,0 0 1,1 1-107,-3 5 182,1 1 0,0-1 0,1 0 0,0 1 0,0-1 1,1 1-1,0-1 0,0 1 0,1-1 0,0 1 0,0-1 1,1 0-1,1 1 0,-1-1 0,1 0 0,0 0 0,1-1 0,4 7-181,-5-12-53,1-1 1,-1 0-1,1 0 1,-1 0 0,1 0-1,0 0 1,0-1-1,-1 0 1,1 1 0,0-1-1,0-1 1,0 1 0,-1-1-1,1 1 1,0-1-1,-1 0 1,1 0 0,0-1-1,-1 1 1,1-1-1,-1 0 1,0 0 0,0 0-1,0 0 1,0 0 0,0-1-1,1-1 52,14-29-3799,-11 15-365,4 1-4422,-2 6-1501</inkml:trace>
  <inkml:trace contextRef="#ctx0" brushRef="#br0" timeOffset="234.318">190 1 9012,'7'9'7477,"-2"3"-3415,1 30-2595,-3-22-493,23 143 192,-30-170-5682,-5-7-5330,9 5 66</inkml:trace>
  <inkml:trace contextRef="#ctx0" brushRef="#br0" timeOffset="453.108">173 161 10901,'1'-2'7123,"7"-6"-3828,47-4 559,-31 13-7991,-1-6-8527,-12 0 4308</inkml:trace>
  <inkml:trace contextRef="#ctx0" brushRef="#br0" timeOffset="852.401">383 83 7043,'-2'-3'6552,"-2"5"-3582,-9 14-1356,11-12-1535,0 0 0,0 1 1,0-1-1,1 0 0,-1 1 0,1 0 1,0-1-1,1 1 0,-1 0 0,1-1 1,0 1-1,0 0 0,0 0 0,1-1 1,-1 1-1,1 0 0,0-1 0,1 1 1,-1-1-1,1 1 0,0-1 0,0 0 1,0 0-1,1 0 0,-1 0 0,1 0 1,0 0-1,0-1 0,0 1 0,1-1 1,-1 0-1,1 0 0,0 0 0,0-1 1,0 1-1,0-1 0,3 2-79,-1-5-115,1 0-1,-1 1 1,0-2-1,0 1 1,0-1-1,0 0 1,0 0-1,0-1 1,0 1 0,-1-2-1,1 1 1,-1 0-1,0-1 1,0 0-1,0 0 1,-1 0-1,1-1 1,-1 0-1,0 0 1,0 0 0,-1 0-1,3-5 116,-5 4 32,0 0-1,-1 0 1,0 0 0,-1 0-1,1 1 1,-1-1 0,0 0-1,-1 0 1,1 1 0,-1-1-1,0 1 1,0-1 0,-1 1-1,0 0 1,0 0 0,0 0-1,0 0 1,-1 1 0,0-1-1,0 1 1,0 0 0,-2-1-33,5 3 66,0 1 0,0 0 0,-1 0 0,1 0 0,0 0 0,-1 0 0,1 0 0,-1 0 0,1 1 0,-1-1 0,1 1 0,-1-1 0,0 1 0,1-1 0,-1 1 0,0 0 0,1 0 0,-1 0 0,0 0 0,1 0 0,-1 0 0,0 0 0,1 0 0,-1 1 0,0-1 0,1 1 0,-1-1 0,1 1 0,-1 0 0,1-1 0,-1 1 0,1 0 0,-1 0 0,1 0 0,0 0 0,0 1 0,-1-1 0,0 1-65,3 28-5660,3-25-359,0-2-4023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2:39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75 10613,'-28'0'9782,"13"23"-6905,16 36-2602,91-12-249,-90-45-25,0 1 0,0-1 0,0 1 0,-1 0 0,1 0 0,-1 0 0,1 0 0,-1 0 0,0 0 0,0 0 0,-1 0 0,1 0 0,-1 0-1,1 0 1,-1 1 0,0-1 0,0 0 0,0 0 0,-1 0 0,1 1 0,-1-1 0,0 0 0,0 2-1,-2-3-29,0 0 0,0 1 0,0-1 0,0 0 0,0-1 0,0 1-1,-1 0 1,1-1 0,0 0 0,-1 0 0,1 0 0,-1 0 0,0 0 0,1-1 0,-1 0 0,0 0 0,1 0 0,-3 0 29,-17-11-3594,16-14-5717,6 5-840</inkml:trace>
  <inkml:trace contextRef="#ctx0" brushRef="#br0" timeOffset="171.87">153 0 10133,'17'17'7153,"-5"6"-3344,9 59-1939,-17-61-1053,4 11-541,6 78-2183,-17-117-9226,2-3 131</inkml:trace>
  <inkml:trace contextRef="#ctx0" brushRef="#br0" timeOffset="421.777">139 192 9028,'2'-5'7286,"4"-5"-2740,47 10-616,-26 6-6446,-2-12-9705,-17 0 2184</inkml:trace>
  <inkml:trace contextRef="#ctx0" brushRef="#br0" timeOffset="688.735">313 167 9508,'29'21'7825,"0"21"-5871,-17-22-1061,-14-82-159,1 57-727,0-1 1,1 1 0,0-1 0,0 1 0,0-1 0,1 1 0,0-1-1,0 1 1,0-1 0,1 1 0,-1 0 0,1 0 0,1 0 0,-1 0 0,1 0-1,0 0 1,0 1 0,0-1 0,3-1-8,-4 5-156,0 1-1,1-1 1,-1 1-1,1 0 1,-1 0-1,1 0 1,-1 1 0,1-1-1,-1 0 1,1 1-1,-1 0 1,0 0-1,1-1 1,-1 1 0,0 1-1,1-1 1,-1 0-1,0 0 1,0 1-1,0-1 1,0 1 0,1 2 156,11 4-3293,-2-2-2155,0-1-3417</inkml:trace>
  <inkml:trace contextRef="#ctx0" brushRef="#br0" timeOffset="1142.955">569 121 10917,'-4'14'6100,"9"15"-3898,-3-23-1545,32 53 1502,-33-58-2133,0 0 0,0 0 0,0 0 0,0 0 0,1 0 0,-1 0 0,0 0 0,0 0 0,1-1-1,-1 1 1,0 0 0,1-1 0,-1 1 0,1-1 0,-1 0 0,0 1 0,1-1 0,-1 0 0,1 0 0,-1 0 0,1 0 0,-1 0-1,1 0 1,-1 0 0,1-1 0,-1 1 0,1 0 0,-1-1 0,0 0 0,1 1 0,-1-1 0,0 0 0,1 1 0,-1-1 0,0 0 0,0 0-1,0 0 1,0 0 0,0 0 0,0 0 0,0 0 0,0-1 0,0 1 0,0 0-26,2-5 24,0 0 0,0 0 1,0 0-1,0 0 0,-1-1 0,0 1 1,-1-1-1,0 1 0,0-1 0,0 0 0,0 1 1,-1-5-25,3-24-416,3 26-1782,2 14-6874,-2-1-2693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2:38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14 8772,'-10'-12'7886,"-4"11"-4267,-26 26-1315,36-19-2204,1-1 0,0 1-1,0 0 1,0 1 0,1-1 0,0 0 0,0 1 0,0 0-1,1-1 1,0 1 0,0 0 0,1-1 0,0 1 0,0 0-1,1 0 1,0-1 0,0 1 0,0 0 0,1-1-1,0 1 1,0-1 0,1 0 0,-1 1 0,5 4-100,-6-9-88,1 0 0,0-1 0,1 1 0,-1-1 0,0 1 0,0-1 1,1 0-1,-1 0 0,0 0 0,1 0 0,-1 0 0,1-1 0,-1 1 0,1-1 1,0 0-1,-1 1 0,1-1 0,-1 0 0,1-1 0,0 1 0,-1 0 0,1-1 88,15-6-4533,-2-6-4202,-7 1-1024</inkml:trace>
  <inkml:trace contextRef="#ctx0" brushRef="#br0" timeOffset="298.272">182 46 8340,'-17'22'8570,"7"1"-4691,9-19-3794,0-1 0,1 1-1,-1 0 1,1-1 0,0 1-1,0 0 1,0 0 0,1-1-1,-1 1 1,1 0 0,0-1-1,0 1 1,0-1-1,0 1 1,1-1 0,-1 1-1,1-1 1,0 0 0,0 0-1,2 2-84,-2-2 7,0 0-1,0-1 0,1 1 0,-1 0 1,1-1-1,-1 0 0,1 1 0,0-1 1,0 0-1,0 0 0,0-1 0,1 1 1,-1-1-1,0 1 0,1-1 0,-1 0 1,1-1-1,-1 1 0,1 0 1,-1-1-1,1 0 0,0 0 0,-1 0 1,1 0-1,-1-1 0,1 1 0,-1-1 1,1 0-1,-1 0 0,1 0 0,-1 0 1,0-1-1,1 1 0,-1-1 0,0 0 1,0 0-1,0 0 0,-1 0 0,1-1 1,0 1-1,-1-1 0,0 0 1,1 0-1,-1 1 0,0-1 0,0-1 1,-1 1-1,1 0 0,0-1-6,-1 1-21,0-1 1,1 1-1,-1 0 0,0-1 0,-1 1 1,1-1-1,-1 1 0,1-1 0,-1 1 1,0-1-1,0 1 0,-1 0 0,1-1 1,-1 1-1,1-1 0,-1 1 0,0-1 1,0 1-1,-1 0 0,1 0 0,-1 0 1,0 0-1,0 0 0,0 0 1,0 0-1,0 0 0,0 1 0,-1-1 1,1 1-1,-1 0 0,0-1 0,0 1 1,0 1-1,0-1 0,0 0 0,0 1 1,0-1-1,0 1 0,-1 0 0,0 0 21,-18 11-878,22-4-2755,7-2-4816,-1-2-534</inkml:trace>
  <inkml:trace contextRef="#ctx0" brushRef="#br0" timeOffset="753.389">400 76 9460,'14'41'8554,"11"53"-4614,-19-67-3605,-7-40-211,-1-5-112,0 0-1,2 0 1,0 0 0,1 0-1,0 0 1,1 0 0,2 0-1,1-4-11,-5 21 0,0-1 0,1 1 0,-1-1-1,1 1 1,-1 0 0,1-1 0,0 1 0,-1 0-1,1-1 1,0 1 0,0 0 0,0 0 0,0 0-1,0 0 1,0 0 0,0 0 0,0 0-1,1 0 1,-1 0 0,0 0 0,1 1 0,-1-1-1,0 0 1,1 1 0,-1-1 0,1 1 0,-1 0-1,1-1 1,-1 1 0,1 0 0,-1 0-1,1 0 1,-1 0 0,1 0 0,-1 0 0,1 1-1,-1-1 1,1 0 0,-1 1 0,1-1-1,-1 1 1,0 0 0,1-1 0,-1 1 0,0 0-1,1 0 1,-1 0 0,0 0 0,0 0 0,0 0-1,0 0 1,0 0 0,0 0 0,0 1-1,0-1 1,-1 0 0,1 1 0,0-1 0,-1 0-1,1 1 1,-1-1 0,1 2 0,27 119 271,-28-91-7812,5-40 1693,1-3-3511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2:36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10757,'20'40'7912,"-6"5"-3990,8 92-1280,-21-129-2097,0 6-2655,-6-25-1973,1-17-5572,2 10-259</inkml:trace>
  <inkml:trace contextRef="#ctx0" brushRef="#br0" timeOffset="328.045">18 31 7828,'23'-30'10225,"12"29"-6410,-30 2-3748,-1 1 1,0 0-1,0-1 1,0 1-1,0 1 1,0-1-1,0 1 1,0-1-1,-1 1 0,1 0 1,-1 0-1,0 1 1,0-1-1,0 1 1,2 3-68,-3-4 83,0 0-1,-1 0 1,1 0 0,-1 0-1,0 0 1,0 1 0,0-1-1,0 0 1,0 1 0,-1-1 0,1 1-1,-1-1 1,0 1 0,0-1-1,0 0 1,-1 1 0,1-1 0,-1 1-1,0-1 1,0 0 0,0 1-1,0-1 1,-1 0 0,1 0-1,-1 0 1,0 0 0,0 0 0,0 0-1,0 0 1,0-1 0,-2 2-83,-61 18-467,75-44-14532,-1 12 5037</inkml:trace>
  <inkml:trace contextRef="#ctx0" brushRef="#br0" timeOffset="781.06">221 32 10869,'17'15'8249,"-5"25"-4936,-1-4-2136,-10-34-1161,-1 0 1,1 0-1,0 0 0,0 0 1,0 0-1,1 0 0,-1 0 1,0-1-1,1 1 0,-1-1 0,1 1 1,-1-1-1,1 1 0,0-1 1,0 0-1,0 0 0,-1 0 1,1 0-1,0 0 0,0 0 1,0-1-1,1 1 0,-1-1 0,0 1 1,0-1-1,0 0 0,0 0 1,0 0-1,0 0 0,1 0 1,-1 0-1,0 0 0,0-1 0,0 1 1,0-1-1,0 0 0,0 0 1,0 0-1,0 1 0,0-2 1,0 1-1,0 0 0,-1 0 1,1-1-1,0 1-16,3-4-107,0 0 0,0 0-1,0 0 1,-1 0 0,1-1 0,-1 0 0,-1 0 0,1 0 0,-1 0-1,0-1 1,0 1 0,-1-1 0,0 0 0,0 0 0,-1 0 0,0 0-1,0 0 1,0 0 0,-1-6 107,13 58 2890,-7 2-2068,-2 0 0,-2 1 1,-2-1-1,-4 17-822,-1-48-678,3-14-4226,0-1-4889,3-1-3301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2:35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21 8692,'-12'-15'7431,"-8"9"-3750,-49 17-1720,62-9-1302,3 0-587,0 1 1,0-1 0,0 1 0,0 0 0,0 0-1,0 0 1,1 0 0,0 0 0,0 1 0,0 0 0,0-1-1,0 1 1,1 0 0,-1 1 0,1-1 0,0 0-1,1 1 1,-1-1 0,1 1 0,-1-1 0,2 1-1,-1 0 1,0-1 0,1 1 0,0 0 0,0 0-1,0-1 1,1 1 0,-1 0 0,1-1 0,0 1 0,1 0-1,-1-1 1,1 1 0,0-1 0,0 0 0,0 0-1,1 0 1,-1 0 0,1 0 0,0 0 0,0 0-1,0-1 1,1 0 0,-1 0 0,1 0 0,0 0-1,1 1-71,-1-1-37,1-1 1,-1 1 0,1-1-1,0 0 1,0 0 0,-1-1 0,1 1-1,0-1 1,0 0 0,1-1-1,-1 1 1,0-1 0,0 0-1,0 0 1,2-1 35,46-21-8800,-39 13 2416,3-2-3805</inkml:trace>
  <inkml:trace contextRef="#ctx0" brushRef="#br0" timeOffset="406.064">287 34 7700,'-8'-7'10070,"-2"19"-7153,-3 16-2079,10-22-721,2 1 0,-1-1 0,1 0 1,0 1-1,0-1 0,0 0 0,1 1 0,0-1 1,1 1-1,-1-1 0,1 1 0,1-1 1,-1 0-1,1 1 0,0-1 0,0 0 1,1 0-1,0-1 0,1 3-117,0-6 6,0 0 0,1-1 1,-1 1-1,1-1 0,-1 0 0,1 0 0,0 0 0,-1-1 0,1 0 0,0 0 0,-1 0 1,1 0-1,0-1 0,-1 0 0,1 0 0,0 0 0,-1 0 0,1-1 0,-1 1 0,0-1 1,1-1-1,-1 1 0,0 0 0,1-2-6,-2 2-7,0 0 0,-1 0 0,1 0 0,0 0 0,-1-1 0,1 1 0,-1-1 0,0 0 0,0 0 0,0 0 0,0 0 0,-1 0 0,1 0 0,-1 0 0,0 0 0,0-1 0,0 1 0,0 0 0,0-1 0,-1 1 0,1-1 0,-1 1 0,0-1 0,0 1 0,-1-1 0,1 1 0,-1-1 0,1 1 0,-1 0 0,0-1 0,0 1 0,-1 0 0,1 0 0,-1-1 0,0 1 0,1 0 0,-1 1 0,0-1 0,-1 0 0,1 0 0,0 1 0,-1 0 0,0-1 0,1 1 0,-1 0 0,0 0 0,0 0 0,0 1 0,0-1 0,-1 1 0,1 0 0,0 0 0,-1 0 0,1 0 0,0 0 0,-1 1 0,1 0 0,-3-1 7,4 1-103,-31 0 183,22 8-2468,19-8-8831,-1-2 1372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2:46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10997,'2'-2'3057,"-2"0"129,0-1-1297,0 3-497,0-1-319,1 2-305,0-1-256,-1 0-175,1 2-193,-1 0-240,1 0-305,0 1-383,-2-1-448,2 1-1634,0 1-527,1 0-2018,1 0-3745</inkml:trace>
  <inkml:trace contextRef="#ctx0" brushRef="#br0" timeOffset="1">33 137 11061,'-1'4'2993,"1"-2"129,-1 0-1329,1 1-577,0-3-367,0-1-273,0 1-208,0 0-160,0-2-288,0 0-320,-1 0-528,1-2-2242,1 0-2513,0-4-6226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7:10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4 170 9188,'-4'16'10463,"15"34"-7242,39 75-1218,-49-125-1978,0 0 0,0 0-1,0 0 1,0 0 0,-1 0-1,1 0 1,0 0 0,0 0-1,0 0 1,-1 0 0,1 0-1,0-1 1,0 1 0,-1 0-1,1-1 1,0 1 0,0 0-1,-1-1 1,1 1 0,0-1-1,-1 1 1,1-1 0,-1 0-1,1 1 1,-1-1 0,1 1-1,-1-1 1,1 0 0,-1 0-1,0 1 1,1-1 0,-1 0-1,0 0 1,1 1 0,-1-1-1,0 0 1,0 0 0,0 0-1,0 1 1,0-1 0,0 0-25,57-120-273,-56 121 189,11-14-3649,-6 13-1243,0 3-3580,-2 0 307</inkml:trace>
  <inkml:trace contextRef="#ctx0" brushRef="#br0" timeOffset="358.325">250 271 11013,'35'-3'8783,"-29"3"-8462,0-1 1,0 0-1,0-1 1,0 1 0,0-1-1,-1 0 1,1-1-1,-1 1 1,0-1 0,1 0-1,-1 0 1,-1-1-1,3-1-321,-6 3 19,0 1-1,0-1 1,0 1-1,0-1 1,-1 1-1,1-1 1,-1 1-1,1-1 1,-1 0 0,1 1-1,-1-1 1,0 0-1,0 1 1,0-1-1,0 0 1,0 0-1,0 1 1,-1-1-1,1 0 1,0 1-1,-1-1 1,1 1-1,-1-1 1,0 0-1,1 1 1,-1-1-1,0 1 1,0 0-1,0-1 1,0 1-1,0 0 1,-1-1 0,1 1-1,0 0 1,0 0-1,-1 0 1,1 0-1,-1 0 1,1 1-1,-1-1 1,1 0-1,-1 1 1,1-1-1,-1 1 1,0-1-1,1 1 1,-1 0-1,0-1 1,1 1-1,-1 0 1,0 0-1,1 0 1,-1 1-1,0-1 1,0 0-1,1 1 1,-1-1 0,1 1-1,-1-1 1,0 1-1,1 0 1,-1 0-1,1 0 1,0 0-1,-1 0 1,1 0-1,0 0 1,-1 0-1,0 1-18,-2 5 178,0 0 1,0-1-1,0 2 0,1-1 0,0 0 1,0 1-1,1-1 0,0 1 0,0 0 1,1-1-1,0 1 0,0 0 0,1 0 1,0 0-1,0 0 0,1 0 0,0 0 1,1-1-1,-1 1 0,1 0 0,2 3-178,-3-9-24,-1-1 0,1 0-1,-1 0 1,1 0 0,0 0-1,-1 1 1,1-1-1,0 0 1,0 0 0,0 0-1,0 0 1,0-1 0,0 1-1,0 0 1,0 0 0,0-1-1,0 1 1,1 0 0,-1-1-1,0 1 1,0-1 0,1 0-1,-1 1 1,0-1 0,0 0-1,1 0 1,-1 0 0,0 1-1,1-2 1,-1 1-1,0 0 1,1 0 0,-1 0-1,0-1 1,1 1 0,-1 0-1,0-1 1,0 1 0,1-1-1,-1 0 1,0 1 0,0-1-1,0 0 1,0 0 0,0 0-1,0 1 1,0-1 0,0 0-1,0 0 1,-1-1-1,1 1 1,0 0 0,-1 0-1,1 0 1,0 0 0,-1-1-1,0 1 1,1 0 0,-1 0-1,0-1 1,1 1 0,-1 0-1,0-1 25,21-47-5986,-3 18-4817,-7 17 145</inkml:trace>
  <inkml:trace contextRef="#ctx0" brushRef="#br0" timeOffset="798.878">436 189 9796,'14'38'8302,"0"19"-4002,0 1-1908,-2-85-1560,-9-1-902,-3 15-18,1 1-1,1-1 1,0 1 0,0 0 0,1 0 0,1 0-1,0 0 1,1 0 0,1-1 88,-6 12-9,1 0-1,-1 0 1,1 0 0,-1 0-1,1 0 1,-1 0 0,1 0-1,-1 1 1,1-1 0,0 0-1,0 0 1,-1 0 0,1 1-1,0-1 1,0 1 0,0-1-1,0 0 1,0 1 0,0-1-1,0 1 1,0 0 0,0-1-1,0 1 1,0 0 0,0 0-1,0-1 1,0 1 0,0 0-1,0 0 1,0 0 0,0 0-1,0 1 1,0-1 0,1 0-1,-1 0 1,0 1 0,0-1-1,0 0 1,0 1 0,0-1-1,-1 1 1,1-1 0,0 1-1,0 0 1,0-1 0,0 1-1,0 0 1,-1 0 0,1 0 0,0-1-1,-1 1 1,1 0 0,0 1 9,22 53 1340,-14 60-246,-11-129-7779,2-4-2134,2 4-2359</inkml:trace>
  <inkml:trace contextRef="#ctx0" brushRef="#br0" timeOffset="1017.576">752 1 12342,'16'50'7640,"-5"3"-3724,-1 111-857,-9-149-2489,1 65-226,-6-115-16914,2 20 5285</inkml:trace>
  <inkml:trace contextRef="#ctx0" brushRef="#br0" timeOffset="1377.647">695 196 11493,'2'2'8131,"5"0"-3983,18 2-3234,-18-3 142,15 6-674,10 3-201,-13-15-7245,-12 1-190,2 0-4717</inkml:trace>
  <inkml:trace contextRef="#ctx0" brushRef="#br0" timeOffset="1611.961">915 215 13430,'3'9'3378,"-1"0"95,0 1-1984,0-1-513,0 4-159,-1-2-145,0 2-224,1 0-240,-1 0-176,-1-3-256,-2-5-368,1-5-625,0 0 81,-1-4-2450,0-6-2593,2-2-5794</inkml:trace>
  <inkml:trace contextRef="#ctx0" brushRef="#br0" timeOffset="1612.961">950 123 10261,'1'2'2241,"-1"0"80,2 3-1649,0-1-2769,2 1-2033,0 2-5122</inkml:trace>
  <inkml:trace contextRef="#ctx0" brushRef="#br0" timeOffset="1908.769">1097 161 10805,'-7'-11'7378,"-3"12"-3635,-18 26-1343,25-21-2319,0-1 0,1 1 0,-1 0 1,1 0-1,0 0 0,1 0 0,-1 0 0,1 0 0,0 1 1,1-1-1,-1 0 0,1 1 0,1-1 0,-1 0 1,1 0-1,0 1 0,1-1 0,-1 0 0,1 0 0,0 0 1,1 0-1,-1 0 0,1-1 0,1 1 0,-1-1 1,1 0-1,-1 0 0,2 1-81,-4-5-12,0 0 0,0-1 0,1 1 0,-1 0 0,0 0-1,0 0 1,0-1 0,1 1 0,-1-1 0,0 1 0,1-1 0,-1 0 0,1 1 0,-1-1 0,1 0 0,-1 0 0,0 0 0,1 0 0,-1 0-1,1 0 1,-1 0 0,0-1 0,1 1 0,-1-1 0,1 1 0,-1-1 0,0 1 0,0-1 0,1 1 0,-1-1 0,0 0 0,0 0 0,0 0 0,0 0-1,0 0 1,0 0 0,0 0 0,0 0 0,0 0 0,0 0 0,0-1 0,-1 1 0,1 0 0,-1 0 0,1-1 0,-1 1 0,1-1 0,-1 1 0,0 0-1,1-1 13,10-72-1002,-10 68 988,-1 1 1,0 0-1,0-1 1,-1 1-1,1-1 1,-1 1-1,0 0 1,-1-1-1,1 1 1,-1 0-1,0 0 1,0 0-1,-1 0 1,1 0-1,-3-1 14,6 6-91,-1 0-1,0 0 1,0 1-1,0-1 1,0 0-1,0 0 1,1 0-1,-1 1 1,0-1-1,0 0 1,0 0-1,0 1 0,0-1 1,0 0-1,0 1 1,0-1-1,0 0 1,0 0-1,0 1 1,0-1-1,0 0 1,0 0-1,0 1 1,0-1-1,0 0 1,0 0-1,-1 1 1,1-1-1,0 0 1,0 0-1,0 1 1,0-1-1,0 0 1,-1 0-1,1 0 1,0 1-1,0-1 1,0 0-1,-1 0 1,1 0-1,0 0 1,0 1-1,-1-1 1,1 0-1,0 0 1,0 0-1,-1 0 1,1 0-1,0 0 1,0 0-1,-1 0 1,1 0-1,0 0 1,0 0-1,-1 0 1,1 0 91,3 8-8045,1-1-3560</inkml:trace>
  <inkml:trace contextRef="#ctx0" brushRef="#br0" timeOffset="2317.576">1225 204 10101,'15'39'10461,"1"21"-7096,4 10-3420,-8-199 445,12 72-239,-23 55-115,-1 1-1,1 0 1,0 0-1,-1 0 1,1 0 0,0 0-1,0 0 1,0 1 0,0-1-1,-1 0 1,1 0 0,0 0-1,0 1 1,1-1 0,-1 1-1,0-1 1,0 1 0,0-1-1,0 1 1,0-1-1,1 1 1,-1 0 0,0 0-1,0 0 1,0 0 0,1 0-1,-1 0 1,0 0 0,0 0-1,1 0 1,-1 0 0,0 1-1,0-1 1,0 0 0,0 1-1,1-1 1,-1 1-1,0 0 1,0-1 0,0 1-1,0 0 1,0 0 0,0-1-1,0 1 1,-1 0 0,1 0-1,0 0 1,0 0-36,5 8 160,-1 0-1,1 1 1,-2-1 0,1 1 0,-2-1 0,1 2-1,-1-1 1,-1 0 0,1 0 0,-2 1-1,0-1 1,0 3-160,7 34 71,-7-45-260,1 24 371,-13-20-5239,8-10-6274,2 1-370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2:44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15 113 10181,'0'11'8788,"8"15"-7819,-5-18-60,19 81 556,-30-99-7228,3 0-1147,1-2-2713</inkml:trace>
  <inkml:trace contextRef="#ctx0" brushRef="#br0" timeOffset="221.251">1 4 6931,'-1'0'1841,"2"1"-16,2-1-256,0 3-1281,2-1-2001,1 1-1601,4 3-4097</inkml:trace>
  <inkml:trace contextRef="#ctx0" brushRef="#br0" timeOffset="477.222">120 89 9492,'15'37'6891,"11"52"-2841,-10-168-3548,-15 76-523,-1 1 20,-1 1-1,1-1 0,0 1 1,0-1-1,0 1 0,0-1 1,0 1-1,0-1 1,0 1-1,1-1 0,-1 1 1,0-1-1,1 1 0,-1-1 1,1 1-1,0-1 0,-1 1 1,1 0-1,0-1 0,0 1 1,0 0-1,0 0 1,0 0-1,0-1 0,0 1 1,0 0-1,0 1 0,1-1 1,-1 0-1,0 0 0,1 0 1,-1 1-1,0-1 0,1 1 1,-1-1-1,1 1 0,-1-1 1,1 1-1,-1 0 1,1 0-1,-1 0 0,1 0 1,0 0-1,-1 0 0,1 0 1,-1 0-1,1 1 0,-1-1 1,1 1-1,-1-1 0,0 1 1,1-1-1,-1 1 1,1 0 1,3 6 24,0 1 1,-1-1-1,1 1 1,-1 0-1,-1 0 1,1 0 0,-2 0-1,1 1 1,-1 0-1,0-1 1,-1 1 0,0 0-1,0 0 1,-1 1-25,1-4-1879,1-13-3940,-1 1 1135,1-1-4088</inkml:trace>
  <inkml:trace contextRef="#ctx0" brushRef="#br0" timeOffset="853.582">304 96 9508,'26'24'7580,"-6"30"-4536,9 11-2180,-29-65-858,1 1-1,-1-1 0,1 1 0,-1-1 1,1 0-1,-1 1 0,1-1 1,-1 0-1,1 1 0,0-1 0,-1 0 1,1 0-1,-1 0 0,1 1 1,0-1-1,-1 0 0,1 0 1,-1 0-1,1 0 0,0 0 0,-1 0 1,1 0-1,0 0 0,-1-1 1,1 1-1,-1 0 0,1 0 0,-1 0 1,1-1-1,0 1 0,-1 0 1,1 0-1,-1-1 0,1 1 0,-1-1 1,1 1-1,-1 0 0,0-1 1,1 1-1,-1-1 0,1 1 0,-1-1 1,0 1-1,1-1 0,-1 0 1,0 1-1,0-1 0,0 1 1,1-1-1,-1 0 0,0 1 0,0-1 1,0 1-1,0-1 0,0 0 1,0 1-1,0-1-5,7-36 42,-5-4-52,8-42-4173,-7 77 2438,1 5-4645,1 0-2606</inkml:trace>
  <inkml:trace contextRef="#ctx0" brushRef="#br0" timeOffset="1234.386">548 89 8388,'-3'1'7615,"-12"10"-5074,13-6-2408,0 0 0,0 0-1,0 0 1,1 0 0,-1 0-1,1 0 1,1 1 0,-1-1-1,1 0 1,0 1 0,0-1-1,0 0 1,1 1-1,-1-1 1,2 1-133,-2-3 10,1-1-1,-1 0 0,1 0 1,-1 0-1,1 0 0,0 0 1,0 0-1,0 0 1,0 0-1,1 0 0,-1 0 1,0 0-1,1 0 1,-1-1-1,1 1 0,0-1 1,-1 1-1,1-1 1,0 0-1,0 1 0,0-1 1,0 0-1,0 0 1,0-1-1,0 1 0,0 0 1,1-1-1,-1 1 1,0-1-1,0 0 0,0 1 1,1-1-1,-1 0 0,0 0 1,3-1-10,-2 1-29,0 0 0,0 0 0,0 0 0,-1 0 0,1-1 0,0 1 0,0-1 0,0 0 0,0 0 0,0 0 0,-1 0 0,1 0 0,0-1-1,-1 1 1,1-1 0,-1 0 0,0 0 0,1 0 0,-1 0 0,0 0 0,0 0 0,0 0 0,-1-1 0,1 1 0,0-1 0,-1 0 0,0 1 0,0-1 0,1 0 0,-1 1 0,-1-1 0,1 0 0,0 0 0,-1 0 0,0 0 0,1 0 0,-1 0 0,0 0 0,-1 0 0,1 0 0,0 0 0,-2-2 29,0 0-15,0 1 1,0-1-1,0 1 1,-1 0 0,0 0-1,0 0 1,0 0 0,0 0-1,0 1 1,-1 0-1,0-1 1,0 1 0,0 1-1,0-1 1,0 0-1,0 1 1,-1 0 0,1 0-1,-1 0 1,1 1 0,-1 0-1,0 0 1,0 0-1,0 0 1,1 0 0,-1 1-1,0 0 1,-1 0 14,-2 9-1841,10-1-6771,0-6-160</inkml:trace>
  <inkml:trace contextRef="#ctx0" brushRef="#br0" timeOffset="1593.676">709 0 10069,'15'41'8313,"-6"28"-7013,-7-44-727,10 56-357,8-124-184,-17 31-105,-1 2-36,1 0 0,-1-1 0,2 1 0,-1 0 0,1 1 0,1-1 0,0 1 0,0 0 0,1 0 0,5-6 109,1 9-3052,-7 6-4619,-2 1-930</inkml:trace>
  <inkml:trace contextRef="#ctx0" brushRef="#br0" timeOffset="1812.375">809 158 10165,'18'20'7510,"5"-9"-4201,4 3-1837,-16-13-2212,-7-7-2697,0-2-5139,-1 3-1111</inkml:trace>
  <inkml:trace contextRef="#ctx0" brushRef="#br0" timeOffset="2142.447">987 142 9316,'12'-4'3078,"28"-8"1386,7-22-2260,-46 32-2191,-1 0 1,0 0-1,1 0 0,-1 0 1,0 0-1,0 0 0,0 0 1,-1 0-1,1 0 0,0 0 1,-1 1-1,1-1 0,-1 0 1,0 0-1,0 0 0,1 0 1,-1 1-1,0-1 1,-1 0-1,1 1 0,0-1 1,0 1-1,-1-1 0,1 1 1,-1 0-1,1-1 0,-1 1 1,1 0-1,-1 0 0,0 0 1,0 0-1,1 1 0,-1-1 1,0 0-1,0 1 0,0-1 1,0 1-1,0 0 0,0-1 1,0 1-1,0 0 0,0 0 1,0 0-1,0 1 0,0-1 1,1 0-1,-1 1 0,0-1 1,-1 1-14,-1 2 162,0-1 1,0 1-1,0 0 1,0 1 0,0-1-1,1 1 1,0-1-1,-1 1 1,1 0 0,1 0-1,-1 0 1,0 1-1,1-1 1,0 1 0,0-1-1,1 1 1,-1 0-1,1 0 1,0 0 0,0-1-1,0 1 1,1 0-1,0 0 1,0 3-163,-1-5 83,1 1 1,0-1-1,0 1 0,0-1 1,0 1-1,1-1 0,-1 1 1,1-1-1,0 1 0,0-1 1,0 0-1,0 1 1,0-1-1,1 0 0,0 0 1,0 0-1,0 0 0,0 0 1,0 0-1,0-1 0,1 1 1,-1-1-1,1 1 1,0-1-1,-1 0 0,1 0 1,0 0-1,0-1 0,1 1 1,-1-1-1,0 0 0,0 1 1,1-1-1,1 0-83,-2-1-146,-1 0-1,1 0 1,-1 0 0,1 0-1,-1-1 1,1 1 0,-1-1-1,1 1 1,-1-1 0,0 0-1,1 0 1,-1 0 0,0 0-1,0 0 1,0-1 0,1 1-1,-1-1 1,-1 1 0,1-1-1,0 0 1,1-1 146,20-28-11466,-21 28 9523,9-12-8011</inkml:trace>
  <inkml:trace contextRef="#ctx0" brushRef="#br0" timeOffset="2517.355">1181 22 9989,'-14'-11'10152,"-1"24"-6876,-3 26-1770,17-36-1471,1-1 0,0 0 0,0 1 0,1-1 0,-1 1 0,0-1-1,1 0 1,0 1 0,-1-1 0,1 0 0,0 1 0,0-1 0,0 0-1,0 0 1,1 0 0,-1 0 0,1 0 0,-1 0 0,1 0-1,-1 0 1,1-1 0,0 1 0,0-1 0,0 1 0,0-1 0,0 0-1,0 0 1,1 0 0,-1 0 0,0 0 0,2 1-35,29 21 40,-31-21-27,0 0-1,-1 0 1,1 0 0,-1 0-1,1 0 1,-1 0 0,0 1 0,0-1-1,0 1 1,0-1 0,0 1-1,-1-1 1,1 1 0,-1-1-1,0 1 1,0-1 0,1 1 0,-2 0-1,1-1 1,0 1 0,0-1-1,-1 1 1,0 0 0,1-1-1,-1 1 1,0-1 0,0 0 0,0 1-1,-1-1 1,1 0 0,0 0-1,-1 0 1,0 0 0,1 0-1,-1 0 1,0 0 0,0 0 0,0-1-1,0 1 1,0-1 0,0 1-1,-1-1 1,1 0 0,-1 0-1,1 0 1,0 0-13,-17 1-3225,18-27-9648,4 12 2359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2:47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8932,'3'7'8531,"1"15"-5794,0-4-1911,4 27-754,-15-52-11400,5 1 1574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2:48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7411,'1'0'1921,"0"1"32,1 0-224,1 1-1105,0 0-2465,2-1-1744,-1 1-4611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2:50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13574,'3'2'3346,"-2"-2"15,1 2-2000,-1-1-545,0 1-223,0-1-321,-2 0-464,0 1-433,3 1-511,-3 1-289,3 1-1952,3-3-2354,-1 2-5090</inkml:trace>
  <inkml:trace contextRef="#ctx0" brushRef="#br0" timeOffset="1">21 169 11157,'-3'6'3106,"0"-2"79,2-4-1040,0 0-993,2-3-431,0 1-177,-1-3-320,2 0-464,0-3-560,0 2-1537,-1 0-849,0 0-2272,-1 0-4739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2:48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1 176 9796,'15'68'8759,"-4"-102"-7881,-10 29-860,-2 1-14,0 1 1,1-1-1,0 0 0,0 1 0,0-1 1,0 0-1,0 1 0,1-1 0,0 0 1,-1 1-1,1-1 0,1 0 0,-1 1 1,0 0-1,1-1 0,0 1 0,0 0 1,0 0-1,0 0 0,0 0 0,1 0 1,-1 0-1,1 1 0,0-1 0,0 1 1,0 0-1,0 0 0,0 0 0,0 0 1,1 0-1,-1 1 0,0 0 0,1-1 1,2 1-5,-2 3 145,0 1 0,0 0 0,-1 0 0,1 1 0,-1-1 1,0 1-1,0 0 0,0-1 0,0 1 0,0 1 0,-1-1 1,0 0-1,0 1 0,0-1 0,-1 1 0,1-1 0,-1 1 0,0 0 1,-1 0-1,1-1 0,-1 1 0,0 1-145,1 1-193,4 11-917,-2-18-3020,2-6-3651,-1 1-1778</inkml:trace>
  <inkml:trace contextRef="#ctx0" brushRef="#br0" timeOffset="312.435">213 143 9492,'24'24'7947,"2"16"-5534,-12-18-1269,-14-22-1130,0 0-1,0-1 1,0 1-1,0-1 1,0 1-1,0 0 1,0-1-1,0 1 0,0-1 1,0 1-1,0 0 1,0-1-1,1 1 1,-1-1-1,0 1 1,0 0-1,0-1 1,1 1-1,-1 0 1,0-1-1,0 1 1,1 0-1,-1 0 0,0-1 1,1 1-1,-1 0 1,0 0-1,1-1 1,-1 1-1,0 0 1,1 0-1,-1 0 1,1 0-1,-1 0 1,0 0-1,1-1 1,-1 1-1,1 0 0,-1 0 1,0 0-1,1 0 1,-1 0-1,1 0 1,-1 1-1,0-1 1,1 0-1,-1 0 1,1 0-1,-1 0 1,0 0-1,1 1 1,-1-1-1,0 0 0,1 0 1,-1 1-1,0-1 1,1 0-1,-1 0 1,0 1-1,1-1 1,-1 0-1,0 1 1,0-1-1,0 0 1,1 1-1,-1-1 1,0 1-14,6-41-55,-6 35 96,2-19-157,5-32 25,14 29-2962,-20 26 2974,12-6-9065,-3 4-242</inkml:trace>
  <inkml:trace contextRef="#ctx0" brushRef="#br0" timeOffset="671.711">479 84 9108,'-12'-5'7525,"1"10"-3985,-13 29-1129,22-31-2355,0 0-1,1 0 1,-1-1 0,1 1 0,0 0 0,0 0 0,0 1 0,0-1 0,0 0 0,1 0-1,-1 0 1,1 0 0,0 1 0,0-1 0,0 0 0,1 0 0,-1 0 0,1 1 0,0-1-1,-1 0 1,1 0 0,1 0 0,-1 0 0,0 0 0,1 0 0,0-1 0,-1 1 0,1 0-1,0-1 1,0 1 0,1-1 0,-1 0 0,0 0 0,1 0 0,-1 0 0,1 0 0,0 0-1,0-1 1,0 1-56,1-2-5,0 1 0,1-1 0,-1 0 0,1 0 0,-1 0 0,1 0 0,-1-1 0,0 0 1,1 0-1,-1 0 0,0-1 0,0 1 0,0-1 0,0 0 0,0 0 0,0 0 0,-1-1 0,1 1 0,0-1 0,-1 0 0,0 0 0,0 0 0,0-1 0,0 1 0,-1-1 0,1 1 0,-1-1 0,0 0 0,0 0 0,1-1 5,-4 1-144,0-1 0,0 1 1,0-1-1,0 1 0,-1 0 1,1-1-1,-1 1 0,0 0 0,-1 0 1,1 0-1,-1 1 0,1-1 1,-1 1-1,0-1 0,-1 1 0,1 0 1,0 0-1,-1 0 0,0 1 0,0-1 1,1 1-1,-2 0 0,1 0 1,0 0-1,0 0 0,0 1 0,-1 0 1,1 0-1,-1 0 0,1 0 1,-1 1 143,-2 0-478,4 0-2919,2 0-4043,3 0-1388</inkml:trace>
  <inkml:trace contextRef="#ctx0" brushRef="#br0" timeOffset="1001.726">594 1 9252,'21'38'9375,"-5"26"-6472,7 13-2812,-23-77-96,1 0 1,0 0 0,0 0-1,0 0 1,-1 0-1,1 0 1,0 0 0,0-1-1,-1 1 1,1 0 0,0 0-1,0-1 1,-1 1 0,1 0-1,0-1 1,-1 1 0,1-1-1,0 1 1,-1-1 0,1 1-1,-1-1 1,1 1-1,-1-1 1,1 0 0,-1 1-1,1-1 1,-1 0 0,1 1-1,-1-1 1,0 0 0,0 0-1,1 1 1,-1-1 0,0 0-1,0 0 1,0 0-1,0 1 1,0-1 0,0 0-1,0 0 1,0 1 0,0-1-1,0 0 1,0 0 0,-1 0-1,1 1 1,0-1 0,0 0-1,-1 1 1,0-2 4,2 1-1,1-25-843,-2 23 420,0 0-1,0-1 0,0 1 0,0-1 0,0 1 0,1-1 0,-1 1 0,1-1 0,0 1 0,0 0 0,1-1 0,-1 1 0,1 0 0,-1 0 0,1 0 0,0 0 0,0 0 0,0 1 0,1-1 1,-1 0-1,0 1 0,1 0 0,0-1 0,0 1 0,-1 0 0,1 1 0,1-1 0,-1 0 425,-1 1-8644</inkml:trace>
  <inkml:trace contextRef="#ctx0" brushRef="#br0" timeOffset="1220.423">698 117 10165,'13'15'7254,"4"1"-3321,40 17-1114,-51-55-17855,-5 13 5917</inkml:trace>
  <inkml:trace contextRef="#ctx0" brushRef="#br0" timeOffset="1603.44">846 113 7427,'5'-1'1477,"32"-4"4580,39-27-3095,-75 31-2917,0-1 1,-1 0-1,1 1 1,-1-1-1,1 0 1,-1 1 0,0-1-1,0 0 1,0 0-1,0 1 1,0-1-1,0 0 1,0 1-1,-1-1 1,1 0-1,-1 1 1,1-1-1,-1 0 1,1 1-1,-1-1 1,0 1-1,0-1 1,0 1-1,0-1 1,0 1-1,0 0 1,0 0-1,0-1 1,-1 1-1,1 0 1,0 0 0,-1 0-1,1 0 1,-1 0-1,1 1 1,-1-1-1,1 0 1,-1 1-1,0-1 1,1 1-1,-1-1 1,0 1-1,0 0 1,1 0-1,-1 0 1,0 0-1,1 0 1,-1 0-46,-1 0 43,1 0 1,0 0-1,-1 0 1,1 1 0,-1-1-1,1 1 1,0-1-1,0 1 1,-1 0-1,1 0 1,0 0-1,0 0 1,0 0-1,0 1 1,0-1 0,0 1-1,0-1 1,0 1-1,1-1 1,-1 1-1,1 0 1,-1 0-1,1 0 1,0 0-1,-1 0 1,1 0-1,0 0 1,0 1 0,1-1-1,-1 0 1,0 1-1,1-1 1,0 0-1,-1 2-43,4 84 3600,-2-85-3528,1-1 0,0 1 1,-1 0-1,1-1 1,0 0-1,0 1 1,0-1-1,1 0 1,-1 0-1,1 0 0,-1 0 1,1 0-1,0-1 1,-1 1-1,1-1 1,0 0-1,0 1 1,0-1-1,0-1 0,0 1 1,0 0-1,0-1 1,0 0-1,0 1 1,1-1-1,-1 0 1,0-1-1,0 1 0,2-1-71,-2 1-307,0-1 0,0 1 0,0-1 0,-1 1 1,1-1-1,0 0 0,0-1 0,0 1 1,-1 0-1,1-1 0,-1 1 0,1-1 1,-1 0-1,1 0 0,-1 0 0,0 0 1,0 0-1,0 0 0,1-3 306,11-12-10653,-4 7-157</inkml:trace>
  <inkml:trace contextRef="#ctx0" brushRef="#br0" timeOffset="1962.728">1121 1 11253,'-1'0'197,"-1"0"0,0-1-1,1 1 1,-1 0 0,1 0-1,-1 0 1,1 0 0,-1 1 0,1-1-1,-1 0 1,1 1 0,-1-1-1,1 1 1,-1-1 0,1 1-1,-1 0 1,1-1 0,0 1 0,-1 0-1,1 0 1,0 0 0,0 0-1,0 0 1,0 0 0,0 1 0,0-1-1,0 0 1,0 0 0,0 1-1,1-1 1,-1 1 0,0-1 0,1 0-1,-1 1 1,1-1 0,0 1-1,-1-1 1,1 1 0,0 0-1,0-1 1,0 2-197,-1 0 349,0 0-1,1 1 1,-1-1 0,1 1-1,-1-1 1,1 0 0,0 1-1,1-1 1,-1 1 0,1-1-1,-1 0 1,1 1 0,0-1-1,0 0 1,0 1 0,1-1-1,-1 0 1,1 0 0,1 1-349,32 15 2,-32-19-1,-1 1 1,0-1-1,0 1 0,0 0 0,1-1 1,-1 1-1,0 0 0,0 1 1,0-1-1,0 0 0,0 1 1,-1-1-1,1 1 0,0-1 0,-1 1 1,1 0-1,-1-1 0,1 1 1,-1 0-1,0 0 0,0 0 1,0 0-1,0 1 0,0-1 0,0 0 1,-1 0-1,1 1 0,-1-1 1,1 2-2,-1-1 15,0 0 0,0-1 1,-1 1-1,1 0 0,-1 0 1,0-1-1,1 1 1,-1 0-1,-1-1 0,1 1 1,0-1-1,0 1 0,-1-1 1,0 1-1,1-1 1,-1 0-1,0 0 0,0 0 1,0 0-1,0 0 0,0-1 1,-1 1-1,1 0 1,-1-1-1,1 0 0,-1 0 1,1 1-1,-1-1 0,0-1 1,1 1-1,-1 0 1,0-1-1,0 1 0,1-1 1,-1 0-1,0 0 0,0 0 1,0-1-16,-10-19-4628,15 3-6042,1 9-583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2:54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205 136 8996,'1'18'11937,"5"13"-7329,7 70-8595,-7-121-7755,-4 6 1946</inkml:trace>
  <inkml:trace contextRef="#ctx0" brushRef="#br0" timeOffset="558.479">230 5 10197,'-52'-4'6989,"4"11"-3521,41-5-3324,1 1 1,-1-1-1,1 1 1,-1 0-1,1 1 1,0 0-1,1 0 1,-1 0-1,0 0 1,1 1-1,0 0 1,0 0 0,1 1-1,0-1 1,0 1-1,0 0 1,0 0-1,1 0 1,0 0-1,0 2-144,-2 5 107,0 0 0,1 1 0,1-1 0,1 1 0,0 0 0,0 0-1,1 0 1,1 0 0,0 0 0,1-1 0,1 1 0,0 0 0,1 0 0,3 9-107,0-16 0,0 1-1,0-2 1,0 1 0,1-1-1,0 0 1,1 0 0,-1-1 0,1 0-1,0 0 1,0-1 0,0 0-1,1 0 1,-1-1 0,1 0 0,0-1-1,0 0 1,0 0 0,0-1-1,8 0 1,-8 1-36,1 0-1,0-1 0,0-1 1,0 0-1,0 0 0,0-1 1,0 0-1,0 0 0,0-1 0,0-1 1,0 0-1,-1 0 0,0-1 1,0 0-1,0 0 0,0-1 1,0-1-1,-1 1 0,0-1 0,0 0 1,-1-1-1,1 0 0,-2 0 1,1-1-1,-1 0 0,0 0 1,0 0-1,-1-1 0,0 0 0,-1 0 1,0 0-1,0 0 0,-1-1 1,-1 0-1,1 1 0,-1-1 1,-1 0-1,0 0 0,0 0 0,-1 0 1,-1-5 36,-1 6 16,-1 1 0,-1-1 0,0 1 0,0 0 0,0 0 0,-1 0 0,0 1 0,-1-1 0,0 1 0,0 0 0,0 1 0,-1 0 0,0 0 0,0 0 0,0 1 0,-1 0 0,0 0 0,0 1 0,0 0 0,0 1 0,-1-1 0,0 2 0,1-1 0,-1 1 0,0 1 0,0-1 0,0 1 0,0 1 0,0 0 0,-1 0 0,-5 2-16,14-2-634,-18 1 1560,13 1-4561,4-1-5708,2 0-1982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2:52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151 143 9652,'5'-2'7385,"14"-10"-5208,-19 10-2112,1 1 0,0-1 0,0 1 1,0 0-1,0 0 0,0-1 0,0 1 0,0 0 0,0 0 0,1 0 0,-1 0 0,0 0 0,1 0 1,-1 1-1,0-1 0,1 0 0,-1 1 0,1-1 0,-1 1 0,1-1 0,0 1 0,-1 0 1,1 0-1,-1-1 0,1 1 0,0 0 0,-1 1 0,1-1 0,-1 0 0,1 0 0,-1 1 0,1-1 1,0 1-1,-1-1 0,1 1 0,-1 0 0,0-1 0,1 1 0,-1 0 0,0 0 0,1 0 1,-1 0-1,0 0 0,0 0 0,0 1 0,0-1 0,0 0 0,0 0 0,0 1 0,0-1 0,-1 1 1,1-1-1,0 1 0,-1-1 0,0 1 0,1-1 0,-1 2-65,0 4-1,0-1 0,-1 1 0,1-1 0,-2 1-1,1-1 1,-1 1 0,0-1 0,0 0 0,-1 0 0,1 0 0,-1 0 0,-1 0-1,1-1 1,-1 1 0,-1 1 1,-28 56-98,33-63 122,1 0 0,-1-1 0,1 1 0,-1 0 0,1 0 0,-1-1 0,1 1 0,-1 0-1,1 0 1,0 0 0,-1 0 0,1 0 0,-1 0 0,1 0 0,-1 0 0,1 0 0,-1 0-1,1 0 1,0 0 0,-1 0 0,1 0 0,-1 0 0,1 1 0,-1-1 0,1 0 0,-1 0-1,1 1 1,-1-1 0,1 0 0,-1 1 0,1-1 0,-1 0 0,0 1 0,1-1 0,-1 1-1,1-1 1,-1 1 0,0-1 0,0 1 0,1-1 0,-1 1 0,0-1 0,0 1 0,0-1-1,1 1 1,-1-1 0,0 1 0,0-1 0,0 1 0,0 0 0,0-1 0,0 1 0,0-1-1,0 1 1,0-1 0,-1 1 0,1 0 0,0-1 0,0 1 0,0-1 0,-1 1-1,1-1 1,0 1 0,0-1 0,-1 1-24,22-7 519,23-10 500,-27-8-3800,-13 12-953,1 3-4655,0 4-2592</inkml:trace>
  <inkml:trace contextRef="#ctx0" brushRef="#br0" timeOffset="484.26">229 17 10213,'-92'-16'8867,"87"16"-8710,0 1 1,-1-1-1,1 1 0,0 0 1,-1 1-1,1 0 0,0-1 1,0 1-1,0 1 0,0-1 1,1 1-1,-1 0 0,1 0 1,-1 0-1,1 1 0,0-1 1,1 1-1,-1 0 0,0 0 1,1 1-1,0-1 0,0 1 0,0-1 1,0 4-158,-3 6 222,1 1 0,1 0 1,0 0-1,1 0 0,1 0 1,0 1-1,1-1 0,0 1 1,2-1-1,0 1 0,0-1 1,2 0-1,0 0 0,2 5-222,-3-12 12,0-1 0,1 1 0,0-1 0,0 0-1,0 1 1,1-2 0,0 1 0,1 0 0,0-1 0,0 0 0,0 0-1,1 0 1,-1-1 0,1 0 0,1 0 0,-1 0 0,1-1 0,0 0-1,0 0 1,0-1 0,0 0 0,0 0 0,1 0 0,0-1 0,-1 0-1,1-1 1,0 0 0,3 0-12,5-2 3,-1 0 0,0-1 0,1-1 0,-1-1 0,0 0 0,-1-1 0,1 0 0,-1-1 0,0-1 0,-1 0 0,1-1 0,-1 0 0,-1-1 0,0-1 0,7-6-3,-14 11 4,0 0 0,-1 0 0,1 0-1,-1-1 1,0 0 0,0 0-1,-1 0 1,0 0 0,0-1 0,0 1-1,-1-1 1,0 0 0,0 0 0,-1 0-1,1 0 1,-2 0 0,1 0-1,-1 0 1,0 0 0,0 0 0,-1 0-1,0 0 1,0 0 0,-1 0-1,0 1 1,0-1 0,-1 0 0,1 1-1,-2-1 1,1 1 0,-1 0 0,1 0-1,-2 0 1,1 1 0,-1 0-1,1-1 1,-1 1 0,-1 1 0,1-1-1,-1 1 1,0 0 0,0 0-1,0 1-3,3 1-23,-6-4-107,-1 0 0,0 1 0,0 0 0,0 0-1,-1 1 1,1 1 0,-1 0 0,0 0 0,0 1 0,0 0-1,0 1 1,0 0 0,-9 1 130,2 0-3769,9-16-7776,5 5 2085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2:51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212 132 10101,'-1'9'7357,"5"12"-4620,-2-9-1482,-1 14 214,9 115 181,-6-156-15670,1-1 3487</inkml:trace>
  <inkml:trace contextRef="#ctx0" brushRef="#br0" timeOffset="567.346">238 1 8228,'-51'8'10346,"-65"33"-6456,109-35-3776,1 1 1,0 0 0,0 0 0,0 0-1,1 0 1,0 1 0,1 0-1,0 0 1,0 0 0,0 1 0,1-1-1,1 1 1,-1 0 0,1 0-1,1 0 1,0 0 0,0 0 0,1 0-1,0 0 1,0 0 0,1 0-1,0 0 1,1 0 0,0 2-115,0-3 8,-1 0 1,1 0 0,0 0-1,1-1 1,0 1-1,0-1 1,1 0 0,0 0-1,0 0 1,1 0-1,-1 0 1,1-1 0,1 0-1,-1 0 1,1-1-1,0 1 1,1-1 0,-1-1-1,1 1 1,0-1-1,0 0 1,0-1 0,1 1-1,-1-1 1,1-1-1,0 0 1,2 1-9,-2-1-7,0 0-1,0 0 1,1-1-1,-1 0 1,1 0-1,-1-1 1,1 0-1,-1-1 1,1 1 0,-1-2-1,1 1 1,-1-1-1,0-1 1,0 1-1,0-1 1,0-1-1,0 1 1,-1-2 0,1 1-1,-1-1 1,0 0-1,-1 0 1,1-1-1,-1 1 1,0-2 0,0 1-1,-1-1 1,0 1-1,0-1 1,-1-1-1,1 1 1,-2-1-1,1 0 1,-1 0 0,0 0-1,-1 0 1,0 0-1,0-1 8,-3 0-42,0-1-1,0 1 0,-1-1 1,-1 1-1,1 0 1,-2 0-1,1 0 1,-1 1-1,0-1 0,-1 1 1,0 0-1,-1 0 1,1 0-1,-1 1 0,-1 0 1,1 0-1,-1 1 1,-1 0-1,1 0 1,-1 0-1,0 1 0,0 0 1,0 1-1,-1 0 1,0 0-1,-6-1 43,-25-5-1688,14 11-2245,23 0-2745,2 1-5066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3:06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8212,'3'34'9950,"5"8"-4920,32 108-4730,-20-80 649,-20-73-907,0-9-36,0 1 0,1 0 0,0-1 0,1 1 0,0 0-1,1 0 1,1 0 0,-1 0 0,2 1 0,3-9-6,-6 16-2,-1 1 0,1-1 1,-1 1-1,1 0 0,0-1 0,-1 1 0,1 0 1,0 0-1,1 0 0,-1 1 0,0-1 1,0 0-1,1 1 0,-1-1 0,1 1 0,0 0 1,-1 0-1,1 0 0,0 0 0,-1 0 1,1 1-1,0-1 0,0 1 0,0 0 0,0 0 1,-1 0-1,1 0 0,0 0 0,0 0 1,0 1-1,0 0 0,-1-1 0,1 1 0,0 0 1,-1 0-1,1 1 0,0-1 0,-1 0 1,0 1-1,1 0 0,-1 0 0,0-1 0,0 1 1,0 0-1,0 1 0,0-1 0,0 0 1,0 2 1,2 4 26,-1-1 0,-1 1 1,0-1-1,0 1 1,0 0-1,-1 0 1,0 0-1,-1 0 1,0 0-1,0 0 0,0 0 1,-3 8-27,3-13 20,-1 0-1,0 0 1,1-1-1,-2 1 1,1 0 0,0 0-1,0 0 1,-1-1 0,0 1-1,1-1 1,-1 1-1,0-1 1,0 0 0,-1 1-1,1-1 1,0 0-1,-1-1 1,1 1 0,-1 0-1,1-1 1,-1 1 0,0-1-1,0 0 1,0 0-1,0 0 1,0 0 0,0 0-1,0-1 1,0 1-1,0-1 1,0 0 0,0 0-1,0 0 1,-1-1-20,1 1-144,1 0 0,0 0 1,-1 0-1,1-1 0,0 1 0,-1-1 0,1 0 0,0 0 1,0 0-1,-1 0 0,1 0 0,0 0 0,0 0 0,0-1 1,0 1-1,1-1 0,-1 1 0,0-1 0,1 0 1,-1 1-1,1-1 0,-2-2 144,-2-21-5543,14-3-3366,-1 15 1100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3:18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5 103 9668,'36'-6'7168,"3"-8"-4764,-37 14-2379,0-1 1,-1 0 0,1 0-1,0 0 1,-1 0 0,1 0-1,-1 0 1,1 0 0,-1-1 0,0 1-1,0 0 1,1-1 0,-1 1-1,0-1 1,0 1 0,0-1 0,-1 0-1,1 1 1,0-1 0,-1 0-1,1 0 1,-1 0 0,1 1 0,-1-1-1,0 0 1,0 0 0,0 0-1,0 0 1,0 1 0,0-1 0,0 0-1,-1 0 1,1 0 0,-1 0-1,1 1 1,-1-1 0,0 0 0,1 1-1,-1-1 1,-1-1-26,1 2 16,-1-1-1,1 0 1,-1 1-1,0 0 1,1-1-1,-1 1 1,0 0 0,0 0-1,0 0 1,0 0-1,0 0 1,0 0 0,0 1-1,0-1 1,0 1-1,0-1 1,-1 1 0,1 0-1,0 0 1,0 0-1,0 0 1,0 0 0,-1 1-1,1-1 1,0 0-1,0 1 1,0 0-1,0-1 1,0 1 0,0 0-1,0 0 1,0 0-1,0 1 1,1-1 0,-1 0-1,0 1 1,1-1-1,-1 1 1,1-1 0,-1 1-1,1 0 1,0-1-1,-1 1 1,1 0-1,0 0 1,1 0 0,-1 0-1,0 0 1,0 0-1,1 0 1,-1 2-16,-2 4 232,1 0-1,0 0 1,0 0-1,1 1 1,-1-1-1,2 1 1,0-1-1,0 1 1,0-1-1,1 1 1,0-1 0,1 1-232,-2-6 79,1 0 0,0 0 0,0 0 0,0 0 0,0 0 1,0-1-1,0 1 0,1 0 0,0 0 0,-1-1 1,1 0-1,0 1 0,0-1 0,1 0 0,-1 0 1,0 0-1,1 0 0,-1 0 0,1 0 0,-1-1 1,1 1-1,0-1 0,0 0 0,0 0 0,0 0 0,0 0 1,0 0-1,0-1 0,0 1 0,0-1 0,0 0 1,0 0-1,2 0-79,-3 0-31,-1 0 1,1 0-1,0 0 1,-1 0-1,1 0 1,0 0-1,-1-1 0,1 1 1,0-1-1,-1 1 1,1-1-1,-1 0 1,1 1-1,-1-1 1,1 0-1,-1 0 1,1 0-1,-1 0 0,0 0 1,0-1-1,1 1 1,-1 0-1,0 0 1,0-1-1,0 1 1,0-1-1,-1 1 1,1-1-1,0 1 1,-1-1-1,1 1 0,-1-2 31,1-15-4346,-7-4-5230,3 11-1963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7:09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10373,'-39'2'10524,"37"-2"-10340,0 1-1,0-1 0,0 1 1,0 0-1,0 0 0,0 0 0,1 0 1,-1 0-1,0 0 0,1 0 0,-1 0 1,1 1-1,-1-1 0,1 1 0,0-1 1,0 1-1,-1 0 0,1-1 1,0 1-1,0 0 0,1 0 0,-1 0 1,0-1-1,1 1 0,-1 0 0,1 1-183,-3 2 52,1 0 0,1 0 0,-1 0 1,1 0-1,0 1 0,0-1 0,1 0 0,-1 0 0,1 1 0,0-1 0,1 0 0,-1 1 0,1-1 0,0 0 0,0 0 0,1 0 0,0 0 0,0 0 0,0 0 0,0 0 0,1-1 0,-1 1 0,1-1 0,0 1 0,1-1 0,-1 0 0,1 0 0,0-1 0,0 1 0,0-1 0,0 0 0,1 0 0,-1 0 0,4 1-52,58-8-5582,-27-18-4742,-20 8-1185</inkml:trace>
  <inkml:trace contextRef="#ctx0" brushRef="#br0" timeOffset="281.179">256 46 10501,'-31'8'11230,"17"25"-7810,21 42-2455,-5-71-963,0-1-1,0 0 1,0-1-1,1 1 1,-1 0 0,1-1-1,0 1 1,-1-1-1,1 0 1,0 0 0,0 0-1,1 0 1,-1 0-1,0-1 1,1 1 0,-1-1-1,1 0 1,-1 0-1,1-1 1,-1 1 0,1-1-1,-1 1 1,1-1-1,0 0 1,-1 0 0,1-1-1,0 1 1,-1-1-1,1 0 1,-1 0 0,1 0-1,-1 0 1,1-1-1,-1 1 1,0-1 0,0 0-1,0 0 1,0 0-1,0 0 1,0-1 0,-1 1-1,1-1 1,-1 0-1,1 1 1,-1-1 0,0 0-1,0 0 1,0-1-1,-1 1 1,1 0 0,-1-1-1,0 1 1,0 0-1,0-1 1,0-1-2,0 2 1,0-1-1,0 0 1,0 0-1,0 0 1,-1 0-1,0 1 1,0-1-1,0 0 1,0 0-1,0 0 1,-1 0-1,0 0 1,0 0-1,0 0 1,0 1-1,-1-1 1,1 1-1,-1-1 1,0 1-1,0-1 1,0 1-1,-1 0 1,1 0-1,-1 0 1,1 0-1,-1 0 1,0 1-1,0-1 1,-1 1-1,1 0 1,0 0-1,-1 0 1,1 0-1,-1 1 1,0-1-1,1 1 1,-1 0-1,0 0 1,0 0-1,0 1 1,0-1-1,-1 1 0,-14 26-1217,22-14-2945,4-4-5145,0-5-2216</inkml:trace>
  <inkml:trace contextRef="#ctx0" brushRef="#br0" timeOffset="736.013">445 30 11125,'17'41'10190,"-1"28"-7819,-11-43-1849,4 20-23,-2-81 758,34-107-1326,-40 141 89,0 1 0,0-1 0,1 1 1,-1 0-1,0-1 0,0 1 0,0 0 1,0 0-1,1 0 0,-1 0 0,0 0 1,0 0-1,1 0 0,-1 0 0,0 1 1,0-1-1,0 0 0,0 1 1,0-1-1,1 1 0,-1-1 0,0 1 1,0-1-1,0 1 0,0 0 0,0 0 1,0-1-1,-1 1 0,1 0 0,0 0 1,0 0-1,-1 0 0,1 0 1,0 0-1,-1 0 0,1 0 0,-1 0 1,1 0-1,-1 1 0,0-1 0,1 0 1,-1 0-1,0 0 0,0 0 0,0 2-20,3 1 148,38 95 1321,-37-80-6590,-1-3-5621,-5-27-1802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3:22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14679,'6'18'7961,"-2"16"-4915,-2-6-2192,20 80-366,-22-96-961,2 6-2152,4-10-9910,-1-5 1156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3:23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15 12454,'-3'5'3697,"-1"-3"49,1-2-656,-1 0-1538,3-1-735,2-1-289,-2-2-448,1 0-624,5 0-849,1 1-2369,0 2-2913,-2-2-6899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3:21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11 175 14182,'1'13'3234,"0"-3"-1,0 3-2336,0 1-273,0 1-256,-1-2-160,0 1-80,0-3-128,0-3-160,0-1-288,0-5-400,-1-2-305,1-1 881,-1-6-3041,1-3-2306,-1-8-5426</inkml:trace>
  <inkml:trace contextRef="#ctx0" brushRef="#br0" timeOffset="1">1 1 8564,'0'0'2049,"-1"2"16,2 2-977,1-1-720,2 3-271,-2 1 1135,2-1-3281,1 2-1921,-1 0-5458</inkml:trace>
  <inkml:trace contextRef="#ctx0" brushRef="#br0" timeOffset="234.326">99 251 10373,'6'-20'6319,"3"-7"-3306,35-124-1660,-44 151-1345,1 0 1,-1 1 0,0-1 0,0 0 0,0 1 0,0-1-1,1 0 1,-1 0 0,0 1 0,0-1 0,1 0-1,-1 0 1,0 1 0,1-1 0,-1 0 0,0 0-1,0 0 1,1 1 0,-1-1 0,0 0 0,1 0-1,-1 0 1,1 0 0,-1 0 0,0 0 0,1 0 0,-1 0-1,0 0 1,1 0 0,-1 0 0,0 0 0,1 0-1,-1 0 1,0 0 0,1 0 0,-1 0 0,1 0-1,-1-1 1,0 1 0,0 0 0,1 0 0,-1 0-1,0-1 1,1 1 0,-1 0 0,0 0 0,0-1 0,1 1-1,-1 0 1,0 0 0,0-1 0,0 1 0,1 0-1,-1-1 1,0 1 0,0-1-9,11 33 184,42 149 256,-25-152-2730,-9-30-7158,-10-1-973</inkml:trace>
  <inkml:trace contextRef="#ctx0" brushRef="#br0" timeOffset="768.197">466 100 11045,'-13'-26'8351,"-19"19"-6219,-32 25-1570,61-14-492,-1-1 1,1 1-1,0 0 1,0 0-1,0 0 0,0 0 1,1 0-1,0 1 1,-1-1-1,2 1 0,-1 0 1,1 0-1,-1-1 1,1 1-1,0 2-70,1-5 7,-1-1 1,1 1-1,0 0 1,-1 0-1,1 0 0,0 0 1,0 0-1,0 0 1,1 0-1,-1 0 0,0 0 1,1 0-1,-1 0 1,1-1-1,0 1 0,0 0 1,-1 0-1,1-1 1,0 1-1,1 0 0,-1-1 1,0 1-1,0-1 1,1 1-1,-1-1 0,1 0 1,-1 1-1,1-1 1,-1 0-1,1 0 0,0 0 1,-1-1-1,1 1 1,0 0-1,0 0 1,0-1-1,0 1 0,0-1 1,1 0-8,4 1-150,1 0-1,0-1 1,0 0 0,-1 0 0,1-1-1,0 0 1,-1 0 0,1-1 0,-1 0-1,1 0 1,-1-1 0,0 0 0,0 0-1,0-1 1,0 1 0,0-2 150,-5 1-11,1-1 0,-1 1 0,-1-1 0,1 0 0,-1 0 0,1 1 0,-1-1 0,-1 0 0,1 0 0,-1 0 0,0 0 0,0 0 0,0 0 0,-1 0 0,1 0 0,-1 0 0,-1-2 11,-3 24 1358,30 149 475,-19-139-1519,0 0-1,-2 0 1,0 1-1,-2-1 0,-1 1 1,-2 10-314,1-37 32,1 1-1,-1 0 1,0-1-1,1 1 1,-1 0 0,0-1-1,0 1 1,0-1 0,0 1-1,0 0 1,-1-1-1,1 1 1,0 0 0,-1-1-1,1 1 1,-1-1 0,0 1-1,0-1 1,1 1 0,-1-1-1,0 1 1,0-1-1,0 0 1,0 0 0,0 1-1,-1-1 1,1 0 0,0 0-1,-1 0 1,1 0 0,0 0-1,-1-1 1,1 1-1,-1 0 1,1-1 0,-1 1-1,0-1 1,1 1 0,-1-1-1,1 0 1,-1 0-1,0 0 1,1 0 0,-1 0-1,0 0 1,1 0 0,-1 0-1,0-1 1,1 1 0,-1 0-1,1-1 1,-1 0-1,1 1 1,-1-1 0,1 0-1,-1 0 1,1 0 0,0 0-1,-1 0 1,1 0 0,0 0-1,0 0 1,-1-1-32,-5-5-225,1 0 1,0 0-1,1-1 1,-1 0 0,1 0-1,1 0 1,0-1-1,0 1 1,0-1-1,-1-9 225,1-19-4117,10-2-4987,0 18-3323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3:20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9028,'-9'14'8296,"8"17"-6505,32 122-323,-32-18-2245,-5-126-1615,-2-7-5274,2-2-2066</inkml:trace>
  <inkml:trace contextRef="#ctx0" brushRef="#br0" timeOffset="249.98">1 183 11269,'0'0'2865,"2"0"81,1 0-1666,2 2-351,4-1-209,0 1-208,3-2-191,1 0-161,3 1-144,-2-2-176,1-1-273,-3-2-335,-1 0-176,-2-1-1778,1-3-303,0-1-1777,2-2-3346</inkml:trace>
  <inkml:trace contextRef="#ctx0" brushRef="#br0" timeOffset="577.992">199 21 9764,'2'29'5466,"6"13"-2927,1 11-1691,7 127 2372,-16-180-3211,0-1 0,0 1 0,0 0 1,0-1-1,0 1 0,1 0 0,-1-1 1,0 1-1,0 0 0,0-1 0,0 1 1,1 0-1,-1-1 0,0 1 0,0 0 1,1 0-1,-1-1 0,0 1 0,0 0 1,1 0-1,-1 0 0,0-1 0,1 1 0,-1 0 1,0 0-1,1 0 0,-1 0 0,0 0 1,1 0-1,-1-1 0,0 1 0,1 0 1,-1 0-1,0 0 0,1 0 0,-1 0 1,0 0-1,1 1 0,-1-1 0,1 0 1,-1 0-1,0 0 0,1 0 0,-1 0 1,0 0-1,0 1 0,1-1 0,-1 0 1,0 0-1,1 0 0,-1 1 0,0-1 0,0 0 1,1 0-1,-1 1 0,0-1 0,0 0 1,0 1-1,1-1-9,7-31-174,21-83-987,-29 114 1169,0-1-1,0 1 1,0-1-1,1 1 1,-1 0-1,0-1 1,0 1-1,0-1 1,1 1-1,-1 0 1,0-1 0,0 1-1,1 0 1,-1-1-1,0 1 1,1 0-1,-1-1 1,1 1-1,-1 0 1,0 0 0,1-1-1,-1 1 1,1 0-1,-1 0 1,0 0-1,1 0 1,-1-1-1,1 1 1,-1 0-1,1 0 1,-1 0 0,1 0-1,-1 0 1,0 0-1,1 0 1,-1 0-1,1 1 1,-1-1-1,1 0 1,-1 0 0,1 0-1,-1 0 1,0 1-1,1-1 1,-1 0-1,0 0 1,1 1-1,-1-1 1,1 0-1,-1 0 1,0 1 0,0-1-1,1 0 1,-1 1-1,0-1 1,1 1-1,-1-1 1,0 0-1,0 1 1,0-1 0,0 1-1,1-1 1,-1 1-1,0-1 1,0 1-1,0-1 1,0 0-1,0 1 1,0-1 0,0 1-8,15 37 773,-14-36-728,16 100 475,-13-94-2662,4-10-6112,-8 1 7405,6-2-10804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3:19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11 8516,'-12'-10'7463,"-6"11"-3759,-35 27-1473,50-26-2219,1 1 0,0-1 0,-1 0 1,1 1-1,0 0 0,0 0 0,1-1 0,-1 1 0,0 0 0,1 0 0,0 0 1,0 1-1,0-1 0,0 0 0,0 0 0,1 1 0,-1-1 0,1 0 1,0 1-1,0-1 0,0 0 0,0 1 0,1-1 0,-1 0 0,1 1 0,0-1 1,0 0-1,0 0 0,1 0 0,-1 0 0,1 0 0,-1 0 0,1 0 1,0 0-1,0-1 0,0 1 0,1-1 0,-1 1 0,1-1 0,-1 0 0,1 0 1,2 1-13,18 8 12,49 28 58,-70-38-22,-1 0 0,1 1 0,0-1 1,-1 1-1,0-1 0,1 1 0,-1 0 0,0-1 0,0 1 0,0 0 0,0 0 0,0 0 0,0 0 1,0 0-1,-1 0 0,1 0 0,-1 0 0,0 0 0,1 0 0,-1 0 0,0 0 0,0 0 1,0 0-1,0 0 0,-1 0 0,1 0 0,-1 0 0,1 0 0,-1 0 0,0 0 0,1 0 0,-1 0 1,0 0-1,-1 1-48,-2 0-55,0 1 1,-1-1-1,1-1 1,-1 1 0,1-1-1,-1 0 1,0 0-1,0 0 1,1 0-1,-1-1 1,-1 0 0,1 0-1,0 0 1,0-1-1,0 0 1,0 0 0,0 0-1,-1 0 1,1-1-1,-5-1 55,-10-12-3401,17-4-6529,4 7 224</inkml:trace>
  <inkml:trace contextRef="#ctx0" brushRef="#br0" timeOffset="453.018">300 43 9476,'2'-1'298,"65"-15"8814,-64 16-8972,0 0-1,0 1 1,0-1 0,0 1 0,0 0 0,0 0 0,-1 0 0,1 0 0,0 0 0,-1 1 0,1-1 0,-1 1 0,1-1 0,-1 1 0,0 0 0,0 0 0,0 0 0,0 0 0,0 1 0,0-1 0,-1 0 0,2 3-140,9 15 37,-2 0 0,-1 0 1,0 1-1,-2 0 0,0 1 1,-2 0-1,0-1 1,1 20-38,-6-34-200,-10-28-107,2 13 328,0 1 0,-1 0 0,0 1-1,0-1 1,0 1 0,0 1 0,-1 0 0,0 1 0,0-1 0,-1 2 0,1 0 0,-1 0 0,0 1 0,-1-1-21,10 2 88,-1 0-1,0 0 1,1 0-1,-1 1 0,0-1 1,0 1-1,1-1 1,-1 1-1,0 0 1,0 0-1,0 0 1,0 0-1,1 1 1,-1-1-1,0 1 1,0 0-1,1-1 1,-1 1-1,0 0 1,1 1-1,-1-1 0,1 0 1,0 1-1,-1 0 1,1-1-1,0 1 1,0 0-1,0 0 1,0 0-1,0 0 1,0 0-1,1 1 1,-1-1-1,1 1 1,0-1-1,-1 1 1,1-1-1,0 1 0,1 0 1,-1-1-1,0 1 1,1 0-1,-1 0 1,1-1-1,0 1 1,0 0-1,0 1-87,4 0-29,-1 0-1,1-1 0,0 1 1,0-1-1,0 1 0,0-1 1,0 0-1,1-1 0,0 1 1,-1-1-1,1 0 0,0 0 0,0-1 1,0 1-1,0-1 0,0 0 1,1 0-1,-1-1 0,0 0 1,0 0-1,0 0 0,1 0 1,-1-1-1,5-1 30,56-22-6213,-42 5-2186,-9 5-2422</inkml:trace>
  <inkml:trace contextRef="#ctx0" brushRef="#br0" timeOffset="1002.482">574 110 8724,'6'45'9520,"15"21"-6068,1 6-3077,-22-96-327,1-1 0,2 0 1,0 1-1,1-1 0,1 1 0,5-11-48,-10 34-2,0 0 0,0 0 0,-1-1 0,1 1 0,0 0 0,0 0 0,0-1 1,0 1-1,1 0 0,-1 0 0,0-1 0,0 1 0,1 0 0,-1 0 0,1 0 1,-1 0-1,1 0 0,0 0 0,-1 0 0,1 0 0,0 0 0,0 0 0,-1 0 1,1 0-1,0 0 0,0 0 0,0 0 0,0 1 0,0-1 0,0 1 1,0-1-1,1 0 0,-1 1 0,0 0 0,0-1 0,0 1 0,1 0 0,-1-1 1,0 1-1,0 0 0,0 0 0,1 0 0,-1 0 0,0 0 0,0 1 0,1-1 1,-1 0-1,0 0 0,0 1 0,0-1 0,1 1 0,-1-1 0,0 1 0,0 0 1,0-1-1,0 1 0,0 0 2,40 116 242,-24-53 370,-16-64-604,0 0-1,0 0 1,0 0 0,0-1 0,1 1 0,-1 0 0,0-1 0,0 1 0,0 0 0,0-1 0,0 1 0,0-1 0,0 0 0,0 1 0,0-1 0,0 0-1,-1 1 1,1-1 0,0 0 0,0 0 0,-1 0 0,1 0 0,0 0 0,-1 0 0,1 0 0,-1 0 0,1 0 0,-1 0 0,0 0 0,1 0 0,-1 0 0,0 0-1,0 0 1,0 0 0,0 0 0,0-1 0,0 1 0,0 0 0,0-1-8,47-154-80,-47 155 85,0 0 1,0 0-1,1 0 1,-1 0-1,0 0 1,1 0-1,-1 0 1,1 0-1,0 0 1,-1 0-1,1 0 0,0 0 1,-1 0-1,1 0 1,0 0-1,0 1 1,0-1-1,0 0 1,0 1-1,0-1 1,0 0-1,0 1 0,0-1 1,0 1-1,0 0 1,0-1-1,0 1 1,0 0-1,0 0 1,0 0-1,1-1 1,-1 1-1,0 0 0,0 1 1,0-1-1,0 0 1,0 0-1,1 0 1,-1 1-1,0-1 1,0 0-1,0 1 1,0-1-1,0 1 0,0 0 1,0-1-1,0 1 1,0 0-1,0-1 1,-1 1-1,1 0 1,0 0-1,0 0 1,-1 0-1,1 0 0,0 0 1,-1 0-1,1 0 1,-1 0-1,1 0 1,-1 0-1,0 0 1,1 0-1,-1 0 1,0 0-1,0 0 1,0 1-6,6 12 148,0 1 1,-1 0-1,-1 1 1,-1-1-1,0 1 1,0-1-1,-2 1 1,0 0-1,-1 13-148,7-36-15330,-2 0 5638</inkml:trace>
  <inkml:trace contextRef="#ctx0" brushRef="#br0" timeOffset="1408.635">990 192 8276,'9'-3'1416,"86"-33"6332,-92 35-7655,-1-1 1,1 0-1,-1 0 1,0 0 0,0 0-1,0 0 1,0 0-1,0-1 1,0 1-1,0-1 1,-1 1-1,1-1 1,-1 0 0,0 1-1,0-1 1,0 0-1,0 0 1,0 0-1,-1 0 1,1 0-1,-1 0 1,0 0 0,0 0-1,0 0 1,0 0-1,0 0 1,-1 0-1,1 0 1,-1 0-1,0 0 1,-1-1-94,0 2 65,0 0-1,0 0 1,0 0-1,0 0 1,0 1 0,-1-1-1,1 1 1,0 0 0,-1 0-1,0 0 1,1 0-1,-1 0 1,1 0 0,-1 1-1,0-1 1,0 1-1,1 0 1,-1 0 0,0 0-1,0 0 1,1 0-1,-1 0 1,0 1 0,0 0-1,1-1 1,-1 1 0,1 0-1,-1 0 1,1 0-1,-1 1 1,1-1 0,-1 1-1,1-1 1,0 1-1,0 0 1,0 0 0,0 0-1,0 0 1,0 0 0,1 0-1,-1 1-64,-2 1 90,0 0-1,0 0 0,1 0 1,0 0-1,-1 0 0,2 1 1,-1 0-1,0-1 0,1 1 1,0 0-1,0 0 0,1 1 1,-1-1-1,1 0 0,0 0 1,1 1-1,-1-1 0,1 0 1,0 1-1,0-1 0,1 1 1,-1-1-1,1 0 0,0 1 1,1-1-1,-1 0 0,1 0 1,0 0-1,1 0 0,-1 0 1,1-1-1,0 1 0,0-1 1,0 0-1,1 1 0,-1-1 1,3 1-90,2-1-17,-1 0-1,0-1 1,1 0 0,0 0 0,0-1 0,0 0 0,0-1 0,0 1 0,0-1 0,0-1 0,0 0-1,5 0 18,61-14-7707,-48 7 672,1 0-4296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3:16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 9893,'21'-36'8959,"-17"31"-8818,1 1 0,-1 0 0,1 0 1,1 0-1,-1 1 0,0 0 0,1 0 0,0 0 0,-1 0 1,1 1-1,0 0 0,1 0 0,-1 1 0,0 0 1,5-1-142,-7 5 35,1-1 0,-1 0 1,0 1-1,0 0 1,0-1-1,0 2 0,0-1 1,-1 0-1,1 1 0,-1 0 1,0 0-1,0 0 1,0 0-1,-1 0 0,1 0 1,-1 1-1,0-1 1,0 1-1,0 4-35,53 171 480,-61-198-1739,-2 8 1300,-1 1 0,0 1 0,-1 0 0,0 0 1,0 0-1,-1 2 0,1-1 0,-2 1 0,1 1 0,-1 0 0,1 0 0,-8 0-41,16 6 95,0 0 0,0 0-1,1 0 1,-1 1-1,0-1 1,1 1-1,-1 0 1,1 0-1,-1 0 1,1 0 0,0 0-1,0 0 1,0 1-1,0-1 1,0 1-1,0-1 1,1 1 0,-1 0-1,1 0 1,0 0-1,0-1 1,0 1-1,0 0 1,1 0-1,-1 1 1,1-1 0,-1 0-1,1 0 1,0 0-1,0 0 1,1 0-1,-1 0 1,1 0 0,-1 0-1,1 0 1,1 3-95,-1-5 21,-1 1 0,1-1 0,-1 1 0,1-1 1,0 1-1,0-1 0,0 0 0,0 1 0,0-1 0,0 0 1,0 0-1,0 0 0,0 0 0,0 0 0,1 0 1,-1 0-1,0 0 0,1 0 0,-1-1 0,1 1 0,-1 0 1,1-1-1,-1 1 0,1-1 0,0 0 0,-1 0 0,1 1 1,0-1-22,74-16-3749,-63 12 2849,38-10-8931,-23 7-1027</inkml:trace>
  <inkml:trace contextRef="#ctx0" brushRef="#br0" timeOffset="281.217">472 93 10645,'-52'6'7787,"5"9"-3870,43-13-3810,-1 1-1,0-1 0,1 1 0,0 0 0,0 0 0,0 1 0,0-1 0,0 1 0,0 0 1,1 0-1,0 0 0,0 0 0,0 0 0,1 1 0,-1 0 0,1-1 0,0 1 0,0 0 0,1 0 1,-1 0-1,1 0 0,0 0 0,0 0 0,1 1 0,0-1 0,0 0 0,0 1-106,0-1 33,1 0 0,-1-1 0,1 1 0,1-1 0,-1 1 0,0-1 0,1 0-1,0 1 1,0-1 0,0 0 0,0 0 0,1 0 0,0-1 0,0 1 0,0 0 0,0-1 0,0 0-1,1 0 1,-1 0 0,1 0 0,0-1 0,0 1 0,0-1 0,0 0 0,0 0-33,0-1-135,0 0 0,0 0 1,-1 0-1,1 0 1,0-1-1,0 1 0,0-1 1,0 0-1,-1 0 0,1-1 1,0 1-1,0-1 0,0 0 1,-1 0-1,1 0 1,0 0-1,-1-1 0,1 1 1,-1-1-1,2-1 135,40-34-5580,-20 6-2950,-10 9-688</inkml:trace>
  <inkml:trace contextRef="#ctx0" brushRef="#br0" timeOffset="704.045">537 0 9172,'-5'14'7508,"6"14"-5590,29 232 3324,-30-260-5236,0 0 0,1-1 0,-1 1 0,0 0 0,1 0-1,-1 0 1,0 0 0,1 0 0,-1 0 0,1 0 0,-1 0 0,0-1-1,1 1 1,-1 0 0,0 1 0,1-1 0,-1 0 0,1 0-1,-1 0 1,0 0 0,1 0 0,-1 0 0,0 0 0,1 1 0,-1-1-1,0 0 1,1 0 0,-1 0 0,0 1 0,0-1 0,1 0 0,-1 0-1,0 1 1,0-1 0,1 0 0,-1 1 0,0-1 0,0 0 0,0 1-1,1-1 1,-1 0 0,0 1 0,0-1 0,0 0 0,0 1 0,0-1-1,0 1-5,10-38 13,-6 20-378,0 0 0,0 0 0,2 0 0,0 0 0,1 1 0,1 0 0,3-5 365,-10 20-2,-1 0 1,0 0-1,1 0 1,-1 0 0,1 0-1,0 0 1,-1 0 0,1 0-1,0 0 1,-1 1 0,1-1-1,0 0 1,0 0 0,0 1-1,0-1 1,0 1 0,-1-1-1,1 0 1,0 1 0,0 0-1,1-1 1,-1 1 0,0 0-1,0-1 1,0 1-1,0 0 1,0 0 0,0 0-1,0 0 1,0 0 0,0 0-1,0 0 1,1 1 0,-1-1-1,0 0 1,0 1 0,0-1-1,0 0 1,0 1 0,0-1-1,0 1 1,0 0 0,-1-1-1,1 1 1,0 0-1,0-1 1,0 1 0,-1 0-1,1 0 1,0 0 0,-1 0-1,1 0 1,-1 0 0,1 0-1,-1 0 1,1 0 0,-1 0-1,1 0 2,27 62 1831,-17 44-2343,-8-104-2223,2-4-4098,-2 0 3497,3 0-6557</inkml:trace>
  <inkml:trace contextRef="#ctx0" brushRef="#br0" timeOffset="1016.473">801 213 10309,'4'7'2993,"-2"-1"161,0 1-1025,0 3-625,2 1-319,-2-2-289,0 2-320,-2 1-223,0-3-97,-1-3-208,2 1-256,-1-6-401,-2-1-495,0-1-193,2-4-2048,2-3-2466,-3-3-5202</inkml:trace>
  <inkml:trace contextRef="#ctx0" brushRef="#br0" timeOffset="2333.364">763 72 11397,'-3'-1'3074,"3"-5"79,0 0-1392,1 1-593,2-2-351,2 0-273,0 2-400,2 0-768,0-1 0,2 2-2514,0-2-2561,1-1-6258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3:17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39 108 6899,'37'-19'7651,"-35"18"-7551,0-1-1,0 1 1,0-1 0,-1 0-1,1 1 1,0-1-1,-1 0 1,1 0 0,-1 0-1,1 0 1,-1 0-1,0-1 1,0 1 0,0 0-1,0 0 1,0-1 0,-1 1-1,1-1 1,-1 1-1,1-1 1,-1 1 0,0-1-1,0 1 1,0-1-1,0 1 1,-1 0 0,1-1-1,-1 1 1,1-1 0,-1 1-1,0 0 1,0-1-1,0 1 1,0 0 0,0 0-1,-1-1 1,1 1-1,-1 0 1,0 0-100,-1 1 80,0 1-1,1 0 1,-1 0-1,0 0 1,1 0 0,-1 0-1,0 1 1,1-1-1,-1 1 1,0 0-1,1 0 1,-1 0 0,1 0-1,-1 0 1,1 0-1,-1 1 1,1-1 0,0 1-1,0 0 1,0-1-1,0 1 1,0 0-1,0 0 1,1 0 0,-1 1-1,0-1 1,1 0-1,0 1 1,0-1-1,-1 1 1,1-1 0,1 1-1,-1-1 1,0 1-1,1 1-79,-4 5 243,2-1-1,-1 1 0,1 0 0,0 0 1,1 0-1,0 1 0,1-1 0,0 0 1,0 0-1,1 1 0,0-1 0,1 0 1,0 0-1,0 0 0,2 4-242,-3-11-17,-1-1 0,1 0-1,-1 0 1,1 1 0,0-1-1,0 0 1,-1 0 0,1 0 0,0 0-1,0 0 1,0 0 0,0 0 0,0 0-1,0 0 1,1 0 0,-1-1-1,0 1 1,0 0 0,1-1 0,-1 1-1,0-1 1,0 0 0,1 1 0,-1-1-1,1 0 1,-1 0 0,0 1 0,1-1-1,-1 0 1,1-1 0,-1 1-1,0 0 1,1 0 0,-1-1 0,0 1-1,1 0 1,-1-1 0,0 1 0,1-1-1,-1 0 1,0 1 0,0-1-1,0 0 18,16-11-3976,-1-2-4594,-15 13 7551,7-7-9511</inkml:trace>
  <inkml:trace contextRef="#ctx0" brushRef="#br0" timeOffset="328.047">148 51 9845,'16'19'6172,"25"33"-1916,25 44-702,-66-96-3534,0-1 0,0 1 1,-1-1-1,1 1 0,0-1 0,0 1 1,0-1-1,0 1 0,0 0 0,1-1 1,-1 1-1,0-1 0,0 1 0,0-1 1,0 1-1,0-1 0,1 1 0,-1 0 1,0-1-1,0 1 0,1-1 0,-1 1 0,0 0 1,0-1-1,1 1 0,-1 0 0,1-1 1,-1 1-1,0 0 0,1 0 0,-1-1 1,1 1-1,-1 0 0,0 0 0,1 0 1,-1 0-1,1-1 0,-1 1 0,1 0 1,-1 0-1,1 0 0,-1 0 0,1 0 1,-1 0-1,0 0 0,1 0 0,-1 0 1,1 0-1,-1 1 0,1-1 0,-1 0 0,1 0 1,-1 0-1,0 1 0,1-1 0,-1 0 1,1 0-1,-1 1 0,0-1 0,1 0 1,-1 1-1,0-1 0,1 0 0,-1 1 1,0-1-1,0 0 0,1 1 0,-1-1 1,0 1-1,0 0-20,9-41 34,-8 38-7,21-159-2356,-4 159-6856,-14 5 5020,3 1-5445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3:12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135 140 8820,'-30'-17'8179,"-6"11"-4383,34 6-3735,-1 0-1,0 0 0,0 0 1,1 0-1,-1 1 0,0-1 1,1 1-1,-1 0 1,0-1-1,1 1 0,-1 0 1,1 1-1,0-1 1,-1 0-1,1 1 0,0-1 1,0 1-1,-1 0 0,1 0 1,1 0-1,-1 0 1,0 0-1,0 0 0,1 0 1,-1 0-1,1 1 0,0-1 1,0 1-1,0-1 1,0 1-1,0-1 0,0 1 1,1 0-1,-1-1 0,1 1 1,0 0-1,0 1-60,0 0 2,1 0 0,0 0 0,0 0 0,0 0 0,1 0 0,0 0 0,-1-1 0,1 1 0,0-1 0,1 1 0,-1-1 0,1 0 0,-1 0 0,1 0 0,0 0-1,0 0 1,0-1 0,0 1 0,1-1 0,-1 0 0,1 0 0,-1 0 0,1-1 0,0 1 0,0-1 0,0 0 0,-1 0 0,1 0 0,0 0 0,4-1-2,-2 2 6,0-1 0,0 1 0,-1 0 0,1 0 0,0 0 0,-1 1 0,0 0 0,1 0 0,-1 0 0,-1 1 0,1-1 0,0 1 0,-1 0 0,0 1 0,0-1 0,0 1-6,-3-3 25,0-1 1,0 1 0,0-1-1,-1 1 1,1 0-1,-1 0 1,1-1-1,-1 1 1,1 0-1,-1 0 1,0 0 0,0-1-1,0 1 1,0 0-1,0 0 1,-1 0-1,1 0 1,0-1-1,-1 1 1,1 0-1,-1 0 1,0-1 0,1 1-1,-1-1 1,0 1-1,0 0 1,0-1-1,0 0 1,-1 1-1,1-1 1,0 1 0,0-1-1,-1 0 1,1 0-1,-1 0 1,1 0-1,-1 0 1,0 0-1,1-1 1,-1 1-1,0 0 1,1-1 0,-3 1-26,-79 14 91,32-42-2639,42 10-1407,7-4-3818,3 7-2309</inkml:trace>
  <inkml:trace contextRef="#ctx0" brushRef="#br0" timeOffset="282.36">284 1 10293,'11'62'7514,"-1"1"-3734,15 125-1353,-19-159-1785,-3-14-4187,-5-19-7772,1-3 1539</inkml:trace>
  <inkml:trace contextRef="#ctx0" brushRef="#br0" timeOffset="503.097">261 241 10453,'17'-12'10046,"23"16"-6566,-1 7-3833,-22-7-5106,-6-2-2277,-2 0-2679</inkml:trace>
  <inkml:trace contextRef="#ctx0" brushRef="#br0" timeOffset="785.015">488 269 7555,'63'-5'8163,"28"-18"-5782,-89 23-2358,-1-1 1,0 1-1,1 0 0,-1 0 1,0 0-1,1-1 0,-1 1 1,0 0-1,0-1 0,1 1 1,-1-1-1,0 0 0,0 1 1,0-1-1,0 0 0,0 0 1,0 0-1,0 0 0,0 0 1,0 0-1,0 0 1,0 0-1,-1 0 0,1 0 1,0 0-1,-1 0 0,1-1 1,-1 1-1,0 0 0,1 0 1,-1-1-1,0 1 0,1 0 1,-1-1-1,0 1 0,0 0 1,0-1-1,0 1 0,-1 0 1,1-1-1,0 1 0,0 0 1,-1 0-1,1-1 0,-1 1 1,1 0-1,-1 0 0,1 0 1,-1-1-1,0 1 0,0 0 1,0 0-1,1 0 0,-1 0 1,0 0-1,0 1 1,0-1-1,-1 0 0,1 0 1,0 1-1,0-1 0,0 0 1,0 1-1,-2-1-23,0-2 112,-1 0 1,0 1-1,0-1 1,0 1-1,-1 0 1,1 0-1,0 1 1,-1-1-1,1 1 1,-1 0-1,0 0 1,1 0-1,-1 1 1,0-1-1,0 1 1,1 1-1,-1-1 1,0 0-1,1 1 1,-1 0-1,0 0 1,1 1-1,-1-1 1,1 1-1,0 0 1,-1 0-1,1 0 1,0 1-1,0 0 1,1-1-1,-1 1 1,0 1-1,1-1 1,0 0-1,0 1 1,0 0-1,0 0 1,1 0-1,-1 0 1,1 0-1,0 0 1,0 0-1,0 1 1,1-1-1,0 1 1,-1-1-1,2 1 1,-1 2-113,0-3 23,0 1 0,1-1 0,0 1 0,-1 0 0,2-1 0,-1 1 0,1-1 0,-1 1 0,1-1 0,0 1 0,1-1 0,-1 0 0,1 1 0,0-1 0,0 0 0,0 0 0,1 0 0,-1-1 0,1 1 0,0 0 0,0-1 0,0 0 0,0 0 0,1 0 0,0 0 1,-1 0-1,1-1 0,0 1 0,0-1 0,0 0 0,0 0 0,1-1 0,-1 1 0,0-1 0,1 0 0,-1 0 0,1-1 0,4 1-23,57-9-4754,-25-8-5825,-20 4 60</inkml:trace>
  <inkml:trace contextRef="#ctx0" brushRef="#br0" timeOffset="1052.838">775 231 11525,'4'79'9773,"11"39"-7154,1-7-2584,-20-100-2424,-3-28-1977,5-1-2031,1-3-4387</inkml:trace>
  <inkml:trace contextRef="#ctx0" brushRef="#br0" timeOffset="1349.653">799 155 9284,'35'-15'7926,"0"21"-4220,-30-4-3582,0 1-1,0 0 1,-1 0-1,1 0 0,-1 0 1,0 1-1,0 0 0,0 0 1,0 0-1,-1 0 1,0 0-1,0 1 0,0-1 1,0 1-1,-1 0 1,0 0-1,0 0 0,0 0 1,0 0-1,-1 2-123,1-4 63,-1 1-1,0-1 1,0 1 0,0-1-1,-1 1 1,1 0 0,-1-1-1,0 1 1,0 0 0,0-1-1,-1 1 1,1-1 0,-1 1-1,0 0 1,0-1 0,0 1-1,0-1 1,-1 0 0,1 1-1,-1-1 1,0 0 0,0 0-1,0 0 1,0 0 0,-1 0-1,1-1 1,-1 1 0,0-1-1,0 0 1,1 1 0,-1-1-1,-1 0 1,1-1-1,0 1 1,0 0 0,-1-1-1,-3 1-62,3-1-50,0 1-1,0-1 1,-1 0-1,1-1 1,-1 1-1,1-1 1,0 0-1,-1 0 0,1 0 1,-1 0-1,1-1 1,0 0-1,-1 0 1,1 0-1,0-1 1,0 1-1,0-1 0,0 0 1,0 0-1,-2-1 51,9-24-4657,11 14-4167,-3 8-2370</inkml:trace>
  <inkml:trace contextRef="#ctx0" brushRef="#br0" timeOffset="1773.011">1109 161 9989,'-29'-16'10269,"24"17"-10039,0 0 1,-1 0 0,1 0-1,0 1 1,0 0-1,0 0 1,0 0-1,1 0 1,-1 1 0,0-1-1,1 1 1,0 1-1,0-1 1,0 1-1,0-1 1,-1 2-231,4-3 19,0-1 1,0 1-1,-1 0 0,1 0 1,0-1-1,1 1 1,-1 0-1,0 0 0,1 0 1,-1 0-1,1 0 1,-1 0-1,1 0 0,0 0 1,0 0-1,0 0 0,0 0 1,0 0-1,0 1 1,1-1-1,-1 0 0,1 0 1,-1 0-1,1-1 1,0 1-1,0 0 0,0 0 1,0 0-1,0 0 0,0-1 1,0 1-1,1-1 1,-1 1-1,0-1 0,1 1 1,0-1-1,-1 0 0,1 1 1,0-1-1,-1 0 1,1 0-1,0-1 0,0 1 1,0 0-1,0 0 1,0-1-1,0 1 0,0-1 1,1 0-20,75 22 77,-77-21-73,1 0 0,-1 1 0,0-1 0,0 0 0,0 1 0,0-1 0,0 1 0,0-1 0,0 1 0,-1-1 0,1 1 0,0-1 0,-1 1 0,1 0 0,-1 0 0,0-1 0,0 1 0,1 0 0,-1-1 0,0 1 0,0 0 0,-1 0 0,1-1 0,0 1 0,-1 0 0,1-1 0,-1 1 0,1 0 0,-1-1 0,0 1 0,1-1 0,-1 1 0,0-1 0,0 1 0,0-1 0,0 0 0,-1 1 0,1-1 0,0 0 0,0 0 0,-1 0 0,1 0 0,-1 0 0,0 0-4,-79 2-2522,55-21-8410,22 8-748</inkml:trace>
  <inkml:trace contextRef="#ctx0" brushRef="#br0" timeOffset="2832.921">793 173 7475,'-8'7'8679,"-4"-3"-3890,11-4-4762,0 0 0,0-1 0,1 1 0,-1 0-1,0 0 1,1 1 0,-1-1 0,0 0 0,1 0 0,-1 0 0,0 0 0,1 0 0,-1 1 0,0-1 0,1 0-1,-1 1 1,0-1 0,1 0 0,-1 1 0,1-1 0,-1 1 0,1-1 0,-1 1 0,1-1 0,-1 1 0,1-1-1,-1 1 1,1 0 0,0-1 0,-1 1 0,1 0 0,0-1 0,0 1 0,-1 0 0,1-1 0,0 1 0,0 0-1,0-1 1,0 1 0,0 0 0,0-1 0,0 1 0,0 0 0,0 0 0,0-1 0,1 1 0,-1 0 0,0-1-1,0 1 1,0 0 0,1-1 0,-1 1 0,1-1 0,-1 1 0,0 0 0,1-1 0,-1 1 0,1-1-27,5 11-3767,-2 0-3808,-2-3-3571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3:14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10821,'5'90'10709,"6"-1"-8398,4 56-3149,-18-125-1382,-2-17-1385,-2-2-3672,1-2-2608</inkml:trace>
  <inkml:trace contextRef="#ctx0" brushRef="#br0" timeOffset="421.775">0 210 10837,'22'-11'9967,"20"3"-8265,-37 7-1187,180-22-9161,-188 25 9173,-1 1 0,1 0 0,-1 0 1,1 0-1,0 0 0,0 0 1,0 1-1,1-1 0,-1 1 1,1 0-1,0 0 0,0 0 0,0 0 1,1 0-1,-1 0 0,1 0 1,-1 2-528,1-3 29,1 0 0,-1 0 0,0 0 0,1 0 0,-1 0 0,1 0 0,0 0 0,0 0 0,0 0 0,0 0 0,1 0 1,-1 0-1,1 0 0,-1 0 0,1 0 0,0 0 0,1 0 0,-1 0 0,0-1 0,1 1 0,-1 0 0,1-1 0,0 0 0,0 1 0,0-1 1,0 0-1,0 0 0,1 0 0,-1 0 0,1 0 0,-1-1 0,1 1 0,0-1 0,-1 1 0,1-1 0,0 0 0,0 0 0,0 0 0,0-1 1,0 1-1,0-1 0,0 0 0,0 1 0,0-1 0,0-1 0,0 1 0,0 0 0,0-1 0,0 1 0,0-1 0,0 0 0,0 0 0,0 0 1,-1-1-1,1 1 0,0 0 0,-1-1 0,2-1-29,0 1 5,-1-1 1,0 1-1,0-1 1,0 1-1,-1-1 1,1 0-1,-1 0 0,1 0 1,-1 0-1,0-1 1,0 1-1,-1-1 1,1 1-1,-1-1 1,1 0-1,-1 1 1,0-1-1,-1 0 1,1 0-1,-1 0 0,1 0 1,-1 0-1,0 0 1,0 0-1,-1 1 1,0-1-1,1 0 1,-1 0-1,0 0 1,-1 1-1,1-1 0,-1 0 1,1 1-1,-1-1 1,0 1-1,0 0 1,-1 0-1,1 0 1,-1 0-1,1 0 1,-1 0-1,0 1 1,-1-2-6,0 2-5,0 0 0,0 0 1,0 0-1,0 0 0,0 1 0,-1-1 1,1 1-1,0 0 0,-1 1 1,1-1-1,0 1 0,-1 0 1,1 0-1,-1 0 0,1 1 1,-4 0 4,-17 8-4729,2 6-6800,13-8 2618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3:09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82 7812,'-16'-46'8615,"15"44"-8408,0-1 1,-1 1-1,1 0 1,-1 0-1,1 0 0,-1 0 1,0 0-1,0 0 1,0 0-1,0 1 1,0-1-1,0 1 0,-1-1 1,1 1-1,0 0 1,-1 0-1,1 0 1,-1 0-1,1 0 0,-1 1 1,1-1-1,-1 1 1,0-1-1,1 1 1,-3 0-208,1 0 62,0-1 1,0 1 0,0 0-1,0 1 1,0-1 0,0 1-1,0-1 1,0 1 0,0 1-1,0-1 1,1 0-1,-1 1 1,0 0 0,1 0-1,-1 0 1,1 0 0,0 0-1,0 1 1,-1-1 0,2 1-1,-1 0 1,0 0 0,1 0-1,-1 1 1,1-1 0,0 0-1,0 1 1,0-1 0,0 1-1,1 0 1,0 0 0,-1 0-1,1 0 1,1-1 0,-1 1-1,1 1 1,-1 2-63,3 155 470,20-21-671,-33-155-7147,7 7 1373,-1 0-4886</inkml:trace>
  <inkml:trace contextRef="#ctx0" brushRef="#br0" timeOffset="296.843">1 301 10085,'26'-12'7976,"20"4"-5106,-34 7-1754,88 1 2132,-60 2-6719,-1-2-8327,-29-1 1788</inkml:trace>
  <inkml:trace contextRef="#ctx0" brushRef="#br0" timeOffset="531.124">322 279 8116,'33'1'7334,"1"-6"-3549,59-32-1063,-92 36-2718,1 0-1,-1 0 1,0 0 0,0 0 0,0 0 0,0 0-1,-1 0 1,1 0 0,0-1 0,0 1 0,-1 0 0,1-1-1,-1 1 1,1 0 0,-1-1 0,1 1 0,-1 0 0,0-1-1,0 1 1,0-1 0,0 1 0,0 0 0,0-1 0,0 1-1,0-1 1,0 1 0,-1 0 0,1-1 0,0 1-1,-1 0 1,1-1 0,-1 1 0,0 0 0,1-1 0,-1 1-1,0 0 1,0 0 0,0 0 0,0 0 0,0 0 0,0 0-1,0 0 1,0 0 0,0 0 0,-1 1 0,1-1-1,0 0 1,0 1 0,-1-1 0,1 1 0,0-1 0,-1 1-1,1 0 1,-1-1 0,1 1 0,0 0 0,-1 0 0,1 0-1,-1 0 1,1 0-4,-4-1 37,0 0-1,1-1 1,-1 2-1,0-1 1,0 0-1,1 1 1,-1 0-1,0 0 0,0 0 1,0 1-1,1 0 1,-1 0-1,0 0 1,1 0-1,-1 1 1,1 0-1,-1 0 1,1 0-1,0 0 1,0 1-1,0-1 1,0 1-1,0 0 1,0 1-1,1-1 1,0 0-1,0 1 1,0 0-1,0 0 1,0 0-1,1 0 1,-1 0-1,1 0 1,0 1-1,1-1 0,-1 1 1,1 0-1,0-1 1,0 1-1,0 0 1,1 0-1,-1-1 1,1 4-37,1-3 45,0-1 0,0 1 1,0-1-1,0 1 0,1-1 0,-1 0 1,1 0-1,0 0 0,1 0 0,-1 0 1,1 0-1,-1 0 0,1-1 0,0 1 0,1-1 1,-1 0-1,0 0 0,1 0 0,0-1 1,0 1-1,0-1 0,0 0 0,0 0-45,-2-1-73,0 0 0,0 0 0,0 0 1,0 0-1,0-1 0,0 1 0,0-1 0,0 0 0,0 1 0,0-1 0,0 0 0,0 0 0,0 0 0,1-1 0,-1 1 0,0 0 0,0-1 0,0 0 0,0 1 0,0-1 0,0 0 0,-1 0 0,1 0 0,0 0 0,0 0 0,0-1 73,26-24-4747,-4 3-3789,-6 11-1063</inkml:trace>
  <inkml:trace contextRef="#ctx0" brushRef="#br0" timeOffset="999.763">592 189 10341,'0'20'9509,"10"16"-6699,-5-22-1752,32 92 638,-36-106-1699,-1 1-1,1 0 1,0 0-1,0-1 1,-1 1-1,1 0 1,0-1-1,0 1 1,0-1-1,0 1 0,0-1 1,0 1-1,0-1 1,0 0-1,0 0 1,0 1-1,0-1 1,0 0-1,0 0 1,0 0-1,0 0 1,0 0-1,0 0 1,0 0-1,0-1 1,0 1-1,0 0 0,0 0 1,0-1-1,0 1 1,0-1-1,0 1 1,0-1-1,0 1 1,0-1-1,-1 0 1,1 1-1,0-1 1,0 0-1,-1 1 1,1-1-1,0 0 1,-1 0-1,1 0 0,-1 0 1,1 0-1,-1 0 1,0 0-1,1 0 1,-1 0-1,0 0 1,1 0-1,-1 0 1,0 0-1,0 0 1,0 0-1,0 0 1,0 0-1,0 0 1,0 0-1,-1 0 0,1 0 1,0 0-1,-1 0 1,1 0 3,28-130-771,-28 132 771,1-1 1,-1 0-1,0 1 0,1-1 1,-1 0-1,0 1 1,1-1-1,-1 0 0,0 0 1,1 0-1,-1 1 0,1-1 1,-1 0-1,1 0 1,-1 0-1,0 0 0,1 0 1,-1 0-1,1 0 1,-1 1-1,1-1 0,-1-1 1,1 1-1,-1 0 0,0 0 1,1 0-1,-1 0 1,1 0-1,-1 0 0,1 0 1,-1-1-1,0 1 0,1 0 1,-1 0-1,1-1 1,-1 1-1,0 0 0,1 0 1,-1-1-1,0 1 1,0 0-1,1-1 0,-1 1 1,0-1-1,0 1 0,1 0 1,-1-1-1,0 1 1,0-1-1,0 1 0,0 0 1,1-1-1,-1 1 1,0-1-1,0 1 0,0-1 1,0 1-1,0-1 0,0 1 1,0-1-1,-1 1 1,1 0-1,0-1 0,0 1 1,0-1-1,0 1 0,0-1 1,-1 1-1,1 0 0,14 37 73,-10-25-57,-3-10-11,2 7 36,0 1 1,1-1 0,0 0-1,1-1 1,0 1-1,0-1 1,0 0-1,1 0 1,1 0 0,-1-1-1,1 0 1,3 2-42,-8-9 12,0 0 0,0 0 1,1 0-1,-1 0 0,0-1 0,0 1 1,0-1-1,0 1 0,0-1 0,0 0 1,0 1-1,0-1 0,0 0 0,0-1 1,0 1-1,-1 0 0,1 0 1,0-1-1,-1 1 0,1-1 0,-1 1 1,1-1-1,-1 0 0,0 1 0,0-1 1,0 0-1,0 0 0,0 0 0,0 0 1,0 0-1,-1 0 0,1 0 0,-1 0 1,1-1-1,-1 1 0,0 0 1,0 0-1,0 0 0,0 0 0,0 0 1,-1-1-1,1 1 0,0 0 0,-2-1-12,6-14-78,5-28-1191,-1 4-4465,-6 34 1775,1 3-1417,1 4-3764</inkml:trace>
  <inkml:trace contextRef="#ctx0" brushRef="#br0" timeOffset="1327.811">975 288 9412,'31'12'7189,"6"-13"-3931,-30 0-3182,0-1 0,-1 0 1,1 0-1,0 0 0,-1-1 0,0 0 0,0 0 0,0-1 1,0 0-1,0 0 0,-1 0 0,0 0 0,0-1 0,0 0 1,0-1-77,-4 5 21,0-1 0,0 1 0,0-1 1,0 1-1,0-1 0,-1 0 0,1 1 1,0-1-1,-1 0 0,0 0 0,1 1 1,-1-1-1,0 0 0,0 0 1,0 0-1,0 1 0,0-1 0,0 0 1,-1 0-1,1 0 0,0 1 0,-1-1 1,0 0-1,1 0 0,-1 1 0,0-1 1,0 1-1,0-1 0,0 1 0,0-1 1,0 1-1,0-1 0,-1 1 0,1 0 1,-1 0-1,1 0 0,0 0 0,-1 0 1,0 0-1,1 0 0,-1 0 1,0 0-1,1 1 0,-1-1 0,0 1 1,0-1-1,1 1 0,-1 0 0,0 0 1,0 0-1,0 0 0,1 0 0,-1 0 1,0 0-1,0 1 0,0-1 0,1 0 1,-1 1-1,0 0 0,0-1 0,1 1 1,-1 0-1,-1 1-21,-1 0 91,0 1 0,0 0 0,0 0 1,0 0-1,0 1 0,1 0 0,0-1 0,-1 1 0,2 0 1,-1 1-1,0-1 0,1 0 0,-1 1 0,1-1 1,1 1-1,-1 0 0,0 0 0,1 0 0,0 0 0,0 0 1,1 0-1,0 0 0,-1 0 0,2 0 0,-1 0 0,0 0 1,1 0-1,0 0 0,0 0 0,1 0 0,-1-1 0,1 1 1,0 0-1,0-1 0,1 1 0,0-1 0,-1 0 1,1 0-1,0 0 0,1 0-91,-2-3-75,-1 0 1,1 0 0,0 0-1,-1-1 1,1 1-1,0 0 1,-1-1 0,1 0-1,0 1 1,0-1-1,0 0 1,-1 0-1,1 0 1,0 0 0,0 0-1,0-1 1,-1 1-1,1 0 1,0-1 0,0 1-1,-1-1 1,1 0-1,0 0 1,-1 1-1,1-1 1,-1 0 0,1 0-1,-1-1 1,1 0 74,40-43-9480,-29 29 3059,-3 3-1492</inkml:trace>
  <inkml:trace contextRef="#ctx0" brushRef="#br0" timeOffset="1640.238">1213 247 9620,'8'38'7630,"24"49"-3814,-31-86-3793,0-1 1,-1 0 0,1 0 0,-1 0 0,1 0 0,0 0 0,-1 1-1,1-1 1,0 0 0,-1 0 0,1-1 0,-1 1 0,1 0-1,0 0 1,-1 0 0,1 0 0,0 0 0,-1-1 0,1 1-1,-1 0 1,1-1 0,-1 1 0,1 0 0,-1-1 0,1 1-1,-1-1 1,1 1 0,-1-1 0,1 1 0,-1-1 0,0 1-1,1-1 1,-1 1 0,0-1 0,1 1 0,-1-1 0,0 1-1,0-1 1,0 0 0,0 1 0,1-1 0,-1 0 0,0 1-1,0-1 1,0 1 0,0-1 0,0 0 0,0 1 0,-1-1 0,1 0-1,0 1 1,0-1 0,0 1 0,-1-1 0,1 0 0,0 1-1,0-1 1,-1 1 0,1-1 0,-1 1 0,1-1 0,0 1-1,-1-1 1,1 1 0,-1-1-24,1-3 46,0 2-37,0-8 82,1 0 0,0-1 0,0 1-1,1 1 1,0-1 0,1 0 0,0 0 0,0 1-1,1 0 1,0-1 0,1 1 0,0 1 0,0-1-1,1 1 1,0 0 0,1 0 0,4-4-91,-9 11-36,0 0 0,0 0 0,0 1 0,0-1 0,0 0 0,1 1 0,-1 0 0,0-1 0,0 1 0,0 0 1,1 0-1,-1 0 0,0 0 0,0 1 0,0-1 0,0 1 0,1-1 0,-1 1 0,0 0 0,0 0 0,0-1 0,0 2 0,0-1 0,-1 0 0,1 0 1,0 0-1,0 1 0,-1-1 36,17 13-4033,-4 0-4198,-2-4-2697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7:06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25 8900,'-17'-21'12216,"-17"18"-7848,-29 22-2621,57-16-1699,1 1-1,-1-1 0,0 1 1,1 0-1,0 1 1,0-1-1,0 1 0,1 0 1,0 0-1,-1 0 1,2 1-1,-1-1 1,1 1-1,0 0 0,0 0 1,0 1-1,1-1 1,0 0-1,0 1 0,1-1 1,0 1-1,0 0 1,0-1-1,1 1 0,0 0 1,0-1-1,1 1 1,0 0-1,0-1 1,0 1-1,1-1 0,0 1 1,0-1-1,1 0 1,2 5-48,-2-5-1,-1 0 0,0-1 0,1 0 0,0 1 0,1-1 0,-1 0 1,1 0-1,0-1 0,0 1 0,0-1 0,1 0 0,0 0 0,-1 0 0,1-1 1,1 0-1,-1 1 0,0-2 0,1 1 0,-1-1 0,1 0 0,0 0 1,0 0-1,0-1 0,0 0 0,0 0 0,0-1 0,0 0 0,0 0 0,0 0 1,0 0-1,0-1 0,0 0 0,0-1 0,0 1 0,0-1 0,0 0 1,0-1 0,0-3-72,-1 0 0,1-1 0,-1 1 1,0-1-1,0 0 0,-1-1 1,0 1-1,-1-1 0,1 0 0,-1 0 1,-1 0-1,0 0 0,0 0 0,0-1 1,-1 1-1,0-1 0,-1-7 72,-3 1-3241,-1 21 1619,-10 1 6773,-27-6-4194,34-1-598,3 0-179,-15-1-208,12-3-2822,7-3-2615,6-5-3799,0 5-2536</inkml:trace>
  <inkml:trace contextRef="#ctx0" brushRef="#br0" timeOffset="531.127">385 145 10421,'-8'21'7218,"8"2"-3407,1-13-3567,1-1 0,1 0-1,0 0 1,0-1 0,0 1 0,1-1-1,1 1 1,-1-1 0,1 0-1,1-1 1,1 2-244,-6-7 25,1 0-1,0-1 1,-1 1-1,1-1 1,0 1-1,0-1 0,0 0 1,0 0-1,0 1 1,0-1-1,0-1 1,0 1-1,0 0 1,0-1-1,1 1 1,-1-1-1,0 1 1,0-1-1,1 0 1,-1 0-1,0 0 1,1 0-1,-1-1 1,0 1-1,0 0 1,1-1-1,-1 0 1,0 1-1,0-1 1,0 0-1,0 0 1,0-1-1,0 1 1,0 0-1,0 0 1,0-1-1,-1 1 1,1-1-1,0 0 1,-1 0-1,0 1 1,1-1-1,-1 0 1,0 0-1,0 0 1,0 0-1,0 0 1,0-1-1,0 1 1,-1-1-25,3-6-69,-1-1 0,-1 1 0,0 0 0,0 0 0,-1 0 1,0-1-1,0 1 0,-1 0 0,-1 0 0,-1-9 69,6 20-14300,1-1 3949</inkml:trace>
  <inkml:trace contextRef="#ctx0" brushRef="#br0" timeOffset="888.405">610 153 10213,'7'20'8809,"-4"2"-4981,-4 48-3591,1-67 4,0-11-13074,2-3 2354</inkml:trace>
  <inkml:trace contextRef="#ctx0" brushRef="#br0" timeOffset="889.405">633 60 10629,'4'1'2369,"1"1"-192,1 1-3906,3 2-2273,1 2-5426</inkml:trace>
  <inkml:trace contextRef="#ctx0" brushRef="#br0" timeOffset="1153.984">877 128 10341,'-21'-4'9410,"-34"18"-5753,51-11-3506,0-1 1,1 1-1,-1-1 0,1 1 1,-1 1-1,1-1 0,0 0 1,0 1-1,1-1 0,-1 1 1,1 0-1,0 0 0,0 0 1,0 0-1,0 0 0,1 0 1,-1 1-1,1-1 0,0 1 1,1-1-1,-1 0 0,1 1 1,0-1-1,0 1 0,0-1 1,0 1-1,1-1 0,0 1 1,0 0-152,2-3-8,1 0 0,-1 0 1,0 0-1,1 0 0,0-1 1,-1 1-1,1-1 0,0 0 1,0 0-1,0-1 1,0 1-1,-1-1 0,1 0 1,0 0-1,0 0 0,0 0 1,0 0-1,0-1 0,0 0 1,0 0-1,-1 0 0,1 0 1,3-3 7,28-24-4591,-25-3-8008,-8 19 2184</inkml:trace>
  <inkml:trace contextRef="#ctx0" brushRef="#br0" timeOffset="1450.789">875 20 11957,'5'65'13283,"-3"2"-9170,8 81-3914,-4-169-18661,-2 6 7388</inkml:trace>
  <inkml:trace contextRef="#ctx0" brushRef="#br0" timeOffset="2119.886">998 193 11733,'33'4'7303,"43"-3"-5495,-75-3-1803,1 0-1,-1 1 0,0-1 1,0 0-1,0 0 1,0 0-1,-1 0 1,1 0-1,0 0 0,-1 0 1,1 0-1,-1 0 1,0 0-1,0 0 1,0 0-1,0 0 0,0 0 1,0 0-1,0 0 1,-1 0-1,1 0 1,-1 0-1,1 0 0,-1 0 1,0 0-1,0 0 1,0 0-1,0 0 1,0 0-1,0 1 0,-1-1 1,1 0-1,-1 1 1,1 0-1,-1-1 1,1 1-1,-1 0 0,0-1 1,0 1-1,1 0 1,-1 0-5,0 0 91,1 0 0,0 0 0,-1 0 1,1 1-1,-1-1 0,1 0 0,-1 1 0,1-1 1,-1 1-1,1-1 0,-1 1 0,0-1 0,1 1 1,-1 0-1,1 0 0,-1 0 0,0 0 1,1 0-1,-1 0 0,0 1 0,1-1 0,-1 1 1,1-1-1,-1 1 0,0-1 0,1 1 1,-1 0-1,1 0 0,0-1 0,-1 1 0,1 0 1,0 1-1,0-1 0,-1 0 0,1 0 0,0 0 1,0 1-1,0-1 0,0 0 0,1 1 1,-1-1-1,0 1 0,0-1 0,1 1 0,-1-1 1,1 1-1,0 0 0,-1 0-91,-9 84 2961,10-82-2912,1-1 0,-1 0 0,1 0 0,-1 0 0,1 0 0,0 1 0,0-1 0,1-1 0,-1 1 0,1 0 0,-1 0 0,1 0 0,0-1 0,0 1 0,0-1 0,0 1 0,0-1 0,1 0 0,-1 0 0,1 0 0,-1 0 0,1 0 0,0-1 1,0 1-1,0-1 0,0 0 0,0 0 0,1 1-49,-1-2-225,0 0 1,-1 0-1,1 0 0,0 0 1,0 0-1,0 0 1,0-1-1,-1 1 1,1-1-1,0 0 1,0 0-1,-1 0 1,1 0-1,-1 0 1,1-1-1,-1 1 1,1-1-1,-1 1 1,0-1-1,0 0 1,0 0-1,1-1 225,10-12-5152,-3 3-1800,2-2-5726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3:0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12 171 8900,'153'-31'9962,"-152"30"-9915,0 0 1,-1 0-1,1 0 1,-1 0 0,1 0-1,-1 0 1,0 0-1,1 0 1,-1 0-1,0 0 1,0 0-1,0 0 1,0 0-1,0-1 1,0 1-1,0 0 1,0 0-1,0 0 1,0 0-1,-1 0 1,1 0-1,0 0 1,-1 0-1,1 0 1,-1 0-1,1 0 1,-1 0-1,1 0 1,-1 0-1,0 0 1,1 0-1,-1 1 1,0-1-1,0 0 1,0 0-1,0 1 1,0-1-1,1 1 1,-1-1-1,0 1 1,0-1-1,0 1 1,-1-1-1,1 1 1,0 0-1,0 0 1,0 0-48,-5-1 124,1 0 0,-1 1 0,1 0-1,-1 0 1,0 1 0,1 0 0,-1 0 0,1 0 0,-1 0 0,1 1-1,0 0 1,0 0 0,0 1 0,0-1 0,0 1 0,0 0 0,0 0-1,1 1 1,0-1 0,0 1 0,0 0 0,0 0 0,0 1 0,1-1-1,0 1 1,0 0 0,0-1 0,0 1 0,1 1 0,0-1 0,0 0-1,0 0 1,1 1 0,0-1 0,0 1 0,0-1 0,1 1 0,-1 0-1,1-1 1,1 6-124,0-7-6,1-1 0,0 1 0,-1 0 0,1-1 0,0 1 0,1-1 0,-1 0 0,0 0 0,1 0 0,0 0 0,0 0 0,0 0 0,0-1 0,0 1 0,0-1 0,1 0 0,-1 0 0,1 0 0,0-1 0,-1 1 0,1-1 0,0 0 0,0 0 0,0 0 0,0-1 0,0 1 0,0-1 0,0 0 0,0 0 0,0 0 0,0-1 0,0 1 0,0-1 0,-1 0 0,4-1 5,36-22-4569,1-1-6851,-22 13 1590</inkml:trace>
  <inkml:trace contextRef="#ctx0" brushRef="#br0" timeOffset="234.36">350 66 10373,'-34'13'9338,"-3"24"-5513,33-32-3716,1 0 0,0 0 1,0 0-1,1 0 0,-1 1 0,1-1 0,0 1 1,0-1-1,1 1 0,0 0 0,0-1 0,0 1 1,1 0-1,0 0 0,0 0 0,0 0 0,1 0 1,0-1-1,0 1 0,0 0 0,1 0 0,0-1 1,0 1-1,0-1 0,1 0 0,-1 1 0,1-1 0,2 1-108,-4-3-45,1 0 1,0-1-1,-1 1 1,1-1 0,0 1-1,0-1 1,1 0-1,-1 0 1,0 0-1,1 0 1,-1 0 0,1-1-1,0 1 1,0-1-1,-1 0 1,1 1 0,0-1-1,0 0 1,0-1-1,0 1 1,0-1 0,0 1-1,0-1 1,0 0-1,1 0 1,-1 0 0,0 0-1,0-1 1,0 1-1,0-1 1,0 0 0,0 0-1,0 0 1,0 0-1,-1-1 1,1 1 0,0-1-1,-1 1 1,1-1-1,-1 0 1,2-1 43,39-63-10690,-34 49 5287,1-1-3302</inkml:trace>
  <inkml:trace contextRef="#ctx0" brushRef="#br0" timeOffset="671.718">516 75 8676,'24'-16'6812,"15"29"-3342,-31-4-3360,-1 1-1,-1 0 1,1 0 0,-2 0 0,1 1-1,-2-1 1,1 1 0,-2 1 0,1-1-1,-1 0 1,-1 1 0,0 0 0,-1-1-1,0 1 1,-1 4-110,0-16-43,0 0 0,0 0-1,-1 0 1,1 0 0,0 0 0,0 0 0,0 0-1,-1 1 1,1-1 0,0 0 0,0 0 0,0 0-1,-1 0 1,1 0 0,0 0 0,0 0 0,0 1-1,0-1 1,0 0 0,-1 0 0,1 0 0,0 0-1,0 1 1,0-1 0,0 0 0,0 0 0,0 0-1,0 0 1,0 1 0,-1-1 43,-6-12-286,-10-7 252,16 15 137,-1 0 0,-1 0 0,1 0 0,-1 1 0,1-1 0,-1 1 0,0-1 0,0 1 0,0 0 0,-1 1 0,1-1 0,-1 0 0,0 1 0,1 0 0,-1 0 0,0 0 0,0 0 0,0 1 0,-1-1-1,1 1 1,0 0 0,-1 0 0,1 1 0,0-1 0,-1 1 0,1 0 0,-1 0 0,1 1 0,0-1 0,-1 1 0,1 0 0,0 0 0,-4 2-103,5-2 114,0 1 0,-1 0 0,1 0-1,0 0 1,0 0 0,0 1 0,1 0-1,-1-1 1,1 1 0,-1 0 0,1 0-1,0 0 1,0 0 0,0 1 0,1-1 0,-1 0-1,1 1 1,0-1 0,0 1 0,0 0-1,0-1 1,0 1 0,1 0 0,0-1-1,0 1 1,0 0 0,0 0 0,0-1-1,1 1 1,0 0 0,-1-1 0,2 1 0,-1-1-1,0 1 1,1-1 0,-1 1 0,1-1-1,0 0 1,0 0 0,0 0 0,1 0-1,2 3-113,-2-5-92,1 0-1,0 1 1,0-1-1,-1-1 1,1 1-1,0 0 1,0-1-1,0 0 0,0 0 1,0 0-1,0 0 1,0-1-1,0 0 1,0 0-1,0 0 0,0 0 1,-1 0-1,1-1 1,-1 1-1,1-1 1,-1 0-1,1 0 1,-1-1-1,0 1 0,0-1 1,0 1-1,0-1 1,0 0-1,-1 0 1,2-3 92,6-2-1316,33-41-7174,-33 36 3475,5-5-4536</inkml:trace>
  <inkml:trace contextRef="#ctx0" brushRef="#br0" timeOffset="1046.627">694 82 10709,'4'14'7602,"10"9"-5680,-5-10-911,47 89 1897,-54-101-2895,0 0 1,-1-1-1,1 1 0,0-1 0,0 1 0,0-1 0,0 0 0,-1 0 0,1 0 0,0 0 0,0 0 0,0 0 1,0-1-1,0 1 0,0 0 0,-1-1 0,1 0 0,0 1 0,0-1 0,-1 0 0,1 0 0,0 0 0,-1 0 1,1 0-1,-1 0 0,0-1 0,1 1 0,-1 0 0,0-1 0,1 1 0,-1-1 0,0 1 0,0-1 1,-1 0-1,1 1 0,0-1 0,0 0 0,-1 0 0,1 0 0,-1 1 0,1-1 0,-1 0 0,0 0-13,8-138-1235,3 130-3451,6 15-4792,-8 1 178</inkml:trace>
  <inkml:trace contextRef="#ctx0" brushRef="#br0" timeOffset="1374.675">1069 5 10469,'-28'-4'7977,"4"13"-4235,20-7-3605,1 1 0,0 0 0,0 0 0,0 0 0,0 0 0,0 0 0,0 1 0,1-1 0,0 1 0,0 0 0,0 0 1,0 0-1,0 0 0,1 0 0,0 0 0,0 0 0,-1 3-137,2-5 24,-1 1-1,1 0 1,0-1 0,0 1 0,0-1 0,0 1-1,0 0 1,0-1 0,1 1 0,-1-1-1,1 1 1,0-1 0,0 1 0,0-1 0,0 1-1,0-1 1,0 0 0,1 0 0,-1 0-1,1 1 1,0-1 0,-1-1 0,1 1 0,0 0-1,0 0 1,0-1 0,0 1 0,1-1-1,-1 1 1,0-1 0,0 0 0,1 0 0,-1 0-1,3 0-23,-2 0 49,-1 1 0,1-1-1,-1 1 1,0 0 0,1 0-1,-1-1 1,0 1 0,0 1 0,0-1-1,-1 0 1,1 0 0,0 1-1,-1-1 1,0 1 0,1 0 0,-1-1-1,0 1 1,0 0 0,-1-1-1,1 1 1,0 0 0,-1 0-1,0 0 1,0 0 0,0 0 0,0-1-1,0 1 1,0 0 0,-1 0-1,1 0 1,-1 0 0,0-1 0,0 1-1,0 0 1,0-1 0,-1 1-1,1-1 1,0 1 0,-1 0-49,0-2-84,0 0 0,-1 1 0,1-1 1,0 0-1,0-1 0,0 1 0,-1 0 0,1 0 0,0-1 1,0 0-1,-1 1 0,1-1 0,-1 0 0,1 0 1,0 0-1,-1 0 0,1-1 0,0 1 0,-1-1 1,1 1-1,0-1 0,-2-1 84,3 2-232,0-1 0,0 1 1,1-1-1,-1 1 0,0-1 1,0 0-1,1 1 0,-1-1 0,0 0 1,1 1-1,-1-1 0,1 0 0,-1 0 1,1 0-1,-1 0 0,1 1 0,0-1 1,-1 0-1,1 0 0,0 0 0,0 0 1,0 0-1,0 0 0,-1 0 1,1 0-1,1 0 0,-1 0 0,0 0 1,0 0-1,0 0 0,0 0 0,1 1 1,-1-1-1,0 0 0,1 0 0,-1 0 1,1 0 231,7-13-6566,1 2-3660</inkml:trace>
  <inkml:trace contextRef="#ctx0" brushRef="#br0" timeOffset="1765.208">1155 131 9989,'23'-4'3607,"-17"4"-3147,-1 0 0,1-1 1,0 1-1,-1-1 0,0-1 1,1 1-1,-1-1 0,0 0 0,0 0 1,0-1-1,0 1 0,0-1 1,0 0-1,-1 0 0,4-4-460,-7 5 43,0 1-1,0-1 1,-1 1-1,1-1 1,-1 1-1,1-1 1,-1 1-1,1-1 1,-1 0-1,0 1 1,0-1-1,0 0 1,0 1-1,0-1 1,0 1-1,-1-1 1,1 0-1,0 1 1,-1-1-1,1 1 1,-1-1-1,0 1 1,1-1-1,-1 1 1,0-1-1,0 1 1,0 0-1,0 0 1,0-1-1,0 1 1,0 0-1,-1 0 1,1 0-1,0 0 1,-1 0-1,1 0 1,0 1-1,-1-1 1,1 0-1,-1 1 1,1-1-1,-1 1 1,0-1-1,0 1-42,-1-1 83,-1 1 0,1-1 0,-1 1 1,1 0-1,-1 0 0,0 0 0,1 0 0,-1 0 0,1 1 0,-1 0 0,1 0 0,-1 0 0,1 0 0,0 0 0,-1 1 0,1 0 1,0-1-1,0 1 0,0 0 0,0 1 0,0-1 0,1 0 0,-1 1 0,1 0 0,-1-1 0,1 1 0,0 0 0,0 0 0,0 0 1,1 0-1,-1 1 0,1-1 0,0 0 0,-1 1 0,2-1 0,-1 1 0,0-1 0,1 2-83,-2-1 67,1 1 1,1-1-1,-1 1 0,1-1 1,0 1-1,0 0 0,0-1 1,0 1-1,1-1 0,0 1 0,0-1 1,0 1-1,1-1 0,-1 0 1,1 1-1,0-1 0,0 0 0,1 0 1,-1 0-1,1-1 0,0 1 1,0 0-1,0-1 0,0 0 0,1 0 1,-1 0-1,1 0 0,0-1 1,0 1-1,1 0-67,1 0-26,0 0 1,1 0-1,-1-1 1,1 0-1,0 0 1,-1 0-1,1-1 1,0 0-1,0 0 0,0-1 1,0 0-1,0 0 1,0 0-1,0-1 1,0 0-1,-1-1 1,1 1-1,0-1 1,-1-1-1,1 1 0,-1-1 1,0 0-1,0-1 1,0 1-1,0-1 1,0 0-1,-1-1 1,0 1-1,0-1 1,0 0-1,0-1 0,-1 1 1,2-4 25,5-10-1553,4-8-3158,-8 9-3992,-4 5-3017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3:05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 9076,'40'0'5586,"-35"-1"-5473,-1 1 0,0-1 0,1 0 0,-1 0 0,0-1 0,1 1-1,-1-1 1,0 0 0,0 0 0,0-1 0,0 1 0,-1-1 0,1 1 0,-1-1-1,0-1 1,1 1 0,-1 0 0,0-1 0,-1 1 0,2-3-113,-3 5 43,-1 0 0,1-1 0,0 0 1,-1 1-1,1-1 0,-1 1 0,1-1 0,-1 1 1,0-1-1,0 0 0,0 1 0,0-1 1,0 0-1,0 1 0,0-1 0,0 0 0,-1 1 1,1-1-1,-1 1 0,1-1 0,-1 0 1,1 1-1,-1-1 0,0 1 0,0 0 0,0-1 1,0 1-1,0 0 0,0-1 0,0 1 1,0 0-1,-1 0 0,1 0 0,0 0 0,-1 0 1,1 0-1,-1 1 0,1-1 0,-1 0 1,1 1-1,-1-1 0,1 1 0,-1-1 0,0 1 1,1 0-1,-1 0 0,0 0 0,1 0 0,-1 0 1,1 0-1,-1 0 0,0 0 0,1 1 1,-1-1-1,0 1 0,1-1 0,-1 1 0,1-1 1,-1 1-1,1 0 0,0 0 0,-1 0 1,1 0-1,0 0 0,-1 0 0,1 0 0,0 0 1,0 1-1,0-1 0,0 1-43,-4 4 262,0 0 0,1 1 0,0 0 0,1 0 0,-1-1 0,1 2 0,1-1 0,-1 0 0,1 1 0,0-1 0,1 1 0,0 0 0,0-1 0,1 1 0,0 0 0,0-1 0,1 1 0,0 0 0,0 0-262,1-6-1,-1 1 0,1 0 0,0-1-1,0 0 1,0 1 0,0-1 0,0 0-1,1 0 1,-1 0 0,0 0-1,1-1 1,0 1 0,-1 0 0,1-1-1,0 0 1,0 0 0,0 0-1,0 0 1,0 0 0,0-1 0,0 1-1,1-1 2,42 5-3517,-20-7-138,-1-2-4376,-8 0-1645</inkml:trace>
  <inkml:trace contextRef="#ctx0" brushRef="#br0" timeOffset="234.324">410 166 8564,'-67'-8'10870,"63"9"-10656,0 0 0,0 0 1,0 0-1,0 0 1,0 1-1,0-1 0,1 1 1,-1 0-1,0 0 0,1 1 1,0-1-1,-1 1 0,1 0 1,0 0-1,0 0 1,1 0-1,-1 0 0,1 0 1,-1 1-1,1-1 0,0 1 1,-1 3-215,0-4 52,1 1 1,0-1 0,0 0 0,0 1-1,0-1 1,0 1 0,1 0 0,0-1-1,0 1 1,0 0 0,0 0-1,0 0 1,1 0 0,-1 0 0,1 0-1,0 0 1,1 0 0,-1 0-1,1 0 1,-1-1 0,1 1 0,0 0-1,1 0 1,-1 0 0,1-1 0,-1 1-1,1-1 1,0 1 0,1-1-1,-1 0 1,0 0 0,1 0 0,0 0-1,0 0 1,-1 0 0,2-1-1,-1 1 1,0-1 0,0 0 0,1 0-1,-1 0 1,5 1-53,73-9-1215,-44-33-3946,-20 5-4844,-6 13 38</inkml:trace>
  <inkml:trace contextRef="#ctx0" brushRef="#br0" timeOffset="515.504">428 0 11989,'1'50'8541,"2"-2"-3812,42 175-1524,-42-213-3115,5 19-1596,-6-26-3367,-4-16-4931,0 4-2551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3:02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5 244 9476,'-2'15'6818,"10"17"-5247,-5-19-643,40 317 3767,-46-344-9385,-3-11-5093,4 13 784</inkml:trace>
  <inkml:trace contextRef="#ctx0" brushRef="#br0" timeOffset="421.77">1 177 9316,'20'-19'8649,"55"3"-5567,-70 15-3032,-1 1 0,1-1 1,0 1-1,-1 0 0,1 0 0,-1 1 0,1 0 1,-1-1-1,1 1 0,-1 1 0,0-1 1,1 1-1,-1-1 0,0 1 0,0 0 0,0 1 1,0-1-1,-1 1 0,1 0 0,0 0 0,-1 0 1,0 0-1,0 0 0,0 1 0,0-1 1,-1 1-1,1 0 0,0 1-50,1 0 34,0 0 0,-1 0-1,0 0 1,1 0 0,-1 1 0,-1-1 0,1 1-1,-1 0 1,0 0 0,-1 0 0,1 0-1,-1 0 1,0 0 0,-1 0 0,0 0 0,1 0-1,-2 0 1,1 1 0,-1-1 0,0 0 0,0 0-1,-1 0 1,0 0 0,0-1 0,0 1 0,-1 0-1,1-1 1,-1 1 0,-1-1 0,1 0 0,-1 0-1,0 0 1,-3 3-34,-1-3 6,-1 0 0,0 0 1,1-1-1,-1 0 0,0-1 0,-1 0 0,1 0 0,-1-1 1,1 0-1,-1-1 0,0 0 0,1-1 0,-8 0-6,7-21-4283,18-7-5307,1 10-169</inkml:trace>
  <inkml:trace contextRef="#ctx0" brushRef="#br0" timeOffset="734.198">342 195 9716,'5'6'5954,"3"12"-3684,-4-8-1604,32 82 1361,-25-4-925,-13-106-1064,1 0 0,0 0 0,2 1 0,0-1-1,1 0 1,1 0 0,0 1 0,1-1 0,1 1 0,1 0-1,7-13-37,-13 28-86,1 1-1,0 0 0,0 0 0,-1 0 0,1 0 0,0 0 0,0 0 0,0 0 0,1 0 0,-1 0 0,0 0 0,0 0 1,0 1-1,1-1 0,-1 0 0,0 1 0,1-1 0,-1 1 0,0 0 0,1-1 0,-1 1 0,1 0 0,-1 0 0,0 0 1,1 0-1,-1 0 0,1 0 0,-1 0 0,1 0 0,-1 1 0,0-1 0,1 1 0,-1-1 0,0 1 0,2 0 87,11 9-4605,-3 3-3363,-9-7 1448</inkml:trace>
  <inkml:trace contextRef="#ctx0" brushRef="#br0" timeOffset="1124.729">553 251 6659,'74'7'8395,"-70"-7"-8330,1 0 0,-1 0 0,1-1 0,-1 0 1,0 0-1,1 0 0,-1-1 0,0 1 0,0-1 0,0 0 0,0 0 0,0-1 0,0 1 0,-1-1 0,1 0 0,-1 0 0,0 0 0,0 0 0,0 0 0,0-1 0,0 1 0,-1-1 1,1 0-1,-1-1-65,-1 3 21,0 1-1,-1-1 1,1 0 0,-1 0 0,0 0 0,1 1 0,-1-1 0,0 0 0,0 0 0,0 0 0,0 0-1,0 0 1,-1 1 0,1-1 0,-1 0 0,1 0 0,-1 0 0,1 1 0,-1-1 0,0 0 0,0 1 0,0-1-1,0 1 1,0-1 0,0 1 0,0-1 0,-1 1 0,1 0 0,-1 0 0,1-1 0,0 1 0,-1 0-1,0 0 1,1 1 0,-1-1 0,0 0 0,1 0 0,-1 1 0,0-1 0,0 1 0,0 0 0,0-1-21,-2 0 109,1 1 1,-1-1 0,0 1 0,1-1-1,-1 1 1,0 1 0,0-1 0,1 0-1,-1 1 1,1 0 0,-1-1 0,0 1-1,1 1 1,-1-1 0,1 1 0,0-1-1,0 1 1,-1 0 0,1 0 0,0 0-1,-1 2-109,0 0 193,-1 1-1,1 1 1,0-1-1,1 0 0,-1 1 1,1 0-1,0 0 0,1 0 1,-1 0-1,1 0 1,1 1-1,-1-1 0,1 1 1,0-1-1,0 1 0,1-1 1,0 1-1,0 0 0,0-1 1,1 1-1,0-1 1,0 1-1,1-1 0,0 0 1,0 1-1,1-1 0,-1 0 1,4 5-193,-1-8-89,1-1 0,-1 1 0,1-1 0,-1 0 0,1 0 0,0-1 0,0 1 0,0-1 0,0-1 0,0 1 0,0-1 0,0 0 0,0 0 0,0-1 0,0 1 1,0-2-1,0 1 0,0 0 0,-1-1 0,1 0 0,0-1 0,-1 1 0,0-1 0,1 0 0,-1-1 89,12-2-1759,27-15-8710,-18 10-248</inkml:trace>
  <inkml:trace contextRef="#ctx0" brushRef="#br0" timeOffset="1405.956">1000 24 9925,'-43'-21'9069,"42"21"-8970,-1-1-1,1 1 1,-1-1-1,1 1 1,-1 0-1,1-1 1,-1 1-1,1 0 1,-1 0-1,1 0 1,-1 0-1,1 1 1,-1-1-1,1 0 1,-1 1-1,1-1 1,-1 1-1,1-1 1,-1 1-1,1 0 1,0-1-1,-1 1 0,1 0 1,0 0-1,0 0 1,0 0-1,-1 0 1,1 0-1,0 1 1,0-1-1,1 0 1,-1 0-1,0 1 1,0-1-1,1 0 1,-1 1-1,1-1 1,-1 1-1,1-1 1,-1 1-1,1-1 1,0 1-1,0 0-98,-2 27 475,1-1-1,2 1 1,1-1-1,1 0 1,1 0-1,2 0 1,5 15-475,8 11-523,-24-66-16880,4 3 8794</inkml:trace>
  <inkml:trace contextRef="#ctx0" brushRef="#br0" timeOffset="1687.095">866 221 9941,'8'1'7139,"10"-4"-3745,4 1-1671,42 18-312,-54-20-4157,-4 0-2386,-3 2-508,2-1-4434</inkml:trace>
  <inkml:trace contextRef="#ctx0" brushRef="#br0" timeOffset="1952.713">1082 242 7716,'47'-14'5410,"-11"2"-4503,-32 12-755,0-1 1,1 0-1,-1 0 1,0 0-1,0 0 0,0-1 1,0 1-1,0-1 0,0 0 1,0 0-1,-1-1 0,1 1 1,-1-1-1,1 0 1,-1 0-1,0 0 0,0 0 1,0-1-153,-3 2 101,0-1 1,0 1-1,0 0 1,0 0-1,-1 0 0,1-1 1,-1 1-1,0 0 1,1 0-1,-1 0 1,0 0-1,0 0 1,0 0-1,-1 0 1,1 1-1,0-1 0,-1 0 1,1 1-1,-1-1 1,0 1-1,1-1 1,-1 1-1,0 0 1,0 0-1,0 0 1,0 0-1,0 0 1,0 0-1,0 0 0,0 1 1,0-1-1,0 1 1,-1-1-102,-3 2 159,1-1 1,0 1-1,0 0 0,-1 0 1,1 1-1,0-1 0,0 1 1,0 0-1,1 1 0,-1-1 1,0 1-1,1 0 0,0 0 1,0 0-1,0 1 0,0-1 1,0 1-1,0 0 0,1 0 1,0 1-1,0-1 0,0 1 1,1-1-1,-1 1 0,1 0 1,0 0-1,0 0 0,1 0 1,0 0-1,0 0 0,0 1 1,0-1-1,1 0 0,0 0 1,0 1-1,0-1 0,1 0 1,-1 1-1,1-1 0,1 1-159,-1-2 29,0-1-1,1 0 1,-1 1-1,1-1 1,0 0-1,0 0 1,0 0-1,0-1 1,1 1-1,-1 0 1,1-1-1,0 1 1,-1-1-1,1 0 1,0 0-1,0 0 1,0-1-1,1 1 1,-1-1-1,0 1 1,1-1-1,-1 0 1,1 0-1,-1-1 1,1 1-1,-1-1 0,1 1 1,-1-1-1,1 0 1,0-1-1,2 1-28,55-15-4007,-15-17-8054,-38 21 765</inkml:trace>
  <inkml:trace contextRef="#ctx0" brushRef="#br0" timeOffset="2296.326">1331 128 10149,'6'18'5726,"3"-1"-3537,8 19-815,6 100 1481,-20-196-2263,-3 51-620,0 0-1,0-1 1,1 1 0,1 0-1,0 0 1,0 0 0,0 0-1,1 0 1,1 0 0,-1 1-1,1 0 1,1-1 0,0 1-1,0 1 1,0-1 0,4-2 28,-8 9-176,1 1 1,0-1 0,-1 1-1,1-1 1,0 1 0,-1 0-1,1-1 1,0 1 0,0 0-1,0 0 1,-1 0 0,1 1-1,0-1 1,0 0 0,-1 1-1,1-1 1,0 1 0,-1-1-1,1 1 1,0 0-1,-1 0 1,1 0 0,-1 0-1,0 0 1,1 0 0,-1 0-1,1 1 176,13 7-8709,-7-5-263</inkml:trace>
  <inkml:trace contextRef="#ctx0" brushRef="#br0" timeOffset="2608.753">1583 132 8372,'14'44'7111,"0"25"-5174,-3-9-330,-1-46-517,-6-47-849,-2 15-248,-2 16-1,0-3-8,-1 0-1,1-1 0,0 1 0,1 0 1,-1 0-1,1 0 0,0 0 0,0 0 1,0 0-1,1 0 0,0 0 0,0 1 1,0-1-1,1 0 0,-1 1 0,1 0 1,0 0-1,0 0 0,1 0 0,-1 0 0,1 0 1,0 1-1,0 0 0,0 0 0,0 0 1,1 0-1,-1 1 0,1-1 0,-1 1 1,1 0-1,0 1 0,0-1 0,5 0 17,15 4-2447,-9 3-5673,-6-1-1087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5:35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413 220 10709,'1'28'10118,"-34"22"-8375,25-39-801,-10 18-588,1 2 0,2 0-1,1 1 1,1 0 0,2 1-1,2 0 1,-2 13-354,-5 11-115,19-95-7123,5 8-2097,-2 14 51</inkml:trace>
  <inkml:trace contextRef="#ctx0" brushRef="#br0" timeOffset="234.306">401 204 10245,'2'-1'369,"-1"1"0,1-1 0,0 0 0,-1 0 1,1 1-1,0-1 0,0 1 0,-1 0 0,1-1 0,0 1 1,0 0-1,0 0 0,-1 0 0,1 0 0,0 0 0,0 1 1,0-1-1,-1 0 0,1 1 0,0-1 0,0 1 0,-1 0 1,1 0-1,-1 0 0,1 0 0,0 0 0,0 0-369,50 67 2992,-46-59-2540,108 253 1917,-73-164-3041,-41-98 221,-6-16-3313,-5-3 45,2 6-4648,2 6-669</inkml:trace>
  <inkml:trace contextRef="#ctx0" brushRef="#br0" timeOffset="499.865">301 513 10645,'22'3'8997,"18"-12"-6643,-27 6-1166,117-13 2928,-87 18-5817,2 4-4596,-35-5-997,-2-1-4698</inkml:trace>
  <inkml:trace contextRef="#ctx0" brushRef="#br0" timeOffset="1423.059">561 35 9012,'-51'-25'8837,"-7"15"-4558,34 11-3733,0 0 0,-1 2 0,1 1 0,1 0 0,-1 2 0,-8 4-546,18-5 97,1 0 0,0 2 0,0-1 0,1 2 0,-1-1 0,1 2 0,1 0 1,0 0-1,0 1 0,1 0 0,0 1 0,1 0 0,0 1 0,1 0 0,0 0 1,-2 6-98,-4 10 74,0 0 1,2 1 0,1 1 0,1-1 0,2 2 0,1-1 0,1 6-75,3-20 7,1 0 1,1 1-1,0-1 1,1 1 0,1-1-1,1 1 1,0-1-1,1 0 1,1 0-1,0 0 1,1 0-1,1-1 1,1 0-1,0 0 1,1 0-1,0-1 1,1 0-1,1-1 1,0 0-1,0 0 1,2-1 0,-1-1-1,2 0 1,-1 0-1,2-1 1,-1-1-1,1 0 1,3 0-8,9 2 10,1 0 1,1-2-1,-1-1 0,1-1 1,1-2-1,-1 0 1,1-2-1,0-2 1,0 0-1,0-2 0,0-1-10,-10 0 7,-1-1 0,0-1-1,1-1 1,-2-1-1,1 0 1,-1-1-1,0-1 1,0-1 0,-1 0-1,0-1 1,-1 0-1,0-2 1,0 0 0,-1 0-1,4-7-6,-3-1 21,-1 0 1,0-1-1,-2-1 0,0 0 1,-2 0-1,0-1 1,-2-1-1,3-13-21,-7 18 5,-2 1 0,0-1 0,-2 0 0,0 0 0,-1 0 0,0 0 0,-2 1 0,0-1 0,-1 0 0,-1 1 0,-1 0 1,-1 0-1,0 1 0,-1 0 0,-1 0 0,0 1 0,-1 0 0,-1 0 0,-11-10-5,6 10 5,-1 1 0,0 0 0,-1 1 0,-1 2 1,0 0-1,-18-8-5,6 2 41,18 10-64,-1 1 0,-1 0 0,0 1 0,0 1 0,0 0 0,0 1 0,-1 0 0,1 1 0,-15 0 23,-39 14-4128,57-7 641,1-2-4269,4-2-4895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5:38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171 295 9252,'9'4'7486,"-3"6"-3535,0 34-2605,-5-28-261,18 245 844,-17-253-4366,-1-14-3528,0-5-867,0 0-2967</inkml:trace>
  <inkml:trace contextRef="#ctx0" brushRef="#br0" timeOffset="515.501">197 281 10533,'19'-41'8306,"15"11"-4584,-28 27-3625,-1 0-1,1 0 0,0 1 0,0-1 0,0 1 1,0 0-1,1 1 0,-1 0 0,0 0 1,1 0-1,-1 1 0,1 0 0,-1 0 1,1 0-1,-1 1 0,0 0 0,1 0 0,-1 1 1,0 0-1,2 0-96,73 52 161,-79-51-157,0-1 0,0 0 0,-1 1-1,1-1 1,-1 1 0,0 0 0,1-1 0,-1 1-1,-1 0 1,1 0 0,0 0 0,-1 0 0,1-1-1,-1 1 1,0 0 0,0 0 0,0 0 0,0 0-1,-1 0 1,1 0 0,-1 0 0,1 0 0,-1-1-1,0 1 1,-1 0 0,1 0 0,0-1-1,-1 1 1,1-1 0,-1 1 0,0-1 0,0 1-4,-89 62 38,70-53-39,-65 29-28,151-65 58,-58 21 2,1 0 0,0 0 0,0 1 0,0 0 0,0 0-1,0 1 1,0 0 0,0 1 0,1 0 0,-1 0 0,0 0 0,0 1 0,1 1 0,-1-1-1,0 1 1,0 0 0,-1 1 0,1 0 0,0 0 0,-1 1 0,0 0 0,0 0 0,0 1 0,0 0-1,-1 0 1,1 1 0,-1-1 0,-1 1 0,1 1 0,-1-1 0,3 5-31,-6-6 44,0 0-1,-1 0 1,1 0 0,-1 0-1,0 0 1,-1 0 0,1 0 0,-1 1-1,0-1 1,0 0 0,-1 0 0,1 0-1,-1 1 1,0-1 0,-1 0 0,1 0-1,-1 0 1,0 0 0,0-1 0,0 1-1,-1-1 1,0 1 0,0-1-1,0 0 1,0 0 0,-1 0 0,0 0-1,1-1 1,-1 1 0,-1-1 0,1 0-1,0 0 1,-3 1-44,-5 0 49,1 0 1,-1 0-1,0-1 0,-1-1 0,1 0 1,0 0-1,-1-1 0,1-1 0,-1 0 1,1-1-1,0 0 0,-5-2-49,11 2-168,1 0 1,0 0-1,-1 0 0,1-1 0,0 0 1,0 0-1,-1-1 0,2 1 0,-1-1 1,0 0-1,0 0 0,1-1 0,0 1 1,0-1-1,0 0 0,0 0 0,1 0 1,-1-1-1,1 0 0,0 1 0,0-1 1,1 0-1,-1 0 0,1 0 0,0-1 1,1 1-1,-1 0 0,1-3 168,1-21-4940,7 10-2763,3 2-2739</inkml:trace>
  <inkml:trace contextRef="#ctx0" brushRef="#br0" timeOffset="1208.812">556 39 9380,'-91'-37'9748,"-58"36"-5305,134 6-4232,1 2 1,-1 0 0,2 1 0,-1 0-1,1 1 1,0 0 0,1 1-1,0 0 1,1 1 0,0 1-1,1 0 1,0 0 0,1 1 0,0 0-1,1 1 1,1-1 0,0 2-1,-4 11-211,-3-1 165,1-6-122,2 1-1,0 1 1,2 0 0,0 0-1,1 1 1,2 0 0,0 0-1,1 1 1,1-1 0,1 1-1,1 0 1,1 0 0,2 0 0,0 9-43,1-17 0,1 1 0,0-1 1,1 0-1,0 0 1,1-1-1,1 0 0,0 1 1,1-2-1,0 1 0,2-1 1,-1 0-1,1-1 1,1 0-1,0 0 0,1-1 1,0-1-1,1 0 1,0 0-1,1-1 0,0 0 1,0-1-1,0-1 1,1 0-1,0-1 0,1-1 1,0 0-1,3 0 0,7 0 3,1-2-1,0 0 0,0-2 0,0-1 1,0-1-1,0-1 0,0-1 1,-1-1-1,1-2 0,-1 0 1,0-2-1,-1 0 0,1-2 1,-2-1-1,22-13-2,-33 17-23,0-1 1,0 0 0,0-1-1,-1-1 1,-1 1-1,0-2 1,0 0 0,-1 0-1,0 0 1,-1-1-1,0 0 1,-1-1 0,0 0-1,-1 0 1,-1 0-1,0-1 1,0 0 0,-2 0-1,0 0 1,1-7 22,-2 4-4,0 1 1,-2 0 0,1 0 0,-2-1-1,0 1 1,-1 0 0,-1 0 0,0 0 0,-1 0-1,-1 1 1,-1-1 0,0 1 0,0 0-1,-9-12 4,-5-4 17,-1 1 0,-1 1 0,-2 1 0,0 1 0,-2 0 0,-1 3 0,-2 0 0,-17-11-17,34 28-7,-1 0-1,1 1 0,-1 1 0,-1 0 0,1 1 1,-1 0-1,1 1 0,-1 0 0,0 2 0,0-1 0,0 2 1,0 0-1,0 0 0,-10 2 8,4 5-1293,13 2-2704,7-8-165,0-1-2943,1 0-4044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5:45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188 217 10293,'50'-27'8560,"36"12"-5280,-85 15-3268,1 1 0,0-1 1,0 1-1,0 0 0,-1 0 1,1-1-1,-1 1 0,1 0 0,-1 1 1,1-1-1,-1 0 0,1 0 1,-1 1-1,0-1 0,0 1 0,1-1 1,-1 1-1,0-1 0,-1 1 1,1 0-1,0-1 0,0 1 0,-1 0 1,1 0-1,-1-1 0,1 1 1,-1 0-1,0 0 0,0 0 0,0 0 1,0 0-1,0-1 0,0 1 1,0 0-1,-1 1-12,-24 64-81,-67-14-927,157-67 1507,-62 14-430,1 0 0,-1 1 0,1-1 0,0 1 0,-1 0 0,1 0 0,-1 0 0,0 1 0,1-1 0,-1 1 0,0 0 0,0 0 0,0 0 0,0 0 0,0 1 0,-1-1 1,1 1-1,-1-1 0,1 1 0,-1 0 0,0 0 0,0 0 0,0 0 0,-1 1 0,1-1 0,-1 0 0,1 1 0,-1-1 0,0 1 0,-1-1 0,1 1 0,-1-1 0,1 1 0,-1 0 0,0-1 0,0 1 0,-1 0 1,1-1-1,-1 1 0,0-1 0,0 1 0,0 2-69,-3-2 42,0 0 1,-1-1 0,1 1 0,0-1-1,-1 0 1,0 0 0,0 0 0,0-1-1,0 1 1,0-1 0,0-1 0,-1 1-1,1-1 1,-1 0 0,1 0 0,-1 0-1,-4-1-42,2 2 13,7-1-179,0-1-1,-1 1 1,1 0 0,0-1 0,-1 1 0,1-1-1,-1 0 1,1 1 0,-1-1 0,1 0 0,-1 0 0,1 0-1,-1 0 1,1 0 0,-1 0 0,1-1 0,-1 1 0,1 0-1,0-1 1,-1 1 0,1-1 0,-1 1 0,1-1-1,0 0 1,0 0 0,-1 0 0,1 1 0,0-1 0,0 0-1,0 0 1,0-1 0,0 1 0,0 0 0,0 0-1,0 0 1,0-1 0,1 1 0,-1 0 0,0-1 0,1 1-1,-1-1 1,1 1 0,0 0 0,-1-1 0,1 1 0,0-1-1,0 1 1,0-1 0,0 1 0,0-1 0,0 1-1,1-1 1,-1 1 0,0-1 0,1 1 0,-1-1 0,1 1-1,-1 0 1,1-1 166,6-13-6141,1-3-3509</inkml:trace>
  <inkml:trace contextRef="#ctx0" brushRef="#br0" timeOffset="577.987">408 52 8196,'-57'-30'10185,"-38"32"-6097,85 0-3911,-1 0 1,1 1-1,0 0 0,0 1 1,1 0-1,-1 1 0,1 0 1,0 0-1,0 1 0,0 0 1,1 0-1,0 1 0,0 0 1,1 1-1,-2 2-177,-2 2 128,0 2 0,1-1 1,0 2-1,1-1 0,0 1 0,2 0 1,0 1-1,0 0 0,2 0 0,0 1 1,0-1-1,2 1 0,0 0 0,0 8-128,1-16 15,1 0 0,0 1 0,0-1-1,1 1 1,0-1 0,1 0 0,0 1 0,1-1-1,-1 0 1,2 0 0,-1 0 0,1 0-1,1 0 1,0-1 0,0 1 0,0-1 0,1 0-1,0 0 1,1 0 0,0-1 0,0 0-1,1 0 1,-1-1 0,1 0 0,1 0-1,0 0-13,6 1 8,1 0 1,0-1 0,0 0 0,1-1 0,0-1 0,0-1 0,0 0 0,0-1-1,0-1 1,0 0 0,1-1 0,-1-1 0,0 0 0,0-2 0,0 1 0,0-2-1,0 0 1,-1-1 0,1-1 0,-1 0 0,0-1 0,-1-1 0,0 0 0,0-1 0,-1 0-1,0-1 1,11-11-10,-14 10 8,-4 6-6,0 0 0,0 0-1,0-1 1,-1 0-1,0 0 1,0-1 0,0 1-1,-1-1 1,0 0 0,0 0-1,-1-1 1,0 1 0,0-1-1,-1 0 1,0 1-1,0-1 1,-1 0 0,1-8-2,-6-7-18,-1 0 0,-1 0 1,0 0-1,-2 1 0,-1 0 0,0 0 1,-2 1-1,0 1 0,-2-1 1,0 2-1,-10-12 18,20 25-17,-1 0-1,0 0 1,1 0 0,-2 1-1,1-1 1,-1 1 0,0 0-1,0 0 1,0 1 0,-1 0 0,1 0-1,-1 0 1,0 0 0,0 1-1,0 0 1,-1 0 0,1 1 0,-1 0-1,0 0 1,0 0 0,1 1-1,-1 0 1,0 0 0,0 1-1,0 0 1,0 0 0,0 0 0,0 1-1,0 0 1,0 1 0,-3 1 17,-16 13-1070,-3 2-1652,9-11-7378,14-5-2874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5:43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156 272 8612,'14'-8'8015,"6"-14"-4986,-17 19-2484,0-1-405,0 0 0,1 0 0,0 0 0,0 1 0,0 0-1,0 0 1,0 0 0,1 0 0,-1 0 0,1 1 0,0 0 0,0 0 0,0 0-1,0 1 1,0 0 0,0 0 0,0 0 0,0 0 0,1 1 0,-1 0 0,0 0-1,0 0 1,1 1 0,-1-1 0,0 1 0,0 1 0,0-1 0,3 2-140,-7 0-2,0 0 1,0-1 0,0 1-1,-1 0 1,0 0-1,1 0 1,-1-1 0,0 1-1,0 0 1,-1 0-1,1 0 1,0 0 0,-1-1-1,0 1 1,0 0-1,0 0 1,0-1 0,0 1-1,0-1 1,-1 1-1,1-1 2,-8 14-63,0-2-1,-1 1 0,0-1 1,-1-1-1,0 0 0,-2 0 0,1-1 1,-14 10 63,-5 13-150,53-33 585,140-8 2799,-143 19-4152,-17-10-6085,-4-5-193,0-2-4769</inkml:trace>
  <inkml:trace contextRef="#ctx0" brushRef="#br0" timeOffset="549.634">327 35 7812,'-14'-11'4593,"-39"-12"1301,45 23-5606,1 1-1,-1 0 1,1 0 0,-1 0 0,1 1-1,0 1 1,0-1 0,0 1-1,0 0 1,1 1 0,-1-1 0,1 1-1,0 1 1,0-1 0,0 1 0,0 0-1,1 0 1,0 1 0,0 0-1,-1 2-287,-75 136 1461,71-121-1227,5-12-220,0 0 1,0 1-1,1-1 0,1 1 1,0 0-1,0 1 1,2-1-1,-1 0 1,1 1-1,1-1 0,0 0 1,1 1-1,1-1 1,0 0-1,0 1 1,1-1-1,0-1 0,1 1 1,1 0-1,0-1 1,1 0-1,0 0 1,0 0-1,1-1 0,0 0 1,1 0-1,8 7-14,-6-8 1,0-1 0,0-1 0,1 1 1,0-2-1,1 0 0,0 0 0,0-1 0,0 0 0,0-1 0,1 0 0,-1-1 0,1-1 0,0 0 0,0 0 0,8-1-1,-2-2 1,-1 0-1,1-1 0,0-1 0,-1 0 1,0-2-1,0 0 0,0-1 1,-1-1-1,1 0 0,-2-1 0,1-1 1,11-9-1,-19 12 0,0-1 0,0 0 0,-1-1 0,0 0-1,0 0 1,0-1 0,-2 0 0,1 0 0,-1 0 0,0-1 0,-1 0 0,0-1 0,0 1 0,-2-1 0,1 0 0,-1 0 0,0 0 0,-1 0 0,-1 0 0,0 0 0,0-8 0,-4 2 1,0 0 0,-1 0-1,-1 0 1,0 1 0,-2-1 0,1 1 0,-2 0-1,0 1 1,-1 0 0,-1 1 0,0-1 0,-1 2-1,-1-1 1,0 2 0,0 0 0,-1 0 0,-1 1-1,0 1 1,0 0 0,-10-5-1,15 10-10,1-1 0,-1 1 0,0 0 0,-1 1 0,1 0 0,-1 1 0,0 0 0,1 0 0,-1 1 0,-5 0 10,-28 18-7287,42-15 206,2 1-4607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5:42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253 132 7812,'0'7'9919,"-1"25"-7353,17 125-421,-18-143-2175,2-8-1590,1-13-3554,3-3-765,4 0-3724</inkml:trace>
  <inkml:trace contextRef="#ctx0" brushRef="#br0" timeOffset="1144.445">290 8 8340,'-47'-7'9361,"-25"41"-6617,68-32-2436,-78 51 1277,75-47-1512,0 0 0,1 0-1,-1 1 1,1 0 0,1 1-1,-1-1 1,1 1 0,1 0-1,0 0 1,0 1-1,0-1 1,1 1 0,0 0-1,1 0 1,0 0 0,0 0-1,1 1-72,-1-2 36,0 1-1,1 0 0,0-1 1,0 1-1,1 0 0,1 0 1,-1 0-1,1-1 0,1 1 1,0 0-1,0-1 0,0 1 1,1-1-1,0 0 0,1 0 1,0 0-1,0 0 0,1-1 1,0 0-1,0 1 0,1-2 1,0 1-1,0-1 0,0 0 1,1 0-1,0-1 0,0 1 1,0-2-1,5 3-35,-2-1 3,1-1 1,0 0 0,0 0-1,0-1 1,1 0-1,-1-1 1,1-1-1,0 0 1,0 0-1,0-1 1,0-1-1,0 0 1,0 0-1,0-2 1,0 1-1,-1-1 1,1-1 0,0 0-1,-1-1 1,0 0-1,0-1 1,0 0-1,0 0 1,-1-1-1,0-1 1,0 0-1,0 0 1,-1-1-1,0 0 1,-1-1-1,0 0 1,0 0 0,-1 0-1,0-1 1,-1-1-1,0 1 1,4-9-4,-7 11 2,1 0 0,-2 0 0,1-1 0,-1 1 0,0-1 0,-1 1 0,0-1 0,0 0 0,-1 1 1,0-1-1,-1 0 0,0 1 0,0-1 0,-1 0 0,0 1 0,0 0 0,-1-1 0,0 1 0,0 0 0,-1 0 0,0 1 1,-1-1-1,-1-1-2,0 0 11,-1 0 0,0 0 0,-1 1 0,1 0 0,-2 0 0,1 1 0,-1 0 0,0 1 0,0 0 0,-1 0 0,1 1 0,-1 0 0,-1 1 0,1 0 0,-1 1 1,1 0-1,-1 0 0,0 1 0,0 0 0,0 1 0,-10 1-11,-19 19-2023,32-13-1960,8-5-3023,1-1-4975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5:56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1 265 6771,'12'6'5926,"16"-17"-4430,-16 6-1206,0 0-1,0 1 1,0 1-1,1 0 1,-1 1-1,1 0 1,0 0 0,0 2-1,0-1 1,-1 2-1,1 0 1,10 2-290,41-1 119,508-28 113,-331 17 56,227 20-288,-16-16 145,-239-3-93,665-11 151,39-38 293,-134 56-229,-38-22-231,-471 9-34,340-17 62,54-8-80,-103 34 309,-245 12-247,-74-1-33,72-13-13,382-8 249,-385 14-173,789-3 562,-704 18-398,-325-10-1698,-45-6-8633,-28 1 545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6:01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1471 2018 8228,'0'1'6519,"-1"2"-3283,-3 8-796,-58 44 1876,-41 150-3128,101-201-1221,-3 9-1207,2-19-5088,4-14-2994,1 12 334</inkml:trace>
  <inkml:trace contextRef="#ctx0" brushRef="#br0" timeOffset="499.88">1246 2106 10949,'10'13'7644,"19"6"-4058,-4-4-2071,-13-5-1328,-1-1 1,2 0 0,-1-1 0,1-1 0,1 0 0,-1 0 0,1-2 0,0 0 0,8 2-188,0 0-644,17 4-488,-27-13-3453,0-4-3960,-7 1-1918</inkml:trace>
  <inkml:trace contextRef="#ctx0" brushRef="#br0" timeOffset="765.445">1629 2276 10485,'7'1'6369,"6"-2"-2750,3 1-1719,4 6-125,20 4-330,-19-13-3246,-17-1 684,-1-2-3297,-1 2-1268,2-3-6881</inkml:trace>
  <inkml:trace contextRef="#ctx0" brushRef="#br0" timeOffset="3063.195">1633 2285 7427,'2'11'7566,"20"-22"-3348,-11 5-2691,69 22 2928,-70-22-5388,-11 3-3137,-2-1-3656,2 3-4722</inkml:trace>
  <inkml:trace contextRef="#ctx0" brushRef="#br0" timeOffset="2046.39">2907 1979 10517,'-13'18'11735,"-4"14"-9322,2-3-1714,-54 114 402,49-129-3699,11-38-11334,11 7 4013</inkml:trace>
  <inkml:trace contextRef="#ctx0" brushRef="#br0" timeOffset="2858.737">2732 2010 11237,'15'29'9194,"8"-2"-5043,59 40-1998,2-3-1563,-58-49-1966,-22-20-3235,-5-7-5340,0 4-1420</inkml:trace>
  <inkml:trace contextRef="#ctx0" brushRef="#br0" timeOffset="1062.249">2065 1956 10997,'0'-1'1598,"1"2"5689,2 4-6399,13 96 3087,-13-52-3722,19 59-2747,-20-102-306,0-6-7238,2-3 388</inkml:trace>
  <inkml:trace contextRef="#ctx0" brushRef="#br0" timeOffset="1280.945">2010 2113 8852,'8'5'11923,"20"-17"-9696,-17 6-1311,37 8-534,3 0-3723,-36-5 1144,9-2-7001,-11 0-350</inkml:trace>
  <inkml:trace contextRef="#ctx0" brushRef="#br0" timeOffset="1671.481">2267 2043 9524,'-9'1'7109,"0"7"-3322,-8 31-1123,15-34-1926,-1 2-614,1 1 1,0-1 0,0 1-1,1 0 1,-1-1 0,2 1 0,-1 0-1,1 0 1,0 0 0,1 0 0,0-1-1,0 1 1,1 0 0,0 0-1,0-1 1,4 8-125,-2-13 2,1 0-1,1-1 0,-1 1 1,0-1-1,0 0 1,0 0-1,1-1 0,-1 1 1,0-1-1,1-1 1,-1 1-1,0-1 0,1 1 1,-1-1-1,0-1 1,0 1-1,0-1 0,0 0 1,3-2-2,-4 3-13,0 0 0,0 0 1,0-1-1,0 1 0,0-1 0,-1 0 1,1-1-1,0 1 0,-1 0 0,0-1 0,1 0 1,-1 0-1,0 0 0,-1 0 0,1-1 1,0 1-1,-1-1 0,0 1 0,0-1 1,0 0-1,0 0 0,-1 0 0,1 0 1,-1 0-1,0 0 0,0 0 0,-1 0 1,1 0-1,-1-1 0,0 1 0,0 0 1,0 0-1,-1-1 0,1 1 0,-1 0 0,0 0 1,0 0-1,-1 0 0,1 0 0,-1 0 1,0 0-1,0 0 0,0 1 0,-1-1 1,1 1-1,-1-1 13,-1 2-21,1 0 0,-1-1 0,0 2-1,0-1 1,-1 0 0,1 1 0,0 0 0,0 0 0,-1 0 0,1 0 0,-1 1 0,1-1-1,-1 1 1,1 1 0,-1-1 0,-1 1 21,-25 8-3712,30-9-1674,2-3 383,2-3-5799</inkml:trace>
  <inkml:trace contextRef="#ctx0" brushRef="#br0" timeOffset="-2133.158">1054 1651 9812,'-2'14'5968,"5"10"-2539,0-5-1892,6 73 594,-10-69-2720,1-23-3544,2-11-4884,0 3-105</inkml:trace>
  <inkml:trace contextRef="#ctx0" brushRef="#br0" timeOffset="-1914.428">1057 1556 8836,'-1'1'2161,"1"-1"16,-2 0-1136,2 5-545,1-1-272,1 3-192,1 0-272,1 1-1921,-2-5-1809,4-1-4610</inkml:trace>
  <inkml:trace contextRef="#ctx0" brushRef="#br0" timeOffset="-1519.573">1165 1613 8004,'8'46'10938,"-6"2"-7488,12 59-3194,-1-123-762,-3-24 401,-8 15 97,-2 18 10,0 1 1,1 0-1,-1 0 0,1-1 0,1 1 1,-1 0-1,1 0 0,0 0 0,0 0 0,1 0 1,0 1-1,0-1 0,1-1-2,-3 5 0,0 0-1,0 0 0,0 0 1,1 1-1,-1-1 1,0 1-1,1-1 1,-1 1-1,1-1 0,-1 1 1,1 0-1,0-1 1,-1 1-1,1 0 1,0 0-1,0 1 0,0-1 1,0 0-1,0 0 1,0 1-1,0-1 1,0 1-1,0 0 1,0 0-1,0 0 0,0 0 1,0 0-1,0 0 1,0 0-1,0 1 1,0-1-1,0 1 0,1-1 1,2 6 65,-1-1 0,1 1 0,-1 0 0,0 0 0,0 0 0,0 0 0,-1 1 0,0 0 0,0-1 0,-1 1 0,0 0 0,0 0 0,-1 1 0,0-1 0,0 0 0,0 0 0,-1 1 0,0-1 0,-1 0 0,0 0 0,0 1 0,-1 5-65,-11-10-2720,10-8-1191,2 0-3821,2 3-1358</inkml:trace>
  <inkml:trace contextRef="#ctx0" brushRef="#br0" timeOffset="-1269.701">1439 1641 8580,'21'21'8000,"-9"1"-3752,-7 54-3119,-7-38-601,3-29-2441,1-17-7077,-2 5 6975,4-6-7536</inkml:trace>
  <inkml:trace contextRef="#ctx0" brushRef="#br0" timeOffset="-988.508">1456 1532 10789,'-1'5'2673,"-1"-4"0,4 4-1536,-6-4-385,5 6-256,3-2-367,1 0-466,3-2-335,-4-1-1793,2-2-240,4 0-1793,2-4-3458</inkml:trace>
  <inkml:trace contextRef="#ctx0" brushRef="#br0" timeOffset="-754.199">1617 1485 9877,'3'4'3334,"8"7"2605,2 19-3885,0 97-182,1-4-3389,-10-108-478,-2-13-1803,-1-3-3343,1-2-1468</inkml:trace>
  <inkml:trace contextRef="#ctx0" brushRef="#br0" timeOffset="-441.771">1608 1673 9508,'0'1'2946,"1"1"159,4 1 1601,10 1-3297,3-2-273,2 0-271,2-4-225,5 2-176,-12 0-384,-3-2-320,-1-2-304,-2 2-609,-1 2 1730,2 1-4147,2-1-2865,-1-2-7043</inkml:trace>
  <inkml:trace contextRef="#ctx0" brushRef="#br0" timeOffset="-3544.483">435 1573 9508,'2'14'7266,"5"10"-4124,-2-6-1872,5 81 1611,1 27-1704,-5-112-1819,-7-26-1598,-3-25-4336,7 23 517,3 3-3652</inkml:trace>
  <inkml:trace contextRef="#ctx0" brushRef="#br0" timeOffset="-2914.233">537 1409 8932,'-44'-9'9437,"-30"35"-6877,49-16-1644,14-7-772,1 1 1,-1-1 0,1 2 0,0-1-1,0 2 1,1-1 0,0 1 0,0 1-1,0-1 1,1 2 0,-1-1-1,2 1 1,-1 0 0,1 1 0,1-1-1,-2 4-144,2-3 83,0 1-1,0-1 1,1 1-1,1 1 1,0-1-1,0 1 1,1-1-1,0 1 1,1 0-1,0 0 1,1 0-1,0 2-82,0-2 4,1 1-1,0 0 1,0-1-1,2 1 0,-1-1 1,1 0-1,1 1 1,0-1-1,0 0 1,1 0-1,1-1 1,0 1-1,0-1 1,1 0-1,1 0 1,-1-1-1,1 0 0,1 0 1,0 0-1,0-1 1,1 0-1,0-1 1,0 0-1,0 0 1,1-1-1,0-1 1,8 4-4,-7-4 0,-1-1 1,1 0-1,0 0 1,-1-1 0,1-1-1,1 0 1,-1 0 0,0-1-1,0-1 1,1 0 0,-1 0-1,0-1 1,0-1 0,0 0-1,0 0 1,0-1 0,0-1-1,0 1 1,-1-2-1,0 0 1,0 0 0,0 0-1,0-1 1,-1-1 0,0 0-1,-1 0 1,1-1 0,-1 0-1,2-3 0,-3 2 1,-1 0 0,0-1 1,0 0-1,-1 0 0,0-1 0,0 1 0,-1-1 0,-1 0 0,0 0 0,-1 0 1,0-1-1,0 1 0,-1-1 0,-1 1 0,0-1 0,0 1 0,-1-1 0,-1 1 1,-2-10-2,2 11 31,1 0 0,-2 1 1,1-1-1,-1 1 0,-1 0 1,0 0-1,0 0 0,0 0 1,-1 1-1,-1 0 0,0 0 1,0 0-1,0 0 0,-1 1 1,0 0-1,0 1 0,-1 0 0,1 0 1,-2 0-1,1 1 0,0 0 1,-1 1-1,0 0 0,0 0 1,-1 1-1,1 0 0,0 0 1,-1 1-1,0 1 0,0-1 1,1 2-1,-1-1 0,0 1 1,0 1-1,-6 1-31,1 2-738,-11 3-2075,7-6-8024,7-2-1139</inkml:trace>
  <inkml:trace contextRef="#ctx0" brushRef="#br0" timeOffset="7714.886">479 285 7315,'-2'23'7634,"-2"2"-3425,-20 57-2926,7-25-432,-59 136-152,42-129-995,40-107-6779,-3 24 1208,1-1-2870</inkml:trace>
  <inkml:trace contextRef="#ctx0" brushRef="#br0" timeOffset="8027.311">476 290 8740,'1'2'3811,"6"10"-2038,53 89 4118,-11-26-4760,59 130-587,-92-174-1870,-30-51-10799,10 14 3702</inkml:trace>
  <inkml:trace contextRef="#ctx0" brushRef="#br0" timeOffset="8355.371">393 521 8020,'11'5'10761,"36"-1"-8258,-20-2-1315,-15 0-1347,73-1 542,-61-12-4224,-4-10-4508,-7 1-2141</inkml:trace>
  <inkml:trace contextRef="#ctx0" brushRef="#br0" timeOffset="8876.659">571 76 7652,'-2'-2'426,"0"0"0,0 0 1,-1 0-1,1 1 1,0-1-1,-1 1 0,0-1 1,1 1-1,-1 0 1,0 0-1,0 0 0,0 0 1,0 1-1,0-1 1,0 1-1,0-1 0,0 1 1,0 0-1,0 0 1,-2 1-427,-94 31 2426,76-19-2285,2 1 0,0 0 0,0 2 1,2 1-1,0 0 0,0 2 0,2 0 1,1 1-1,0 0 0,1 1 0,1 1 0,2 0 1,0 1-1,1 1-141,5-12 11,0 0 1,0 1-1,2 0 1,0 0-1,0 0 1,1 1-1,1-1 1,0 1-1,1 0 1,0 0-1,1-1 1,1 1-1,0 0 0,1-1 1,0 1-1,1-1 1,1 1-1,0-1 1,1 0-1,0-1 1,1 1-1,0-1 1,1 0-1,0-1 1,1 1-1,1-1 1,0-1-1,0 0 1,1 0-1,0-1 1,0 0-1,1-1 1,4 3-12,16 5 33,1-2-1,0 0 1,1-3 0,0 0 0,1-2 0,0-2 0,1-1 0,0-2 0,-1-1 0,1-1 0,0-3-1,10-1-32,-28-2 37,0 0-1,-1-1 1,1-1-1,-1 0 0,0-1 1,-1-1-1,1-1 1,-2 0-1,1-1 0,-1 0 1,-1-1-1,0-1 1,0 0-1,1-3-36,-4 1 45,0 0 0,-1-1-1,-1 0 1,0 0 0,-1-1 0,-1 0 0,0-1-1,-2 1 1,1-1 0,-2 0 0,0 0 0,-1 0-1,-1 0 1,-1 0 0,0 0 0,-1 0-1,-1-1 1,0 1 0,-3-4-45,1 4 114,-1 0 0,-1 0 0,-1 1 0,0 0 0,-1 0 0,-1 0 0,0 1 0,-1 0 0,-1 1 0,0 0 0,-1 1 0,0 0 1,-1 1-1,-1 1 0,0 0 0,-9-5-114,-45-45 419,56 48-310,-1 2-1,0 0 1,-1 0 0,0 1 0,-1 1 0,0 1 0,0 0 0,-1 1-1,0 0 1,-14-3-109,-50 4-408,86 39-8575,-3-27 3103,-3 0-4882</inkml:trace>
  <inkml:trace contextRef="#ctx0" brushRef="#br0" timeOffset="16693.427">2851 3291 10149,'-3'7'7806,"2"7"-3706,13 65-2563,-12-77-1557,1 1-1,-1-1 0,1 1 1,0-1-1,0 0 1,0 1-1,0-1 0,0 0 1,0 0-1,1 0 1,-1 0-1,1 0 0,0 0 1,-1 0-1,1-1 1,0 1-1,0-1 0,0 1 1,0-1-1,0 0 1,0 1-1,1-1 0,-1 0 1,0 0-1,1-1 1,-1 1-1,1-1 0,-1 1 1,0-1-1,1 1 1,-1-1-1,1 0 1,-1 0-1,1-1 0,-1 1 1,1 0-1,-1-1 1,1 1-1,-1-1 0,0 0 1,1 0-1,-1 0 1,0 0-1,0 0 0,0-1 1,0 1-1,0-1 1,0 1-1,0-1 0,0 0 1,0 1-1,-1-1 1,1 0-1,-1 0 0,1 0 1,-1-1-1,0 0 21,34-105-571,-23 236 3375,-6-108-2667,0 0 0,-1 0-1,-2 0 1,0 1 0,-1-1-1,0 1 1,-2-1 0,-1 1-1,-1 2-136,2-21 28,-1-1 0,1 1-1,-1 0 1,0-1 0,0 1-1,0-1 1,0 1 0,0-1-1,0 0 1,-1 1 0,1-1-1,0 0 1,0 0 0,-1 0-1,1 0 1,-1 0 0,1 0-1,-1 0 1,0 0 0,1-1-1,-1 1 1,0 0 0,1-1-1,-1 0 1,0 1 0,0-1-1,1 0 1,-1 0 0,0 0-1,0 0 1,0 0 0,1 0-1,-1-1 1,0 1 0,0-1-1,1 1-27,-66-19-270,54 0-6016,11 11-1194,0 1-5345</inkml:trace>
  <inkml:trace contextRef="#ctx0" brushRef="#br0" timeOffset="18010.247">345 4198 8100,'3'-18'6743,"5"-11"-3738,49-23 779,-55 51-3749,0 0-1,-1 0 1,1 1 0,0-1-1,0 1 1,0-1 0,0 1 0,0-1-1,0 1 1,0 0 0,0 0 0,0 0-1,0 0 1,0 0 0,0 1 0,0-1-1,0 1 1,0-1 0,0 1 0,0 0-1,0-1 1,0 1 0,-1 0 0,1 0-1,0 1 1,-1-1 0,1 0 0,-1 0-1,1 1 1,-1-1 0,1 1-1,-1-1 1,0 1 0,0 0 0,0-1-1,1 2-34,-1 0-11,1 0-1,-1 0 1,1 1-1,-1-1 1,0 0-1,-1 1 1,1-1-1,0 1 1,-1-1-1,0 1 1,0-1-1,0 1 0,0-1 1,0 0-1,-1 1 1,0-1-1,1 1 1,-1-1-1,0 0 1,-1 1-1,1-1 1,-1 0-1,1 0 1,-1 0-1,0 0 1,0 0-1,0 0 0,-1-1 1,1 1-1,-1-1 1,1 0-1,-1 1 1,0-1-1,0 0 1,0-1-1,0 1 1,-2 1 11,-19 39-203,62-51 182,-35 8 53,-1 0 0,1 1 1,0-1-1,0 1 1,0 0-1,-1 0 0,1 0 1,0 0-1,0 1 1,-1-1-1,1 1 0,0-1 1,0 1-1,-1 0 1,1 0-1,-1 0 0,1 1 1,-1-1-1,1 0 1,-1 1-1,0 0 0,0 0 1,0-1-1,0 1 1,0 0-1,0 1 0,0-1 1,-1 0-1,1 0 1,-1 1-1,1-1 0,-1 1 1,0-1-1,0 1 1,0 0-1,-1-1 1,1 1-1,0 0 0,-1 0 1,0-1-1,0 2-32,0-2 39,0 0 0,0 0 0,0 0 0,-1 0 0,1 1 0,-1-1 0,1 0 0,-1 0 0,0 0-1,0 0 1,0 0 0,0 0 0,0 0 0,0-1 0,0 1 0,-1 0 0,1-1 0,-1 1 0,1-1 0,-1 1 0,0-1 0,0 0 0,1 1 0,-1-1 0,0 0-1,0 0 1,0 0 0,0-1 0,0 1 0,0 0 0,-1-1 0,1 0 0,0 1 0,0-1 0,-1 0-39,-27 10-98,18-12-1339,14-19-6397,5 14 1892,1 0-3654</inkml:trace>
  <inkml:trace contextRef="#ctx0" brushRef="#br0" timeOffset="18556.989">524 3960 7027,'-27'-14'8662,"-26"14"-6556,44 0-1394,0 1-552,-1-1-1,0 2 0,0-1 1,1 1-1,-1 1 1,1-1-1,0 2 0,0-1 1,0 1-1,0 1 1,0 0-1,1 0 0,0 0 1,0 1-1,1 0 1,-1 1-1,1 0 0,1 0 1,-1 0-1,1 1 1,1 0-1,-1 0 0,1 1 1,1-1-1,-1 1 1,2 0-1,-1 0 1,0 5-160,-17 137 544,21-145-542,0 0 0,1 0 0,0 0 0,0 0 1,0 0-1,1 0 0,0 0 0,0-1 0,0 1 1,1-1-1,0 1 0,0-1 0,0 0 1,0 0-1,1 0 0,0-1 0,0 1 0,1-1 1,-1 0-1,1 0 0,0 0 0,-1-1 0,6 3-2,11 4 2,1-1-1,0 0 1,1-2-1,0 0 1,0-2-1,0 0 1,1-2-1,-1 0 1,1-2-1,0-1 0,2 0-1,-20 0 3,0-1-1,0 1 0,0-1 0,0 0 0,0-1 1,0 1-1,0-1 0,0 0 0,-1 0 0,1-1 0,-1 0 1,0 0-1,0 0 0,0-1 0,0 0 0,0 1 1,-1-2-1,0 1 0,1 0 0,-2-1 0,1 0 1,0 0-1,-1 0 0,0 0 0,0-1 0,-1 1 0,0-1 1,0 0-1,0 1 0,0-1 0,-1 0 0,0 0 1,0-3-4,0-5 11,0 0 0,-2 0 0,1 0 0,-2 0-1,0 1 1,0-1 0,-1 0 0,-1 1 0,-1 0-1,1 0 1,-2 0 0,0 0 0,-1 1-1,0 0 1,0 0 0,-1 1 0,-1 0 0,0 0-1,-1 1 1,0 0 0,-9-6-10,-33-12 166,27 19-2653,25 8-3006,2-1 2452,-2 2 1368,4-5-9642</inkml:trace>
  <inkml:trace contextRef="#ctx0" brushRef="#br0" timeOffset="15350.693">2234 3256 10773,'-3'11'8194,"4"15"-6726,0-17-338,24 208 1081,-44-235-14064,15 8 6987,3-3-2175</inkml:trace>
  <inkml:trace contextRef="#ctx0" brushRef="#br0" timeOffset="15569.395">2182 3391 10709,'9'8'9089,"16"2"-6111,-18-7-1932,78 8-1696,-58-17-3056,-1-6-4373,-14 4-3292</inkml:trace>
  <inkml:trace contextRef="#ctx0" brushRef="#br0" timeOffset="15979.282">2406 3340 9316,'-11'18'9914,"2"19"-7478,6-22-1201,1-6-1003,0 0 0,1 1 0,0-1 0,0 0-1,1 0 1,1 1 0,-1-1 0,1 0 0,1 0 0,0 1 0,2 4-232,-1-12 3,-1 0 0,1 0-1,0 0 1,1-1 0,-1 1 0,0-1 0,0 0 0,1 0 0,-1 0 0,0 0 0,1 0 0,-1-1 0,1 1 0,-1-1 0,1 0 0,-1 0 0,1-1 0,-1 1 0,1-1 0,-1 1-1,1-1 1,-1 0 0,0 0 0,1-1 0,-1 1 0,0-1 0,0 0 0,0 1 0,2-3-3,-1 2-4,-1 0 0,0 0 1,1 0-1,-1 0 0,0-1 0,-1 0 1,1 1-1,0-1 0,-1 0 0,1 0 0,-1 0 1,0 0-1,0-1 0,0 1 0,-1-1 1,1 1-1,-1-1 0,0 1 0,0-1 1,0 0-1,0 0 0,-1 0 0,1 1 0,-1-1 1,0 0-1,0 0 0,-1 0 0,1 0 1,-1 1-1,0-1 0,1 0 0,-2 0 0,1 1 1,0-1-1,-1 1 0,0-1 0,0 1 1,0 0-1,0 0 0,0 0 0,-1 0 0,1 0 1,-1 0-1,0 0 0,0 1 0,0 0 1,0-1-1,0 1 0,-1 0 0,1 0 0,0 1 1,-1-1-1,-2 0 4,-54 9-1367,51 1-3094,5 4-3872,4-6-2827</inkml:trace>
  <inkml:trace contextRef="#ctx0" brushRef="#br0" timeOffset="12010.579">1144 2886 9893,'-5'8'7711,"4"4"-3475,8 32-2960,-2-20-565,-4 50-2170,-6-105-11040,5 15 2646</inkml:trace>
  <inkml:trace contextRef="#ctx0" brushRef="#br0" timeOffset="12276.174">1111 2740 9172,'-3'4'2113,"3"0"16,1 3-1393,1 0-495,2-3 2512,0 1-4802,1-1-2193,2-1-6595</inkml:trace>
  <inkml:trace contextRef="#ctx0" brushRef="#br0" timeOffset="12682.287">1286 2818 10117,'2'16'6916,"1"1"-4304,3 19-1175,-5 90-501,-2-137-956,0-1 1,1 1-1,0 0 1,1 0-1,0 0 0,0 0 1,2 0-1,-1 0 1,1 0-1,1 0 0,0 1 1,0 0-1,1 0 0,0 0 1,1 0-1,0 1 1,2-2 19,-6 9 11,0 1 1,0-1 0,-1 1-1,1 0 1,0 0 0,0 0 0,0 0-1,0 0 1,0 0 0,0 1 0,0-1-1,1 1 1,-1-1 0,0 1-1,0 0 1,0 0 0,0 0 0,1 0-1,-1 0 1,0 0 0,0 1 0,0-1-1,1 1 1,-1-1 0,0 1-1,0 0 1,0 0 0,0 0 0,0 0-1,-1 0 1,1 0 0,0 1-1,0-1 1,-1 1 0,1-1 0,-1 1-1,1 0 1,0 1-12,42 75 542,-38 24 402,-11-95-2691,2-19-2206,4 0-4359,5 3-1276</inkml:trace>
  <inkml:trace contextRef="#ctx0" brushRef="#br0" timeOffset="12869.74">1584 2847 9028,'19'26'10183,"-10"19"-6560,-10 26-4260,-4-87-7786,7 1 2933,0-3-2778</inkml:trace>
  <inkml:trace contextRef="#ctx0" brushRef="#br0" timeOffset="13057.386">1608 2707 9812,'0'4'2258,"-2"-3"15,2 3-1489,2 2-560,-1 1-192,0-5-2209,2 0-1953,3-1-4930</inkml:trace>
  <inkml:trace contextRef="#ctx0" brushRef="#br0" timeOffset="13324.328">1755 2677 11653,'6'32'7560,"0"0"-4414,15 72-2647,-11 18-2140,-10-115 1031,-6-19-3500,2 6-1433,-2-6-5395</inkml:trace>
  <inkml:trace contextRef="#ctx0" brushRef="#br0" timeOffset="13558.646">1716 2857 11125,'22'7'9721,"20"-18"-6169,-27 7-2616,50-7-317,-44 8-4724,1 2-5938,-11 0-1746</inkml:trace>
  <inkml:trace contextRef="#ctx0" brushRef="#br0" timeOffset="10980.773">381 2893 8916,'12'-6'5290,"6"-12"-2832,-2 3-1263,-14 12-1102,0 1 0,0 0 1,1-1-1,-1 1 0,1 0 0,-1 1 0,1-1 1,-1 0-1,1 1 0,0-1 0,0 1 1,0 0-1,0 0 0,0 0 0,0 0 0,0 1 1,0-1-1,0 1 0,0-1 0,0 1 1,0 0-1,1 1 0,-1-1 0,0 0 0,0 1 1,0 0-1,0 0 0,0 0 0,0 0 1,0 0-1,0 0 0,-1 1 0,1 0 0,0-1 1,2 3-94,-4 3 7,0 0 0,0 0 0,0 0 0,-1 0 0,0 0 0,0 0 0,0 0 0,-1 0 0,0 0 0,-1 0 0,0 0 0,0-1 0,0 1 0,-1-1 0,0 1 0,0-1 0,0 0 0,-1 0 0,0 0 0,0 0 0,-1-1 0,-4 4-7,-8 11 3,12-16-3,1 1 0,-1-1 0,1 0-1,0 1 1,1 0 0,-1 0 0,1 0 0,0 0 0,0 1-1,1-1 1,0 1 0,0 0 0,0 0 0,0-1-1,1 5 1,54-26 1620,40-3 421,-78-21-10205,-8 27 1734,1-3-3897</inkml:trace>
  <inkml:trace contextRef="#ctx0" brushRef="#br0" timeOffset="11590">502 2600 9396,'-50'0'6545,"0"17"-3426,34-9-2783,1 1-1,0 1 1,0 0 0,1 1-1,1 1 1,0 0 0,-11 13-336,15-10 113,0 1 1,0 0 0,2 1-1,0 0 1,1 0-1,0 1 1,1-1-1,2 1 1,0 0 0,0 0-1,2 1 1,0-1-1,1 0 1,2 13-114,-3-23 11,1 1 0,0 0 1,0-1-1,1 1 0,0 0 0,1-1 1,0 1-1,0-1 0,1 0 1,0 1-1,0-1 0,1-1 0,0 1 1,0 0-1,1-1 0,-1 0 0,2 0 1,-1 0-1,1-1 0,0 0 0,1 0 1,-1 0-1,1-1 0,0 0 0,1-1 1,-1 1-1,6 1-11,4 1 9,1-1-1,0-1 1,0 0-1,0-1 1,1-2-1,-1 0 1,1 0-1,0-2 1,-1 0-1,1-1 1,0-1-1,-1-1 1,0-1 0,0 0-1,5-3-8,-13 3 4,-1 0 1,1 0-1,-1-1 0,0 0 0,0-1 1,0 0-1,-1-1 0,0 1 0,0-1 1,-1-1-1,0 0 0,0 0 0,-1 0 1,0-1-1,0 0 0,-1 0 0,0 0 1,0-1-1,-2 0 0,1 0 0,-1 0 1,0 0-1,-1 0 0,0 0 0,-1-1 1,0 1-1,-1-10-4,2 5 8,-1 0 0,-1 0 0,0 0 0,-1 0 1,-1 0-1,0 1 0,-1-1 0,-1 0 0,0 1 0,-1 0 1,0 0-1,-1 0 0,-1 0 0,0 1 0,-1 0 0,0 1 0,-2-1-7,2 7 36,0 0 1,0 1 0,0 0 0,-1 0 0,1 1 0,-1 1 0,0-1 0,0 1-1,-1 1 1,1-1 0,-1 2 0,1-1 0,-1 1 0,0 1 0,1 0 0,-1 0 0,0 1-1,1 0 1,-1 1 0,-2 0-38,8 0-405,-7 1-805,9-7-4269,5 1-1126,6 2-4123</inkml:trace>
  <inkml:trace contextRef="#ctx0" brushRef="#br0" timeOffset="36487.366">3446 4396 8788,'8'-12'8263,"3"-4"-4184,-10 15-3997,0 0 0,0 0 0,0 0 0,0 1 0,0-1 0,0 0 0,0 0 0,1 1 0,-1-1 0,0 1 0,0-1 0,0 1 0,1-1 0,-1 1 0,0 0 0,1 0 0,-1 0 0,0-1 0,1 1 0,-1 0 0,0 1 0,1-1 0,-1 0 0,0 0 0,1 1 0,-1-1 0,0 0 0,0 1 0,1-1 0,-1 1 0,0 0 0,0-1 0,0 1 0,0 0 0,0 0 0,0 0 0,0-1 0,0 1 0,0 0 0,0 0 0,0 1 0,0-1-82,1 1-4,1 0 0,-1 0 0,0 0 1,0 0-1,0 0 0,0 0 0,0 1 0,0-1 1,0 1-1,-1-1 0,1 1 0,-1 0 0,0-1 0,0 1 1,0 0-1,0 0 0,0 0 0,0 0 0,-1 0 0,0 0 1,1 0-1,-1 0 0,-1 0 0,1 0 0,0 0 1,-1 0-1,1 0 0,-1 0 0,0 0 0,0 0 0,0 0 1,0 0-1,0-1 0,-1 1 0,0 0 0,1-1 0,-1 1 5,-60 62-276,62-63 342,-1 0 0,1 0 0,-1 0 1,1 0-1,0 0 0,-1 0 0,1 0 0,0 0 1,0 0-1,1 0 0,-1 0 0,0 1 1,1-1-1,-1 0 0,1 0 0,0 0 0,0 0 1,-1-1-1,1 1 0,1 0 0,-1 0 0,0 0 1,0-1-1,1 1 0,-1-1 0,0 1 1,1-1-1,0 1 0,-1-1 0,1 0 0,0 0 1,0 0-1,0 0 0,0 0 0,0 0 1,0 0-68,4 6-4213,-5-4 116,0-1-3582,0 0-2894</inkml:trace>
  <inkml:trace contextRef="#ctx0" brushRef="#br0" timeOffset="36690.539">3526 4713 10533,'-2'5'2913,"2"1"49,0-1-1266,0-2-543,0-1-305,0-2-416,0-2-496,2 1-576,-1-2-2337,-1-5-2402,1-2-6082</inkml:trace>
  <inkml:trace contextRef="#ctx0" brushRef="#br0" timeOffset="35705.982">3202 4423 8436,'5'-13'7096,"7"0"-3510,37-2-710,-48 16-2868,1 0 1,0-1-1,-1 1 1,1 0-1,0 0 0,-1 0 1,1 0-1,-1 0 0,0 1 1,1-1-1,-1 0 1,0 1-1,0-1 0,1 0 1,-1 1-1,0 0 0,-1-1 1,1 1-1,0 0 1,0-1-1,-1 1 0,1 0 1,-1 0-1,1-1 0,-1 1 1,0 0-1,0 0 1,0 0-1,0 0 0,0 0 1,0-1-1,0 1 0,-1 0 1,1 0-1,-1 0 1,1-1-1,-1 1 0,0 0 1,1 0-1,-2 0-8,-38 68 12,38-68 80,0 0 0,0 0 1,0 0-1,0 0 0,1 1 0,-1-1 1,1 1-1,-1-1 0,1 1 0,0 0 1,0-1-1,0 1 0,0 0 1,1 0-1,-1-1 0,1 1 0,0 0 1,0 0-1,0 0 0,0 0 0,0 0 1,1 0-1,-1-1 0,1 1 0,-1 0 1,1 0-1,0-1 0,0 1 0,1 0 1,-1-1-1,1 1-92,1 1 72,11 3-16373,-8-6 7345</inkml:trace>
  <inkml:trace contextRef="#ctx0" brushRef="#br0" timeOffset="35940.3">3267 4700 10997,'0'1'3121,"0"0"129,2 1-1169,1-1-672,-1-2-401,-1-1-272,0 0-271,1 0-289,-2 1-352,1-3-577,1-1-415,1 1-2146,1-3-2577,2-5-6034</inkml:trace>
  <inkml:trace contextRef="#ctx0" brushRef="#br0" timeOffset="35004.106">2914 4431 7780,'8'-8'3536,"17"-15"3317,24 13-3671,-46 10-3159,0-1 1,0 1-1,0 0 0,0 1 1,-1-1-1,1 1 0,0-1 0,0 1 1,0 0-1,0 0 0,-1 0 1,1 0-1,0 0 0,-1 1 0,1-1 1,-1 1-1,0 0 0,1-1 1,-1 1-1,0 0 0,0 1 0,0-1 1,0 0-1,-1 0 0,1 1 0,-1-1 1,1 1-1,-1 0 0,0-1 1,0 1-1,0 0 0,0 0 0,0 0-23,-26 62 30,-22 15 829,49-48 571,4-36-1867,-4 2-3390,-1 2-6158,0 0-188</inkml:trace>
  <inkml:trace contextRef="#ctx0" brushRef="#br0" timeOffset="35271.594">3044 4727 9861,'-2'0'2785,"2"0"80,2 0-912,-2-3-865,0-2-319,-3 1-225,3-1-368,1 1-496,1-1-400,-2 2-2162,2-2-2288,5-2-5763</inkml:trace>
  <inkml:trace contextRef="#ctx0" brushRef="#br0" timeOffset="33941.855">2239 4509 9604,'4'11'10519,"-2"19"-8249,-2-26-1511,25 148 2018,-7-63-4337,-17-85 551,0 8-523,0-11-2571,-2-4-3679,0-1-2145</inkml:trace>
  <inkml:trace contextRef="#ctx0" brushRef="#br0" timeOffset="34191.797">2208 4689 11365,'9'3'9679,"14"-4"-7196,-11 0-1692,62-2-996,-9-29-6655,-54 23 447,-2 1-4411</inkml:trace>
  <inkml:trace contextRef="#ctx0" brushRef="#br0" timeOffset="34707.301">2439 4608 9300,'-12'18'8631,"3"4"-3973,5 90-1865,6-108-2785,0-1 0,0 1 0,0-1-1,0 0 1,1 1 0,-1-1 0,1 0 0,0 0-1,0-1 1,0 1 0,0-1 0,0 1 0,1-1-1,-1 0 1,1 0 0,-1 0 0,1-1 0,0 1-1,0-1 1,0 0 0,0 0 0,0-1-1,0 1 1,0-1 0,0 1 0,0-1 0,0-1-1,0 1 1,0 0 0,0-1 0,0 0 0,0 0-1,0 0 1,-1-1 0,1 1 0,0-1 0,-1 0-1,1 0 1,-1 0 0,1 0 0,-1-1 0,0 1-1,0-1 1,0 0 0,0 0 0,-1 0-1,1 0 1,-1 0 0,0-1 0,1-1-8,0 1-3,-1 1 1,0-1-1,0 0 1,-1 0-1,1 0 1,-1 0-1,0 0 1,0 0-1,0 0 1,0 0-1,-1 0 1,1-1 0,-1 1-1,0 0 1,-1 0-1,1 0 1,-1-1-1,0 1 1,0 0-1,0 0 1,0 0-1,-1 0 1,1 0-1,-1 1 1,0-1-1,-1 0 1,1 1-1,0-1 1,-1 1-1,0 0 1,0 0-1,0 0 1,0 0-1,0 0 1,-1 1-1,1 0 1,-1-1-1,0 1 1,1 0 0,-1 1-1,0-1 1,0 1-1,-2-1 3,-51 2-1062,25 17-6509,30-14 1013,2-2-3900</inkml:trace>
  <inkml:trace contextRef="#ctx0" brushRef="#br0" timeOffset="32012.131">1489 4189 10181,'12'20'10353,"1"39"-7127,-13-32-2742,7 35-2574,-3-71-10390,-4-2 2822</inkml:trace>
  <inkml:trace contextRef="#ctx0" brushRef="#br0" timeOffset="32246.453">1509 4089 7443,'-2'1'2017,"1"2"32,1-1-192,4 2-1377,0 0-1936,2-3-465,2 1-1585,6-2-3441</inkml:trace>
  <inkml:trace contextRef="#ctx0" brushRef="#br0" timeOffset="32512.018">1638 4031 9236,'6'12'4606,"7"14"1524,10 39-3596,10 130-2184,-33-190-1153,0 6-1175,1-7-8687,1-4 1271</inkml:trace>
  <inkml:trace contextRef="#ctx0" brushRef="#br0" timeOffset="32513.018">1636 4233 9957,'6'5'7477,"5"-8"-3487,4-1-1995,82-15-422,-71 9-5083,-8-1-7052,-9 2-342</inkml:trace>
  <inkml:trace contextRef="#ctx0" brushRef="#br0" timeOffset="31152.959">1061 4230 8340,'16'18'10622,"-5"13"-7160,-4 20-1524,-6-17-3546,3-41-11208,-2 3 2894</inkml:trace>
  <inkml:trace contextRef="#ctx0" brushRef="#br0" timeOffset="31371.664">1078 4092 9508,'0'0'2289,"0"2"0,1 1-1328,1 1-497,1 2-320,-1 2-288,0-2-2097,1-2-1937,2-3-4898</inkml:trace>
  <inkml:trace contextRef="#ctx0" brushRef="#br0" timeOffset="31730.95">1186 4193 10101,'10'29'5364,"15"71"-94,-24-71-4862,5-151-613,42 48 239,-47 73-28,-1 1 1,1-1-1,-1 0 0,1 1 0,0-1 0,0 1 0,-1 0 1,1-1-1,0 1 0,0-1 0,0 1 0,-1 0 0,1 0 1,0-1-1,0 1 0,0 0 0,0 0 0,-1 0 0,1 0 1,0 0-1,0 0 0,0 0 0,0 1 0,0-1 1,-1 0-1,1 0 0,0 0 0,0 1 0,0-1 0,-1 1 1,1-1-1,0 1 0,0-1 0,-1 1 0,1-1 0,0 1 1,-1-1-1,1 1 0,-1 0 0,1-1 0,-1 1 0,1 0 1,-1 0-1,1-1 0,-1 1 0,0 0 0,1 0 0,-1 0 1,0-1-1,0 2-6,19 42 294,-15-35-297,-1 0 0,0 1-1,-1 0 1,0 0 0,0 0-1,-1 0 1,0 0 0,-1 0-1,0 0 1,0 0 0,-1 0-1,-1 1 4,-2-8-3281,6-12-6412,0 5 1148</inkml:trace>
  <inkml:trace contextRef="#ctx0" brushRef="#br0" timeOffset="14507.143">1394 3316 8884,'11'-8'9713,"-13"19"-5468,22 118-2329,-20-126-1916,1 1 0,-1-1 1,1 0-1,0 1 0,-1-1 0,2 0 0,-1 1 1,0-1-1,1 0 0,-1 0 0,1 0 0,0 0 1,0-1-1,0 1 0,0 0 0,0-1 0,1 0 1,-1 1-1,1-1 0,0 0 0,0 0 0,0 0 1,0-1-1,0 1 0,0-1 0,0 1 0,0-1 1,0 0-1,1 0 0,-1-1 0,0 1 0,1-1 1,-1 0-1,1 1 0,-1-1 0,0-1 0,1 1 1,-1 0-1,1-1 0,-1 0 0,0 0 0,0 0 1,1 0-1,-1 0 0,0-1 0,0 0 0,0 1 1,0-1-1,-1 0 0,1 0 0,0 0 0,-1-1 1,1 1-1,1-6-12,1 0 1,-1 0 0,-1 0-1,1-1 1,-1 1 0,-1-1-1,0 0 1,0 0 0,0 0-1,-1-8 12,8-33-68,-9 50 69,-1 1 0,1-1 0,0 0 0,0 0 1,-1 0-1,1 0 0,0 0 0,-1 0 0,1 0 0,0 0 0,-1 0 0,1 0 0,0 0 0,-1 0 0,1 0 0,0 0 0,0 0 0,-1 0 0,1 0 0,0 0 0,-1-1 0,1 1 0,0 0 0,0 0 1,-1 0-1,1 0 0,0-1 0,0 1 0,-1 0 0,1 0 0,0 0 0,0-1 0,-1 1-1,0 43 320,7-17-155,0 1 0,-2 0 0,-1 1 0,-1-1 0,-1 1 0,-2 8-165,0-31 57,0 0 0,0 0-1,0 0 1,-1 0 0,0 0 0,0-1 0,0 1 0,0-1 0,-1 0-1,1 1 1,-1-1 0,-1 0 0,1-1 0,0 1 0,-1 0-57,-5 6 211,8-8-210,-1 0-1,1-1 0,0 1 1,-1-1-1,0 0 0,1 1 0,-1-1 1,0 0-1,1 0 0,-1 0 1,0 0-1,0-1 0,0 1 1,0 0-1,0-1 0,0 1 0,0-1 1,0 0-1,0 0 0,0 1 1,0-1-1,0-1 0,0 1 0,0 0 1,0 0-1,0-1 0,0 1 1,0-1-1,0 0 0,0 1 1,0-1-1,0 0 0,0 0 0,1 0 1,-1-1-1,-1 0 0,1-23-5649,12 2-4955,0 11-134</inkml:trace>
  <inkml:trace contextRef="#ctx0" brushRef="#br0" timeOffset="14819.57">1755 3536 10373,'32'0'11708,"0"-1"-7603,32 0-3025,-60 2-3296,1 0-10612,-3-1 622</inkml:trace>
  <inkml:trace contextRef="#ctx0" brushRef="#br0" timeOffset="40091.855">1701 3553 7411,'11'-17'9713,"14"15"-5690,24 14-1266,-42-9-2663,-1-1 0,1 0-1,-1 0 1,1 0 0,0-1-1,0 0 1,0 0 0,0-1-1,0 0 1,0 0 0,0-1-1,0 0 1,-1 0 0,1-1-1,0 1 1,0-1 0,-1-1-1,6-2-93,-5-5-2648,-17 6-8859,5 4 88</inkml:trace>
  <inkml:trace contextRef="#ctx0" brushRef="#br0" timeOffset="33280.016">1446 4669 8900,'6'-3'7425,"20"-8"-3493,50-26 518,-16 40-3591,-59-2-856,0-1 1,0 1-1,0-1 0,0 1 1,0-1-1,0 1 1,-1 0-1,1-1 0,0 1 1,0 0-1,0 0 1,-1 0-1,1 0 0,-1 0 1,1-1-1,0 1 1,-1 0-1,1 0 0,-1 0 1,0 0-1,1 1 1,-1-1-1,0 0 0,0 0 1,0 0-1,0 0 1,0 0-1,0 0 0,0 0 1,0 0-1,0 0 1,0 0-1,0 1 0,-1-1 1,1 0-1,0 0 1,-1 0-1,1 0 0,-1 0 1,1 0-1,-1-1 1,0 1-1,1 0 0,-1 0 1,0 0-1,0 0 1,0-1-1,1 1 0,-1 0 1,0-1-1,0 1 0,0 0-3,-60 77 51,4 10-88,65-82 79,-2-4 113,-1 0 0,1-1 0,0 0 0,0 0-1,0-1 1,0 0 0,-1 0 0,1 0-1,0-1 1,0 1 0,0-2 0,0 1-1,-1 0 1,4-2-155,35-7 272,-34 7-2,-2-2-3617,4-13-11091,-7 9 3732</inkml:trace>
  <inkml:trace contextRef="#ctx0" brushRef="#br0" timeOffset="39261.469">1734 4822 9252,'16'4'6680,"7"2"-2083,15-7-2668,3-8-691,39-7-1064,-83 11-5560,-6-1-2056,0-4-3584</inkml:trace>
  <inkml:trace contextRef="#ctx0" brushRef="#br0" timeOffset="50370.226">3186 7033 10821,'4'5'6212,"6"-4"-3294,22-6-1022,-23 3-1702,1 0 0,0 0 0,0 1 0,1 1 0,-1-1 0,0 2 0,0-1 0,0 2 0,0-1 0,0 1 1,0 1-1,0 0 0,-1 0 0,1 1 0,-1 0 0,0 0 0,0 1 0,4 3-194,-13-6 1,0-1-1,0 0 1,1 0 0,-1 0 0,0 0 0,0 0 0,0 0 0,-1 0 0,1 0 0,0 0 0,0 0 0,-1 0 0,1 0 0,0 0 0,-1 0 0,1 0 0,-1 0 0,0 0 0,1 0 0,-1 0-1,0 0 1,1 0 0,-1-1 0,0 1 0,0 0 0,0 0 0,1-1 0,-1 1 0,0-1 0,0 1 0,0-1 0,0 1 0,0-1 0,0 0 0,0 1 0,0-1 0,0 0 0,-1 0-1,0 0 0,-11 9 12,-30 31-35,34-33 16,1-1 0,0 1 0,0 1 0,1 0 0,0 0 0,0 0 0,1 1-1,0-1 1,1 2 0,-3 3 7,1 3 14,6-15-5,1-1 0,-1 0 0,1 1 0,-1-1 0,1 1 0,0 0 0,-1-1 0,1 1 0,0-1 0,-1 1 0,1 0 0,0-1 0,-1 1 0,1-1 0,0 1 0,0 0 0,0-1 0,0 1 0,0 0 0,0-1-1,0 1 1,0 0 0,0-1 0,0 1 0,0 0 0,0-1 0,0 1 0,1 0 0,-1-1 0,0 1 0,0 0 0,1-1 0,-1 1 0,1-1 0,-1 1 0,0-1 0,1 1 0,-1-1 0,1 1 0,-1-1 0,1 1 0,-1-1 0,1 1 0,-1-1 0,1 0-1,0 1 1,-1-1 0,1 0 0,0 0 0,-1 1 0,1-1 0,0 0 0,-1 0 0,1 0 0,0 0 0,-1 0 0,1 0 0,0 0 0,-1 0 0,1 0 0,0 0 0,-1 0 0,1-1 0,0 1 0,-1 0 0,1 0 0,-1-1 0,1 1 0,0 0-9,80-12 1587,17 21-771,-94 0-1393,-13-5-5770,3-2-3499,-1 1-1698</inkml:trace>
  <inkml:trace contextRef="#ctx0" brushRef="#br0" timeOffset="49100.055">2469 6952 10485,'-1'11'7663,"11"15"-5094,-7-20-1601,8 20-614,-2 1 0,0 0 1,-2 1-1,-1-1 1,-1 2-1,-1-1 1,-1 9-355,3-15-3303,0-28-7483,-7 1 725</inkml:trace>
  <inkml:trace contextRef="#ctx0" brushRef="#br0" timeOffset="49303.174">2418 7104 11925,'24'-1'9085,"-1"0"-4922,61 1-4317,-31-2-7127,-34 1-164,-1-1-2832</inkml:trace>
  <inkml:trace contextRef="#ctx0" brushRef="#br0" timeOffset="49682.886">2709 7060 9636,'-21'47'10951,"19"-41"-10792,0 1 0,0-1 0,1 0-1,-1 1 1,1-1 0,1 1 0,-1-1 0,1 1-1,1-1 1,-1 1 0,1-1 0,0 1-1,0-1 1,1 0 0,0 1 0,0-1 0,1 0-1,2 5-158,-3-10 0,0 1 1,0-1-1,0 0 0,1 0 0,-1 0 0,0 0 0,1 0 0,-1 0 0,1-1 0,-1 1 0,1-1 0,-1 0 0,1 0 0,-1 0 0,1 0 0,-1 0 0,1 0 0,-1-1 0,1 1 0,-1-1 1,0 0-1,1 1 0,-1-1 0,0 0 0,1-1 0,-1 1 0,0 0 0,0-1 0,0 1 0,0-1 0,0 1 0,0-1 0,-1 0 0,1 0 0,0 0 0,-1 0 0,0 0 0,1 0 0,-1-1 1,0 1-1,0 0 0,0-1 0,0-1 0,9-7-19,-8 10 15,-1-1-1,1 1 0,0-1 1,-1 0-1,1 1 0,-1-1 1,1 0-1,-1 0 1,0 0-1,0 0 0,0 0 1,0 0-1,0 0 0,0 0 1,0-1-1,-1 1 0,1 0 1,-1 0-1,0-1 0,0 1 1,0 0-1,0-1 0,0 1 1,0 0-1,0-1 0,-1 1 1,1 0-1,-1 0 0,0-1 1,1 1-1,-1 0 1,0 0-1,0 0 0,-1 0 1,1 0-1,0 0 0,-1 1 1,1-1-1,-2-1 5,-2 0-25,1 0 1,0 1-1,-1 0 0,0 0 1,1 0-1,-1 1 0,0 0 1,0 0-1,0 0 0,0 0 1,0 1-1,1 0 0,-1 0 0,0 0 1,0 0-1,-2 1 25,0 7-3121,9-1-6132,2-4-1210</inkml:trace>
  <inkml:trace contextRef="#ctx0" brushRef="#br0" timeOffset="48396.975">1539 7147 8276,'2'9'8623,"8"-7"-4345,34-15-2429,-39 11-893,10-3-450,-3 0-355,0 0 1,1 1 0,0 1 0,0 0 0,0 0 0,0 2 0,0-1-1,10 2-151,-23 0 4,1 0 0,-1-1-1,1 1 1,0 1 0,-1-1 0,1 0-1,-1 0 1,1 0 0,-1 0-1,1 0 1,0 0 0,-1 1-1,1-1 1,-1 0 0,1 0-1,-1 1 1,1-1 0,-1 0-1,1 1 1,-1-1 0,0 1-1,1-1 1,-1 1 0,1-1 0,-1 0-1,0 1 1,1 0 0,-1-1-1,0 1 1,0-1 0,0 1-1,1-1 1,-1 1 0,0-1-1,0 1 1,0 0 0,0-1-1,0 1 1,0-1 0,0 1-1,0-1 1,0 1 0,0 0 0,0-1-1,0 1 1,-1-1 0,1 1-1,0-1 1,0 1 0,0 0-1,-1-1 1,1 1 0,0-1-1,-1 0 1,1 1 0,-1-1-1,1 1 1,0-1 0,-1 1-1,1-1 1,-1 0 0,1 1-1,-1-1 1,1 0-4,-33 33 98,31-31-93,-120 117 161,121-118-155,0-1 0,0 1-1,1-1 1,-1 1 0,0-1 0,0 1 0,0 0 0,0-1 0,1 1 0,-1 0 0,0 0 0,1 0 0,-1-1 0,0 1 0,1 0 0,-1 0 0,1 0 0,-1 0 0,1 0-1,0 0 1,0 0 0,-1 0 0,1 0 0,0 0 0,0 0 0,0 0 0,0 0 0,0 0 0,0 0 0,0 0 0,0 0 0,0 0 0,1 0 0,-1 0 0,0 0-1,1 0 1,-1 0 0,1 0 0,-1 0 0,1 0 0,-1 0 0,1 0 0,0 0 0,-1-1 0,1 1 0,0 0 0,0 0 0,-1-1 0,1 1 0,0-1 0,0 1 0,0-1-1,0 1 1,0-1 0,0 1 0,0-1 0,0 0 0,0 1 0,0-1 0,0 0-11,111-39 2260,-63 20-4163,-38 5-15966,-4 11 8534</inkml:trace>
  <inkml:trace contextRef="#ctx0" brushRef="#br0" timeOffset="48678.156">1894 7273 9893,'20'12'11021,"24"-13"-7748,-39 1-2526,118-24 2196,-108 14-8670,-1-3-4263,-5 3-2154</inkml:trace>
  <inkml:trace contextRef="#ctx0" brushRef="#br0" timeOffset="46050.096">1225 6577 8100,'-5'-20'9574,"-38"3"-6014,39 17-3485,1 1 0,-1 0 0,1-1 0,-1 1 0,1 1 0,0-1 0,-1 0 0,1 1 1,0 0-1,0 0 0,0 0 0,0 0 0,0 0 0,1 1 0,-1-1 0,1 1 0,0-1 0,-1 1 1,1 0-1,0 0 0,0 0 0,1 0 0,-1 1 0,1-1 0,0 0 0,-1 1 0,1 0-75,0 28 270,1-32-238,0 0 0,0 0 0,0 0-6,1 0-18,0 0 6,-2 6 130,2 2-907,10 21-9260,-6-28 5095,1-1-3161</inkml:trace>
  <inkml:trace contextRef="#ctx0" brushRef="#br0" timeOffset="46628.071">1131 6602 7924,'-27'22'7895,"25"-19"-7778,0 0 1,1 0-1,-1 0 1,1 0 0,0 0-1,0 0 1,0 0-1,1 1 1,-1-1 0,1 0-1,-1 0 1,1 1-1,0-1 1,1 0-1,-1 1 1,0-1 0,1 0-1,0 0 1,0 1-1,0-1 1,0 0 0,0 0-1,2 3-117,0-4 65,0 1-1,0 0 0,0-1 1,0 1-1,0-1 0,1 0 1,-1 0-1,1 0 0,0-1 1,-1 1-1,1-1 1,0 0-1,0 0 0,0 0 1,0-1-1,0 1 0,0-1 1,2 0-65,44 13 501,-48-11-397,-1 1 0,0-1 1,0 1-1,0-1 1,0 1-1,-1-1 1,1 1-1,-1 0 1,0-1-1,1 1 1,-1 0-1,0-1 1,0 1-1,-1 0 1,1-1-1,-1 1 0,1-1 1,-1 1-1,0 0 1,0-1-1,0 1 1,0-1-1,0 0 1,-1 1-1,1-1 1,-1 0-1,1 0 1,-1 0-1,0 0 0,0 0 1,0 0-105,-1 3 94,-34 38 730,36-42-834,0 0 1,0-1-1,0 1 1,0 0-1,0-1 1,0 1-1,0-1 1,0 1-1,0-1 1,0 1-1,0-1 1,0 1-1,-1-1 1,1 0-1,0 0 1,0 0-1,0 0 1,0 0-1,-1 0 1,1 0-1,0 0 1,0 0-1,0 0 1,-1-1-1,1 1 1,0-1-1,0 1 1,0 0-1,0-1 1,0 0-1,0 1 1,0-1-1,0 0 1,0 1-1,0-1 1,0 0-1,1 0 1,-1 0-1,0 0 1,0 0-1,1 0 1,-1 0-1,1 0 1,-1 0-1,1 0 1,-1 0 9,-4-35-4845,12 12-4584,0 10-183</inkml:trace>
  <inkml:trace contextRef="#ctx0" brushRef="#br0" timeOffset="47031.486">1303 6688 8244,'45'-9'8663,"-34"8"-8329,0-1-1,0 0 1,0-1 0,-1 0 0,1-1-1,-1 0 1,0 0 0,0-1-1,8-6-333,-17 10 28,1 1-2,0-1 1,0 0-1,0 0 0,0 0 0,0 0 1,0-1-1,0 1 0,-1 0 0,1-1 1,0 0-1,-1 1 0,0-1 0,1 0 1,-1 1-1,0-1 0,0 0 1,0 0-1,0 0 0,0 0 0,0 0 1,0-1-1,-1 1 0,1 0 0,-1 0 1,0 0-1,0 0 0,1-1 0,-1 1 1,-1 0-1,1 0 0,0-1 0,0 1 1,-1 0-1,0-1-26,-69-6 1104,64 9-1030,1 1 0,-1 0 0,0 0-1,0 0 1,0 1 0,1 0 0,-1 0-1,0 1 1,1-1 0,0 1 0,0 0-1,0 1 1,0-1 0,0 1 0,1 0-1,0 0 1,-1 1 0,2-1 0,-1 1-1,0 0 1,1 0 0,0 0 0,0 0 0,0 0-1,1 1 1,0 0 0,0-1 0,0 1-1,1 0 1,0 0 0,0 0 0,0 0-1,1 0 1,0 0 0,0 0 0,0 0-1,1-1 1,0 1 0,0 0 0,1 0-1,-1 0 1,1-1 0,1 1 0,-1-1-1,1 1 1,0-1 0,0 0 0,4 5-74,-4-7-15,0-1 0,0 0 0,1 1 0,-1-1 0,1 0 0,-1-1 0,1 1 0,0-1 0,0 1 0,0-1 0,0 0 1,0-1-1,0 1 0,0-1 0,0 1 0,0-1 0,0 0 0,0-1 0,0 1 0,0-1 0,0 0 0,0 0 0,0 0 0,-1 0 0,1-1 1,0 1-1,0-1 0,-1 0 0,0 0 0,1-1 0,-1 1 15,59-58-5692,-21 3-6175,-26 36 4429</inkml:trace>
  <inkml:trace contextRef="#ctx0" brushRef="#br0" timeOffset="47234.602">1604 6493 9300,'17'68'12383,"-2"37"-9387,-1-2-2989,-9-89-1170,2-25-9594,-6 2 5589,3 1-2414</inkml:trace>
  <inkml:trace contextRef="#ctx0" brushRef="#br0" timeOffset="47440.066">1595 6695 10501,'12'7'9509,"21"-13"-6057,-22 4-2316,81-14-782,-78 14-2202,-2-3-9122,-6 2-1148</inkml:trace>
  <inkml:trace contextRef="#ctx0" brushRef="#br0" timeOffset="43501.7">485 6577 9508,'15'29'11006,"-7"30"-8632,-5-27-1328,0 42-555,-15-85-5243,13 3 2050,5 2-4646,0-1-2259</inkml:trace>
  <inkml:trace contextRef="#ctx0" brushRef="#br0" timeOffset="44189.272">547 6452 8420,'-15'0'5170,"-10"0"-549,-33 14-2351,44-7-1882,6-5-293,1 1 0,-1 0 0,1 0 0,-1 0 0,1 1 1,0 1-1,0-1 0,1 1 0,-1 0 0,1 0 0,0 1 0,1 0 0,-1 0 0,1 0 0,0 0 0,1 1 0,-1 0 0,1 0 0,1 0 0,-1 1 0,1-1 0,1 1 0,-1 0 0,1 0 0,0 3-95,2-3 2,0 0 0,0 0 0,0 0 0,1 0 0,1 0 0,0 0 0,0 0 0,0 0 0,1 0 0,0-1 0,0 1 0,1-1 0,0 0-1,0 0 1,1 0 0,0-1 0,0 1 0,0-1 0,1 0 0,0-1 0,0 0 0,6 4-2,124 77 5,-127-83-6,0-2 0,0 1 0,0-1 0,0-1 0,-1 0 0,1 0 0,0 0 0,0-1 0,0-1 0,0 1 0,-1-2 0,1 1 0,-1-1 0,1 0 0,-1-1 0,0 0 0,0 0 0,0-1 1,-2 2 2,1-1 0,-1 0-1,0 0 1,0 0 0,0-1 0,-1 0 0,0 0 0,0 0 0,0-1 0,0 0 0,-1 0 0,0 0 0,0 0 0,-1-1 0,0 1 0,0-1 0,0 0-1,-1 0 1,0 0 0,0 0 0,-1 0 0,0-1 0,0 1 0,-1 0 0,0 0 0,0-1 0,0 1 0,-1 0 0,-1-1 0,1 1 0,-1 0 0,0 0-1,-1 0 1,1 0 0,-1 1 0,-1-1 0,1 1 0,-1-1 0,0 1 0,-1 0-2,-2-2 115,-1 0 0,0 1 1,0 0-1,0 0 0,-1 1 0,0 0 0,0 1 0,0 0 1,-1 0-1,0 1 0,0 0 0,0 1 0,0 0 0,-1 1 0,1 0 1,-1 0-1,1 1 0,-2 1-115,-2-3 202,-1 1-2687,15 4-2133,8 2-3539,1 1-2194</inkml:trace>
  <inkml:trace contextRef="#ctx0" brushRef="#br0" timeOffset="41354.88">285 5400 10293,'1'-3'8011,"-1"11"-5135,3 22-1238,10 91 1484,16 58-3125,-37-203-8008,3 6 396,3 3-2680</inkml:trace>
  <inkml:trace contextRef="#ctx0" brushRef="#br0" timeOffset="42010.975">273 5346 10133,'15'-22'8967,"36"15"-5947,-32 6-2247,99 0 1065,-114 0-1826,0 1 0,0 1-1,0-1 1,0 1 0,0-1-1,0 1 1,0 0 0,0 0-1,0 1 1,0-1 0,0 1-1,-1 0 1,1 0 0,-1 0-1,1 1 1,-1-1 0,0 1-1,0 0 1,0 0 0,0 0-1,0 0 1,-1 0 0,0 0-1,1 1 1,-1-1 0,0 1-1,-1 0 1,1 0 0,-1 0-1,1 0 1,-1-1 0,0 2-1,-1-1 1,1 0 0,-1 0-1,0 0 1,0 0 0,0 0 0,0 0-1,-1 0 1,1 0 0,-1 0-1,0 0 1,-1 0 0,1 0-1,-1 0 1,1 0 0,-2 1-12,-3 4-19,-1-1 0,0 0 0,0-1 0,-1 1 0,1-1 0,-2-1 1,1 1-1,-1-2 0,0 1 0,0-1 0,0 0 0,-1-1 0,0 0 1,0-1-1,-7 2 19,1-11-550,62 3 443,-39 3 132,-1-1-1,0 1 0,0 0 0,1 0 0,-1 1 0,0 0 0,0 0 0,0 0 0,1 1 0,-2 0 1,1 0-1,0 1 0,0-1 0,-1 1 0,1 1 0,-1-1 0,0 1 0,0 0 0,0 0 0,-1 0 1,1 0-1,-1 1 0,0 0 0,0 0 0,-1 0 0,1 0 0,-1 1 0,0 0 0,-1-1 0,1 1 0,0 4-24,-3-3 51,0-1 0,0 0 0,-1 1-1,0-1 1,0 0 0,-1 1-1,0-1 1,0 0 0,0 0-1,-1 0 1,1 0 0,-1-1-1,-1 1 1,1-1 0,-1 1 0,0-1-1,0-1 1,-1 1 0,1 0-1,-1-1 1,0 0 0,0 0-1,-1-1 1,1 1 0,-1-1-1,0 0 1,0-1 0,0 1-1,0-1 1,0 0 0,0-1 0,0 0-1,-1 0 1,1 0 0,-1 0-1,0-1-50,-80-2 14,85 0-267,-1 0 0,1 0 0,0 0-1,0-1 1,0 1 0,0-1 0,1 0 0,-1 1 0,1-1 0,-1 0 0,1 0 0,0 0 0,0 0 0,0 0 0,1 0 0,-1 0 0,1-1 0,-1 1 0,1 0 0,0 0 0,0 0 0,1 0 0,-1-1 0,1 1 0,-1 0-1,1 0 1,0 0 0,0 0 0,1 0 0,-1 0 0,0 1 0,1-1 0,0-1 253,25-34-9372,-9 16 173</inkml:trace>
  <inkml:trace contextRef="#ctx0" brushRef="#br0" timeOffset="42781.868">587 5168 7876,'-36'-32'8903,"-49"25"-4398,69 7-3795,3-1-542,1 0 1,-1 1-1,1 0 0,-1 1 0,0 0 0,1 1 1,0 1-1,0-1 0,-1 2 0,2 0 0,-1 1 1,0 0-1,1 0 0,0 1 0,0 1 1,1 0-1,0 0 0,0 1 0,-4 5-168,-2 3 88,2 1-1,0 1 1,1 0 0,0 1-1,2 0 1,0 0 0,2 2-1,0-1 1,1 1-1,1 0 1,1 1 0,1 0-1,-1 5-87,3-4 2,0-1 0,1 0 0,2 1 0,0-1 0,1 1-1,1-1 1,1 1 0,1-1 0,2 0 0,0 0 0,1-1 0,1 0-1,7 13-1,-5-20 3,1 0 0,1-1 0,0-1 0,1 0 0,0-1 0,1 0 0,0-1 0,0 0 0,6 1-3,4 1-6,1-1 0,0-1 0,1-1 0,0-1 0,0-2-1,0 0 1,13-1 6,-26-3-8,1-1-1,-1 0 1,1-1-1,-1-1 1,1-1-1,-1 1 0,0-2 1,1 0-1,-1-1 1,-1 0-1,1 0 1,-1-2-1,1 0 1,-1 0-1,-1-1 0,0 0 1,0-1-1,0 0 1,-1-1-1,0 0 1,0-1-1,-1 0 1,-1 0-1,0-1 0,0 0 1,-1-1-1,0 1 1,-1-1-1,0-1 9,2-5 0,-1-1-1,0 0 0,-2-1 1,0 1-1,-1-1 1,0 0-1,-2 0 0,-1 0 1,0 0-1,-2 0 1,0 0-1,-1 0 0,-1 0 1,-1 0-1,-1 0 0,0 1 1,-2 0-1,0 0 1,-1 1-1,-1 0 0,0 0 1,-2 1-1,0 0 1,-1 0-1,0 2 0,-2-1 1,3 4 43,-1 1 0,-1 0 0,0 1 0,0 0 0,-1 1 0,0 0-1,0 2 1,-1-1 0,-1 2 0,1 0 0,-1 1 0,0 0 0,0 1 0,-6 0-43,-41 15-818,35-4-7875,27-6 2036,3 0-3833</inkml:trace>
  <inkml:trace contextRef="#ctx0" brushRef="#br0" timeOffset="56414.003">7 54 7635,'10'53'10568,"-15"30"-6780,1 0-2446,15 172 651,-4-81-862,-5 21-570,17 40-137,-16 75-43,-3-67-103,15-39-179,1 108 210,-7-27-184,-9-104-111,-4 57-105,1 20 152,-1 101-101,4-127 104,-10-1-117,20 119 85,-7-52 35,-5-115-67,5 11-67,-8 134 54,5-136 101,3-21-147,1-116-33,-5 136 91,13-60 94,9 214-138,-28-175 87,6-158-42,-1-1 1,1 0 0,0 0 1,1 0-1,0 0 1,1 0-1,0 0 1,0 0-1,2 0 0,-1 0 1,4 6-2,22 148 13,-27-3-50,5-43 95,-11 21-156,5-95 63,-14-92-8934,12 32 5749,0 5-3922,0 4-2060</inkml:trace>
  <inkml:trace contextRef="#ctx0" brushRef="#br0" timeOffset="56893.371">1 7243 8772,'6'8'9353,"16"11"-6474,64 72 635,-27-31-3106,-43-34 689,14-62-430,13-49 2,66-22-143,-106 104-761,-23 3-3491,9 2-1748,2 1-3326,2 1-834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7:04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34 8308,'-4'-25'11571,"-20"17"-6763,-38 14-2904,56-5-1323,4-1-555,-1 0-1,1 0 1,-1 0-1,0 1 0,1-1 1,-1 0-1,1 1 0,-1 0 1,1 0-1,-1-1 1,1 1-1,0 1 0,-1-1 1,1 0-1,0 1 0,0-1 1,0 1-1,0-1 1,0 1-1,0 0 0,1 0 1,-1 0-1,0 0 0,1 0 1,0 1-1,-1-1 1,1 0-1,0 0 0,0 1 1,0-1-1,1 1 0,-1-1 1,0 1-1,1-1 0,0 1 1,-1 0-1,1-1 1,0 1-1,1-1 0,-1 1 1,0 0-1,1-1 0,-1 1 1,1-1-1,0 1 1,0-1-1,0 1-25,3 2 2,1 0 0,0-1 1,-1 0-1,1 1 0,1-2 0,-1 1 1,0-1-1,1 0 0,0 0 0,0 0 1,0-1-1,0 0 0,0 0 0,6 1-2,6 3-34,57 32 53,-74-37-17,1 0-1,0 0 1,0 1-1,-1-1 1,1 0-1,-1 1 1,0-1 0,1 1-1,-1 0 1,0 0-1,0-1 1,0 1-1,0 0 1,0 0-1,0 0 1,0 0-1,-1 0 1,1 0-1,-1 0 1,0 0 0,1 0-1,-1 0 1,0 0-1,0 0 1,0 1-1,-1-1 1,1 0-1,0 0 1,-1 0-1,1 0 1,-1 0-1,0 0 1,0 0 0,0 0-1,0-1 1,0 1-1,0 0 1,0 0-2,-5 3 69,0 0 0,0-1 0,0 1 1,-1-1-1,0-1 0,1 1 0,-1-1 1,0-1-1,0 1 0,-1-1 0,1 0 0,-1-1 1,1 0-1,-1 0 0,1 0 0,-1-1 1,1 0-1,-1-1 0,1 0 0,-5-1-69,-10-16-2484,30-10-10668,-6 23 10519,5-10-8906</inkml:trace>
  <inkml:trace contextRef="#ctx0" brushRef="#br0" timeOffset="218.696">328 24 11717,'8'47'9800,"2"0"-5800,13 98-2587,-27-132-3105,1-16-3347,-1-8-3648,3 3-2809</inkml:trace>
  <inkml:trace contextRef="#ctx0" brushRef="#br0" timeOffset="512.801">287 174 11605,'10'0'10403,"14"-6"-7354,-17 4-1611,55 0 1094,-35 3-6256,-1-3-9723,-18 1 1607</inkml:trace>
  <inkml:trace contextRef="#ctx0" brushRef="#br0" timeOffset="1012.687">524 130 9524,'-4'15'8058,"2"4"-3621,26 65-1941,-24-83-2503,1 1 0,-1-1 0,1 0 0,-1-1 0,1 1 0,0 0 0,-1 0 0,1 0 0,0 0-1,0 0 1,0-1 0,-1 1 0,1 0 0,0-1 0,0 1 0,0 0 0,0-1 0,0 1 0,0-1 0,0 0 0,0 1 0,0-1 0,1 0-1,-1 0 1,0 0 0,0 1 0,0-1 0,0 0 0,0-1 0,0 1 0,1 0 0,-1 0 0,0 0 0,0-1 0,0 1 0,0 0 0,0-1-1,0 1 1,0-1 0,0 1 0,0-1 0,0 0 0,0 1 0,0-1 0,-1 0 0,1 0 0,0 0 0,0 0 7,24-49-1088,-2-1 955,-9 163 4580,-10-97-4283,0 0 0,-1 1 0,-1-1 0,0 1 0,-1 0 0,-1-1 0,-1 1 0,-1 7-164,2-22 5,-1 1-1,1-1 0,-1 0 0,1 0 0,-1 0 0,1 0 0,-1 0 0,0 1 0,0-1 0,0 0 0,1-1 0,-1 1 0,0 0 0,0 0 0,0 0 0,0-1 1,0 1-1,-1 0 0,1-1 0,0 1 0,0-1 0,0 1 0,-1-1 0,1 0 0,0 1 0,0-1 0,-1 0 0,1 0 0,0 0 0,0 0 0,-1 0 0,1 0 1,0 0-1,-1 0 0,1-1 0,0 1 0,0-1 0,0 1 0,-1-1 0,1 1 0,0-1 0,0 1 0,0-1 0,-1 0-4,0-24-6909,9-1-5769,-2 15 3388</inkml:trace>
  <inkml:trace contextRef="#ctx0" brushRef="#br0" timeOffset="1293.867">753 20 11125,'10'21'7959,"-2"2"-3552,2 53-1925,-7-48-1371,6 82-57,-11-129-17885,4 7 5540</inkml:trace>
  <inkml:trace contextRef="#ctx0" brushRef="#br0" timeOffset="1932.283">864 194 10133,'13'1'4559,"20"1"609,14-3-3063,-45-1-2078,0 1 1,0-1-1,0 0 0,-1 1 1,1-1-1,-1 0 1,1 0-1,-1 0 1,0 0-1,1 0 0,-1 0 1,0-1-1,-1 1 1,1 0-1,0-1 0,-1 1 1,1 0-1,-1-1 1,0 1-1,0-1 1,0 1-1,0 0 0,0-1 1,0 1-1,-1-1 1,1 1-1,-1 0 1,1-1-1,-1 1 0,0 0 1,0 0-1,0-1 1,0 1-1,-1 0 1,1 0-1,-1 0 0,1 0 1,-1 1-1,1-1 1,-1 0-1,0 1 0,0-1 1,-1 0-28,1 2 108,-1 0 0,0 1 0,1-1 0,-1 0 0,1 1 0,-1 0 1,1-1-1,0 1 0,-1 0 0,1 0 0,0 0 0,0 1 0,-1-1 0,1 1 0,0-1 0,0 1 0,0 0 1,1-1-1,-1 1 0,0 0 0,1 0 0,-1 0 0,1 1 0,0-1 0,0 0 0,0 0 0,0 1 0,0-1 1,0 1-1,0-1 0,1 1 0,-1-1 0,1 2-108,-2-1 91,0 1 0,0-1 1,0 1-1,0 0 0,1 0 0,0-1 0,-1 1 1,2 0-1,-1 0 0,0 1 0,1-1 0,0 0 1,0 0-1,0 0 0,0 0 0,1 0 1,-1 0-1,1 0 0,0 0 0,0 0 0,1 0 1,-1 0-1,1-1 0,0 1 0,0 0 1,0-1-1,0 1 0,1-1 0,-1 0 0,1 0 1,0 0-1,0 0 0,0-1 0,0 1 0,1-1 1,-1 1-1,1-1 0,-1 0 0,1-1 1,0 1-1,0-1 0,0 1-91,59-9-3569,-43 1-1500,-1-2-3568,-4-2-4614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7:16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121 953 8676,'-1'15'6088,"10"-25"-3871,9-25-1361,114-293 1599,-13-71-1305,-63 223-609,-57 176-524,1-1 1,0 0-1,0 1 0,0-1 0,0 0 0,0 0 0,0 1 0,0-1 0,0 0 0,1 1 0,-1-1 0,0 0 0,0 1 1,0-1-1,1 0 0,-1 1 0,0-1 0,1 0 0,-1 1 0,1-1 0,-1 1 0,1-1 0,-1 1 0,1-1 0,-1 1 1,1-1-1,-1 1 0,1 0 0,0-1 0,-1 1 0,1 0 0,0-1 0,-1 1 0,1 0 0,0 0 0,-1 0 0,1-1 1,0 1-1,-1 0 0,1 0 0,0 0 0,0 0 0,-1 0 0,1 0 0,0 1 0,-1-1 0,1 0 0,0 0 0,-1 0 1,1 1-1,0-1 0,-1 0 0,1 1 0,0-1 0,-1 0 0,1 1 0,-1-1 0,1 1 0,-1-1 0,1 1 0,-1-1 1,1 1-18,23 44 693,-21-38-669,80 239 1470,-5-38-1077,64 137-161,-84-244-272,-70-116 27,-1 0 0,-1 0 1,-1 2-1,0-1 0,-1 2 1,0 0-1,-1 1 0,-6-3-11,11 6 3,-289-165 40,206 107-14,61 40-35,-1 1 1,-1 3 0,-1 0 0,-1 3-1,-7-2 6,-52 5 56,151 25-165,290-9 157,-344 0-48,54 2 6,-1-3 0,0-3 0,0-1 0,0-3 0,-1-2 1,0-3-1,24-10-6,48-14-11,-124 37 12,1 1 0,-1 0 0,0 0-1,0 0 1,0-1 0,1 1 0,-1 0 0,0 0 0,0 0 0,0 0-1,-1-1 1,1 1 0,0 0 0,0 0 0,0 0 0,-1-1 0,1 1 0,0 0-1,0 0 1,-1-1 0,1 1 0,-1 0 0,1-1 0,-1 1 0,1 0 0,-1-1-1,1 1 1,-1-1 0,0 1 0,1-1 0,-1 1 0,0-1 0,0 1-1,1-1 1,-1 0 0,0 1 0,0-1 0,1 0 0,-1 0 0,0 1 0,0-1-1,0 0 1,0 0-1,-106 76 259,-193 110 1011,259-164-1094,1 1 0,2 2 0,0 2 0,2 1 0,-7 9-176,28-23 41,2-2-17,0 0-1,0 1 1,1 0 0,1 1-1,0 0 1,1 1-1,1 0 1,-7 15-24,16-31-43,0 1 0,0 0 0,-1 0 0,1 0 0,0 0 0,0 0 0,0 0 0,-1 0 0,1 0 0,0 0 0,0 0 0,0-1 0,-1 1 0,1 0 0,0 0 0,0 0 0,-1 1 0,1-1 0,0 0 0,0 0 0,-1 0 0,1 0 0,0 0 0,0 0 0,0 0 0,-1 0 0,1 0 0,0 0 0,0 1 0,0-1 0,-1 0 0,1 0 1,0 0-1,0 0 0,0 1 0,0-1 0,0 0 0,-1 0 0,1 0 0,0 1 0,0-1 0,0 0 0,0 0 43,0-22-2749,10-8-4969,-6 18 2051,2-4-5087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7:36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10197,'2'5'7736,"1"2"-3599,14 38-1718,4 153-2411,-27-213-14538,2 2 4579</inkml:trace>
  <inkml:trace contextRef="#ctx0" brushRef="#br0" timeOffset="374.905">19 107 10069,'31'-30'10031,"-29"29"-9932,0 1-1,0-1 1,0 0 0,0 1 0,0 0-1,0-1 1,0 1 0,0 0-1,0 0 1,0 0 0,0 0-1,0 1 1,0-1 0,0 0 0,0 1-1,0-1 1,0 1 0,0 0-1,0 0 1,-1 0 0,1 0 0,0 0-1,0 0 1,-1 0 0,1 0-1,-1 1 1,1-1 0,-1 1 0,1 0-99,5 4 64,-5-5-53,0 0 0,1 0 0,-1 1 0,0-1 0,0 1 0,1-1-1,-1 1 1,-1 0 0,1 0 0,0 0 0,0 0 0,-1 0 0,1 0-1,-1 0 1,1 0 0,-1 1 0,0-1 0,0 1 0,0-1 0,0 1 0,-1-1-1,1 1 1,-1-1 0,1 1 0,-1 0 0,0-1 0,0 1 0,0 0-1,-1-1 1,1 1 0,0-1 0,-1 1 0,0 0 0,0-1 0,1 1 0,-2-1-1,1 1-10,-2 2-51,-1-1-1,1-1 1,-1 1-1,0 0 0,0-1 1,0 0-1,-1 0 0,1 0 1,-1 0-1,1-1 0,-1 0 1,0 0-1,0 0 1,0 0-1,0-1 0,0 0 1,-1 0 51,4-5-4041,6 1-3724,-1 1-2965</inkml:trace>
  <inkml:trace contextRef="#ctx0" brushRef="#br0" timeOffset="671.715">261 1 10101,'6'44'9231,"8"21"-5849,3 18-2869,-11-41-3112,-6-42-2774,-1-2-195,0 0-4103</inkml:trace>
  <inkml:trace contextRef="#ctx0" brushRef="#br0" timeOffset="843.597">228 139 10373,'4'1'2849,"1"-3"128,0-1-1200,2 2-480,2-1-305,-2 1-255,0-1-145,0 1-272,0 0-80,-1 1-96,1 0-160,-2 0-288,1 0-288,-1 0-433,-1-1 1650,1 1-3843,-1-1-2545,2-3-6226</inkml:trace>
  <inkml:trace contextRef="#ctx0" brushRef="#br0" timeOffset="1159.406">395 91 10341,'6'39'9576,"19"52"-7064,-24-91-2506,-1 0 1,1 0-1,0-1 0,0 1 1,0 0-1,-1-1 1,1 1-1,0 0 0,0-1 1,-1 1-1,1-1 0,0 0 1,-1 1-1,1-1 1,-1 1-1,1-1 0,-1 0 1,1 1-1,-1-1 0,1 0 1,-1 0-1,0 1 0,1-1 1,-1 0-1,0 0 1,1 0-1,-1 1 0,0-1 1,0 0-1,0 0 0,0 0 1,0 0-1,0 1 1,0-1-1,0 0 0,0 0 1,-1 0-1,1 0 0,0 1 1,0-1-1,-1 0 1,1 0-1,0 1 0,-1-1 1,1 0-1,-1 0 0,0 0-6,2-6 40,0 0 116,0 1 0,0-1 0,0 0 0,1 1 0,0-1 0,0 1 0,1-1 0,0 1-1,0 0 1,1 0 0,-1 1 0,1-1 0,5-5-156,26 13-1414,-25 2-2494,1-2-4018,-7-2-3605</inkml:trace>
  <inkml:trace contextRef="#ctx0" brushRef="#br0" timeOffset="1612.426">723 69 10053,'-19'-7'9828,"-37"14"-7622,55-6-2184,-1-1 0,1 1 0,-1 0-1,1 0 1,-1-1 0,1 1-1,0 0 1,-1 1 0,1-1-1,0 0 1,0 0 0,0 0-1,0 1 1,0-1 0,0 1 0,0-1-1,0 0 1,1 1 0,-1 0-1,0-1 1,1 1 0,0-1-1,-1 1 1,1 0 0,0-1 0,0 1-1,-1 0 1,2-1 0,-1 1-1,0 0 1,0-1 0,0 1-1,1 0 1,-1-1 0,1 1-1,-1-1 1,1 1 0,0 0 0,-1-1-1,1 0 1,0 1 0,0-1-1,0 1 1,0-1 0,0 0-1,0 0 1,1 0 0,-1 0 0,0 1-1,1-2 1,-1 1 0,1 0-1,0 0-21,-2-1 1,3 1 70,0-1 0,1 1 0,-1-1 0,0 1 0,0 0 1,1 1-1,-1-1 0,0 0 0,0 1 0,0 0 0,-1 0 1,1-1-1,0 2 0,-1-1 0,1 0 0,-1 0 0,0 1 1,0 0-1,0-1 0,0 1 0,0 0 0,0 0 0,-1 0 1,1 0-1,-1 0 0,0 0 0,0 0 0,0 1 0,0-1 0,-1 0 1,1 1-1,-1-1 0,0 0 0,0 1-71,-3-1 69,0-1-1,-1 1 1,1-1-1,-1 0 1,1 0-1,-1 0 1,0-1-1,1 1 1,-1-1-1,0 0 1,0 0-1,0 0 1,0-1-1,0 1 1,0-1-1,0 0 1,-1 0-1,1 0 1,0-1-1,0 1 1,0-1-1,0 0 1,0 0-1,1-1 1,-2 1-69,-2-4-3350,5 3-1055,0 0-4168,-1 0-2453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7:33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36 9684,'-14'-21'7658,"-7"10"-3452,18 10-4116,-1 0 1,1 0-1,0 1 1,0-1-1,-1 1 1,1 0-1,-1 0 0,1 0 1,0 1-1,-1-1 1,1 1-1,0 0 0,0 0 1,0 0-1,-1 0 1,1 1-1,0-1 1,0 1-1,1-1 0,-1 1 1,0 0-1,1 0 1,-1 1-1,1-1 0,-1 0 1,1 1-1,0 0 1,0-1-1,0 1 1,1 0-1,-1 0 0,0 0 1,1 0-1,0 0 1,0 0-91,1 14 212,0-1 1,1 0-1,1 0 1,0 0-1,2-1 0,-1 1 1,6 10-213,7 40 321,-14-37-1296,-9-25-3909,-7-11-5685,7 1 492</inkml:trace>
  <inkml:trace contextRef="#ctx0" brushRef="#br0" timeOffset="171.843">0 203 8948,'2'-2'8946,"4"-1"-4664,15-1-1545,16 9-2650,7 1-2591,-14-7-7898,-18-1-1676</inkml:trace>
  <inkml:trace contextRef="#ctx0" brushRef="#br0" timeOffset="531.122">197 141 11221,'-17'16'8756,"7"11"-4878,9-23-3802,1 0-1,-1 1 1,0-1 0,1 1-1,0-1 1,0 1-1,0-1 1,1 1-1,0-1 1,0 0-1,0 1 1,0-1-1,0 0 1,1 0-1,0 0 1,0 0 0,1 3-76,0-6-9,1 1 0,-1-1 0,0 1 0,0-1 0,1 0 0,-1 0 0,0-1 0,1 1 0,-1-1 0,1 0 0,-1 0 1,1 0-1,-1 0 0,1 0 0,-1-1 0,1 1 0,-1-1 0,0 0 0,1 0 0,-1-1 0,0 1 0,0-1 0,0 1 1,0-1-1,0 0 0,0 0 0,0 0 0,0-1 0,-1 1 0,0-1 0,1 1 0,-1-1 0,0 0 0,0 0 1,0 0-1,-1 0 0,1 0 0,-1 0 0,1 0 0,-1-1 0,0 0 9,0 1-24,-1 1 0,1-1-1,-1 1 1,0-1 0,0 1 0,0-1-1,0 1 1,0-1 0,-1 1 0,1-1 0,-1 1-1,1-1 1,-1 1 0,0-1 0,0 1-1,0 0 1,0-1 0,-1 1 0,1 0 0,0 0-1,-1 0 1,0 0 0,1 0 0,-1 0 0,0 1-1,0-1 1,0 0 0,0 1 0,0 0-1,-1-1 1,1 1 0,0 0 0,-1 0 0,1 0-1,-1 1 1,1-1 0,0 0 0,-1 1-1,0 0 1,1-1 0,-1 1 0,1 0 0,-1 1-1,1-1 1,-1 0 0,1 1 0,-1-1-1,1 1 1,-1 0 0,1 0 0,-2 0 24,-1 7-4330,8-4-6462,1-4 2391</inkml:trace>
  <inkml:trace contextRef="#ctx0" brushRef="#br0" timeOffset="815.282">358 49 10933,'11'13'8436,"-3"4"-4221,1 42-3165,-8-44-54,10 111-1529,-10-123-1338,3-9-10874,-4 6 12735,2-7-10445</inkml:trace>
  <inkml:trace contextRef="#ctx0" brushRef="#br0" timeOffset="1065.221">462 46 15703,'22'71'7624,"-11"39"-6761,-9-88-386,4 6-2073,-3-25-2722,2-4-3817,-2-2-2467</inkml:trace>
  <inkml:trace contextRef="#ctx0" brushRef="#br0" timeOffset="1432.697">657 104 10917,'-37'23'10540,"34"-19"-10422,-1 0 0,1 1-1,1 0 1,-1-1 0,1 1 0,-1 0 0,2 1 0,-1-1 0,0 0-1,1 0 1,0 1 0,0-1 0,1 1 0,-1-1 0,1 1 0,0-1-1,1 1 1,0-1 0,-1 1-118,1-5 5,-1 1-1,1 0 1,-1-1-1,1 1 0,0 0 1,-1-1-1,1 1 1,0-1-1,0 1 1,0-1-1,0 0 0,0 1 1,1-1-1,-1 0 1,0 0-1,0 0 1,1 0-1,-1 0 1,1 0-1,-1 0 0,1 0 1,-1 0-1,1-1 1,0 1-1,-1-1 1,1 1-1,0-1 0,0 0 1,-1 0-1,1 1 1,0-1-1,-1 0 1,1-1-1,0 1 1,0 0-1,-1 0 0,1-1 1,0 1-1,-1-1 1,1 1-1,0-1-4,2-1 2,-1 1 0,1-1 1,0 1-1,-1-1 0,1 0 0,-1-1 0,0 1 0,0-1 1,0 1-1,0-1 0,0 0 0,0 0 0,-1 0 0,1 0 1,-1-1-1,0 1 0,1-3-2,-2 2-20,0 0 0,-1-1 0,1 1-1,-1 0 1,0-1 0,0 1 0,-1 0 0,1-1 0,-1 1 0,0 0 0,0-1-1,0 1 1,-1 0 0,1 0 0,-1 0 0,0 0 0,0 1 0,-1-1-1,1 0 1,-1 1 0,1 0 0,-3-2 20,-4 4-3991,6 9-6787,3-4 2091</inkml:trace>
  <inkml:trace contextRef="#ctx0" brushRef="#br0" timeOffset="1916.956">768 121 12662,'16'28'9352,"-6"3"-6440,20 32-2765,-28-63-144,1 0 1,0 0 0,-1 0-1,1-1 1,-1 1 0,1-1-1,-1 0 1,1 0 0,-1 0-1,0 0 1,1 0-1,-1 0 1,0-1 0,0 1-1,0-1 1,0 0 0,0 1-1,0-1 1,-1 0 0,1 0-1,0 0 1,-1 0-1,1-1 1,-1 1 0,0 0-1,0 0 1,0-1 0,0 1-1,0-1 1,-1 1 0,1-1-1,-1 1 1,1-1-4,0-3-3,9-23 20,-10 29-18,0 0 0,0-1 1,1 1-1,-1 0 0,0-1 0,1 1 0,-1 0 1,0-1-1,1 1 0,-1 0 0,0 0 0,1 0 0,-1-1 1,1 1-1,-1 0 0,0 0 0,1 0 0,-1 0 1,1 0-1,-1 0 0,1 0 0,-1 0 0,0 0 0,1 0 1,-1 0-1,1 0 0,-1 0 0,1 0 0,-1 0 1,0 0-1,1 1 0,-1-1 0,1 0 0,-1 0 0,0 0 1,1 1-1,-1-1 0,0 0 0,1 0 0,-1 1 1,0-1-1,1 0 0,-1 1 0,0-1 0,0 0 0,1 1 1,-1-1-1,0 1 0,0-1 0,0 0 0,0 1 1,1-1-1,-1 1 0,0-1 0,0 0 0,0 1 0,0-1 1,0 1-1,0-1 0,0 1 0,0-1 0,0 0 1,0 1 0,6 14 8,39 51 24,-42-67 13,0 0 1,0 1-1,0-1 1,-1 0-1,1-1 1,0 1-1,0 0 1,-1-1-1,1 1 1,-1-1-1,0 0 1,1 0-1,-1 0 1,0 0-1,0 0 1,0-1 0,0 1-1,-1 0 1,1-1-1,-1 0 1,1 1-1,-1-1 1,0 0-1,0 0 1,0 1-1,0-1 1,-1 0-1,1 0 1,-1 0-1,1 0 1,-1 0-1,0-1-44,1-2 54,6-29 376,-1 6-1395,0 11-3879,-5 16-2931,1 0-5768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7:24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8084,'3'0'4041,"15"-2"-3032,239-1 2878,972-24 128,-647 1-3150,-371 29 466,-158-2-749,-63-7-7564,1 1 675,6 1-4202</inkml:trace>
  <inkml:trace contextRef="#ctx0" brushRef="#br0" timeOffset="1267.132">1383 63 9364,'14'40'8077,"-6"29"-5728,-3-24-1257,0-10-837,1 0 0,1 0 1,3-1-1,0 0 1,2 0-1,2-1 1,1-1-1,1 0 1,2-1-1,1-1 1,1-1-1,8 7-255,-4-12 85,1-1 0,1-1 0,1-1 1,1-1-1,1-2 0,1-1 0,0-1 0,1-1 0,1-2 1,0-2-1,1 0 0,0-2 0,5-1-85,24-8 987,-62-1-1037,0 0 0,0 0-1,0 0 1,0-1 0,0 1-1,-1 0 1,1 0-1,0 0 1,-1-1 0,1 1-1,-1 0 1,1 0 0,-1 0-1,1 0 1,-1 0 0,0 0-1,0 0 1,1 0 0,-1 0-1,0 0 1,0 0 0,0 1-1,0-1 1,0 0 0,0 1-1,0-1 1,0 0 0,0 1-1,-1 0 1,1-1-1,0 1 1,0 0 0,0-1-1,-1 1 1,1 0 0,0 0-1,0 0 1,0 0 0,-1 0 50,-1 0-1216,-11-3 117,10 2-2935,3 1-3973,2-3-1699</inkml:trace>
  <inkml:trace contextRef="#ctx0" brushRef="#br0" timeOffset="6314.833">2447 811 9204,'-5'-11'9388,"-8"5"-5165,-37 4-2962,47 2-624,-2 0-573,0 0 0,1 0 1,-1 1-1,0-1 1,0 1-1,1 0 1,-1 0-1,1 1 0,-1-1 1,1 1-1,0 0 1,-1 0-1,1 1 0,0-1 1,0 1-1,1 0 1,-1 0-1,1 0 0,-1 1 1,1-1-1,0 1 1,0-1-1,0 1 0,1 0 1,-1 0-1,1 1 1,0-1-1,0 0 1,1 1-1,-1-1 0,1 1 1,0-1-1,0 1 1,1 0-1,-1 0 0,1-1 1,0 1-1,0 0 1,1-1-1,-1 1 0,1 0 1,1 3-65,3-3 5,0 0 0,0-1 1,0 1-1,1-1 0,-1 0 0,1-1 0,0 0 1,1 1-1,-1-2 0,0 1 0,1-1 1,-1 0-1,1 0 0,0-1 0,0 0 0,-1 0 1,1 0-1,0-1 0,0 0 0,0-1 1,0 1-1,0-1 0,2-1-5,21-19-1886,-18-13-7245,-7 16 840,-2 9 77</inkml:trace>
  <inkml:trace contextRef="#ctx0" brushRef="#br0" timeOffset="6689.733">2434 664 10981,'6'11'6920,"-1"2"-3422,5 30-2296,-8-30-109,16 96 1517,-1-3-5615,-18-107-3076,2-2 2944,-1 0-248,1-5-7295</inkml:trace>
  <inkml:trace contextRef="#ctx0" brushRef="#br0" timeOffset="7002.164">2634 778 10101,'-13'-4'9487,"-17"30"-6289,28-23-3152,0 0-1,0 0 0,0-1 0,0 1 0,1 0 0,-1 1 0,1-1 0,0 0 1,0 0-1,0 1 0,0-1 0,0 0 0,1 1 0,0-1 0,-1 1 1,1-1-1,1 0 0,-1 1 0,0-1 0,1 1 0,0-1 0,-1 0 0,1 1 1,1-1-1,-1 0 0,0 0 0,1 0 0,0 0 0,-1 0 0,1 0 1,1 0-1,-1-1 0,0 1 0,0-1 0,1 1 0,0-1 0,-1 0 0,1 0 1,0 0-1,0 0 0,0-1 0,0 1 0,0-1 0,1 0 0,-1 0 0,0 0 1,0 0-1,3 0-45,-3-2 2,0 1 1,1-1 0,-1 0-1,0-1 1,0 1-1,0 0 1,0-1 0,0 0-1,0 0 1,0 0 0,-1 0-1,1 0 1,-1 0-1,1-1 1,-1 1 0,0-1-1,0 0 1,0 0-1,0 1 1,-1-1 0,1 0-1,-1-1 1,1 1-1,-1 0 1,0 0 0,-1 0-1,1-1 1,0 1 0,-1 0-1,0-1 1,0 1-1,0-1 1,0 1 0,0 0-1,-1-1 1,1 1-1,-1 0 1,0-1 0,0 1-1,0 0 1,-1 0 0,1 0-1,-1 0 1,0 0-1,0 0 1,0 0 0,0 1-1,0-1 1,-1 0-3,-33-25-1454,35 41-11862,4-8 3021</inkml:trace>
  <inkml:trace contextRef="#ctx0" brushRef="#br0" timeOffset="7559.674">2800 829 10469,'33'2'7808,"5"-13"-5570,-36 11-2209,-1 0 1,1-1-1,-1 1 0,1-1 1,-1 0-1,1 1 1,-1-1-1,0 0 0,0 0 1,1 0-1,-1 0 0,0 0 1,0 0-1,0 0 1,0 0-1,0-1 0,0 1 1,0 0-1,0-1 0,-1 1 1,1-1-1,0 1 1,-1 0-1,1-1 0,-1 1 1,0-1-1,1 0 0,-1 1 1,0-1-1,0 1 1,0-1-1,0 1 0,0-1 1,0 0-1,-1 1 0,1-1 1,0 1-1,-1-1 1,1 1-1,-1-1 0,0 1 1,1 0-1,-2-2-29,0 2 111,1 0 0,-1 0 0,-1 0 0,1 0-1,0 1 1,0-1 0,0 0 0,0 1 0,0 0 0,-1-1 0,1 1 0,0 0 0,0 0-1,-1 0 1,1 0 0,0 1 0,0-1 0,-1 1 0,1-1 0,0 1 0,0 0-1,0 0 1,0 0 0,0 0 0,0 0 0,0 0 0,0 0 0,1 1 0,-1-1 0,0 1-1,1-1 1,-1 1 0,1 0 0,-1-1 0,1 1 0,0 0 0,0 0 0,0 0 0,0 1-111,-2 0 72,1 1 1,1 0 0,-1 1 0,0-1 0,1 0 0,0 0 0,0 1-1,0-1 1,1 0 0,0 1 0,-1-1 0,1 1 0,1-1-1,-1 1 1,1-1 0,0 0 0,0 1 0,0-1 0,0 0 0,1 0-1,-1 0 1,1 0 0,0 0 0,1 0 0,-1 0 0,1 0-1,-1-1 1,1 0 0,0 1 0,1-1 0,-1 0 0,0 0 0,1-1-1,0 1 1,-1-1 0,4 2-73,34-14-2243,-31-1-1794,-1-1-4695,-2 2-4965</inkml:trace>
  <inkml:trace contextRef="#ctx0" brushRef="#br0" timeOffset="8205.618">3095 737 10213,'-25'2'8177,"-1"4"-4179,-43 29-806,68-34-3180,0-1 1,1 1 0,-1 0-1,0-1 1,1 1-1,-1 0 1,1 0 0,-1 0-1,1-1 1,-1 1-1,1 0 1,-1 0 0,1 0-1,0 0 1,-1 0-1,1 0 1,0 0 0,0 0-1,0 0 1,0 0-1,0 0 1,0 0-1,0 0 1,0 0 0,0 0-1,1 0 1,-1 0-1,0-1 1,1 1 0,-1 0-1,0 0 1,1 0-1,-1 0 1,1 0 0,-1-1-1,1 1 1,0 0-1,-1 0 1,1-1 0,0 1-1,0 0 1,-1-1-1,1 1 1,0-1 0,0 1-1,0-1 1,0 1-1,0-1 1,-1 0 0,1 1-1,0-1 1,0 0-1,0 0-11,55 18 2,-53-17 11,-2-2 6,1 1 0,0 0 0,-1 0 0,1 0 0,-1 0 0,1 0 0,0 0 0,-1 0 0,1 0 0,0 0 0,-1 1 0,1-1 0,-1 1 0,1-1 0,-1 1 0,1 0 0,-1 0 0,0-1 0,1 1 0,-1 0 0,0 0 0,1 0 0,-1 0 0,0 1 0,0-1 0,0 0 0,0 0 0,0 1 0,0-1 0,-1 1 0,1-1 0,0 1 0,-1-1 0,1 1 0,-1-1 0,1 1 0,-1-1 0,0 1 0,0 0 0,1-1 0,-1 1 0,0-1 0,-1 1 0,1 0 0,0-1 0,0 1 0,-1-1 0,1 1 0,-1 0 0,1-1 0,-1 1 0,0-1 0,1 0 0,-1 1 0,0-1-20,-40 30 358,19-30-3198,23-12-10592,4 3 1997</inkml:trace>
  <inkml:trace contextRef="#ctx0" brushRef="#br0" timeOffset="8643.014">3170 768 12470,'12'36'10286,"-7"24"-8018,2 4-2059,5-107-660,22-67-128,-34 109 589,1-1 0,0 1 0,-1 0 0,1 0 0,0 0 0,0 0 0,0 1 0,0-1 0,-1 0 0,1 0 0,1 0 0,-1 1 0,0-1 0,0 0 0,0 1 0,0-1 0,0 1 0,0 0 0,1-1 0,-1 1 0,0 0 0,0 0 0,1-1 0,-1 1 0,0 0 0,0 0 0,1 0 0,-1 1 0,0-1 0,0 0 0,1 0 0,-1 1 0,0-1 0,0 1 0,0-1 0,1 1-1,-1-1 1,0 1 0,0 0 0,0 0 0,0-1 0,0 1 0,0 0 0,-1 0 0,1 0 0,0 0 0,0 0 0,-1 0 0,1 0 0,0 0 0,-1 0 0,1 1 0,-1-1 0,1 0 0,-1 0 0,0 0 0,0 1 0,1-1 0,-1 0 0,0 0 0,0 1 0,0-1 0,0 0 0,-1 0 0,1 1 0,0-1-10,19 109-339,-19-115-2925,0-8-6656,1 4-1403</inkml:trace>
  <inkml:trace contextRef="#ctx0" brushRef="#br0" timeOffset="8799.226">3370 655 11205,'2'3'3202,"1"1"111,-1 1-1056,2 2-880,1 2-433,-2-1-239,1 1-241,0-1-336,-1 0-256,1-1-176,1-2-785,-1-1 2386,0-2-4675,1-2-2929,-1-1-7363</inkml:trace>
  <inkml:trace contextRef="#ctx0" brushRef="#br0" timeOffset="9038.384">3520 623 10853,'9'35'8320,"-1"-1"-3598,14 69-3421,-4-21-2104,-18-69-2273,-3-14-7812,2-1 475</inkml:trace>
  <inkml:trace contextRef="#ctx0" brushRef="#br0" timeOffset="9241.461">3499 779 14935,'1'0'3842,"2"1"63,1-2-2032,-1 1-672,3-1-353,-1 0-256,3 0-287,0 0-129,3 1-144,1-1-304,-2 1-513,0 1-928,-1 0-2256,-1 1-2995,0-3-7026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7:52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12406,'-1'10'3153,"1"2"65,1 4-1746,2 0-559,-2 3-193,2 2-256,-1-3-224,1 1-144,-1 2-48,-2-9-64,0-3-80,0-5-192,0-2-304,-1-2-384,-2-14 1680,2-1-3970,4-3-2544,-3-5-6564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7:52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9748,'1'4'2241,"0"3"33,5 2-1442,-1 0-656,0 1-2257,2 1-1953,3-1-5106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7:53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9748,'-24'6'9035,"22"-6"-8945,1 0 0,-1 0-1,0 0 1,0 0-1,0 0 1,1 0-1,-1 0 1,0 0-1,0 1 1,0-1 0,1 1-1,-1 0 1,0-1-1,1 1 1,-1 0-1,0 0 1,1 0-1,-1 0 1,1 0 0,0 0-1,-1 0 1,1 1-1,0-1 1,0 1-1,-1-1 1,1 0-1,0 1 1,1 0 0,-1-1-1,0 1 1,0 0-1,1-1 1,-1 1-1,1 0 1,-1 0-1,1 0-89,1 1 38,1 0 0,0 0 0,0 0 1,0-1-1,0 1 0,0-1 0,1 1 0,-1-1 0,1 0 0,-1 0 0,1 0 0,0 0 0,0 0 0,0-1 0,0 1 0,0-1 0,0 0 0,0 0 0,0 0-38,17 8 147,-16-7-73,0 0 1,0 0-1,0 0 0,-1 0 0,1 1 0,0 0 1,-1-1-1,1 1 0,-1 0 0,0 1 1,0-1-1,-1 0 0,1 1 0,0 0 0,-1 0 1,0-1-1,0 1 0,0 1 0,-1-1 1,1 0-1,-1 0 0,0 1 0,0-1 0,0 0 1,-1 1-1,0-1 0,0 1 0,0-1 1,0 1-1,-1-1 0,1 0 0,-1 1 0,0-1 1,0 0-1,-1 0 0,0 1 0,1-1 1,-1 0-1,-2 3-74,0-4-110,1-1 1,0 1 0,-1-1-1,1 0 1,-1 0 0,0 0-1,1 0 1,-1-1 0,0 1-1,0-1 1,0 0-1,-1-1 1,1 1 0,0 0-1,0-1 1,0 0 0,0 0-1,-3-1 110,-20-5-4782,5-9-4272,10-1-897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7:58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66 10629,'-33'13'7993,"30"-13"-7941,1 0 0,0 0 1,-1 0-1,1 1 1,0-1-1,0 0 0,-1 1 1,1 0-1,0-1 1,0 1-1,0 0 0,0 0 1,0 0-1,0 0 1,0 1-1,0-1 0,0 1 1,0-1-1,1 1 0,-1-1 1,0 1-1,1 0 1,0 0-1,-1 0 0,1 0 1,0 0-1,0 0 1,0 0-1,0 0 0,1 0 1,-1 0-1,0 1 1,1-1-1,0 0 0,-1 0 1,1 1-1,0-1 1,0 0-1,0 1 0,0-1 1,1 0-1,-1 0 0,1 1 1,0-1-53,61 30 29,-59-31-13,0 0 1,0 0-1,0 1 0,0-1 0,0 1 1,-1 0-1,1 0 0,0 0 0,-1 0 0,1 0 1,-1 1-1,0-1 0,0 1 0,0-1 1,0 1-1,0 0 0,-1 0 0,1 0 0,-1 0 1,0 0-1,0 0 0,0 0 0,0 0 0,0 1 1,-1-1-1,1 0 0,-1 0 0,0 1 1,0-1-1,0 0 0,-1 1 0,1-1 0,-1 0 1,1 0-1,-1 0 0,0 1 0,-1-1 1,1 0-17,-48 59 448,0-57-3492,29-34-8322,17 16 3771</inkml:trace>
  <inkml:trace contextRef="#ctx0" brushRef="#br0" timeOffset="249.923">197 0 9476,'25'51'6987,"-8"6"-3657,1 118-1863,-22-132-4217,0-45-6124,3-5-746</inkml:trace>
  <inkml:trace contextRef="#ctx0" brushRef="#br0" timeOffset="484.287">188 142 10405,'5'-2'2721,"1"0"112,1 2-1392,2 0-449,0 1-223,3 2-241,-3-1-160,0 1-208,-1-1-256,-1 0-256,-1-1-320,-2-1 2449,1 1-4675,1 1-2608,3-4-6948</inkml:trace>
  <inkml:trace contextRef="#ctx0" brushRef="#br0" timeOffset="796.672">360 139 10101,'14'35'6792,"0"21"-4873,-6-22-1074,10 27-165,-12-75-640,-6-16-42,-1 11 0,1 0 1,0 0 0,2 0 0,0 0 0,1 0 0,1 1 0,3-8 1,-7 25-42,0 0 0,1 0 0,0 0 0,-1 0 0,1-1 0,-1 1 0,1 0 0,0 0 0,0 0 0,0 0 0,-1 1 0,1-1 0,0 0 0,0 0 0,0 0 0,0 1 0,0-1 0,1 1 0,-1-1 1,0 1-1,0-1 0,0 1 0,0-1 0,1 1 0,-1 0 0,0 0 0,0 0 0,1 0 0,-1 0 0,0 0 0,0 0 0,1 0 0,-1 0 0,0 0 0,1 1 42,13 3-3247,0 3-3323,-6-1-2495</inkml:trace>
  <inkml:trace contextRef="#ctx0" brushRef="#br0" timeOffset="1077.85">610 121 7860,'9'40'7894,"1"7"-4535,-9-40-3201,1 0 1,0 0 0,0 0-1,1-1 1,0 1 0,0 0-1,1-1 1,-1 0-1,1 0 1,1 0 0,-1 0-1,1-1 1,5 5-159,-10-9 13,1 0-1,0-1 1,-1 1-1,1 0 1,0-1-1,0 1 1,0 0-1,-1-1 1,1 1-1,0-1 1,0 0-1,0 1 1,0-1-1,0 0 1,0 1-1,0-1 1,0 0-1,0 0 1,0 0 0,0 0-1,0 0 1,0 0-1,0 0 1,0 0-1,0 0 1,0-1-1,0 1 1,0 0-1,0-1 1,0 1-1,-1 0 1,1-1-1,0 1 1,0-1-1,0 1 1,0-1-1,-1 0 1,1 1 0,0-1-1,0 0 1,-1 0-1,1 0 1,-1 1-1,1-1 1,-1 0-1,1 0 1,-1 0-1,1 0 1,-1 0-1,0 0 1,0 0-1,1 0 1,-1 0-1,0 0-12,9-63 174,-8 55-136,8-63-206,-4 66-1556,3 6-8181,1 4-345</inkml:trace>
  <inkml:trace contextRef="#ctx0" brushRef="#br0" timeOffset="1312.173">960 101 9588,'-11'-2'5966,"-16"16"-4264,21-10-1510,0 0-1,0 1 1,1 0 0,0 0 0,0 0-1,0 0 1,1 1 0,0-1 0,0 1-1,0 0 1,1 1 0,-1-1 0,2 0-1,-1 1 1,1 0 0,0 0 0,0 0-1,1 0 1,0 0 0,0 0 0,0 0-1,1 0 1,0 0 0,1 6-192,1-11 33,-1 1 0,0 0 0,1-1 0,0 1 0,-1-1-1,1 0 1,0 1 0,0-1 0,1 0 0,-1 0 0,0 0 0,1-1 0,-1 1 0,1-1 0,-1 1-1,1-1 1,0 0 0,-1 0 0,1 0 0,0 0 0,0 0 0,0-1 0,0 1 0,0-1 0,0 0-1,0 0 1,0 0 0,0 0 0,0 0 0,1-1-33,50-25-4423,-43 14-4541,-6 6-478</inkml:trace>
  <inkml:trace contextRef="#ctx0" brushRef="#br0" timeOffset="1562.117">1036 34 10101,'10'38'7474,"0"0"-3991,23 75-2911,-26-91 46,11 44-1752,-28-75-10400,1 2 1970</inkml:trace>
  <inkml:trace contextRef="#ctx0" brushRef="#br0" timeOffset="1749.606">996 176 10581,'3'0'2897,"1"1"145,1-2-1282,0 1-559,6 0-305,-1 0-239,2 0-257,4 1-176,1-2-224,-4 3-224,1-2-256,1 2-353,-1 0-239,-1-2-2050,0 0-2272,4 2-5123</inkml:trace>
  <inkml:trace contextRef="#ctx0" brushRef="#br0" timeOffset="1983.885">1262 126 10613,'-4'2'7687,"-16"11"-5084,16-5-2382,1 0 0,0 0 1,0 0-1,1 0 0,0 0 1,1 1-1,0-1 0,0 1 1,1-1-1,0 1 0,1 7-221,-1-7 114,0-6-114,1 0-1,-1 0 1,1 0 0,0 0 0,0-1 0,0 1-1,0 0 1,0 0 0,1 0 0,-1-1 0,1 1 0,-1-1-1,1 1 1,0-1 0,0 0 0,1 0 0,-1 0-1,0 0 1,1 0 0,-1 0 0,1 0 0,-1-1 0,1 1-1,0-1 1,0 0 0,-1 0 0,1 0 0,0 0-1,0-1 1,0 1 0,0-1 0,0 1 0,0-1 0,0 0-1,0 0 1,1-1 0,-1 1 0,0-1 0,-1 1-1,1-1 1,0 0 0,0 0 0,0 0 0,0-1 0,-1 1-1,1-1 1,0 1 0,-1-1 0,1 0 0,-1 0-1,0 0 1,0 0 0,0 0 0,0-1 0,0 1 0,0-1-1,0 1 1,-1-1 0,1 0 0,0-3-12,0 1 0,0-1 0,0 0 0,-1 0 0,0 0 0,0 0 0,0 0 0,-1 0 0,0 0 0,0 0 0,0 0 0,-1 0 0,0 0 0,0 0 0,0 1 0,-1-1 0,0 0 0,-2-3 12,4 8-38,-1-1-1,0 0 1,0 1 0,0-1 0,0 1-1,0-1 1,0 1 0,0 0 0,0-1-1,-1 1 1,1 0 0,0 0-1,-1 0 1,1 0 0,-1 0 0,1 0-1,-1 0 1,0 0 0,1 1 0,-1-1-1,0 0 1,0 1 0,1 0 0,-1-1-1,0 1 1,0 0 0,1 0-1,-1 0 1,0 0 0,0 0 0,0 1-1,1-1 39,-2 6-2761,4 0-6558,3-3-584</inkml:trace>
  <inkml:trace contextRef="#ctx0" brushRef="#br0" timeOffset="2249.461">1417 160 10021,'19'26'5508,"5"20"-3278,-9-14-1386,8 15 61,-23-47-897,0-1 1,0 1 0,-1 0 0,1-1-1,0 1 1,0 0 0,0-1 0,0 1 0,0 0-1,1-1 1,-1 1 0,0 0 0,0-1-1,0 1 1,0 0 0,0 0 0,0-1 0,0 1-1,1 0 1,-1-1 0,0 1 0,0 0-1,0 0 1,1-1 0,-1 1 0,0 0-1,0 0 1,1-1 0,-1 1 0,0 0 0,1 0-1,-1 0 1,0 0 0,0 0 0,1-1-1,-1 1 1,0 0 0,1 0 0,-1 0 0,0 0-1,1 0 1,-1 0 0,0 0 0,1 0-1,-1 0 1,0 0 0,1 0 0,-1 0-1,0 0 1,1 1 0,-1-1 0,0 0 0,1 0-1,-1 0 1,0 0 0,1 0 0,-1 1-1,0-1 1,0 0 0,1 0 0,-1 1 0,0-1-1,0 0 1,0 0 0,1 1 0,-1-1-9,3-28 128,-3 28-126,1-31 145,16-94 2001,-16 124-2098,0-1 0,0 1 0,0-1 0,1 1 0,-1 0 0,0-1 1,0 1-1,1 0 0,-1 0 0,1 0 0,-1 0 0,1 0 0,-1 0 0,1 0 1,0 0-1,0 1 0,-1-1 0,1 1 0,0-1 0,0 1 0,-1 0 0,1 0 1,0 0-1,0 0 0,0 0 0,0 0 0,-1 0 0,1 0 0,1 1-50,57 17-1960,-48-13 733,26 2-8751,-18-7-806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7:57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4 9732,'-53'-4'9445,"50"4"-9329,1 1 1,-1-1-1,1 0 0,-1 1 0,1 0 1,-1 0-1,1-1 0,-1 2 0,1-1 0,0 0 1,0 0-1,0 1 0,0-1 0,0 1 0,0-1 1,0 1-1,0 0 0,0 0 0,1 0 1,-1 0-1,1 0 0,-1 0 0,1 0 0,0 1 1,0-1-1,0 0 0,0 1 0,1-1 0,-1 1 1,0 0-117,-9 134 1126,27-81-1241,-16-56 25,0 1-1,0 0 1,0-1-1,0 1 1,0-1-1,0 1 1,0-1-1,0 1 1,0-1-1,0 1 1,0-1-1,0 0 1,0 0-1,0 0 1,1 1 0,-1-1-1,0 0 1,0-1-1,0 1 1,0 0-1,0 0 1,0 0-1,1-1 1,-1 1-1,0 0 1,0-1-1,0 1 1,0-1-1,0 1 1,0-1-1,0 0 1,-1 1-1,2-2 91,38-13-7670,-22 10 1814,-5 0-1291</inkml:trace>
  <inkml:trace contextRef="#ctx0" brushRef="#br0" timeOffset="376.162">279 42 8932,'-29'21'7101,"10"14"-3691,17-29-3291,1 0 0,-1 0-1,1 0 1,0 0 0,0 0 0,1 1-1,0-1 1,0 0 0,0 0 0,1 0-1,0 1 1,0-1 0,1 0 0,0 0-1,0 0 1,0-1 0,0 1 0,1 0-119,0-2-14,1-1 1,-1 0 0,0-1 0,1 1 0,-1 0 0,1-1 0,0 0 0,0 0 0,0 0 0,0 0 0,0-1 0,0 0 0,1 0 0,-1 0-1,0 0 1,1 0 0,-1-1 0,0 0 0,1 0 0,-1 0 0,1-1 0,-1 1 0,0-1 0,1 0 0,-1 0 0,0 0 0,0-1 0,0 0-1,0 0 1,0 0 0,0 0 0,0 0 0,-1-1 0,1 0 0,-1 1 0,0-1 0,0-1 0,0 1 0,0 0 0,0-1 0,-1 1 0,1-1-1,-1 0 1,0 0 0,0 0 0,-1 0 0,1 0 0,-1 0 0,0-1 0,1-1 13,-2 1-19,-1 0-1,1 0 1,0 0-1,-1 0 1,0 0 0,0 0-1,-1 0 1,0 0 0,1 0-1,-1 1 1,-1-1 0,1 1-1,-1 0 1,0 0 0,0-1-1,0 2 1,0-1-1,-1 0 1,1 1 0,-1-1-1,0 1 1,0 0 0,0 1-1,-1-1 1,1 1 0,-1-1-1,1 1 1,-1 1-1,0-1 1,0 1 0,0-1-1,1 1 1,-1 1 0,0-1-1,-1 1 20,-10 15-2771,24 5-6378,1-14 836</inkml:trace>
  <inkml:trace contextRef="#ctx0" brushRef="#br0" timeOffset="784.5">497 46 9332,'12'45'7791,"0"24"-5178,-2-12-1769,-5-47-763,-1-26-79,-1-27-18,-3 31 12,0 0 4,0 0 1,1 0-1,0 0 1,1 1-1,1-1 1,-1 0-1,2 1 0,0 0 1,0-1-1,-3 10 0,0 0 1,0 0-1,1 0 0,-1 0 1,0 1-1,1-1 0,-1 1 1,1-1-1,-1 1 0,1-1 1,0 1-1,0 0 0,-1 0 1,1-1-1,0 2 1,0-1-1,0 0 0,0 0 1,0 0-1,1 1 0,-1 0 1,0-1-1,0 1 0,0 0 1,0 0-1,1 0 0,-1 0 1,0 0-1,0 0 1,0 1-1,0-1 0,0 1 1,0 0-1,0-1 0,0 1 1,0 0-1,0 0 0,0 0 1,0 1-1,0-1 1,0 0-1,-1 1 0,1-1 1,-1 1-1,1-1 0,-1 1 1,0 0-1,1 0 0,-1 0 1,0-1-1,0 1 0,0 1 0,5 10 65,-1 1 0,0 0 0,-1 0 0,-1 1 0,0-1-1,-1 1 1,0-1 0,-1 1 0,-1 0 0,-1 10-65,2-43-6069,1 10 122,3-1-3335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7:5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14 8452,'-36'-12'9316,"0"10"-4666,32 3-4527,0-1 0,0 1 0,0 0 0,0 1 0,0-1-1,0 0 1,0 1 0,0 0 0,0 0 0,1 0-1,-1 1 1,1-1 0,0 1 0,0 0 0,0 0 0,0 0-1,0 0 1,1 0 0,-1 1 0,1-1 0,0 1 0,0-1-1,0 1 1,0 0 0,0 3-123,-1 0 18,0 1 1,1 0-1,-1 0 0,2 0 1,-1 0-1,1 0 0,0 0 1,1 0-1,0 1 1,0-1-1,1 0 0,0 0 1,0 0-1,1 0 0,0 0 1,0 0-1,1 0 0,0-1 1,1 1-1,0-1 0,0 0 1,0 0-1,1 0 1,0-1-1,0 1-18,47 26-1063,-50-32 793,0-1 0,1 1 0,-1-1 1,1 0-1,0 0 0,-1 0 0,1 0 0,-1 0 0,1-1 0,-1 1 0,1-1 1,-1 1-1,0-1 0,1 0 0,-1 0 0,0 0 0,1 0 0,-1-1 0,0 1 0,0 0 1,0-1-1,0 0 0,1-1 270,23-25-9306,-12 7-50</inkml:trace>
  <inkml:trace contextRef="#ctx0" brushRef="#br0" timeOffset="328.042">259 69 9973,'-22'27'9470,"14"30"-6705,8-48-2599,0-1 1,0 1 0,1-1-1,1 1 1,-1-1 0,1 1-1,0-1 1,1 0 0,0 0-1,1 0 1,-1 0-167,-1-5-1,-1-1 1,0 0-1,1 1 0,-1-1 0,1 0 0,0 0 1,0 0-1,0 0 0,0 0 0,0-1 1,0 1-1,0-1 0,1 1 0,-1-1 0,0 0 1,1 1-1,-1-1 0,1-1 0,-1 1 0,1 0 1,0-1-1,-1 1 0,1-1 0,0 0 1,-1 0-1,1 0 0,0 0 0,0 0 0,-1 0 1,1-1-1,0 0 0,-1 1 0,1-1 0,-1 0 1,3-1 0,-1 0-27,-1 1 1,1-1-1,0 0 1,0 0 0,-1 0-1,0 0 1,1-1 0,-1 0-1,0 1 1,0-1-1,0 0 1,0-1 0,-1 1-1,1 0 1,-1-1-1,0 1 1,0-1 0,0 0-1,-1 0 1,1 1-1,-1-1 1,0 0 0,0 0-1,0-1 1,-1 1 0,1 0-1,-1 0 1,0 0-1,0 0 1,0 0 0,-1-1-1,0 1 1,0 0-1,0 0 1,0 0 0,0 0-1,-2-1 27,1-1-8,0 0-1,-1 0 0,0 0 1,0 1-1,0-1 1,-1 1-1,0 0 0,0 0 1,0 0-1,-1 1 1,1-1-1,-1 1 0,0 0 1,-1 1-1,1-1 0,0 1 1,-1 0-1,0 0 1,0 1-1,0 0 0,0 0 1,0 0 8,-13 16-2370,18-5-1177,5-1-3539,1-4-2743</inkml:trace>
  <inkml:trace contextRef="#ctx0" brushRef="#br0" timeOffset="579.702">493 139 11349,'20'62'7470,"0"35"-4857,-18-86-2347,10 91 345,-11-61-3426,-1-44-8659,-6-6 3470</inkml:trace>
  <inkml:trace contextRef="#ctx0" brushRef="#br0" timeOffset="829.603">523 78 9140,'2'-3'428,"0"0"-1,0 0 0,0 1 1,1-1-1,-1 1 0,1-1 1,-1 1-1,1 0 0,0 0 1,0 0-1,0 0 1,0 1-1,0-1 0,0 1 1,0 0-1,1 0 0,-1 0 1,0 0-1,1 0 1,-1 1-1,1 0 0,-1-1-427,2 1 116,-1 1 0,0-1 1,0 1-1,0-1 0,0 1 0,1 0 0,-1 1 0,0-1 0,0 1 0,-1-1 0,1 1 0,0 0 0,-1 1 0,1-1 1,-1 1-1,0-1 0,1 1 0,-1 0 0,-1 0 0,1 1 0,0-1 0,-1 0 0,0 1 0,1 0 0,-1-1 1,-1 1-1,1 0-116,0 3 29,0-1 1,0 1 0,-1 0 0,0 0 0,0 0 0,-1 0-1,1-1 1,-2 1 0,1 0 0,-1 0 0,0 0 0,0 0 0,-1-1-1,0 1 1,-2 5-30,3-9-7,-1 0-1,1-1 0,-1 1 0,1 0 1,-1 0-1,0-1 0,0 0 1,0 1-1,-1-1 0,1 0 1,0 0-1,-1 0 0,0 0 1,1 0-1,-1-1 0,0 1 1,0-1-1,0 0 0,0 1 1,0-2-1,0 1 0,0 0 1,0 0-1,0-1 0,0 0 0,-1 0 1,1 0-1,0 0 0,0 0 1,0 0-1,0-1 0,-1 0 1,1 0-1,0 0 0,0 0 8,-24-22-2936,30 8-6643,3 8 255</inkml:trace>
  <inkml:trace contextRef="#ctx0" brushRef="#br0" timeOffset="1663.413">775 74 11237,'5'28'5760,"15"45"-1258,-19-71-4516,0-1-1,0 1 0,0-1 1,0 0-1,1 1 1,-1-1-1,0 0 0,0 0 1,1 1-1,-1-1 1,1 0-1,-1-1 0,1 1 1,-1 0-1,1 0 1,0-1-1,-1 1 0,1-1 1,0 1-1,-1-1 0,1 1 1,0-1-1,0 0 1,-1 0-1,1 0 0,0 0 1,0-1-1,-1 1 1,1 0-1,0-1 0,0 1 1,-1-1-1,1 1 1,-1-1-1,1 0 0,0 0 1,-1 0-1,1 0 1,-1 0 14,4-2-110,0 0 1,-1-1 0,1 0 0,-1 1-1,0-2 1,0 1 0,0 0 0,-1-1-1,1 0 1,-1 0 0,0 0-1,-1 0 1,1 0 0,-1-1 0,0 1-1,0-1 1,-1 1 0,0-1 0,0 0-1,0 0 110,11-33 83,-12 39-37,0 1-1,0-1 0,0 0 0,0 1 1,1-1-1,-1 0 0,0 0 0,0 1 1,0-1-1,1 0 0,-1 0 1,0 1-1,0-1 0,1 0 0,-1 0 1,0 0-1,0 0 0,1 1 0,-1-1 1,0 0-1,1 0 0,-1 0 1,0 0-1,0 0 0,1 0 0,-1 0 1,0 0-1,1 0 0,-1 0 0,0 0 1,1 0-1,-1 0 0,0 0 1,1 0-1,-1 0 0,0 0 0,1 0 1,-1-1-1,0 1 0,0 0 0,1 0 1,-1 0-1,0 0 0,0-1 1,1 1-1,-1 0 0,0 0 0,0 0 1,1-1-1,-1 1 0,0 0 0,0-1 1,0 1-1,0 0 0,1-1-45,4 32 1475,-14 314 2319,6-316-2859,3-21-4616,-1-2-8162,1-15-138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7:01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58 9957,'-19'-39'9833,"17"38"-9659,1-1 0,-1 1 0,1-1-1,-1 1 1,0-1 0,1 1 0,-1 0 0,0 0 0,0 0 0,0 0 0,0 0 0,0 0 0,0 1 0,0-1 0,-1 1 0,1-1 0,0 1 0,0 0 0,0 0 0,0 0 0,-1 0 0,1 0 0,0 0 0,0 1-1,0-1 1,-1 1-174,-5 1 82,1-1-1,0 2 1,0-1-1,-1 1 1,1 0-1,1 0 1,-1 1-1,0 0 0,1 1 1,0-1-1,0 1 1,0 0-1,1 0 1,0 1-1,0 0 0,0 0 1,0 0-1,1 0 1,0 1-1,1 0 1,-1-1-1,1 1 0,1 1 1,-1-1-1,1 0 1,0 1-1,1-1 1,0 1-1,0-1 1,1 1-1,-1 0 0,2-1 1,-1 1-1,1-1 1,0 1-1,1-1 1,0 1-1,0-1 0,0 0 1,1 0-1,0 0 1,3 5-82,1-5 64,0 1 1,1-1 0,-1 0 0,1-1-1,1 0 1,-1 0 0,1 0-1,0-1 1,0-1 0,1 0 0,-1 0-1,1-1 1,0 0 0,0 0 0,0-1-1,0 0 1,0-1 0,1-1-1,-1 1 1,0-2 0,1 1 0,-1-1-1,8-2-64,-18 3-38,1-1-1,0 1 0,0 0 0,-1 0 1,1-1-1,0 1 0,0 0 1,-1-1-1,1 1 0,0-1 0,-1 1 1,1-1-1,-1 1 0,1-1 0,0 0 1,-1 1-1,1-1 0,-1 1 0,0-1 1,1 0-1,-1 0 0,1 1 1,-1-1-1,0 0 0,0 0 0,0 1 1,1-1-1,-1 0 0,0 0 0,0 0 1,0 1-1,0-1 0,0 0 0,0 0 1,0 0-1,0 1 0,-1-1 1,1 0-1,0 0 0,0 1 0,-1-1 1,1 0 38,-1-8-5256,1-1-5078,3 4-1655</inkml:trace>
  <inkml:trace contextRef="#ctx0" brushRef="#br0" timeOffset="250.197">345 177 11957,'11'1'9819,"13"-10"-7507,-17 7-1087,114-8 1518,-119-4-19100,-2 7 4674</inkml:trace>
  <inkml:trace contextRef="#ctx0" brushRef="#br0" timeOffset="640.42">422 88 11269,'-3'18'11192,"8"13"-7397,-2-9-2422,1 81-170,7-120-13448,-9 13 8010,4-9-8101</inkml:trace>
  <inkml:trace contextRef="#ctx0" brushRef="#br0" timeOffset="859.164">595 141 10437,'4'2'6754,"4"0"-3308,17-3-1864,-20 0-537,118 7 1513,-114-14-5968,-9-6-5196,-1 11 5477,0-6-7532</inkml:trace>
  <inkml:trace contextRef="#ctx0" brushRef="#br0" timeOffset="1651.286">684 50 12198,'-5'16'8094,"3"2"-3325,8 40-1433,-3-35-2456,2 39-460,-5-58-7408,0-15-1384,0-1-5949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7:53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1 198 10373,'24'50'9203,"-4"3"-6295,28 57-2507,-48-109-400,1 1-1,-1-1 0,1 0 1,-1 0-1,1-1 0,0 1 1,-1 0-1,1 0 0,0 0 1,0 0-1,-1 0 1,1-1-1,0 1 0,0 0 1,0-1-1,0 1 0,0-1 1,0 1-1,0-1 0,0 1 1,0-1-1,0 0 1,1 1-1,-1-1 0,0 0 1,0 0-1,0 0 0,0 0 1,0 0-1,1 0 0,-1 0 1,0 0-1,0-1 1,0 1-1,0 0 0,0-1 1,0 1-1,0-1 0,0 1 1,0-1-1,0 1 0,0-1 1,0 0-1,0 1 1,0-1-1,-1 0 0,1 0 1,0 0-1,0 0 0,-1 0 1,1 0-1,-1 0 0,1 0 1,-1 0-1,1 0 1,-1 0-1,1 0 0,-1 0 1,0 0-1,0 0 0,0 0 1,1 0-1,-1-1 0,0 1 1,0 0-1,-1-1 0,24-138-35,-22 139 43,0 1 0,0 0 0,0 0 0,0 0 0,0 0 0,0 0-1,0 0 1,0 0 0,0 0 0,0 0 0,0 0 0,0 1-1,0-1 1,0 0 0,0 1 0,0-1 0,0 1 0,0-1-1,-1 1 1,1-1 0,0 1 0,0 0 0,0-1 0,-1 1-1,1 0 1,0-1 0,-1 1 0,1 0 0,0 0 0,-1 0-1,1 0 1,-1 0 0,0 0 0,1 0 0,-1 0 0,0 0-1,1 0 1,-1 0 0,0 0 0,0 0 0,0 0 0,0 1-8,3 4 39,23 46 81,27 34-19,-52-85-100,-1 0 1,1 0-1,0 0 1,-1 0-1,1-1 0,0 1 1,-1 0-1,1 0 0,0-1 1,0 1-1,0-1 0,0 1 1,-1-1-1,1 1 0,0-1 1,0 1-1,0-1 1,0 0-1,0 0 0,0 1 1,0-1-1,0 0 0,0 0 1,0 0-1,0 0 0,0 0 1,0 0-1,0 0 0,0-1 1,0 1-1,0 0 1,0 0-1,0-1 0,0 1 1,0-1-1,0 1 0,0-1 1,0 1-1,0-1 0,-1 1 1,1-1-1,0 0 0,0 0 1,-1 1-1,1-1 1,0 0-1,-1 0 0,1 0 1,-1 0-1,1 0 0,-1 1 1,0-1-1,1 0 0,-1 0 1,0 0-1,1 0 0,-1 0 1,0 0-1,0-1-1,25-122 67,-10 54-1309,-1 5-5296,-8 52 517,6 2-3773</inkml:trace>
  <inkml:trace contextRef="#ctx0" brushRef="#br0" timeOffset="421.777">479 0 10325,'12'42'10227,"-6"29"-8651,-3-32-827,-1 2-433,-2-27-281,1 0 0,0 0 0,1 0 0,0 0 1,1 0-1,0 0 0,2 0 0,-1-1 0,6 11-35,-9-24-21,0 0-1,0 0 0,0 0 1,0 0-1,-1 0 0,1 0 0,0-1 1,0 1-1,0 0 0,0 0 0,-1-1 1,1 1-1,0 0 0,0-1 1,-1 1-1,1-1 0,0 1 0,-1-1 1,1 1-1,0-1 0,-1 1 1,1-1-1,-1 0 0,1 1 0,-1-1 1,1 0-1,-1 0 0,0 1 0,1-1 1,-1 0-1,0 0 0,0 0 1,1 1-1,-1-1 0,0 0 0,0 0 1,0 0-1,0 0 0,0 1 0,0-1 1,0 0-1,0 0 22,36-155-1446,-35 156 1448,-1-1 0,0 0 0,0 0 0,0 0 0,0 1 0,1-1 0,-1 0 0,0 0 0,1 1 0,-1-1 0,1 0 0,-1 1 0,1-1 0,-1 1 0,1-1 0,-1 0-1,1 1 1,0-1 0,-1 1 0,1-1 0,0 1 0,-1 0 0,1-1 0,0 1 0,-1 0 0,1-1 0,0 1 0,0 0 0,0 0 0,-1 0 0,1 0 0,0 0 0,0 0 0,0 0 0,-1 0 0,1 0 0,0 0 0,0 0 0,0 0 0,-1 0 0,1 1 0,0-1 0,0 0 0,-1 1 0,1-1 0,0 0 0,-1 1 0,1-1-1,0 1 1,-1-1 0,1 1 0,-1-1 0,1 1 0,-1 0 0,1-1 0,-1 1 0,1 0 0,-1-1 0,0 1 0,1 0 0,-1 0 0,0 0-2,21 51 567,-20-49-520,32 196 1093,-24-225-4030,-6-2-2358,-1 17 1268,1-9-6913</inkml:trace>
  <inkml:trace contextRef="#ctx0" brushRef="#br0" timeOffset="827.93">754 172 9652,'11'39'6794,"24"63"-1844,-33-99-4942,0 0 0,0 0 0,0-1 0,1 1-1,-1-1 1,1 1 0,0-1 0,0 0 0,0 0 0,0-1-1,0 1 1,0 0 0,0-1 0,0 0 0,1 0-1,-1 0 1,1 0 0,-1 0 0,0-1 0,1 1-1,-1-1 1,1 0 0,0 0 0,-1 0 0,1-1-1,-1 1 1,0-1 0,1 0 0,-1 0 0,1 0-1,-1 0 1,0-1 0,0 0 0,0 1 0,0-1-1,0 0 1,0 0 0,0 0 0,-1-1 0,1 1 0,-1-1-1,0 1 1,1-1 0,-1 0 0,0 0 0,-1 0-1,1 0 1,0 0 0,-1 0 0,0-1 0,0 1-1,0 0 1,0-1 0,0-1-8,24-96 107,-15 165 2841,-10 235-929,2-236-4198,-1-62-3419,2-2-1949,-2 0-4005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7:51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9540,'0'13'7137,"6"12"-5126,-3-11-1122,28 185 1208,-30-196-2121,16 79 71,-15-29-2778,-4-48 86,1-4-3815,0-1-3385</inkml:trace>
  <inkml:trace contextRef="#ctx0" brushRef="#br0" timeOffset="265.565">0 241 10277,'3'0'2929,"5"-1"144,2 1-1024,1 0-640,-1-3-272,6 2-209,-4-1-272,3 0-208,-2-2-159,3 0-65,-5 1-80,0 1-176,-3-2-240,3-1-401,-3-1-495,2-4-2194,2-1-2624,2-2-6068</inkml:trace>
  <inkml:trace contextRef="#ctx0" brushRef="#br0" timeOffset="593.609">254 28 11045,'-1'73'8287,"10"39"-6564,-3-48-968,10 37-317,-14-101-436,-1-1 1,0 0-1,1 1 0,-1-1 1,0 0-1,0 0 1,0 0-1,1 0 1,-1 0-1,0 0 1,0 0-1,-1-1 1,1 1-1,0 0 1,0 0-1,-1-1 1,1 1-1,0-1 1,-1 1-1,1 0 1,-1-1-1,0 1 1,0-1-1,1 1 1,-1-1-1,0 1 1,0-1-1,0 1 1,-1-1-1,1 1 1,0-1-3,0 1 0,6-30-25,-6 22 7,1 0-1,1 0 1,0 0 0,0 1-1,1-1 1,-1 1-1,2-1 1,-1 1 0,1 0-1,1 0 1,0 1-1,4-6 19,-9 12-1,1 0-1,0 0 0,0 0 1,-1 1-1,1-1 0,0 0 1,0 1-1,0-1 0,0 0 0,0 1 1,0-1-1,0 1 0,0-1 1,0 1-1,0 0 0,0 0 1,0-1-1,1 1 0,-1 0 1,0 0-1,0 0 0,0 0 0,0 0 1,0 0-1,1 0 0,-1 1 1,0-1-1,0 0 0,0 1 1,0-1-1,0 0 0,0 1 0,0-1 1,0 1-1,0 0 0,0-1 1,0 1-1,0 0 0,-1 0 1,1-1-1,0 1 0,0 0 1,-1 0-1,1 0 0,0 0 0,-1 0 1,1 0-1,-1 1 2,22 58 654,-20-50-477,15 103-1225,-15-107-925,0-14-7620,-1-5-606</inkml:trace>
  <inkml:trace contextRef="#ctx0" brushRef="#br0" timeOffset="906.033">545 220 10309,'8'9'3009,"-2"0"113,-3 1-945,-1 1-769,1 4-255,2 0-241,1 4-288,-3 0-255,1-2-81,0 0-128,-4-5-192,0-7-224,-2-3-385,-1-2-479,2 0-97,1-4-2208,-2-4-2354,-1-3-5266</inkml:trace>
  <inkml:trace contextRef="#ctx0" brushRef="#br0" timeOffset="907.033">579 102 10325,'2'-2'2497,"1"2"16,2 1-1537,1 2-415,0 0-433,1 3-384,-2-1-2161,0-1-2130,7 1-5217</inkml:trace>
  <inkml:trace contextRef="#ctx0" brushRef="#br0" timeOffset="1218.464">775 143 10149,'-11'-8'8728,"-12"20"-6363,19-8-2275,1 0 1,1 1-1,-1-1 0,1 1 1,-1 0-1,1 0 0,1 0 1,-1 0-1,1 0 1,0 0-1,0 0 0,0 1 1,1-1-1,-1 0 1,1 1-1,1-1 0,-1 2-90,61 42 267,-57-46-177,-1 0-1,0 0 1,0 0-1,-1 1 1,1-1-1,-1 1 0,1 0 1,-1 0-1,-1 0 1,1 0-1,0 0 1,-1 0-1,0 0 1,0 0-1,0 1 1,0-1-1,-1 0 1,0 1-1,0-1 0,0 0 1,0 1-1,-1-1 1,1 0-1,-1 1 1,0-1-1,0 0 1,-1 0-1,0 0 1,1 0-1,-1 0-89,-53 26 301,32-30-2896,18-36-11185,4 16 4141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7:49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76 104 9748,'-18'8'6952,"-2"0"-5233,15 0-1444,0 1-1,0-1 1,1 1-1,1 0 1,0 0 0,0 0-1,0 0 1,1 1-1,1-1 1,-1 1-1,2-1 1,-1 10-275,1-14 6,0-1 0,0 1-1,0-1 1,0 0 0,1 1 0,-1-1 0,1 0 0,0 1-1,1-1 1,-1 0 0,1 0 0,0 0 0,0 0 0,0 0-1,0 0 1,1-1 0,-1 1 0,1-1 0,0 0 0,0 1-1,1-1 1,-1-1 0,0 1 0,1 0 0,0-1-1,-1 0 1,1 0 0,0 0 0,0 0 0,1 0 0,-1-1-1,0 0 1,0 0 0,1 0 0,-1-1 0,0 1 0,1-1-1,2 0-5,-5 0-4,1 1 0,0-1 0,-1 0 0,1 0-1,0 0 1,-1 0 0,1-1 0,0 1 0,-1-1 0,1 0-1,-1 0 1,1 0 0,-1 0 0,1 0 0,-1 0-1,0 0 1,0-1 0,1 0 0,-1 1 0,0-1 0,0 0-1,-1 0 1,1 0 0,0 0 0,-1 0 0,1 0-1,-1 0 1,1-1 0,-1 1 0,0-1 0,0 1 0,0-1-1,-1 1 1,1-1 0,0 1 0,-1-1 0,0-1 4,2-3-3,-1 1 1,0-1 0,-1 0 0,0 1-1,0-1 1,0 1 0,0-1 0,-1 0-1,-1 1 1,1 0 0,-1-1 0,0 1 0,0 0-1,-1 0 1,1 0 0,-2 0 0,1 0-1,0 0 1,-1 1 0,0 0 0,-1 0-1,1 0 1,-1 0 0,0 1 0,0-1 2,-40-29-337,24 22-2645,22 14-5918,-1-2-590</inkml:trace>
  <inkml:trace contextRef="#ctx0" brushRef="#br0" timeOffset="171.834">247 0 10005,'17'49'8737,"-6"31"-6806,-3-17-1261,24 92-769,-33-138-2026,-6-18-7472,3-4 91</inkml:trace>
  <inkml:trace contextRef="#ctx0" brushRef="#br0" timeOffset="477.853">228 190 10501,'14'4'7447,"3"0"-3345,33 1-1362,-33-6-5951,-2-2-8606,-8 1 2071</inkml:trace>
  <inkml:trace contextRef="#ctx0" brushRef="#br0" timeOffset="842.205">449 198 9220,'52'-2'8553,"23"-27"-6896,-74 27-1651,-1-1 0,1 1 0,-1 0-1,1 0 1,-1 0 0,0 0 0,1 0 0,-1 0-1,-1-1 1,1 1 0,0 0 0,0 0 0,-1 0-1,1 0 1,-1 0 0,0 0 0,1 0 0,-1 0-1,0 0 1,0 0 0,0 0 0,-1 0 0,1 0-1,0 1 1,-1-1 0,1 1 0,-1-1 0,1 1-1,-1-1 1,0 1 0,0 0 0,0 0 0,1 0-1,-1 0 1,0 0 0,0 0 0,0 1 0,-1-1-1,1 0 1,0 1 0,0 0 0,0 0 0,0-1-1,0 1 1,-1 0 0,0 1-6,0-2 38,0 1 0,0-1 0,0 1 0,0 0 0,0 0 0,0 0 0,0 0 0,0 1 0,0-1 0,0 1 0,0 0 0,0-1 0,0 2 0,0-1 1,0 0-1,1 0 0,-1 1 0,0 0 0,1-1 0,-1 1 0,1 0 0,0 0 0,0 0 0,0 1 0,0-1 0,0 0 0,0 1 0,0 0 0,1-1 0,0 1 0,-1 0 0,1 0 0,0-1 0,0 1 0,0 0 0,1 0 0,-1 0 0,1 0 0,-1 2-38,0 4 166,0 0 1,0 0-1,1-1 0,0 1 0,0 0 0,1 0 0,0-1 0,1 1 0,0 0 0,0-1 1,1 1-1,0-1 0,0 0 0,1 0 0,0 0 0,1-1 0,-1 1 0,1-1 0,1 0 0,0 0 1,0-1-1,0 0 0,4 3-166,-9-8-12,1 0 0,0 0 1,0 0-1,1-1 0,-1 1 1,0-1-1,0 1 0,0-1 1,0 0-1,0 1 0,1-1 1,-1 0-1,0-1 0,0 1 1,0 0-1,1-1 0,-1 1 1,0-1-1,0 1 0,0-1 1,0 0-1,0 0 0,0 0 1,0 0-1,-1-1 0,1 1 1,1-1 11,20-32-3876,-15 1-6372,-3 18-298</inkml:trace>
  <inkml:trace contextRef="#ctx0" brushRef="#br0" timeOffset="1170.256">699 136 9220,'2'0'2433,"-2"0"64,-1 0-992,2 2-768,1-2-161,2 4-224,-7 0-400,2 1-288,-1 0-2001,8 0-176,-1 1-1713,0-3-3618</inkml:trace>
  <inkml:trace contextRef="#ctx0" brushRef="#br0" timeOffset="1171.256">724 300 10933,'0'1'2673,"0"1"48,0-4-1616,4 1-385,-3-2-207,4 1-401,-5-3-513,3-2-2288,1-1-2273,1-1-5747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7:48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1 8756,'3'2'5562,"-10"4"-3244,5-5-1319,-46 49 2747,-11 38-2583,42-59-803,3-9-313,2 1-1,1 1 1,0 0 0,2 1 0,0 0-1,2 0 1,0 1 0,2-1 0,0 2-1,2-1 1,1 0 0,1 1 0,0-1-1,2 1 1,1-1 0,1 0 0,2 0-1,0 0 1,1 0 0,1-1 0,10 22-47,-4-24 26,1 0 1,1-1 0,1-1-1,1 0 1,0-1 0,1-1-1,1-1 1,18 12-27,30-3 1238,-86-40-2332,13 7-3070,1-1-4310,0 2-3115</inkml:trace>
  <inkml:trace contextRef="#ctx0" brushRef="#br0" timeOffset="693.848">306 389 8916,'8'31'7483,"-2"19"-5992,-6-46-1069,20 178 2033,-18-164-2406,-1-28 7,-1-31 10,-2 31-66,1-1 1,0 1 0,1-1-1,0 0 1,1 0 0,0 1-1,1-1 1,0 1 0,0-1-1,1 1 1,1 0 0,0 0-1,0 0 1,1 1 0,0-1-1,0 1 1,1 0 0,0 1-1,1-1 1,8-6-1,-14 14 0,0 0-1,0 1 1,0-1-1,0 1 1,0-1-1,0 1 1,0-1 0,0 1-1,0 0 1,1 0-1,-1 0 1,0-1-1,0 1 1,0 0 0,1 0-1,-1 1 1,0-1-1,0 0 1,0 0-1,0 1 1,1-1 0,-1 0-1,0 1 1,0-1-1,0 1 1,0-1 0,0 1-1,0 0 1,0 0-1,0-1 1,0 1-1,0 0 1,-1 0 0,1 0-1,0 0 1,0 0-1,-1 0 1,1 0-1,-1 0 1,1 0 0,-1 0-1,1 0 1,-1 0 0,15 56 42,-14-47-26,15 180-520,-16-205-2688,0-12-5259,0 10-377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8:06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16 11749,'2'-2'452,"1"1"0,-1-1 0,0 1 0,0-1 0,1 1 0,-1 0 0,1 0 0,-1 0 0,1 0 0,-1 1 0,1-1-1,0 1 1,-1-1 0,1 1 0,0 0 0,-1 0 0,1 0 0,0 0 0,-1 1 0,4 0-452,39 32 2045,11 75-2396,-42-39-649,-15-73 965,-1 0 0,1 1 1,-1-1-1,1 1 0,-1-1 1,0 1-1,-1-1 0,1 1 1,0 0-1,-1 0 0,0 0 0,1 1 1,-1-1-1,-1 1 0,1-1 1,0 1-1,0 0 0,-1 0 1,1 1-1,-1-1 0,0 1 1,1-1-1,-1 1 0,0 0 0,0 0 1,0 1-1,0-1 0,1 1 1,-1 0-1,0 0 0,0 0 1,0 1-1,0-1 0,-3 2 35,1-2 148,1 1-1,-1 0 1,1 0-1,-1 0 1,1 1-1,0-1 1,-1 1-1,1 0 1,0 1-1,0-1 1,1 1-1,-1 0 1,0 1-1,1-1 1,0 1-1,0-1 1,0 1-1,0 1 1,1-1-1,-1 0 1,1 1-1,0 0 1,0 0-1,1 0 1,-2 4-148,4-6 76,1 0 0,-1 0 1,1 0-1,-1 0 0,1 0 1,0 0-1,0 0 0,1 0 0,-1-1 1,1 1-1,-1 0 0,1-1 1,0 1-1,0-1 0,0 1 1,0-1-1,0 0 0,1 0 1,-1 0-1,1 0 0,-1-1 1,1 1-1,0-1 0,-1 1 1,1-1-1,0 0 0,0 0 0,0 0 1,0 0-1,0-1 0,0 1 1,0-1-1,0 0 0,1 0 1,-1 0-1,0 0 0,0 0 1,0-1-1,0 1 0,0-1 1,0 0-1,0 0 0,1-1-76,4 1-203,-1-1-1,1 0 0,-1-1 1,0 1-1,0-1 1,0-1-1,0 1 1,-1-1-1,1-1 0,-1 1 1,5-5 203,3-6-3909,-3-3-3320,-1-8-6649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8:08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1 268 11509,'0'3'4747,"2"13"-2301,14 80 250,2 81-3861,-22-166-1618,-1-15-5447,3-4-974</inkml:trace>
  <inkml:trace contextRef="#ctx0" brushRef="#br0" timeOffset="266.527">5 278 8788,'-1'-3'314,"1"-1"0,0 1 0,0 0 0,0-1 1,0 1-1,0-1 0,1 1 0,0-1 0,0 1 0,0 0 0,0-1 0,0 1 0,1 0 1,-1 0-1,1 0 0,0 0 0,0 0 0,0 0 0,0 0 0,0 1 0,1-1 0,-1 1 1,1 0-1,0-1 0,-1 1 0,1 1 0,0-1 0,0 0 0,1 1 0,-1-1 1,0 1-1,0 0 0,1 0 0,-1 0 0,1 1 0,-1-1 0,0 1 0,1 0 0,-1 0 1,1 0-1,-1 0 0,4 1-314,-3 0 43,1 1 0,-1-1 0,1 1 0,-1 1 0,1-1 0,-1 0 0,0 1 0,0 0 0,-1 0 0,1 0 0,0 1 0,-1-1 0,0 1 0,0 0 0,0-1 0,0 1 0,-1 1 0,1-1 0,-1 0 0,0 1 0,0-1 0,-1 1 0,1 0 0,-1-1 0,0 1 0,-1 0 0,1 0 0,-1 0 0,0-1 0,0 1 0,0 0 0,-1 0 0,1 0 0,-1-1 0,0 1 0,-1 0 0,1 0 0,-1-1 0,0 0 0,0 1 0,-1-1 0,1 0 0,-1 0 0,0 0 0,0 0 0,0 0 0,0-1 0,-1 1 0,-3 1-43,0 0-108,0-1-1,-1 0 0,1 0 0,-1-1 0,0 0 0,0 0 1,-1-1-1,1 0 0,0-1 0,-1 1 0,1-2 1,-1 1-1,1-1 0,-1-1 109,-2-4-2790,9-2-6911,2 4-357</inkml:trace>
  <inkml:trace contextRef="#ctx0" brushRef="#br0" timeOffset="688.292">281 182 9861,'54'-12'9648,"-18"54"-7254,-18 4-2062,15 75-151,-26-59-1694,-33-113-2518,24 48 4191,0-1 1,-1 1 0,1-1-1,-1 1 1,1 0 0,-1 0-1,0 0 1,0 0 0,-1 1-1,1-1 1,0 1-1,-1 0 1,0 0 0,1 0-1,-1 0 1,0 1 0,0-1-1,0 1 1,0 0 0,0 0-1,0 0 1,0 1 0,0 0-1,0 0 1,-1 0 0,1 0-1,0 0 1,0 1 0,0 0-1,0 0 1,0 0 0,-4 2-161,6-2 91,-1 0 1,0 0-1,1 1 1,-1-1 0,1 1-1,0 0 1,-1 0-1,1 0 1,0 0-1,0 0 1,0 0 0,1 0-1,-1 1 1,0-1-1,1 1 1,0-1-1,-1 1 1,1-1-1,0 1 1,0 0 0,1 0-1,-1 0 1,0 0-1,1-1 1,0 1-1,0 0 1,0 0 0,0 0-1,0 0 1,0 0-1,1 0 1,0-1-1,-1 1 1,1 0-1,0 0 1,0 0 0,0-1-1,1 1 1,-1-1-1,1 1 1,-1-1-1,1 0 1,0 1 0,0-1-1,0 0 1,0 0-1,0 0 1,1-1-1,-1 1 1,1 0-1,-1-1 1,1 0 0,1 1-92,54-4-4216,-41-7-305,1-3-3475,-6 4-2121</inkml:trace>
  <inkml:trace contextRef="#ctx0" brushRef="#br0" timeOffset="922.615">537 365 8692,'10'22'5290,"-5"19"-2778,0 1-510,-5-41-1660,5-47 1123,10-105 1955,-15 148-3367,1 1 1,0 0-1,-1 0 0,1-1 1,0 1-1,0 0 1,1 0-1,-1 0 1,0 0-1,1 0 0,-1 0 1,1 0-1,-1 0 1,1 1-1,0-1 0,0 1 1,0-1-1,0 1 1,0 0-1,0 0 0,0 0 1,0 0-1,1 0 1,-1 0-1,0 0 0,1 1 1,-1-1-1,0 1 1,1 0-1,-1 0 1,1-1-1,0 2-53,49 10-6237,-28-7-3834,-12-4 963</inkml:trace>
  <inkml:trace contextRef="#ctx0" brushRef="#br0" timeOffset="1899.754">828 263 9668,'12'-32'5987,"-12"30"-5863,1 0 0,-1 0 1,0 0-1,0 0 0,1 0 0,0 0 0,-1 0 0,1 0 0,0 0 0,0 0 1,0 0-1,0 1 0,0-1 0,0 0 0,0 1 0,1-1 0,-1 0 0,1 1 1,-1 0-1,1-1 0,-1 1 0,1 0 0,0 0 0,0 0 0,0 0 0,-1 0 1,1 0-1,0 1 0,0-1 0,0 0 0,0 1 0,0 0 0,0-1 0,1 1 0,-1 0 1,0 0-1,0 0 0,0 1 0,0-1 0,0 0-124,6 5 18,0 1-1,-1-1 0,0 1 1,0 0-1,-1 1 1,1-1-1,-1 1 0,-1 1 1,0-1-1,0 1 1,0 0-1,-1 0 0,0 0 1,0 1-1,-1-1 1,0 1-1,-1 0 1,0 0-1,0 2-17,14 69-528,-85-121-163,66 39 797,0 1 0,0 0 0,0-1 0,0 1 0,0 0 0,0 0 0,0 1 0,0-1 0,0 1 0,0-1 0,0 1 0,-1 0 0,1 0 0,0 0 0,0 1 0,0-1 0,0 1 0,0 0 0,0-1 0,0 2 0,0-1 0,0 0 0,0 0 0,0 1 0,0 0 0,1-1 0,-1 1 0,1 0 0,-1 0 0,1 1 0,0-1 0,0 0 0,0 1 0,0-1 0,0 1 0,1 0 0,-1 0 0,1-1 0,0 1 0,-1 0 0,1 3-106,0-4 15,1 1 1,0 0-1,0-1 1,0 1 0,0 0-1,0-1 1,0 1-1,1 0 1,0-1-1,-1 1 1,1-1-1,0 1 1,0-1 0,0 0-1,0 1 1,1-1-1,-1 0 1,1 0-1,-1 1 1,1-1-1,0-1 1,0 1 0,0 0-1,0 0 1,0-1-1,0 1 1,0-1-1,1 1 1,-1-1 0,0 0-1,1 0 1,-1 0-1,1 0 1,0-1-1,-1 1 1,1-1-1,-1 0 1,1 1 0,0-1-1,-1 0 1,1 0-1,0-1 1,-1 1-1,1-1 1,-1 1 0,1-1-1,-1 0 1,3 0-16,61-43-5746,-28 7-3899,-19 15 227</inkml:trace>
  <inkml:trace contextRef="#ctx0" brushRef="#br0" timeOffset="2448.671">1112 226 8724,'12'35'7733,"-3"22"-4127,0-1-2246,7 8-423,-5-97-743,-8 16-199,0 0-1,2 0 0,0 1 1,1-1-1,1 1 0,0 1 1,1-1-1,8-10 6,-15 25-4,-1-1 0,1 1 0,-1 0 1,1 0-1,0 0 0,0 1 0,0-1 0,-1 0 1,1 0-1,0 0 0,0 1 0,0-1 0,0 0 0,0 1 1,0-1-1,1 1 0,-1-1 0,0 1 0,0-1 0,0 1 1,0 0-1,1 0 0,-1 0 0,0 0 0,0-1 0,0 2 1,1-1-1,-1 0 0,0 0 0,0 0 0,0 0 0,1 1 1,-1-1-1,0 1 0,0-1 0,0 1 0,0-1 1,0 1-1,0-1 0,0 1 0,0 0 0,0 0 0,0 0 1,0-1-1,0 1 0,-1 0 0,1 0 0,0 0 0,-1 0 1,1 0-1,-1 0 0,1 1 0,0-1 4,26 68-44,-25-61 46,19 67 32,-8-95-68,-6-16 13,32-82 55,-39 118-23,1 0 1,-1-1 0,1 1-1,-1 0 1,1-1-1,-1 1 1,1 0 0,-1 0-1,1-1 1,-1 1-1,1 0 1,0 0-1,-1 0 1,1 0 0,-1 0-1,1 0 1,0 0-1,-1 0 1,1 0 0,-1 0-1,1 0 1,-1 0-1,1 0 1,0 0-1,-1 0 1,1 1 0,-1-1-1,1 0 1,-1 1-1,1-1 1,-1 0 0,1 1-1,-1-1 1,1 0-1,-1 1 1,0-1 0,1 1-1,-1-1 1,0 0-1,1 1 1,-1-1-1,0 1 1,1 0 0,-1-1-1,0 1 1,0-1-1,0 1 1,1-1 0,-1 1-1,0-1 1,0 1-1,0 0 1,0-1-1,0 1 1,0 0-12,13 35 596,-13-35-581,17 137-1586,-12-128-3935,-3-9-2263,0-5-894</inkml:trace>
  <inkml:trace contextRef="#ctx0" brushRef="#br0" timeOffset="2792.34">1540 339 9540,'13'-3'1877,"82"-21"5596,-92 23-7372,-1 0 1,1 0 0,-1 0-1,1-1 1,-1 1-1,0-1 1,0 1 0,1-1-1,-1 0 1,0 0-1,-1 0 1,1 0 0,0 0-1,0-1 1,-1 1-1,0-1 1,1 1 0,-1-1-1,0 1 1,0-1-1,0 1 1,0-1 0,-1 0-1,1 0 1,-1 1-1,0-1 1,0 0 0,0 0-1,0 1 1,0-1-1,-1-3-101,1 4 4,-1 0 0,0 0 0,0 1 0,0-1 0,0 0 0,0 0 0,0 0 0,-1 1-1,1-1 1,0 1 0,-1-1 0,1 1 0,-1-1 0,0 1 0,1 0 0,-1 0-1,0 0 1,0 0 0,0 0 0,0 0 0,0 0 0,0 1 0,0-1 0,0 1 0,0-1-1,0 1 1,0 0 0,0 0 0,0 0 0,0 0 0,0 0 0,0 0 0,-1 1 0,1-1-1,0 1 1,0-1 0,0 1 0,0 0 0,1 0 0,-1 0 0,0 0 0,0 0 0,0 0-1,1 0 1,-1 1 0,0 0-4,-3 1 35,1 1 0,0-1 0,0 1 0,0 0 0,1 0 0,-1 0 0,1 1 0,0-1-1,0 1 1,1 0 0,-1 0 0,1 0 0,0 0 0,0 0 0,1 0 0,-1 1 0,1-1 0,1 1 0,-1-1 0,1 1 0,-1-1 0,2 0-1,-1 1 1,1-1 0,-1 1 0,2-1 0,-1 1 0,0-1 0,1 0 0,0 0 0,0 0 0,1 0 0,-1 0 0,1 0 0,0-1-1,1 1 1,-1-1 0,1 0 0,0 0 0,0 0 0,0-1 0,0 1 0,0-1 0,2 0-35,-5-2-105,1 0 0,-1 0 0,1-1-1,-1 1 1,1-1 0,-1 1 0,1-1 0,0 0 0,-1 0 0,1 0 0,0 1-1,-1-2 1,1 1 0,-1 0 0,1 0 0,0 0 0,-1-1 0,1 1 0,-1-1 0,1 1-1,-1-1 1,1 0 0,-1 1 0,1-1 0,-1 0 0,0 0 0,1 0 0,-1 0-1,0 0 106,18-25-7530,-13 17 3446,1-1-4992</inkml:trace>
  <inkml:trace contextRef="#ctx0" brushRef="#br0" timeOffset="3062.003">1772 96 9268,'7'-3'8354,"8"25"-6148,33 156 69,-38-107-2190,-11-25-2923,3-30-6449,1-12-760</inkml:trace>
  <inkml:trace contextRef="#ctx0" brushRef="#br0" timeOffset="3249.453">1799 333 10869,'11'-8'7870,"28"-2"-3972,-1 13-2002,-27 1-5140,2 1-5751,-4-1-3283</inkml:trace>
  <inkml:trace contextRef="#ctx0" brushRef="#br0" timeOffset="3563.011">1985 322 8388,'44'-10'6106,"30"-8"-3998,-73 16-2053,0-1 1,1 1-1,-1 0 0,0-1 0,0 0 0,0 1 0,-1-1 1,1 1-1,-1-1 0,1 0 0,-1 1 0,0-1 0,0 0 1,0 0-1,-1 1 0,1-1 0,0 0 0,-1 1 0,0-1 1,0 1-1,0-1 0,0 1 0,0-1 0,0 1 0,0-1 0,-1 1 1,0 0-1,1 0 0,-1 0 0,0 0 0,0 0 0,0 0 1,0 0-1,0 0-55,0 1 67,1 0 0,-1 0 0,1 0 0,-1 0 0,1 0 0,-1 1 0,0-1 0,0 0 0,1 1 0,-1-1 0,0 1 1,0 0-1,1 0 0,-1-1 0,0 1 0,0 0 0,0 0 0,1 1 0,-1-1 0,0 0 0,0 1 0,0-1 0,1 1 0,-1-1 0,0 1 0,1 0 1,-1 0-1,1 0 0,-1 0 0,1 0 0,-1 0 0,1 0 0,-1 0 0,1 0 0,0 1 0,0-1 0,0 1 0,0-1 0,0 1 0,0-1 0,0 1 0,0-1 1,1 1-1,-1 0 0,0 0 0,1-1 0,0 1 0,-1 0 0,1 0 0,0 0 0,0 0-67,-3 12 216,1 0 1,0 0-1,1 1 0,1-1 1,0 1-1,1-1 1,1 0-1,0 0 0,1 0 1,1 4-217,-4-18-17,0 1 1,1 0-1,-1 0 1,0 0-1,1 0 1,-1-1-1,0 1 1,1 0 0,-1 0-1,1 0 1,-1-1-1,1 1 1,-1 0-1,1-1 1,0 1-1,-1-1 1,1 1-1,0-1 1,0 1 0,-1-1-1,1 1 1,0-1-1,0 0 1,0 1-1,0-1 1,-1 0-1,1 0 1,0 1-1,0-1 1,0 0 0,0 0-1,0 0 1,0 0-1,0 0 1,-1 0-1,1-1 1,0 1-1,0 0 1,0 0-1,0-1 1,0 1 0,-1 0-1,1-1 1,0 1-1,0-1 1,-1 1-1,1-1 17,23-17-6559,-16 12-328,-1 1-2939</inkml:trace>
  <inkml:trace contextRef="#ctx0" brushRef="#br0" timeOffset="3922.83">2193 281 8756,'3'15'4095,"5"22"557,21 45-3368,-30-82-1271,1 0 0,0-1-1,0 1 1,0 0 0,0-1-1,0 1 1,0-1 0,1 1 0,-1 0-1,0-1 1,0 1 0,0 0-1,0-1 1,0 1 0,0 0-1,1-1 1,-1 1 0,0 0 0,0-1-1,1 1 1,-1 0 0,0 0-1,0-1 1,1 1 0,-1 0-1,0 0 1,1 0 0,-1-1 0,0 1-1,1 0 1,-1 0 0,0 0-1,1 0 1,-1 0 0,0-1-1,1 1 1,-1 0 0,0 0 0,1 0-1,-1 0 1,0 0 0,1 0-1,-1 0 1,1 1 0,-1-1 0,0 0-1,1 0 1,-1 0 0,0 0-1,1 0 1,-1 0 0,0 1-1,1-1 1,-1 0 0,0 0 0,1 1-1,-1-1 1,0 0 0,0 0-1,1 1 1,-1-1 0,0 0-1,0 1 1,0-1 0,0 0 0,1 0-1,-1 1 1,0-1 0,0 1-1,0-1-12,6-28 355,-4-1-76,-3 22-182,1-1-1,0 0 1,0 0 0,1 0 0,0 0 0,1 0 0,-1 1-1,2-1 1,-1 0 0,1 1 0,0 0 0,0 0 0,1 0-1,0 0 1,1 0 0,-1 1 0,1 0 0,3-3-97,-1 5 19,1 1 0,0 1 0,-1-1 0,1 1 0,0 1 0,0-1 0,0 1 0,1 1 0,-1 0 0,0 0 0,0 0 0,0 1 0,0 0 0,0 1 0,7 2-19,43 29-3231,-37-32-7808,-13-9 2987</inkml:trace>
  <inkml:trace contextRef="#ctx0" brushRef="#br0" timeOffset="4219.636">2551 1 10597,'8'30'8619,"22"12"-7827,-11-17-140,-10-7-450,-2 0-1,0 0 1,0 1-1,-2-1 1,0 1-1,-2 1 1,0-1 0,-1 1-1,0-1 1,-2 1-1,-2 17-201,2-20 135,-1 0 0,-1 1 0,0-1 0,-1 0 0,-1 0-1,-1-1 1,-1 1 0,0-1 0,-6 12-135,12-27 11,-1 1 0,0-1 0,1 1 0,-1-1 1,0 1-1,0-1 0,1 1 0,-1-1 0,0 0 0,0 1 0,-1-1 0,1 0 0,0 0 0,0 0 1,-1 0-1,1 0 0,0 0 0,-1 0 0,1 0 0,-1-1 0,1 1 0,-1 0 0,1-1 1,-1 0-1,0 1 0,1-1 0,-1 0 0,0 0 0,1 0 0,-1 0 0,0 0 0,1 0 0,-1 0 1,0 0-1,1-1 0,-1 1 0,0-1-11,-1-7-3204,4 2-7078,1 3-718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8:07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 9044,'13'11'6894,"2"20"-5513,-13-28-742,45 147 2901,-47-150-3537,1 0 0,0 0 0,0 0 0,-1 0 0,1 0 0,0 0 0,-1 0 0,1 0 0,0 0 0,0 0 0,-1 0 0,1-1 0,0 1 0,-1 0 0,1 0 0,0-1 0,-1 1 0,1 0 0,0-1 0,-1 1 0,1-1 0,-1 1 0,1-1 0,-1 1 0,1-1 0,-1 1 0,1-1 0,-1 0 0,1 1 0,-1-1 0,0 1 0,0-1 0,1 0 0,-1 1 0,0-1 0,0 0 0,1 0 0,-1 1 0,0-1 0,0 0 0,0 0 0,0 1 0,0-1 0,0 0 0,-1 1 0,1-1 0,0 0 0,0 0 0,0 1 0,-1-1 0,1 0 0,0 1 0,-1-1 0,1 0 0,0 1 0,-1-1-3,2-10 1,-2 3 28,1 0 0,0 1 0,0-1 0,1 1 0,0-1 0,1 0 0,-1 1 0,1 0 0,1-1 0,-1 1 0,1 0 0,1 0 0,-1 1 0,1-1 0,0 1 0,1-1-1,1-1-28,45 9-1165,-35 7-2668,-3 1-4305,-6-2-869</inkml:trace>
  <inkml:trace contextRef="#ctx0" brushRef="#br0" timeOffset="328.048">333 246 8628,'50'3'6632,"-45"-4"-6446,-1 1-1,1-1 0,-1-1 0,1 1 0,-1-1 0,0 0 0,0 0 1,0 0-1,0 0 0,0-1 0,0 1 0,-1-1 0,1 0 0,-1 0 1,3-3-186,-5 3 48,0 0 0,0 1 0,-1-1 1,1 0-1,-1 0 0,1 1 1,-1-1-1,0 0 0,0 0 0,0 0 1,-1 1-1,1-1 0,-1 0 1,1 0-1,-1 1 0,0-1 1,0 0-1,0 1 0,0-1 0,-1 1 1,1-1-1,-1 1 0,1 0 1,-1-1-1,0 1 0,0 0 0,0 0 1,0 0-1,0 1 0,0-1 1,-1 0-1,1 1 0,0 0 0,-1-1 1,0 1-1,1 0 0,-1 0 1,0 0-1,1 1 0,-2-1-48,2 1 46,-1 0-1,0 0 0,0 0 1,0 0-1,0 1 1,0-1-1,0 1 0,0-1 1,1 1-1,-1 0 1,0 1-1,1-1 0,-1 0 1,1 1-1,-1-1 1,1 1-1,-1 0 0,1 0 1,0 0-1,0 0 1,0 0-1,0 0 0,0 0 1,1 1-1,-1-1 1,1 1-1,-1-1 0,1 1 1,0 0-1,0 0 1,0-1-1,1 1 1,-1 0-1,1 0 0,-1 0 1,1 0-1,0 0 1,0-1-1,0 2-45,0 4 112,-1-1-1,2 1 1,-1 0 0,1-1 0,0 1-1,1 0 1,-1-1 0,1 0-1,1 1 1,0-1 0,0 0 0,0 0-1,1-1 1,4 7-112,-6-11-66,1 1 0,-1 0 1,1-1-1,0 1 0,0-1 0,0 0 1,0 0-1,0 0 0,1 0 0,-1-1 1,1 1-1,-1-1 0,1 0 0,-1 0 0,1 0 1,0-1-1,-1 1 0,1-1 0,0 0 1,0 0-1,1 0 66,22-6-3939,0-6-4590,-13 4-910</inkml:trace>
  <inkml:trace contextRef="#ctx0" brushRef="#br0" timeOffset="577.989">704 5 9604,'-44'-5'9596,"-11"45"-6434,49-29-3040,1 0 1,1 0-1,0 0 0,0 1 0,1-1 0,0 1 0,1 0 1,1-1-1,0 1 0,0 0 0,1 0 0,1 0 1,0 0-1,1 0 0,0 0 0,1-1 0,0 1 0,0-1 1,2 1-1,-1-1 0,1-1 0,4 6-122,-3 1-1,-3-9 86,0 3-4403,-10-9-6163,4-3 162</inkml:trace>
  <inkml:trace contextRef="#ctx0" brushRef="#br0" timeOffset="874.792">531 241 10917,'2'0'2897,"2"-3"177,4 2-1490,3-1-287,6 0-208,2-2-289,5 2-240,-2-1-128,0 3-160,-5-3-255,0 2-434,-2 2-559,1 1-2290,1-1-2640,3-1-6452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8:05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10 146 10565,'39'-41'9291,"-37"39"-9242,-1 1 1,0-1 0,1 1-1,-1 0 1,1 0 0,0-1 0,-1 1-1,1 0 1,0 1 0,0-1 0,0 0-1,0 0 1,-1 1 0,1-1-1,0 1 1,0 0 0,0-1 0,0 1-1,0 0 1,0 0 0,0 0 0,0 1-1,0-1 1,0 0 0,0 1-1,0-1 1,0 1 0,0 0 0,0-1-1,-1 1 1,1 0 0,0 0 0,0 0-1,-1 1 1,1-1 0,-1 0-1,1 1 1,-1-1 0,0 1 0,1 0-50,4 7 6,-1 0 1,0 0 0,-1 1 0,0 0 0,0 0 0,-1 0-1,0 0 1,-1 1 0,0-1 0,-1 1 0,0-1-1,-1 10-6,10 53-180,-10-77 179,-1-1 0,0 1 0,0 0 0,-1 0 0,1 0 0,-1 0 0,0 1 0,0-1 0,0 0 1,-1 1-1,1-1 0,-1 1 0,0 0 0,0 0 0,0 0 0,0 0 0,-1 1 0,1-1 0,-1 1 0,1 0 0,-1-1 0,0 2 0,0-1 0,0 0 0,0 1 0,0 0 1,0 0-1,0 0 0,0 1 0,-1-1 0,1 1 0,0 0 0,0 0 0,-4 1 1,5-1 76,1 0-1,-1 1 1,0-1 0,1 1 0,-1-1-1,0 1 1,1 0 0,-1 0 0,1 1-1,-1-1 1,1 0 0,-1 1 0,1-1-1,0 1 1,0 0 0,0 0-1,0 0 1,0 0 0,0 0 0,1 0-1,-1 1 1,1-1 0,-1 0 0,1 1-1,0-1 1,0 1 0,0 0 0,0-1-1,0 1 1,1 0 0,-1-1 0,1 1-1,0 0 1,0 0 0,0-1 0,0 3-76,2-2-15,0 0 0,0-1 0,0 1 0,0 0 0,1-1 0,-1 1 0,1-1 0,0 0 0,-1 1 0,1-1 0,0-1 0,0 1 0,1 0 0,-1-1 0,0 0 0,0 1 0,1-1 0,-1-1 0,0 1 0,1 0 0,-1-1 0,1 0 0,-1 0 0,1 0 0,-1 0 0,1 0 0,-1-1 0,1 1 0,-1-1 0,1 0 0,-1 0 0,0 0 1,0-1-1,1 1 0,-1-1 0,2-1 15,45-38-6280,-24 7-2485,-10 12-76</inkml:trace>
  <inkml:trace contextRef="#ctx0" brushRef="#br0" timeOffset="281.182">302 0 9236,'1'14'6519,"3"8"-3793,1 6-1715,15 193 1825,-19-220-2837,0 0 1,0 0-1,0 0 1,0-1-1,0 1 1,0-1-1,0 1 1,0-1-1,0 1 1,0-1-1,1 1 1,-1-1-1,0 0 1,0 0-1,0 1 1,0-1-1,1 0 1,-1 0-1,0 0 1,0-1-1,0 1 1,1 0-1,-1 0 1,0-1-1,0 1 1,0 0 0,0-1-1,0 1 1,1-1-1,-1 0 1,0 1-1,0-1 1,0 0-1,-1 1 1,1-1-1,0 0 1,0 0-1,0 0 1,-1 0-1,1 0 1,0 0-1,-1 0 1,1 0-1,-1 0 1,1 0-1,-1-1 1,1 1-1,-1 0 1,0 0-1,0 0 1,0 0-1,1-1 1,-1 1 0,8-9 26,21-19-86,-21 23-156,-1-1-1,0 1 1,0-1-1,0-1 1,-1 1-1,0-1 1,-1 0 0,0 0-1,0-1 1,-1 0-1,0 1 1,0-2-1,0 1 217,-5 11-10781,2 5 2124</inkml:trace>
  <inkml:trace contextRef="#ctx0" brushRef="#br0" timeOffset="531.168">420 214 10229,'11'46'11175,"60"25"-8104,-49-79-8952,-13 3-1508,1 0-3800</inkml:trace>
  <inkml:trace contextRef="#ctx0" brushRef="#br0" timeOffset="815.546">648 252 7908,'34'-6'6115,"5"-6"-3384,-37 12-2652,0-1 0,0 1 0,0-1 0,-1 0 0,1 0 0,0 1 0,0-2 0,0 1 0,-1 0 0,1 0 0,-1 0 0,1-1 0,-1 1 0,1-1 0,-1 1 0,0-1 0,0 0 0,0 1 0,0-1 0,0 0 0,0 0 0,0 0 0,-1 1 1,1-1-1,0 0 0,-1 0 0,0 0 0,1 0 0,-1 0 0,0 0 0,0 0 0,0 0 0,-1 0 0,1-2-79,-2 2 75,0 1 0,0-1 0,0 0 0,0 1 0,0-1 0,0 1 0,0 0-1,-1-1 1,1 1 0,0 0 0,-1 0 0,1 1 0,-1-1 0,1 1 0,-1-1 0,0 1 0,1 0 0,-1 0 0,1 0 0,-1 0 0,1 0 0,-1 0 0,0 1 0,1-1-1,-1 1 1,1 0 0,0 0 0,-1 0 0,1 0 0,0 0 0,-1 1 0,1-1 0,0 1-75,-3 2 101,1 1 0,-1-1-1,1 1 1,1 0 0,-1 1 0,1-1 0,0 0-1,0 1 1,0 0 0,1 0 0,0 0-1,0 0 1,1 0 0,-1 0 0,1 0 0,1 0-1,-1 1 1,1-1 0,0 0 0,1 1 0,-1-1-1,1 0 1,0 0 0,1 0 0,0 0-1,0 0 1,0 1-101,-1-5 11,1 0 0,-1 0-1,1 1 1,-1-1 0,1 0 0,0-1-1,0 1 1,-1 0 0,2 0-1,-1-1 1,0 1 0,0-1 0,0 0-1,1 0 1,-1 1 0,0-2-1,1 1 1,-1 0 0,1 0 0,0-1-1,-1 1 1,1-1 0,-1 0-1,1 0 1,0 0 0,-1 0 0,1 0-1,0-1-10,53-8-4469,-22 2-5043,-12 4-1426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8:04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7331,'5'5'7295,"0"9"-3482,7 44-2727,-8-36-106,34 209 152,-38-231-1178,-2 20-1020,-2-15-2414,-3-5-4457,2-2-1155</inkml:trace>
  <inkml:trace contextRef="#ctx0" brushRef="#br0" timeOffset="249.908">1 260 9812,'7'-4'6391,"12"-1"-4063,15 0-303,31-4-217,-20 13-8322,-34-2 501,-1-4-3808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8:17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21 9268,'-30'-3'9228,"-42"39"-6797,71-35-2427,0 0 1,0 1 0,0-1-1,0 0 1,0 0-1,1 0 1,-1 1-1,0-1 1,1 0-1,-1 1 1,1-1-1,-1 1 1,1-1 0,0 1-1,0-1 1,-1 1-1,1-1 1,0 1-1,0-1 1,1 1-1,-1-1 1,0 0-1,0 1 1,1-1-1,-1 1 1,1-1 0,-1 1-1,1-1 1,-1 0-1,1 1 1,0-1-1,0 0 1,0 0-1,0 0 1,0 0-1,0 0 1,0 1-1,0-2 1,1 2-5,60 30-33,-26-15 28,-33-16 31,1 1 0,-1 0 0,0 1 0,0-1 0,0 1 0,0-1 0,-1 1 0,1 0 1,-1 0-1,0 0 0,1 0 0,-1 0 0,-1 1 0,1-1 0,0 1 0,-1-1 0,0 1 0,0-1 1,0 1-1,0 0 0,0 0 0,-1-1 0,0 1 0,0 0 0,0 0 0,0 0 0,0-1 0,-1 1 1,0 0-1,1 0 0,-2-1 0,1 1 0,0-1 0,-1 1 0,1-1 0,-1 1 0,0-1 0,0 0 1,0 0-1,-1 0 0,1 0 0,-1 0 0,0 0 0,0-1 0,0 0 0,0 1-26,-4 1-178,0-1 0,1 0 0,-1-1 0,-1 1 1,1-1-1,0-1 0,0 1 0,-1-1 0,1 0 0,-1-1 0,1 0 0,-1 0 0,-3-1 178,0-6-3111,6-5-4345,5 0-1914</inkml:trace>
  <inkml:trace contextRef="#ctx0" brushRef="#br0" timeOffset="234.329">236 0 8660,'22'36'10296,"-5"32"-8517,-13-47-829,22 137-197,-23-91-4700,-3-67 96,1-4-1355,1-5-4212</inkml:trace>
  <inkml:trace contextRef="#ctx0" brushRef="#br0" timeOffset="406.246">249 160 11701,'7'3'3170,"3"-2"143,1-2-1408,-1 2-432,2-1-321,2-4-255,2 3-289,4 1-208,2 0-112,-1 0-63,-3 0-161,-3-2-161,-2 1-703,-1-4-577,-3 1-2208,1 0-2770,2-4-6611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6:57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45 7908,'5'-6'9795,"-22"-19"-5261,10 23-4290,1-1 1,-1 1-1,0 0 1,0 1-1,0 0 1,0 0-1,-1 0 1,1 1-1,0 0 1,0 0-1,0 1 1,0 0-1,0 0 1,0 1-1,0 0 1,0 0-1,-2 1-244,3 3 25,0-1 0,-1 1 0,2 0 0,-1 0 0,1 0 0,0 1 0,0 0 0,1 0 0,0 0 0,0 1 0,0-1 0,1 1 0,1 0 0,-1 0 0,1 0 0,0 0 0,1 1 0,0-1 0,0 0-1,1 0 1,0 1 0,1-1 0,0 0 0,0 1 0,0-1 0,1 0 0,1 0 0,-1 0 0,1 0 0,0 0 0,1-1 0,0 0 0,0 1 0,1-1-25,1-1 0,-1-1 0,2 1 0,-1-1 0,1 0 0,0 0 1,0-1-1,0 0 0,0 0 0,1-1 0,0 1 0,-1-2 0,1 1 0,0-1 1,0-1-1,1 1 0,-1-1 0,0-1 0,0 1 0,1-1 0,-1-1 0,6-1 0,-9 1 6,-1-1 0,1-1 0,-1 1-1,0 0 1,1-1 0,-1 0 0,-1 0-1,1-1 1,0 1 0,-1-1 0,1 1-1,-1-1 1,0 0 0,-1 0 0,1-1-1,-1 1 1,1 0 0,-1-1 0,-1 0-1,1 1 1,-1-1 0,1 0 0,-1 0-1,-1 0 1,1 0 0,-1-2-6,0 7 53,-1-4-2915,-1-11-10559,2 15 12718,0-8-9742</inkml:trace>
  <inkml:trace contextRef="#ctx0" brushRef="#br0" timeOffset="408.21">162 196 11013,'2'2'8086,"12"5"-4868,56-9 2705,-42-3-7695,-21-6-12397,-4 4 1886</inkml:trace>
  <inkml:trace contextRef="#ctx0" brushRef="#br0" timeOffset="1389.367">460 147 8180,'-4'2'7432,"-3"0"-4110,-8 3-699,10 0-2390,0-1 0,1 1 0,-1 0 0,1 0 0,0 1 0,0-1 0,1 1-1,-1 0 1,1 0 0,0 0 0,1 0 0,0 0 0,0 1 0,0-1 0,1 1 0,0 0 0,0-1 0,0 4-233,3-7 18,0 1 0,1-1 0,-1 1 0,0-1-1,1 0 1,0 0 0,0 0 0,0 0 0,0-1-1,0 1 1,1-1 0,-1 0 0,1 0-1,-1 0 1,1 0 0,0 0 0,0-1 0,0 0-1,0 0 1,0 0 0,0 0 0,0-1 0,0 1-1,0-1 1,0 0 0,1-1 0,0 1-18,-1-1 2,-1 1 0,1-1 0,-1 0 0,0 0 0,1 0 0,-1-1 0,0 1 0,0-1 0,0 0 0,0 0 0,0 0 0,0 0 0,-1 0 0,1-1 0,-1 1 1,1-1-1,-1 1 0,0-1 0,0 0 0,0 0 0,0 0 0,-1 0 0,1-1 0,-1 1 0,0 0 0,0-1 0,0 1 0,0 0 0,0-1 0,-1 1 0,0-1 0,0 1 0,0-1 0,0 1 1,0-1-1,-1 1 0,1-1 0,-1 1 0,0-1 0,0 1 0,0 0 0,-1-1 0,1 1 0,-1 0 0,0 0 0,0 0 0,0 0 0,0 0 0,0 1 0,-1-1 0,1 1 0,-3-3-2,-38-16-130,25 17-3688,13-1-7179,4 2-379</inkml:trace>
  <inkml:trace contextRef="#ctx0" brushRef="#br0" timeOffset="1904.004">711 187 5955,'6'-32'12508,"-28"39"-7987,19-6-4471,0 1 0,0 0-1,0 0 1,0-1 0,0 2 0,0-1 0,1 0 0,-1 0-1,1 1 1,0 0 0,0-1 0,-1 1 0,2 0 0,-1 0-1,0 0 1,1 0 0,-1 0 0,1 1 0,0-1 0,0 0-1,0 1 1,0-1 0,1 0 0,-1 1 0,1-1 0,0 1-1,0-1 1,0 1 0,1-1 0,-1 1 0,1-1 0,0 0-1,0 1 1,0-1 0,0 0 0,1 0 0,-1 1 0,1-1-1,0 0 1,0-1 0,0 1 0,0 0 0,0 0 0,1-1-1,-1 1 1,1-1 0,-1 0 0,1 0 0,0 0 0,1 0-50,0 0-1,0-1 1,0 0 0,1 0-1,-1 0 1,0 0 0,1-1-1,-1 1 1,0-1-1,1 0 1,-1 0 0,1-1-1,-1 0 1,0 1 0,1-1-1,-1-1 1,0 1 0,0-1-1,0 1 1,0-1 0,0 0-1,0-1 1,0 1-1,-1-1 1,1 0 0,-1 1-1,0-1 1,0-1 0,0 1-1,0 0 1,0-1 0,-2 0 15,0 1 1,-1 0-1,1 0 0,-1 0 1,1-1-1,-1 1 0,0 0 1,0 0-1,0-1 0,-1 1 1,1 0-1,-1 0 0,0 0 1,0-1-1,0 1 0,0 0 1,0 0-1,-1 1 0,0-1 1,1 0-1,-1 0 0,0 1 1,0-1-1,0 1 0,-1-1 1,1 1-1,0 0 0,-1 0 1,0 0-1,1 0 1,-1 1-1,0-1 0,0 1 1,0 0-1,0-1 0,0 1 1,0 1-1,-1-1 0,1 0 1,0 1-1,0-1 0,0 1 1,-1 0-1,-1 0-15,1 13-3102,18-5-9342,-6-9 1866</inkml:trace>
  <inkml:trace contextRef="#ctx0" brushRef="#br0" timeOffset="2603.029">1019 187 9941,'-10'-21'11967,"-14"19"-7694,-23 23-2593,45-19-1667,0-1 0,0 1 1,0-1-1,0 1 0,0 0 1,0 0-1,0 0 0,1 0 1,-1 0-1,1 0 0,-1 0 1,1 0-1,0 1 1,0-1-1,0 1 0,0-1 1,0 1-1,0-1 0,1 1 1,0-1-1,-1 1 0,1-1 1,0 1-1,0 0 0,0-1 1,0 1-1,1-1 0,-1 1 1,1 0-1,0-1 0,-1 1 1,1-1-1,0 0 0,1 1 1,-1-1-1,0 0 0,1 1 1,-1-1-1,1 0 0,-1 0 1,1 0-1,0-1 0,0 1 1,0 0-1,0-1 0,0 1 1,1-1-1,-1 0 0,0 1 1,1-1-1,-1 0 0,0 0 1,1-1-14,0 1-28,-1 0 0,1 0 0,0 0-1,0-1 1,-1 1 0,1-1 0,0 1 0,0-1 0,0 0 0,0-1 0,-1 1 0,1 0 0,0-1 0,0 1 0,0-1 0,-1 0-1,1 0 1,0 0 0,-1 0 0,1-1 0,-1 1 0,1-1 0,-1 1 0,0-1 0,0 0 0,0 0 0,0 0 0,0 0 0,0 0-1,0-1 1,0 1 0,-1 0 0,0-1 0,1 1 0,-1-1 0,0 0 0,0 1 0,0-1 0,0 0 0,-1 0 0,1 1 0,-1-3 28,-3-20-361,1 37 716,9 57 172,-5 69 675,-2-136-1187,-1 0 0,1-1 1,-1 1-1,0 0 0,0 0 0,0-1 1,0 1-1,0-1 0,0 1 0,0-1 0,-1 1 1,1-1-1,0 0 0,-1 1 0,1-1 1,-1 0-1,1 0 0,-1 0 0,0 0 0,0-1 1,1 1-1,-1 0 0,0-1 0,0 1 0,0-1 1,1 1-1,-1-1 0,0 0 0,0 0 1,0 0-1,0 0 0,0 0 0,0-1 0,0 1 1,0 0-1,1-1 0,-1 1 0,0-1 1,0 0-1,1 0 0,-1 0 0,0 1 0,1-1 1,-1-1-1,1 1 0,-1 0 0,1 0 1,-1-1-1,1 1 0,0-1 0,0 1 0,0-1 1,0 1-1,0-1 0,0 0 0,0 1 1,0-1-1,1 0 0,-1 0 0,1 0 0,-1 0-15,6-41-6297,17 5-6744,-19 34 11338,8-11-7280</inkml:trace>
  <inkml:trace contextRef="#ctx0" brushRef="#br0" timeOffset="2825.943">1116 78 11477,'11'33'8432,"-2"1"-3858,22 128-1885,-31-154-5945,-1-21-10135,1 6 2882</inkml:trace>
  <inkml:trace contextRef="#ctx0" brushRef="#br0" timeOffset="3254.311">1256 237 10789,'38'7'8723,"-33"-5"-8529,-1-1-1,1 1 0,0-1 0,0 0 0,0-1 1,0 1-1,1-1 0,-1 0 0,0 0 0,0 0 0,0-1 1,0 0-1,0 0 0,0 0 0,3-2-193,-7 1 37,1-1 0,-1 0 0,0 1 0,0-1-1,0 0 1,0 0 0,-1 0 0,1 1 0,-1-1 0,1 0 0,-1 0-1,0 0 1,0 0 0,-1 0 0,1 0 0,-1 0 0,1 0-1,-1 0 1,0 0 0,0 1 0,0-1 0,0 0 0,-1 1 0,1-1-1,-1 1 1,1-1 0,-1 1 0,0 0 0,0-1 0,0 1-1,0 0 1,0 0 0,-1 1 0,1-1 0,-1 0 0,1 1 0,-3-2-37,4 2 24,0 1 1,-1-1 0,1 0 0,0 0 0,0 1 0,-1-1-1,1 1 1,0-1 0,0 1 0,-1 0 0,1-1 0,-1 1-1,1 0 1,0 0 0,-1 0 0,1 0 0,-1 0 0,1 0-1,0 0 1,-1 0 0,1 1 0,0-1 0,-1 1 0,1-1-1,0 1 1,-1-1 0,1 1 0,0 0 0,0-1 0,0 1-1,0 0 1,0 0 0,0 0 0,0 0 0,0 0 0,0 0-1,0 0 1,0 0 0,1 1 0,-1-1 0,0 0 0,0 1-25,-20 61 1697,19-56-1511,1-4-102,-1-1-1,1 1 0,-1 0 1,1 0-1,0 0 0,0 0 1,0 0-1,1 0 0,-1 0 1,1 0-1,0 0 0,-1 0 1,1 0-1,1 0 1,-1 0-1,0 0 0,1 0 1,-1 0-1,1 0 0,0 0 1,0 0-1,0 0 0,1 0 1,-1-1-1,1 1 0,-1 0 1,1-1-1,0 1 1,0-1-1,0 0 0,0 1 1,1-1-1,-1 0 0,0-1 1,1 1-1,0 0 0,-1-1 1,1 1-1,0-1 0,0 0 1,0 1-84,81-3-961,-66-1-2808,-2-3-3288,-4 0-248,0-3-3705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8:17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7555,'4'38'7011,"12"19"-5419,2 7-1230,-2 30 395,-7-227-453,23 39-205,-30 93-99,1 1 1,-1-1-1,0 0 0,1 1 1,-1-1-1,1 1 0,-1 0 0,0 0 1,1 0-1,-1 0 0,1 0 1,-1 1-1,0-1 0,1 1 0,-1-1 1,0 1-1,1 0 0,-1 0 1,0 0-1,0 0 0,0 1 0,0-1 1,0 0-1,0 1 0,0-1 1,0 1-1,-1 0 0,1 0 0,-1 0 1,1 0-1,-1 0 0,0 0 1,1 0-1,-1 0 0,0 0 1,0 0-1,0 1 0,4 10 17,1-1 1,-1 1-1,-1 0 0,0 0 1,-1 0-1,0 0 0,-1 1 1,-1-1-1,0 5-17,-1-17 1,18 30 29,-15-66-1,-4 23-23,1 0-1,0-1 1,1 1 0,1 0-1,0 0 1,0 0 0,1 0-1,1 1 1,0-1 0,0 1-1,1 0 1,1 0 0,0 0 0,0 1-1,1-1-5,-5 11 39,0 0 0,-1-1 0,1 1 0,0 0 0,0-1 0,0 1-1,-1 0 1,1 1 0,0-1 0,0 0 0,0 0 0,-1 1 0,1-1 0,0 1-1,0-1 1,-1 1 0,1 0 0,-1 0 0,1 0 0,0 0 0,-1 0 0,0 0 0,1 0-1,-1 0 1,0 1 0,1-1 0,-1 0 0,0 1 0,0-1 0,0 1 0,0-1 0,-1 1-1,1 0 1,0-1 0,0 1 0,-1 0 0,0-1 0,1 1 0,-1 0 0,0 0-1,1 0 1,-1-1 0,0 1 0,-1 0 0,1 0 0,0 0 0,-1 1-39,17 146 1376,-9-105-1026,-2-11-1436,-2-37-5426,-1-10 1165,2-2-3238</inkml:trace>
  <inkml:trace contextRef="#ctx0" brushRef="#br0" timeOffset="352.372">437 56 8372,'10'28'7481,"-3"21"-4984,-1-12-1539,-5-31-820,19 53 618,-20-58-753,1 0 0,0 0 0,-1 1 0,1-1-1,0 0 1,0-1 0,0 1 0,0 0-1,0 0 1,0 0 0,0 0 0,0-1-1,0 1 1,0 0 0,0-1 0,0 1-1,0-1 1,1 0 0,-1 1 0,0-1-1,0 0 1,1 0 0,-1 1 0,0-1 0,0 0-1,1 0 1,-1 0 0,0-1 0,1 1-1,-1 0 1,0 0 0,0-1 0,1 1-1,-1-1 1,0 1 0,0-1 0,0 1-1,0-1 1,0 0 0,0 0 0,0 1-1,0-1 1,0 0 0,1-1-3,3-5 0,-1 0 0,1-1-1,-1 1 1,0-1 0,-1 0 0,1 0 0,-2 0 0,1-1-1,-1 1 1,-1-1 0,1 1 0,-1-1 0,-1 1-1,0-1 1,0-8 0,-19-86-1120,41 116-9861,-10-6 2777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8:22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586 63 7668,'62'-42'6477,"-43"22"-2000,-42 29-1873,-88 54-502,87-50-1973,1 0-1,0 2 1,1 0 0,0 2 0,1 0-1,1 1 1,1 1 0,1 1 0,0 1-1,2 0 1,0 2 0,-10 19-129,4 0 81,1 2 0,3 1 1,1 0-1,3 1 0,1 1 1,-5 43-82,17-86 3,-12 59 0,2 1 0,4 0 0,2 0-1,3 1 1,2 0 0,4-1 0,2 1 0,3-1 0,14 45-3,15 25 72,-39-135-79,1 1-1,0-1 1,-1 1 0,1 0-1,-1-1 1,1 1-1,0 0 1,-1-1-1,1 1 1,-1 0 0,1 0-1,-1 0 1,1-1-1,-1 1 1,1 0-1,-1 0 1,1 0-1,-1 0 1,0 0 0,1 0-1,-1 0 1,1 0-1,-1 0 1,1 0-1,-1 0 1,1 0 0,-1 0-1,1 1 1,-1-1-1,1 0 1,-1 0-1,1 0 1,-1 1 0,1-1-1,-1 0 1,1 1-1,0-1 1,-1 0-1,1 1 1,0-1-1,-1 1 1,1-1 0,0 0-1,-1 1 1,1-1-1,0 1 1,0-1-1,-1 1 1,1-1 0,0 1-1,0-1 1,0 1-1,0-1 1,0 1-1,0 0 1,0-1 0,0 1-1,0-1 1,0 1-1,0-1 1,0 1-1,0-1 1,0 1-1,0-1 1,1 1 0,-1-1 7,-6-1-620,-22-61-12743,17 34 2390</inkml:trace>
  <inkml:trace contextRef="#ctx0" brushRef="#br0" timeOffset="203.072">1 1395 10549,'38'52'7448,"17"26"-3485,-8-11-2197,-27-50-1591,-7-28-3693,-11 9 1922,0 0-1236,-1 0-2689,1-4-4897</inkml:trace>
  <inkml:trace contextRef="#ctx0" brushRef="#br0" timeOffset="518.118">339 1334 10197,'-3'42'8459,"1"-35"-8089,1 0 1,-1-1-1,0 1 1,0-1-1,-1 0 1,0 0-1,0 0 0,0 0 1,-1 0-1,0-1 1,0 1-1,-4 2-370,-66 94 2556,62-77-4784,6-27-27,3 1-1052,1-1-3448,0-3-4341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9:13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10245,'0'6'7820,"7"12"-6828,-5-12-192,12 47 1143,-12-42-1832,0 0 0,0 0 0,1 0 0,0-1 0,1 1 0,0-1 0,1 0 0,0 0 0,0 0-1,1-1 1,0 0 0,1 0 0,0-1 0,1 1 0,7 5-111,-13-13 2,1 0 0,0 0 0,0-1 0,0 0 0,0 1 0,0-1 0,0 0 0,0 0 0,0-1 0,0 1 0,0-1 0,0 1 0,0-1 0,0 0 0,0 0 0,0 0 0,0-1 0,-1 1 0,1-1 0,-1 1 0,1-1 0,-1 0 0,1 0 0,-1 0 0,0 0 0,0 0 1,0-1-1,0 1 0,-1-1 0,1 1 0,0-1 0,-1 1 0,0-1 0,0 0 0,0 0 0,0 0 0,0 0 0,0 0 0,-1 0 0,0 0 0,1 0 0,-1 0 0,0 0 0,0 0 0,-1 0-2,-3-108-1171,0 106 273,3 3-2492,3 1-4459,1 1-2382</inkml:trace>
  <inkml:trace contextRef="#ctx0" brushRef="#br0" timeOffset="171.833">253 0 10661,'21'45'10423,"-5"33"-7459,-13-57-1961,4 60 200,12 48-3860,-1-117-10015,-7-11 1763</inkml:trace>
  <inkml:trace contextRef="#ctx0" brushRef="#br0" timeOffset="562.366">644 189 9172,'-10'-4'7560,"-28"1"-4683,31 2-2633,-1 0-1,1 1 1,0 0-1,0 0 1,0 1 0,-1 0-1,1 0 1,0 1-1,0 0 1,0 0 0,1 1-1,-1-1 1,0 1-1,1 1 1,0 0 0,0-1-1,0 2 1,0-1-1,1 1 1,-1 0 0,1 0-1,0 0 1,1 1-1,-1-1 1,1 1 0,0 1-244,3-4 22,-1 1 1,1-1 0,0 0 0,1 0 0,-1 1 0,0-1 0,1 1 0,0-1 0,0 0 0,0 1 0,0-1 0,1 1 0,-1-1 0,1 0 0,0 1 0,0-1 0,0 0 0,0 0-1,0 1 1,1-1 0,0 0 0,-1-1 0,1 1 0,0 0 0,1 0 0,-1-1 0,0 1 0,1-1 0,-1 0 0,1 0 0,0 0 0,0 0 0,0 0 0,0 0 0,0-1 0,0 1-1,0-1 1,0 0 0,1 0 0,-1 0 0,0-1 0,1 1 0,-1-1 0,0 0 0,2 0-23,2 1-226,-1 0-1,1-1 1,-1 0 0,1-1 0,-1 1-1,1-1 1,-1-1 0,1 1 0,-1-1-1,0 0 1,0 0 0,0-1 0,5-2 226,29-45-9040,-34 33 3229,1 0-3356</inkml:trace>
  <inkml:trace contextRef="#ctx0" brushRef="#br0" timeOffset="796.696">608 3 11653,'2'15'7069,"1"0"-4356,2 13-665,-1 16-1113,1 0 0,3 0-1,2-1 1,4 9-935,-1-2 9,-5-8-1750,-6-28-2555,-1-2-4989,0-8-2608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9:12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40 8516,'8'-9'7096,"-14"-15"-1125,-1 22-5851,-1 1 0,1-1 0,-1 1 0,1 1-1,-1-1 1,0 1 0,1 1 0,-1-1 0,1 1-1,-1 1 1,1-1 0,-1 1 0,1 1 0,0-1 0,0 1-1,0 0 1,0 1 0,1 0 0,-1 0 0,1 0 0,0 1-1,-2 2-119,-14 6 256,17-10-231,0 0 0,0 1-1,1-1 1,-1 1 0,1 0-1,0 0 1,0 1 0,1-1-1,-1 1 1,1-1 0,0 1-1,0 0 1,1 1 0,-1-1 0,1 0-1,0 1 1,1-1 0,-1 1-1,1 0 1,0-1 0,1 1-1,-1 0 1,1 0 0,0-1-1,0 1 1,1 0 0,0 0 0,0-1-1,0 1 1,1 0 0,0-1-1,0 0 1,0 1 0,1-1-1,-1 0 1,1 0 0,1 0-1,-1 0 1,1-1 0,-1 0 0,1 1-1,1-1 1,-1-1 0,0 1-1,1 0 1,0-1 0,0 0-1,0 0 1,0-1 0,0 1-1,1-1 1,-1 0 0,1-1 0,-1 1-1,6 0-24,-1-2-243,0-1 0,0 1 0,0-1 0,0-1 0,0 0 0,0-1 0,0 1 0,-1-2 0,1 0 0,7-4 243,10 2-6692,-15 4 911,3-1-5133</inkml:trace>
  <inkml:trace contextRef="#ctx0" brushRef="#br0" timeOffset="504.452">462 37 6643,'-24'-14'9934,"-6"45"-6339,25-18-3372,0 0 0,1 0 0,0 0 0,2 1 0,-1 0 0,2-1 0,-1 1 0,2 0 0,0 0 0,1 0-1,0-1 1,1 1 0,1 0 0,0 2-223,0-13 1,0 0-1,1 0 1,-1 0-1,0 0 0,1-1 1,-1 0-1,1 0 0,0 0 1,0 0-1,0 0 1,0-1-1,0 0 0,0 0 1,0 0-1,0 0 1,1 0-1,-1-1 0,0 0 1,0 0-1,1 0 1,-1-1-1,0 1 0,0-1 1,1 0-1,-1 0 1,0 0-1,0-1 0,0 0 1,0 1-1,-1-1 1,1-1-1,0 1 0,-1 0 1,1-1-1,0 1-14,-1 1 0,1-1 0,-1 0 0,1 1 1,-1-2-1,0 1 0,0 0 0,0-1 1,0 1-1,0-1 0,0 0 0,-1 0 0,0 0 1,1 0-1,-1 0 0,0-1 0,0 1 0,-1-1 1,1 1-1,-1-1 0,0 0 0,0 0 0,0 1 1,0-1-1,-1 0 0,1 0 0,-1 0 0,0 0 1,0 0-1,0 0 0,-1 1 0,0-1 0,1 0 1,-1 0-1,-1-2 14,-4-4 2,0 0 1,-1 0 0,0 0-1,0 1 1,-1 0 0,0 0-1,-1 1 1,0 0 0,0 1-1,0 0 1,-3-1-3,-9 9-2125,20 7-1642,0 1-3384,1-8-2643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9:27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26 8292,'-3'-15'7669,"-4"24"-3290,-2 22-2327,8-27-2026,0-1 1,1 1 0,-1-1 0,1 1-1,0-1 1,0 1 0,0-1 0,1 1-1,-1-1 1,1 1 0,0-1-1,0 1 1,0-1 0,0 0 0,1 0-1,-1 1 1,1-1 0,0 0 0,0 0-1,0-1 1,0 1 0,1 0 0,-1-1-1,1 1 1,-1-1 0,1 0 0,0 0-1,0 0 1,0 0 0,0 0 0,0-1-1,0 1 1,1-1 0,-1 0 0,0 0-1,1 0 1,-1-1 0,1 1 0,-1-1-1,1 0 1,-1 0 0,2 0-27,0-2-22,-1-1 0,1 0 0,-1-1 1,1 1-1,-1-1 0,0 0 0,-1 0 1,1 0-1,-1-1 0,0 1 0,0-1 0,0 1 1,0-1-1,-1 0 0,0 0 0,0-1 1,0 1-1,-1 0 0,0 0 0,0-1 1,0 1-1,0-1 0,-1 1 0,0-1 0,0 1 1,-1-1-1,1 1 0,-1-1 0,-1 1 1,1 0-1,-1-2 22,2 7 15,0 1 1,0-1-1,0 0 1,-1 0 0,1 0-1,0 0 1,0 0-1,0 1 1,0-1-1,-1 0 1,1 0 0,0 0-1,0 0 1,0 0-1,-1 0 1,1 0-1,0 0 1,0 0-1,0 1 1,-1-1 0,1 0-1,0 0 1,0 0-1,0 0 1,-1 0-1,1 0 1,0 0 0,0-1-1,-1 1 1,1 0-1,0 0 1,0 0-1,0 0 1,-1 0-1,1 0 1,0 0 0,0 0-1,0 0 1,0-1-1,-1 1 1,1 0-16,-3 23 728,41 173 747,-43-99-438,5-95-1016,0 0 1,-1 0 0,0 0-1,1 0 1,-1 0 0,0 0-1,0 0 1,0 0 0,0 0 0,0-1-1,-1 1 1,1 0 0,-1-1-1,1 1 1,-1-1 0,1 1-1,-1-1 1,0 0 0,0 0-1,1 1 1,-1-1 0,0-1-1,0 1 1,0 0 0,0 0 0,0-1-1,0 1 1,-1-1 0,1 0-1,0 1 1,0-1 0,0 0-1,0 0 1,0 0 0,-1-1-1,1 1 1,0-1 0,0 1 0,0-1-1,0 1 1,0-1 0,-1-1-22,-20-17-1435,28 12-3430,5-3-4904,-7 6-1775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9:25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92 141 9444,'-35'-11'9701,"6"21"-5343,26-8-4309,1 0 1,0 0-1,0 0 1,0 0-1,0 1 1,0-1-1,0 1 1,1 0-1,-1-1 1,1 1-1,0 0 1,0 0-1,0 0 0,0 0 1,0 0-1,1 0 1,-1 0-1,1 0 1,0 0-1,0 0 1,0 0-1,0 0 1,0 0-1,1 0 1,-1 0-1,1 0 1,0 0-1,0 0 1,0 0-1,0-1 1,1 1-1,0 1-49,0 1 5,0-1-1,1-1 0,-1 1 1,1 0-1,0 0 1,0-1-1,0 0 1,0 0-1,0 0 0,1 0 1,0 0-1,-1 0 1,1-1-1,0 0 1,0 0-1,1 0 0,-1 0 1,0-1-1,0 1 1,1-1-1,-1 0 1,1-1-1,-1 1 0,1-1 1,-1 0-1,1 0 1,0 0-1,-1 0 0,1-1 1,-1 0-1,1 0 1,-1 0-1,0-1 1,0 1-1,1-1 0,-1 0 1,0 0-1,0 0 1,0-1-1,-1 0 1,1 1-1,-1-1 0,1-1 1,1-2-5,-4 2-4,0-1 0,0 0-1,-1 0 1,0 1 0,0-1 0,0 0 0,0 0 0,-1 1 0,0-1 0,0 0-1,0 1 1,-1-1 0,0 1 0,1-1 0,-1 1 0,-1 0 0,1 0-1,-1 0 1,1 0 0,-1 0 0,0 0 0,-1 1 0,1-1 0,-1 1-1,1 0 1,-1 0 0,0 1 0,0-1 0,0 1 4,-16-2-627,14 9-5264,14-4-3436,0-1 27</inkml:trace>
  <inkml:trace contextRef="#ctx0" brushRef="#br0" timeOffset="374.905">426 29 9428,'-24'-26'10486,"21"25"-10323,-1 0 0,0 1 0,0 0 0,1 0 0,-1 0 0,0 0 0,0 0 0,1 1 0,-1-1 1,0 1-1,1 0 0,-1 1 0,1-1 0,-1 0 0,1 1 0,-1 0 0,1 0 0,0 0 0,0 0 0,0 0 0,0 1 0,0-1 0,1 1 0,-2 1-163,1 6 138,0 0 1,1 1-1,0-1 1,0 1-1,1 0 1,0-1-1,1 1 0,1 0 1,-1-1-1,2 1 1,-1-1-1,2 1 1,-1-1-1,1 0 0,1 0 1,0 0-1,0 0 1,4 6-139,-2-8-82,4 10-2534,-22-18-9739,4-4 1105</inkml:trace>
  <inkml:trace contextRef="#ctx0" brushRef="#br0" timeOffset="624.846">265 183 10661,'5'-4'3121,"2"-1"177,3-2-1073,2 2-672,4 2-337,3 1-303,-1 2-321,0 1-208,-1 0-144,-1 3-208,-2-1-304,1 1-688,-1 0 944,0-3-3442,-2-1-2833,1-3-6931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9:24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8948,'0'-10'10000,"6"22"-6850,6 23-2144,63 216 808,-72-325-1918,-1 68 77,-1 1 0,1-1-1,-1 1 1,1-1 0,1 1 0,-1 0 0,1 0-1,0 0 1,0 0 0,1 1 0,-1-1 0,1 1-1,0 0 1,0 0 0,1 0 0,0 0 27,-3 2-11,0 0 0,0 1 0,0-1 0,1 1 0,-1 0 0,0 0 0,1 0 0,-1 0 0,1 0 0,-1 0 0,1 1 0,0-1 0,-1 1 0,1 0 0,0-1 0,-1 1 0,1 0 0,-1 1 0,1-1 1,0 0-1,-1 1 0,1 0 0,-1-1 0,1 1 0,-1 0 0,1 0 0,-1 1 0,0-1 0,1 0 0,-1 1 0,0-1 0,0 1 0,0 0 0,0 0 0,1 2 11,0-1 26,0 0 0,0 1 1,0-1-1,-1 1 0,0-1 0,1 1 1,-2 0-1,1 0 0,0 0 0,-1 0 1,1 1-1,-1-1 0,0 0 0,-1 0 1,1 1-1,-1-1 0,0 0 0,0 1 0,0-1 1,-1 1-1,1-1 0,-1 0 0,0 0 1,0 1-1,-1-1 0,1 0 0,-1 0 1,0 0-1,0 0 0,0-1 0,-1 1 0,1 0 1,-1-1-1,0 0 0,0 1 0,0-1 1,0 0-1,-1-1 0,1 1 0,-1-1 1,0 1-1,1-1 0,-1 0 0,0 0 1,0-1-1,0 1 0,-1-1 0,-3 1-26,-61-11 746,45-10-3290,28-16-9051,2 26-250</inkml:trace>
  <inkml:trace contextRef="#ctx0" brushRef="#br0" timeOffset="265.559">342 162 11653,'8'25'8026,"0"1"-4505,14 50-3310,-24-89-7682,1 6 1608,1-2-4198</inkml:trace>
  <inkml:trace contextRef="#ctx0" brushRef="#br0" timeOffset="453.014">353 15 8516,'2'2'1937,"2"0"-1937,0 2-2898,2 0-4641</inkml:trace>
  <inkml:trace contextRef="#ctx0" brushRef="#br0" timeOffset="843.55">500 7 11413,'11'26'8965,"0"18"-6481,-6-22-1460,12 101 469,-13-65-3381,-4-56 129,0-2-1435,0 0-3677,0-3-4780</inkml:trace>
  <inkml:trace contextRef="#ctx0" brushRef="#br0" timeOffset="1249.701">463 158 12038,'1'0'3329,"1"-3"129,3 2-1425,1-1-481,1 0-319,1 1-353,2-1-288,0 1-239,0 0-65,-2 1-192,1 0-240,1 0-288,-1 0-401,-1 0-607,1 0 911,1 0-3216,1-2-2594,-2-3-6035</inkml:trace>
  <inkml:trace contextRef="#ctx0" brushRef="#br0" timeOffset="1250.701">751 97 10309,'-8'-8'11088,"-26"22"-8706,32-13-2338,0 0 1,0 1-1,0-1 1,0 0-1,0 1 0,0-1 1,0 1-1,1 0 1,-1-1-1,0 1 0,1 0 1,0 0-1,-1 0 1,1 0-1,0 0 0,0 0 1,0 0-1,1 1 1,-1-1-1,0 0 0,1 0 1,-1 1-1,1-1 1,0 0-1,0 1 1,0-1-1,0 1 0,0-1 1,0 0-1,1 1 1,-1-1-1,1 0 0,0 0 1,0 1-1,-1-1 1,1 0-1,1 0 0,-1 0 1,0 0-1,0 0 1,1 0-1,-1 0 0,1-1 1,0 1-1,-1 0 1,1-1-1,0 1 1,1 0-45,45 28 675,-47-29-658,0 0 0,-1 1 0,1-1 1,-1 0-1,1 0 0,-1 0 0,1 0 0,-1 1 0,0-1 0,0 0 0,0 0 0,0 1 1,1-1-1,-2 0 0,1 0 0,0 1 0,0-1 0,0 0 0,0 0 0,-1 0 0,1 1 1,-1-1-1,1 0 0,-1 0 0,1 0 0,-1 0 0,0 0 0,1 0 0,-1 0 0,0 0 1,0 0-1,0 0 0,0 0 0,0 0 0,0-1 0,0 1 0,0 0 0,0-1 0,0 1 1,0-1-1,0 1 0,-1-1 0,0 1-17,-71 23-552,57-22-4195,0-2-4524,10 0-3465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9:21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9556,'4'11'8620,"0"8"-4694,11 58-4125,-12-58 1245,14 80-750,-18-108-324,-1-1 0,2 1 0,-1-1 0,1 1 0,0-1 0,1 1 0,0-1 0,1 1 0,0 0 0,0-1 0,1 1 0,0 0 0,1 0 0,0 1 0,0-1 0,1 1 0,0 0 0,0 0 0,1 1 0,0-1 0,0 1 0,1 0 0,0 1 0,8-6 28,-14 11-11,0 1 1,0-1-1,1 1 1,-1 0-1,1 0 0,-1-1 1,0 1-1,1 0 0,-1 0 1,0 0-1,1 0 1,-1 0-1,1 1 0,-1-1 1,0 0-1,1 1 1,-1-1-1,0 1 0,0-1 1,1 1-1,-1-1 1,0 1-1,0 0 0,0 0 1,0 0-1,0 0 0,0 0 1,0 0-1,0 0 1,0 0-1,0 0 0,0 0 1,-1 0-1,1 0 1,0 1-1,-1-1 0,1 0 1,-1 1-1,1-1 0,-1 0 1,0 1-1,0-1 1,0 0-1,1 1 11,8 69 29,-9-67-50,6 84 128,-2-107 16,-3 1-117,1 1 0,1-1 0,0 1 0,1 0 0,1 0 0,1 0 0,0 1 0,8-14-6,-14 29-10,0-1-1,0 1 1,1 0 0,-1-1 0,0 1 0,1 0 0,-1-1 0,1 1 0,-1 0 0,1-1 0,0 1 0,-1 0 0,1 0 0,0 0 0,0-1 0,0 1 0,0 0-1,0 0 1,0 0 0,0 1 0,0-1 0,0 0 0,1 0 0,-1 1 0,0-1 0,0 0 0,1 1 0,-1-1 0,0 1 0,1 0 0,-1-1 0,1 1 0,-1 0-1,0 0 1,1 0 0,-1 0 0,1 0 0,-1 0 0,1 1 0,-1-1 0,0 0 0,1 1 0,-1-1 0,0 1 0,1-1 0,-1 1 0,0 0 0,0-1 0,1 1-1,-1 0 1,0 0 0,0 0 0,0 0 0,0 0 0,0 0 0,0 0 0,0 1 10,4 9 125,0 1 0,-1-1-1,0 1 1,-1 0 0,0-1 0,-1 2 0,-1-1-1,0 0 1,0 2-125,10 61 342,-3-62-1510,-2-19-9131,-5 2-1501</inkml:trace>
  <inkml:trace contextRef="#ctx0" brushRef="#br0" timeOffset="531.126">534 40 9220,'-44'8'10628,"39"-4"-10425,0 0 0,1 1 0,-1-1-1,1 1 1,0 0 0,0 0 0,1 0 0,-1 1-1,1-1 1,0 1 0,1 0 0,-1-1 0,1 1 0,1 1-1,-1-1 1,1 0 0,-1 5-203,2-7 8,1 0 1,0 0-1,-1 0 0,1 0 0,1 0 1,-1 0-1,0 0 0,1-1 0,0 1 1,0 0-1,0-1 0,0 0 0,1 1 1,-1-1-1,1 0 0,0 0 0,0 0 1,0-1-1,0 1 0,0-1 0,1 0 1,-1 0-1,1 0 0,-1 0 0,1 0 1,0-1-1,0 1 0,0-1 0,-1 0 1,1-1-1,0 1 0,0-1 0,1 1 1,-1-1-1,0 0 0,0-1 0,0 1 1,0-1-1,0 0 0,0 0 0,0 0 1,-1 0-1,1-1 0,0 1 0,0-1 1,-1 0-1,1 0 0,-1 0 0,0-1 1,0 1-1,0-1 0,0 0 0,0 0 0,2-3-7,-3 2-11,1 0 1,-1 0 0,0-1 0,0 1 0,0-1 0,-1 1 0,0-1 0,1 0 0,-2 1 0,1-1 0,0 0 0,-1 0-1,0 0 1,0 0 0,-1 0 0,1 1 0,-1-1 0,0 0 0,-1 0 0,1 1 0,-1-1 0,1 1 0,-1-1-1,-1 1 1,1 0 0,-1 0 0,1 0 0,-1 0 0,-1 0 0,1 0 0,0 1 0,-1 0 0,0-1 0,1 1 0,-1 1-1,0-1 1,-2 0 9,5 3-32,0-1-1,-1 1 0,1 0 1,0 0-1,-1 0 0,1 0 0,0 0 1,-1 0-1,1 0 0,0 0 1,0 0-1,-1 1 0,1-1 0,0 1 1,0-1-1,-1 1 0,1-1 1,0 1-1,0 0 0,0-1 0,0 1 1,0 0-1,0 0 0,0 0 1,0 0-1,0 0 0,0 0 1,1 0-1,-1 0 0,0 0 0,1 0 1,-1 1-1,1-1 0,-1 0 33,0 30-6459,6-26 435,2-2-3770</inkml:trace>
  <inkml:trace contextRef="#ctx0" brushRef="#br0" timeOffset="906.033">655 31 8404,'30'23'11041,"0"33"-8541,-10-14-1741,-9-23-570,41 45 644,-51-64-825,1 0 1,-1 1 0,0-1 0,0 0 0,0 0 0,1 0 0,-1 0 0,0 0 0,0 0 0,0 0 0,1-1 0,-1 1 0,0 0 0,0-1 0,0 1-1,0-1 1,0 1 0,0-1 0,0 1 0,0-1 0,0 0 0,0 1 0,0-1 0,0 0 0,0 0 0,0 0 0,0 0 0,-1 0 0,1 0 0,0 0 0,-1 0-1,1 0 1,-1 0 0,1 0 0,-1 0 0,0-1 0,1 1 0,-1 0 0,0 0 0,0 0 0,0-1-9,8-58 60,-8 46-22,18-81-1700,-15 92 156,3 1-6728,-2 1 3762,2 0-3828</inkml:trace>
  <inkml:trace contextRef="#ctx0" brushRef="#br0" timeOffset="1312.187">964 148 9412,'47'-8'8035,"15"-30"-5115,-61 37-2869,-1-1 0,1 0-1,0 0 1,0 0 0,-1 0 0,1-1 0,-1 1 0,0 0 0,1 0 0,-1 0 0,0 0 0,0 0 0,-1 0 0,1-1 0,0 1 0,-1 0 0,1 0 0,-1 0 0,1 0-1,-1 0 1,0 0 0,0 0 0,0 0 0,0 1 0,-1-1 0,1 0 0,0 0 0,-1 1 0,1-1 0,-1 1 0,1 0 0,-1-1 0,0 1 0,0 0 0,1 0-1,-1 0 1,0 0 0,0 0 0,0 0 0,0 1 0,0-1 0,0 1 0,-1-1 0,1 1 0,0 0 0,0 0 0,0-1 0,0 2 0,0-1 0,0 0 0,-1 0 0,1 1-1,0-1 1,0 1 0,0 0 0,0 0 0,0-1 0,0 1 0,1 0 0,-1 1 0,0-1 0,0 0 0,1 0 0,-2 2-51,-2 3 207,1 1 0,-1 0 0,2 0 0,-1 1 0,1-1 0,0 1 0,0-1 0,1 1 0,0 0 0,0 0 0,1 0 0,0 0 0,0 0 0,1 0 0,0 0 0,1 1 0,0-1 0,0 0 0,1 0 0,0 1-207,-1-6 51,1 0-1,-1-1 0,1 1 0,0-1 0,0 1 0,0-1 0,0 0 0,0 0 1,0 0-1,0 0 0,1 0 0,-1 0 0,1-1 0,0 1 0,-1-1 0,1 0 1,0 0-1,0 0 0,0 0 0,0 0 0,0 0 0,0-1 0,0 0 0,0 1 1,0-1-1,0 0 0,0 0 0,0-1 0,0 1 0,0-1 0,0 0-50,64-14-2174,-42 8-874,12-3-8891,-21 5-205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9:41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9076,'6'1'11400,"48"1"-6608,15 5-3987,-84 23-786,-67 52-353,36-37 20,45-45 328,0 0 1,-1 1-1,1-1 1,0 0-1,0 1 1,0 0-1,0-1 1,0 1-1,0 0 1,0-1-1,0 1 1,0 0-1,0 0 1,0 0-1,0 0 1,1 0-1,-1 0 1,0 0-1,1 0 1,-1 0-1,1 0 1,-1 0-1,1 0 1,-1 0-1,1 1 1,0-1-1,-1 0 1,1 0-1,0 1 1,0-1-1,0 0 1,0 0-1,0 0 1,0 1-1,1-1 1,-1 0-1,0 0 1,1 0-1,-1 1 1,1-1-1,-1 0 1,1 0-1,-1 0 1,1 0-1,0 0 1,0 1-15,123-9 2958,-52 4-2360,-73 5-1971,-7 3-3438,0-7-6434,4-2-977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9:43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13 128 10613,'3'6'7722,"-1"4"-3709,-2 28-3550,0-20 283,-2 26-2162,-3-66-12535,5 10 5777</inkml:trace>
  <inkml:trace contextRef="#ctx0" brushRef="#br0" timeOffset="1">0 23 7780,'1'-9'2097,"-1"1"64,0 4-433,0 3-1199,1 0-129,0 1-80,0 3-192,1-1-224,0 2 1280,2 3-3361,-1 0-2016,3 5-5652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7:39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179 159 8900,'-11'-20'9110,"-15"16"-5119,-30 18-1704,50-12-1686,2-2-542,0 1 0,0 0 0,0 1 1,0-1-1,1 1 0,-1 0 0,0-1 0,1 2 1,-1-1-1,1 0 0,0 1 0,0-1 0,-1 1 0,2 0 1,-1 0-1,0 0 0,1 1 0,-1-1 0,1 0 1,0 1-1,0 0 0,1-1 0,-1 1 0,1 0 1,-1 0-1,1 0 0,1 0 0,-1 0 0,0 0 1,1 0-1,0 0 0,0 1 0,0-1 0,0 0 1,1 0-1,0 0 0,0 3-59,1-2-2,0 1 0,1 0 0,-1-1 0,1 1 0,0-1-1,1 0 1,-1 0 0,1 0 0,0-1 0,0 1 0,1-1 0,-1 0 0,1 0 0,0-1 0,0 1 0,0-1-1,0 0 1,1 0 0,-1-1 0,1 0 0,0 0 0,-1 0 0,1 0 0,0-1 0,0 0 0,0 0-1,0-1 1,4 0 2,-7-1-167,0 0 0,-1-1 0,1 1 0,-1-1 0,0 0 0,1 0 0,-1 0 0,0 0 0,0 0 0,0 0 0,0-1 0,-1 1 0,1 0 0,-1-1 0,1 0 0,-1 1 0,0-1 0,0 0 0,0 0 0,0 1 0,0-1 0,-1 0 0,0 0 0,1-1 167,4-28-6648,-3 23 2583,0-11-8218</inkml:trace>
  <inkml:trace contextRef="#ctx0" brushRef="#br0" timeOffset="296.81">159 0 9748,'3'43'8712,"11"22"-4266,0-2-2578,4 108-1326,-18-171-1425,0-13-6158,0-1 366,1 0-4026</inkml:trace>
  <inkml:trace contextRef="#ctx0" brushRef="#br0" timeOffset="844.476">311 140 9044,'27'-14'8400,"1"8"-3921,-24 6-4435,1 0 1,-1 0-1,0 0 1,1 1-1,-1 0 1,0 0-1,0 0 1,1 0 0,-1 0-1,0 1 1,0 0-1,-1 0 1,1 0-1,0 0 1,-1 1-1,1 0 1,-1-1-1,0 1 1,1 0-1,-2 0 1,1 1-1,0-1 1,-1 1-1,1-1 1,-1 1 0,0 0-1,0 0 1,-1 0-1,1 0 1,-1 1-45,26 113-62,-47-155-1909,17 34 2037,0 1 0,-1-1 1,1 1-1,0 0 0,-1 1 1,1-1-1,-1 0 0,0 1 1,1 0-1,-1 0 0,0 0 1,0 1-1,0-1 0,0 1 1,0 0-1,0 0 0,1 0 1,-1 0-1,0 1 0,0-1 1,0 1-1,0 0 0,1 0 1,-1 1-1,0-1 0,1 1 1,-1 0-1,1 0 0,0 0 1,-1 0-1,1 1 0,0-1 1,0 1-1,1 0 0,-1 0 1,1 0-1,-1 0 0,1 0 1,0 0-1,0 1 0,0-1 1,0 1-1,1-1 0,0 1-66,0-2 71,0 0 0,0 0-1,1 0 1,-1 0-1,1 0 1,0 0 0,-1 0-1,1 1 1,0-1-1,0 0 1,0 0 0,1 0-1,-1 0 1,0 0-1,1 0 1,0 0 0,-1 0-1,1 0 1,0 0-1,0 0 1,0-1-1,0 1 1,0 0 0,0 0-1,1-1 1,-1 1-1,0-1 1,1 1 0,-1-1-1,1 0 1,0 0-1,0 1 1,-1-1 0,1 0-1,0 0 1,0-1-1,0 1 1,0 0 0,0-1-1,0 1 1,0-1-1,0 1 1,0-1 0,0 0-1,0 0 1,0 0-1,0 0 1,0-1 0,0 1-1,0 0 1,0-1-1,1 0-70,1 2-99,0-2-1,0 1 0,0 0 1,-1-1-1,1 1 0,0-1 0,0 0 1,-1 0-1,1-1 0,-1 1 1,1-1-1,-1 0 0,1 0 1,-1 0-1,0 0 0,0 0 0,1-2 100,10-13-4793,-2-7-4622,-5 8-2481</inkml:trace>
  <inkml:trace contextRef="#ctx0" brushRef="#br0" timeOffset="1063.176">588 15 9812,'15'52'8255,"-4"1"-3911,10 108-2066,-17-125-1523,-3-21-2830,-6-31-8784,2 4-1635</inkml:trace>
  <inkml:trace contextRef="#ctx0" brushRef="#br0" timeOffset="1313.118">535 172 11141,'11'2'10715,"14"-4"-8143,-14 1-948,40 5 864,-30-2-2118,0-1-3581,6-2-10365,-21-1 1469</inkml:trace>
  <inkml:trace contextRef="#ctx0" brushRef="#br0" timeOffset="2173.165">789 135 10789,'17'-12'7437,"0"5"-4006,-15 7-3337,0 0 0,1-1 0,-1 1 0,0 0 0,0 0 0,1 0 0,-1 1 0,0-1 0,0 1 0,0-1 0,1 1 0,-1 0 0,0-1 0,0 1 0,0 0 0,0 0 0,0 1 0,0-1 0,-1 0 0,1 1 0,0-1 0,0 1 0,0 1-94,46 95 1247,-35-61-1414,-14-37 155,1 0-1,0 0 1,0 0-1,0 0 1,-1 0-1,1 0 1,0 0-1,0 0 1,-1 0-1,1 0 1,0 0-1,0 0 1,-1 0-1,1 0 1,0 0-1,0 0 1,0 0-1,-1 0 1,1 0-1,0 0 1,0 0-1,-1 0 1,1 0-1,0 0 0,0 1 1,0-1-1,0 0 1,-1 0-1,1 0 1,0 0-1,0 1 1,0-1-1,0 0 1,-1 0 12,-16-20-106,16 17 117,0 0-1,-1 0 0,0 1 0,1-1 0,-1 1 0,0 0 0,0 0 0,0-1 0,-1 1 0,1 0 0,0 1 1,-1-1-1,1 0 0,-1 1 0,0-1 0,1 1 0,-1 0 0,0 0 0,0 0 0,0 0 0,0 1 0,0-1 1,0 1-1,0-1 0,0 1 0,0 0 0,0 1 0,0-1 0,0 0 0,0 1 0,0-1 0,-2 2-10,2-1 108,0 0 0,0 1 0,0-1 0,0 1-1,1 0 1,-1 0 0,1 0 0,-1 0 0,1 0-1,-1 1 1,1-1 0,0 1 0,0 0 0,0-1-1,1 1 1,-1 0 0,1 0 0,-1 0 0,1 0-1,0 0 1,0 0 0,1 1 0,-1-1 0,0 0 0,1 0-1,0 1 1,0-1 0,0 0 0,0 0 0,1 1-1,-1-1 1,1 0 0,-1 0 0,1 1 0,0-1-1,1 0 1,-1 0 0,1 0 0,0 1-108,2-2-62,0 0-1,-1-1 1,1 1-1,0-1 1,0 0 0,0 0-1,0-1 1,0 1-1,0-1 1,0 0 0,0 0-1,0 0 1,0-1-1,0 1 1,0-1 0,0 0-1,0 0 1,0 0 0,0-1-1,-1 0 1,1 1-1,-1-1 1,1 0 0,-1-1-1,1 1 1,-1-1 62,11-18-6642,-6 7-1395,1-1-4542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9:44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10069,'13'44'5891,"3"62"-2733,12-235-2414,-28 128-742,-1 0 0,1 0-1,1 0 1,-1 0-1,0 0 1,0-1 0,0 1-1,0 0 1,1 0-1,-1 0 1,1 0 0,-1 0-1,1 0 1,-1 0-1,1 0 1,-1 0 0,1 0-1,0 1 1,0-1-1,-1 0 1,1 0-1,0 0 1,0 1 0,0-1-1,0 0 1,0 1-1,0-1 1,0 1 0,0-1-1,0 1 1,0 0-1,0-1 1,0 1 0,0 0-1,0 0 1,0 0-1,0 0 1,1 0 0,-1 0-1,0 0 1,0 0-1,0 0 1,0 0 0,0 1-1,0-1 1,0 0-1,0 1 1,0-1 0,0 1-1,0-1 1,0 1-1,0 0 1,0-1-1,0 1 1,0 0 0,0 0-1,-1-1 1,1 1-1,0 0 1,-1 0 0,1 0-1,0 0 1,-1 0-1,1 0 1,-1 0 0,0 0-1,1 1-1,17 132 1681,-18-134-3279,0-19-10928,2 11 5016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9:44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9428,'13'10'8882,"-6"7"-4939,-2 45-4670,-5-53 1142,-2-10-12071,1-6 1387</inkml:trace>
  <inkml:trace contextRef="#ctx0" brushRef="#br0" timeOffset="1">5 1 9636,'0'2'2129,"1"1"16,0 1-1648,2-1-321,0 1-176,0 0-1809,0 0-304,2 1-1521,-1 2-3377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9:45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10325,'6'23'6942,"-2"-1"-4155,3 44-4123,-9-68-8178,2-3 326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9:45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9973,'0'2'2129,"0"-1"-65,1 2 834,0-2-4899,4 3-2193,1 1-6659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9:45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9172,'14'19'8614,"-6"26"-7111,-8-38-711,15 160 1521,-10-141-3547,-3-23-2833,0-4-3822,0-3-1299</inkml:trace>
  <inkml:trace contextRef="#ctx0" brushRef="#br0" timeOffset="285.214">0 153 12054,'24'-8'10297,"20"6"-8189,-31 2-1326,-9 0-891,37-4 1002,-18-9-5546,-18 12-5863,-3 1-324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9:44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9364,'18'23'8870,"-7"29"-6762,-8-33-1288,7 115-1845,-11-133 362,0 4-184,3-5-7965,0-3-987</inkml:trace>
  <inkml:trace contextRef="#ctx0" brushRef="#br0" timeOffset="249.939">0 138 11525,'25'-21'10182,"27"36"-8364,-33-6-6067,-6-5-4095,-11-4 7411,8 4-9050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9:42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17 7267,'-3'-17'7494,"1"24"-1604,1 10-2515,1 0-3427,32 201 1234,-32-212-1635,2 20-842,-5-13-5265,1-12 79,0-3-3870</inkml:trace>
  <inkml:trace contextRef="#ctx0" brushRef="#br0" timeOffset="265.54">0 189 10885,'57'-12'9358,"0"8"-7609,26-3-4343,-63 1 38,-1-2-4858,-5 2-1998</inkml:trace>
  <inkml:trace contextRef="#ctx0" brushRef="#br0" timeOffset="1314.919">276 120 9348,'-18'28'10130,"11"6"-5788,7-29-4281,0-1 0,0 1 1,0 0-1,1-1 1,-1 1-1,1-1 1,1 0-1,-1 1 1,0-1-1,1 0 1,0 1-1,0-1 0,0 0 1,1-1-1,-1 1 1,1 0-1,0-1 1,0 1-1,0-1 1,1 0-1,-1 0 0,1 0-60,-2-2-5,-1 0 1,1 0-1,0 0 1,0-1-1,0 1 1,0-1 0,0 1-1,0-1 1,0 0-1,1 1 1,-1-1 0,0 0-1,0 0 1,0-1-1,0 1 1,0 0 0,0-1-1,0 1 1,0-1-1,0 0 1,0 0 0,0 1-1,0-1 1,-1-1-1,1 1 1,0 0 0,-1 0-1,1-1 1,0 1-1,-1 0 1,0-1 0,1 0-1,-1 1 1,0-1-1,0 0 1,0 0 0,0 1-1,0-1 1,0-1 3,2-1-58,-1 0 0,0-1 0,0 1 0,0-1 0,0 1 0,-1-1 0,0 0 1,0 1-1,0-1 0,0 0 0,-1 0 0,0 0 0,0 0 0,0 0 0,-1 1 0,0-6 58,-1 6-42,1 0-1,-1 0 1,0 0-1,0 1 0,-1-1 1,1 1-1,-1-1 1,0 1-1,0 0 1,0-1-1,0 2 0,-1-1 1,1 0-1,-1 1 1,1-1-1,-1 1 0,0 0 1,0 0-1,0 1 1,0-1-1,0 1 1,-1 0-1,1 0 0,0 0 1,0 1-1,-5-1 43,2 5-3026,9 4-6458,0-4-995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9:39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86 11509,'2'28'8907,"13"18"-7773,-8-27-709,1 21-1724,-10-42-4614,1-9-729,0 1-1463</inkml:trace>
  <inkml:trace contextRef="#ctx0" brushRef="#br0" timeOffset="265.565">3 3 10469,'-2'4'2209,"3"0"-32,-1 2-1937,2-3-2385,4 3-1873,3 2-4898</inkml:trace>
  <inkml:trace contextRef="#ctx0" brushRef="#br0" timeOffset="656.091">129 100 11365,'3'33'6375,"5"-1"-4558,4 33-1474,-13-85 613,1 10-831,-1 0-1,1 1 1,0-1 0,1 0 0,0 1-1,1-1 1,0 1 0,0-1 0,1 1-1,3-8-124,-4 16 28,0-1-1,-1 1 0,1 0 0,0 0 1,0 0-1,0 0 0,0 0 0,0 0 1,0 1-1,0-1 0,0 0 0,0 1 1,0 0-1,0 0 0,0-1 0,0 1 1,0 0-1,0 1 0,0-1 0,0 0 1,1 1-1,-1-1 0,0 1 0,0-1 1,0 1-1,-1 0 0,1 0 0,0 0 1,0 0-1,0 0 0,-1 1 0,1-1 1,0 0-1,-1 1 0,1-1 0,-1 1 1,0-1-1,1 1 0,-1 0 0,0 0 1,0 0-1,0-1 0,0 1 0,-1 0 1,1 0-1,0 0 0,-1 2-27,16 101 694,-14-101-4396,1-21-6923,-1 7 890</inkml:trace>
  <inkml:trace contextRef="#ctx0" brushRef="#br0" timeOffset="843.616">342 1 8676,'38'41'11207,"-20"53"-8849,-15-62-1370,5 8-1051,-1-14-3662,-2-25-5770,-3-4-435</inkml:trace>
  <inkml:trace contextRef="#ctx0" brushRef="#br0" timeOffset="1113.52">346 152 10949,'6'0'10574,"20"1"-8363,21-7-3632,-31 3-2392,-1-1-4149,-6 1-2560</inkml:trace>
  <inkml:trace contextRef="#ctx0" brushRef="#br0" timeOffset="1457.187">521 90 10661,'-1'5'8232,"-5"10"-6789,1-3-964,3-9-407,0 1 1,0 0-1,0 0 1,1 0-1,0 0 0,0 0 1,0 0-1,0 0 1,0 0-1,1 0 1,0 0-1,0 0 1,0 1-1,0-1 0,1 0 1,-1 0-1,1 0 1,0 0-1,0 0 1,1 0-1,-1 0 0,1 0 1,0 0-1,0-1 1,0 1-1,0-1 1,1 1-1,0-1 0,-1 0 1,1 0-1,0 0 1,1-1-1,-1 1 1,0 0-1,1-1 0,-1 0 1,1 0-1,0 0 1,0-1-1,2 2-72,-3-2-21,1 0 0,0 0 0,-1-1-1,1 1 1,0-1 0,-1 1 0,1-1 0,0-1-1,0 1 1,-1 0 0,1-1 0,0 0-1,-1 0 1,1 0 0,-1 0 0,1 0 0,-1-1-1,1 1 1,-1-1 0,0 0 0,0 0 0,0-1-1,0 1 1,0 0 0,-1-1 0,1 0 0,-1 0-1,1 1 1,-1-2 0,0 1 0,0 0-1,0 0 1,-1-1 0,1 1 0,-1 0 0,0-1-1,0 0 1,0 1 0,0-1 0,0-1 21,-1 1 53,0 0-1,0 0 1,0 0 0,0 0 0,-1 1-1,1-1 1,-1 0 0,0 0 0,0 0 0,-1 1-1,1-1 1,-1 0 0,1 1 0,-1 0-1,0-1 1,-1 1 0,1 0 0,0 0-1,-1 0 1,0 0 0,0 1 0,0-1 0,0 1-1,0-1 1,0 1 0,0 0 0,-1 0-1,1 1 1,-1-1 0,0 1 0,1 0-1,-1-1 1,0 2 0,0-1 0,0 0 0,1 1-1,-1 0 1,0 0 0,0 0 0,0 0-1,-1 1-52,-1 0-1366,-13 2 2029,13 0-4138,2 1-4483,4-3-4917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9:35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180 169 8756,'-20'-8'8228,"-26"6"-5502,41 3-2617,-1 0-1,1 0 0,-1 1 1,1-1-1,0 1 0,-1 1 1,1-1-1,0 1 1,0 0-1,1 0 0,-1 0 1,1 1-1,-1-1 0,1 1 1,0 0-1,1 0 0,-1 1 1,1-1-1,0 1 0,0 0 1,0 0-1,0 0 0,1 0 1,0 0-1,0 0 0,0 1 1,1-1-1,0 1 1,0-1-1,0 1 0,1 0-108,2-2 32,1-1 0,-1 0 0,1 0-1,0 0 1,0-1 0,1 1 0,-1-1 0,0 0 0,1 1-1,-1-1 1,1-1 0,0 1 0,0-1 0,-1 1-1,1-1 1,0 0 0,0-1 0,0 1 0,0-1-1,0 1 1,1-1 0,-1 0 0,0-1 0,0 1-1,0-1 1,3 0-32,69-26-1120,-52-23-8301,-23 37 4171,0-2-2839</inkml:trace>
  <inkml:trace contextRef="#ctx0" brushRef="#br0" timeOffset="249.893">172 0 8276,'2'7'8173,"4"21"-5085,4 70 1130,-10-79-4053,1 1 0,1 0-1,1-1 1,1 0 0,1 0-1,0 0 1,1 0 0,2 1-165,-1-15-2646,-3-21-9209,-4 15 11189,0-8-9224</inkml:trace>
  <inkml:trace contextRef="#ctx0" brushRef="#br0" timeOffset="531.082">322 168 7876,'6'16'10229,"-2"17"-7464,-2-14-1820,7 54-280,-6-68-2522,-1-20-10529,-1 12 11520,-1-11-6489</inkml:trace>
  <inkml:trace contextRef="#ctx0" brushRef="#br0" timeOffset="781.021">310 88 7219,'1'1'1857,"1"2"0,1 1-352,2 0-1137,1 1-2097,0 2-1632,2-1-4339</inkml:trace>
  <inkml:trace contextRef="#ctx0" brushRef="#br0" timeOffset="984.132">412 162 9620,'14'34'7148,"-5"1"-4694,17 40-1125,-22-139-905,-4 53-402,0 7-13,-1-1 1,1 1 0,0-1-1,0 1 1,1-1-1,-1 1 1,1 0-1,0-1 1,0 1 0,0 0-1,1-1 1,0 1-1,-1 0 1,1 0-1,1 0 1,-1 1 0,1-1-1,-1 0 1,1 1-1,3-3-9,15 5-1281,-15 6-2015,0 0-4073,-1 0-1857</inkml:trace>
  <inkml:trace contextRef="#ctx0" brushRef="#br0" timeOffset="1412.531">641 229 8452,'9'-1'2307,"23"-3"1423,-30 4-3685,-1 0 0,0 0 0,1 0 0,-1 0 0,0 0 0,1 0-1,-1-1 1,0 1 0,1 0 0,-1-1 0,0 1 0,1-1 0,-1 0 0,0 1 0,0-1 0,0 0 0,0 1 0,0-1 0,0 0 0,0 0 0,0 0 0,0 0 0,0 0 0,0 0 0,0 0 0,-1-1 0,1 1 0,0 0-1,-1 0 1,1-1 0,-1 1 0,0 0 0,1 0 0,-1-1 0,0 1 0,0 0 0,0-1 0,0 1 0,0-1 0,0 1 0,0 0 0,0-1 0,0 1 0,-1 0 0,1-1 0,0 1 0,-1 0 0,0 0 0,1-1-1,-1 1 1,1 0 0,-2-1-45,1 1 95,-1 0 0,1-1 0,-1 1 0,0 0-1,1 0 1,-1 0 0,0 0 0,0 0 0,0 0-1,0 0 1,0 1 0,0-1 0,0 1 0,0 0-1,0-1 1,0 1 0,0 0 0,0 0 0,0 0 0,0 0-1,-1 1 1,1-1 0,0 0 0,0 1 0,0 0-1,0-1 1,1 1 0,-1 0 0,0 0 0,0 0-1,0 0 1,1 1 0,-1-1 0,0 0 0,1 1-1,-1-1 1,1 1 0,0-1 0,-1 1 0,1 0-1,0 0-94,-17 101 3124,18-100-3107,0-1-1,0 0 0,1 1 0,-1-1 0,1 0 0,-1 1 0,1-1 0,0 0 0,0 1 0,0-1 0,0 0 0,0 0 0,1 0 0,-1 0 1,1 0-1,-1 0 0,1-1 0,0 1 0,-1 0 0,1-1 0,0 1 0,0-1 0,0 0 0,0 0 0,1 1 0,-1-1 0,0-1 1,0 1-1,1 0 0,-1 0 0,0-1 0,1 0 0,-1 1 0,0-1 0,1 0 0,-1 0 0,1 0 0,-1 0 0,0-1 0,1 1 1,0-1-17,33-16-4039,-16 5-6713,-10 8 1062</inkml:trace>
  <inkml:trace contextRef="#ctx0" brushRef="#br0" timeOffset="1756.19">964 166 8532,'-33'-23'9450,"-25"39"-5545,55-14-3847,0 0 0,0 1 1,0-1-1,0 1 0,1 0 0,-1 0 0,1 0 0,0 0 0,0 0 0,0 1 0,0-1 0,1 1 0,-1-1 0,1 1 0,0 0 0,0-1 0,0 1 0,0 0 0,1 0 0,0 0 0,-1 0 0,1-1 1,1 1-1,-1 0 0,1 0 0,-1 0 0,1-1 0,0 1 0,0 0 0,1-1 0,-1 1 0,1-1 0,0 1 0,0-1 0,0 0 0,0 1 0,0-1 0,1 0 0,-1-1 0,1 1 0,0 0 0,0-1 1,0 0-1,0 1 0,0-1 0,1 0 0,-1-1 0,1 1 0,-1-1 0,1 1 0,0-1 0,-1 0 0,1 0 0,1-1-58,49-10-3852,-37 1-319,-3-4-3344,-5 1-1953</inkml:trace>
  <inkml:trace contextRef="#ctx0" brushRef="#br0" timeOffset="1943.643">1051 69 9268,'2'13'7582,"5"7"-4661,1 4-1853,8 87 1473,-13-37-5312,-2-75-3097,-1 0 2281,0-4-7551</inkml:trace>
  <inkml:trace contextRef="#ctx0" brushRef="#br0" timeOffset="2162.343">1023 191 10549,'7'-5'7747,"23"1"-4559,-10 9-2252,2 0-2745,-8-8-8744,-7 0 511</inkml:trace>
  <inkml:trace contextRef="#ctx0" brushRef="#br0" timeOffset="2444.469">1214 13 8340,'10'47'10225,"-8"29"-7356,0-10-1754,16 11-616,-18-77-595,1 1 0,-1-1 0,1 0 1,0 1-1,0-1 0,-1 0 0,1 1 1,0-1-1,-1 0 0,1 0 0,0 0 0,0 0 1,0 0-1,-1 0 0,1 0 0,0 0 0,0 0 1,-1 0-1,1 0 0,0-1 0,0 1 0,-1 0 1,1 0-1,0-1 0,-1 1 0,1-1 0,0 1 1,-1 0-1,1-1 0,-1 1 0,1-1 0,-1 1 1,1-1-1,-1 0 0,1 1 0,-1-1 0,1 0 1,-1 1-1,0-1 0,1 0 0,-1 1 0,0-1 1,1 0-1,-1 1 0,0-1 96,12-24-6521,-9 19 2690,3-7-4538</inkml:trace>
  <inkml:trace contextRef="#ctx0" brushRef="#br0" timeOffset="3074.507">1343 150 9796,'1'31'7651,"26"44"-6135,-26-74-1514,-1 0 0,1 0 0,0 0 0,0-1 0,0 1 0,-1 0-1,1-1 1,0 1 0,0 0 0,0-1 0,0 1 0,0-1 0,0 1 0,0-1-1,0 0 1,1 1 0,-1-1 0,0 0 0,0 0 0,0 0 0,0 0 0,0 0-1,0 0 1,0 0 0,1 0 0,-1 0 0,0-1 0,0 1 0,0 0-1,0-1 1,0 1 0,0-1 0,0 1 0,0-1 0,0 1 0,0-1 0,0 0-1,0 1 1,-1-1 0,1 0 0,0 0 0,0 0 0,-1 0 0,1 0 0,0 1-1,-1-1 1,1 0 0,-1-1-2,27-59-578,-22 48 373,12-52-364,-13 160 4399,-1-68-3177,-1 0 1,-2-1-1,0 1 1,-2 0-1,-1 0 1,-5 17-654,-17-2 1335,25-41-1335,-1 0 1,1-1 0,-1 1-1,0-1 1,1 1-1,-1-1 1,1 1-1,-1-1 1,0 1-1,0-1 1,1 0-1,-1 1 1,0-1-1,1 0 1,-1 0-1,0 1 1,0-1-1,0 0 1,1 0 0,-1 0-1,0 0 1,0 0-1,0 0 1,1 0-1,-1 0 1,0 0-1,0-1 1,1 1-1,-1 0 1,0 0-1,0-1 1,1 1-1,-1 0 1,0-1-1,1 1 1,-1-1 0,0 1-1,1-1 1,-1 1-1,1-1 1,-1 0-1,1 1 1,-1-1-1,1 1 1,-1-1-1,1 0 1,0 0-1,-1 1 1,1-1-1,0 0 1,-1 0-1,1 1 1,0-1 0,0 0-1,0 0 1,0 1-1,0-1 1,0-1-1,0-14-4512,6 7-6175,-1 4-916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9:47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10917,'13'1'10631,"20"-5"-7256,12 0-2908,-37 4-1122,43-4 2029,-37-3-5038,-6-4-5196,-6 3-4709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7:44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0 232 12038,'26'42'10439,"-18"-81"-8833,-10-2-226,0 33-1117,1 1 0,1-1-1,-1 1 1,1-1 0,1 0 0,-1 1-1,1-1 1,1 1 0,-1-1-1,1 1 1,0 0 0,1 0 0,0 0-1,3-6-262,-5 12-3,1 0 0,-1-1-1,1 1 1,-1 0-1,1 1 1,0-1-1,-1 0 1,1 0 0,0 1-1,-1-1 1,1 1-1,0-1 1,0 1 0,-1 0-1,1-1 1,0 1-1,0 0 1,0 0 0,0 1-1,-1-1 1,1 0-1,0 1 1,0-1 0,-1 1-1,1-1 1,0 1-1,-1 0 1,1 0 0,0-1-1,-1 1 1,1 1-1,-1-1 1,1 0 0,-1 0-1,0 1 4,31 10-5611,-15-14-334,-4 1-1210,2 1-3140</inkml:trace>
  <inkml:trace contextRef="#ctx0" brushRef="#br0" timeOffset="343.671">378 19 10677,'-18'-19'8778,"-9"21"-5364,-22 24-855,47-25-2515,0 0 0,1 0 1,-1 0-1,0 0 0,1 0 0,-1 0 1,1 0-1,-1 1 0,1-1 1,0 0-1,-1 1 0,1-1 1,0 1-1,0 0 0,0-1 1,0 1-1,1 0 0,-1 0 0,0 0 1,1-1-1,-1 1 0,1 0 1,-1 0-1,1 0 0,0 0 1,0 0-1,0 0 0,0 0 1,0 0-1,1 0 0,-1-1 0,0 1 1,1 0-1,-1 0 0,1 0 1,0 0-1,0-1 0,0 1 1,0 0-1,0-1 0,0 1 1,0-1-1,0 1 0,1-1 0,-1 1 1,0-1-1,1 0 0,-1 0 1,1 0-1,0 1 0,0-1-44,5 2 65,0 0-1,0 1 1,-1 0-1,1 0 0,-1 1 1,0 0-1,-1 0 0,1 0 1,-1 1-1,0 0 1,0 0-1,0 0 0,-1 0 1,0 1-1,-1 0 1,1-1-1,-1 1 0,0 1 1,-1-1-1,0 0 1,0 1-1,0 5-64,-2-12 48,0 1 0,-1 0 0,1 0 0,-1 0 0,0 0 0,0-1 1,1 1-1,-1 0 0,0-1 0,0 1 0,-1 0 0,1-1 0,0 1 0,0-1 0,-1 0 0,1 0 0,-1 1 0,1-1 0,-1 0 1,0 0-1,1 0 0,-1 0 0,0-1 0,0 1 0,1 0 0,-1-1 0,0 1 0,0-1 0,0 0 0,0 0 0,0 1 1,0-1-1,0 0 0,0-1 0,1 1 0,-1 0 0,-1-1-48,-70-18-200,55 9-399,6 2-2793,5-1-2762,2 0-4118,2 1 22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39:49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8484,'15'0'4584,"20"-5"-3579,6 0-853,891-11 3661,-627 18-3811,-50 5 14,-242-1 33,-41-2-180,14-1-1656,1 2-5306,12-4 5330,-1-1-5552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7-19T18:48:31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13148 12397 0,'0'0'0,"0"0"16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7-19T18:56:51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12707 14613 0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0:29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9092,'-52'21'8212,"49"-19"-8121,0 0 0,0 0 0,0 0 1,0 1-1,0 0 0,0-1 1,1 1-1,-1 0 0,1 0 1,0 0-1,0 1 0,0-1 1,0 0-1,1 1 0,-1 0 0,1-1 1,0 1-1,0 0 0,0-1 1,1 1-1,-1 0 0,1 0 1,0 0-1,0-1 0,0 1 0,1 0 1,-1 0-1,1 0 0,0-1 1,0 1-1,0 0 0,1 1-91,0-2 9,1-1 0,-1 1 1,0-1-1,1 1 0,0-1 0,-1 0 0,1 0 0,0 0 0,0-1 0,0 1 0,0-1 0,0 0 1,1 1-1,-1-2 0,0 1 0,1 0 0,-1 0 0,0-1 0,1 0 0,-1 0 0,1 0 0,-1 0 1,0 0-1,1-1 0,-1 1 0,1-1 0,-1 0 0,0 0 0,0 0 0,0-1 0,0 1 0,1-1 1,-2 0-1,1 1 0,0-1 0,0-1 0,-1 1 0,1 0 0,1-3-9,-2 3-16,0-1 1,0 0-1,-1 0 0,1 0 1,-1 0-1,0-1 0,1 1 0,-2 0 1,1-1-1,0 1 0,-1 0 0,1-1 1,-1 1-1,0-1 0,0 1 1,0 0-1,-1-1 0,1 1 0,-1-1 1,0 1-1,0 0 0,0 0 1,0-1-1,0 1 0,-1 0 0,0 0 1,1 0-1,-1 0 0,0 1 1,-1-1-1,1 0 0,0 1 0,-1 0 1,1-1-1,-1 1 0,0 0 1,-1 0 14,-3 0-1472,7 5-6527,1 0-2509</inkml:trace>
  <inkml:trace contextRef="#ctx0" brushRef="#br0" timeOffset="390.537">223 38 11157,'16'43'8816,"-8"25"-7086,-6-38-1121,19-131-273,-19 94-325,-2 3-9,1 1 1,-1-1-1,1 0 0,0 0 0,0 1 1,1-1-1,-1 0 0,1 1 0,0 0 0,0-1 1,0 1-1,0 0 0,1 0 0,-1 0 1,1 0-1,0 0 0,-1 1 0,1-1 1,0 1-1,1-1-2,-1 5 94,0-1 0,-1 1 0,1 0 0,-1 0 0,1 0 0,-1 0 0,0 0 0,0 0 0,0 1 0,0-1 0,0 1 0,0 0 0,-1-1 0,1 1 1,-1 0-1,0 0 0,1 0 0,-1 2-94,0-3 57,4 11 11,0 1 0,-1 0 0,-1 0 0,0 0 0,-1 1 0,-1-1 0,0 1 0,-1-1 0,0 1 0,-1 1-68,-3-7-2328,-1-16-9726,3 0 1318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0:28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 7780,'10'-9'8821,"-3"20"-7099,42 85 738,-7-13-1414,-41-82-1037,-1-1 0,0 1-1,0-1 1,1 0 0,-1 1 0,0-1 0,0 1 0,1-1 0,-1 1 0,0-1 0,1 0 0,-1 1 0,1-1 0,-1 0 0,1 1 0,-1-1 0,0 0 0,1 0 0,-1 1 0,1-1 0,-1 0-1,1 0 1,-1 0 0,1 0 0,-1 0 0,1 0 0,0 0 0,-1 0 0,1 0 0,-1 0 0,1 0 0,-1 0 0,1 0 0,-1 0 0,1 0 0,-1 0 0,1 0 0,-1-1 0,1 1-1,-1 0 1,1 0 0,-1-1 0,0 1 0,1 0 0,-1-1 0,1 1 0,-1 0 0,0-1 0,1 1 0,-1-1 0,0 1 0,0-1 0,1 1 0,-1-1 0,0 1 0,0-1 0,1 1-1,-1-1 1,0 1 0,0-1 0,0 1 0,0-1 0,0 1 0,0-1 0,0 1 0,0-1-9,10-44 126,-9 38-71,15-67 633,9 89-365,36 98-254,-61-113-62,0 1 0,0 0-1,0-1 1,0 1 0,1 0-1,-1-1 1,0 1 0,0 0 0,1-1-1,-1 1 1,0 0 0,1-1-1,-1 1 1,1-1 0,-1 1 0,1-1-1,-1 1 1,1-1 0,-1 1-1,1-1 1,-1 0 0,1 1-1,-1-1 1,1 0 0,0 1 0,-1-1-1,1 0 1,0 0 0,-1 0-1,1 1 1,0-1 0,-1 0 0,1 0-1,0 0 1,-1 0 0,1 0-1,0 0 1,-1 0 0,1-1 0,0 1-1,-1 0 1,1 0 0,0 0-1,-1-1 1,1 1 0,0 0-1,-1-1 1,1 1 0,-1 0 0,1-1-1,-1 1 1,1-1 0,-1 1-1,1-1 1,-1 1 0,1-1-7,12-37 337,-10 15-496,8-69 611,1 32-5116,-10 57 1825,2 1-4915,-4 2 7252,5-1-8409</inkml:trace>
  <inkml:trace contextRef="#ctx0" brushRef="#br0" timeOffset="359.284">410 8 9300,'8'-7'7870,"1"21"-5214,4 22-1328,41 214 1193,-41-298-2473,29-36-528,-40 81 448,-2 1 12,0 0 0,0 1 0,0-1-1,1 1 1,-1-1 0,1 1 0,-1-1 0,1 1 0,-1-1 0,1 1 0,0-1 0,0 1 0,0 0 0,0-1-1,0 1 1,0 0 0,0 0 0,0 0 0,0 0 0,1 0 0,-1 0 0,0 0 0,1 0 0,-1 0 0,1 0 0,-1 1-1,1-1 1,-1 1 0,1-1 0,-1 1 0,1 0 0,-1 0 0,1-1 0,0 1 0,-1 0 0,2 0 20,15 69 153,-16-48 22,6 71 209,7-116-6328,-11 9-416,0 2-4520</inkml:trace>
  <inkml:trace contextRef="#ctx0" brushRef="#br0" timeOffset="859.169">746 107 9700,'-1'6'1697,"2"34"4214,23 50-4061,-22-88-1846,1-1-1,-1 1 1,1-1-1,0 0 1,-1 0-1,1 0 1,0 0 0,0 0-1,0 0 1,0-1-1,0 1 1,0-1-1,0 0 1,0 0-1,0 0 1,0-1 0,0 1-1,-1 0 1,1-1-1,0 0 1,0 0-1,0 0 1,0 0-1,-1 0 1,1-1 0,-1 1-1,1-1 1,-1 1-1,1-1 1,-1 0-1,0 0 1,0 0-1,0-1 1,0 1 0,0 0-1,0-1 1,-1 1-1,1-1 1,-1 1-1,0-1 1,1 0-1,-1 0 1,-1 0 0,1 1-1,0-3-3,15-76 659,-2 139 1547,-5 157 1039,-7-134-3248,8-104-6158,-2 11-2087,-4 2-2752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0:26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0 132 11109,'36'-19'10597,"68"16"-8503,-100 6-2087,1 0 0,0 1 0,-1-1-1,1 1 1,-1 0 0,0 1 0,-1-1-1,1 0 1,-1 1 0,0 0 0,0 0 0,0 0-1,-1 0 1,1 1 0,-1-1 0,-1 1 0,1-1-1,-1 1 1,0 0 0,0-1 0,0 1-1,-1 0 1,0 0 0,-1 5-7,4 50-992,-4-70-2011,-8-22 2305,6 28 788,1-1 0,-1 1 0,0 0 0,0 0 0,0 0 0,-1 1 0,1-1 0,-1 1 0,1 0 0,-1 0 0,0 0 0,0 0 0,0 1 0,0 0 0,0-1 0,0 2 0,0-1 0,0 0 1,-1 1-1,1 0 0,0-1 0,0 2 0,-1-1 0,1 0 0,0 1 0,0 0 0,0 0 0,0 0 0,0 1 0,0-1 0,0 1 0,0 0 0,1 0 0,-1 0 0,0 1 0,1-1 0,0 1 0,0 0 0,0 0 0,0 0 0,0 0 0,0 0 0,1 1 0,0-1 0,-1 1 0,1 0 0,1 0 0,-1-1 0,0 1 0,1 0 0,0 1 0,0-1 0,0 0 0,1 0 0,-1 0 0,1 0 0,0 1 0,0 1-90,3-2 55,-1-1 0,1 1 0,0-1-1,0 0 1,0 1 0,1-2 0,-1 1 0,1 0-1,0-1 1,-1 1 0,1-1 0,0 0 0,0 0-1,1-1 1,-1 1 0,0-1 0,1 0 0,-1 0-1,0-1 1,1 1 0,-1-1 0,1 0 0,-1 0-1,1 0 1,-1-1 0,3 0-55,42-24-2771,-3-48-6976,-36 53 7135,3-1-8158</inkml:trace>
  <inkml:trace contextRef="#ctx0" brushRef="#br0" timeOffset="440.649">296 27 10677,'-2'43'11199,"12"25"-9447,-2-22-993,15 85 180,-22-131-939,0 0 0,0 1 0,0-1 0,-1 0-1,1 0 1,0 0 0,0 0 0,0 0 0,0 0 0,0 0 0,0 0-1,-1 0 1,1 0 0,0 0 0,0 0 0,0-1 0,0 1-1,-1 0 1,1-1 0,0 1 0,0 0 0,-1-1 0,1 1 0,0-1-1,0 1 1,-1-1 0,1 0 0,-1 1 0,1-1 0,0 0-1,-1 1 1,0-1 0,1 0 0,-1 0 0,1 1 0,-1-1-1,0 0 1,1 0 0,-1 0 0,0 0 0,0 1 0,0-1 0,0 0-1,0 0 1,0 0 0,0 0 0,0 0 0,0 1 0,0-1-1,0 0 1,0 0 0,-1 0 0,1 0 0,0 0 0,1-3-10,3-5-85,0 0 1,0 0 0,1 0 0,1 1 0,-1 0 0,1 0-1,0 0 1,1 1 0,0 0 0,2-1 94,-9 7-10,1 1 0,0-1 1,0 1-1,0-1 0,-1 1 1,1-1-1,0 1 0,0-1 1,0 1-1,0 0 0,0 0 1,0 0-1,0-1 0,0 1 0,0 0 1,0 0-1,0 0 0,0 0 1,0 1-1,0-1 0,0 0 1,0 0-1,0 0 0,-1 1 1,1-1-1,0 1 0,0-1 1,0 0-1,0 1 0,0 0 0,-1-1 1,1 1-1,0-1 0,0 1 1,-1 0-1,1 0 0,-1-1 1,1 1-1,0 0 0,-1 0 1,1 0-1,-1 0 0,0-1 1,1 1-1,-1 0 0,0 0 0,0 0 1,1 0-1,-1 0 0,0 0 10,12 51 162,-11-49-146,-1 0 0,1 1-1,0-1 1,-1 0 0,0 0 0,0 1-1,0-1 1,0 0 0,0 0 0,-1 1-1,1-1 1,-1 0 0,0 0 0,0 0-1,0 0 1,-1 0 0,1 0 0,-1 0 0,1 0-1,-1 0 1,0-1 0,0 1 0,0-1-1,0 1 1,-1-1 0,1 0 0,-1 0-1,1 0 1,-1 0 0,0 0 0,0-1-1,0 1 1,1-1 0,-2 0 0,1 0 0,0 0-1,0 0 1,0 0 0,0-1 0,-1 0-1,1 1 1,0-1 0,0 0 0,-3-1-16,5 1-138,-1-1 1,0 1-1,1-1 1,-1 1-1,1-1 1,-1 0-1,1 0 1,-1 0-1,1 0 1,0 0-1,-1 0 1,1 0-1,0 0 1,0 0-1,0-1 1,0 1-1,0 0 1,0-1-1,0 1 1,0-1-1,1 1 1,-1-1-1,1 1 1,-1-1-1,1 0 1,-1 1-1,1-1 1,0 0-1,0 1 1,0-1-1,0 0 1,0 1-1,0-1 138,9-37-11198,-1 24 2213</inkml:trace>
  <inkml:trace contextRef="#ctx0" brushRef="#br0" timeOffset="799.944">603 172 10037,'-5'8'7399,"-11"7"-4010,0 0-2263,14-12-1085,0-1-1,0 1 0,0 0 1,1 0-1,-1 0 0,1 0 1,0 1-1,0-1 0,0 0 1,0 0-1,0 1 0,1-1 1,-1 1-1,1-1 0,0 0 1,0 1-1,0-1 0,1 1 1,-1-1-1,1 0 0,0 1 1,0-1-1,0 0 1,0 1-1,0-1 0,1 0 1,0 0-1,-1 0 0,1 0 1,0-1-1,0 1 0,1 0 1,-1-1-1,0 0 0,1 1 1,0-1-1,0 0 0,-1 0 1,1-1-1,0 1 0,0 0 1,1-1-1,-1 0 0,0 0 1,0 0-1,1 0 0,-1 0 1,0-1-1,1 1 0,2-1-40,-3-1-13,1-1 0,0 1-1,-1-1 1,1 0 0,-1 0 0,1 0-1,-1 0 1,0 0 0,0-1 0,0 0-1,0 1 1,0-1 0,-1 0-1,0 0 1,1-1 0,-1 1 0,0 0-1,0-1 1,-1 1 0,1-1 0,-1 0-1,0 0 1,0 1 0,0-1-1,0 0 1,0 0 0,-1 0 0,0 0-1,0 0 1,0 0 0,0 0 0,-1 0-1,0 0 1,1 0 0,-1 1-1,-1-1 1,1 0 0,0 0 0,-1 1-1,-1-2 14,-30-44 19,25 49-1026,7 1-2812,4-1-5175,0 0-626</inkml:trace>
  <inkml:trace contextRef="#ctx0" brushRef="#br0" timeOffset="1096.743">739 152 9572,'14'28'7914,"-3"2"-4542,-9-22-3245,0 0 1,1 0-1,0-1 0,0 1 1,1-1-1,0 0 0,1 0 0,-1 0 1,1 0-1,1-1 0,2 3-127,-6-8 14,0-1 0,0 0 0,0 0 0,1 0 0,-1 0 0,0 0 0,0 0 0,0 0 0,0-1 0,0 1 1,0-1-1,0 1 0,0-1 0,0 0 0,0 0 0,0 0 0,-1 0 0,1 0 0,0 0 0,0-1 0,-1 1 0,1 0 0,-1-1 0,0 1 0,1-1 0,-1 0 0,0 1 0,0-1 0,0 0 0,0 0 0,0 0 0,0 0 0,0 0 0,-1 0 0,1 0 0,-1 0 0,1 0 0,-1 0 0,0 0 0,0 0 0,0 0 0,0 0 0,-1-2-14,4-6 43,32-90-2228,-32 96 620,4 3-8278,-2 1 548</inkml:trace>
  <inkml:trace contextRef="#ctx0" brushRef="#br0" timeOffset="1911.466">1047 1 11269,'16'33'7455,"-5"5"-4231,7 77-2360,-17-109-545,3 18-225,0 33-3329,-5-55 1197,1-2-5621,-1-2-2618</inkml:trace>
  <inkml:trace contextRef="#ctx0" brushRef="#br0" timeOffset="2202.623">1029 181 13606,'3'0'3730,"1"-1"160,1-1-1553,5 0-768,-1 0-417,1-2-256,1 2-367,0 1-209,-2-1-112,2 0-128,-2 2-176,1-1-352,3-1-1281,2-1-2305,-2-2-3169,2-3-7588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0:24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8852,'4'9'6698,"-2"11"-5035,-1-6-673,44 162 1739,-45-177-2725,1 0-1,-1 1 0,0-1 1,0 1-1,1-1 0,-1 1 1,0-1-1,1 1 0,-1-1 0,1 1 1,-1-1-1,1 1 0,-1 0 1,1-1-1,-1 1 0,1 0 1,-1-1-1,1 1 0,-1 0 1,1 0-1,-1-1 0,1 1 1,0 0-1,-1 0 0,1 0 1,-1 0-1,1 0 0,0 0 1,-1 0-1,1 0 0,-1 0 1,1 0-1,0 0 0,-1 0 1,1 0-1,-1 1 0,1-1 0,0 0 1,-1 0-1,1 1 0,-1-1 1,1 0-1,-1 1 0,1-1 1,-1 0-1,1 1 0,-1-1 1,0 1-1,1-1-3,-3-17-50,2 1 1,0-1-1,1 0 1,0 0-1,2 0 1,0 0-1,0 1 1,2 0-1,6-16 50,-11 31-3,0 1-1,0-1 0,0 0 0,0 0 0,0 1 1,1-1-1,-1 0 0,0 0 0,1 1 0,-1-1 1,0 0-1,1 1 0,-1-1 0,1 1 0,-1-1 1,1 0-1,-1 1 0,1-1 0,0 1 0,-1-1 1,1 1-1,0 0 0,-1-1 0,1 1 0,0 0 1,-1-1-1,1 1 0,0 0 0,0 0 0,-1-1 1,1 1-1,0 0 0,0 0 0,-1 0 1,1 0-1,0 0 0,0 0 0,0 1 0,-1-1 1,1 0-1,0 0 0,0 0 0,-1 1 0,1-1 1,0 0-1,-1 1 0,1-1 0,0 1 0,-1-1 1,1 0-1,0 1 0,-1 0 0,1-1 0,-1 1 1,1-1-1,-1 1 0,1 0 0,-1-1 0,0 1 1,1 0-1,-1-1 0,0 1 0,0 0 0,1 0 1,-1-1-1,0 1 0,0 0 4,20 53 180,11 84 121,-10-194-242,13-71-534,-34 127 479,0-1 0,1 0 0,-1 1 0,0-1 0,1 1 0,-1-1 0,0 1 0,1-1 0,-1 1 1,1-1-1,-1 1 0,1-1 0,-1 1 0,1-1 0,-1 1 0,1 0 0,-1-1 0,1 1 0,0 0 0,-1 0 0,1-1 0,-1 1 0,1 0 0,0 0 0,-1 0 0,1 0 0,0 0 0,-1 0 0,1 0 0,0 0 0,-1 0 1,1 0-1,0 0 0,-1 0 0,1 1 0,-1-1 0,1 0 0,0 0 0,-1 1 0,1-1 0,-1 0 0,1 1 0,-1-1 0,1 0 0,-1 1 0,1-1 0,-1 1 0,1-1 0,-1 1 0,0-1 0,1 1 0,-1-1 1,0 1-1,1 0 0,-1-1 0,0 1 0,0-1 0,1 1 0,-1 0-4,15 37 812,14 104-1201,-24-132-3356,0-5-4388,-1-6-1095</inkml:trace>
  <inkml:trace contextRef="#ctx0" brushRef="#br0" timeOffset="390.53">472 47 9108,'-8'2'7051,"2"5"-3611,-7 28-2442,12-29-148,-7 87 657,8-91-1499,0 0 0,0 0 0,0 0 0,1 0 1,-1 0-1,1 0 0,0 0 0,-1 0 1,1-1-1,0 1 0,0 0 0,0 0 0,0-1 1,0 1-1,1 0 0,-1-1 0,0 0 0,1 1 1,-1-1-1,1 0 0,-1 1 0,1-1 0,0 0 1,-1 0-1,1 0 0,0-1 0,0 1 0,0 0 1,0-1-1,0 1 0,0-1 0,0 0 0,0 1 1,0-1-1,0 0 0,0 0 0,0 0 0,0-1 1,0 1-1,0 0 0,-1-1 0,1 1 0,0-1 1,2-1-9,-1 1-57,1-1 0,0 0 0,-1 0 1,0 0-1,0-1 0,0 1 1,0-1-1,0 1 0,0-1 0,0 0 1,-1 0-1,0-1 0,1 1 0,-1 0 1,0-1-1,-1 1 0,1-1 0,-1 0 1,1 0-1,-1 1 0,0-1 0,-1 0 1,1 0-1,-1 0 0,1 0 1,-1 0-1,0 0 0,-1 0 0,1 0 1,-1 0-1,0 0 0,1 0 0,-2 1 1,1-1-1,0 0 0,-1 0 0,0 1 1,0-1-1,0 1 0,0 0 0,0 0 1,-1-1-1,0 1 0,1 1 1,-2-2 56,-33-38-1204,44 55-9574,-1-11 2014</inkml:trace>
  <inkml:trace contextRef="#ctx0" brushRef="#br0" timeOffset="687.334">609 38 8708,'18'38'9055,"-2"20"-6176,2 4-2351,-12-95-374,-7 21-150,0 2 77,1 0 0,-1-1 0,2 1 0,-1 0 0,1-1 0,1 1 0,0 0 0,0 0 0,1 0 0,2-4-81,-5 14-30,1-1-1,0 0 1,-1 0-1,1 1 1,0-1-1,-1 0 1,1 1-1,0-1 1,0 0 0,0 1-1,0-1 1,-1 1-1,1 0 1,0-1-1,0 1 1,0 0-1,0 0 1,0-1-1,0 1 1,0 0-1,0 0 1,0 0 0,0 0-1,0 0 1,0 0-1,0 0 1,0 1-1,0-1 1,0 0-1,0 0 1,0 1-1,0-1 1,-1 1-1,1-1 1,0 1 0,0-1-1,0 1 31,15 9-3371,-3-3-4835,-5-4-1212</inkml:trace>
  <inkml:trace contextRef="#ctx0" brushRef="#br0" timeOffset="1025.565">850 94 9172,'34'-9'7577,"-31"8"-7451,-1 1 0,1-1 0,-1 0 0,1 0 0,-1 0 0,1 0 0,-1 0 1,0 0-1,1-1 0,-1 1 0,0-1 0,0 1 0,0-1 0,0 0 0,-1 0 0,1 0 0,0 0 0,-1 0 0,1 0 1,-1-1-1,0 1 0,1 0 0,-1-1 0,0 1 0,-1-1 0,1 1 0,0-1 0,-1 1 0,1-1 0,-1 0 0,0-1-126,-1 2 71,0 1 0,0 0-1,0-1 1,0 1-1,0 0 1,0-1 0,0 1-1,0 0 1,0 0-1,-1 0 1,1 0 0,-1 0-1,1 0 1,-1 0-1,1 1 1,-1-1 0,1 0-1,-1 1 1,0-1-1,1 1 1,-1 0 0,0-1-1,1 1 1,-1 0-1,0 0 1,1 0 0,-1 0-1,0 1 1,1-1-1,-1 0 1,0 1 0,1-1-1,-1 1 1,1-1-1,-1 1 1,1 0 0,-1 0-1,1 0 1,-1 0-1,1 0 1,0 0 0,-1 0-1,1 0 1,0 0-1,0 1 1,0-1 0,0 0-1,0 1 1,0-1-1,0 1 1,1-1 0,-1 1-1,0-1 1,0 2-71,-1 6 229,-1 1 0,1-1 1,0 1-1,1 0 0,0-1 1,1 1-1,0 0 0,1 0 0,-1-1 1,2 1-1,0 0 0,0-1 1,0 1-1,1-1 0,1 0 0,-1 0 1,3 3-230,-3-9-5,-1-1 1,0 0-1,1 0 1,-1 0-1,1-1 1,-1 1-1,1 0 1,0-1 0,0 0-1,0 0 1,0 0-1,0 0 1,0 0-1,0 0 1,0-1-1,0 0 1,0 1-1,0-1 1,0 0 0,0 0-1,0-1 1,0 1-1,0-1 1,0 0-1,1 0 5,40-29-5734,-15-19-5612,-10 17 186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0:22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19 8660,'-36'-19'10226,"-30"32"-5968,64-10-4234,0-1 0,0 0 0,1 0 0,-1 1 0,1-1 0,-1 1 0,1 0 0,0-1 0,0 1 0,0 0 0,0 0 0,0 0 0,1 0 0,-1-1 0,1 1 0,0 0 0,0 0 0,0 0 0,0 0 0,1 0 0,-1 0 0,1 0 0,-1 0 0,1-1 0,0 1 0,0 0 0,0 0 0,1-1 0,-1 1 0,1-1 0,-1 1 0,1-1 0,0 0 0,0 1 0,0-1 0,0 0 0,1 0 0,-1-1 0,0 1 0,1 0 0,-1-1 0,1 1 0,-1-1 0,1 0 0,0 0 0,1 0-24,14 11 18,-15-11 12,0 0-1,0 0 1,0 0 0,0 1 0,0 0 0,0-1 0,-1 1 0,1 0 0,-1 0 0,1 0-1,-1 1 1,0-1 0,0 0 0,0 1 0,0 0 0,0-1 0,0 1 0,-1 0 0,0 0 0,1 0-1,-1 0 1,0 0 0,0 0 0,-1 0 0,1 0 0,-1 1 0,1 0-30,-65 30 1030,26-35-4393,40-25-10106,3 15 4214</inkml:trace>
  <inkml:trace contextRef="#ctx0" brushRef="#br0" timeOffset="359.29">224 128 8388,'27'8'6797,"2"-10"-3553,-23 1-3115,0-1-1,0 0 0,-1 0 1,1 0-1,-1-1 0,1 0 0,-1 0 1,0 0-1,0-1 0,0 1 1,-1-1-1,1 0 0,2-5-128,-6 7-2,0 0 1,0 0-1,0 0 0,0 0 1,-1 0-1,1 0 0,-1 0 0,1 0 1,-1 0-1,0-1 0,0 1 1,0 0-1,0 0 0,0 0 0,0-1 1,-1 1-1,1 0 0,-1 0 0,0 0 1,1 0-1,-1 0 0,0 0 1,0 0-1,0 0 0,-1 0 0,1 0 1,0 1-1,-1-1 0,1 0 1,-1 1-1,1-1 0,-1 1 0,0 0 1,0 0-1,0-1 0,1 1 0,-1 0 1,0 0-1,0 1 0,-1-1 1,1 0-1,0 1 0,0-1 0,0 1 1,0 0-1,0-1 0,-1 1 1,-1 1 0,2-1 58,-1 0-1,1 0 1,0 0-1,-1 1 0,1-1 1,0 1-1,-1 0 0,1-1 1,0 1-1,0 0 0,0 0 1,0 1-1,0-1 0,0 0 1,0 1-1,0-1 0,0 1 1,1 0-1,-1-1 0,1 1 1,-1 0-1,1 0 0,0 0 1,0 0-1,-1 0 0,1 0 1,1 0-1,-1 1 0,0-1 1,0 0-1,1 1 0,0-1 1,-1 0-1,1 1 0,0 0-56,0 90 3103,27-24-1078,-26-67-2036,0-1 0,-1 0 0,1 1 0,0-1 0,1 0 0,-1 0 0,0 0 0,0 0 0,0 0 0,1 0 0,-1 0 0,0 0 0,1 0 0,-1 0 0,1-1 0,-1 1 0,1-1 0,-1 1 0,1-1 0,-1 0 0,1 1 0,-1-1 0,1 0 0,0 0 0,-1 0 0,1 0 0,-1 0 0,1-1 0,0 1 0,-1 0 0,1-1 0,-1 1 1,1-1-1,-1 1 0,1-1 0,-1 0 0,0 0 0,1 0 0,-1 0 0,0 0 0,0 0 0,1 0 0,-1 0 0,0-1 11,25-29-5687,-11 7-5402,-8 13 1250</inkml:trace>
  <inkml:trace contextRef="#ctx0" brushRef="#br0" timeOffset="1171.598">488 137 9348,'65'-14'8983,"-63"14"-8897,1-1 0,-1 0 0,0 0 0,1 0 0,-1 0 0,0-1 0,0 1 0,1-1 0,-1 1 0,0-1 0,-1 0 0,1 1 0,0-1 0,0 0-1,-1 0 1,1-1 0,-1 1 0,0 0 0,1 0 0,-1-1 0,0 1 0,0 0 0,-1-1 0,1 1 0,-1-1 0,1 1 0,-1-1 0,0 0 0,1 1 0,-1-1 0,-1 1-1,1-1 1,0 0 0,-1 1 0,1-1 0,-1 1 0,0-3-86,-1 4 59,1 0 0,-1-1 0,1 1 1,-1 0-1,1-1 0,-1 1 0,0 0 0,0 0 0,1 1 0,-1-1 0,0 0 0,0 0 0,0 1 1,0 0-1,0-1 0,0 1 0,0 0 0,0 0 0,0 0 0,0 0 0,0 0 0,0 0 0,0 0 1,0 1-1,0-1 0,0 1 0,0 0 0,0-1 0,1 1 0,-1 0 0,0 0 0,0 0 0,1 0 1,-1 1-1,1-1 0,-1 0 0,1 1 0,-1-1 0,1 1 0,0-1 0,0 1 0,0 0 0,0-1 1,0 1-1,0 0 0,-1 1-59,-2 6 299,-1 0 1,1 0-1,1 0 0,0 1 1,0-1-1,1 1 1,0 0-1,0 0 1,1 0-1,0 9-299,1-16 55,0 0 1,0 0-1,1 1 1,-1-1-1,1 0 1,-1 0-1,1 0 1,0 0-1,0 0 1,0 0-1,1 0 0,-1 0 1,1 0-1,-1 0 1,1-1-1,0 1 1,0-1-1,0 1 1,1-1-1,-1 0 0,0 0 1,1 0-1,0 0 1,-1 0-1,1 0 1,0-1-1,0 1 1,0-1-1,0 0 1,0 0-1,0 0 0,0 0 1,0-1-1,4 1-55,69-14-833,-28-11-7749,-32 10 1014,2-13-4542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0:21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9268,'3'31'9216,"7"18"-6099,1-5-1942,19 180 1394,-29-224-2793,0 0 1,0 0-1,-1 0 0,1 0 1,0 0-1,-1 0 0,1 0 1,0 0-1,0 0 0,-1 0 1,1 0-1,0 0 0,0-1 1,-1 1-1,1 0 0,0 0 1,-1-1-1,1 1 0,0-1 1,-1 1-1,1-1 0,-1 1 1,1-1-1,-1 1 0,1-1 1,-1 1-1,1-1 0,-1 1 1,1-1-1,-1 0 0,0 1 1,1-1-1,-1 0 0,0 1 1,0-1-1,0 0 0,1 0 1,-1 1-1,0-1 0,0 0 1,0 1-1,0-1 0,0 0 1,0 0-1,0 1 0,0-1 1,-1 0-1,1 0 224,4-8-5181,3-4-4231</inkml:trace>
  <inkml:trace contextRef="#ctx0" brushRef="#br0" timeOffset="734.204">167 10 9524,'19'35'11924,"-12"30"-8642,-5-37-2024,3 27-653,6 45 189,3-34-4431,-14-64 3276,3 6-2128,0-4-6368,0-4-3170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0:20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8884,'2'-13'8786,"4"21"-5255,7 27-2641,-11-31-200,9 32 103,-7-22-689,1 1 0,0-1 0,0 0 0,2 0 0,-1-1 0,2 0 0,0 0 0,1 0-104,-9-13 2,1 1 0,-1-1 0,0 1 0,0-1 0,1 1-1,-1-1 1,1 1 0,-1-1 0,0 1 0,1-1 0,-1 0 0,1 1 0,-1-1 0,1 0 0,-1 0 0,1 1 0,-1-1 0,1 0 0,-1 0 0,1 0 0,-1 1-1,1-1 1,0 0 0,-1 0 0,1 0 0,-1 0 0,1 0 0,-1 0 0,1 0 0,0 0 0,-1 0 0,1-1 0,-1 1 0,1 0 0,-1 0 0,1 0 0,-1-1 0,1 1-1,-1 0 1,1-1 0,-1 1 0,1 0 0,-1-1 0,1 1 0,-1 0 0,0-1 0,1 1 0,-1-1 0,0 1 0,1-1 0,-1 1 0,0-1 0,0 1 0,1-1-1,-1 1 1,0-1 0,0 0 0,0 1 0,0-1 0,0 0-2,9-38 118,-9 35-109,17-98 140,-15 101-149,-1 1 1,1 0-1,-1-1 0,1 1 0,-1 0 1,1 0-1,0 0 0,-1 0 0,1 1 1,-1-1-1,1 0 0,-1 1 0,1-1 1,-1 1-1,1-1 0,-1 1 0,0 0 1,1-1-1,-1 1 0,0 0 0,1 0 1,-1 0-1,0 0 0,0 0 1,0 0-1,0 1 0,0-1 0,0 0 1,0 0-1,-1 1 0,1-1 0,0 1 1,-1-1-1,1 1 0,-1-1 0,1 1 1,-1-1-1,0 1 0,1-1 0,-1 1 1,0 0-1,9 22 8,-8-18 13,-1-1 0,2 0-1,-1 0 1,0 0 0,1 0-1,0 0 1,0 0 0,1 0 0,-1-1-1,1 1 1,0-1 0,0 1-1,1-1 1,-1 0 0,1-1 0,0 1-1,0 0 1,0-1 0,0 0-1,1 0 1,0 0 0,-1-1-1,1 0 1,0 0 0,0 0 0,1 0-21,-3-3 16,0-1 0,0 0 1,0 0-1,-1 0 0,1-1 1,-1 1-1,1 0 1,-1-1-1,0 0 0,0 1 1,0-1-1,-1 0 0,1 0 1,-1 0-1,1 0 1,-1-1-1,0 1 0,0 0 1,-1 0-1,1-1 0,-1 1 1,1 0-1,-1-1 1,0 1-1,0-1 0,-1 1 1,1 0-1,-1-1 0,1 0-16,3-51-1001,4 39-3595,5 5-5902,-5 9 779</inkml:trace>
  <inkml:trace contextRef="#ctx0" brushRef="#br0" timeOffset="531.122">437 241 8452,'47'4'8252,"23"-25"-6081,-68 18-2130,-1 1-1,0-1 0,0 0 0,0 0 1,0 1-1,0-1 0,-1 0 1,1 0-1,-1 0 0,0 0 0,1 0 1,-2 0-1,1 1 0,0-1 1,0 0-1,-1 0 0,0 0 0,1 0 1,-1 0-1,0 1 0,0-1 1,-1 0-1,1 1 0,0-1 0,-1 1 1,0-1-1,0 1 0,1 0 1,-1 0-1,-1 0 0,1 0 0,0 0 1,0 0-1,-1 0 0,1 1 1,-1-1-1,1 1 0,-1 0 0,0 0 1,0 0-41,-2 3 174,0 0-1,0 1 1,1 0 0,0 0 0,-1 0 0,1 1 0,0-1 0,1 1 0,-1 0-1,1 0 1,-1 1 0,1-1 0,0 0 0,1 1 0,-1 0 0,1 0 0,0 0-1,0 0 1,1 0 0,-1 0 0,1 0 0,0 0 0,1 1 0,-1-1 0,1 0-1,0 1 1,0-1 0,1 0 0,1 6-174,-2-8 52,1 0-1,0 0 0,0 0 1,0 0-1,0 0 1,0-1-1,0 1 1,1 0-1,0-1 1,-1 1-1,1-1 1,0 1-1,0-1 1,1 0-1,-1 0 1,0 0-1,1 0 1,-1 0-1,1 0 1,-1-1-1,1 1 1,0-1-1,0 0 1,0 0-1,0 0 1,0 0-1,0 0 1,0-1-1,0 1 1,0-1-1,0 0 1,0 0-1,0 0 1,0 0-1,0-1-51,68-16-1847,-43-2-3564,-13 2-4900,-10 5 565</inkml:trace>
  <inkml:trace contextRef="#ctx0" brushRef="#br0" timeOffset="874.79">699 0 10261,'12'16'10905,"0"11"-8020,-3-4-5126,-2-16-9306,-3-6 1300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1:33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92 4674,'0'0'240,"-1"1"0,1-1 0,0 1 0,0-1 0,0 1-1,0-1 1,0 1 0,-1-1 0,1 0 0,0 1 0,0-1 0,-1 1 0,1-1 0,0 0-1,-1 1 1,1-1 0,0 0 0,-1 1 0,1-1 0,-1 0 0,1 0 0,0 1-1,-1-1 1,1 0 0,-1 0 0,1 0 0,-1 0 0,1 0 0,-1 1 0,1-1 0,0 0-1,-1 0 1,1 0 0,-1 0 0,1 0 0,-1 0 0,1-1 0,-1 1 0,1 0 0,-1 0-1,1 0 1,-1 0 0,1 0 0,0-1 0,-1 1 0,1 0 0,-1 0 0,1-1-1,0 1 1,-1 0 0,1-1 0,0 1 0,-1 0 0,1-1 0,0 1 0,-1-1 0,1 1-1,0 0 1,0-1 0,0 1 0,-1-1 0,1 1 0,0-1 0,0 1 0,0-1 0,0 1-1,0 0 1,0-1 0,0 0-240,1 19 2724,1-14-2635,0 1 1,0-1-1,0 0 1,1 0-1,-1-1 1,1 1 0,0-1-1,0 1 1,0-1-1,0 0 1,1 0-1,-1 0 1,1 0-1,0-1 1,0 1 0,0-1-1,0 0 1,0-1-1,0 1 1,1-1-1,-1 1 1,1-1 0,-1 0-1,4 0-89,-5-1 5,0 1-1,0-1 0,0 0 1,-1 0-1,1 0 0,0 0 1,0-1-1,0 1 1,0-1-1,-1 1 0,1-1 1,0 0-1,0 0 0,-1 0 1,1-1-1,-1 1 0,1-1 1,-1 1-1,0-1 1,1 0-1,-1 0 0,0 0 1,0 0-1,0 0 0,0 0 1,-1 0-1,1-1 1,-1 1-1,1-1 0,-1 1 1,0-1-1,0 0 0,0 1 1,0-1-1,-1 0 1,1 0-1,-1 0 0,1-2-4,-1-1 6,0-1-1,0 1 1,-1-1-1,0 1 1,0 0-1,0-1 1,-1 1-1,0 0 1,0 0-1,-1 0 1,1 0-1,-1 0 1,-1 1-1,1-1 1,-1 1-1,0 0 1,0 0-1,0 0-5,-1 4 2,1 1 0,-1-1 0,1 1 0,-1 0 0,1 1 0,-1-1 0,1 1 0,-1-1 0,1 1 0,0 1 0,-1-1 0,1 1 0,0-1 0,0 1 0,0 0 1,0 1-1,0-1 0,0 1 0,1 0 0,0 0 0,-1 0 0,1 0 0,0 0 0,0 1 0,-1 2-2,-13 28 225,9-12-2809,7-29-10227,0 0 1582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7:43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9188,'3'3'9882,"4"32"-6694,14 176 433,-21-220-3613,1 1 1,0 0 0,0 0 0,1-1 0,0 1 0,1 0 0,-1 1 0,2-1 0,-1 0 0,1 1 0,2-4-9,-5 9 3,0 0-1,0 0 1,0 0-1,0 0 1,1 0-1,-1 0 1,0 0-1,1 0 1,0 0-1,-1 0 1,1 1-1,0-1 1,0 1-1,0-1 1,0 1 0,0 0-1,0 0 1,0 0-1,0 0 1,1 0-1,-1 0 1,0 0-1,1 1 1,-1-1-1,0 1 1,1 0-1,-1 0 1,1 0-1,-1 0 1,0 0-1,1 0 1,-1 1-1,1-1 1,-1 1-1,0 0 1,0-1-1,1 1 1,-1 0-1,0 0 1,0 1 0,0-1-1,0 0 1,0 1-1,0-1 1,0 1-1,-1 0 1,1-1-1,0 1 1,-1 0-1,1 0 1,-1 0-1,0 0 1,0 0-1,0 1-2,1 0 32,-1 0 0,1 0 0,-1 0-1,0 1 1,0-1 0,-1 1 0,1-1 0,-1 0-1,1 1 1,-1-1 0,0 1 0,0-1-1,-1 1 1,1-1 0,-1 1 0,1-1 0,-1 0-1,0 1 1,-1-1 0,1 0 0,0 0-1,-1 0 1,0 0 0,0 0 0,0 0 0,0 0-1,0 0 1,0-1 0,-1 1 0,0-1 0,1 0-1,-1 0 1,0 0 0,0 0 0,0 0-1,0-1 1,0 1 0,0-1 0,-1 0 0,1 0-1,0 0 1,-1 0 0,1 0 0,0-1-1,-1 0 1,-1 0-32,-39-22-2109,38 7-2416,7-4-5110,2 11-1655</inkml:trace>
  <inkml:trace contextRef="#ctx0" brushRef="#br0" timeOffset="377.977">254 181 12230,'36'-3'5257,"42"-24"-2548,-76 26-2687,-1 0 1,0 1-1,0-1 0,0 0 0,0 0 1,0 0-1,0-1 0,0 1 1,0 0-1,0 0 0,-1 0 1,1-1-1,0 1 0,-1 0 0,1-1 1,-1 1-1,1 0 0,-1-1 1,0 1-1,0-1 0,1 1 1,-1-1-1,0 1 0,0-1 0,-1 1 1,1-1-1,0 1 0,0 0 1,-1-1-1,1 1 0,-1-1 1,1 1-1,-1 0 0,1-1 0,-1 1 1,0 0-1,0 0 0,0 0 1,0-1-1,1 1 0,-2 0 1,1 0-1,0 0 0,0 1 0,0-1 1,0 0-1,-1 0 0,1 0 1,0 1-1,0-1 0,-1 1 1,1-1-1,-1 1 0,1 0 1,-1-1-1,1 1 0,0 0 0,-1 0 1,1 0-1,-1 0 0,1 0 1,-1 0-1,1 1 0,-2-1-22,0 0 124,-1 1-1,1-1 1,0 1 0,-1-1-1,1 1 1,0 0-1,0 0 1,0 1-1,0-1 1,0 1 0,0-1-1,0 1 1,0 0-1,0 0 1,1 0-1,-1 0 1,1 1 0,0-1-1,-1 1 1,1 0-1,0-1 1,1 1-1,-1 0 1,0 0 0,1 0-1,0 0 1,-1 0-1,1 1 1,1-1-1,-1 0 1,0 0 0,1 1-1,-1-1 1,1 0-1,0 1 1,0-1-124,0 1 75,-1 0 0,1 0 0,0 0 0,0 1-1,0-1 1,0 0 0,1 0 0,0 0 0,-1 0 0,2 0 0,-1-1 0,0 1 0,1 0 0,-1 0 0,1-1 0,0 1 0,1-1 0,-1 1-1,0-1 1,1 0 0,0 0 0,0 0 0,0 0 0,0-1 0,0 1 0,0-1 0,1 0 0,-1 0 0,1 0 0,0 0-75,23-9-3718,-11-6-3621,-9 7 1118,4-3-4805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0:17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372 114 9460,'11'23'7635,"-2"1"-3490,26 89-1337,-7 77-1799,-41-197-9891,13-2 2682,0-1-3759</inkml:trace>
  <inkml:trace contextRef="#ctx0" brushRef="#br0" timeOffset="281.177">564 174 8708,'-25'9'10542,"-9"19"-8221,26-20-1207,-55 40 1252,51-40-2172,0 1-1,0 0 1,1 0 0,0 1-1,1 1 1,0-1-1,0 2 1,1-1 0,-2 5-194,-37 51-131,50-104-18416,0 20 10447</inkml:trace>
  <inkml:trace contextRef="#ctx0" brushRef="#br0" timeOffset="577.986">226 233 9700,'0'-5'8581,"8"4"-4644,23 10-1680,155 69 1235,-162-71-3586,-11-4-128,0 1 0,0 0-1,-1 1 1,0 0 0,0 1 0,0 0 0,0 1-1,-1 0 1,7 7 222,-16-9-3654,-5-7-7520,0-1 145</inkml:trace>
  <inkml:trace contextRef="#ctx0" brushRef="#br0" timeOffset="1095.643">160 0 8580,'-15'21'6500,"2"1"-3500,-29 37-660,32-48-2150,1 1 0,1-1 0,-1 2 0,2-1 0,0 1 0,0 0-1,1 0 1,1 1 0,0 0 0,1 0 0,0 0 0,1 0 0,1 1 0,1-1 0,0 1 0,0 13-190,1-13 78,-1 0 0,2 0 0,0 0 0,1 0 0,0 0 0,1 0 1,1 0-1,1-1 0,0 1 0,0-1 0,2-1 0,-1 1 0,2-1 0,0 0 0,0 0 0,1-1 1,1-1-1,4 5-78,-2-4 127,0-1-1,1-1 1,0 0 0,1 0 0,0-2 0,0 0 0,1 0 0,0-1 0,1-1-127,-16-6-37,1 0 0,-1 1 0,1-1 0,-1 0 0,0 0 0,1 0 0,-1 0 0,1 0 0,-1 0 0,1 0 0,-1 0 0,1 0 0,-1 0 0,1 0 0,-1 0 0,0 0 0,1 0 0,-1 0 0,1-1 0,-1 1 0,1 0 0,-1 0 0,0 0 1,1-1-1,-1 1 0,1 0 0,-1 0 0,0-1 0,1 1 0,-1 0 0,0-1 0,0 1 0,1-1 0,-1 1 0,0 0 0,0-1 0,1 1 0,-1-1 0,0 1 0,0 0 0,0-1 0,0 1 0,0-1 0,0 1 0,0-1 0,0 1 0,0-1 0,0 1 1,0-1-1,0 1 0,0 0 0,0-1 0,0 1 0,0-1 0,0 1 0,-1-1 0,1 1 0,0 0 0,0-1 0,0 1 0,-1-1 0,1 1 0,0 0 0,-1-1 0,1 1 0,-1 0 37,-8-21-12306,3 12 1061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22:40:33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7 206 8836,'-2'-7'9345,"3"29"-7175,-6 45-339,4 171-541,5-221-1402,-1-25-1701,-1-27-1843,-2-9-5223,-1 19-117</inkml:trace>
  <inkml:trace contextRef="#ctx0" brushRef="#br0" timeOffset="675.348">6 132 8308,'4'9'8460,"5"7"-3903,67 89-2389,-51-66-2020,30 27 27,-51-66-172,0 1 0,0-1-1,0 0 1,-1 0 0,1-1-1,0 1 1,0-1 0,0 0 0,0 0-1,-1 0 1,1-1 0,0 1-1,-1-1 1,0 0 0,1 0-1,-1 0 1,0-1 0,0 1-1,0-1 1,0 1 0,0-1 0,-1 0-1,1 0 1,-1 0 0,0 0-1,0-1 1,0 1 0,0-1-1,-1 1 1,1-1 0,-1 0 0,0 1-1,1-3-2,8-12 21,48-79 53,-47 126 116,9 268 1853,-19-298-2089,-1 1 0,0-1 0,1 1 0,-1 0 0,1-1 0,-1 1 0,0 0 0,1-1 0,-1 1 0,1 0 0,-1-1 0,1 1 0,-1 0 0,1 0 0,-1 0 0,1-1 0,-1 1 0,1 0 0,0 0 0,-1 0 0,1 0 0,-1 0 0,1 0 0,-1 0-1,1 0 1,-1 0 0,1 0 0,-1 1 0,1-1 0,0 0 0,-1 0 0,1 0 0,-1 1 0,0-1 0,1 0 0,-1 0 0,1 1 0,-1-1 0,1 1 0,-1-1 0,0 0 0,1 1 0,-1-1 0,0 1 0,1-1 0,-1 1 0,0-1 0,1 1 0,-1-1 0,0 1 0,0-1 0,0 1 0,0-1 0,0 1-1,1 0 48,17-34-6532,-3 10-1470,-7 6-1153</inkml:trace>
  <inkml:trace contextRef="#ctx0" brushRef="#br0" timeOffset="1081.5">597 286 8660,'-17'-3'9497,"-16"53"-7037,31-46-2427,0 0 0,0 1-1,1-1 1,-1 1-1,1-1 1,0 1 0,0-1-1,1 1 1,-1 0-1,1-1 1,0 1-1,0 0 1,1 0 0,-1-1-1,1 1 1,0-1-1,0 1 1,1-1-1,-1 1 1,1-1 0,0 0-1,0 1 1,0-1-1,1 0 1,0 0 0,-1-1-1,2 1 1,-1-1-1,0 1 1,0-1-1,1 0 1,0 0 0,4 2-33,-6-4 2,1 0 1,0 0 0,-1 0 0,1-1 0,0 1 0,0-1 0,0 0 0,0 1-1,0-1 1,0-1 0,-1 1 0,1 0 0,0-1 0,0 1 0,0-1-1,0 0 1,-1 0 0,1 0 0,0 0 0,-1-1 0,1 1 0,-1-1 0,0 1-1,1-1 1,-1 0 0,0 0 0,0 0 0,0 0 0,0 0 0,0 0-1,-1-1 1,1 1 0,-1-1 0,1 1 0,-1-1 0,0 0 0,0 1 0,0-1-1,0 0 1,0-1-3,-2-6-5,0 1 0,-1 0-1,0-1 1,0 1 0,-1 0-1,0 0 1,0 0 0,-1 1-1,-1-1 1,1 1 0,-1 0-1,-1 0 1,1 0 0,-2 0 5,-2 3-1442,13 10-9559,2-2 1727</inkml:trace>
  <inkml:trace contextRef="#ctx0" brushRef="#br0" timeOffset="1503.277">745 284 10533,'17'40'7903,"-4"27"-5878,-7-30-1506,3 10-81,-4-67-355,-5-3-55,0 13-25,-1 1 1,1-1 0,0 1-1,1-1 1,0 1 0,1-1-1,0 1 1,0-1-1,1 1 1,0 0 0,1 0-1,0 1 1,0-1 0,1 1-1,4-7-3,-7 14 13,1 0 0,-1 0-1,1 1 1,-1-1 0,1 0 0,-1 1-1,1 0 1,-1-1 0,1 1 0,0 0-1,-1 1 1,1-1 0,-1 0 0,1 1-1,-1-1 1,1 1 0,-1 0 0,1 0-1,-1 0 1,0 0 0,1 0 0,-1 0-1,0 1 1,0-1 0,0 1 0,0-1-1,0 1 1,0 0 0,0 0 0,-1 0-1,1 0 1,-1 0 0,1 0 0,-1 1-1,0-1 1,0 0 0,0 1 0,0-1-1,0 0 1,-1 1 0,1-1 0,-1 1-1,1 0 1,-1-1 0,0 2-13,29 123 677,-29-127-771,0 0-1,0 1 1,0-1-1,0 0 1,0 1-1,0-1 1,0 0-1,1 1 1,-1-1-1,0 0 1,0 1-1,0-1 1,1 0-1,-1 0 1,0 1-1,0-1 1,1 0-1,-1 0 1,0 1-1,1-1 1,-1 0-1,0 0 1,1 0-1,-1 0 1,0 1-1,1-1 1,-1 0-1,0 0 1,1 0-1,-1 0 1,0 0-1,1 0 1,-1 0-1,0 0 1,1 0-1,-1 0 1,1 0-1,-1 0 1,0 0-1,1 0 1,-1-1-1,0 1 1,1 0-1,-1 0 1,0 0-1,1 0 1,-1-1 0,0 1-1,0 0 1,1 0-1,-1-1 1,0 1-1,0 0 1,1 0-1,-1-1 1,0 1-1,0 0 1,0-1-1,0 1 1,1 0-1,-1-1 1,0 1 93,11-12-6758,-10 11 5595,7-9-7872</inkml:trace>
  <inkml:trace contextRef="#ctx0" brushRef="#br0" timeOffset="1817.522">1171 293 9909,'-37'-23'7479,"-2"26"-3834,34-1-3538,1 0 0,-1 1 0,1-1 0,-1 1-1,1 0 1,0 1 0,0-1 0,0 1 0,0-1 0,1 1 0,0 0-1,-1 0 1,2 1 0,-1-1 0,0 1 0,1-1 0,0 1-1,0 0 1,0 0 0,0 0 0,1 0 0,0 0 0,0 3-107,0-4 19,1-1 1,-1 1-1,1 0 1,0-1 0,0 1-1,0 0 1,0-1-1,1 1 1,-1 0-1,1-1 1,0 1 0,0-1-1,1 1 1,-1-1-1,1 1 1,-1-1-1,1 0 1,0 0-1,0 0 1,1 0 0,-1 0-1,0 0 1,1-1-1,0 1 1,0-1-1,0 0 1,0 0 0,0 0-1,0 0 1,0 0-1,1-1 1,-1 1-1,1-1 1,-1 0-1,1 0 1,-1 0 0,1-1-1,0 1 1,-1-1-1,1 0 1,0 0-1,2 0-19,-2 0-179,0-1 0,-1 1 0,1-1 0,0 0 0,0 0 0,0 0 0,-1-1 0,1 1 0,-1-1 0,1 0-1,-1 0 1,0 0 0,1-1 0,-1 1 0,0-1 0,-1 1 0,1-1 0,1-1 179,10-17-4276,-4-3-3762,-6 12-721</inkml:trace>
  <inkml:trace contextRef="#ctx0" brushRef="#br0" timeOffset="2006.738">1156 174 10085,'5'51'9600,"12"25"-6101,1 1-2507,-8 21-1240,-2-129-14022,-3 19 4628</inkml:trace>
  <inkml:trace contextRef="#ctx0" brushRef="#br0" timeOffset="2526.011">1297 280 9877,'35'-11'10297,"9"45"-8429,-36-25-1888,-1 1 1,0 0-1,-1 0 1,-1 0-1,1 1 0,-1-1 1,-1 1-1,0 1 0,-1-1 1,0 0-1,1 13 20,-53-82-2116,-2 12 2853,49 46-649,1 0 0,-1 1 0,0-1-1,0 0 1,1 1 0,-1-1 0,0 1 0,1-1 0,-1 1 0,1 0 0,-1 0 0,0 0 0,1 0 0,0 0 0,-1 0 0,1 0 0,0 0 0,-1 0-1,1 1 1,0-1 0,0 0 0,0 1 0,0-1 0,0 1 0,0 0 0,1-1 0,-1 1 0,1-1 0,-1 1 0,1 0 0,-1 0 0,1-1 0,0 1 0,0 1-88,-1-2 70,-7 65 1501,8-64-1564,0-1 0,0 1 0,1 0 0,-1-1 0,0 1 0,1-1 0,-1 0 0,1 1 0,0-1 0,-1 1 0,1-1 0,0 0 0,0 1 0,0-1 0,0 0 0,0 0 0,0 0 0,0 0 0,1 0 0,-1 0 0,0 0 0,0 0 0,1 0 0,-1-1 0,1 1 0,-1 0 0,1-1 0,-1 1 0,1-1 0,-1 0 0,1 1 0,-1-1 0,1 0 0,-1 0 0,1 0 0,-1 0 0,1 0 0,-1-1 0,1 1 0,1-1-7,46-25-3182,-20 0-2586,-13 12-1254,-4 4-2348</inkml:trace>
  <inkml:trace contextRef="#ctx0" brushRef="#br0" timeOffset="2994.647">1517 295 10405,'2'7'7464,"1"14"-6417,-2-13-362,-2-6-681,1 0 0,0 1-1,0-1 1,0 0 0,0 0 0,0 1-1,1-1 1,-1 0 0,1 0 0,0 0-1,-1 0 1,1 1 0,0-1 0,0 0 0,0 0-1,0-1 1,1 1 0,-1 0 0,0 0-1,1 0 1,0-1 0,-1 1 0,1-1-1,0 1 1,0-1 0,-1 0 0,1 0 0,0 0-1,0 0 1,0 0 0,1 0 0,-1 0-1,0-1 1,0 1 0,0-1 0,1 1 0,-1-1-1,0 0 1,0 0 0,1 0 0,-1 0-1,0-1 1,0 1 0,1 0 0,-1-1-1,0 0 1,0 1 0,0-1 0,0 0 0,0 0-1,0 0 1,0-1 0,0 1 0,0 0-1,-1-1 1,1 1 0,0-1 0,0 0-4,27-89-2295,-20 230 8097,2-24-4464,-12-58-607,1-61-3511,-2-19-9682,4 14 2324</inkml:trace>
  <inkml:trace contextRef="#ctx0" brushRef="#br0" timeOffset="3467.891">1764 1 11445,'1'2'6540,"3"2"-3953,9 13-2291,71 131 1737,-78-135-1844,-1-1 0,0 1 0,-1 0 0,-1 1 0,0-1 0,-1 1 0,0-1 0,-1 1 1,-1 0-1,0-1 0,0 1 0,-2 0 0,0-1 0,0 1 0,-1-1 0,-1 0 0,0 0 0,-1 0 0,0 0 0,-1-1 0,-7 12-189,-6-7-1793,14-18-3120,1-9-4255,3 0-1813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8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60.62993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19-07-19T18:49:45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7028 7858 0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7:42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9748,'4'8'7977,"2"14"-6226,-5-17-903,44 127 1174,-44-123-912,4-21-550,16-68-610,5-8-198,-25 87 247,-1 1 0,1-1 0,-1 0 0,1 1 1,0-1-1,-1 0 0,1 1 0,0-1 1,0 1-1,-1-1 0,1 1 0,0 0 1,0-1-1,0 1 0,-1 0 0,1 0 1,0-1-1,0 1 0,0 0 0,0 0 1,0 0-1,0 0 0,-1 0 0,1 0 0,0 0 1,0 0-1,0 1 0,0-1 0,0 0 1,0 0-1,-1 1 0,1-1 0,0 1 1,0-1-1,-1 0 0,1 1 0,0 0 1,0-1-1,-1 1 0,1-1 0,-1 1 1,1 0-1,-1-1 0,1 1 0,-1 0 0,1 0 1,-1-1-1,1 1 0,-1 1 1,22 39 11,-4 60 717,-19-107-726,0 0-1,1 0 1,0 0-1,0 0 1,0 0-1,1-1 1,0 1 0,0 0-1,1 1 1,0-1-1,0 0 1,0 0-1,0 1 1,1-1-1,0 1 1,0 0 0,1 0-1,-1 0 1,1 0-1,0 0 1,0 1-1,1 0 1,-1 0-1,1 0 1,0 0-1,0 1 1,1 0 0,-1 0-1,0 0 1,1 1-1,0-1-1,-4 5 23,0-1 0,0 1 0,0-1-1,-1 1 1,1-1 0,0 1 0,-1 0 0,1 0 0,-1 0-1,1 0 1,-1 0 0,0 0 0,0 0 0,0 0-1,0 1 1,-1-1 0,1 0 0,0 0 0,-1 1 0,0-1-1,1 1 1,-1-1 0,0 0 0,0 1 0,-1 0-23,3 8 190,15 127-772,-19-151-13427,1 3 3388</inkml:trace>
  <inkml:trace contextRef="#ctx0" brushRef="#br0" timeOffset="374.91">417 84 10853,'51'2'9288,"-46"-2"-9034,0 0 0,-1 0 0,1 0-1,0-1 1,-1 0 0,1 0-1,0-1 1,-1 1 0,1-1-1,-1 0 1,0 0 0,0 0 0,0-1-1,0 1 1,1-2-254,-4 2 14,0 1 0,0-1 1,-1 0-1,1 1 0,-1-1 0,1 0 0,-1 1 0,0-1 1,0 0-1,0 0 0,0 1 0,0-1 0,0 0 1,0 0-1,-1 1 0,1-1 0,-1 0 0,1 1 0,-1-1 1,1 0-1,-1 1 0,0-1 0,0 1 0,0-1 1,0 1-1,0 0 0,0-1 0,0 1 0,0 0 1,-1 0-1,1 0 0,-1-1 0,1 1 0,0 1 0,-1-1 1,0 0-1,1 0 0,-1 1 0,1-1 0,-1 0 1,0 1-1,1 0 0,-1-1 0,0 1 0,0 0 0,1 0 1,-1 0-1,0 0 0,0 0 0,1 1 0,-1-1 1,0 0-1,1 1 0,-1-1 0,0 1 0,1 0 1,-1-1-1,1 1 0,-1 0 0,0 1-14,-2 2 140,0 1 1,1 0-1,0 0 1,0 0-1,0 0 0,0 1 1,1-1-1,0 1 0,0 0 1,1-1-1,-1 1 0,1 0 1,0 0-1,1 0 1,0 0-1,0 0 0,0 0 1,0 0-1,1 0 0,0 0 1,0 0-1,1-1 1,0 1-1,0 0 0,0-1 1,3 6-141,34 4 112,-6-20-2821,-8-6-3220,-9-3-4773,-8 2 1498</inkml:trace>
  <inkml:trace contextRef="#ctx0" brushRef="#br0" timeOffset="1009.839">645 13 8244,'13'4'8364,"-3"9"-4203,6 43-1595,-16-53-2074,17 97 1002,-10-131-1934,-6 21 301,-2 0-77,2 0 0,-1 0 1,2 0-1,-1 0 0,1 0 0,1 0 0,0 1 0,0-1 1,1 1-1,0 0 216,-4 8-27,0 1 1,1-1-1,-1 0 1,0 1-1,1-1 1,-1 1-1,1-1 1,-1 1-1,1-1 1,-1 1-1,1 0 1,0-1-1,-1 1 1,1 0-1,-1-1 1,1 1-1,0 0 1,-1 0-1,1-1 1,0 1-1,-1 0 1,1 0-1,0 0 1,-1 0-1,1 0 1,0 0-1,-1 0 1,1 0-1,0 0 1,-1 0-1,1 1 1,0-1-1,-1 0 1,1 0-1,-1 1 1,1-1-1,0 0 1,-1 1-1,1-1 1,-1 0-1,1 1 1,-1-1-1,1 1 1,-1-1-1,1 1 1,-1-1-1,0 1 1,1-1-1,-1 1 1,0 0 0,1-1-1,-1 1 1,0 0-1,0-1 1,1 1 26,17 36-9,-18-37 7,23 103 1302,-12-180-444,-11 74-864,1-1 1,-1 1-1,1-1 1,0 1-1,0-1 1,0 1-1,0 0 1,0-1-1,1 1 1,0 0-1,-1 0 0,1 0 1,1 0-1,-1 0 1,0 1-1,1-1 1,-1 1-1,1-1 1,0 1-1,-1 0 1,1 0-1,0 0 0,0 0 1,1 1-1,-1-1 1,0 1-1,1 0 1,-1 0-1,0 0 1,1 0-1,-1 1 0,1 0 1,-1-1-1,1 1 1,2 0 7,-1 5 176,0-1 0,0 1 1,0 0-1,-1 1 0,0-1 0,0 1 1,0-1-1,-1 1 0,0 0 1,0 1-1,0-1 0,-1 0 0,0 1 1,0 1-177,8 72-203,-15-72-3581,-2-7-5366,4-1-3173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7:15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174 175 10997,'15'37'10798,"2"21"-8390,-5-15-1578,0 47-1180,-30-101-7240,11-2 1014,-2-4-3925</inkml:trace>
  <inkml:trace contextRef="#ctx0" brushRef="#br0" timeOffset="265.556">186 114 9925,'54'-14'9087,"-50"15"-8841,0 0-1,1 0 1,-1 1 0,0 0 0,0-1-1,0 1 1,0 1 0,0-1 0,-1 1-1,1-1 1,-1 1 0,1 0-1,-1 1 1,0-1 0,0 0 0,-1 1-1,1 0-245,-1-3 63,0 1 0,0 0 0,0 0 0,0 0 0,0 0 0,-1 0 0,1 0 0,-1 0 0,1 1 0,-1-1 0,0 0 0,0 1 0,0-1 0,0 1 0,0-1 1,-1 1-1,1 0 0,-1-1 0,1 1 0,-1 0 0,0-1 0,0 1 0,-1 0 0,1 0 0,0-1 0,-1 1 0,0-1 0,1 1 0,-1 0 0,0-1 0,0 0 0,-1 1 0,1-1 0,0 0 0,-1 1 0,1-1 0,-1 0 0,0 0 0,0 0 0,0 0 0,0-1 0,-1 2-63,1-1-40,-1 0-1,0 1 1,0-1 0,-1 0 0,1 0-1,0-1 1,-1 1 0,1-1 0,-1 0-1,1 0 1,-1 0 0,0 0 0,0 0-1,1-1 1,-1 0 0,0 0 0,0 0-1,1 0 1,-1 0 0,0-1 0,0 0-1,1 1 1,-2-2 40,2-5-4295,8 1-5512,0 4-985</inkml:trace>
  <inkml:trace contextRef="#ctx0" brushRef="#br0" timeOffset="497.775">451 261 10037,'-7'-30'7854,"11"1"-3565,-3 26-4189,1 1 0,-1-1-1,0 0 1,1 1-1,-1-1 1,1 0-1,0 1 1,0 0-1,0-1 1,0 1-1,1 0 1,-1 0-1,0 0 1,1 1-1,-1-1 1,1 0-1,0 1 1,0 0-1,-1 0 1,1 0-1,0 0 1,0 0-1,0 0 1,0 1-1,0-1 1,0 1-1,2 0-99,23 3 150,-12 0-2859,0-3-8647,-9 0 420</inkml:trace>
  <inkml:trace contextRef="#ctx0" brushRef="#br0" timeOffset="1028.897">651 191 10405,'0'3'2769,"1"1"160,0-1-1312,1 1-480,-1 1-241,1-1-256,0 2-207,0 0-193,-1-1-96,0 1-96,-1-2-64,1 0-144,-2 0-241,1-1-367,-2-1-240,2-2-2066,0-1-2224,0-1-5219</inkml:trace>
  <inkml:trace contextRef="#ctx0" brushRef="#br0" timeOffset="1247.599">655 70 9140,'1'4'2017,"2"-1"112,0 2-3618,0-1-2032,1 0-4739</inkml:trace>
  <inkml:trace contextRef="#ctx0" brushRef="#br0" timeOffset="1951.424">743 131 9524,'21'30'8159,"-1"19"-3470,6 10-2188,-26-59-2489,0 1 1,0-1-1,0 1 1,1-1 0,-1 1-1,0-1 1,0 1-1,0-1 1,1 1 0,-1-1-1,0 1 1,1-1-1,-1 0 1,0 1 0,1-1-1,-1 0 1,0 1-1,1-1 1,-1 0 0,1 1-1,-1-1 1,1 0-1,-1 0 1,1 1 0,-1-1-1,1 0 1,-1 0-1,1 0 1,-1 0-1,1 0 1,-1 0 0,1 0-1,-1 0 1,1 0-1,-1 0 1,1 0 0,-1 0-1,1 0 1,-1 0-1,1 0 1,-1-1 0,1 1-1,-1 0 1,1 0-1,-1 0 1,1-1 0,-1 1-1,0 0 1,1-1-1,-1 1 1,1 0-1,-1-1 1,0 1 0,1-1-1,-1 1 1,0-1-1,0 1 1,1 0 0,-1-1-1,0 1 1,0-1-1,0 1 1,0-1 0,1 1-1,-1-1 1,0 1-1,0-1 1,0 1 0,0-1-13,11-43 150,-11 39-94,16-86-1382,-6 80-4462,-6 8-456,2-3-6330</inkml:trace>
  <inkml:trace contextRef="#ctx0" brushRef="#br0" timeOffset="1952.424">651 84 10965,'-2'-1'2849,"-1"-1"49,3 0-1538,0 0-287,0-1-369,1 0-528,0 1-288,2-3-2737,1 0-2482,-1-1-6386</inkml:trace>
  <inkml:trace contextRef="#ctx0" brushRef="#br0" timeOffset="2799.497">966 129 9716,'-1'-6'6470,"5"-1"-3442,21-8-2140,-23 14-228,16-10 178,-16 9-752,-1 1 0,0-1-1,0 0 1,1 1 0,-1-1 0,1 1 0,0 0 0,-1-1-1,1 1 1,0 0 0,0 0 0,0 0 0,0 0 0,-1 1-1,1-1 1,0 0 0,1 1 0,-1 0 0,0-1 0,0 1-1,0 0 1,0 0 0,0 0 0,0 0 0,0 0 0,0 1-1,0-1 1,0 0 0,0 1 0,0 0 0,0-1 0,0 1-1,0 0 1,0 0 0,0 0 0,-1 1 0,1-1 0,0 0-1,-1 0 1,1 1 0,-1-1 0,1 1 0,-1 0 0,0-1-1,1 2-85,7 16 61,-1 0-1,-1 1 0,-1-1 0,-1 1 0,-1 0 1,0 1-1,0 12-60,-45-82-104,39 48 119,0-1-1,0 0 1,0 1 0,-1-1 0,1 1 0,0-1 0,0 1 0,-1 0-1,1 0 1,-1 0 0,1 0 0,-1 1 0,0-1 0,1 1 0,-1 0-1,0-1 1,1 1 0,-1 0 0,0 1 0,1-1 0,-1 0-1,1 1 1,-1-1 0,0 1 0,1 0 0,-1 0 0,1 0 0,0 0-1,-1 0 1,1 1 0,0-1 0,0 1 0,0-1 0,0 1-1,0 0 1,0 0 0,0 0 0,0 0 0,1 0 0,-1 0 0,1 0-1,0 1 1,-1-1 0,1 1 0,0-1 0,0 2-15,1-1 8,1-1-1,0 1 1,-1-1 0,1 0 0,0 1-1,0-1 1,1 0 0,-1 0 0,0 1-1,1-1 1,-1 0 0,1 0 0,0-1-1,0 1 1,-1 0 0,1 0 0,0-1 0,1 1-1,-1-1 1,0 0 0,0 0 0,1 0-1,-1 0 1,0 0 0,1 0 0,-1 0-1,1-1 1,-1 1 0,1-1 0,-1 0 0,1 0-1,-1 0 1,1 0 0,-1 0 0,1-1-1,0 1 1,-1-1 0,0 1 0,1-1-1,-1 0 1,1 0 0,-1 0 0,0 0-1,0-1 1,1 1 0,-1 0 0,0-1 0,0 0-1,-1 1 1,1-1 0,0 0 0,0 0-1,-1 0 1,1 0 0,-1 0 0,0-1-8,30-32-6719,-8 13-2986,-7 8-753</inkml:trace>
  <inkml:trace contextRef="#ctx0" brushRef="#br0" timeOffset="3033.846">1232 1 10037,'6'32'9599,"9"17"-5466,2 5-2584,6 68 436,-38-150-19974,11 20 8691</inkml:trace>
  <inkml:trace contextRef="#ctx0" brushRef="#br0" timeOffset="3268.136">1214 164 11733,'11'4'9856,"13"-3"-7680,-21 0-1295,22 0-32,0 1 1847,-8-3-4316,-3-2-4138,0-2-5693,-8 3 2105</inkml:trace>
  <inkml:trace contextRef="#ctx0" brushRef="#br0" timeOffset="3970.467">1418 173 9893,'66'-10'10169,"-64"10"-10014,-1 0 1,1-1-1,0 1 1,-1-1-1,1 1 1,-1-1-1,1 1 1,0-1-1,-1 0 1,0 0-1,1 0 1,-1 0-1,1 0 0,-1 0 1,0 0-1,0 0 1,0 0-1,0-1 1,0 1-1,0 0 1,0-1-1,0 1 1,0-1-1,-1 1 1,1-1-1,0 0 1,-1 1-1,1-1 1,-1 1-1,0-1 1,0 0-1,0 1 1,1-1-1,-1 0 1,-1 1-1,1-1 1,0-1-157,-1 1 27,0 1 0,0-1-1,0 0 1,0 1-1,0-1 1,-1 1 0,1-1-1,-1 1 1,1 0-1,-1-1 1,1 1 0,-1 0-1,1 0 1,-1 0-1,0 0 1,0 0 0,0 1-1,1-1 1,-1 0 0,0 1-1,0 0 1,0-1-1,0 1 1,0 0 0,0 0-1,0 0 1,0 0-1,0 0 1,0 1 0,0-1-1,0 0 1,0 1-1,1 0 1,-1-1 0,0 1-1,0 0 1,0 0-1,1 0 1,-1 0 0,0 0-1,1 0 1,-1 1-1,1-1 1,0 0 0,-1 1-1,1-1 1,0 1-1,0 0 1,0-1 0,0 1-1,0 0 1,0 1-26,-3 3 188,1-1 0,0 1-1,0 0 1,1 0 0,0 1 0,0-1 0,0 0 0,1 1 0,0-1 0,0 1-1,0-1 1,1 1 0,0 0 0,1-1 0,-1 1 0,2 5-188,-1-8 47,0-1 1,0 0 0,0 0-1,0 0 1,0 0-1,1 0 1,-1 0-1,1 0 1,0 0 0,0 0-1,0-1 1,0 1-1,0-1 1,1 0-1,-1 1 1,1-1 0,-1 0-1,1-1 1,0 1-1,0 0 1,0-1-1,0 1 1,0-1 0,0 0-1,0 0 1,1 0-1,-1-1 1,0 1-1,0-1 1,1 0 0,-1 0-1,0 0 1,1 0-1,0 0-47,68-32-2154,-53 13-4147,0-2-5925,-4 2 1154</inkml:trace>
  <inkml:trace contextRef="#ctx0" brushRef="#br0" timeOffset="11287.931">426 130 8772,'1'2'8274,"0"3"-3671,8 32-1040,25 68-1077,-39-116-20121,3 4 7588</inkml:trace>
  <inkml:trace contextRef="#ctx0" brushRef="#br0" timeOffset="23489.046">189 98 6595,'-5'-6'7649,"-2"11"-3466,-10 27-832,17-25-4000,-2 20 1806,2-18-4532,0-1-4496,0-6-3153</inkml:trace>
  <inkml:trace contextRef="#ctx0" brushRef="#br0" timeOffset="35144.248">1651 423 5811,'-6'0'10453,"-21"-3"-8565,-177-3 1015,5-3-1214,15 11-249,-175-6-474,182 16-923,46-13 288,128-2-420,3 4-2700,-1 0-2097,-1 3-3315,1-3-1342</inkml:trace>
  <inkml:trace contextRef="#ctx0" brushRef="#br0" timeOffset="35626.016">128 402 6739,'-16'1'9865,"-9"0"-6016,-62 1-2721,102-6-4921,-6 1-3934,1 1-2318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22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15351,'1'0'4114,"-1"-2"96,0 1-1713,0 0-960,0 1-561,1 1-352,1 0-287,-1 0-257,1 0-144,-1 1-417,1-1-447,-2-1-913,0 1 2241,0-1-4722,0 0-3105,0 0-7620</inkml:trace>
  <inkml:trace contextRef="#ctx0" brushRef="#br0" timeOffset="1">8 168 16343,'-2'0'4242,"0"0"32,1 0-1584,0 0-1362,1 0-623,2 0-305,-2-1-160,2-3-432,0 4-1537,1-3-2257,-2-3-320,1-3-2897,0-1-5587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23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27 10101,'-5'-13'8863,"-8"5"-3978,-42 3-2264,40 4-1633,-87 14 140,100-12-1125,-1 0 0,1 0 0,-1 0 0,1 1-1,0-1 1,0 1 0,-1-1 0,1 1 0,0 0 0,1 0-1,-1 0 1,0 0 0,0 0 0,1 0 0,-1 0-1,1 1 1,0-1 0,0 1 0,0-1 0,0 1 0,0-1-1,0 1 1,1-1 0,-1 1 0,1 0 0,0-1-1,0 1 1,0 0 0,0-1 0,0 1 0,0 0 0,1-1-1,-1 1 1,1 0 0,0-1 0,0 2-3,3 2 5,0 1 1,0-1-1,0 0 1,1 0-1,0 0 1,0-1-1,1 1 1,0-1-1,-1-1 1,1 1-1,1-1 1,-1 0-1,1 0 1,0-1-1,6 3-5,11 7 3,-12-6 13,-7-6 0,1 1 1,-1 0-1,0 0 0,0 1 1,0-1-1,0 1 1,0 0-1,-1 1 0,1-1 1,-1 1-1,0 0 0,0 0 1,0 0-1,-1 1 0,1-1 1,-1 1-1,0 0 0,0-1 1,-1 2-1,0-1 1,0 0-1,0 0 0,0 1 1,-1-1-1,0 1 0,0-1 1,0 1-1,-1-1 0,1 1 1,-2 0-1,1 0-16,-4-2 70,0 0 0,0 0 0,0-1 0,-1 1 0,1-1 0,-1 0 0,0 0-1,0-1 1,0 1 0,-1-1 0,1 0 0,0 0 0,-1-1 0,1 0 0,-1 0 0,0 0 0,1 0 0,-1-1 0,0 0-1,1 0 1,-1-1 0,1 0 0,-1 0 0,-1 0-70,-1 0-181,-33-5 682,29-8-3654,30-10-6866,-9 16 3694,4-8-5456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28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36 8516,'9'-18'11247,"-37"11"-4891,22 9-6247,0 1 0,0 1 0,0-1 1,0 1-1,1 0 0,-1 0 0,1 1 1,1 0-1,-1 0 0,0 0 0,1 0 1,0 1-1,0-1 0,1 1 0,0 0 1,0 0-1,0 1 0,1-1 0,0 0 1,0 1-1,0 3-109,3-7 3,1 0 0,1 1 0,-1-1 0,0 0 0,1 0 0,0 0 0,0 0 1,0-1-1,0 1 0,0-1 0,0 0 0,0 0 0,1 0 0,0 0 0,-1 0 0,1-1 0,0 1 0,-1-1 0,1 0 0,0-1 0,2 1-3,12 6-16,-9-4 18,-1 0 1,1 1-1,-1 0 1,0 1-1,0 0 1,-1 0-1,0 0 0,0 1 1,0 0-1,0 0 1,4 7-3,-10-11 11,0 0 0,0 0 0,-1 0 0,1 0 0,-1 0 1,1 1-1,-1-1 0,1 0 0,-1 0 0,0 0 0,0 0 1,0 1-1,-1-1 0,1 0 0,0 0 0,-1 0 0,1 0 0,-1 0 1,0 1-1,0-1 0,0 0 0,0-1 0,0 1 0,0 0 1,0 0-1,-1 0 0,1-1 0,-1 1 0,1-1 0,-1 1 0,0-1 1,0 1-12,-62 36 376,60-36-468,0-1 0,0 1-1,0-1 1,0-1 0,0 1 0,-1 0-1,1-1 1,0 0 0,0 0-1,0 0 1,-1-1 0,1 1-1,0-1 1,0 0 0,0 0-1,0-1 1,0 1 0,0-1 0,0 0-1,-2-1 93,4-20-6887,7 9-2022,1 2-2654</inkml:trace>
  <inkml:trace contextRef="#ctx0" brushRef="#br0" timeOffset="312.429">218 70 11781,'9'1'8237,"12"-8"-6648,-16 6-668,33-14 1417,-29 11-1994,-1 0 0,1 1 0,0 0 0,0 0 0,0 1 0,0 0 0,0 1 0,0 0 0,1 0 0,-1 1 0,9 1-344,-16-1-116,28 0-1740,-24-6-3361,-5-5-4959,-1 3-1093</inkml:trace>
  <inkml:trace contextRef="#ctx0" brushRef="#br0" timeOffset="656.949">347 72 12822,'2'55'11821,"4"27"-7480,2 27-4213,-5-44 67,6-83-5019,-4-19-2051,0 13-598,1 1-2646</inkml:trace>
  <inkml:trace contextRef="#ctx0" brushRef="#br0" timeOffset="1009.726">534 20 10869,'5'-5'7606,"16"20"-4442,37 116 3087,-58-130-6242,1 0 1,0 0-1,0 0 0,-1 0 1,1-1-1,0 1 0,0 0 1,0 0-1,-1-1 0,1 1 1,0-1-1,0 1 0,0-1 1,0 1-1,0-1 0,0 0 1,1 1-1,-1-1 0,0 0 1,0 0-1,0 0 0,0 0 1,0 0-1,0 0 0,0 0 1,0 0-1,1 0 0,-1 0 1,0-1-1,0 1 0,0 0 1,0-1-1,0 1 0,0-1 1,0 1-1,0-1 0,0 0 1,-1 1-1,1-1 0,0 0 1,0 1-1,0-1 0,-1 0 1,1 0-1,0 0 0,-1 0-9,31-51-1,-25 39 64,33-34 342,-13 19-4753,-24 24-2104,-2 1-665,-1 1-3736</inkml:trace>
  <inkml:trace contextRef="#ctx0" brushRef="#br0" timeOffset="1369.016">637 194 12102,'6'45'10653,"-2"1"-6227,10 64-2476,-5-128-10318,-4-3-435,-2 3-3141</inkml:trace>
  <inkml:trace contextRef="#ctx0" brushRef="#br0" timeOffset="3667.825">635 187 8548,'1'0'2273,"-1"-1"96,1 2-736,0-1-833,0 1-256,0 1-95,0 1-129,0 0-144,0 1-160,1 3-224,-2-2-208,2 1-1857,-1 0-193,0-1-1680,0-3-3457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30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9476,'1'5'11258,"3"17"-7015,-3 101-743,5 70-2553,-5-191-893,1 0 0,-1-1 0,1 1 0,-1-1 0,1 1 0,0-1 0,-1 0 0,1 0 0,0 0 0,0 0 0,0 0 0,0 0 0,0 0 0,0 0-1,0-1 1,0 1 0,0-1 0,1 0 0,-1 1 0,0-1 0,0 0 0,0 0 0,0 0 0,0-1 0,1 1 0,-1-1 0,0 1 0,0-1 0,0 1 0,0-1 0,0 0-54,10-1 131,69 6 362,-76-42-12402,-4 21 4175,1 1-4328</inkml:trace>
  <inkml:trace contextRef="#ctx0" brushRef="#br0" timeOffset="419.055">300 35 13030,'5'7'8002,"-2"2"-4093,3 25-3174,-4-27 196,-2 95 733,-2-88-1566,1-1 1,0 1 0,1-1 0,1 1 0,0-1 0,1 1-1,0-1 1,1 0 0,1 3-99,-2-14 33,-1 0 1,1 0-1,0 0 0,0 0 1,-1-1-1,1 1 0,0-1 0,1 1 1,-1-1-1,0 1 0,0-1 1,0 0-1,1 0 0,-1 0 1,1-1-1,-1 1 0,1 0 0,-1-1 1,1 0-1,-1 1 0,1-1 1,-1 0-1,1 0 0,-1-1 1,1 1-1,0 0 0,-1-1 0,0 0 1,1 1-1,-1-1 0,1 0 1,-1 0-1,0 0 0,0-1 1,1 1-1,-1 0 0,0-2-33,64-5 886,-63-18-9361,-9 4-3902,3 13 1967</inkml:trace>
  <inkml:trace contextRef="#ctx0" brushRef="#br0" timeOffset="668.994">314 200 13462,'1'-1'7487,"1"0"-3400,14-6-1262,-7 3-2446,1 1 0,0-1 0,0 2 0,0-1 0,0 1 0,0 1 1,0 0-1,0 0 0,1 1 0,5 1-379,12-15-1672,-26 4-4224,-6-2-7116,2 10 1956</inkml:trace>
  <inkml:trace contextRef="#ctx0" brushRef="#br0" timeOffset="950.229">282 67 12278,'20'-4'11508,"11"-8"-6243,8-3-3288,53 27-267,-80-31-6993,-15 0-7136,1 9-2601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25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45 9909,'4'16'9667,"-1"2"-3536,0 5-2422,0 13-2994,5 41-734,3 32-391,-29-122-6575,10-16-4463,5 12 195</inkml:trace>
  <inkml:trace contextRef="#ctx0" brushRef="#br0" timeOffset="452.577">1 72 8596,'20'-43'12653,"27"22"-7938,57 24-2989,-101-3-1720,0 1 0,-1-1-1,1 1 1,0-1 0,-1 1 0,1 0 0,-1 0-1,0 1 1,1-1 0,-1 0 0,0 1 0,0 0-1,0-1 1,0 1 0,0 0 0,0 0 0,0 0-1,0 0 1,-1 0 0,1 0 0,-1 1 0,0-1-1,0 0 1,0 1 0,0-1 0,0 1 0,0 0-1,0-1 1,-1 1 0,0-1 0,1 1 0,-1 0-1,0-1 1,0 1 0,0 0 0,-1-1-1,1 1 1,-1 0 0,1-1 0,-1 1 0,0-1-1,0 1 1,0-1 0,0 1 0,-1-1 0,1 0-1,-1 1 1,1-1 0,-1 0 0,0 0 0,1 0-1,-2 0-5,-125 68-202,111-65 36,25-9 33,0 3 170,0-1 1,0 2-1,0-1 1,0 1-1,0 0 1,1 1-1,-1 0 1,0 0-1,0 1 1,0 0-1,0 0 1,-1 1-1,1 0 1,0 0-1,-1 1 0,0 0 1,0 0-1,0 0 1,-1 1-1,1 0 1,-1 1-1,1 1-37,-5-4 47,-1 0-1,1 1 1,-1-1 0,0 0-1,0 1 1,0-1-1,-1 1 1,1 0 0,-1-1-1,0 1 1,0-1-1,0 1 1,0 0 0,-1-1-1,1 1 1,-1-1-1,0 1 1,0-1-1,0 1 1,-1-1 0,1 0-1,-1 0 1,0 1-1,1-1 1,-2 0 0,1-1-1,0 1 1,0 0-1,-1-1 1,0 1-1,1-1 1,-1 0 0,0 0-1,0 0 1,0 0-1,-1 0 1,1-1 0,0 1-1,-2 0-46,0 0-33,1 0-1,-1 1 0,0-2 1,0 1-1,0 0 1,0-1-1,-1 0 1,1 0-1,0-1 1,0 1-1,-1-1 0,1 0 1,0-1-1,-1 1 1,1-1-1,0 0 1,0-1-1,0 1 0,-1-1 35,1-42-8708,12 16-872,0 8-1613</inkml:trace>
  <inkml:trace contextRef="#ctx0" brushRef="#br0" timeOffset="674.549">402 24 11893,'1'14'11819,"-8"13"-8618,2-8-2320,-42 154 936,38-107-2413,9-62-1054,3-44-4089,0-8-5517,2 24 902</inkml:trace>
  <inkml:trace contextRef="#ctx0" brushRef="#br0" timeOffset="926.787">398 22 10645,'17'1'10941,"8"21"-7586,-23-21-2922,10 13 47,-1 0 0,-1 1 0,0 0 0,0 0 0,-2 1 0,0 1 1,-1-1-1,0 1 0,3 15-480,41 86-364,-60-151-10818,6 17 3059,0 2-1887</inkml:trace>
  <inkml:trace contextRef="#ctx0" brushRef="#br0" timeOffset="1208.01">363 211 10245,'1'9'8468,"8"-5"-3710,32-5-1988,-30-1-1879,8 2-1165,55-6 372,-51-2-4611,-5-4-4767,-11 4-3867</inkml:trace>
  <inkml:trace contextRef="#ctx0" brushRef="#br0" timeOffset="1427.648">667 6 11557,'8'11'9068,"-3"3"-4073,4 34-3042,-5-25-1006,21 187-1134,-31-237-6875,2 4-2433,0 8-2265</inkml:trace>
  <inkml:trace contextRef="#ctx0" brushRef="#br0" timeOffset="1942.881">683 15 12710,'16'-12'8174,"3"10"-3752,-12 3-4254,0 1 0,0-1 1,0 2-1,0-1 1,0 1-1,-1 0 1,1 0-1,-1 1 1,0 0-1,0 0 1,0 1-1,3 3-168,-2-2 79,0 0-1,-1 1 1,0 0 0,0 0-1,-1 1 1,1 0-1,-2 0 1,1 0 0,-1 0-1,-1 1 1,1-1-1,-1 1 1,-1 0 0,0 0-1,0 0 1,-1 0-1,0 0 1,0 1 0,-1-1-1,0 0 1,-1 0-1,0 1 1,-1-1 0,1 0-1,-2 0 1,0 2-79,-1-6-1,0 0 0,-1 0 0,0-1 0,1 1 0,-1-1 0,-1 0 0,1-1 0,0 0 0,-1 1 0,0-2 0,0 1 0,0-1 0,0 1 0,0-2 0,0 1 0,0-1 0,-1 0 0,1 0 0,-1-1 0,1 1 0,0-2 0,-1 1 0,1-1 0,-1 0 0,1 0 0,0 0 0,-1-1 1,-9-13-4452,16-6-7490,4 8-992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24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11669,'14'14'7965,"-4"6"-3896,3 46-802,-13-65-3187,8 190 1753,-8-190-1831,0-1 1,0 1 0,-1 0 0,1 0 0,0-1 0,0 1 0,0 0 0,1-1 0,-1 1-1,0 0 1,0-1 0,0 1 0,0 0 0,1-1 0,-1 1 0,0 0 0,0-1 0,1 1-1,-1 0 1,1-1 0,-1 1 0,1-1 0,-1 1 0,1-1 0,-1 1 0,1-1 0,-1 1-1,1-1 1,-1 0 0,1 1 0,0-1 0,-1 0 0,1 1 0,0-1 0,-1 0 0,1 0 0,0 0-1,-1 0 1,1 1 0,0-1 0,-1 0 0,1 0 0,0 0 0,0 0 0,-1-1 0,1 1-1,0 0 1,0 0-3,77-23 1145,-21 29-1914,-68-34-10393,5 17 3991,1-1-3877</inkml:trace>
  <inkml:trace contextRef="#ctx0" brushRef="#br0" timeOffset="203.078">53 242 11797,'18'-2'9885,"1"-3"-5483,24-1-1275,-39 6-3066,32-4-1309,-31-7-4157,-6-6-4923,0 8-1947</inkml:trace>
  <inkml:trace contextRef="#ctx0" brushRef="#br0" timeOffset="826.497">13 52 15223,'1'4'4130,"3"-3"80,5 1-1713,3-1-848,2 2-465,3 0-351,0 0-401,-1-1-160,-1-1-48,-2-2-160,-1-2-224,-1-1-1025,3-4-1296,1-9-1905,4-3-3217,1 1-7284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23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41 12486,'-25'11'8894,"6"7"-3617,-4 36-2203,14 63-3287,8-113 219,0-1 1,1 1 0,0 0-1,0 0 1,0-1 0,0 1-1,0 0 1,1 0 0,0-1 0,0 1-1,0 0 1,0-1 0,0 1-1,1-1 1,0 0 0,-1 1-1,1-1 1,0 0 0,1 0 0,-1 0-1,1 0 1,-1-1 0,1 1-1,0 0 1,0-1 0,0 0 0,0 0-1,0 0 1,0 0 0,1 0-1,-1-1 1,1 0 0,-1 1-1,1-1 1,0 0 0,-1-1 0,5 1-7,-3 0-1,1 0 0,0 0 1,0 0-1,0-1 0,0 0 1,0-1-1,0 1 0,0-1 1,0 0-1,-1-1 0,1 1 1,0-1-1,-1 0 0,1-1 1,-1 1-1,0-1 0,0 0 1,0 0-1,0-1 0,0 1 1,-1-1-1,1 0 0,-1-1 1,0 1-1,0-1 0,-1 1 1,1-1-1,-1 0 0,0-1 1,-1 1-1,1 0 0,-1-1 1,0 1-1,0-1 0,-1 0 1,1-1 0,-2-2 6,-1-1 1,0 1 0,0-1 0,-1 1 0,0 0 0,0 0 0,-1 0-1,0 0 1,-1 0 0,0 0 0,0 1 0,-1 0 0,0 0-1,0 0 1,-1 1 0,0-1 0,-1 1 0,1 1 0,-1-1-1,-1 1 1,1 0 0,-1 1 0,-8-5-7,14 9-5,-1 1-1,1-1 1,-1 1-1,0 0 1,1-1-1,-1 1 1,0 0-1,1 1 1,-1-1 0,1 0-1,-1 1 1,0-1-1,1 1 1,-1 0-1,1 0 1,-1 0-1,1 0 1,0 0 0,-1 1-1,1-1 1,0 1-1,0 0 6,-1 22-4186,15-14-2668,0-8-522,2 0-3971</inkml:trace>
  <inkml:trace contextRef="#ctx0" brushRef="#br0" timeOffset="312.474">301 46 11445,'14'6'9210,"-5"8"-4487,0 46-3011,-8-45-557,16 163-894,-23-200-7930,-3-12 4548,4 11-4153,2 3-3152</inkml:trace>
  <inkml:trace contextRef="#ctx0" brushRef="#br0" timeOffset="747.433">317 51 9620,'11'-12'14670,"11"21"-10258,16 20-4093,-16 4-180,-21-30-139,0 0 0,-1 0 0,1 0 0,0 0 0,1-1 0,-1 1 1,0 0-1,1-1 0,0 1 0,-1-1 0,1 1 0,0-1 0,0 0 0,1 0 0,-1 0 0,0 0 0,1 0 0,-1-1 1,1 1-1,-1-1 0,1 0 0,0 1 0,-1-1 0,1 0 0,0 0 0,0-1 0,0 1 0,0-1 0,0 1 0,0-1 1,0 0-1,0 0 0,1-1 0,3-4 10,0-1 0,0 0 0,-1 0 0,0-1 0,-1 0 0,1 0 0,-1 0 0,-1 0 0,1-1 0,-1 0 0,-1 0 0,1 0 0,0-4-10,18-51-8,-21 63 15,0 1-1,1-1 1,-1 1 0,0 0-1,0-1 1,1 1-1,-1 0 1,0 0-1,0 0 1,0 0-1,0 0 1,0 0-1,0 0 1,-1 0-1,1 1 1,0-1-1,0 0 1,-1 0-1,1 1 1,-1-1 0,1 0-1,-1 1 1,0-1-1,1 1 1,-1-1-1,0 0 1,0 1-1,0-1 1,0 2-7,18 259 640,-12-296-20193,-2 20 9007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1:33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1 175 8836,'14'-16'9543,"9"5"-5441,54-4-2753,-76 15-1155,53-5 145,-75 6-301,14 0-36,0 0-1,0-1 1,0 1 0,0-2-1,0 1 1,0-1 0,-1 0-1,1 0 1,0 0 0,1-1-1,-1-1 1,0 1 0,0-1-1,1 0 1,0 0 0,-1-1-1,1 0 1,1 0 0,-4-3-2,8 6 1,0 0-1,0-1 1,0 1 0,0 0 0,0-1 0,1 1 0,-1-1 0,1 1 0,-1-1 0,1 1 0,-1-1 0,1 1 0,0-1 0,0 1 0,0-1 0,0 0 0,0 1 0,0-1 0,0 1 0,0-1 0,1 1 0,-1-1 0,1 1 0,-1-1 0,1 1 0,-1-1 0,1 1 0,0-1 0,0 1 0,0 0 0,0-1 0,0 1 0,0 0 0,0 0 0,0 0 0,0 0 0,0 0 0,1 0 0,-1 0 0,0 0 0,1 1 0,-1-1 0,1 0 0,-1 1 0,2-1-1,71-22 711,3 14-423,-85 13-5230,-5-1-4296,1-2-2042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18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20 8532,'10'26'10215,"-3"2"-4772,2 61-3005,-7-59-1147,7 113-167,-13-141-4503,-2-19-1001,4-3-6112,2 6-284</inkml:trace>
  <inkml:trace contextRef="#ctx0" brushRef="#br0" timeOffset="233.716">0 17 8164,'8'-6'11295,"26"39"-6004,97 120-1665,-3-14-3165,-124-135-2803,-11-21-3613,5 7-1667,0-2-5280</inkml:trace>
  <inkml:trace contextRef="#ctx0" brushRef="#br0" timeOffset="639.866">301 0 11653,'1'42'9003,"1"0"-4154,6 84-3167,-3-58-285,5 15-1122,-11-102-8854,2 9 1889,-1 8 3838,1-9-7870</inkml:trace>
  <inkml:trace contextRef="#ctx0" brushRef="#br0" timeOffset="1190.818">527 41 8980,'-11'-22'12017,"-18"35"-7322,23-6-4571,0-1 0,0 1 0,1 0 0,0 0 1,0 1-1,1 0 0,-1 0 0,2 0 0,-1 0 0,1 0 1,1 1-1,-1-1 0,1 1 0,1 0 0,0 0 0,0 0 0,1-1 1,0 1-1,0 0 0,1 0 0,0 0 0,1 0 0,0-1 1,0 1-1,1-1 0,0 1-124,0-4 0,0 0-1,1 0 1,0-1-1,0 1 1,0-1 0,0 0-1,1 0 1,0-1 0,0 1-1,0-1 1,0 0-1,0 0 1,1-1 0,-1 1-1,1-1 1,-1 0 0,1-1-1,0 1 1,0-1-1,0-1 1,0 1 0,0-1-1,0 0 1,0 0 0,0 0-1,0-1 1,-1 0 0,1-1-1,0 1 1,0-1-1,-1 0 1,1 0 0,-1-1-1,1 1 1,-1-1 0,2-2 0,-3-1-16,1-1 1,-1 0-1,-1 0 1,1 0 0,-1-1-1,0 1 1,-1-1-1,1 0 1,-2 0 0,1 0-1,-1 0 1,0 0-1,-1 0 1,0 0-1,0 0 1,-1 0 0,0 0-1,0 0 1,-1 0-1,0 0 1,0 1 0,-1-1-1,0 1 1,0-1-1,-1 1 1,0 0 0,0 0-1,-1 1 1,0-1-1,0 1 1,-3-3 15,6 7-24,0 0 1,0-1-1,0 1 1,0 0-1,-1 0 0,1 1 1,-1-1-1,1 0 1,-1 1-1,0-1 1,0 1-1,1 0 0,-1 0 1,0 0-1,0 0 1,0 1-1,0-1 0,0 1 1,-3 0 23,2 4-4412,5 1-6098,0-3-2533</inkml:trace>
  <inkml:trace contextRef="#ctx0" brushRef="#br0" timeOffset="1691.102">751 18 11637,'59'8'12982,"2"-16"-9416,47 6-3311,-106 2-570,6 3-2483,-8-1-1853,-3-1-3651,-1 1-4056</inkml:trace>
  <inkml:trace contextRef="#ctx0" brushRef="#br0" timeOffset="2035.5">873 36 10949,'-2'22'10221,"5"13"-6026,0-7-2569,7 167 1415,-9-196-3139,-1 1 0,0 0 0,0 0 0,0-1-1,0 1 1,0 0 0,0 0 0,1 0 0,-1-1 0,0 1-1,0 0 1,0 0 0,0 0 0,1 0 0,-1-1-1,0 1 1,0 0 0,1 0 0,-1 0 0,0 0-1,0 0 1,1 0 0,-1 0 0,0 0 0,0-1 0,1 1-1,-1 0 1,0 0 0,0 0 0,1 0 0,-1 0-1,0 1 1,0-1 0,1 0 0,-1 0 0,0 0-1,0 0 1,1 0 0,-1 0 0,0 0 0,0 0 0,0 0-1,1 1 1,-1-1 0,0 0 0,0 0 0,0 0-1,1 1 99,8-32-11700,-9 28 9652,6-16-9507</inkml:trace>
  <inkml:trace contextRef="#ctx0" brushRef="#br0" timeOffset="2472.298">1074 47 11413,'1'-4'8592,"2"7"-4651,6 14-1843,-3 17-1468,-3 1 0,0-1 0,-3 1 1,0 0-1,-3 9-630,6 13 345,-3-56-339,0 0 1,1 0-1,-1 0 0,1 1 0,-1-1 0,1 0 0,-1 0 0,1 0 0,0 0 0,0 0 0,-1-1 0,1 1 1,0 0-1,0 0 0,0 0 0,0-1 0,0 1 0,0-1 0,0 1 0,0 0 0,0-1 0,1 0 0,-1 1 1,0-1-1,0 0 0,0 1 0,0-1 0,1 0 0,-1 0 0,0 0 0,0 0 0,0 0 0,1-1 0,-1 1 1,0 0-1,0 0 0,0-1 0,0 1 0,0-1 0,1 1 0,-1-1 0,0 1 0,0-1 0,0 0-6,109-19 649,-107 7-6655,-15 2-2518,9 8 3442,-5-4-5747</inkml:trace>
  <inkml:trace contextRef="#ctx0" brushRef="#br0" timeOffset="2706.618">1114 219 12022,'31'-1'13284,"0"0"-8762,30-1-3715,-60 3-932,0-1-1,0 0 0,0 0 0,0 0 1,0 0-1,0 0 0,0 0 0,0 0 1,0 0-1,-1-1 0,1 1 0,0 0 1,0 0-1,0-1 0,0 1 0,0-1 1,0 1-1,-1-1 0,1 1 0,0-1 1,0 1-1,-1-1 0,1 0 0,0 1 1,-1-1-1,1 0 0,-1 1 0,1-1 0,-1 0 1,1 0-1,-1 0 0,1 0 0,-1 1 1,0-1-1,0 0 0,1 0 0,-1 0 1,0 0-1,0-1 126,-7-24-14235,2 16 2755</inkml:trace>
  <inkml:trace contextRef="#ctx0" brushRef="#br0" timeOffset="3050.294">1102 34 13974,'45'-8'13787,"0"6"-8856,-1 7-7118,0 8-5382,-34-11-4631,-4-2 1480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16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2 9845,'1'-2'9602,"2"8"-4527,8 52-2771,2 202-402,-2-40-870,-17-247-7085,8-2-5787,-1 14-11</inkml:trace>
  <inkml:trace contextRef="#ctx0" brushRef="#br0" timeOffset="400.55">465 78 11013,'-10'4'9279,"-8"15"-5624,7-7-2220,-114 90 2658,-95 116-1849,173-172-1975,59-62-6226,5-18-10283,-11 16 6465</inkml:trace>
  <inkml:trace contextRef="#ctx0" brushRef="#br0" timeOffset="900.431">0 49 9957,'9'5'8977,"2"3"-3583,5 5-2473,10 10-2781,14 10 521,1 4-202,-1 1 0,-1 2 0,20 29-459,-18-22 155,83 64 271,-123-108-2044,-7-8-3753,0-1-4253,1-2-3755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36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10613,'0'11'7321,"4"13"-5069,-2-13-1204,38 197 2540,-30-181-3460,-3-57-51,-4 11-46,-3 14-50,0-1-1,0 1 0,0 0 1,1-1-1,0 1 1,0 0-1,0 0 0,1 0 1,0 0-1,0 0 1,0 0-1,0 1 1,1-1-1,0 1 0,0-1 1,0 1-1,0 0 1,1 0-1,0 0 1,0 1-1,0-1 0,0 1 1,0 0-1,1 0 1,1 0 19,-4 4 13,1 0 1,0 0 0,0 0-1,-1 0 1,1 1-1,-1-1 1,1 1 0,-1 0-1,0 0 1,1 0 0,-1 0-1,0 0 1,0 0 0,-1 0-1,1 1 1,0-1 0,-1 1-1,1 0 1,-1-1-1,0 1 1,0 0 0,0 0-1,0-1 1,-1 1 0,1 0-1,-1 0 1,1 0 0,-1 0-1,0 0 1,0 1-14,2 5 135,-1-3-47,2 3 19,0-1-1,-1 1 1,0 0 0,-1-1-1,0 1 1,0 0 0,-1 0 0,0 0-1,-1 0 1,-1 6-107,-8-18-4633,6-4-6173,4 3-7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39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21 109 10773,'55'-12'8252,"-53"11"-8189,0 0-1,0 0 0,0-1 0,0 1 0,0 0 0,0-1 0,0 1 0,-1-1 1,1 0-1,-1 0 0,1 0 0,-1 0 0,0 0 0,1 0 0,-1 0 0,0 0 1,0 0-1,-1 0 0,1 0 0,0-1 0,-1 1 0,1 0 0,-1-1 0,0 1 1,0 0-1,0-1 0,0 1 0,0-1 0,-1 1 0,1 0 0,0 0 0,-1-1 1,0 1-1,0-1-62,0 1 75,0 1 0,1-1 1,-1 0-1,-1 1 1,1-1-1,0 1 0,0-1 1,-1 1-1,1 0 0,0 0 1,-1-1-1,1 1 0,-1 0 1,0 0-1,1 1 1,-1-1-1,0 0 0,0 0 1,1 1-1,-1-1 0,0 1 1,0-1-1,0 1 1,0 0-1,0 0 0,1 0 1,-1 0-1,0 0 0,0 0 1,0 1-1,0-1 0,0 1 1,1-1-1,-1 1 1,0 0-1,0-1 0,1 1 1,-1 0-1,0 0 0,1 0 1,-1 0-1,1 1 1,-1-1-1,1 0 0,0 1 1,0-1-1,-1 0 0,1 1 1,0 0-1,0-1 0,0 1 1,1 0-1,-1-1 1,0 1-1,1 0 0,-1 1-75,-3 5 196,1 1-1,0-1 1,0 1-1,0 0 1,1 0-1,1 0 1,0 0-1,0 1 1,1-1-1,0 0 1,0 0-1,1 0 1,0 1 0,1 0-196,23 14 17,-1-20-2977,-4-6-3005,-1-2-4406,-10 0 1570</inkml:trace>
  <inkml:trace contextRef="#ctx0" brushRef="#br0" timeOffset="531.235">182 50 9636,'29'38'9628,"-13"33"-6627,-12-46-986,4-73-1049,10-47-2567,-18 94 1590,0 1 0,1-1 0,-1 0 0,0 1 0,1-1 0,-1 1-1,1-1 1,-1 1 0,1-1 0,-1 1 0,1-1 0,-1 1 0,1-1-1,-1 1 1,1 0 0,0-1 0,-1 1 0,1 0 0,0-1 0,-1 1-1,1 0 1,0 0 0,-1 0 0,1 0 0,0 0 0,-1-1 0,1 1-1,0 1 1,0-1 0,-1 0 0,1 0 0,0 0 0,-1 0 0,1 0-1,0 1 1,-1-1 0,1 0 0,0 0 0,-1 1 0,1-1 0,-1 1-1,1-1 1,-1 0 0,1 1 0,-1-1 0,1 1 0,-1-1-1,1 1 1,-1 0 0,1-1 0,-1 1 0,0-1 0,1 1 0,-1 0-1,0 0 12,21 36 48,5 45-224,-25-82 164,0 0 1,-1 0 0,1 0-1,0-1 1,0 1 0,0 0-1,-1-1 1,1 1-1,0-1 1,0 1 0,-1-1-1,1 1 1,0-1 0,-1 1-1,1-1 1,0 1 0,-1-1-1,1 0 1,-1 0-1,1 1 1,-1-1 0,1 0-1,-1 0 1,0 1 0,1-1-1,-1 0 1,0 0-1,0 0 1,0 0 0,0 1-1,1-1 1,-1 0 0,0 0-1,-1 0 1,1 0-1,0 0 1,0 0 0,0 1-1,0-1 1,-1 0 0,1 0-1,0 0 12,0-3-54,-1-4-51,1 0-1,0 0 1,1 0 0,0 0-1,0 0 1,1 0 0,-1 0 0,2 0-1,-1 1 1,1-1 0,1 1-1,1-5 106,-3 12 70,0-1-1,-1 1 1,1-1-1,-1 1 1,1 0-1,0 0 1,-1 0-1,1 0 1,0 0-1,-1 0 1,1 0-1,0 0 1,-1 1-1,1-1 1,-1 1-1,1-1 1,-1 1-1,1-1 1,-1 1-1,1 0 1,-1 0-1,1 0 1,-1 0-1,0 0 0,0 0 1,0 0-1,1 0 1,-1 1-1,0-1 1,0 0-1,0 1 1,-1-1-1,1 1 1,0-1-1,-1 1 1,1-1-1,0 1 1,-1-1-1,0 1 1,1-1-1,-1 1 1,0 0-1,0-1 1,0 1-70,20 103 511,-17-83-3816,-2-22 2262,-1 1 180,1-1-7819,0-1-2086</inkml:trace>
  <inkml:trace contextRef="#ctx0" brushRef="#br0" timeOffset="984.245">595 10 10581,'-26'17'9990,"7"25"-7667,16-34-1876,2-6-390,-1 1 0,1-1 0,-1 1 0,1 0 1,0-1-1,0 1 0,0 0 0,1 0 0,-1 0 0,0 0 0,1 0 0,0-1 0,0 1 0,0 0 0,0 0 0,0 0 0,1 0 0,-1 0 0,1 0 0,0 0 0,-1-1 0,1 1 0,1 0 0,-1 0 0,0-1 0,1 1 0,-1-1 0,1 1 0,0-1 0,0 0 0,0 0 0,0 0 0,0 0 0,0 0 1,1 0-1,-1 0 0,1-1 0,-1 1 0,1-1 0,-1 0 0,1 0 0,0 0 0,0 0 0,-1 0 0,2 0-57,-1 0-24,0 0 0,0 1-1,0-1 1,0 0 0,0-1 0,0 1 0,0-1 0,0 1 0,0-1 0,1 0 0,-1 0-1,0 0 1,0 0 0,0-1 0,0 1 0,0-1 0,0 0 0,1 0 0,-2 0-1,1 0 1,0-1 0,0 1 0,0-1 0,-1 0 0,1 1 0,0-1 0,-1 0-1,0-1 1,1 1 0,-1 0 0,0-1 0,0 1 0,-1-1 0,1 0 0,0 1-1,-1-1 1,0 0 0,1 0 0,-1 0 0,0 0 0,-1 0 0,1 0 0,0 0-1,-1-1 1,0 1 0,0 0 0,0 0 0,0-2 24,-37-55 917,11 47-4419,26 14-9205,4 0 3265</inkml:trace>
  <inkml:trace contextRef="#ctx0" brushRef="#br0" timeOffset="1408.08">750 38 13446,'18'48'9105,"19"42"-6364,-26-132-2493,-12 37-240,1-1 0,0 1 1,0 0-1,0-1 0,1 1 0,0 0 1,0-1-1,0 1 0,0 0 1,1 0-1,0 0 0,0 0 1,0 0-1,1 0 0,0 0 0,0 1 1,0 0-1,0-1 0,1 1 1,-1 0-1,1 1 0,0-1 1,0 1-1,1-1 0,-1 1 1,1 1-1,1-2-8,-3 6 84,0-1 0,0 1 0,0-1 0,-1 1 1,1 0-1,0 0 0,-1 0 0,1 1 0,-1-1 0,0 1 1,0-1-1,0 1 0,0 0 0,0-1 0,-1 1 0,1 0 1,-1 0-1,0 0 0,0 1 0,0-1 0,0 0 0,0 0 1,-1 0-1,1 1 0,-1-1 0,0 0 0,0 1 0,0-1 1,-1 1-85,3 6 125,8 83-47,-16-104-17943,4-1 7338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39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108 132 9332,'-16'-12'9454,"-6"13"-5001,-37 40-1837,57-38-2583,1 0 0,-1 0 0,1 0 1,0 1-1,0-1 0,0 0 1,1 1-1,-1-1 0,1 0 1,0 1-1,-1-1 0,1 1 1,1-1-1,-1 0 0,1 1 1,-1-1-1,1 0 0,0 1 1,0-1-1,0 0 0,1 0 1,-1 0-1,1 0 0,0 0 1,-1 0-1,1 0 0,1-1 1,-1 1-1,0-1 0,1 1 0,-1-1 1,1 0-1,0 0 0,-1 0 1,1 0-1,0-1 0,0 1 1,0-1-1,1 1 0,-1-1 1,0 0-1,0-1 0,1 1 1,-1 0-1,0-1 0,1 0 1,-1 0-1,1 0 0,1 0-33,14-23-4348,-14-14-3628,-4 25 2887,2-9-4969</inkml:trace>
  <inkml:trace contextRef="#ctx0" brushRef="#br0" timeOffset="234.328">113 0 10021,'0'31'11320,"10"18"-8673,-4-24-1490,22 141-357,-31-174-15703,3 3 3877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37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9540,'2'39'9895,"3"-2"-4674,3 7-3322,8 20-3378,-1-4 1145,-15-59 118,1 12-3380,-7-9-7121,1-4 520</inkml:trace>
  <inkml:trace contextRef="#ctx0" brushRef="#br0" timeOffset="203.078">0 134 11045,'6'4'3121,"2"-2"113,-1 1-1297,1-1-529,0 0-335,1-1-241,2-1-271,2 0-257,0 1-224,3-1-336,-3-1-433,1 0-479,-1-2 367,0-1-2624,1-2-2450,0 0-5490</inkml:trace>
  <inkml:trace contextRef="#ctx0" brushRef="#br0" timeOffset="810.401">217 111 10677,'-13'21'8128,"6"7"-4302,17 55-1091,-8-80-2745,0-1-1,0 1 1,1-1 0,-1 0-1,0 0 1,1 0-1,-1 0 1,1-1-1,0 1 1,-1-1 0,1 1-1,0-1 1,0 0-1,0 0 1,0 0-1,0-1 1,0 1 0,0-1-1,0 1 1,0-1-1,1 0 1,-1 0-1,0-1 1,0 1 0,0-1-1,0 1 1,0-1-1,0 0 1,0 0-1,0 0 1,0 0 0,-1-1-1,1 1 1,0-1-1,-1 0 1,1 0-1,-1 0 1,1 0 0,-1 0-1,0 0 1,0-1-1,0 1 1,0-1-1,-1 1 1,1-1 0,-1 0-1,1 0 1,-1 0-1,0 0 1,0 0-1,0 0 1,-1 0 0,1 0-1,-1 0 1,1-3 10,-2 1-14,0 0 1,0 0 0,0 0-1,-1 0 1,0 0 0,0 0-1,0 0 1,-1 1 0,1-1-1,-1 1 1,0-1 0,0 1-1,-1 0 1,1 0 0,-1 1-1,0-1 1,0 1 0,0 0-1,0 0 1,-1 0 0,1 0-1,-1 1 1,0 0 0,0 0-1,0 0 1,0 0 0,-4 0 13,5 1-2584,2 0-7734,1 1-1197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36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10421,'48'-4'8051,"-1"-11"-5947,-44 14-2085,-1 0 0,0-1 0,0 1 0,1-1 0,-1 1 0,0-1-1,0 1 1,-1-1 0,1 0 0,0 0 0,0 0 0,-1 0 0,1 0 0,-1 0 0,0-1 0,0 1 0,0 0 0,0-1 0,0 1 0,0-1 0,-1 1 0,1-1 0,-1 1 0,1-1 0,-1 0 0,0 1-1,0-1 1,0 1 0,-1-1 0,1 1 0,-1-1 0,1 1 0,-1-1 0,0 1 0,0-2-19,0 2 81,-1 0-1,0 0 1,1 1-1,-1-1 1,0 0-1,0 1 0,0-1 1,0 1-1,0-1 1,0 1-1,0 0 1,0 0-1,-1 0 1,1 0-1,0 0 1,-1 0-1,1 1 1,-1-1-1,1 1 1,-1 0-1,1 0 1,-1 0-1,1 0 1,-1 0-1,1 0 1,-1 1-1,1-1 1,0 1-1,-1 0 1,1 0-1,0-1 1,-1 2-1,1-1 1,0 0-1,0 0 1,0 1-1,0-1 1,0 1-1,0-1 1,0 1-1,0 0 1,1 0-1,-1 0 1,1 0-1,0 0 1,-1 0-1,1 1-80,-3 6 296,0 0-1,1 0 0,1 1 1,0-1-1,0 1 1,0-1-1,1 1 0,1 0 1,0-1-1,0 1 1,1 1-296,-1-9 31,1 0 0,-1 0 0,1 0 0,0 0 0,0 0 0,0 0 0,0 0 0,1 0 0,-1 0 0,0 0 0,1-1 0,-1 1 0,1 0 0,0-1 0,0 1 1,-1-1-1,1 0 0,0 0 0,0 1 0,0-1 0,0-1 0,0 1 0,0 0 0,1 0 0,-1-1 0,0 1 0,0-1 0,1 0 0,-1 0 0,0 0 0,0 0 0,1 0 1,-1 0-1,0 0 0,0-1 0,1 1-31,43-14-4417,-16-12-9692,-24 14 3261</inkml:trace>
  <inkml:trace contextRef="#ctx0" brushRef="#br0" timeOffset="296.805">220 22 8196,'12'32'8680,"0"19"-4319,8 24-1896,-20-75-2450,0 0-1,0-1 1,0 1 0,0 0 0,0 0 0,0-1 0,0 1 0,0 0 0,1 0 0,-1-1 0,0 1 0,0 0 0,0 0 0,0-1 0,0 1 0,1 0 0,-1 0 0,0-1 0,0 1 0,0 0 0,1 0 0,-1 0 0,0 0 0,0-1 0,1 1 0,-1 0 0,0 0 0,0 0 0,1 0 0,-1 0 0,0 0 0,1 0 0,-1 0 0,0 0 0,0 0 0,1 0 0,-1 0 0,0 0 0,1 0 0,-1 0 0,0 0 0,0 0 0,1 0 0,-1 0 0,0 0 0,1 0 0,-1 0 0,0 1 0,0-1 0,1 0 0,-1 0 0,0 0 0,0 0 0,0 1 0,1-1 0,-1 0 0,0 0 0,0 1 0,0-1-15,6-30 77,-6 29-38,1-10 46,0 1 0,1 0-1,0 0 1,1 0 0,0 0 0,0 0 0,1 1 0,1-1 0,0 1-1,2-3-84,22 0-3615,-8 14-9919,-15 0 5149</inkml:trace>
  <inkml:trace contextRef="#ctx0" brushRef="#br0" timeOffset="713.666">438 101 10821,'29'6'8417,"-25"-5"-8165,0 0 1,1-1-1,-1 0 0,0 1 1,1-1-1,-1-1 0,0 1 0,0-1 1,1 0-1,-1 0 0,0 0 1,0 0-1,0-1 0,0 1 0,0-1 1,3-2-253,-6 2 11,0 1 1,0-1 0,1 1 0,-1-1-1,0 0 1,0 1 0,-1-1-1,1 0 1,0 0 0,-1 0 0,1 0-1,-1 0 1,1 0 0,-1 0 0,0 0-1,0 1 1,0-1 0,0 0 0,0 0-1,0 0 1,-1 0 0,1 0-1,-1 0 1,1 0 0,-1 0 0,0 0-1,1 1 1,-1-1 0,0 0 0,0 0-1,0 1 1,-1-1 0,1 1-1,0-1 1,-1 1 0,1 0 0,-1-1-1,1 1 1,-1 0 0,1 0 0,-1 0-1,0 0 1,0 0 0,0 0 0,1 1-1,-1-1 1,0 1 0,0-1-1,0 1 1,0 0 0,0-1 0,0 1-1,0 0 1,0 0 0,0 1 0,0-1-1,0 0 1,0 1 0,0-1-1,1 1 1,-1-1 0,0 1 0,0 0-1,0 0 1,1 0 0,-1 0 0,0 0-1,0 1-11,-3 5 331,1 0 0,1 0 0,-1 1 0,1-1 0,0 1 0,1 0 0,0 0 0,0 0 0,1 0 0,0 0 0,0 0 0,1 0 0,0 0 0,0 0 0,1 0 0,1 4-331,-1-9 44,0 0 0,1 0 0,-1-1 0,1 1 0,-1 0 0,1-1 0,0 0 0,0 1-1,0-1 1,1 0 0,-1 0 0,0 0 0,1 0 0,-1-1 0,1 1 0,0-1 0,0 0 0,-1 1 0,1-1 0,0 0 0,0-1 0,0 1-1,0 0 1,0-1 0,0 0 0,0 1 0,0-1 0,0 0 0,1-1 0,-1 1 0,0-1 0,0 1 0,0-1-44,33-9-4886,-7-7-7197,-17 4-1750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34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7491,'0'-14'11318,"2"24"-6452,14 70-1784,-14-76-3070,0 0 1,0 0 0,1 0 0,-1-1 0,1 1 0,0-1 0,0 1 0,1-1 0,-1 0 0,1 0-1,-1 0 1,1-1 0,0 1 0,0-1 0,0 0 0,0 0 0,0 0 0,1-1 0,-1 1 0,1-1-1,-1 0 1,1 0 0,-1-1 0,1 1 0,2-1-13,-4-1 3,-1 1 0,1 0 0,-1-1 0,1 0-1,-1 1 1,1-1 0,-1 0 0,1-1 0,-1 1 0,0 0 0,0-1 0,1 1-1,-1-1 1,0 1 0,0-1 0,-1 0 0,1 0 0,0 0 0,-1 0 0,1 0-1,-1-1 1,1 1 0,-1 0 0,0-1 0,0 1 0,0-1 0,0 1 0,-1-1-1,1 1 1,-1-1 0,0 1 0,1-1 0,-1 0-3,-9-89 439,4 103-2863,7 1-2342,1-4-4006,1-3-2863</inkml:trace>
  <inkml:trace contextRef="#ctx0" brushRef="#br0" timeOffset="508.282">372 97 9140,'-20'-3'8067,"-1"4"-3622,18-1-4354,1 1 0,0-1 1,-1 0-1,1 0 0,0 1 0,-1 0 1,1-1-1,0 1 0,0 0 1,0 0-1,0 0 0,-1 0 0,2 1 1,-1-1-1,0 1 0,0-1 0,0 1 1,1-1-1,-1 1 0,0 0 1,1 0-1,0 0 0,-1 0 0,1 0 1,0 0-1,0 0 0,0 0 1,1 0-1,-1 1 0,0-1 0,1 0 1,-1 1-1,1-1 0,0 0 0,0 1 1,0-1-1,0 0 0,0 1 1,1 0-92,0-1 5,0 0 0,0 1 0,0-1 0,0 0 0,1 0 1,-1 0-1,1 0 0,0 0 0,-1 0 0,1 0 1,0-1-1,0 1 0,0 0 0,0-1 0,1 0 0,-1 1 1,0-1-1,0 0 0,1 0 0,-1-1 0,1 1 0,-1 0 1,1-1-1,-1 1 0,1-1 0,-1 0 0,1 0 1,2 0-6,-3 0 10,0-1 1,1 1 0,-1 0 0,0 0 0,0 0-1,0 1 1,1-1 0,-1 0 0,0 1-1,0 0 1,0-1 0,0 1 0,0 0 0,0 0-1,0 0 1,0 0 0,0 1 0,-1-1 0,1 0-1,0 1 1,-1-1 0,1 1 0,-1 0-1,1-1 1,-1 1 0,0 0 0,0 0 0,0 0-1,0 0 1,0 0 0,0 0 0,0 0 0,-1 0-1,1 0 1,-1 0 0,0 1 0,1-1-1,-1 2-10,-2-2 42,-1 1 0,1-1 0,-1 1 0,1-1 0,-1 0 0,0 0 0,0 0 0,0 0 0,0 0 0,0 0-1,0-1 1,0 0 0,-1 0 0,1 0 0,0 0 0,-1 0 0,1-1 0,-1 1 0,1-1 0,-1 0 0,1 0-1,-1 0 1,1 0 0,-4-1-42,2 1-478,-21-1-948,13-5-6853,12 4 1727,2-1-3469</inkml:trace>
  <inkml:trace contextRef="#ctx0" brushRef="#br0" timeOffset="885.158">469 191 9668,'2'1'818,"51"1"8436,23-20-7216,-75 16-2013,0 0 0,0 0 0,0 0-1,0 0 1,-1-1 0,1 1 0,-1 0 0,1 0 0,-1-1 0,0 1 0,0 0-1,0 0 1,0-1 0,0 1 0,-1 0 0,1 0 0,-1-1 0,1 1 0,-1 0-1,0 0 1,0 0 0,0 0 0,0 0 0,0 0 0,0 0 0,-1 0 0,1 0-1,-1 1 1,1-1 0,-1 0 0,0 1 0,1-1 0,-1 1 0,-1 0-25,2-1 60,-1 1 0,0 0 0,1 1 0,-1-1 0,0 0 0,0 0 0,0 1 0,0-1 0,0 1 0,0 0 0,0 0 0,0-1 0,0 1 0,0 1 0,0-1 0,0 0 0,0 0 0,0 1 0,0-1 0,1 1 0,-1-1 0,0 1 0,0 0 0,0 0 0,1 0 0,-1 0 0,0 0 0,1 0 0,-1 0 0,1 1 0,-1-1 1,1 0-1,-1 1 0,1 0 0,0-1 0,0 1 0,0 0 0,0-1 0,0 1 0,0 0 0,0 1-60,-17 83 2912,19-84-2858,0 0 0,0 0 1,0 0-1,0 1 0,0-1 0,0 0 1,1-1-1,-1 1 0,1 0 0,-1 0 1,1-1-1,0 1 0,0-1 1,0 1-1,0-1 0,0 0 0,0 1 1,0-1-1,0 0 0,0-1 0,0 1 1,0 0-1,1-1 0,-1 1 1,0-1-1,1 1 0,-1-1 0,0 0 1,3 0-55,47 1-3624,-38-1 850,-7 0 930,13 0-7994,-6-1-1637</inkml:trace>
  <inkml:trace contextRef="#ctx0" brushRef="#br0" timeOffset="1163.849">812 123 11317,'-42'-16'12193,"7"42"-8007,31-21-4061,1-1 0,0 1-1,0 0 1,1 1 0,-1-1-1,1 0 1,0 1-1,1-1 1,-1 1 0,1 0-1,0 0 1,0-1-1,1 1 1,0 0 0,0 3-125,1-7-26,-1 0 1,1 0 0,0 0 0,0 0 0,0 0 0,1 0 0,-1-1 0,0 1 0,1 0 0,-1-1 0,1 1 0,-1-1-1,1 0 1,0 1 0,-1-1 0,1 0 0,0 0 0,0 0 0,0 0 0,0 0 0,0 0 0,0-1 0,0 1-1,0-1 1,1 0 0,-1 1 0,0-1 0,0 0 0,0 0 0,0 0 0,1-1 0,-1 1 0,0 0 0,0-1 0,0 1-1,2-2 26,38-15-3909,-20-14-5175,-21 18 3043,1-3-3571</inkml:trace>
  <inkml:trace contextRef="#ctx0" brushRef="#br0" timeOffset="1804.321">790 0 13830,'6'32'9538,"1"0"-5599,10 53-2470,-9-47-1144,2 26-2640,-12-58-1423,-1-3-5330,1-3-4896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46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64 8196,'14'-13'7905,"-22"-4"-3695,-25-9-889,32 25-3283,-1 0-1,0 0 0,0 1 1,0-1-1,1 0 0,-1 1 1,0-1-1,0 1 0,0-1 1,0 1-1,0 0 1,0 0-1,0 0 0,0 0 1,0 0-1,0 0 0,0 1 1,0-1-1,0 1 1,1-1-1,-1 1 0,0 0 1,0 0-1,0-1 0,1 1 1,-1 1-1,0-1 1,1 0-1,-1 0 0,1 1 1,-1-1-1,1 0 0,0 1 1,0-1-1,0 1 0,0 0 1,0-1-1,0 1 1,0 0-1,0 0 0,0 0 1,0 1-38,-12 85 436,39 81 573,-39-176-4516,5 2-2895,6 2-126,1 0-3666</inkml:trace>
  <inkml:trace contextRef="#ctx0" brushRef="#br0" timeOffset="296.804">1 213 10901,'16'-6'8948,"19"11"-4485,-23-3-3243,11-2-2059,-16-2-3424,0-2-5018,-2-1-1852</inkml:trace>
  <inkml:trace contextRef="#ctx0" brushRef="#br0" timeOffset="596.036">187 192 10053,'29'3'7559,"4"-4"-4059,-29 1-3421,1-1 0,0 1-1,0-1 1,-1 0 0,1 0-1,-1-1 1,1 0-1,-1 1 1,0-1 0,1-1-1,-1 1 1,0-1 0,0 1-1,-1-1 1,1 0-1,0-1 1,-1 1 0,2-3-79,-4 5 3,-1-1 1,1 0 0,0 1-1,-1-1 1,1 0-1,-1 1 1,0-1 0,0 0-1,1 0 1,-1 0 0,0 1-1,-1-1 1,1 0 0,0 0-1,0 1 1,-1-1 0,1 0-1,-1 0 1,1 1-1,-1-1 1,0 1 0,0-1-1,0 0 1,0 1 0,0 0-1,0-1 1,0 1 0,0 0-1,0-1 1,-1 1-1,1 0 1,-1 0 0,1 0-1,-1 0 1,1 0 0,-1 0-1,1 1 1,-1-1 0,0 0-1,1 1 1,-1-1-1,0 1 1,0 0 0,1 0-1,-1-1 1,0 1 0,0 0-1,1 0 1,-1 1 0,0-1-1,0 0 1,1 1-1,-1-1 1,0 1 0,0 0-4,-2 0 107,0 0 0,0 0 0,0 0 1,0 1-1,0 0 0,0 0 0,1 0 1,-1 0-1,1 1 0,-1-1 0,1 1 1,0 0-1,0 0 0,0 0 0,0 0 1,1 1-1,-1-1 0,1 1 0,0-1 1,0 1-1,0 0 0,1 0 0,-1 0 0,1 0 1,0 0-1,0 0 0,0 0 0,1 0 1,-1 1-1,1-1 0,0 0 0,1 0 1,-1 1-108,0-1 63,-1 0 0,1 0 0,0 0 0,1-1 0,-1 1 0,0 0 0,1 0 0,0 0 1,0-1-1,0 1 0,1 0 0,-1-1 0,1 1 0,0-1 0,0 0 0,0 1 0,0-1 1,1 0-1,-1 0 0,1-1 0,0 1 0,0 0 0,0-1 0,0 0 0,0 1 0,0-1 0,1 0 1,-1-1-1,1 1 0,-1-1 0,1 0 0,0 1 0,-1-1 0,1-1 0,0 1 0,2-1-63,25-15-5094,-16-2-7593,-7 6 1946</inkml:trace>
  <inkml:trace contextRef="#ctx0" brushRef="#br0" timeOffset="1073.159">390 135 8772,'20'-10'8193,"0"6"-3687,-17 4-4398,0 0-1,0 0 1,0 1 0,0-1-1,0 1 1,0-1 0,0 1-1,0 0 1,0 0 0,0 0-1,-1 1 1,1-1 0,0 1-1,-1-1 1,1 1 0,-1 0-1,1 0 1,-1 0 0,0 0-1,0 1 1,0-1 0,0 1 0,0-1-1,-1 1 1,1-1 0,-1 1-1,0 0 1,1 1-108,41 105-792,-105-148-969,60 38 1861,0-1 1,0 1 0,0 0-1,0 0 1,0 1 0,0-1-1,0 0 1,-1 1-1,1-1 1,0 1 0,0-1-1,-1 1 1,1 0 0,0 0-1,0 0 1,-1 0-1,1 1 1,0-1 0,0 1-1,-1-1 1,1 1 0,0 0-1,0 0 1,0 0 0,0 0-1,0 0 1,0 0-1,0 0 1,0 1 0,1-1-1,-1 1 1,0-1 0,1 1-1,-1 0 1,1 0 0,0-1-1,0 1 1,-1 0-1,1 0 1,0 0 0,1 1-1,-1-1 1,0 0 0,1 0-1,-1 0 1,1 1-1,-1-1 1,1 0 0,0 0-1,0 1-100,2-1 37,-1 0 0,1 0 0,-1-1 0,1 1 0,0-1-1,0 1 1,0-1 0,0 0 0,0 1 0,0-1 0,0 0 0,0 0 0,0-1-1,0 1 1,1 0 0,-1-1 0,0 1 0,1-1 0,-1 0 0,0 0-1,1 0 1,-1 0 0,0 0 0,1 0 0,-1-1 0,2 1-37,37-10-3429,-15-8-2866,-12 1-1835,-2 2-1923</inkml:trace>
  <inkml:trace contextRef="#ctx0" brushRef="#br0" timeOffset="1369.965">634 49 11189,'8'22'10047,"-2"19"-7890,-4-24-1171,19 143-989,-24-168-14280,1 4 4206</inkml:trace>
  <inkml:trace contextRef="#ctx0" brushRef="#br0" timeOffset="1571.357">605 214 11349,'12'1'11120,"2"1"-7128,28 1-5167,-10-24-10212,-27 16 7116,3-4-5341</inkml:trace>
  <inkml:trace contextRef="#ctx0" brushRef="#br0" timeOffset="1914.993">770 146 9588,'9'25'8298,"-4"2"-3848,-5-24-4344,0 0 1,0 1-1,0-1 1,0 0 0,1 0-1,-1 1 1,1-1 0,0 0-1,0 0 1,0 0 0,1 0-1,-1 0 1,1 0-1,-1 0 1,1 0 0,0-1-1,0 1 1,0-1 0,1 1-1,-1-1 1,1 0 0,-1 0-1,1 0 1,0 0-1,-1 0 1,1-1 0,0 1-1,0-1 1,0 0 0,0 0-1,1 0 1,-1 0-1,1 0-105,-2 0 1,1-1 0,0 1 0,0-1 0,0 0 0,-1 0 1,1 0-1,0 0 0,0 0 0,0-1 0,-1 1 1,1-1-1,0 0 0,0 0 0,-1 0 0,1 0 1,-1 0-1,1 0 0,-1-1 0,1 1 0,-1-1 1,0 0-1,0 0 0,0 0 0,0 0 0,0 0 1,0 0-1,-1 0 0,1-1 0,-1 1 0,1-1 0,-1 1 1,0-1-1,0 1 0,0-1 0,0 0 0,0 1 1,-1-1-1,1 0 0,-1 0 0,0 0 0,0 1 1,0-1-1,0 0 0,0 0 0,-1-2-2,-9-67-16,11 74-6418,5 2-2915,-3-3-789</inkml:trace>
  <inkml:trace contextRef="#ctx0" brushRef="#br0" timeOffset="2196.13">992 172 10117,'22'31'8362,"10"49"-3785,-24-120-2982,-6 21-1412,-3 13-106,2 1 1,-1-1-1,0 1 1,1-1-1,0 1 1,1-1-1,-1 1 1,1 0-1,0 0 1,0-1-1,0 1 1,1 1-1,2-5-77,-3 8-23,0 0 0,0 0-1,0 0 1,0 1 0,0-1-1,0 0 1,0 1 0,0 0-1,0-1 1,0 1 0,0 0-1,0 0 1,0 0 0,0 0-1,0 0 1,0 0 0,0 1-1,0-1 1,0 1 0,0 0-1,0-1 1,0 1 0,0 0-1,0 0 24,21 10-2929,6 1-10168,-20-11 3858</inkml:trace>
  <inkml:trace contextRef="#ctx0" brushRef="#br0" timeOffset="2613.558">1269 225 10325,'47'-2'6961,"-44"1"-6933,0 0-1,0 0 1,-1 0-1,1-1 1,0 1-1,-1-1 1,1 0-1,-1 0 1,1 1-1,-1-2 0,0 1 1,0 0-1,0 0 1,0-1-1,0 1 1,0-1-1,-1 1 1,0-1-1,1 0 0,-1 0 1,0 1-1,0-1 1,0 0-1,0 0 1,-1 0-1,0 0 1,1 0-1,-1 0 1,0-1-1,0 1 0,0 0 1,-1 0-1,1-1-27,-2 2 64,1 0 0,-1-1 0,0 1 0,0 0 0,1 0 0,-1 0 0,0 0 0,-1 1-1,1-1 1,0 1 0,0-1 0,-1 1 0,1 0 0,-1-1 0,1 1 0,-1 1 0,1-1-1,-1 0 1,0 1 0,0-1 0,1 1 0,-1 0 0,0 0 0,1 0 0,-1 0 0,0 0 0,0 0-1,1 1 1,-1 0 0,0-1 0,1 1 0,-1 0 0,1 0 0,-1 0 0,1 1 0,-1-1 0,1 1-1,0-1 1,0 1 0,0 0 0,-2 1-64,-11 89 4072,15-78-3360,-1-12-614,0 1 1,0-1-1,1 1 0,-1-1 1,1 1-1,0-1 0,-1 1 1,1 0-1,0-1 1,1 1-1,-1-1 0,0 1 1,1-1-1,-1 1 1,1-1-1,0 1 0,0-1 1,0 1-1,0-1 1,0 0-1,0 0 0,1 1 1,-1-1-1,1 0 1,0 0-1,-1-1 0,1 1 1,0 0-1,0 0 1,0-1-1,0 1 0,1-1 1,-1 0-1,0 0 0,1 0 1,-1 0-1,0 0 1,1 0-1,-1 0 0,1-1 1,0 0-1,1 1-98,59-19-2254,-45 5-3432,-1-2-5310,-7 3 220</inkml:trace>
  <inkml:trace contextRef="#ctx0" brushRef="#br0" timeOffset="3050.955">1547 117 10181,'-38'15'12840,"32"20"-9650,7-30-3171,0 0 0,0 0 0,1 0 0,-1-1 0,1 1 0,1 0 0,-1-1 0,1 1-1,-1-1 1,1 0 0,1 0 0,-1 0 0,0 0 0,1-1 0,1 1-19,60 30 894,-64-32-845,-1-1 1,1 1 0,-1-1 0,0 1-1,0-1 1,0 1 0,0-1 0,0 1-1,0-1 1,0 1 0,0-1 0,0 1-1,-1-1 1,1 1 0,-1-1 0,1 1-1,-1-1 1,1 0 0,-1 1 0,0-1 0,0 0-1,0 1 1,1-1 0,-1 0 0,0 0-1,-1 0 1,1 0 0,0 0 0,0 0-1,0 0 1,-1 0 0,1-1 0,0 1-1,-1 0 1,1-1 0,-1 1 0,1-1-1,0 0 1,-1 1 0,1-1 0,-1 0 0,1 0-1,-1 0 1,1 0 0,-1 0 0,0 0-50,-45-10-714,40-2-4589,8-5-7030,0 11 1021</inkml:trace>
  <inkml:trace contextRef="#ctx0" brushRef="#br0" timeOffset="3550.84">1521 140 9668,'3'0'10435,"17"-7"-6698,29 2 150,-36 11-5757,-11 8-4663,-3-12-791,0-1-4660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41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86 6771,'15'-7'7235,"-26"6"-1048,-27 7-1182,-19 17-3453,56-23-1527,0 1 1,0 0-1,0-1 0,0 1 0,0 0 0,0 0 1,0 0-1,0 0 0,0 0 0,0 0 0,0 0 0,0 0 1,1 0-1,-1 0 0,0 1 0,1-1 0,-1 0 0,1 0 1,0 1-1,-1-1 0,1 0 0,0 1 0,0-1 1,0 0-1,0 1 0,0-1 0,0 0 0,0 1 0,0-1 1,0 0-1,1 1 0,-1-1 0,0 0 0,1 0 1,-1 1-1,1-1 0,0 0 0,-1 0 0,1 0 0,0 0 1,0 0-1,0 0 0,0 0 0,0 1-25,110 68 83,-111-69-78,1 0 0,0 0 0,-1 0 0,0 0 0,1 1 0,-1-1-1,1 0 1,-1 1 0,0-1 0,0 0 0,0 0 0,0 1 0,0-1 0,0 0 0,0 1 0,0-1 0,-1 0 0,1 1 0,0-1 0,-1 0 0,1 0 0,-1 0 0,1 1 0,-1-1 0,0 0 0,1 0 0,-1 0 0,0 0-1,0 0 1,0 0 0,0 0 0,0 0 0,0 0 0,0-1 0,0 1 0,0 0 0,0-1 0,0 1 0,-1-1 0,1 1 0,0-1 0,0 1 0,-1-1 0,1 0 0,0 0 0,0 1 0,-1-1 0,1 0 0,-1 0-5,-68-1-1927,64-14-1283,7-4-3984,-1 15 4355,2-14-10159</inkml:trace>
  <inkml:trace contextRef="#ctx0" brushRef="#br0" timeOffset="390.567">196 5 11365,'16'50'10815,"-3"2"-6266,11 105-3777,-28-153-8076,-3-20-4092,3 4 2611</inkml:trace>
  <inkml:trace contextRef="#ctx0" brushRef="#br0" timeOffset="612.906">179 166 12198,'3'-5'7992,"3"1"-3488,31 2-1529,-2 12-2600,-6-2-5737,-9-6-8214,-13-2 4486</inkml:trace>
  <inkml:trace contextRef="#ctx0" brushRef="#br0" timeOffset="613.906">404 269 10133,'3'-4'9702,"1"-30"-6905,9-81 2691,6 101-5823,-5 25-4935,-2-3-6651,-8-5 1343</inkml:trace>
  <inkml:trace contextRef="#ctx0" brushRef="#br0" timeOffset="1130.935">564 107 10437,'30'-10'9367,"-1"9"-5263,-26 1-4073,0 1 0,1 0 1,-1 0-1,0 0 0,0 0 0,0 0 1,0 1-1,0-1 0,0 1 0,-1 0 0,1 0 1,-1 0-1,1 0 0,-1 0 0,1 1 1,-1-1-1,0 1 0,0-1 0,-1 1 0,1 0 1,0 0-1,-1 0 0,1 0 0,-1 0 1,0 1-32,27 102-801,-29-109 757,0-1-1,-1 1 0,0 0 1,1 0-1,-1 0 0,0 0 1,-1 0-1,1 0 0,0 0 1,-1 1-1,0-1 1,1 1-1,-1 0 0,0 0 1,0 0-1,0 0 0,-1 0 1,1 1-1,0-1 0,-1 1 1,1 0-1,-1 0 45,1-1 162,-1 1 0,0-1 1,0 1-1,0 0 0,1 0 0,-1 0 0,0 1 0,0 0 1,0-1-1,0 1 0,0 1 0,0-1 0,0 1 0,0-1 1,0 1-1,0 0 0,0 0 0,0 1 0,1-1 0,-1 1 1,1 0-1,-1 0 0,1 0 0,-1 0 0,1 1 0,0 0 1,0-1-1,0 1 0,1 0 0,-1 0 0,1 0 0,-3 4-161,5-6 41,-1 1 1,1-1-1,0 1 1,-1-1-1,1 1 1,0-1-1,0 0 1,0 1 0,0 0-1,0-1 1,0 1-1,0-1 1,0 0-1,1 1 1,-1-1-1,1 1 1,-1-1 0,1 1-1,-1-1 1,1 0-1,0 1 1,0-1-1,-1 0 1,1 0-1,0 0 1,0 1 0,0-1-1,1 0 1,-1 0-1,0-1 1,0 1-1,0 0 1,1 0-1,-1 0 1,0-1 0,1 1-1,-1-1 1,1 1-1,-1-1 1,1 0-1,-1 1 1,1-1-1,-1 0 1,1 0 0,-1 0-1,1 0 1,0 0-43,76-5-469,-74 3-7,0-1 1,0 0-1,0 0 0,0 0 1,-1 0-1,1-1 1,-1 1-1,0-1 0,0 0 1,0 0-1,0 0 0,-1-1 1,1 1-1,-1 0 1,1-4 475,13-20-10333,-6 12-1811</inkml:trace>
  <inkml:trace contextRef="#ctx0" brushRef="#br0" timeOffset="1440.56">788 0 12005,'16'36'9406,"-4"24"-7948,-6-24-151,25 97 1281,-29-130-5249,-4-17-10501,0 6 2237</inkml:trace>
  <inkml:trace contextRef="#ctx0" brushRef="#br0" timeOffset="1628.013">770 153 11925,'17'6'11387,"17"-5"-7532,-5 0-2558,-14-2-1403,-10-3-5067,0 1-4478,-2 1-3867</inkml:trace>
  <inkml:trace contextRef="#ctx0" brushRef="#br0" timeOffset="1971.681">966 170 10997,'27'-2'9251,"37"-13"-6633,-63 14-2560,1-1 0,-1 0 0,0 0-1,0 1 1,0-1 0,0 0-1,0 0 1,0 0 0,0 0-1,-1 0 1,1 0 0,-1 0-1,1-1 1,-1 1 0,0 0-1,0 0 1,0 0 0,0 0-1,0 0 1,-1-1 0,1 1 0,-1 0-1,1 0 1,-1 0 0,0 0-1,0 0 1,0 0 0,0 0-1,0 0 1,0 1 0,0-1-1,0 0 1,-1 1 0,1-1-1,-1 1 1,1-1 0,-2 0-58,-2 3 99,0 1 0,1-1 0,-1 1 0,1 0 0,-1 0 0,1 0 0,0 1 0,0 0 0,0-1-1,0 2 1,0-1 0,0 0 0,1 1 0,0-1 0,0 1 0,0 0 0,0 0 0,0 0 0,1 1 0,0-1 0,0 1 0,0-1 0,0 1 0,1 0 0,-1-1 0,1 1 0,1 0 0,-1 0 0,1 0 0,0 0 0,0 4-99,0-5 54,0 0 1,1 0-1,-1 0 1,1 0-1,0 0 0,0 0 1,0 0-1,1 0 1,-1 0-1,1-1 1,0 1-1,0-1 1,0 1-1,1-1 0,-1 0 1,1 1-1,0-1 1,0-1-1,0 1 1,0 0-1,0-1 0,1 1 1,-1-1-1,1 0 1,-1 0-1,1-1 1,0 1-1,0-1 1,0 0-1,0 0 0,0 0 1,0 0-1,0-1 1,0 1-1,0-1 1,0 0-1,0 0 0,0-1 1,0 1-1,0-1 1,0 0-1,3-1-54,-5 2-91,0-1 0,0 1-1,0 0 1,0-1 0,0 1 0,0-1-1,0 0 1,-1 0 0,1 0 0,0 0-1,-1 0 1,1 0 0,-1 0 0,1 0-1,-1-1 1,1 1 0,-1-1-1,0 1 1,0-1 0,1 1 0,-1-1-1,0 0 1,-1 1 0,1-1 0,0-1 91,3-13-5433,-4-4-4423,0 6-2913</inkml:trace>
  <inkml:trace contextRef="#ctx0" brushRef="#br0" timeOffset="3109.129">378 104 8948,'7'-2'8874,"6"18"-5091,-7 17-186,0 17-2573,-1-9-971,-9-33-2679,3-22-10473,4 8 2561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1:34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9572,'18'-5'10846,"14"3"-8472,-11 1-1312,175-4 2022,-189 3-4369,-23-4-12568,13 5 11612,-8-2-7302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51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9604,'4'-4'11332,"3"40"-7523,0 52-1081,-3-35-3878,0-1-7005,-3-43 1168,1-1-4178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51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12598,'1'2'3233,"2"-1"49,0 0-1633,-2-1-561,1 0-368,1 0-464,-3-1-848,1-1-96,0 1-2594,0-2-2592,1 1-6500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02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26 8580,'0'1'8306,"3"4"-3918,5 38-2193,-12-22-1660,1 1-1,0 0 1,2 0-1,1 0 1,1 0-1,2 14-534,1-3 110,2 0-1,2-1 0,0 0 1,2 0-1,8 14-109,-8-31 10,0 0 0,1 0 0,1-1 0,0-1 0,1 0 0,0-1 0,1 0 0,1-1 0,-1 0 0,2-1 0,-1-1 0,14 5-10,86 12 134,-42-16 338,-85-16-6680,2-5-3447,2-2-2415</inkml:trace>
  <inkml:trace contextRef="#ctx0" brushRef="#br0" timeOffset="611.336">84 0 7107,'-3'4'8873,"-4"3"-3540,-12 12-1983,-22 29-2022,27 2-1518,20-77-9515,-2 16 2325,-1 3-1320</inkml:trace>
  <inkml:trace contextRef="#ctx0" brushRef="#br0" timeOffset="861.241">69 21 8708,'13'-8'10087,"4"12"-5229,27 36-2812,-41-37-1437,42 45 1312,-31-34-8106,-11-11-4230,-7-9-1198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06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9316,'1'1'8601,"0"8"-3836,-1 9-2752,-1 16-3102,1-5 72,2-37-10839,2 3 1139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06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11397,'2'17'9424,"1"0"-6131,2 28-2705,-5-41-1501,-2 13 1690,0-14-5165,-2-2-5137,3-2-1112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08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16 9668,'-5'-8'7869,"-7"3"-3639,10 5-4157,-1-1 0,1 1 1,0-1-1,0 1 0,0 0 1,0 0-1,0 0 0,0 0 1,-1 0-1,1 0 0,0 1 0,0-1 1,0 1-1,0-1 0,0 1 1,0 0-1,0 0 0,0 0 1,0 0-1,0 0 0,0 0 0,1 0 1,-1 1-1,0-1 0,1 1 1,-1-1-1,1 1 0,0 0 1,-1-1-1,1 1 0,0 0 1,0 0-1,0 0 0,0 1-73,2 0 2,0 1 1,0-1-1,1 1 1,-1-1-1,1 0 0,0 0 1,0 1-1,0-1 0,0-1 1,0 1-1,1 0 1,-1-1-1,1 1 0,0-1 1,0 0-1,0 1 0,0-1 1,0-1-1,0 1 0,1 0 1,-1-1-1,1 0 1,-1 0-1,3 1-2,34 21-33,-38-22 72,-1 0-1,0 0 0,0 0 1,0 0-1,1 0 1,-1 0-1,0 0 0,0 0 1,0 0-1,-1 0 1,1 1-1,0-1 0,0 0 1,-1 1-1,1-1 1,0 0-1,-1 1 0,0-1 1,1 1-1,-1-1 1,0 1-1,0-1 1,0 1-1,0-1 0,0 1 1,0-1-1,0 1 1,0-1-1,0 1 0,-1-1 1,1 1-1,-1-1 1,1 0-1,-1 1 0,0-1 1,1 0-1,-1 1 1,0-1-1,0 0 0,0 0 1,0 0-1,0 0 1,0 1-1,0-2 1,0 1-1,-1 0 0,1 0 1,0 0-1,0 0 1,-1-1-1,1 1 0,-1-1 1,1 1-1,0-1 1,-1 1-1,1-1 0,-1 0 1,1 0-1,-1 0 1,1 0-1,-1 0 0,1 0 1,-1 0-39,-2 0-237,-41 0 288,23-12-7466,22 0-2766,1 0 1276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09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8804,'6'6'9595,"-2"4"-5397,3 24-4326,-7-30 968,4 29-2614,-2-33-9492,-1 0 1013</inkml:trace>
  <inkml:trace contextRef="#ctx0" brushRef="#br0" timeOffset="1">71 14 13334,'3'5'3490,"0"0"143,1 0-1712,-1 2-672,1 2-321,-1 0-255,0 0-225,-1 2-256,-1-2-272,-1 0-320,1-3-689,-2-2-320,-1-4-2304,2-1-2802,-1-3-6131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1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9684,'2'3'7551,"-1"2"-3528,1 18-2098,-1-19-774,1 24 382,0 2-329,-1-27-6674,0-13-7247,0-1 3849</inkml:trace>
  <inkml:trace contextRef="#ctx0" brushRef="#br0" timeOffset="1">10 0 10101,'-1'2'2657,"0"0"16,1 1-944,2 0-833,0 2-736,2-1-512,1 0-2241,1-2-2257,0 0-5555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10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8 10661,'-17'-8'10736,"-27"35"-8018,43-25-2683,-1 0 0,1 0-1,0 0 1,0 0 0,0 0 0,0 0 0,0 1-1,0-1 1,1 0 0,-1 0 0,1 1 0,-1-1-1,1 0 1,0 1 0,0-1 0,0 0 0,0 1-1,1-1 1,-1 0 0,1 1 0,-1-1 0,1 0-1,0 0 1,0 1 0,0-1 0,0 0 0,0 0-1,0 0 1,0 0 0,1 0 0,-1 0 0,1-1-1,0 1 1,-1 0 0,1-1 0,0 1 0,0-1-1,0 0 1,0 0 0,0 0 0,0 0 0,0 0-1,1 0 1,-1 0 0,0-1 0,1 1-35,-1-1 60,0 0 0,0 1-1,0-1 1,1 0 0,-1 1 0,0 0 0,0-1 0,0 1 0,0 0 0,0 0 0,0 0 0,0 0-1,0 1 1,0-1 0,-1 0 0,1 1 0,0-1 0,-1 1 0,1 0 0,-1 0 0,0-1-1,0 1 1,1 0 0,-1 0 0,0 0 0,-1 0 0,1 0 0,0 0 0,0 1 0,-1-1 0,0 0-1,1 0 1,-1 0 0,0 1 0,0-1 0,0 0 0,0 0 0,0 0 0,-1 1 0,0 1-60,-63 17 1346,23-33-6126,37 4-336,3 1-1896,1-2-5522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07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3 10453,'2'-2'9684,"7"21"-7347,0 155 1932,1-69-4637,-16-115-5992,4 3-1959,2-1-3361</inkml:trace>
  <inkml:trace contextRef="#ctx0" brushRef="#br0" timeOffset="260.998">0 176 11605,'3'3'7129,"4"-4"-3429,17-10-1626,-22 10-1328,53-7 975,-19 6-4616,-27-1-182,-1-3-6206,-4 1-2421</inkml:trace>
  <inkml:trace contextRef="#ctx0" brushRef="#br0" timeOffset="655.549">183 20 9220,'3'7'9386,"-1"14"-7718,-2-15-626,22 234 3040,-10-270-4362,-12 22 211,1 1 0,0-1 0,0 0 0,0 0 0,1 1 0,0-1 0,1 1 0,0 0 0,0-1 0,0 1 0,1 0 0,0 1 0,0-1-1,1 1 1,0 0 0,0 0 0,1-1 69,-5 7-9,0-1-1,0 0 1,0 0 0,0 0-1,0 1 1,0-1-1,0 1 1,0-1 0,0 1-1,1-1 1,-1 1-1,0 0 1,0-1-1,0 1 1,1 0 0,-1 0-1,0 0 1,0 0-1,1 0 1,-1 0 0,0 0-1,0 1 1,0-1-1,1 0 1,-1 1-1,0-1 1,0 1 0,0-1-1,0 1 1,0-1-1,0 1 1,0 0 0,0 0-1,0-1 1,0 1-1,0 0 1,0 0-1,0 0 1,-1 0 0,1 0-1,0 0 1,-1 0-1,1 0 1,-1 1 0,1-1 8,21 61 611,-19-51-430,5 64 380,-7-88-6765,3 4-2413,-1 0-1413</inkml:trace>
  <inkml:trace contextRef="#ctx0" brushRef="#br0" timeOffset="999.215">427 166 9492,'12'25'8563,"-5"4"-4058,-2 60-1717,-10-113-18385,4 10 5862</inkml:trace>
  <inkml:trace contextRef="#ctx0" brushRef="#br0" timeOffset="1000.215">433 80 11093,'1'-2'2801,"-1"1"17,2 1-1394,0 3-575,1 2-465,1-1-720,-2 2-2049,1-3-417,1 0-2016,1-1-4194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1:34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0 150 10005,'5'0'7910,"12"-2"-5597,-5 1-1382,3 0 305,52-14 1371,-65 14-2603,-1 0 0,0 1 0,0-1 0,1 0 0,-1 0-1,0 0 1,0 0 0,0 0 0,0 0 0,0 0 0,0 0 0,0-1 0,-1 1-1,1 0 1,0-1 0,-1 1 0,1 0 0,-1-1 0,1 1 0,-1 0 0,0-1-1,1 1 1,-1-1 0,0 1 0,0-1 0,0 1 0,0-1 0,0 1 0,-1-1-1,1 1 1,0 0 0,-1-1 0,1 1 0,-1-1 0,1 1 0,-1 0 0,0 0-1,1-1 1,-1 1 0,0 0 0,0 0 0,0 0 0,-1-1-4,-2-3-38,-1 1-1,0-1 1,0 1 0,0 0 0,-1 1 0,1-1-1,-1 1 1,0 0 0,0 0 0,0 1 0,0 0-1,0 0 1,-1 0 0,1 1 0,-1 0 38,-19-7 2,49 1 862,163-5 1385,-184 13-2208,1 0 0,-1 0 0,0 1-1,0-1 1,1 1 0,-1-1 0,0 1-1,-1 0 1,1 0 0,0 0 0,0 0-1,-1 0 1,1 0 0,-1 0 0,0 0-1,0 1 1,0-1 0,0 1 0,0-1 0,0 1-1,0-1 1,-1 1 0,1-1 0,-1 1-1,0-1 1,0 1 0,0 0 0,0-1-1,0 1 1,-1-1 0,1 1 0,-1-1-1,0 1 1,1-1 0,-1 1 0,-2 1-41,-1 0-4816,-1-2-6144,0-3-2427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16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8516,'3'-9'8333,"5"-1"-3888,22-13 14,58 23-3402,-85 2-1057,1 0 1,-1 0-1,1 0 1,-1 0-1,1 1 1,-1-1-1,0 1 0,0 0 1,0 0-1,-1 0 1,1 0-1,-1 0 1,0 1-1,0-1 1,0 1-1,0 0 1,0-1-1,-1 1 1,0 0-1,1 0 1,-2 0-1,1 0 1,0 0-1,-1 0 1,0 1-1,13 34 46,-12-36-22,9 19-45,-9-23-104,-4-3 123,0 1 1,0-1-1,-1 1 1,1 0-1,-1 0 1,0 0 0,0 1-1,0-1 1,0 1-1,0 0 1,-1 0-1,1 0 1,-1 1-1,1 0 1,-1 0 0,1 0-1,-1 0 1,0 1-1,0-1 1,1 1-1,-1 0 1,0 1 0,1-1-1,-1 1 1,0 0-1,0 0 2,3-1 26,-1 0-1,1 1 1,0-1 0,-1 0-1,1 1 1,-1 0-1,1-1 1,0 1 0,-1 0-1,1 0 1,0 1-1,0-1 1,0 0 0,0 1-1,0-1 1,0 1-1,0-1 1,0 1 0,1 0-1,-1 0 1,1 0-1,-1 0 1,1 0 0,0 0-1,0 1 1,0-1-1,0 0 1,0 0 0,0 1-1,0-1 1,1 1-1,0-1 1,-1 1 0,1-1-1,0 1 1,0-1-1,0 0 1,0 1 0,1-1-1,-1 1 1,1-1-1,0 1-25,1 0 32,1-1-1,0 0 0,0 0 0,0 0 1,0-1-1,0 1 0,0-1 0,0 1 1,1-1-1,-1 0 0,0 0 0,1-1 0,-1 1 1,1-1-1,-1 1 0,1-1 0,-1 0 1,1 0-1,-1-1 0,1 1 0,-1-1 1,1 0-1,-1 0 0,2 0-31,58-33-3691,-25 4-8932,-20 12 420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16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8 8084,'-7'-7'8884,"-23"30"-4442,21-11-4051,2 1-1,0 0 1,0 0 0,1 0-1,1 1 1,1 0 0,-1 0 0,2 0-1,0 1 1,1 0-391,0 1 41,1 1 0,0-1-1,1 1 1,1 0 0,1-1-1,0 1 1,1-1 0,1 0 0,1 0-1,0 0 1,1 0 0,0-1-1,7 10-40,-10-20 46,0 0-1,1 0 0,0 0 0,0-1 0,1 1 0,-1-1 0,1 0 0,0 0 0,0-1 0,0 0 1,0 1-1,1-2 0,-1 1 0,1-1 0,0 0 0,0 0 0,0 0 0,0-1 0,0 0 0,0 0 1,2 0-46,-12-12-1826,1 3-2711,1 2-3696,1-1-3949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18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 8276,'-12'-1'9216,"1"7"-4142,-21 55-1593,32 34-2490,1-93-990,0 1 0,0-1 0,0 0 0,0 1 0,0-1 0,0 0 0,1 0 0,-1 0 0,1 0 0,-1 0 0,1-1 0,0 1 0,0 0 0,0-1 0,0 1 0,0-1 0,0 0 0,0 0-1,0 0 1,1 0 0,-1 0 0,0 0 0,1 0 0,-1-1 0,1 1 0,-1-1 0,1 0 0,-1 0 0,1 0 0,-1 0 0,0 0 0,1 0 0,-1-1 0,1 1 0,-1-1 0,1 1 0,-1-1-1,2 0-4,0 1 0,0-1 0,-1 0 0,1 0 0,0 0 1,-1 0-1,1-1 0,-1 1 0,1-1 0,-1 0 0,0 0 0,0 0 0,0 0 1,0-1-1,0 1 0,0-1 0,-1 0 0,1 0 0,-1 0 0,0 0 0,0 0 1,0 0-1,0-1 0,0 1 0,-1-1 0,0 1 0,0-1 0,0 0 1,0 1-1,0-1 0,-1 0 0,1 0 0,-1 1 0,0-1 0,0 0 0,0 0 1,-1 0-1,0 1 0,1-1 0,-3-3 4,3 3-53,-1 1-1,0-1 1,0 1-1,0-1 1,0 1-1,-1-1 1,0 1 0,1 0-1,-1 0 1,0 0-1,-1 0 1,1 0-1,0 0 1,-1 1 0,0-1-1,1 1 1,-1-1-1,0 1 1,0 0-1,0 0 1,-1 1 0,1-1-1,0 1 1,-1-1-1,1 1 1,-1 0-1,1 0 1,-1 1 0,0-1-1,1 1 1,-1 0-1,0-1 1,1 2-1,-1-1 1,1 0 0,-1 1-1,-3 0 54,13 3-14545,1-6 4164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19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11077,'18'57'11472,"14"77"-7598,-18-61-4120,-22-84-15025,5 5 4381</inkml:trace>
  <inkml:trace contextRef="#ctx0" brushRef="#br0" timeOffset="531.126">0 158 12518,'3'7'8980,"6"-5"-4463,26-9-3670,-26 5-88,1 1-941,25-9-162,-18-6-6873,-11 7-309,2-1-4810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18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8372,'11'17'8545,"-3"5"-3621,1 52-1627,-7-55-2682,-4-3-1827,2-22-6204,1-2 792,2-2-3861</inkml:trace>
  <inkml:trace contextRef="#ctx0" brushRef="#br0" timeOffset="1">21 1 10517,'2'0'2385,"1"2"80,0 0-1729,-1 1-624,2 2-1248,-2-1-1153,5 2-1937,-1-1-4322</inkml:trace>
  <inkml:trace contextRef="#ctx0" brushRef="#br0" timeOffset="453.017">106 44 10325,'23'53'8316,"-1"31"-5615,-12-40-771,3-154-1549,-10 100-364,21-50-264,-23 59 243,0 0 0,0 0 0,0 0 1,-1 0-1,1 0 0,0 0 0,1 1 0,-1-1 0,0 0 1,0 1-1,0-1 0,0 1 0,0-1 0,1 1 0,-1-1 1,0 1-1,0 0 0,1 0 0,-1 0 0,0-1 0,1 1 0,-1 0 1,0 1-1,0-1 0,1 0 0,-1 0 0,0 1 0,0-1 1,1 0-1,-1 1 0,0-1 0,0 1 0,0 0 0,0-1 1,0 1-1,1 0 0,-1 0 0,-1-1 0,1 1 0,0 0 1,0 0-1,0 0 0,0 0 0,-1 0 0,1 0 0,0 1 1,-1-1 3,8 10 179,-1 0 0,0 0 0,-1 1 0,0-1 0,-1 1 0,0 1 1,-1-1-1,0 1 0,-1 0 0,-1 0 0,0 0 0,0 0 0,-1 0 0,-1 5-179,5-34-6653,1 7-369,-1-3-5037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17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9156,'1'-5'7515,"2"8"-3295,13 54-852,17 191-244,-35-202-3223,-9-72-4847,9 7 368,1-2-3287,2 3-2014</inkml:trace>
  <inkml:trace contextRef="#ctx0" brushRef="#br0" timeOffset="531.126">21 41 9748,'10'-30'11752,"24"19"-8477,41 21-2878,-65-6-358,0 0 1,0 0 0,0 1 0,0 0 0,-1 1 0,0 0 0,0 0 0,0 1 0,-1 0 0,0 1 0,0 0-40,-5-5 24,0 1 1,-1-1 0,1 1 0,-1 0-1,0 0 1,0 0 0,0 0-1,0 0 1,-1 0 0,0 1 0,1-1-1,-2 0 1,1 1 0,0-1-1,-1 0 1,0 1 0,0-1 0,0 1-1,-1-1 1,0 1 0,1-1-1,-1 0 1,-1 1 0,1-1 0,-1 0-1,1 0 1,-1 0 0,-1 1-25,-3 1 45,1-2 0,0 1 0,-1 0 0,0-1 0,0 0 0,-1-1 1,1 1-1,-1-1 0,1-1 0,-1 1 0,0-1 0,0 0 0,0 0 1,0-1-1,-1 0 0,1-1 0,0 1 0,0-1 0,-1-1 0,1 1 0,0-1 1,0-1-1,0 1 0,-7-3-45,2-3-845,24-3-12656,-9 9 11773,6-5-9568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22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88 185 10245,'-16'-19'8121,"-5"10"-4096,20 9-3960,-1-1 0,1 1 1,-1 0-1,1 0 1,-1 0-1,1 0 0,-1 0 1,1 1-1,-1-1 0,1 0 1,-1 1-1,1-1 0,0 1 1,-1-1-1,1 1 0,-1 0 1,1 0-1,0-1 0,0 1 1,-1 0-1,1 0 1,0 0-1,0 0 0,0 1 1,0-1-1,0 0 0,0 0 1,1 1-1,-1-1 0,0 0 1,1 1-1,-1-1 0,1 0 1,-1 1-1,1-1 0,-1 1 1,1-1-1,0 1 1,0-1-1,0 1 0,0-1 1,0 1-1,0 0-65,0 1 27,-1 0 1,1 1 0,0-1-1,0 1 1,0-1 0,1 0-1,-1 1 1,1-1-1,0 0 1,0 1 0,0-1-1,0 0 1,1 0-1,-1 0 1,1 0 0,0 0-1,0 0 1,0 0-1,0-1 1,0 1 0,0-1-1,1 0 1,-1 1-1,1-1 1,0 0 0,1 0-28,-2-1 6,0-1 0,0 1 1,0 0-1,1 0 1,-1 0-1,0 0 0,0 0 1,0 0-1,0 0 1,-1 1-1,1-1 0,0 1 1,0 0-1,-1-1 1,1 1-1,-1 0 1,0 0-1,1 0 0,-1 0 1,0 0-1,0 0 1,0 0-1,-1 0 0,1 0 1,0 0-1,-1 1 1,1-1-1,-1 0 1,0 1-1,0-1 0,0 0 1,0 0-1,0 1 1,0-1-1,-1 0 0,1 1 1,-1-1-1,0 0 1,1 0-1,-1 0 1,0 0-1,0 0 0,0 0 1,-1 0-1,1 0 1,0 0-1,-2 2-6,1-3-34,0 0-1,1 0 1,-1 0-1,0-1 1,1 1-1,-1 0 1,0-1 0,0 1-1,0-1 1,0 0-1,1 1 1,-1-1-1,0 0 1,0 0-1,0 0 1,0 0 0,0-1-1,0 1 1,0 0-1,1-1 1,-1 0-1,0 1 1,0-1 0,1 0-1,-1 0 1,0 0-1,1 0 1,-1 0-1,1 0 1,-1 0-1,1 0 1,-1-1 34,-13-37-7126,14 17 222,1-3-4168</inkml:trace>
  <inkml:trace contextRef="#ctx0" brushRef="#br0" timeOffset="218.694">183 96 10709,'14'28'8956,"-3"3"-4928,8 66-2762,-18-91-915,12 106-271,-22-123-14382,7 4 3230</inkml:trace>
  <inkml:trace contextRef="#ctx0" brushRef="#br0" timeOffset="625.669">150 240 10725,'7'1'10829,"22"-3"-7006,22 6-1064,-1 0-3861,-29-14-5060,-12-1-2718,-2 2-3096</inkml:trace>
  <inkml:trace contextRef="#ctx0" brushRef="#br0" timeOffset="843.33">341 9 8020,'2'-9'12658,"5"18"-7382,13 29-5358,-10-21 1038,4 7-806,-5-12-65,-1 1 1,0 0-1,-2 0 1,1 1 0,-1 0-1,-1 0 1,-1 0 0,0 0-1,0 1 1,-2-1-1,1 8-85,-3-10 132,0 0-1,-1 0 1,-1-1-1,0 1 0,0 0 1,-1 0-1,-1-1 1,0 0-1,0 0 0,-1 0 1,-1 0-1,0-1 1,0 1-1,-1-1 0,0-1 1,-6 6-132,-14-10-29,23-20-2434,10 13-4612,-4 1-900,2 0-4489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21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7 7812,'-28'-7'9469,"1"13"-4106,23-4-5207,0 0 0,0 0 1,0 1-1,1 0 0,-1 0 0,1 0 1,-1 0-1,1 0 0,0 1 1,0 0-1,1-1 0,-1 1 0,1 0 1,0 0-1,0 0 0,0 1 0,0-1 1,1 0-1,0 1 0,0-1 0,0 1 1,0-1-1,1 1 0,-1-1 0,1 1 1,0 0-1,1-1-156,-1 1-17,0 0 0,0-1 0,1 1-1,-1 0 1,1-1 0,0 1 0,1-1 0,-1 1 0,1-1-1,0 0 1,0 0 0,0 0 0,0 0 0,1 0 0,0 0 0,0 0-1,0-1 1,0 1 0,0-1 0,1 0 0,-1 0 0,1-1-1,0 1 1,0-1 0,0 1 0,0-1 0,1 0 0,-1-1 0,0 1-1,1-1 1,-1 0 0,1 0 0,0 0 0,-1-1 0,3 1 17,33-12-5368,-15-4-4799,-11 7-545</inkml:trace>
  <inkml:trace contextRef="#ctx0" brushRef="#br0" timeOffset="429.487">295 30 10197,'-24'1'7960,"4"10"-3653,16-7-4154,0 1-1,0-1 1,1 1-1,-1 0 1,1 0-1,0 1 1,0-1-1,1 0 1,-1 1-1,1 0 1,1 0-1,-1-1 0,1 1 1,0 0-1,0 0 1,1 0-1,-1 0 1,1 1-153,2-4-9,0 0 0,1 1 0,-1-1 0,1 0 1,-1 0-1,1 0 0,0-1 0,0 1 0,0-1 0,0 1 0,1-1 0,-1 0 1,1 0-1,-1-1 0,1 1 0,0-1 0,-1 0 0,1 0 0,0 0 1,0 0-1,0 0 0,0-1 0,0 0 0,0 0 0,0 0 0,0 0 0,0-1 1,-1 1-1,1-1 0,0 0 0,0 0 0,0-1 0,-1 1 0,1-1 9,-1 1-16,0-1 0,0 1 1,-1-1-1,1 1 0,0-1 0,-1 0 0,1 0 0,-1 0 0,0-1 0,0 1 0,0 0 0,0-1 0,0 1 0,0-1 0,-1 0 0,1 0 0,-1 0 0,0 0 0,0 1 0,0-1 0,0-1 0,-1 1 0,1 0 0,-1 0 0,1 0 0,-1 0 1,0 0-1,-1 0 0,1-1 0,0 1 0,-1 0 0,0 0 0,1 0 0,-1 0 0,0 0 0,-1 0 0,1 0 0,-1 1 0,1-1 0,-1 0 0,0 1 0,0-1 0,0 1 0,0-1 0,0 1 0,0 0 0,-1 0 0,1 0 0,-1 0 0,0 1 1,1-1-1,-1 1 0,0-1 0,0 1 16,-8 1 375,-3-1-4513,20-4-7779,3 2 3567</inkml:trace>
  <inkml:trace contextRef="#ctx0" brushRef="#br0" timeOffset="882.621">436 19 9428,'29'46'9416,"-25"-40"-9126,0 1 1,0 0 0,-1 0 0,0 1 0,0-1-1,0 1 1,-1-1 0,0 1 0,-1 0-1,0 0 1,0 0 0,0 0 0,-1 0 0,0-1-1,-1 4-290,-1-40 1326,4 20-1329,0-2-20,0 1 0,0-1 0,1 1 0,0 0 0,1 0 1,0 0-1,1 1 0,0 0 0,1-1 0,0 1 23,-4 8 4,0 1 0,0-1 0,0 1 0,0 0-1,0-1 1,0 1 0,0 0 0,0 0 0,0 0 0,-1 1 0,1-1-1,0 0 1,0 1 0,0 0 0,0-1 0,0 1 0,0 0-1,-1 0 1,1 0 0,0 0 0,-1 0 0,1 0 0,-1 0 0,1 1-1,-1-1 1,1 0 0,-1 1 0,0-1 0,0 1 0,0 0 0,0-1-1,0 1 1,0 0 0,0 0 0,-1 0 0,1 1-4,4 5 112,-1 1 0,0-1 0,-1 1 0,1 0 0,-2 0 0,0 1 0,0-1 0,0 0 0,-1 1 0,-1-1 0,1 1 0,-2-1 1,1 1-1,-2 3-112,14-12-4960,-4-4-3876,-3-3-3359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20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3 9012,'2'-2'7957,"1"7"-3495,10 45-1226,-9 105-744,-2-148-5221,2-29-2743,1 8-2420,1 2-3158</inkml:trace>
  <inkml:trace contextRef="#ctx0" brushRef="#br0" timeOffset="264.246">189 38 9428,'-40'31'11029,"-49"33"-6536,42-32-4085,42-32-4433,8-11-8050,0 5 2833</inkml:trace>
  <inkml:trace contextRef="#ctx0" brushRef="#br0" timeOffset="795.371">1 58 10613,'48'15'12476,"16"22"-8100,5 3-4917,-57-37-3194,-1-4-6309,-2 0-3085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32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8788,'-2'0'10627,"-1"27"-6831,7 15-2344,11 94 930,8-49-6579,-21-82 221,-1-4-4867,-2-1-1170</inkml:trace>
  <inkml:trace contextRef="#ctx0" brushRef="#br0" timeOffset="187.457">1 197 10917,'27'2'10165,"1"2"-6299,40 2-3853,-40-14-3581,-3-8-4096,-11 7 1896,0 0-2177</inkml:trace>
  <inkml:trace contextRef="#ctx0" brushRef="#br0" timeOffset="453.015">251 140 9044,'-25'22'10674,"7"62"-5810,20-80-4840,0-1 0,0 0 0,0 1 0,1-1 0,-1 0 0,1-1 0,0 1 0,0 0 0,0-1 0,0 1 0,0-1 0,0 0 0,1 0 0,-1-1 0,1 1 0,-1-1 0,1 1 0,0-1 0,-1 0 0,1 0 0,0-1 0,0 1 0,0-1 0,0 0 0,0 0 0,0 0 0,-1-1 0,1 1 0,0-1 0,0 0 0,0 0 0,-1 0 0,1 0 0,0-1 0,-1 0 0,2 0-24,-2 1-8,0-1-1,-1 1 1,1-1 0,0 1-1,-1-1 1,0 0-1,1 0 1,-1 0-1,0 0 1,0 0 0,0 0-1,0-1 1,0 1-1,-1-1 1,1 1-1,-1-1 1,1 0 0,-1 0-1,0 0 1,0 1-1,0-1 1,-1 0-1,1 0 1,-1 0 0,0 0-1,1 0 1,-1 0-1,0 0 1,-1 0-1,1 0 1,-1 0 0,1 0-1,-1 0 1,0 0-1,0 0 1,0 0-1,0 1 1,-1-1-1,1 0 1,-1 1 0,0-1-1,1 1 1,-1-1-1,0 1 1,-1 0-1,1 0 1,0 0 0,0 0-1,-1 0 1,-1 0 8,-58-21 588,43 42-5295,19-20-1288,0-1 1515,1-3-5935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1:35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4 127 7363,'-4'-5'10120,"9"0"-4693,50-7-3037,274-3-195,-342 21-4106,-2-4-2272,4 0-4791,3-2-3437</inkml:trace>
  <inkml:trace contextRef="#ctx0" brushRef="#br0" timeOffset="265.563">315 185 10709,'21'-15'11210,"6"-17"-6819,10-8-3579,-17 20-1640,-38 11-7578,8 6 1438,0-1-3936</inkml:trace>
  <inkml:trace contextRef="#ctx0" brushRef="#br0" timeOffset="528.503">294 1 10757,'17'-1'8078,"1"6"-3362,32 25-1687,-27-15-2007,0-7-1073,-19-7-4299,-13-3-7163,2 1-159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27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1 237 8052,'17'1'6687,"1"1"-4254,27 1-1418,37-30-171,-80 26-833,0-1 1,0 1 0,0 0-1,0-1 1,-1 1 0,1-1-1,-1 0 1,1 1 0,-1-1-1,0 0 1,1 0 0,-1 0-1,0 0 1,0 0 0,-1 0-1,1 0 1,0-1 0,-1 1-1,1 0 1,-1 0 0,0-1-1,1 1 1,-1 0 0,0 0-1,0-1 1,-1 1 0,1 0-1,0 0 1,-1-1 0,0 1-1,1 0 1,-1 0 0,0 0-1,0 0 1,0 0 0,0 0-1,-1-1-11,1 1 33,-1 0-1,0 0 0,1 0 1,-1 0-1,0 0 0,0 1 1,0-1-1,0 0 1,-1 1-1,1 0 0,0-1 1,-1 1-1,1 0 0,0 0 1,-1 0-1,1 1 0,-1-1 1,0 1-1,1-1 1,-1 1-1,0 0 0,1 0 1,-1 0-1,1 0 0,-1 0 1,0 1-1,1-1 1,-1 1-1,1 0 0,-1 0 1,1 0-1,-1 0 0,1 0 1,-2 1-33,-2 1 255,-1 0 0,0 1 0,1 0 0,0 0 0,0 0 0,0 1 0,0 0 0,1 0 0,0 0 0,0 1 0,-4 5-255,7-7 102,0 1 0,1-1-1,-1 1 1,1-1 0,0 1 0,1-1 0,-1 1-1,1-1 1,0 1 0,0 0 0,0-1 0,1 1-1,0 0 1,-1-1 0,2 1 0,-1-1 0,0 1-1,1-1 1,0 0 0,0 0 0,0 0 0,1 0-1,-1 0 1,1 0 0,0-1 0,0 1 0,0-1-1,1 1 1,-1-1 0,1-1 0,-1 1 0,1 0-1,0-1 1,0 0 0,0 0 0,1 0 0,-1 0-1,2 0-101,68 5 27,-27-26-4885,-34 12 1932,8-5-6911,-8 6 211</inkml:trace>
  <inkml:trace contextRef="#ctx0" brushRef="#br0" timeOffset="607.75">371 139 8948,'-28'5'8179,"2"7"-3963,-30 52-321,55-62-3879,1 1 0,0-1 0,-1 0-1,1 1 1,0-1 0,0 1 0,0-1-1,0 0 1,0 1 0,1-1 0,-1 0 0,1 1-1,0-1 1,-1 0 0,1 0 0,0 1-1,0-1 1,1 0 0,-1 0 0,0 0-1,1 0 1,-1 0 0,1-1 0,-1 1 0,1 0-1,0-1 1,0 1 0,0-1 0,0 0-1,0 1 1,0-1 0,0 0 0,0 0 0,0-1-1,1 1 1,-1 0 0,0-1 0,1 1-1,-1-1 1,0 0 0,1 0 0,-1 0-1,1 0 1,-1 0 0,0 0 0,1-1 0,-1 1-1,0-1 1,1 1 0,-1-1 0,0 0-1,0 0 1,0 0 0,0 0 0,0 0 0,0-1-1,1 0-15,35-25-321,-35 25 116,0 0 0,-1 0-1,1 0 1,-1 0-1,0 0 1,0 0 0,1-1-1,-1 1 1,-1-1-1,1 0 1,0 1 0,-1-1-1,1 0 1,-1 0-1,0 0 1,0 0 0,0 0-1,0 0 1,-1 0-1,1-1 1,-1 1-1,0 0 1,0 0 0,0 0-1,0-1 1,-1 1-1,1 0 1,-1 0 0,0 0-1,0 0 1,0 0-1,0 0 1,0 0 205,0 62 6419,28 143-3903,-8-228-21437,-14 12 9885</inkml:trace>
  <inkml:trace contextRef="#ctx0" brushRef="#br0" timeOffset="951.416">539 189 10453,'1'15'9107,"2"3"-4488,-3-14-4567,1 1 1,-1-1-1,1 0 0,0 0 1,1 0-1,-1 0 0,1 0 1,-1 0-1,1-1 0,1 1 1,-1 0-1,0-1 0,1 0 0,0 1 1,-1-1-1,1 0 0,1 0 1,2 2-53,-2-5 6,0 0 0,0 0-1,0 0 1,0-1 0,0 0 0,0 1 0,0-1 0,-1-1 0,1 1-1,0 0 1,0-1 0,-1 0 0,1 0 0,-1 0 0,0 0 0,0-1-1,0 1 1,0-1 0,0 0 0,0 1 0,0-2 0,-1 1-1,0 0 1,1 0 0,-1-1 0,-1 1 0,1-1 0,0 1 0,-1-1-1,0 0 1,0 0 0,0 0 0,0 0 0,0 0 0,-1 0 0,0-2-6,-9-58-321,20 70-8604,-4-5 1539,-2 0-1298</inkml:trace>
  <inkml:trace contextRef="#ctx0" brushRef="#br0" timeOffset="1292.653">782 169 11301,'7'14'7902,"1"1"-4230,8 32-2058,-15-35-1542,1 3-1552,-1-13-3243,0-3-3569,-1-2-1758</inkml:trace>
  <inkml:trace contextRef="#ctx0" brushRef="#br0" timeOffset="1293.653">770 78 12038,'1'0'2913,"2"1"80,2 1-1472,0 1-1057,2 1-352,0-1-2897,2 0-2578,-1 1-6514</inkml:trace>
  <inkml:trace contextRef="#ctx0" brushRef="#br0" timeOffset="1939.728">906 128 11045,'15'28'7130,"-4"2"-3648,34 49-1309,-43-80-2143,-1 0 1,1 0-1,-1 0 1,1 0 0,-1 0-1,1-1 1,-1 1 0,0-1-1,1 1 1,-1-1-1,0 1 1,0-1 0,0 0-1,0 1 1,-1-1 0,1 0-1,0 0 1,-1 0-1,1 1 1,-1-1 0,0 0-1,1 0 1,-1-2-31,33-119 2110,-27 114-3648,4 9-11858,-9 0 11290,3 0-7482</inkml:trace>
  <inkml:trace contextRef="#ctx0" brushRef="#br0" timeOffset="2437.069">1129 131 10197,'14'-9'4949,"22"-12"1485,1 7-4297,-34 14-2114,-1 0-1,0-1 0,1 1 1,-1 0-1,0 0 0,0 0 1,1 1-1,-1-1 0,0 0 0,0 1 1,1 0-1,-1-1 0,0 1 1,0 0-1,0 0 0,0 0 1,0 1-1,0-1 0,0 0 1,0 1-1,-1-1 0,1 1 1,0-1-1,-1 1 0,1 0 1,-1 0-1,0 0 0,0 0 1,0 0-1,0 0 0,0 0 1,0 0-1,0 2-22,39 129 528,-88-147-1758,43 12 1322,0 0-1,0 0 0,0 1 0,0 0 1,0 0-1,-1 0 0,1 0 1,0 1-1,0 0 0,-1 0 1,1 0-1,0 1 0,0 0 0,-1 0 1,1 0-1,0 0 0,0 1 1,-1 1-92,6-2 94,0 1 0,-1-1 0,1 1 0,1-1 0,-1 1 1,0 0-1,0-1 0,0 1 0,1-1 0,-1 1 0,1-1 0,-1 1 1,1-1-1,0 0 0,0 1 0,-1-1 0,1 0 0,0 1 1,0-1-1,0 0 0,0 0 0,1 0 0,-1 0 0,0 0 0,0 0 1,1 0-1,-1 0 0,0 0 0,1-1 0,-1 1 0,2 0-94,43 9 944,-4-18-3624,-5-15-4348,-8-14-5073,-19 15 4668</inkml:trace>
  <inkml:trace contextRef="#ctx0" brushRef="#br0" timeOffset="2687.014">1404 11 9556,'3'29'9574,"8"17"-5787,0-7-2314,26 101 696,-24-131-5585,-9-11-1727,0-2-3442,-1-1-814</inkml:trace>
  <inkml:trace contextRef="#ctx0" brushRef="#br0" timeOffset="3046.3">1551 202 10645,'55'5'8921,"-52"-5"-8893,0 0 0,0 0-1,0-1 1,-1 1 0,1-1-1,0 0 1,-1 0 0,1 0 0,-1 0-1,1 0 1,-1-1 0,1 1-1,-1-1 1,0 1 0,0-1-1,0 0 1,0 0 0,0 0-1,0 0 1,0 0 0,-1-1-1,1 1 1,-1 0 0,0-1-1,1 1 1,-1-1 0,0 0 0,0 1-1,-1-1 1,1 0 0,-1 1-1,1-1 1,-1 0 0,0 0-1,0 1 1,0-1 0,0 0-1,0 0 1,-1 1 0,0-1-1,1 0 1,-1 0 0,0 1-1,0-1 1,-1 0-28,2 1 47,-1 1 0,0 0 0,1-1 0,-1 1 0,0 0 0,0-1 0,0 1 0,0 0 0,0 0 0,-1 0 0,1 0 0,0 0 0,0 0 0,-1 0 0,1 0 0,0 0 0,-1 1 0,1-1 0,-1 0 0,1 1 0,-1-1 0,1 1 0,-1 0 0,0 0 0,1-1 0,-1 1 0,1 0 0,-1 0 0,0 1 0,1-1 0,-1 0 0,1 0 0,-1 1 0,1-1 0,-1 1 0,1-1 0,-1 1 0,1 0 0,-1 0 0,1-1-1,0 1 1,-1 0 0,1 0 0,0 0 0,0 1 0,0-1 0,0 0 0,0 0 0,0 0 0,0 1 0,0-1 0,0 1 0,1-1 0,-1 1 0,1-1 0,-1 1 0,1-1 0,-1 1 0,1-1-47,-3 8 443,-1 0 0,2 0 0,0 0 0,0 0-1,0 0 1,1 1 0,0-1 0,1 1 0,0-1 0,1 0 0,0 1 0,1 2-443,24 13 714,-1-28-3847,-5-7-2903,-3-2-4003,-6 1-350</inkml:trace>
  <inkml:trace contextRef="#ctx0" brushRef="#br0" timeOffset="3450.378">1767 107 10469,'14'50'8758,"20"46"-5020,-34-96-3705,0-1 0,0 1 0,0 0 1,0 0-1,0-1 0,1 1 0,-1 0 0,0 0 0,0 0 0,0-1 0,0 1 0,0 0 0,0 0 1,1 0-1,-1 0 0,0 0 0,0-1 0,0 1 0,0 0 0,1 0 0,-1 0 0,0 0 0,0 0 1,0 0-1,1 0 0,-1-1 0,0 1 0,0 0 0,1 0 0,-1 0 0,0 0 0,0 0 1,0 0-1,1 0 0,-1 0 0,0 0 0,0 0 0,0 0 0,1 1 0,-1-1 0,0 0 0,0 0 1,1 0-1,-1 0 0,0 0 0,0 0 0,0 0 0,0 0 0,1 1 0,-1-1 0,0 0-33,0-28 126,0 24-64,0-4-105,0-1 0,0 1 1,1 0-1,0-1 0,1 1 1,0 0-1,0 0 0,0 0 1,1 0-1,0 0 0,1 1 0,3-6 43,-6 12-1,0 0 0,0 0 0,-1 0-1,1 1 1,0-1 0,0 0 0,0 1-1,0-1 1,0 1 0,0-1-1,0 1 1,0-1 0,1 1 0,-1 0-1,0-1 1,0 1 0,0 0 0,0 0-1,0 0 1,1 0 0,-1 0-1,0 0 1,0 0 0,0 1 0,0-1-1,0 0 1,1 1 0,-1-1 0,0 0-1,0 1 1,0-1 0,0 1-1,0 0 1,0-1 0,0 1 0,0 0-1,-1 0 1,1-1 0,0 1 0,0 0-1,-1 0 1,1 0 0,0 0-1,-1 0 1,1 0 0,-1 0 0,1 0-1,-1 1 2,26 53 805,-26-54-796,22 72 164,-20-79-8182,0-8 192,-1-1-1595</inkml:trace>
  <inkml:trace contextRef="#ctx0" brushRef="#br0" timeOffset="3856.532">2011 0 8180,'22'8'8894,"-5"10"-4210,9 55-441,-26-72-4189,7 33 518,28 76-712,-32-104-1083,-4-5-3495,-5-9-7680,3 2 4266</inkml:trace>
  <inkml:trace contextRef="#ctx0" brushRef="#br0" timeOffset="4242.383">2043 164 13526,'2'0'3730,"2"0"160,1-3-1457,2 1-913,0 0-399,1-1-321,2 3-271,0-1-177,0 1-224,3 0-128,-3 1-288,0-1-609,2 0-1168,-2-1-1952,1-5-3027,3-1-6658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26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95 342 10053,'4'-67'9472,"8"2"-5090,-9 53-4207,1 1 1,0 0-1,0 1 0,1-1 1,0 1-1,1 0 1,0 0-1,1 1 1,0-1-1,1 1 0,-1 1 1,2 0-1,-1 0 1,1 0-1,0 1 1,3-1-176,7-1 112,-1 1 1,1 1-1,1 1 1,-1 1 0,1 0-1,0 2 1,0 0 0,0 1-1,0 1 1,1 1-1,-1 0 1,0 2 0,0 1-1,11 2-112,-13-3 201,-25-2-5905,5 0 4836,-16-2-10345,9-1 523</inkml:trace>
  <inkml:trace contextRef="#ctx0" brushRef="#br0" timeOffset="582.026">1 222 8052,'6'-3'9890,"2"7"-4538,36 48-2370,-11 0-2454,-31-52-469,1 0-1,0 0 0,0 0 1,0-1-1,0 1 0,0-1 0,-1 0 1,1 1-1,0-1 0,-1 0 1,1 0-1,0-1 0,-1 1 1,1-1-1,-1 1 0,0-1 1,1 0-1,-1 0 0,0 0 1,0 0-1,1-2-58,49-27-394,-29 20-2678,-3-2-3429,-11 5-631,2 0-3782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39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350 199 8916,'3'0'6535,"9"2"-4302,-2 0-1263,60 3 3397,67 6-1125,-142-14-4211,0 3-2935,4 1-4931,-1-4-3704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41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8644,'2'3'9335,"6"-1"-4658,32 1-2694,-34-2-928,14 1-721,35-1 721,-17-8-3583,-34 6 1950,1 0-3302,0 0-3344,-3 0-5633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41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7331,'4'7'9381,"5"-3"-4586,29-2-2390,-32-2-1153,90-6 1055,-72-6-7445,-13-1-5315,-4 6-1411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43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9268,'0'7'9312,"1"20"-6986,-2-20-2226,0 0-1,1 1 1,0-1 0,0 0 0,1 0 0,0 0 0,0 0 0,1 0 0,-1 0 0,2-1 0,-1 1 0,1 0 0,0-1 0,0 0 0,0 0 0,1 0-1,0 0 1,1 0 0,-1-1 0,1 0 0,0 0 0,0 0 0,1 0 0,1 1-100,-2-6 3,-1 0 0,1 0 0,-1-1 0,1 1 0,-1-1 0,1 0 0,-1 0 1,0 0-1,1-1 0,-1 0 0,0 0 0,0 0 0,0 0 0,-1 0 0,1-1 0,0 0 0,-1 1 0,1-2 0,-1 1 0,0 0 0,0 0 0,-1-1 0,1 0 1,0 1-1,-1-1 0,0 0 0,1-4-3,0 3-8,-1-1 1,0-1-1,0 1 1,0 0 0,-1 0-1,0-1 1,0 1-1,0-1 1,-1 1-1,0-1 1,0 1 0,-1-1-1,0 1 1,-1-6 7,-3 50 816,11-1-234,-1 0 0,-2 0 0,-1 0 0,-2 0 0,-1 0 0,-3 4-582,4-38 31,0-1-1,0 1 0,0-1 1,0 1-1,-1-1 0,1 1 1,-1-1-1,0 1 0,0-1 1,0 1-1,0-1 0,0 0 1,0 1-1,-1-1 0,1 0 1,-1 0-1,0 0 1,1 0-1,-1 0 0,0-1 1,0 1-1,0-1 0,0 1 1,0-1-1,-1 1 0,1-1 1,0 0-1,-1 0 0,1 0 1,-1-1-1,1 1 0,-1 0 1,1-1-1,-1 0 0,1 1 1,-1-1-1,0 0 0,1 0 1,-1-1-1,1 1 1,-1 0-1,1-1 0,-1 0 1,1 1-1,-1-1 0,1 0 1,0 0-1,-2-1-30,-7-25-226,15 19-4899,6 4-7354,-5 3 1277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46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7828,'1'4'8058,"0"6"-4475,1 25-2392,-2-20-765,-1-9-362,0 0 0,0 0 0,0 0 0,1 0 1,0 1-1,1-1 0,-1 0 0,1 0 0,0 0 0,0 0 1,1 0-1,0 0 0,0 0 0,0-1 0,1 1 1,0-1-1,0 1 0,0-1 0,1 0 0,0 0 1,0-1-1,0 1 0,0-1 0,1 0 0,-1 0 0,4 2-64,-5-5 3,0 0 0,0 0-1,1-1 1,-1 1-1,0-1 1,0 0 0,0 0-1,1 0 1,-1 0 0,0-1-1,0 1 1,0-1-1,1 0 1,-1 0 0,0 0-1,0 0 1,0-1-1,-1 1 1,1-1 0,0 1-1,0-1 1,-1 0-1,1 0 1,-1-1 0,0 1-1,0 0 1,0-1 0,0 1-1,0-1 1,0 0-1,0 1 1,-1-1 0,0 0-1,1 0 1,-1 0-1,0 0 1,0 0 0,-1 0-1,1-1 1,-1 1-1,1 0 1,-1 0 0,0-1-1,0 1 1,-1 0 0,1 0-1,-1-1-2,8-92 278,-9 85 170,1 6-3695,1 1-9233,1 3 4620</inkml:trace>
  <inkml:trace contextRef="#ctx0" brushRef="#br0" timeOffset="403.117">164 11 6579,'-2'5'9120,"6"13"-5460,-1-3-2447,-4 8-753,1-1 1,1 1-1,1 0 1,2-1-1,0 1 0,1-1 1,6 16-461,-9-30 124,0-1 0,-1 1 0,0-1 0,0 1 0,0 0-1,-1-1 1,0 1 0,-1 0 0,0-1 0,0 1 0,-1 0 0,0-1 0,0 0 0,0 1 0,-1-1 0,0 0 0,-1 0 0,0 0-1,0-1 1,-5 6-124,9-10 42,-1-1 0,1 0 0,-1 0 0,0 0 0,0 0 0,0 0 1,0 0-1,0 0 0,1-1 0,-2 1 0,1 0 0,0 0 0,0-1 0,0 1 0,0 0 0,0-1 0,-1 0 0,1 1 0,0-1 0,0 0 0,-1 1 0,1-1 0,0 0 0,0 0 0,-1 0 0,1 0 0,0 0 0,-1 0 0,1 0 0,0-1 0,0 1 0,-1 0 0,1-1 0,0 1 0,0-1 0,0 1 0,0-1 0,-1 0 0,1 0 0,0 0-42,7-8-5665,-3 5-3383,0 1-4177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0:28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59 8788,'1'-7'7982,"17"1"-4964,33 47 914,-17 52-3094,-25 15 413,-12-73-1053,1 1 0,2 0 0,1-1 0,2 1 0,2 1-198,15 70 253,-15-78-241,-4-14 16,1-1 1,1 0 0,0 0-1,1 0 1,0 0 0,1-1-1,1 0 1,0 1 0,7 10-29,-4-16 122,1 1 1,0-1-1,0-1 1,1 0-1,0-1 1,0 1-1,1-2 1,-1 0-1,1 0 1,0-1-1,3 0-122,-11-3 48,1 1 0,0-1 0,-1 1 0,1-1 0,0-1 0,0 1 0,0-1 0,0 0 0,0 0 0,0 0 0,-1 0 0,1-1 0,0 0 0,4-2-48,-13-1-1652,-8-3-3669,0 0-3924,3-4-3862</inkml:trace>
  <inkml:trace contextRef="#ctx0" brushRef="#br0" timeOffset="269.01">25 25 9316,'-5'-16'9493,"-1"27"-4966,0 224-2294,0-255-10229,5 5 1436,1-3-4437</inkml:trace>
  <inkml:trace contextRef="#ctx0" brushRef="#br0" timeOffset="580.15">3 9 7892,'20'-9'11679,"5"11"-6343,51 26-2518,-74-27-2554,84 41 144,-80-56-7126,-10 2-5159,0 7 2091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0:40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88 10117,'-22'-1'8695,"4"9"-3349,-8 29-1592,24-33-3658,0 1-1,1 0 1,-1-1-1,1 1 1,0 0-1,0 0 1,1 0-1,0 0 1,0 0-1,0 0 1,0 0-1,1 0 1,-1 0-1,1 0 1,0-1-1,2 6-95,-1-8-15,-1 1-1,0-1 1,1 0-1,0 1 1,0-1 0,-1 0-1,1 0 1,0 0-1,0 0 1,1-1-1,-1 1 1,0 0-1,1-1 1,-1 0 0,1 1-1,-1-1 1,1 0-1,0 0 1,-1-1-1,1 1 1,0 0 0,0-1-1,-1 0 1,1 0-1,0 0 1,0 0-1,0 0 1,-1 0 0,1-1-1,0 1 1,0-1-1,-1 0 1,1 0 15,27-13-5666,-5-7-7085,-17 11 2253</inkml:trace>
  <inkml:trace contextRef="#ctx0" brushRef="#br0" timeOffset="359.287">231 113 12310,'-29'9'12562,"16"23"-9347,26 38-2694,-12-69-536,1 1 0,-1 0 0,1-1 0,0 1 0,-1-1 0,1 1 1,0-1-1,0 0 0,0 0 0,0 1 0,0-2 0,0 1 0,0 0 0,0 0 0,0-1 1,0 1-1,0-1 0,0 1 0,1-1 0,-1 0 0,0 0 0,0 0 0,1 0 1,-1 0-1,0-1 0,0 1 0,0-1 0,0 1 0,1-1 0,-1 0 0,0 0 0,0 0 1,0 0-1,0 0 0,-1 0 0,1-1 0,0 1 0,0-1 0,-1 1 0,1-1 0,-1 0 15,2 0-105,0-1 0,0 0 0,-1-1 0,1 1 0,-1 0 0,0-1 0,0 1 0,0-1 0,0 0 0,-1 0 0,1 1 0,-1-1 0,0 0 0,0 0 0,-1-1 0,1 1 0,-1 0 0,0 0 0,0 0 0,0 0-1,0 0 1,-2-3 105,2 5 49,-1-1-1,1 1 0,-1 0 1,0 0-1,0 0 0,0 0 1,0 0-1,0 0 0,0 0 0,-1 0 1,1 0-1,-1 0 0,1 0 1,-1 1-1,0-1 0,1 1 1,-1-1-1,0 1 0,0 0 1,0 0-1,0 0 0,0 0 0,-1 0 1,1 0-1,0 0 0,0 1 1,-1-1-1,-1 1-48,-1 12-3670,8-5-8446,0-4 879</inkml:trace>
  <inkml:trace contextRef="#ctx0" brushRef="#br0" timeOffset="796.683">375 98 11173,'28'32'11565,"-15"38"-9377,-8-29-1348,1-84-730,-5 39-107,-1-2-4,0 0 0,1 0 1,-1 0-1,1 0 0,1 0 0,-1 1 1,1-1-1,0 0 0,1 1 0,-1-1 0,1 1 1,0-1-1,0 1 0,1 0 0,0 1 1,0-1-1,0 0 0,3-2 1,-3 8 21,-1-1-1,1 1 1,-1-1 0,1 1-1,-1 0 1,1 0-1,-1 1 1,0-1-1,1 1 1,-1 0 0,0-1-1,0 1 1,0 1-1,0-1 1,-1 0-1,1 1 1,-1-1 0,1 1-1,-1 0 1,0 0-1,0 0 1,0 0 0,0 0-1,-1 0 1,1 1-1,-1-1 1,0 0-1,0 1 1,0-1 0,0 1-1,-1 0 1,1-1-1,-1 1 1,0-1 0,0 3-21,1 56-377,3-79-14862,-2 8 4285</inkml:trace>
  <inkml:trace contextRef="#ctx0" brushRef="#br0" timeOffset="1170.055">701 100 11813,'-8'-17'7543,"-4"8"-3364,11 9-4077,-1 0 1,1 0 0,0 0 0,-1 0 0,1 0-1,0 0 1,-1 0 0,1 0 0,-1 0 0,1 1-1,0-1 1,-1 1 0,1-1 0,0 1 0,0-1-1,-1 1 1,1 0 0,0-1 0,0 1 0,0 0-1,0 0 1,0 0 0,0 0 0,0 0 0,0 0-1,0 0 1,0 0 0,1 1 0,-1-1 0,0 0-1,1 0 1,-1 1 0,0 0-103,1 0 15,-1 0 1,1 1-1,0-1 1,-1 0-1,1 0 1,0 1-1,0-1 1,0 0-1,1 0 1,-1 0-1,0 1 1,1-1-1,0 0 1,-1 0-1,1 0 0,0 0 1,0 0-1,0 0 1,0 0-1,1 0 1,-1 0-1,0-1 1,1 1-1,-1 0 1,1-1-1,0 1 1,-1-1-1,1 0 1,0 1-1,0-1 1,0 0-1,0 0 0,0 0 1,0-1-16,1 2-7,0 0 0,0 0 0,0 0 1,-1 0-1,1 0 0,-1 1 0,1-1 0,-1 1 0,0-1 1,0 1-1,0 0 0,0 0 0,-1 0 0,1 0 0,-1 0 1,0 0-1,0 0 0,1 2 7,-2-3 11,1 0 0,-1 0 1,0 0-1,0 0 0,0 0 0,0 0 0,0 0 1,0 0-1,0 0 0,-1 1 0,1-1 1,-1 0-1,1 0 0,-1 0 0,0-1 0,0 1 1,0 0-1,0 0 0,0 0 0,0-1 1,0 1-1,-1 0 0,1-1 0,-1 1 1,1-1-1,-1 0 0,1 1 0,-1-1 0,0 0 1,0 0-1,0 0 0,0 0 0,0 0 1,1-1-1,-1 1 0,-1 0 0,1-1 1,0 0-1,0 1 0,0-1 0,0 0 0,0 0 1,0 0-1,0-1 0,0 1 0,0 0 1,0-1-1,-1 1-11,-10-31-5312,17 8-5629,1 9-659</inkml:trace>
  <inkml:trace contextRef="#ctx0" brushRef="#br0" timeOffset="1513.765">807 1 11685,'7'16'7691,"-2"2"-3383,6 39-2290,-6-27-1044,12 106-1654,-21-147-14402,2 2 4184</inkml:trace>
  <inkml:trace contextRef="#ctx0" brushRef="#br0" timeOffset="1950.38">775 154 14199,'41'-9'13585,"-1"9"-10141,-13 0-9104,2-2-8031,-23 1 1830</inkml:trace>
  <inkml:trace contextRef="#ctx0" brushRef="#br0" timeOffset="1951.38">1124 143 15159,'-1'1'3826,"1"-1"95,-1 0-1455,1 0-1538,0 0-432,0 1-48,1 0-287,-1 0-498,1 2-1279,-1 0-2338,1 1-3057,0 1-7460</inkml:trace>
  <inkml:trace contextRef="#ctx0" brushRef="#br0" timeOffset="2106.657">1115 264 14022,'-3'3'3714,"0"0"80,2-1-865,0-1-1808,1-1-737,1 0-208,0 0-1056,0-2-2850,2-3-3137,-1-2-7780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0:39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8916,'10'35'10569,"1"18"-6815,1 3-2843,8 42-380,-26-132-483,6 31-49,-1-1 0,2 0 0,-1 1 0,0-1 1,1 1-1,-1-1 0,1 1 0,0-1 0,0 1 1,1-1-1,-1 1 0,1 0 0,-1 0 0,1 0 0,0 0 1,0 0-1,0 0 0,1 0 0,-1 1 0,1-1 1,0 1-1,-1-1 0,1 1 0,0 0 0,0 0 0,0 1 1,1-1-1,-1 1 0,0-1 0,1 1 0,-1 0 1,1 0-1,-1 0 0,1 1 0,-1-1 0,2 1 1,-2 2 62,0 1 0,-1 0 1,1-1-1,-1 1 0,1 0 0,-1 0 0,0 0 0,0 0 0,-1 1 0,1-1 0,-1 1 0,1-1 0,-1 1 0,0-1 1,0 1-1,-1-1 0,1 1 0,-1 0 0,0-1 0,0 1 0,0 0 0,0 0 0,-1-1 0,1 1 0,-1 0 0,-1 0-62,2 1 99,-2-1-1,1 1 1,0-1-1,-1 1 1,0-1-1,0 0 1,-1 0-1,1 0 1,-1 0-1,1 0 1,-1 0-1,0-1 1,-1 1-1,1-1 1,-3 2-99,5-4-57,-1 0 0,1-1 1,-1 1-1,1 0 1,0-1-1,-1 1 0,1-1 1,-1 1-1,1-1 1,-1 0-1,1 0 1,-1 1-1,0-1 0,1 0 1,-1-1-1,1 1 1,-1 0-1,1 0 0,-1 0 1,1-1-1,-1 1 1,1-1-1,-1 0 1,1 1-1,0-1 0,-1 0 1,1 0-1,0 1 1,-1-1-1,1 0 0,0 0 1,0-1 56,-7-14-5734,8 3-2993,0 13 8453,1-10-10955</inkml:trace>
  <inkml:trace contextRef="#ctx0" brushRef="#br0" timeOffset="423.504">207 197 11717,'25'-2'6646,"6"0"-3554,30-24-2251,-60 25-805,-1 0 0,1 0 0,-1 0 0,1-1 0,-1 1 0,1 0 1,-1-1-1,0 1 0,1 0 0,-1-1 0,0 1 0,0 0 1,0-1-1,0 1 0,0 0 0,0-1 0,-1 1 0,1-1 0,0 1 1,-1 0-1,1 0 0,-1-1 0,1 1 0,-1 0 0,0 0 1,0 0-1,1 0 0,-1-1 0,0 1 0,0 0 0,0 0 1,0 1-1,0-1 0,0 0 0,0 0 0,0 0 0,-1 1 0,1-1 1,0 1-1,0-1 0,-1 1 0,1-1 0,0 1 0,-1 0 1,1-1-1,0 1 0,-1 0 0,1 0 0,0 0 0,-1 0 0,1 0 1,0 0-1,-1 1 0,1-1 0,0 0 0,-1 1 0,1-1 1,0 1-1,-1-1 0,1 1 0,0 0 0,0 0 0,0-1 0,0 1 1,0 0-1,0 0 0,0 0-36,-2 3 184,0-1 1,0 1-1,0 0 1,1 0-1,0 0 1,0 0-1,0 0 1,0 0-1,0 0 0,1 1 1,0-1-1,0 1 1,0-1-1,1 1 1,-1-1-1,1 1 1,0-1-1,1 1 0,-1-1 1,1 1-1,0-1 1,0 1-1,1 3-184,-1-6 15,-1 1 0,1-1-1,0 1 1,0-1 0,0 0-1,1 0 1,-1 1 0,1-1 0,-1 0-1,1 0 1,0 0 0,-1 0-1,1 0 1,0-1 0,0 1-1,0-1 1,1 1 0,-1-1 0,0 0-1,1 0 1,-1 0 0,0 0-1,1 0 1,-1 0 0,1-1-1,0 1 1,-1-1 0,1 1-1,-1-1 1,1 0 0,0 0 0,-1-1-1,1 1 1,-1 0 0,1-1-1,-1 0 1,1 1 0,-1-1-1,1 0 1,-1 0 0,1-1-15,24-15-3727,-11 3-1809,-4 3-2310,1 1-4592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2:19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153 172 8244,'0'-1'315,"1"0"-1,-1-1 1,0 1 0,0-1-1,-1 1 1,1 0 0,0-1 0,0 1-1,-1-1 1,1 1 0,-1 0 0,1 0-1,-1-1 1,0 1 0,1 0 0,-1 0-1,0 0 1,0-1 0,0 1 0,0 0-1,0 0 1,0 0 0,0 1-1,0-1 1,0 0 0,0 0 0,0 1-1,-1-1 1,1 0 0,0 1 0,-1-1-1,1 1 1,0 0 0,-1-1 0,0 1-315,-2 0 257,0 0 1,1 0 0,-1 0-1,0 1 1,0 0 0,1-1-1,-1 1 1,0 1-1,1-1 1,-1 0 0,1 1-1,0 0 1,-1 0 0,1 0-1,0 0 1,0 0 0,0 1-1,0-1 1,-2 3-258,-43 95 1553,47-97-1528,0 1 1,0 0-1,0 0 1,0-1 0,1 1-1,0 0 1,-1 0-1,1 0 1,1 0 0,-1-1-1,1 1 1,-1 0-1,1 0 1,0-1 0,1 1-1,-1 0 1,1-1-1,-1 1 1,1-1 0,0 0-1,0 1 1,0-1-1,1 0 1,-1 0 0,1-1-1,0 1 1,3 2-26,-4-3-36,1-1 1,-1 1 0,1-1-1,0 0 1,0 0 0,0 0-1,0 0 1,0 0 0,0 0-1,0-1 1,0 1 0,0-1-1,0 0 1,0 0-1,0 0 1,0-1 0,1 1-1,-1-1 1,0 0 0,1 0 35,31-26-4114,-8-21-7910,-19 24 2486</inkml:trace>
  <inkml:trace contextRef="#ctx0" brushRef="#br0" timeOffset="296.845">119 0 9540,'-4'14'7348,"3"2"-3608,7 36-2152,-4-41-753,51 248 224,-45-256-5748,-3-5 296,-3 0 410,4-1-7046</inkml:trace>
  <inkml:trace contextRef="#ctx0" brushRef="#br0" timeOffset="622.366">306 250 9476,'39'-11'6295,"-16"3"-5282,-20 8-975,0 0 1,0 0 0,0 0-1,0-1 1,0 1 0,0-1-1,0 1 1,-1-1 0,1 0-1,0 0 1,0 0 0,-1 0-1,1-1 1,-1 1 0,1-1-1,-1 0 1,0 0-1,1 1 1,-1-1 0,0-1-1,0 1 1,0 0 0,-1 0-1,1-1 1,0 1 0,-1-1-1,0 1 1,0-1 0,1 0-1,-1 0 1,-1 1 0,1-1-1,0 0 1,-1 0 0,0 0-1,1 0 1,-1 0 0,0 0-1,0 0 1,-1 0 0,1 0-1,-1 1 1,1-1 0,-1 0-1,-1-1-38,1 2 44,0 0 1,0 0-1,0 0 0,-1 1 1,1-1-1,-1 1 0,0-1 0,1 1 1,-1-1-1,0 1 0,0 0 1,0 0-1,0-1 0,0 1 0,0 1 1,0-1-1,0 0 0,0 1 0,0-1 1,-1 1-1,1-1 0,0 1 1,0 0-1,0 0 0,-1 0 0,1 0 1,0 1-1,0-1 0,-1 0 1,1 1-1,0 0 0,0-1 0,0 1 1,0 0-1,0 0 0,0 0 1,0 1-45,-3 0 141,0 1 1,0 0 0,0 1 0,1-1-1,0 1 1,-1 0 0,2 0 0,-1 0-1,0 0 1,1 1 0,0-1 0,0 1-1,0 0 1,-1 2-142,1 4 314,0-1 0,1 0 1,0 1-1,0-1 0,1 1 0,1-1 0,0 1 0,0-1 0,1 1 1,0-1-1,1 1 0,1 1-314,-2-9 35,0-1 0,0 0 0,0 1 0,1-1 0,-1 0 0,1 0-1,-1 0 1,1 0 0,0 0 0,0 0 0,0-1 0,0 1 0,0-1 0,0 1 0,1-1 0,-1 0 0,0 0 0,1 0 0,-1 0 0,1 0 0,-1 0 0,1-1-1,-1 1 1,1-1 0,-1 0 0,1 0 0,0 0 0,-1 0 0,1 0 0,-1 0 0,1-1 0,0 1 0,0-1-35,86-25-6043,-55 6-4586,-16 5 248</inkml:trace>
  <inkml:trace contextRef="#ctx0" brushRef="#br0" timeOffset="880.305">610 19 9700,'-24'-5'7735,"5"15"-3956,-9 52-1249,43 114 115,0-69-2064,-15-107-771,0 0 0,0 0 1,0 0-1,-1 0 0,1 0 0,0 0 1,0 0-1,0-1 0,0 1 0,-1 0 1,1 0-1,0 0 0,0 0 1,0 0-1,0 0 0,-1 0 0,1 0 1,0 0-1,0 0 0,0 0 1,-1 0-1,1 0 0,0 0 0,0 0 1,0 0-1,-1 1 0,1-1 0,0 0 190,-4-14-4481,2 3-3288,2 2-1622</inkml:trace>
  <inkml:trace contextRef="#ctx0" brushRef="#br0" timeOffset="1177.611">512 264 10821,'17'-2'7893,"-2"-1"-3546,-12 2-4201,0 0 0,-1 0 0,1 1 0,0-1 0,0 1 0,0 0 0,0 0-1,-1 0 1,1 0 0,0 0 0,0 1 0,0-1 0,-1 1 0,1 0 0,0-1-1,-1 1 1,1 0 0,0 1 0,1 0-146,16 1-4647,0-9-5927,-17 5 8785,10-4-7018</inkml:trace>
  <inkml:trace contextRef="#ctx0" brushRef="#br0" timeOffset="1474.416">685 203 9973,'6'16'9124,"1"1"-6528,2 90-657,-5-121-15756,-2 4 4018</inkml:trace>
  <inkml:trace contextRef="#ctx0" brushRef="#br0" timeOffset="1475.416">682 98 10181,'0'0'2529,"1"1"32,1 2-1296,2 1-545,5 2-624,-2 1-288,1 1-2305,2-2-2129,1-6-5395</inkml:trace>
  <inkml:trace contextRef="#ctx0" brushRef="#br0" timeOffset="1817.919">804 165 10773,'3'40'8528,"10"21"-6442,0 3-1839,-8-57-12,-2-39-210,0 4-8,37-101-22,-39 128 6,-1-1 0,0 0-1,1 1 1,0-1 0,-1 1 0,1-1-1,0 1 1,0-1 0,0 1 0,0 0-1,0 0 1,0-1 0,0 1 0,0 0 0,1 0-1,-1 0 1,0 0 0,1 0 0,-1 0-1,1 0 1,-1 1 0,1-1 0,-1 0-1,1 1 1,-1-1 0,1 1 0,0 0 0,-1 0-1,1-1 1,0 1 0,-1 0 0,1 0-1,0 1 1,-1-1 0,1 0 0,0 0-1,-1 1 1,1-1 0,-1 1 0,1-1-1,-1 1 1,1 0 0,-1 0 0,1 0 0,-1 0-1,0 0 1,1 0 0,-1 0 0,0 0-1,0 0 1,0 0 0,0 1 0,0-1-1,0 1 1,0-1 0,0 0 0,0 1 0,-1-1-1,1 1 1,-1 0 0,1-1 0,-1 1-1,0 0 1,1-1 0,-1 1 0,0 0-1,6 12 219,0 1 0,-1 1 1,0-1-1,-1 1 1,-1 0-1,-1 0 0,0 0 1,-1 0-1,-1 11-219,2-20-4282,10-30-7313,-6 14 3557</inkml:trace>
  <inkml:trace contextRef="#ctx0" brushRef="#br0" timeOffset="2145.968">1098 142 10741,'7'22'8209,"3"22"-3719,-3 64-3935,-6-120-14012,-2 0 2935</inkml:trace>
  <inkml:trace contextRef="#ctx0" brushRef="#br0" timeOffset="2396.13">1097 36 10181,'0'0'2817,"0"-2"64,1 2-1024,1 4-672,2-3-385,0 5-528,-2-1-816,3 0-2273,0-1-2450,0-1-6082</inkml:trace>
  <inkml:trace contextRef="#ctx0" brushRef="#br0" timeOffset="2397.13">1223 22 9893,'28'13'7451,"-10"13"-4084,5 74-2320,-22-86-197,14 128-482,-15-142-1713,-3-6-10452,2 4 1979</inkml:trace>
  <inkml:trace contextRef="#ctx0" brushRef="#br0" timeOffset="2599.945">1216 203 10901,'44'-18'11722,"-1"35"-8507,6 0-8308,-37-24-5290,-4 1 37</inkml:trace>
  <inkml:trace contextRef="#ctx0" brushRef="#br0" timeOffset="2800.082">1452 187 10341,'10'26'8385,"-3"3"-4633,1 58-4172,1-85-13023,-7-7 4844</inkml:trace>
  <inkml:trace contextRef="#ctx0" brushRef="#br0" timeOffset="2801.082">1454 59 12742,'0'-1'3217,"0"1"33,4 1-1746,-1 2-479,3 2-433,1 3-576,-3-2-880,1 0-2338,6 0-2656,2-4-6548</inkml:trace>
  <inkml:trace contextRef="#ctx0" brushRef="#br0" timeOffset="3226.107">1620 155 7956,'-12'-27'9456,"-8"41"-6010,18-7-3303,-1 1 1,1-1-1,0 0 1,1 1-1,0-1 1,0 1-1,0-1 1,1 1-1,0 0 1,1-1-1,0 1 1,0-1-1,1 6-143,-1-8 50,-1-3-43,-1 0-1,1 1 0,0-1 1,0 1-1,0-1 1,1 1-1,-1-1 0,0 0 1,1 1-1,-1-1 1,1 0-1,0 1 0,0-1 1,0 0-1,0 0 1,0 0-1,1 0 1,-1 0-1,1 0 0,-1 0 1,1 0-1,0 0 1,-1-1-1,1 1 0,0-1 1,0 1-1,0-1 1,0 0-1,1 0 1,-1 0-1,0 0 0,0 0 1,1 0-1,-1-1 1,0 1-1,1-1 0,-1 1 1,1-1-1,-1 0 1,0 0-1,1 0 0,-1 0 1,1-1-1,-1 1 1,0-1-1,1 1 1,-1-1-7,2-1-18,0 1 1,-1-1-1,1 0 1,-1 0-1,0 0 1,1-1-1,-1 1 1,0-1 0,0 1-1,-1-1 1,1 0-1,0 0 1,-1-1-1,0 1 1,0 0 0,0-1-1,0 1 1,0-1-1,-1 0 1,0 1-1,0-1 1,0 0-1,0 0 1,0 0 0,-1 0-1,0 0 1,1 0-1,-2 0 1,1 0-1,0 0 1,-1 0 0,0 1-1,0-1 1,0 0-1,0 0 1,0 0-1,-1 1 1,0-1-1,0 1 1,0-1 0,-2-1 17,3 3 25,0-1 14,-1 0 1,0 0 0,0 0 0,0 0 0,0 0 0,-1 1-1,1-1 1,-1 1 0,0-1 0,1 1 0,-1 0 0,0 0-1,0 0 1,0 1 0,-1-1 0,1 1 0,0 0 0,-1 0-1,1 0 1,-2 0-40,-8 35-762,19-11-5706,-2-22 340,4-1-3679</inkml:trace>
  <inkml:trace contextRef="#ctx0" brushRef="#br0" timeOffset="3605.543">1814 178 11445,'11'32'6700,"-1"0"-4021,15 42-1794,-25-74-886,0-1 1,0 1 0,0 0-1,0 0 1,1-1 0,-1 1 0,0 0-1,0-1 1,0 1 0,0 0 0,0 0-1,0-1 1,0 1 0,1 0-1,-1 0 1,0 0 0,0-1 0,0 1-1,0 0 1,1 0 0,-1 0-1,0-1 1,0 1 0,1 0 0,-1 0-1,0 0 1,0 0 0,1 0-1,-1 0 1,0 0 0,0-1 0,1 1-1,-1 0 1,0 0 0,0 0-1,1 0 1,-1 0 0,0 0 0,1 0-1,-1 0 1,0 0 0,0 1 0,1-1-1,-1 0 1,0 0 0,0 0-1,1 0 1,-1 0 0,0 0 0,0 0-1,1 1 1,-1-1 0,4-31-30,-4 29 29,1-13 18,0 0 61,0 1 0,0-1 0,2 1 0,0-1 0,0 1 0,1 0 0,1 0 0,6-11-78,-11 24 10,1 0 1,-1 0-1,1 0 1,-1 0-1,1 1 1,-1-1-1,1 0 1,0 0-1,-1 1 1,1-1-1,0 0 1,0 1 0,-1-1-1,1 1 1,0-1-1,0 1 1,0-1-1,0 1 1,0-1-1,0 1 1,0 0-1,0 0 1,0-1 0,0 1-1,0 0 1,0 0-1,0 0 1,0 0-1,0 0 1,0 0-1,0 1 1,0-1-1,0 0 1,0 0-1,0 1 1,-1-1 0,1 0-1,0 1 1,0-1-1,0 1 1,0 0-1,0-1 1,-1 1-1,1 0 1,0-1-1,0 1 1,0 0-11,27 40 1015,16 116 415,-27-151-6551,2-20-5832,-8 3 1799</inkml:trace>
  <inkml:trace contextRef="#ctx0" brushRef="#br0" timeOffset="4026.826">2172 61 8964,'-10'0'5059,"-21"9"1717,27-6-6566,1 0-1,0 0 1,0 1 0,0-1 0,0 1 0,0-1-1,1 1 1,0 0 0,0 0 0,0 0 0,0 0-1,0 1 1,1-1 0,0 0 0,0 1 0,0-1-1,1 1 1,-1-1 0,1 1 0,0-1-1,0 1 1,1 1-210,51 52 392,-21-42-373,-28-16 16,0 0 0,0 1 0,0-1 0,-1 1 0,1 0 0,0 0 0,0 0 0,-1 0 0,1 0 0,-1 0 0,1 1 0,-1 0 0,0-1 0,0 1 0,1 0 0,-1 0 0,-1 0 0,1 0 0,0 0 0,0 1 0,-1-1 0,1 1 0,-1-1 0,0 1 0,1-1 0,-1 1 0,-1 0 0,1-1 0,0 1 0,-1 0 0,1 0 0,-1-1 0,0 1 0,0 0 0,0 3-35,-3-2 12,0 0 1,-1-1 0,1 1 0,-1-1-1,0 1 1,0-1 0,0 0 0,0-1-1,0 1 1,-1-1 0,1 0 0,-1 0-1,1 0 1,-1 0 0,0-1-1,0 0 1,0 0 0,0 0 0,0-1-1,0 1 1,0-1 0,-4-1-13,4-1-732,-2 0-3463,3 3-7008,1 0 19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0:36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109 168 9300,'0'-9'9396,"-6"3"-4424,-47 5-2420,50 2-2512,0 1 1,0-1-1,0 1 1,0-1-1,1 1 0,-1 0 1,0 0-1,1 0 1,0 1-1,-1-1 1,1 1-1,0-1 0,0 1 1,0 0-1,1-1 1,-1 1-1,1 0 0,-1 0 1,1 0-1,0 0 1,0 1-1,1-1 0,-1 0 1,0 0-1,1 1 1,0-1-1,0 0 1,0 0-1,0 1 0,1-1 1,-1 0-1,1 0 1,0 1-1,0-1-40,-2 0 15,1 0 0,1 0 0,-1 0 0,0 0 0,1 0 1,-1 0-1,1-1 0,0 1 0,0 0 0,0 0 0,0-1 0,1 1 0,-1 0 0,1-1 0,-1 1 1,1-1-1,0 0 0,0 0 0,0 0 0,0 0 0,1 0 0,-1 0 0,0 0 0,1-1 0,-1 1 0,1-1 1,0 0-1,-1 1 0,1-1 0,0 0 0,0-1 0,0 1 0,0-1 0,0 1 0,0-1 0,-1 0 1,1 0-1,0 0 0,0 0 0,0-1 0,0 1 0,0-1 0,0 1 0,0-2-15,23-2-6298,-4 1-3651,-17 2-2046</inkml:trace>
  <inkml:trace contextRef="#ctx0" brushRef="#br0" timeOffset="623.555">206 164 10773,'4'-12'7615,"6"4"-3802,29 1-1411,-35 9-2404,0-1 0,0 1-1,0 0 1,0 0 0,0 0 0,0 1-1,0-1 1,-1 1 0,1 0 0,-1 0-1,0 0 1,0 0 0,0 1 0,0-1-1,-1 1 1,0 0 0,1 0-1,-1 0 1,0 0 0,-1 0 0,1 0-1,-1 0 1,0 1 0,0-1 0,0 0-1,0 1 1,-1-1 0,0 1 0,0-1-1,0 3 3,8 36 39,-8-46-48,-1 0 0,0-1 1,0 1-1,-1 0 0,1 0 0,-1 0 1,1 0-1,-1 0 0,0 1 1,0-1-1,0 0 0,0 1 0,-1 0 1,1-1-1,-1 1 0,1 0 0,-1 0 1,0 0-1,0 1 0,0-1 0,0 1 1,0-1-1,0 1 0,0 0 0,0 0 1,0 1-1,-1-1 0,1 1 0,-3-1 9,4 1 82,0-1 0,0 1 0,0 0 0,0 0-1,0 0 1,0 0 0,-1 0 0,1 1 0,0-1-1,0 1 1,0-1 0,0 1 0,0 0 0,0-1-1,0 1 1,0 0 0,1 1 0,-1-1 0,0 0-1,0 0 1,1 1 0,-1-1 0,1 1 0,-1-1-1,1 1 1,0 0 0,0-1 0,-1 1 0,1 0-1,0 0 1,1 0 0,-1 0 0,0 0 0,1 0-1,-1 0 1,1 0 0,-1 0 0,1 0 0,0 0-1,0 1 1,0-1 0,0 0 0,0 0 0,1 0-1,-1 0 1,0 0 0,1 0 0,0 0 0,-1 0-1,1 0-81,0 0 35,0 0-1,1-1 1,-1 1 0,0-1-1,0 1 1,1-1-1,-1 0 1,1 1-1,-1-1 1,1 0-1,0 0 1,-1 0-1,1 0 1,0 0-1,0-1 1,0 1 0,-1 0-1,1-1 1,0 0-1,0 1 1,0-1-1,0 0 1,0 0-1,0 0 1,0 0-1,0 0 1,0 0 0,0-1-1,0 1 1,0-1-1,0 1 1,-1-1-1,1 0 1,1 0-35,33-17-902,-12-4-4338,-16 2-6435,-3 7-77</inkml:trace>
  <inkml:trace contextRef="#ctx0" brushRef="#br0" timeOffset="1094.672">422 138 11061,'6'6'9440,"0"21"-6658,2 91-869,-14-146-1905,5 21-14,0-1 0,1 1 1,0-1-1,0 1 0,1-1 1,0 1-1,0-1 0,1 1 1,0 0-1,0 0 0,0 0 1,1 0-1,0 0 0,1 0 0,-1 1 1,6-7 5,-8 12-3,1 0 0,0 0 1,-1 0-1,1 1 0,0-1 0,0 0 1,0 1-1,-1-1 0,1 1 1,0 0-1,0-1 0,0 1 0,0 0 1,0 0-1,0 0 0,0 0 0,0 1 1,0-1-1,0 1 0,0-1 1,0 1-1,-1-1 0,1 1 0,0 0 1,0 0-1,-1 0 0,1 0 0,0 0 1,-1 0-1,1 1 0,-1-1 1,0 0-1,1 1 0,-1-1 0,0 1 1,0 0-1,0-1 0,0 1 1,0 0-1,0-1 0,0 1 0,-1 0 1,1 0-1,-1 0 0,1 2 3,22 112 1275,-28-121-7305,0-7-3419,5 0-1321</inkml:trace>
  <inkml:trace contextRef="#ctx0" brushRef="#br0" timeOffset="1314.726">615 43 12038,'3'2'3297,"0"-1"113,0 2-1410,2 3-639,-1-1-320,-2 0-241,2 2-256,0 0-256,-1-2-64,1 2-224,-1 0-240,0-2-336,-1-2-560,0 0-401,0-2-2049,0 0-2609,-1-1-5522</inkml:trace>
  <inkml:trace contextRef="#ctx0" brushRef="#br0" timeOffset="1517.747">753 0 10421,'23'26'8786,"-8"8"-4567,2 78-2874,-16-86-21,5 37-3205,-10-65-12625,2-5 4814</inkml:trace>
  <inkml:trace contextRef="#ctx0" brushRef="#br0" timeOffset="2049.19">729 190 13766,'1'0'3762,"1"-1"144,1 0-1521,2-1-912,2 1-337,1 0-255,1 1-417,3-1-128,0 1-160,0 0-240,-1-1-304,-1 0-1185,-1 0-2513,1-1-3121,0-1-7844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0:49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91 12374,'-24'-3'7918,"1"9"-3442,20-4-4357,0-1 0,0 1 0,0 0 0,0 0 0,0 0-1,1 0 1,-1 1 0,0-1 0,1 1 0,0-1 0,0 1 0,0 0 0,0 0 0,0 0 0,0 0 0,1 0 0,-1 0 0,1 1 0,0-1 0,0 0 0,0 1 0,1-1 0,-1 1 0,1-1 0,0 1 0,-1-1 0,2 1 0,-1-1 0,0 1 0,1-1 0,0 3-119,1-3-10,0 0 0,-1-1 0,1 1 0,1-1 0,-1 1 0,0-1 0,0 0 0,1 0 0,-1 0 0,1 0 1,0 0-1,0-1 0,-1 1 0,1-1 0,0 0 0,0 0 0,1 0 0,-1 0 0,0 0 0,0-1 0,0 1 0,0-1 0,1 0 1,-1 0-1,0 0 0,0 0 0,0-1 0,4 0 10,10-8-3961,-5-7-3499,-8 5 745,0 0-3311</inkml:trace>
  <inkml:trace contextRef="#ctx0" brushRef="#br0" timeOffset="298.067">117 17 11525,'-3'23'12848,"8"17"-9456,-2-13-2416,16 101-69,-3-144-14953,-13 12 8649,3-4-4792</inkml:trace>
  <inkml:trace contextRef="#ctx0" brushRef="#br0" timeOffset="566.395">235 131 11125,'10'13'10346,"-4"5"-5730,3 42-4251,-9-53 291,2 8-2875,-1-23-5761,1-2 2748,0-3-6429</inkml:trace>
  <inkml:trace contextRef="#ctx0" brushRef="#br0" timeOffset="567.395">262 73 12166,'-1'0'3121,"1"0"32,1 3-1408,-1 0-720,2 1-817,2 0 1088,1 0-4273,2-1-2978,0-1-7811</inkml:trace>
  <inkml:trace contextRef="#ctx0" brushRef="#br0" timeOffset="863.874">451 30 10981,'-17'-23'11131,"16"22"-11023,-1 0 1,1 0-1,-1 1 0,1-1 1,-1 0-1,1 1 0,-1-1 0,1 1 1,-1 0-1,1-1 0,-1 1 1,1 0-1,-1 0 0,0 0 0,1 0 1,-1 0-1,1 1 0,-1-1 1,1 0-1,-1 1 0,1-1 0,-1 1 1,1-1-1,-1 1 0,1 0 1,-1 0-1,1-1 0,0 1 0,0 0 1,-1 0-1,1 0 0,0 1 1,0-1-1,0 0 0,0 0 0,0 1 1,0-1-1,1 0 0,-1 1 1,0-1-1,1 1 0,-1 0-108,-1 12 215,0 1 0,1-1 0,1 1 0,0 0 0,1-1 0,0 0 1,1 1-1,3 5-215,4 66-672,-13-116-15416,4 27 13661,-2-6-6751</inkml:trace>
  <inkml:trace contextRef="#ctx0" brushRef="#br0" timeOffset="1117.373">351 144 10101,'6'1'12009,"15"1"-9092,-6-1-2047,5 2-776,22 1-3549,-13-7-9677,-20 1 3744</inkml:trace>
  <inkml:trace contextRef="#ctx0" brushRef="#br0" timeOffset="1480.893">521 125 10789,'-4'22'10203,"7"1"-6095,-3-21-4107,1 0 0,-1 0 0,1 0 0,0 0 1,-1 0-1,1 0 0,0 0 0,1 0 0,-1 0 0,0 0 1,0-1-1,1 1 0,-1-1 0,1 1 0,-1-1 1,1 1-1,0-1 0,0 0 0,0 0 0,-1 0 1,1 0-1,0 0 0,0 0 0,0 0 0,0-1 1,1 1-1,-1-1 0,0 0 0,1 1-1,0-2-86,0 1-1,0-1 1,0 0-1,0 0 1,0 0-1,0 0 1,-1 0-1,1 0 1,0-1-1,-1 0 1,1 1-1,-1-1 1,1 0 0,-1 0-1,0-1 1,0 1-1,0 0 1,0-1-1,0 1 1,0-1-1,-1 1 1,1-1-1,-1 0 1,0 0-1,0 0 1,0 0-1,0 0 1,0 0-1,-1 0 1,1 0-1,-1 0 1,0 0 0,0 0-1,0-1 87,3-11 392,5 58 2690,17 145 247,-24-187-3348,0 0-1,-1 0 0,1 0 1,-1 0-1,1 0 0,-1 0 1,0 0-1,1 0 0,-1 0 1,0 0-1,0 0 0,0 0 1,1 0-1,-1 0 0,0 1 1,-1-1-1,1 0 0,0 0 1,0 0-1,0 0 0,-1 0 1,1 0-1,0 0 0,-1 0 1,1 0-1,-1 0 0,1 0 1,-1 0-1,0 0 0,1 0 1,-1 0-1,0-1 0,1 1 1,-1 0-1,0 0 0,0-1 1,0 1-1,0-1 0,0 1 1,0-1-1,0 1 0,0-1 1,0 1-1,0-1 0,0 0 1,0 1-1,0-1 0,0 0 1,0 0-1,-1 0 0,1 0 1,0 0-1,0 0 0,0 0 1,0-1-1,0 1 0,0 0 1,0-1-1,0 1 0,0 0 1,0-1-1,0 1 20,-2-9-6304,6 2-5686,0 3 2522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0:48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9556,'1'4'8554,"3"17"-6044,13 91 3,-8-205-2409,17 47-106,-25 46-2,0-1 1,-1 0-1,1 1 1,0-1-1,0 1 1,0-1-1,0 1 1,0-1-1,0 1 1,0 0-1,0 0 1,0-1-1,0 1 1,0 0-1,0 0 0,0 0 1,0 0-1,0 0 1,0 0-1,0 0 1,0 1-1,0-1 1,0 0-1,0 0 1,-1 1-1,1-1 1,0 1-1,0-1 1,0 1-1,0-1 1,0 1-1,0-1 1,-1 1-1,1 0 0,0-1 1,-1 1-1,1 0 1,0 0-1,-1 0 1,1-1-1,-1 1 1,1 0-1,-1 0 1,0 0-1,1 0 1,-1 0-1,0 0 1,1 0-1,-1 0 1,0 0 3,35 117-22,-27-167 150,-8 44-138,1 1 0,0-1 0,-1 1 0,2-1 0,-1 1-1,0 0 1,1 0 0,0 0 0,0 0 0,0 0 0,1 0 0,-1 0-1,1 1 1,0-1 0,0 1 0,0 0 0,0 0 0,1 0 0,-1 0 0,1 0-1,-1 1 1,1 0 0,0 0 0,0 0 0,1 0 10,-2 4 37,0 1 0,-1 0 0,1 0 1,-1-1-1,0 2 0,0-1 0,0 0 1,0 0-1,-1 1 0,1-1 0,-1 1 0,0-1 1,0 1-1,0-1 0,0 1 0,-1 0 1,1 0-1,-1-1 0,0 1 0,0 2-37,0 71 272,24-107-16167,-16 22 7878</inkml:trace>
  <inkml:trace contextRef="#ctx0" brushRef="#br0" timeOffset="421.765">349 16 11029,'-14'7'7776,"5"8"-4299,4 41-1663,5-53-1829,1 0-1,-1-1 0,1 1 1,0-1-1,0 1 0,0-1 1,0 0-1,0 1 0,1-1 1,-1 0-1,1 0 0,-1 0 1,1 0-1,0 0 0,0 0 1,0-1-1,0 1 0,0 0 1,0-1-1,0 0 1,1 1-1,-1-1 0,1 0 1,-1 0-1,0 0 0,1-1 1,0 1-1,-1-1 0,1 1 1,-1-1-1,1 0 0,0 0 1,-1 0-1,1 0 0,-1 0 1,1-1-1,0 1 0,-1-1 1,1 0-1,-1 1 0,0-1 1,1 0-1,-1-1 0,1 1 1,-1 0-1,0-1 0,0 1 1,0-1-1,0 0 0,0 1 1,0-1-1,-1 0 0,1 0 1,0-1-1,-1 1 0,0 0 1,1 0-1,-1-1 0,0 1 1,0 0-1,0-1 0,-1 1 1,1-1-1,-1 0 0,1 1 1,-1-1-1,0 1 1,0-1-1,0-1 16,0 0 48,0 1-1,0-1 1,-1 0 0,0 0 0,1 0 0,-1 0-1,-1 0 1,1 0 0,-1 1 0,1-1 0,-1 1-1,0-1 1,0 1 0,0-1 0,-1 1 0,1 0-1,-1 0 1,0 1 0,0-1 0,0 0-1,0 1 1,0 0 0,-4-3-48,-2 9-3366,20 15-7997,-4-13 1993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0: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7684,'14'-14'12346,"-2"27"-7582,3 36-4029,-13-42-84,-2-3-632,1 0 0,1 0 1,-1 0-1,1 0 0,-1 0 0,1 0 0,0 0 0,0 0 1,1-1-1,-1 1 0,1-1 0,0 0 0,0 0 1,0 0-1,0 0 0,0 0 0,1-1 0,0 1 0,-1-1 1,1 0-1,3 2-19,-5-5 1,0 0 1,-1-1 0,1 1-1,0 0 1,-1 0-1,1-1 1,-1 1 0,0-1-1,1 1 1,-1-1-1,0 0 1,0 1-1,0-1 1,0 0 0,0 0-1,-1 0 1,1 0-1,0 0 1,-1 0 0,1 0-1,-1 0 1,0 0-1,0 0 1,0 0-1,0 0 1,0 0 0,0 0-2,3-12 5,14-49 72,-16 63-78,0 0 1,0 0-1,0 0 0,0 0 0,0 0 1,0 0-1,0 0 0,0 0 0,0 1 1,0-1-1,0 0 0,0 1 0,0-1 1,0 1-1,0-1 0,0 1 0,0-1 1,0 1-1,0-1 0,0 1 0,-1 0 1,1 0-1,0-1 0,0 1 0,-1 0 1,1 0-1,-1 0 0,1 0 0,-1 0 1,1 0-1,-1 0 0,1 0 0,-1 0 1,0 0-1,0 0 0,1 0 0,-1 0 1,0 0-1,0 0 0,0 0 0,0 0 1,0 0-1,0 0 0,-1 0 0,1 1 1,1 1 0,28 69 106,-27-72-88,0-1-1,1 0 1,-1 0-1,0 1 1,0-1-1,0 0 0,0-1 1,0 1-1,0 0 1,-1 0-1,1-1 1,0 1-1,-1-1 1,1 0-1,-1 0 1,1 1-1,-1-1 1,0 0-1,1 0 0,-1 0 1,0 0-1,-1 0 1,1 0-1,0-1 1,-1 1-1,1 0 1,-1 0-1,1 0 1,-1-2-18,1-1 3,2-3-307,15-33 878,1 29-4491,-10 16-2387,-4-1-1900,-1 0-915</inkml:trace>
  <inkml:trace contextRef="#ctx0" brushRef="#br0" timeOffset="562.358">365 83 10645,'28'3'7860,"40"-24"-5788,-67 20-2031,1 0-1,-1 0 1,0 1-1,0-1 0,1 0 1,-1 0-1,0 0 1,0 0-1,0 0 0,0-1 1,0 1-1,-1 0 1,1 0-1,0-1 1,0 1-1,-1 0 0,1-1 1,-1 1-1,1-1 1,-1 1-1,0 0 0,0-1 1,1 1-1,-1-1 1,0 1-1,0-1 0,0 1 1,-1-1-1,1 1 1,0-1-1,0 1 0,-1-1 1,1 1-1,-1 0 1,1-1-1,-1 1 0,0 0 1,0-1-1,1 1 1,-1 0-1,0 0 1,0 0-1,0 0 0,0 0 1,0 0-1,-1 0 1,1 0-1,0 0 0,0 0 1,-1 0-1,1 1 1,0-1-1,-1 1 0,1-1 1,-2 0-41,0 2 166,-1-1 0,0 1 0,0-1 1,1 1-1,-1 0 0,0 1 0,1-1 1,-1 1-1,1-1 0,0 1 0,-1 0 1,1 0-1,0 0 0,0 1 0,0-1 0,1 1 1,-1 0-1,1 0 0,-1 0 0,1 0 1,0 0-1,0 0 0,0 0 0,0 1 1,1-1-1,-1 1 0,1-1 0,0 1 0,0 0 1,0-1-1,1 1 0,0 0 0,-1 0 1,1 0-1,0-1 0,1 1 0,-1 0 0,1 0 1,-1 0-167,1-2 38,-1 0 1,1 0-1,0 1 0,0-1 1,0 0-1,0 0 1,0 0-1,0 0 0,0 0 1,0 0-1,1-1 1,-1 1-1,1 0 0,0-1 1,-1 1-1,1-1 1,0 1-1,0-1 0,0 0 1,0 0-1,0 0 1,0 0-1,0 0 0,0 0 1,1-1-1,-1 1 1,0-1-1,0 0 0,1 1 1,-1-1-1,0 0 1,1 0-1,-1 0 0,0-1 1,0 1-1,1 0 1,-1-1-1,0 0-38,54-17-5626,-51 15 5038,11-6-3203,-1-2-5221,-3 0-2697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1:00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5 8180,'1'-4'8883,"-5"10"-4132,-36 70-2271,35-61-2314,0-1-1,1 1 1,0-1 0,1 1 0,1 0-1,1 0 1,0 1 0,1 9-166,0-21 31,0 1 0,1 0 0,-1-1 0,1 1 0,0 0 0,1-1 0,-1 1 0,1-1 0,0 0 0,0 1-1,0-1 1,0 0 0,1 0 0,0 0 0,0-1 0,0 1 0,0-1 0,0 1 0,1-1 0,0 0 0,-1 0 0,1-1 0,0 1 0,0-1 0,1 0 0,-1 0 0,0 0 0,5 1-31,45 10 800,-59-16-1088,-5-3-4249,3 1-6485,4 2-402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1:00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10245,'2'0'7309,"-1"5"-3306,2 24-1645,-3-20-2160,-1 13-17,5-11-3420,1-12-6976,-1 0-609</inkml:trace>
  <inkml:trace contextRef="#ctx0" brushRef="#br0" timeOffset="1">60 0 12518,'1'5'3361,"1"1"81,0 1-1585,0 0-561,0 1-319,1 0-321,0 0-240,-1-1-272,0-1-352,0-1-640,0-1-561,0-2-2128,2-1-2674,0-1-6227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1:03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10213,'1'1'2545,"0"2"160,1 0-1472,-1 1-257,1 2-96,0 1-47,-1 0-177,0 0-144,0 1-159,0-1-81,-2-1-80,1-1-224,0-2-400,1-1-497,-1-2-2144,2 0-2402,0-1-5938</inkml:trace>
  <inkml:trace contextRef="#ctx0" brushRef="#br0" timeOffset="276.475">78 56 14711,'0'5'3553,"1"1"33,0 0-2177,0 0-673,1 1-112,0 0-272,1 0-576,0 0-896,0-2 768,0 0-3234,-1-2-2881,1-3-6739</inkml:trace>
  <inkml:trace contextRef="#ctx0" brushRef="#br0" timeOffset="277.475">189 1 12598,'7'33'9329,"19"15"-7435,1 2-1984,-25-39 406,0-1 0,-1 1 0,-1 0-1,0 0 1,0 0 0,-1 0 0,0 0 0,-1 0 0,0-1 0,-1 1 0,0-1 0,0 1 0,-1-1-1,-1 0 1,0 0 0,-1 2-316,-6 14 348,5-12-1072,4-15-4203,3-9-6622,-1 4-368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1:01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10357,'5'3'7582,"-2"4"-3690,1 25-2433,-4-25-410,12 159 18,-13-163-3737,-1-3-11265,0-2 5150</inkml:trace>
  <inkml:trace contextRef="#ctx0" brushRef="#br0" timeOffset="187.168">1 166 11301,'5'-5'9717,"19"-6"-5953,24 13-1824,-17 2-1787,-13-7-2933,4-23-10665,-19 13 2811</inkml:trace>
  <inkml:trace contextRef="#ctx0" brushRef="#br0" timeOffset="593.331">172 3 12166,'2'19'9078,"7"12"-6403,1 3-2391,10 107 1864,0-185-2250,3-24-767,-21 68 871,0 0 1,0 0 0,0 0 0,0 1 0,0-1 0,0 1-1,0-1 1,0 1 0,0-1 0,-1 1 0,1 0-1,0 0 1,0 0 0,-1 0 0,1 0 0,-1 1 0,1-1-1,-1 0 1,1 1 0,-1-1 0,0 1 0,0-1-1,1 1 1,-1 0 0,0 0 0,-1-1 0,1 1 0,0 0-1,0 0 1,-1 0 0,1 0 0,-1 0 0,0 0-1,1 0 1,-1 0 0,0 2-3,3 4 101,9 47-626,-9-58-14848,-1 1 5705</inkml:trace>
  <inkml:trace contextRef="#ctx0" brushRef="#br0" timeOffset="952.622">397 158 12566,'3'5'3249,"-1"0"129,1 0-1569,1 2-769,-1 0-240,-2 0-95,1 1-241,0 1-192,0 0-48,-1-1-176,-1-1-288,2-1-384,-1-4-625,0-2 65,-2-1-2338,2-1-2609,-2-3-5458</inkml:trace>
  <inkml:trace contextRef="#ctx0" brushRef="#br0" timeOffset="1124.48">418 62 9444,'0'2'2337,"1"1"16,0 0-512,1 1-1681,0-1-2433,3 0-2017,2-1-5266</inkml:trace>
  <inkml:trace contextRef="#ctx0" brushRef="#br0" timeOffset="1469.966">574 96 8868,'-5'-19'8911,"-9"13"-4558,12 6-4279,-1 1 1,1-1 0,0 1 0,0-1-1,-1 1 1,1 0 0,0-1 0,0 1-1,0 0 1,0 1 0,0-1 0,0 0-1,0 1 1,1-1 0,-1 1 0,0-1-1,1 1 1,-1 0 0,1-1 0,0 1-1,-1 0 1,1 0 0,0 1-75,0-1 4,0 0 0,1 0 0,-1 0 0,0 0 0,1 0 0,0 1 0,0-1 0,-1 0 0,1 0 0,0 0 0,1 0 0,-1 0 0,0 1 0,1-1 0,-1 0 0,1 0 0,0 0 0,-1 0 0,1 0 0,0 0 0,0 0 0,0 0 0,1-1 0,-1 1 0,0 0 0,1-1 0,-1 1 0,1-1 0,0 1 0,-1-1 0,1 0 0,0 0 0,0 1 0,0-1 0,0 0 0,0-1 0,0 1 0,0 0 0,0-1 0,1 1-4,44 40 563,-47-39-489,0 0 0,0 0 0,0 0 0,0-1 0,0 1 0,-1 0 0,1 0 0,0 0 0,-1-1 0,1 1 0,-1 0 0,0 0 0,0-1 1,1 1-1,-1 0 0,0-1 0,0 1 0,-1-1 0,1 0 0,0 1 0,0-1 0,-1 0 0,1 0 0,-1 1 0,1-1 0,-1 0 0,1 0 0,-1-1 0,0 1 0,1 0 0,-1-1 0,0 1 0,0-1-74,-33-8-2491,33-1 532,3-1-7685,2 4-3263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0:58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0 188 10293,'25'-2'8052,"4"-6"-6205,-28 8-1856,0-1-1,0 1 1,0 0 0,1-1-1,-1 1 1,0-1 0,0 0-1,0 1 1,0-1-1,0 0 1,0 1 0,0-1-1,0 0 1,0 0 0,-1 0-1,1 0 1,0 0-1,0 0 1,-1 0 0,1 0-1,-1 0 1,1-1 0,-1 1-1,1 0 1,-1 0-1,0 0 1,0-1 0,1 1-1,-1 0 1,0 0 0,0-1-1,0 1 1,0 0-1,-1 0 1,1-1 0,0 1-1,0 0 1,-1 0 0,1 0-1,-1-1 1,1 1-1,-1 0 10,0 0 78,1 0 0,-1 0-1,0 0 1,0 0 0,0 0-1,-1 0 1,1 0 0,0 0-1,0 0 1,0 0 0,-1 1-1,1-1 1,0 1 0,-1-1-1,1 1 1,-1-1 0,1 1-1,0 0 1,-1 0 0,1 0-1,-1-1 1,1 2 0,-1-1-1,1 0 1,-1 0 0,1 0-1,0 1 1,-1-1 0,1 0-1,-1 1 1,1-1 0,0 1-1,0 0 1,-1-1-1,1 1 1,0 0 0,0 0-1,0 0 1,0 0 0,0 0-1,0 0 1,0 0 0,0 0-1,0 1 1,0-1 0,1 0-1,-1 0 1,0 1 0,1-1-1,-1 0 1,1 1 0,-1-1-1,1 1 1,0-1 0,0 1-78,-2 3 266,0 0 0,0 0 1,1 0-1,-1 0 0,2 0 1,-1 0-1,0 0 0,1 0 1,0 1-1,0-1 0,0 0 0,1 0 1,0 1-1,0-1 0,0 0 1,1 0-1,1 4-266,-2-7-47,1 0 0,-1 0 0,0 0 0,1 0 1,-1 0-1,1 0 0,0-1 0,0 1 0,0-1 0,-1 1 0,1-1 0,0 0 0,1 0 1,-1 0-1,0 0 0,0 0 0,0 0 0,1 0 0,-1-1 0,0 1 0,1-1 0,-1 0 1,0 0-1,1 1 0,-1-2 0,2 1 47,29-6-5464,-13-3-6059,-10 3 1148</inkml:trace>
  <inkml:trace contextRef="#ctx0" brushRef="#br0" timeOffset="265.563">247 119 12534,'-8'2'10906,"-18"15"-8350,-23 40-360,48-55-2170,0-1 0,0 0 0,0 1 0,0-1 0,1 1 0,-1-1 0,1 1 0,-1-1 0,1 1 0,-1-1 0,1 1 0,0-1-1,0 1 1,0 0 0,0-1 0,0 1 0,0-1 0,0 1 0,1-1 0,-1 1 0,0 0 0,1-1 0,-1 1 0,1-1 0,0 0 0,-1 1 0,1-1 0,0 1 0,0-1 0,0 0 0,0 0 0,0 1 0,0-1 0,1 0 0,-1 0 0,0 0-1,0 0 1,1-1 0,-1 1 0,1 0 0,-1 0 0,0-1 0,1 1 0,-1-1 0,2 1-26,0 0-163,0 0 0,1 0-1,-1 0 1,0-1 0,0 1 0,1-1 0,-1 1-1,1-1 1,-1 0 0,0-1 0,1 1-1,-1 0 1,0-1 0,1 0 0,-1 0 0,0 0-1,0 0 1,0 0 0,0-1 0,0 0-1,1 0 164,15-14-5837,-1-5-4341,-11 11 277</inkml:trace>
  <inkml:trace contextRef="#ctx0" brushRef="#br0" timeOffset="640.474">330 11 10709,'2'3'10847,"6"24"-7800,3 31-1040,32 117-802,-45-179-10755,-4-5 184,6 8 9244,-6-5-8639</inkml:trace>
  <inkml:trace contextRef="#ctx0" brushRef="#br0" timeOffset="859.141">311 178 14215,'1'-2'7688,"4"0"-3566,19-3-1747,12 6-1311,-14 1-1279,-8-2-2869,-3-2-2326,1-1-3340,-6 1-3239</inkml:trace>
  <inkml:trace contextRef="#ctx0" brushRef="#br0" timeOffset="860.141">545 1 13334,'12'29'8813,"-3"2"-4436,2 64-4040,-8-59 380,-1-22-5088,4-1-8909,-4-8 3369</inkml:trace>
  <inkml:trace contextRef="#ctx0" brushRef="#br0" timeOffset="1031.078">593 300 15495,'0'6'3874,"0"0"16,0 0-1601,1-1-1201,-1-2-528,1-3-415,0 0-1346,1-2-2657,0-5-3233,-1-1-8084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0:57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81 8308,'-13'-2'8628,"-1"8"-4150,-16 32-483,28-35-3968,1 0-1,0 0 1,0 0 0,1 0 0,-1 1-1,0-1 1,1 0 0,0 0 0,0 0-1,0 1 1,0-1 0,1 0 0,-1 0-1,1 0 1,0 1 0,0-1 0,0 0-1,0 0 1,0 0 0,1 0-1,-1-1 1,1 1 0,0 0 0,0-1-1,0 1 1,0-1 0,0 1 0,0-1-1,1 0 1,-1 0 0,1 0 0,0-1-1,0 1 1,-1 0 0,1-1 0,0 0-1,0 0 1,0 0 0,0 0 0,1 0-1,-1 0 1,0-1 0,0 0-1,3 1-25,-3-1-1,1 1 1,-1-1 0,1 0-1,-1 0 1,1 0 0,-1 0-1,1-1 1,-1 0 0,1 1-1,-1-1 1,1 0 0,-1-1 0,0 1-1,0-1 1,1 1 0,-1-1-1,0 0 1,-1 0 0,1 0-1,0 0 1,0-1 0,-1 1 0,0-1-1,1 0 1,-1 0 0,0 1-1,0-1 1,-1-1 0,1 1-1,-1 0 1,1 0 0,-1-1 0,0 1-1,0 0 1,0-1 0,-1 1-1,1-1 1,-1 1 0,0-1-1,0 1 1,0-1 0,-1 0-1,0 0-49,0 0-1,0 1 1,-1-1 0,0 0-1,0 1 1,0-1 0,0 1-1,-1-1 1,1 1 0,-1 0-1,0 0 1,0 0 0,0 1 0,0-1-1,0 1 1,-1-1 0,1 1-1,-1 0 1,0 1 0,1-1-1,-1 0 1,0 1 0,0 0-1,0 0 1,0 0 0,0 1 0,0-1-1,0 1 1,-1 0 49,0 5-3526,5-4-686,3 0-3321,2-1-2365</inkml:trace>
  <inkml:trace contextRef="#ctx0" brushRef="#br0" timeOffset="483.535">222 0 12166,'9'11'7430,"-3"3"-3457,8 35-2941,-9-26-299,15 89-639,-2-166-28,-18 52-76,1 0-1,-1 1 0,1-1 1,-1 0-1,1 0 0,0 1 1,-1-1-1,1 1 0,0-1 1,0 1-1,0-1 0,0 1 1,0 0-1,1-1 0,-1 1 1,0 0-1,1 0 0,-1 0 1,1 0-1,-1 0 0,1 0 1,-1 0-1,1 1 0,-1-1 1,1 0-1,0 1 0,0 0 1,-1-1-1,1 1 0,0 0 1,0 0-1,-1 0 0,1 0 1,0 0-1,0 0 0,-1 0 0,1 1 1,0-1-1,0 0 0,-1 1 1,1 0-1,-1-1 0,1 1 1,0 0-1,-1 0 0,1 0 1,-1 0-1,0 0 0,1 0 1,-1 1-1,0-1 0,0 0 1,0 1-1,1 0 11,22 71 196,-24-71-145,0 1 0,1-1 0,-1 0 0,0 0 0,0 1 0,0-1 0,-1 0 0,1 0 0,0 0 0,-1 1 0,0-1 0,1 0 0,-1 0 0,0 0 0,0 0 0,0 0 0,0 0 0,-1 0 0,1-1 0,0 1 0,-1 0 0,1-1 0,-1 1-1,0-1 1,1 1 0,-1-1 0,0 0 0,0 1 0,0-1 0,0 0 0,0 0 0,0-1 0,-1 1-51,0 0-6,1-1 1,-1 1-1,1-1 0,0 0 0,-1 0 0,1 0 0,-1 0 0,1-1 1,0 1-1,-1-1 0,1 1 0,0-1 0,0 0 0,-1 0 0,1 0 1,0 0-1,0 0 0,0 0 0,0-1 0,0 1 0,0-1 1,1 1-1,-1-1 0,0 0 0,1 0 0,-1 0 0,1 0 0,0 0 1,-1-1 5,-4-20-5151,13-1-6787,-1 17 2416</inkml:trace>
  <inkml:trace contextRef="#ctx0" brushRef="#br0" timeOffset="784.512">465 118 10101,'29'40'10338,"-16"86"-6110,-30-62-1009,17-63-3186,-1 1-1,0-1 0,0 1 1,0-1-1,1 0 0,-1 1 1,-1-1-1,1 0 0,0 0 1,0 0-1,0 0 0,-1 0 0,1 0 1,0 0-1,-1 0 0,1-1 1,-1 1-1,1 0 0,-1-1 1,1 1-1,-1-1 0,1 0 1,-1 1-1,0-1 0,1 0 1,-1 0-1,1 0 0,-1 0 1,0 0-1,1 0 0,-1-1 0,1 1 1,-1-1-1,0 1 0,1-1 1,-1 1-1,1-1 0,0 0 1,-2 0-33,-12-25-4330,17-25-9725,-1 46 12094,2-16-6824</inkml:trace>
  <inkml:trace contextRef="#ctx0" brushRef="#br0" timeOffset="1112.565">479 41 12518,'-6'1'3313,"2"-1"97,1 1-609,3 0-1888,0 0-513,2 1-160,2 0-736,1 0-593,0 0-2320,2-1-2658,0 1-6451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2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76C09FB-251A-402A-9E63-56D49F529C2A}" type="datetime1">
              <a:rPr lang="en-US" smtClean="0"/>
              <a:t>7/19/19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5950" y="914400"/>
            <a:ext cx="32893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39"/>
            <a:ext cx="7680960" cy="2880361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1B13BC6-E514-43F3-BB09-49938EAD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0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after member function names: guaranteed not to change _this_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875CB-CBD1-4C78-BE3B-09591A16696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01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after member function names: guaranteed not to change _this_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875CB-CBD1-4C78-BE3B-09591A166969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</p:spTree>
    <p:extLst>
      <p:ext uri="{BB962C8B-B14F-4D97-AF65-F5344CB8AC3E}">
        <p14:creationId xmlns:p14="http://schemas.microsoft.com/office/powerpoint/2010/main" val="586416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9A741-3D03-49A6-9313-02DA1F1A1AEB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</p:spTree>
    <p:extLst>
      <p:ext uri="{BB962C8B-B14F-4D97-AF65-F5344CB8AC3E}">
        <p14:creationId xmlns:p14="http://schemas.microsoft.com/office/powerpoint/2010/main" val="11372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8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7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470260"/>
            <a:ext cx="83661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2415209"/>
            <a:ext cx="8366125" cy="3918916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6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Summer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48728" y="27429"/>
            <a:ext cx="1646606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L12:  Constructor Insanity</a:t>
            </a:r>
          </a:p>
        </p:txBody>
      </p:sp>
    </p:spTree>
    <p:extLst>
      <p:ext uri="{BB962C8B-B14F-4D97-AF65-F5344CB8AC3E}">
        <p14:creationId xmlns:p14="http://schemas.microsoft.com/office/powerpoint/2010/main" val="61535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479287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37059"/>
            <a:ext cx="8366125" cy="389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-1"/>
            <a:ext cx="9144000" cy="1283517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Summer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48729" y="27429"/>
            <a:ext cx="1646606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L12:  Constructor Insanity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86241-48EE-E340-81E0-5ABFA1B0343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241553" y="461126"/>
            <a:ext cx="3692944" cy="60117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41AC1F-EB12-2445-BEF6-79D91CF81D8F}"/>
              </a:ext>
            </a:extLst>
          </p:cNvPr>
          <p:cNvSpPr/>
          <p:nvPr userDrawn="1"/>
        </p:nvSpPr>
        <p:spPr bwMode="auto">
          <a:xfrm>
            <a:off x="6072845" y="540630"/>
            <a:ext cx="2829602" cy="479667"/>
          </a:xfrm>
          <a:prstGeom prst="roundRect">
            <a:avLst/>
          </a:prstGeom>
          <a:solidFill>
            <a:srgbClr val="714EA3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innerShdw blurRad="25400" dist="50800" dir="13500000">
              <a:prstClr val="black">
                <a:alpha val="20000"/>
              </a:prst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pollev.com/cse333</a:t>
            </a:r>
          </a:p>
        </p:txBody>
      </p:sp>
    </p:spTree>
    <p:extLst>
      <p:ext uri="{BB962C8B-B14F-4D97-AF65-F5344CB8AC3E}">
        <p14:creationId xmlns:p14="http://schemas.microsoft.com/office/powerpoint/2010/main" val="263040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4.png"/><Relationship Id="rId299" Type="http://schemas.openxmlformats.org/officeDocument/2006/relationships/image" Target="../media/image155.png"/><Relationship Id="rId21" Type="http://schemas.openxmlformats.org/officeDocument/2006/relationships/image" Target="../media/image16.png"/><Relationship Id="rId63" Type="http://schemas.openxmlformats.org/officeDocument/2006/relationships/image" Target="../media/image37.png"/><Relationship Id="rId159" Type="http://schemas.openxmlformats.org/officeDocument/2006/relationships/image" Target="../media/image85.png"/><Relationship Id="rId324" Type="http://schemas.openxmlformats.org/officeDocument/2006/relationships/customXml" Target="../ink/ink272.xml"/><Relationship Id="rId170" Type="http://schemas.openxmlformats.org/officeDocument/2006/relationships/customXml" Target="../ink/ink195.xml"/><Relationship Id="rId226" Type="http://schemas.openxmlformats.org/officeDocument/2006/relationships/customXml" Target="../ink/ink223.xml"/><Relationship Id="rId268" Type="http://schemas.openxmlformats.org/officeDocument/2006/relationships/customXml" Target="../ink/ink244.xml"/><Relationship Id="rId32" Type="http://schemas.openxmlformats.org/officeDocument/2006/relationships/customXml" Target="../ink/ink126.xml"/><Relationship Id="rId74" Type="http://schemas.openxmlformats.org/officeDocument/2006/relationships/customXml" Target="../ink/ink147.xml"/><Relationship Id="rId128" Type="http://schemas.openxmlformats.org/officeDocument/2006/relationships/customXml" Target="../ink/ink174.xml"/><Relationship Id="rId335" Type="http://schemas.openxmlformats.org/officeDocument/2006/relationships/image" Target="../media/image173.png"/><Relationship Id="rId5" Type="http://schemas.openxmlformats.org/officeDocument/2006/relationships/image" Target="../media/image8.png"/><Relationship Id="rId181" Type="http://schemas.openxmlformats.org/officeDocument/2006/relationships/image" Target="../media/image96.png"/><Relationship Id="rId237" Type="http://schemas.openxmlformats.org/officeDocument/2006/relationships/image" Target="../media/image124.png"/><Relationship Id="rId279" Type="http://schemas.openxmlformats.org/officeDocument/2006/relationships/image" Target="../media/image145.png"/><Relationship Id="rId43" Type="http://schemas.openxmlformats.org/officeDocument/2006/relationships/image" Target="../media/image27.png"/><Relationship Id="rId139" Type="http://schemas.openxmlformats.org/officeDocument/2006/relationships/image" Target="../media/image75.png"/><Relationship Id="rId290" Type="http://schemas.openxmlformats.org/officeDocument/2006/relationships/customXml" Target="../ink/ink255.xml"/><Relationship Id="rId304" Type="http://schemas.openxmlformats.org/officeDocument/2006/relationships/customXml" Target="../ink/ink262.xml"/><Relationship Id="rId85" Type="http://schemas.openxmlformats.org/officeDocument/2006/relationships/image" Target="../media/image48.png"/><Relationship Id="rId150" Type="http://schemas.openxmlformats.org/officeDocument/2006/relationships/customXml" Target="../ink/ink185.xml"/><Relationship Id="rId192" Type="http://schemas.openxmlformats.org/officeDocument/2006/relationships/customXml" Target="../ink/ink206.xml"/><Relationship Id="rId206" Type="http://schemas.openxmlformats.org/officeDocument/2006/relationships/customXml" Target="../ink/ink213.xml"/><Relationship Id="rId248" Type="http://schemas.openxmlformats.org/officeDocument/2006/relationships/customXml" Target="../ink/ink234.xml"/><Relationship Id="rId12" Type="http://schemas.openxmlformats.org/officeDocument/2006/relationships/customXml" Target="../ink/ink116.xml"/><Relationship Id="rId108" Type="http://schemas.openxmlformats.org/officeDocument/2006/relationships/customXml" Target="../ink/ink164.xml"/><Relationship Id="rId315" Type="http://schemas.openxmlformats.org/officeDocument/2006/relationships/image" Target="../media/image163.png"/><Relationship Id="rId54" Type="http://schemas.openxmlformats.org/officeDocument/2006/relationships/customXml" Target="../ink/ink137.xml"/><Relationship Id="rId96" Type="http://schemas.openxmlformats.org/officeDocument/2006/relationships/customXml" Target="../ink/ink158.xml"/><Relationship Id="rId161" Type="http://schemas.openxmlformats.org/officeDocument/2006/relationships/image" Target="../media/image86.png"/><Relationship Id="rId217" Type="http://schemas.openxmlformats.org/officeDocument/2006/relationships/image" Target="../media/image114.png"/><Relationship Id="rId259" Type="http://schemas.openxmlformats.org/officeDocument/2006/relationships/image" Target="../media/image135.png"/><Relationship Id="rId23" Type="http://schemas.openxmlformats.org/officeDocument/2006/relationships/image" Target="../media/image17.png"/><Relationship Id="rId119" Type="http://schemas.openxmlformats.org/officeDocument/2006/relationships/image" Target="../media/image65.png"/><Relationship Id="rId270" Type="http://schemas.openxmlformats.org/officeDocument/2006/relationships/customXml" Target="../ink/ink245.xml"/><Relationship Id="rId326" Type="http://schemas.openxmlformats.org/officeDocument/2006/relationships/customXml" Target="../ink/ink273.xml"/><Relationship Id="rId65" Type="http://schemas.openxmlformats.org/officeDocument/2006/relationships/image" Target="../media/image38.png"/><Relationship Id="rId130" Type="http://schemas.openxmlformats.org/officeDocument/2006/relationships/customXml" Target="../ink/ink175.xml"/><Relationship Id="rId172" Type="http://schemas.openxmlformats.org/officeDocument/2006/relationships/customXml" Target="../ink/ink196.xml"/><Relationship Id="rId228" Type="http://schemas.openxmlformats.org/officeDocument/2006/relationships/customXml" Target="../ink/ink224.xml"/><Relationship Id="rId281" Type="http://schemas.openxmlformats.org/officeDocument/2006/relationships/image" Target="../media/image146.png"/><Relationship Id="rId337" Type="http://schemas.openxmlformats.org/officeDocument/2006/relationships/image" Target="../media/image174.png"/><Relationship Id="rId34" Type="http://schemas.openxmlformats.org/officeDocument/2006/relationships/customXml" Target="../ink/ink127.xml"/><Relationship Id="rId76" Type="http://schemas.openxmlformats.org/officeDocument/2006/relationships/customXml" Target="../ink/ink148.xml"/><Relationship Id="rId141" Type="http://schemas.openxmlformats.org/officeDocument/2006/relationships/image" Target="../media/image76.png"/><Relationship Id="rId7" Type="http://schemas.openxmlformats.org/officeDocument/2006/relationships/image" Target="../media/image9.png"/><Relationship Id="rId183" Type="http://schemas.openxmlformats.org/officeDocument/2006/relationships/image" Target="../media/image97.png"/><Relationship Id="rId239" Type="http://schemas.openxmlformats.org/officeDocument/2006/relationships/image" Target="../media/image125.png"/><Relationship Id="rId250" Type="http://schemas.openxmlformats.org/officeDocument/2006/relationships/customXml" Target="../ink/ink235.xml"/><Relationship Id="rId292" Type="http://schemas.openxmlformats.org/officeDocument/2006/relationships/customXml" Target="../ink/ink256.xml"/><Relationship Id="rId306" Type="http://schemas.openxmlformats.org/officeDocument/2006/relationships/customXml" Target="../ink/ink263.xml"/><Relationship Id="rId45" Type="http://schemas.openxmlformats.org/officeDocument/2006/relationships/image" Target="../media/image28.png"/><Relationship Id="rId87" Type="http://schemas.openxmlformats.org/officeDocument/2006/relationships/image" Target="../media/image49.png"/><Relationship Id="rId110" Type="http://schemas.openxmlformats.org/officeDocument/2006/relationships/customXml" Target="../ink/ink165.xml"/><Relationship Id="rId152" Type="http://schemas.openxmlformats.org/officeDocument/2006/relationships/customXml" Target="../ink/ink186.xml"/><Relationship Id="rId194" Type="http://schemas.openxmlformats.org/officeDocument/2006/relationships/customXml" Target="../ink/ink207.xml"/><Relationship Id="rId208" Type="http://schemas.openxmlformats.org/officeDocument/2006/relationships/customXml" Target="../ink/ink214.xml"/><Relationship Id="rId261" Type="http://schemas.openxmlformats.org/officeDocument/2006/relationships/image" Target="../media/image136.png"/><Relationship Id="rId14" Type="http://schemas.openxmlformats.org/officeDocument/2006/relationships/customXml" Target="../ink/ink117.xml"/><Relationship Id="rId35" Type="http://schemas.openxmlformats.org/officeDocument/2006/relationships/image" Target="../media/image23.png"/><Relationship Id="rId56" Type="http://schemas.openxmlformats.org/officeDocument/2006/relationships/customXml" Target="../ink/ink138.xml"/><Relationship Id="rId77" Type="http://schemas.openxmlformats.org/officeDocument/2006/relationships/image" Target="../media/image44.png"/><Relationship Id="rId100" Type="http://schemas.openxmlformats.org/officeDocument/2006/relationships/customXml" Target="../ink/ink160.xml"/><Relationship Id="rId282" Type="http://schemas.openxmlformats.org/officeDocument/2006/relationships/customXml" Target="../ink/ink251.xml"/><Relationship Id="rId317" Type="http://schemas.openxmlformats.org/officeDocument/2006/relationships/image" Target="../media/image164.png"/><Relationship Id="rId338" Type="http://schemas.openxmlformats.org/officeDocument/2006/relationships/customXml" Target="../ink/ink279.xml"/><Relationship Id="rId8" Type="http://schemas.openxmlformats.org/officeDocument/2006/relationships/customXml" Target="../ink/ink114.xml"/><Relationship Id="rId98" Type="http://schemas.openxmlformats.org/officeDocument/2006/relationships/customXml" Target="../ink/ink159.xml"/><Relationship Id="rId121" Type="http://schemas.openxmlformats.org/officeDocument/2006/relationships/image" Target="../media/image66.png"/><Relationship Id="rId142" Type="http://schemas.openxmlformats.org/officeDocument/2006/relationships/customXml" Target="../ink/ink181.xml"/><Relationship Id="rId163" Type="http://schemas.openxmlformats.org/officeDocument/2006/relationships/image" Target="../media/image87.png"/><Relationship Id="rId184" Type="http://schemas.openxmlformats.org/officeDocument/2006/relationships/customXml" Target="../ink/ink202.xml"/><Relationship Id="rId219" Type="http://schemas.openxmlformats.org/officeDocument/2006/relationships/image" Target="../media/image115.png"/><Relationship Id="rId230" Type="http://schemas.openxmlformats.org/officeDocument/2006/relationships/customXml" Target="../ink/ink225.xml"/><Relationship Id="rId251" Type="http://schemas.openxmlformats.org/officeDocument/2006/relationships/image" Target="../media/image131.png"/><Relationship Id="rId25" Type="http://schemas.openxmlformats.org/officeDocument/2006/relationships/image" Target="../media/image18.png"/><Relationship Id="rId46" Type="http://schemas.openxmlformats.org/officeDocument/2006/relationships/customXml" Target="../ink/ink133.xml"/><Relationship Id="rId67" Type="http://schemas.openxmlformats.org/officeDocument/2006/relationships/image" Target="../media/image39.png"/><Relationship Id="rId272" Type="http://schemas.openxmlformats.org/officeDocument/2006/relationships/customXml" Target="../ink/ink246.xml"/><Relationship Id="rId293" Type="http://schemas.openxmlformats.org/officeDocument/2006/relationships/image" Target="../media/image152.png"/><Relationship Id="rId307" Type="http://schemas.openxmlformats.org/officeDocument/2006/relationships/image" Target="../media/image159.png"/><Relationship Id="rId328" Type="http://schemas.openxmlformats.org/officeDocument/2006/relationships/customXml" Target="../ink/ink274.xml"/><Relationship Id="rId88" Type="http://schemas.openxmlformats.org/officeDocument/2006/relationships/customXml" Target="../ink/ink154.xml"/><Relationship Id="rId111" Type="http://schemas.openxmlformats.org/officeDocument/2006/relationships/image" Target="../media/image61.png"/><Relationship Id="rId132" Type="http://schemas.openxmlformats.org/officeDocument/2006/relationships/customXml" Target="../ink/ink176.xml"/><Relationship Id="rId153" Type="http://schemas.openxmlformats.org/officeDocument/2006/relationships/image" Target="../media/image82.png"/><Relationship Id="rId174" Type="http://schemas.openxmlformats.org/officeDocument/2006/relationships/customXml" Target="../ink/ink197.xml"/><Relationship Id="rId195" Type="http://schemas.openxmlformats.org/officeDocument/2006/relationships/image" Target="../media/image103.png"/><Relationship Id="rId209" Type="http://schemas.openxmlformats.org/officeDocument/2006/relationships/image" Target="../media/image110.png"/><Relationship Id="rId220" Type="http://schemas.openxmlformats.org/officeDocument/2006/relationships/customXml" Target="../ink/ink220.xml"/><Relationship Id="rId241" Type="http://schemas.openxmlformats.org/officeDocument/2006/relationships/image" Target="../media/image126.png"/><Relationship Id="rId15" Type="http://schemas.openxmlformats.org/officeDocument/2006/relationships/image" Target="../media/image13.png"/><Relationship Id="rId36" Type="http://schemas.openxmlformats.org/officeDocument/2006/relationships/customXml" Target="../ink/ink128.xml"/><Relationship Id="rId57" Type="http://schemas.openxmlformats.org/officeDocument/2006/relationships/image" Target="../media/image34.png"/><Relationship Id="rId262" Type="http://schemas.openxmlformats.org/officeDocument/2006/relationships/customXml" Target="../ink/ink241.xml"/><Relationship Id="rId283" Type="http://schemas.openxmlformats.org/officeDocument/2006/relationships/image" Target="../media/image147.png"/><Relationship Id="rId318" Type="http://schemas.openxmlformats.org/officeDocument/2006/relationships/customXml" Target="../ink/ink269.xml"/><Relationship Id="rId339" Type="http://schemas.openxmlformats.org/officeDocument/2006/relationships/image" Target="../media/image175.png"/><Relationship Id="rId78" Type="http://schemas.openxmlformats.org/officeDocument/2006/relationships/customXml" Target="../ink/ink149.xml"/><Relationship Id="rId99" Type="http://schemas.openxmlformats.org/officeDocument/2006/relationships/image" Target="../media/image55.png"/><Relationship Id="rId101" Type="http://schemas.openxmlformats.org/officeDocument/2006/relationships/image" Target="../media/image56.png"/><Relationship Id="rId122" Type="http://schemas.openxmlformats.org/officeDocument/2006/relationships/customXml" Target="../ink/ink171.xml"/><Relationship Id="rId143" Type="http://schemas.openxmlformats.org/officeDocument/2006/relationships/image" Target="../media/image77.png"/><Relationship Id="rId164" Type="http://schemas.openxmlformats.org/officeDocument/2006/relationships/customXml" Target="../ink/ink192.xml"/><Relationship Id="rId185" Type="http://schemas.openxmlformats.org/officeDocument/2006/relationships/image" Target="../media/image98.png"/><Relationship Id="rId9" Type="http://schemas.openxmlformats.org/officeDocument/2006/relationships/image" Target="../media/image10.png"/><Relationship Id="rId210" Type="http://schemas.openxmlformats.org/officeDocument/2006/relationships/customXml" Target="../ink/ink215.xml"/><Relationship Id="rId26" Type="http://schemas.openxmlformats.org/officeDocument/2006/relationships/customXml" Target="../ink/ink123.xml"/><Relationship Id="rId231" Type="http://schemas.openxmlformats.org/officeDocument/2006/relationships/image" Target="../media/image121.png"/><Relationship Id="rId252" Type="http://schemas.openxmlformats.org/officeDocument/2006/relationships/customXml" Target="../ink/ink236.xml"/><Relationship Id="rId273" Type="http://schemas.openxmlformats.org/officeDocument/2006/relationships/image" Target="../media/image142.png"/><Relationship Id="rId294" Type="http://schemas.openxmlformats.org/officeDocument/2006/relationships/customXml" Target="../ink/ink257.xml"/><Relationship Id="rId308" Type="http://schemas.openxmlformats.org/officeDocument/2006/relationships/customXml" Target="../ink/ink264.xml"/><Relationship Id="rId329" Type="http://schemas.openxmlformats.org/officeDocument/2006/relationships/image" Target="../media/image170.png"/><Relationship Id="rId47" Type="http://schemas.openxmlformats.org/officeDocument/2006/relationships/image" Target="../media/image29.png"/><Relationship Id="rId68" Type="http://schemas.openxmlformats.org/officeDocument/2006/relationships/customXml" Target="../ink/ink144.xml"/><Relationship Id="rId89" Type="http://schemas.openxmlformats.org/officeDocument/2006/relationships/image" Target="../media/image50.png"/><Relationship Id="rId112" Type="http://schemas.openxmlformats.org/officeDocument/2006/relationships/customXml" Target="../ink/ink166.xml"/><Relationship Id="rId133" Type="http://schemas.openxmlformats.org/officeDocument/2006/relationships/image" Target="../media/image72.png"/><Relationship Id="rId154" Type="http://schemas.openxmlformats.org/officeDocument/2006/relationships/customXml" Target="../ink/ink187.xml"/><Relationship Id="rId175" Type="http://schemas.openxmlformats.org/officeDocument/2006/relationships/image" Target="../media/image93.png"/><Relationship Id="rId340" Type="http://schemas.openxmlformats.org/officeDocument/2006/relationships/customXml" Target="../ink/ink280.xml"/><Relationship Id="rId196" Type="http://schemas.openxmlformats.org/officeDocument/2006/relationships/customXml" Target="../ink/ink208.xml"/><Relationship Id="rId200" Type="http://schemas.openxmlformats.org/officeDocument/2006/relationships/customXml" Target="../ink/ink210.xml"/><Relationship Id="rId16" Type="http://schemas.openxmlformats.org/officeDocument/2006/relationships/customXml" Target="../ink/ink118.xml"/><Relationship Id="rId221" Type="http://schemas.openxmlformats.org/officeDocument/2006/relationships/image" Target="../media/image116.png"/><Relationship Id="rId242" Type="http://schemas.openxmlformats.org/officeDocument/2006/relationships/customXml" Target="../ink/ink231.xml"/><Relationship Id="rId263" Type="http://schemas.openxmlformats.org/officeDocument/2006/relationships/image" Target="../media/image137.png"/><Relationship Id="rId284" Type="http://schemas.openxmlformats.org/officeDocument/2006/relationships/customXml" Target="../ink/ink252.xml"/><Relationship Id="rId319" Type="http://schemas.openxmlformats.org/officeDocument/2006/relationships/image" Target="../media/image165.png"/><Relationship Id="rId37" Type="http://schemas.openxmlformats.org/officeDocument/2006/relationships/image" Target="../media/image24.png"/><Relationship Id="rId58" Type="http://schemas.openxmlformats.org/officeDocument/2006/relationships/customXml" Target="../ink/ink139.xml"/><Relationship Id="rId79" Type="http://schemas.openxmlformats.org/officeDocument/2006/relationships/image" Target="../media/image45.png"/><Relationship Id="rId102" Type="http://schemas.openxmlformats.org/officeDocument/2006/relationships/customXml" Target="../ink/ink161.xml"/><Relationship Id="rId123" Type="http://schemas.openxmlformats.org/officeDocument/2006/relationships/image" Target="../media/image67.png"/><Relationship Id="rId144" Type="http://schemas.openxmlformats.org/officeDocument/2006/relationships/customXml" Target="../ink/ink182.xml"/><Relationship Id="rId330" Type="http://schemas.openxmlformats.org/officeDocument/2006/relationships/customXml" Target="../ink/ink275.xml"/><Relationship Id="rId90" Type="http://schemas.openxmlformats.org/officeDocument/2006/relationships/customXml" Target="../ink/ink155.xml"/><Relationship Id="rId165" Type="http://schemas.openxmlformats.org/officeDocument/2006/relationships/image" Target="../media/image88.png"/><Relationship Id="rId186" Type="http://schemas.openxmlformats.org/officeDocument/2006/relationships/customXml" Target="../ink/ink203.xml"/><Relationship Id="rId211" Type="http://schemas.openxmlformats.org/officeDocument/2006/relationships/image" Target="../media/image111.png"/><Relationship Id="rId232" Type="http://schemas.openxmlformats.org/officeDocument/2006/relationships/customXml" Target="../ink/ink226.xml"/><Relationship Id="rId253" Type="http://schemas.openxmlformats.org/officeDocument/2006/relationships/image" Target="../media/image132.png"/><Relationship Id="rId274" Type="http://schemas.openxmlformats.org/officeDocument/2006/relationships/customXml" Target="../ink/ink247.xml"/><Relationship Id="rId295" Type="http://schemas.openxmlformats.org/officeDocument/2006/relationships/image" Target="../media/image153.png"/><Relationship Id="rId309" Type="http://schemas.openxmlformats.org/officeDocument/2006/relationships/image" Target="../media/image160.png"/><Relationship Id="rId27" Type="http://schemas.openxmlformats.org/officeDocument/2006/relationships/image" Target="../media/image19.png"/><Relationship Id="rId48" Type="http://schemas.openxmlformats.org/officeDocument/2006/relationships/customXml" Target="../ink/ink134.xml"/><Relationship Id="rId69" Type="http://schemas.openxmlformats.org/officeDocument/2006/relationships/image" Target="../media/image40.png"/><Relationship Id="rId113" Type="http://schemas.openxmlformats.org/officeDocument/2006/relationships/image" Target="../media/image62.png"/><Relationship Id="rId134" Type="http://schemas.openxmlformats.org/officeDocument/2006/relationships/customXml" Target="../ink/ink177.xml"/><Relationship Id="rId320" Type="http://schemas.openxmlformats.org/officeDocument/2006/relationships/customXml" Target="../ink/ink270.xml"/><Relationship Id="rId80" Type="http://schemas.openxmlformats.org/officeDocument/2006/relationships/customXml" Target="../ink/ink150.xml"/><Relationship Id="rId155" Type="http://schemas.openxmlformats.org/officeDocument/2006/relationships/image" Target="../media/image83.png"/><Relationship Id="rId176" Type="http://schemas.openxmlformats.org/officeDocument/2006/relationships/customXml" Target="../ink/ink198.xml"/><Relationship Id="rId197" Type="http://schemas.openxmlformats.org/officeDocument/2006/relationships/image" Target="../media/image104.png"/><Relationship Id="rId341" Type="http://schemas.openxmlformats.org/officeDocument/2006/relationships/image" Target="../media/image176.png"/><Relationship Id="rId201" Type="http://schemas.openxmlformats.org/officeDocument/2006/relationships/image" Target="../media/image106.png"/><Relationship Id="rId222" Type="http://schemas.openxmlformats.org/officeDocument/2006/relationships/customXml" Target="../ink/ink221.xml"/><Relationship Id="rId243" Type="http://schemas.openxmlformats.org/officeDocument/2006/relationships/image" Target="../media/image127.png"/><Relationship Id="rId264" Type="http://schemas.openxmlformats.org/officeDocument/2006/relationships/customXml" Target="../ink/ink242.xml"/><Relationship Id="rId285" Type="http://schemas.openxmlformats.org/officeDocument/2006/relationships/image" Target="../media/image148.png"/><Relationship Id="rId17" Type="http://schemas.openxmlformats.org/officeDocument/2006/relationships/image" Target="../media/image14.png"/><Relationship Id="rId38" Type="http://schemas.openxmlformats.org/officeDocument/2006/relationships/customXml" Target="../ink/ink129.xml"/><Relationship Id="rId59" Type="http://schemas.openxmlformats.org/officeDocument/2006/relationships/image" Target="../media/image35.png"/><Relationship Id="rId103" Type="http://schemas.openxmlformats.org/officeDocument/2006/relationships/image" Target="../media/image57.png"/><Relationship Id="rId124" Type="http://schemas.openxmlformats.org/officeDocument/2006/relationships/customXml" Target="../ink/ink172.xml"/><Relationship Id="rId310" Type="http://schemas.openxmlformats.org/officeDocument/2006/relationships/customXml" Target="../ink/ink265.xml"/><Relationship Id="rId70" Type="http://schemas.openxmlformats.org/officeDocument/2006/relationships/customXml" Target="../ink/ink145.xml"/><Relationship Id="rId91" Type="http://schemas.openxmlformats.org/officeDocument/2006/relationships/image" Target="../media/image51.png"/><Relationship Id="rId145" Type="http://schemas.openxmlformats.org/officeDocument/2006/relationships/image" Target="../media/image78.png"/><Relationship Id="rId166" Type="http://schemas.openxmlformats.org/officeDocument/2006/relationships/customXml" Target="../ink/ink193.xml"/><Relationship Id="rId187" Type="http://schemas.openxmlformats.org/officeDocument/2006/relationships/image" Target="../media/image99.png"/><Relationship Id="rId331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16.xml"/><Relationship Id="rId233" Type="http://schemas.openxmlformats.org/officeDocument/2006/relationships/image" Target="../media/image122.png"/><Relationship Id="rId254" Type="http://schemas.openxmlformats.org/officeDocument/2006/relationships/customXml" Target="../ink/ink237.xml"/><Relationship Id="rId28" Type="http://schemas.openxmlformats.org/officeDocument/2006/relationships/customXml" Target="../ink/ink124.xml"/><Relationship Id="rId49" Type="http://schemas.openxmlformats.org/officeDocument/2006/relationships/image" Target="../media/image30.png"/><Relationship Id="rId114" Type="http://schemas.openxmlformats.org/officeDocument/2006/relationships/customXml" Target="../ink/ink167.xml"/><Relationship Id="rId275" Type="http://schemas.openxmlformats.org/officeDocument/2006/relationships/image" Target="../media/image143.png"/><Relationship Id="rId296" Type="http://schemas.openxmlformats.org/officeDocument/2006/relationships/customXml" Target="../ink/ink258.xml"/><Relationship Id="rId300" Type="http://schemas.openxmlformats.org/officeDocument/2006/relationships/customXml" Target="../ink/ink260.xml"/><Relationship Id="rId60" Type="http://schemas.openxmlformats.org/officeDocument/2006/relationships/customXml" Target="../ink/ink140.xml"/><Relationship Id="rId81" Type="http://schemas.openxmlformats.org/officeDocument/2006/relationships/image" Target="../media/image46.png"/><Relationship Id="rId135" Type="http://schemas.openxmlformats.org/officeDocument/2006/relationships/image" Target="../media/image73.png"/><Relationship Id="rId156" Type="http://schemas.openxmlformats.org/officeDocument/2006/relationships/customXml" Target="../ink/ink188.xml"/><Relationship Id="rId177" Type="http://schemas.openxmlformats.org/officeDocument/2006/relationships/image" Target="../media/image94.png"/><Relationship Id="rId198" Type="http://schemas.openxmlformats.org/officeDocument/2006/relationships/customXml" Target="../ink/ink209.xml"/><Relationship Id="rId321" Type="http://schemas.openxmlformats.org/officeDocument/2006/relationships/image" Target="../media/image166.png"/><Relationship Id="rId342" Type="http://schemas.openxmlformats.org/officeDocument/2006/relationships/customXml" Target="../ink/ink281.xml"/><Relationship Id="rId202" Type="http://schemas.openxmlformats.org/officeDocument/2006/relationships/customXml" Target="../ink/ink211.xml"/><Relationship Id="rId223" Type="http://schemas.openxmlformats.org/officeDocument/2006/relationships/image" Target="../media/image117.png"/><Relationship Id="rId244" Type="http://schemas.openxmlformats.org/officeDocument/2006/relationships/customXml" Target="../ink/ink232.xml"/><Relationship Id="rId18" Type="http://schemas.openxmlformats.org/officeDocument/2006/relationships/customXml" Target="../ink/ink119.xml"/><Relationship Id="rId39" Type="http://schemas.openxmlformats.org/officeDocument/2006/relationships/image" Target="../media/image25.png"/><Relationship Id="rId265" Type="http://schemas.openxmlformats.org/officeDocument/2006/relationships/image" Target="../media/image138.png"/><Relationship Id="rId286" Type="http://schemas.openxmlformats.org/officeDocument/2006/relationships/customXml" Target="../ink/ink253.xml"/><Relationship Id="rId50" Type="http://schemas.openxmlformats.org/officeDocument/2006/relationships/customXml" Target="../ink/ink135.xml"/><Relationship Id="rId104" Type="http://schemas.openxmlformats.org/officeDocument/2006/relationships/customXml" Target="../ink/ink162.xml"/><Relationship Id="rId125" Type="http://schemas.openxmlformats.org/officeDocument/2006/relationships/image" Target="../media/image68.png"/><Relationship Id="rId146" Type="http://schemas.openxmlformats.org/officeDocument/2006/relationships/customXml" Target="../ink/ink183.xml"/><Relationship Id="rId167" Type="http://schemas.openxmlformats.org/officeDocument/2006/relationships/image" Target="../media/image89.png"/><Relationship Id="rId188" Type="http://schemas.openxmlformats.org/officeDocument/2006/relationships/customXml" Target="../ink/ink204.xml"/><Relationship Id="rId311" Type="http://schemas.openxmlformats.org/officeDocument/2006/relationships/image" Target="../media/image161.png"/><Relationship Id="rId332" Type="http://schemas.openxmlformats.org/officeDocument/2006/relationships/customXml" Target="../ink/ink276.xml"/><Relationship Id="rId71" Type="http://schemas.openxmlformats.org/officeDocument/2006/relationships/image" Target="../media/image41.png"/><Relationship Id="rId92" Type="http://schemas.openxmlformats.org/officeDocument/2006/relationships/customXml" Target="../ink/ink156.xml"/><Relationship Id="rId213" Type="http://schemas.openxmlformats.org/officeDocument/2006/relationships/image" Target="../media/image112.png"/><Relationship Id="rId234" Type="http://schemas.openxmlformats.org/officeDocument/2006/relationships/customXml" Target="../ink/ink227.xml"/><Relationship Id="rId2" Type="http://schemas.openxmlformats.org/officeDocument/2006/relationships/customXml" Target="../ink/ink111.xml"/><Relationship Id="rId29" Type="http://schemas.openxmlformats.org/officeDocument/2006/relationships/image" Target="../media/image20.png"/><Relationship Id="rId255" Type="http://schemas.openxmlformats.org/officeDocument/2006/relationships/image" Target="../media/image133.png"/><Relationship Id="rId276" Type="http://schemas.openxmlformats.org/officeDocument/2006/relationships/customXml" Target="../ink/ink248.xml"/><Relationship Id="rId297" Type="http://schemas.openxmlformats.org/officeDocument/2006/relationships/image" Target="../media/image154.png"/><Relationship Id="rId40" Type="http://schemas.openxmlformats.org/officeDocument/2006/relationships/customXml" Target="../ink/ink130.xml"/><Relationship Id="rId115" Type="http://schemas.openxmlformats.org/officeDocument/2006/relationships/image" Target="../media/image63.png"/><Relationship Id="rId136" Type="http://schemas.openxmlformats.org/officeDocument/2006/relationships/customXml" Target="../ink/ink178.xml"/><Relationship Id="rId157" Type="http://schemas.openxmlformats.org/officeDocument/2006/relationships/image" Target="../media/image84.png"/><Relationship Id="rId178" Type="http://schemas.openxmlformats.org/officeDocument/2006/relationships/customXml" Target="../ink/ink199.xml"/><Relationship Id="rId301" Type="http://schemas.openxmlformats.org/officeDocument/2006/relationships/image" Target="../media/image156.png"/><Relationship Id="rId322" Type="http://schemas.openxmlformats.org/officeDocument/2006/relationships/customXml" Target="../ink/ink271.xml"/><Relationship Id="rId343" Type="http://schemas.openxmlformats.org/officeDocument/2006/relationships/image" Target="../media/image177.png"/><Relationship Id="rId61" Type="http://schemas.openxmlformats.org/officeDocument/2006/relationships/image" Target="../media/image36.png"/><Relationship Id="rId82" Type="http://schemas.openxmlformats.org/officeDocument/2006/relationships/customXml" Target="../ink/ink151.xml"/><Relationship Id="rId199" Type="http://schemas.openxmlformats.org/officeDocument/2006/relationships/image" Target="../media/image105.png"/><Relationship Id="rId203" Type="http://schemas.openxmlformats.org/officeDocument/2006/relationships/image" Target="../media/image107.png"/><Relationship Id="rId19" Type="http://schemas.openxmlformats.org/officeDocument/2006/relationships/image" Target="../media/image15.png"/><Relationship Id="rId224" Type="http://schemas.openxmlformats.org/officeDocument/2006/relationships/customXml" Target="../ink/ink222.xml"/><Relationship Id="rId245" Type="http://schemas.openxmlformats.org/officeDocument/2006/relationships/image" Target="../media/image128.png"/><Relationship Id="rId266" Type="http://schemas.openxmlformats.org/officeDocument/2006/relationships/customXml" Target="../ink/ink243.xml"/><Relationship Id="rId287" Type="http://schemas.openxmlformats.org/officeDocument/2006/relationships/image" Target="../media/image149.png"/><Relationship Id="rId30" Type="http://schemas.openxmlformats.org/officeDocument/2006/relationships/customXml" Target="../ink/ink125.xml"/><Relationship Id="rId105" Type="http://schemas.openxmlformats.org/officeDocument/2006/relationships/image" Target="../media/image58.png"/><Relationship Id="rId126" Type="http://schemas.openxmlformats.org/officeDocument/2006/relationships/customXml" Target="../ink/ink173.xml"/><Relationship Id="rId147" Type="http://schemas.openxmlformats.org/officeDocument/2006/relationships/image" Target="../media/image79.png"/><Relationship Id="rId168" Type="http://schemas.openxmlformats.org/officeDocument/2006/relationships/customXml" Target="../ink/ink194.xml"/><Relationship Id="rId312" Type="http://schemas.openxmlformats.org/officeDocument/2006/relationships/customXml" Target="../ink/ink266.xml"/><Relationship Id="rId333" Type="http://schemas.openxmlformats.org/officeDocument/2006/relationships/image" Target="../media/image172.png"/><Relationship Id="rId51" Type="http://schemas.openxmlformats.org/officeDocument/2006/relationships/image" Target="../media/image31.png"/><Relationship Id="rId72" Type="http://schemas.openxmlformats.org/officeDocument/2006/relationships/customXml" Target="../ink/ink146.xml"/><Relationship Id="rId93" Type="http://schemas.openxmlformats.org/officeDocument/2006/relationships/image" Target="../media/image52.png"/><Relationship Id="rId189" Type="http://schemas.openxmlformats.org/officeDocument/2006/relationships/image" Target="../media/image100.png"/><Relationship Id="rId3" Type="http://schemas.openxmlformats.org/officeDocument/2006/relationships/image" Target="../media/image5.png"/><Relationship Id="rId214" Type="http://schemas.openxmlformats.org/officeDocument/2006/relationships/customXml" Target="../ink/ink217.xml"/><Relationship Id="rId235" Type="http://schemas.openxmlformats.org/officeDocument/2006/relationships/image" Target="../media/image123.png"/><Relationship Id="rId256" Type="http://schemas.openxmlformats.org/officeDocument/2006/relationships/customXml" Target="../ink/ink238.xml"/><Relationship Id="rId277" Type="http://schemas.openxmlformats.org/officeDocument/2006/relationships/image" Target="../media/image144.png"/><Relationship Id="rId298" Type="http://schemas.openxmlformats.org/officeDocument/2006/relationships/customXml" Target="../ink/ink259.xml"/><Relationship Id="rId116" Type="http://schemas.openxmlformats.org/officeDocument/2006/relationships/customXml" Target="../ink/ink168.xml"/><Relationship Id="rId137" Type="http://schemas.openxmlformats.org/officeDocument/2006/relationships/image" Target="../media/image74.png"/><Relationship Id="rId158" Type="http://schemas.openxmlformats.org/officeDocument/2006/relationships/customXml" Target="../ink/ink189.xml"/><Relationship Id="rId302" Type="http://schemas.openxmlformats.org/officeDocument/2006/relationships/customXml" Target="../ink/ink261.xml"/><Relationship Id="rId323" Type="http://schemas.openxmlformats.org/officeDocument/2006/relationships/image" Target="../media/image167.png"/><Relationship Id="rId344" Type="http://schemas.openxmlformats.org/officeDocument/2006/relationships/customXml" Target="../ink/ink282.xml"/><Relationship Id="rId20" Type="http://schemas.openxmlformats.org/officeDocument/2006/relationships/customXml" Target="../ink/ink120.xml"/><Relationship Id="rId41" Type="http://schemas.openxmlformats.org/officeDocument/2006/relationships/image" Target="../media/image26.png"/><Relationship Id="rId62" Type="http://schemas.openxmlformats.org/officeDocument/2006/relationships/customXml" Target="../ink/ink141.xml"/><Relationship Id="rId83" Type="http://schemas.openxmlformats.org/officeDocument/2006/relationships/image" Target="../media/image47.png"/><Relationship Id="rId179" Type="http://schemas.openxmlformats.org/officeDocument/2006/relationships/image" Target="../media/image95.png"/><Relationship Id="rId190" Type="http://schemas.openxmlformats.org/officeDocument/2006/relationships/customXml" Target="../ink/ink205.xml"/><Relationship Id="rId204" Type="http://schemas.openxmlformats.org/officeDocument/2006/relationships/customXml" Target="../ink/ink212.xml"/><Relationship Id="rId225" Type="http://schemas.openxmlformats.org/officeDocument/2006/relationships/image" Target="../media/image118.png"/><Relationship Id="rId246" Type="http://schemas.openxmlformats.org/officeDocument/2006/relationships/customXml" Target="../ink/ink233.xml"/><Relationship Id="rId267" Type="http://schemas.openxmlformats.org/officeDocument/2006/relationships/image" Target="../media/image139.png"/><Relationship Id="rId288" Type="http://schemas.openxmlformats.org/officeDocument/2006/relationships/customXml" Target="../ink/ink254.xml"/><Relationship Id="rId106" Type="http://schemas.openxmlformats.org/officeDocument/2006/relationships/customXml" Target="../ink/ink163.xml"/><Relationship Id="rId127" Type="http://schemas.openxmlformats.org/officeDocument/2006/relationships/image" Target="../media/image69.png"/><Relationship Id="rId313" Type="http://schemas.openxmlformats.org/officeDocument/2006/relationships/image" Target="../media/image162.png"/><Relationship Id="rId10" Type="http://schemas.openxmlformats.org/officeDocument/2006/relationships/customXml" Target="../ink/ink115.xml"/><Relationship Id="rId31" Type="http://schemas.openxmlformats.org/officeDocument/2006/relationships/image" Target="../media/image21.png"/><Relationship Id="rId52" Type="http://schemas.openxmlformats.org/officeDocument/2006/relationships/customXml" Target="../ink/ink136.xml"/><Relationship Id="rId73" Type="http://schemas.openxmlformats.org/officeDocument/2006/relationships/image" Target="../media/image42.png"/><Relationship Id="rId94" Type="http://schemas.openxmlformats.org/officeDocument/2006/relationships/customXml" Target="../ink/ink157.xml"/><Relationship Id="rId148" Type="http://schemas.openxmlformats.org/officeDocument/2006/relationships/customXml" Target="../ink/ink184.xml"/><Relationship Id="rId169" Type="http://schemas.openxmlformats.org/officeDocument/2006/relationships/image" Target="../media/image90.png"/><Relationship Id="rId334" Type="http://schemas.openxmlformats.org/officeDocument/2006/relationships/customXml" Target="../ink/ink277.xml"/><Relationship Id="rId4" Type="http://schemas.openxmlformats.org/officeDocument/2006/relationships/customXml" Target="../ink/ink112.xml"/><Relationship Id="rId180" Type="http://schemas.openxmlformats.org/officeDocument/2006/relationships/customXml" Target="../ink/ink200.xml"/><Relationship Id="rId215" Type="http://schemas.openxmlformats.org/officeDocument/2006/relationships/image" Target="../media/image113.png"/><Relationship Id="rId236" Type="http://schemas.openxmlformats.org/officeDocument/2006/relationships/customXml" Target="../ink/ink228.xml"/><Relationship Id="rId257" Type="http://schemas.openxmlformats.org/officeDocument/2006/relationships/image" Target="../media/image134.png"/><Relationship Id="rId278" Type="http://schemas.openxmlformats.org/officeDocument/2006/relationships/customXml" Target="../ink/ink249.xml"/><Relationship Id="rId303" Type="http://schemas.openxmlformats.org/officeDocument/2006/relationships/image" Target="../media/image157.png"/><Relationship Id="rId42" Type="http://schemas.openxmlformats.org/officeDocument/2006/relationships/customXml" Target="../ink/ink131.xml"/><Relationship Id="rId84" Type="http://schemas.openxmlformats.org/officeDocument/2006/relationships/customXml" Target="../ink/ink152.xml"/><Relationship Id="rId138" Type="http://schemas.openxmlformats.org/officeDocument/2006/relationships/customXml" Target="../ink/ink179.xml"/><Relationship Id="rId345" Type="http://schemas.openxmlformats.org/officeDocument/2006/relationships/image" Target="../media/image178.png"/><Relationship Id="rId191" Type="http://schemas.openxmlformats.org/officeDocument/2006/relationships/image" Target="../media/image101.png"/><Relationship Id="rId205" Type="http://schemas.openxmlformats.org/officeDocument/2006/relationships/image" Target="../media/image108.png"/><Relationship Id="rId247" Type="http://schemas.openxmlformats.org/officeDocument/2006/relationships/image" Target="../media/image129.png"/><Relationship Id="rId107" Type="http://schemas.openxmlformats.org/officeDocument/2006/relationships/image" Target="../media/image59.png"/><Relationship Id="rId289" Type="http://schemas.openxmlformats.org/officeDocument/2006/relationships/image" Target="../media/image150.png"/><Relationship Id="rId11" Type="http://schemas.openxmlformats.org/officeDocument/2006/relationships/image" Target="../media/image11.png"/><Relationship Id="rId53" Type="http://schemas.openxmlformats.org/officeDocument/2006/relationships/image" Target="../media/image32.png"/><Relationship Id="rId149" Type="http://schemas.openxmlformats.org/officeDocument/2006/relationships/image" Target="../media/image80.png"/><Relationship Id="rId314" Type="http://schemas.openxmlformats.org/officeDocument/2006/relationships/customXml" Target="../ink/ink267.xml"/><Relationship Id="rId95" Type="http://schemas.openxmlformats.org/officeDocument/2006/relationships/image" Target="../media/image53.png"/><Relationship Id="rId160" Type="http://schemas.openxmlformats.org/officeDocument/2006/relationships/customXml" Target="../ink/ink190.xml"/><Relationship Id="rId216" Type="http://schemas.openxmlformats.org/officeDocument/2006/relationships/customXml" Target="../ink/ink218.xml"/><Relationship Id="rId258" Type="http://schemas.openxmlformats.org/officeDocument/2006/relationships/customXml" Target="../ink/ink239.xml"/><Relationship Id="rId22" Type="http://schemas.openxmlformats.org/officeDocument/2006/relationships/customXml" Target="../ink/ink121.xml"/><Relationship Id="rId64" Type="http://schemas.openxmlformats.org/officeDocument/2006/relationships/customXml" Target="../ink/ink142.xml"/><Relationship Id="rId118" Type="http://schemas.openxmlformats.org/officeDocument/2006/relationships/customXml" Target="../ink/ink169.xml"/><Relationship Id="rId325" Type="http://schemas.openxmlformats.org/officeDocument/2006/relationships/image" Target="../media/image168.png"/><Relationship Id="rId171" Type="http://schemas.openxmlformats.org/officeDocument/2006/relationships/image" Target="../media/image91.png"/><Relationship Id="rId227" Type="http://schemas.openxmlformats.org/officeDocument/2006/relationships/image" Target="../media/image119.png"/><Relationship Id="rId269" Type="http://schemas.openxmlformats.org/officeDocument/2006/relationships/image" Target="../media/image140.png"/><Relationship Id="rId33" Type="http://schemas.openxmlformats.org/officeDocument/2006/relationships/image" Target="../media/image22.png"/><Relationship Id="rId129" Type="http://schemas.openxmlformats.org/officeDocument/2006/relationships/image" Target="../media/image70.png"/><Relationship Id="rId280" Type="http://schemas.openxmlformats.org/officeDocument/2006/relationships/customXml" Target="../ink/ink250.xml"/><Relationship Id="rId336" Type="http://schemas.openxmlformats.org/officeDocument/2006/relationships/customXml" Target="../ink/ink278.xml"/><Relationship Id="rId75" Type="http://schemas.openxmlformats.org/officeDocument/2006/relationships/image" Target="../media/image43.png"/><Relationship Id="rId140" Type="http://schemas.openxmlformats.org/officeDocument/2006/relationships/customXml" Target="../ink/ink180.xml"/><Relationship Id="rId182" Type="http://schemas.openxmlformats.org/officeDocument/2006/relationships/customXml" Target="../ink/ink201.xml"/><Relationship Id="rId6" Type="http://schemas.openxmlformats.org/officeDocument/2006/relationships/customXml" Target="../ink/ink113.xml"/><Relationship Id="rId238" Type="http://schemas.openxmlformats.org/officeDocument/2006/relationships/customXml" Target="../ink/ink229.xml"/><Relationship Id="rId291" Type="http://schemas.openxmlformats.org/officeDocument/2006/relationships/image" Target="../media/image151.png"/><Relationship Id="rId305" Type="http://schemas.openxmlformats.org/officeDocument/2006/relationships/image" Target="../media/image158.png"/><Relationship Id="rId44" Type="http://schemas.openxmlformats.org/officeDocument/2006/relationships/customXml" Target="../ink/ink132.xml"/><Relationship Id="rId86" Type="http://schemas.openxmlformats.org/officeDocument/2006/relationships/customXml" Target="../ink/ink153.xml"/><Relationship Id="rId151" Type="http://schemas.openxmlformats.org/officeDocument/2006/relationships/image" Target="../media/image81.png"/><Relationship Id="rId193" Type="http://schemas.openxmlformats.org/officeDocument/2006/relationships/image" Target="../media/image102.png"/><Relationship Id="rId207" Type="http://schemas.openxmlformats.org/officeDocument/2006/relationships/image" Target="../media/image109.png"/><Relationship Id="rId249" Type="http://schemas.openxmlformats.org/officeDocument/2006/relationships/image" Target="../media/image130.png"/><Relationship Id="rId13" Type="http://schemas.openxmlformats.org/officeDocument/2006/relationships/image" Target="../media/image12.png"/><Relationship Id="rId109" Type="http://schemas.openxmlformats.org/officeDocument/2006/relationships/image" Target="../media/image60.png"/><Relationship Id="rId260" Type="http://schemas.openxmlformats.org/officeDocument/2006/relationships/customXml" Target="../ink/ink240.xml"/><Relationship Id="rId316" Type="http://schemas.openxmlformats.org/officeDocument/2006/relationships/customXml" Target="../ink/ink268.xml"/><Relationship Id="rId55" Type="http://schemas.openxmlformats.org/officeDocument/2006/relationships/image" Target="../media/image33.png"/><Relationship Id="rId97" Type="http://schemas.openxmlformats.org/officeDocument/2006/relationships/image" Target="../media/image54.png"/><Relationship Id="rId120" Type="http://schemas.openxmlformats.org/officeDocument/2006/relationships/customXml" Target="../ink/ink170.xml"/><Relationship Id="rId162" Type="http://schemas.openxmlformats.org/officeDocument/2006/relationships/customXml" Target="../ink/ink191.xml"/><Relationship Id="rId218" Type="http://schemas.openxmlformats.org/officeDocument/2006/relationships/customXml" Target="../ink/ink219.xml"/><Relationship Id="rId271" Type="http://schemas.openxmlformats.org/officeDocument/2006/relationships/image" Target="../media/image141.png"/><Relationship Id="rId24" Type="http://schemas.openxmlformats.org/officeDocument/2006/relationships/customXml" Target="../ink/ink122.xml"/><Relationship Id="rId66" Type="http://schemas.openxmlformats.org/officeDocument/2006/relationships/customXml" Target="../ink/ink143.xml"/><Relationship Id="rId131" Type="http://schemas.openxmlformats.org/officeDocument/2006/relationships/image" Target="../media/image71.png"/><Relationship Id="rId327" Type="http://schemas.openxmlformats.org/officeDocument/2006/relationships/image" Target="../media/image169.png"/><Relationship Id="rId173" Type="http://schemas.openxmlformats.org/officeDocument/2006/relationships/image" Target="../media/image92.png"/><Relationship Id="rId229" Type="http://schemas.openxmlformats.org/officeDocument/2006/relationships/image" Target="../media/image120.png"/><Relationship Id="rId240" Type="http://schemas.openxmlformats.org/officeDocument/2006/relationships/customXml" Target="../ink/ink23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6.xml"/><Relationship Id="rId3" Type="http://schemas.openxmlformats.org/officeDocument/2006/relationships/image" Target="../media/image1010.png"/><Relationship Id="rId7" Type="http://schemas.openxmlformats.org/officeDocument/2006/relationships/image" Target="../media/image180.png"/><Relationship Id="rId2" Type="http://schemas.openxmlformats.org/officeDocument/2006/relationships/customXml" Target="../ink/ink2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5.xml"/><Relationship Id="rId11" Type="http://schemas.openxmlformats.org/officeDocument/2006/relationships/image" Target="../media/image182.png"/><Relationship Id="rId5" Type="http://schemas.openxmlformats.org/officeDocument/2006/relationships/image" Target="../media/image179.png"/><Relationship Id="rId10" Type="http://schemas.openxmlformats.org/officeDocument/2006/relationships/customXml" Target="../ink/ink287.xml"/><Relationship Id="rId4" Type="http://schemas.openxmlformats.org/officeDocument/2006/relationships/customXml" Target="../ink/ink284.xml"/><Relationship Id="rId9" Type="http://schemas.openxmlformats.org/officeDocument/2006/relationships/image" Target="../media/image18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13" Type="http://schemas.openxmlformats.org/officeDocument/2006/relationships/customXml" Target="../ink/ink293.xml"/><Relationship Id="rId18" Type="http://schemas.openxmlformats.org/officeDocument/2006/relationships/image" Target="../media/image190.png"/><Relationship Id="rId26" Type="http://schemas.openxmlformats.org/officeDocument/2006/relationships/image" Target="../media/image194.png"/><Relationship Id="rId3" Type="http://schemas.openxmlformats.org/officeDocument/2006/relationships/customXml" Target="../ink/ink288.xml"/><Relationship Id="rId21" Type="http://schemas.openxmlformats.org/officeDocument/2006/relationships/customXml" Target="../ink/ink297.xml"/><Relationship Id="rId7" Type="http://schemas.openxmlformats.org/officeDocument/2006/relationships/customXml" Target="../ink/ink290.xml"/><Relationship Id="rId12" Type="http://schemas.openxmlformats.org/officeDocument/2006/relationships/image" Target="../media/image187.png"/><Relationship Id="rId17" Type="http://schemas.openxmlformats.org/officeDocument/2006/relationships/customXml" Target="../ink/ink295.xml"/><Relationship Id="rId25" Type="http://schemas.openxmlformats.org/officeDocument/2006/relationships/customXml" Target="../ink/ink299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9.png"/><Relationship Id="rId20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11" Type="http://schemas.openxmlformats.org/officeDocument/2006/relationships/customXml" Target="../ink/ink292.xml"/><Relationship Id="rId24" Type="http://schemas.openxmlformats.org/officeDocument/2006/relationships/image" Target="../media/image193.png"/><Relationship Id="rId5" Type="http://schemas.openxmlformats.org/officeDocument/2006/relationships/customXml" Target="../ink/ink289.xml"/><Relationship Id="rId15" Type="http://schemas.openxmlformats.org/officeDocument/2006/relationships/customXml" Target="../ink/ink294.xml"/><Relationship Id="rId23" Type="http://schemas.openxmlformats.org/officeDocument/2006/relationships/customXml" Target="../ink/ink298.xml"/><Relationship Id="rId28" Type="http://schemas.openxmlformats.org/officeDocument/2006/relationships/image" Target="../media/image195.png"/><Relationship Id="rId10" Type="http://schemas.openxmlformats.org/officeDocument/2006/relationships/image" Target="../media/image186.png"/><Relationship Id="rId19" Type="http://schemas.openxmlformats.org/officeDocument/2006/relationships/customXml" Target="../ink/ink296.xml"/><Relationship Id="rId4" Type="http://schemas.openxmlformats.org/officeDocument/2006/relationships/image" Target="../media/image183.png"/><Relationship Id="rId9" Type="http://schemas.openxmlformats.org/officeDocument/2006/relationships/customXml" Target="../ink/ink291.xml"/><Relationship Id="rId14" Type="http://schemas.openxmlformats.org/officeDocument/2006/relationships/image" Target="../media/image188.png"/><Relationship Id="rId22" Type="http://schemas.openxmlformats.org/officeDocument/2006/relationships/image" Target="../media/image192.png"/><Relationship Id="rId27" Type="http://schemas.openxmlformats.org/officeDocument/2006/relationships/customXml" Target="../ink/ink300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3.xml"/><Relationship Id="rId21" Type="http://schemas.openxmlformats.org/officeDocument/2006/relationships/image" Target="../media/image205.png"/><Relationship Id="rId42" Type="http://schemas.openxmlformats.org/officeDocument/2006/relationships/customXml" Target="../ink/ink321.xml"/><Relationship Id="rId47" Type="http://schemas.openxmlformats.org/officeDocument/2006/relationships/image" Target="../media/image218.png"/><Relationship Id="rId63" Type="http://schemas.openxmlformats.org/officeDocument/2006/relationships/image" Target="../media/image226.png"/><Relationship Id="rId68" Type="http://schemas.openxmlformats.org/officeDocument/2006/relationships/customXml" Target="../ink/ink334.xml"/><Relationship Id="rId84" Type="http://schemas.openxmlformats.org/officeDocument/2006/relationships/customXml" Target="../ink/ink342.xml"/><Relationship Id="rId16" Type="http://schemas.openxmlformats.org/officeDocument/2006/relationships/customXml" Target="../ink/ink308.xml"/><Relationship Id="rId11" Type="http://schemas.openxmlformats.org/officeDocument/2006/relationships/image" Target="../media/image200.png"/><Relationship Id="rId32" Type="http://schemas.openxmlformats.org/officeDocument/2006/relationships/customXml" Target="../ink/ink316.xml"/><Relationship Id="rId37" Type="http://schemas.openxmlformats.org/officeDocument/2006/relationships/image" Target="../media/image213.png"/><Relationship Id="rId53" Type="http://schemas.openxmlformats.org/officeDocument/2006/relationships/image" Target="../media/image221.png"/><Relationship Id="rId58" Type="http://schemas.openxmlformats.org/officeDocument/2006/relationships/customXml" Target="../ink/ink329.xml"/><Relationship Id="rId74" Type="http://schemas.openxmlformats.org/officeDocument/2006/relationships/customXml" Target="../ink/ink337.xml"/><Relationship Id="rId79" Type="http://schemas.openxmlformats.org/officeDocument/2006/relationships/image" Target="../media/image234.png"/><Relationship Id="rId5" Type="http://schemas.openxmlformats.org/officeDocument/2006/relationships/image" Target="../media/image197.png"/><Relationship Id="rId19" Type="http://schemas.openxmlformats.org/officeDocument/2006/relationships/image" Target="../media/image204.png"/><Relationship Id="rId14" Type="http://schemas.openxmlformats.org/officeDocument/2006/relationships/customXml" Target="../ink/ink307.xml"/><Relationship Id="rId22" Type="http://schemas.openxmlformats.org/officeDocument/2006/relationships/customXml" Target="../ink/ink311.xml"/><Relationship Id="rId27" Type="http://schemas.openxmlformats.org/officeDocument/2006/relationships/image" Target="../media/image208.png"/><Relationship Id="rId30" Type="http://schemas.openxmlformats.org/officeDocument/2006/relationships/customXml" Target="../ink/ink315.xml"/><Relationship Id="rId35" Type="http://schemas.openxmlformats.org/officeDocument/2006/relationships/image" Target="../media/image212.png"/><Relationship Id="rId43" Type="http://schemas.openxmlformats.org/officeDocument/2006/relationships/image" Target="../media/image216.png"/><Relationship Id="rId48" Type="http://schemas.openxmlformats.org/officeDocument/2006/relationships/customXml" Target="../ink/ink324.xml"/><Relationship Id="rId56" Type="http://schemas.openxmlformats.org/officeDocument/2006/relationships/customXml" Target="../ink/ink328.xml"/><Relationship Id="rId64" Type="http://schemas.openxmlformats.org/officeDocument/2006/relationships/customXml" Target="../ink/ink332.xml"/><Relationship Id="rId69" Type="http://schemas.openxmlformats.org/officeDocument/2006/relationships/image" Target="../media/image229.png"/><Relationship Id="rId77" Type="http://schemas.openxmlformats.org/officeDocument/2006/relationships/image" Target="../media/image233.png"/><Relationship Id="rId8" Type="http://schemas.openxmlformats.org/officeDocument/2006/relationships/customXml" Target="../ink/ink304.xml"/><Relationship Id="rId51" Type="http://schemas.openxmlformats.org/officeDocument/2006/relationships/image" Target="../media/image220.png"/><Relationship Id="rId72" Type="http://schemas.openxmlformats.org/officeDocument/2006/relationships/customXml" Target="../ink/ink336.xml"/><Relationship Id="rId80" Type="http://schemas.openxmlformats.org/officeDocument/2006/relationships/customXml" Target="../ink/ink340.xml"/><Relationship Id="rId85" Type="http://schemas.openxmlformats.org/officeDocument/2006/relationships/image" Target="../media/image237.png"/><Relationship Id="rId3" Type="http://schemas.openxmlformats.org/officeDocument/2006/relationships/image" Target="../media/image196.png"/><Relationship Id="rId12" Type="http://schemas.openxmlformats.org/officeDocument/2006/relationships/customXml" Target="../ink/ink306.xml"/><Relationship Id="rId17" Type="http://schemas.openxmlformats.org/officeDocument/2006/relationships/image" Target="../media/image203.png"/><Relationship Id="rId25" Type="http://schemas.openxmlformats.org/officeDocument/2006/relationships/image" Target="../media/image207.png"/><Relationship Id="rId33" Type="http://schemas.openxmlformats.org/officeDocument/2006/relationships/image" Target="../media/image211.png"/><Relationship Id="rId38" Type="http://schemas.openxmlformats.org/officeDocument/2006/relationships/customXml" Target="../ink/ink319.xml"/><Relationship Id="rId46" Type="http://schemas.openxmlformats.org/officeDocument/2006/relationships/customXml" Target="../ink/ink323.xml"/><Relationship Id="rId59" Type="http://schemas.openxmlformats.org/officeDocument/2006/relationships/image" Target="../media/image224.png"/><Relationship Id="rId67" Type="http://schemas.openxmlformats.org/officeDocument/2006/relationships/image" Target="../media/image228.png"/><Relationship Id="rId20" Type="http://schemas.openxmlformats.org/officeDocument/2006/relationships/customXml" Target="../ink/ink310.xml"/><Relationship Id="rId41" Type="http://schemas.openxmlformats.org/officeDocument/2006/relationships/image" Target="../media/image215.png"/><Relationship Id="rId54" Type="http://schemas.openxmlformats.org/officeDocument/2006/relationships/customXml" Target="../ink/ink327.xml"/><Relationship Id="rId62" Type="http://schemas.openxmlformats.org/officeDocument/2006/relationships/customXml" Target="../ink/ink331.xml"/><Relationship Id="rId70" Type="http://schemas.openxmlformats.org/officeDocument/2006/relationships/customXml" Target="../ink/ink335.xml"/><Relationship Id="rId75" Type="http://schemas.openxmlformats.org/officeDocument/2006/relationships/image" Target="../media/image232.png"/><Relationship Id="rId83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3.xml"/><Relationship Id="rId15" Type="http://schemas.openxmlformats.org/officeDocument/2006/relationships/image" Target="../media/image202.png"/><Relationship Id="rId23" Type="http://schemas.openxmlformats.org/officeDocument/2006/relationships/image" Target="../media/image206.png"/><Relationship Id="rId28" Type="http://schemas.openxmlformats.org/officeDocument/2006/relationships/customXml" Target="../ink/ink314.xml"/><Relationship Id="rId36" Type="http://schemas.openxmlformats.org/officeDocument/2006/relationships/customXml" Target="../ink/ink318.xml"/><Relationship Id="rId49" Type="http://schemas.openxmlformats.org/officeDocument/2006/relationships/image" Target="../media/image219.png"/><Relationship Id="rId57" Type="http://schemas.openxmlformats.org/officeDocument/2006/relationships/image" Target="../media/image223.png"/><Relationship Id="rId10" Type="http://schemas.openxmlformats.org/officeDocument/2006/relationships/customXml" Target="../ink/ink305.xml"/><Relationship Id="rId31" Type="http://schemas.openxmlformats.org/officeDocument/2006/relationships/image" Target="../media/image210.png"/><Relationship Id="rId44" Type="http://schemas.openxmlformats.org/officeDocument/2006/relationships/customXml" Target="../ink/ink322.xml"/><Relationship Id="rId52" Type="http://schemas.openxmlformats.org/officeDocument/2006/relationships/customXml" Target="../ink/ink326.xml"/><Relationship Id="rId60" Type="http://schemas.openxmlformats.org/officeDocument/2006/relationships/customXml" Target="../ink/ink330.xml"/><Relationship Id="rId65" Type="http://schemas.openxmlformats.org/officeDocument/2006/relationships/image" Target="../media/image227.png"/><Relationship Id="rId73" Type="http://schemas.openxmlformats.org/officeDocument/2006/relationships/image" Target="../media/image231.png"/><Relationship Id="rId78" Type="http://schemas.openxmlformats.org/officeDocument/2006/relationships/customXml" Target="../ink/ink339.xml"/><Relationship Id="rId81" Type="http://schemas.openxmlformats.org/officeDocument/2006/relationships/image" Target="../media/image235.png"/><Relationship Id="rId4" Type="http://schemas.openxmlformats.org/officeDocument/2006/relationships/customXml" Target="../ink/ink302.xml"/><Relationship Id="rId9" Type="http://schemas.openxmlformats.org/officeDocument/2006/relationships/image" Target="../media/image199.png"/><Relationship Id="rId13" Type="http://schemas.openxmlformats.org/officeDocument/2006/relationships/image" Target="../media/image201.png"/><Relationship Id="rId18" Type="http://schemas.openxmlformats.org/officeDocument/2006/relationships/customXml" Target="../ink/ink309.xml"/><Relationship Id="rId39" Type="http://schemas.openxmlformats.org/officeDocument/2006/relationships/image" Target="../media/image214.png"/><Relationship Id="rId34" Type="http://schemas.openxmlformats.org/officeDocument/2006/relationships/customXml" Target="../ink/ink317.xml"/><Relationship Id="rId50" Type="http://schemas.openxmlformats.org/officeDocument/2006/relationships/customXml" Target="../ink/ink325.xml"/><Relationship Id="rId55" Type="http://schemas.openxmlformats.org/officeDocument/2006/relationships/image" Target="../media/image222.png"/><Relationship Id="rId76" Type="http://schemas.openxmlformats.org/officeDocument/2006/relationships/customXml" Target="../ink/ink338.xml"/><Relationship Id="rId7" Type="http://schemas.openxmlformats.org/officeDocument/2006/relationships/image" Target="../media/image198.png"/><Relationship Id="rId71" Type="http://schemas.openxmlformats.org/officeDocument/2006/relationships/image" Target="../media/image230.png"/><Relationship Id="rId2" Type="http://schemas.openxmlformats.org/officeDocument/2006/relationships/customXml" Target="../ink/ink301.xml"/><Relationship Id="rId29" Type="http://schemas.openxmlformats.org/officeDocument/2006/relationships/image" Target="../media/image209.png"/><Relationship Id="rId24" Type="http://schemas.openxmlformats.org/officeDocument/2006/relationships/customXml" Target="../ink/ink312.xml"/><Relationship Id="rId40" Type="http://schemas.openxmlformats.org/officeDocument/2006/relationships/customXml" Target="../ink/ink320.xml"/><Relationship Id="rId45" Type="http://schemas.openxmlformats.org/officeDocument/2006/relationships/image" Target="../media/image217.png"/><Relationship Id="rId66" Type="http://schemas.openxmlformats.org/officeDocument/2006/relationships/customXml" Target="../ink/ink333.xml"/><Relationship Id="rId61" Type="http://schemas.openxmlformats.org/officeDocument/2006/relationships/image" Target="../media/image225.png"/><Relationship Id="rId82" Type="http://schemas.openxmlformats.org/officeDocument/2006/relationships/customXml" Target="../ink/ink34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6.xml"/><Relationship Id="rId13" Type="http://schemas.openxmlformats.org/officeDocument/2006/relationships/image" Target="../media/image243.png"/><Relationship Id="rId3" Type="http://schemas.openxmlformats.org/officeDocument/2006/relationships/image" Target="../media/image238.png"/><Relationship Id="rId7" Type="http://schemas.openxmlformats.org/officeDocument/2006/relationships/image" Target="../media/image240.png"/><Relationship Id="rId12" Type="http://schemas.openxmlformats.org/officeDocument/2006/relationships/customXml" Target="../ink/ink348.xml"/><Relationship Id="rId2" Type="http://schemas.openxmlformats.org/officeDocument/2006/relationships/customXml" Target="../ink/ink3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5.xml"/><Relationship Id="rId11" Type="http://schemas.openxmlformats.org/officeDocument/2006/relationships/image" Target="../media/image242.png"/><Relationship Id="rId5" Type="http://schemas.openxmlformats.org/officeDocument/2006/relationships/image" Target="../media/image239.png"/><Relationship Id="rId15" Type="http://schemas.openxmlformats.org/officeDocument/2006/relationships/image" Target="../media/image244.png"/><Relationship Id="rId10" Type="http://schemas.openxmlformats.org/officeDocument/2006/relationships/customXml" Target="../ink/ink347.xml"/><Relationship Id="rId4" Type="http://schemas.openxmlformats.org/officeDocument/2006/relationships/customXml" Target="../ink/ink344.xml"/><Relationship Id="rId9" Type="http://schemas.openxmlformats.org/officeDocument/2006/relationships/image" Target="../media/image241.png"/><Relationship Id="rId14" Type="http://schemas.openxmlformats.org/officeDocument/2006/relationships/customXml" Target="../ink/ink3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png"/><Relationship Id="rId2" Type="http://schemas.openxmlformats.org/officeDocument/2006/relationships/customXml" Target="../ink/ink35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7" Type="http://schemas.openxmlformats.org/officeDocument/2006/relationships/image" Target="../media/image248.png"/><Relationship Id="rId2" Type="http://schemas.openxmlformats.org/officeDocument/2006/relationships/customXml" Target="../ink/ink3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3.xml"/><Relationship Id="rId5" Type="http://schemas.openxmlformats.org/officeDocument/2006/relationships/image" Target="../media/image247.png"/><Relationship Id="rId4" Type="http://schemas.openxmlformats.org/officeDocument/2006/relationships/customXml" Target="../ink/ink3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4.png"/><Relationship Id="rId18" Type="http://schemas.openxmlformats.org/officeDocument/2006/relationships/customXml" Target="../ink/ink362.xml"/><Relationship Id="rId26" Type="http://schemas.openxmlformats.org/officeDocument/2006/relationships/customXml" Target="../ink/ink366.xml"/><Relationship Id="rId21" Type="http://schemas.openxmlformats.org/officeDocument/2006/relationships/image" Target="../media/image2580.png"/><Relationship Id="rId34" Type="http://schemas.openxmlformats.org/officeDocument/2006/relationships/customXml" Target="../ink/ink370.xml"/><Relationship Id="rId7" Type="http://schemas.openxmlformats.org/officeDocument/2006/relationships/image" Target="../media/image251.png"/><Relationship Id="rId12" Type="http://schemas.openxmlformats.org/officeDocument/2006/relationships/customXml" Target="../ink/ink359.xml"/><Relationship Id="rId17" Type="http://schemas.openxmlformats.org/officeDocument/2006/relationships/image" Target="../media/image2560.png"/><Relationship Id="rId25" Type="http://schemas.openxmlformats.org/officeDocument/2006/relationships/image" Target="../media/image2600.png"/><Relationship Id="rId33" Type="http://schemas.openxmlformats.org/officeDocument/2006/relationships/image" Target="../media/image2640.png"/><Relationship Id="rId2" Type="http://schemas.openxmlformats.org/officeDocument/2006/relationships/customXml" Target="../ink/ink354.xml"/><Relationship Id="rId16" Type="http://schemas.openxmlformats.org/officeDocument/2006/relationships/customXml" Target="../ink/ink361.xml"/><Relationship Id="rId20" Type="http://schemas.openxmlformats.org/officeDocument/2006/relationships/customXml" Target="../ink/ink363.xml"/><Relationship Id="rId29" Type="http://schemas.openxmlformats.org/officeDocument/2006/relationships/image" Target="../media/image26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6.xml"/><Relationship Id="rId11" Type="http://schemas.openxmlformats.org/officeDocument/2006/relationships/image" Target="../media/image253.png"/><Relationship Id="rId24" Type="http://schemas.openxmlformats.org/officeDocument/2006/relationships/customXml" Target="../ink/ink365.xml"/><Relationship Id="rId32" Type="http://schemas.openxmlformats.org/officeDocument/2006/relationships/customXml" Target="../ink/ink369.xml"/><Relationship Id="rId37" Type="http://schemas.openxmlformats.org/officeDocument/2006/relationships/image" Target="../media/image2660.png"/><Relationship Id="rId5" Type="http://schemas.openxmlformats.org/officeDocument/2006/relationships/image" Target="../media/image250.png"/><Relationship Id="rId15" Type="http://schemas.openxmlformats.org/officeDocument/2006/relationships/image" Target="../media/image2550.png"/><Relationship Id="rId23" Type="http://schemas.openxmlformats.org/officeDocument/2006/relationships/image" Target="../media/image2590.png"/><Relationship Id="rId28" Type="http://schemas.openxmlformats.org/officeDocument/2006/relationships/customXml" Target="../ink/ink367.xml"/><Relationship Id="rId36" Type="http://schemas.openxmlformats.org/officeDocument/2006/relationships/customXml" Target="../ink/ink371.xml"/><Relationship Id="rId10" Type="http://schemas.openxmlformats.org/officeDocument/2006/relationships/customXml" Target="../ink/ink358.xml"/><Relationship Id="rId19" Type="http://schemas.openxmlformats.org/officeDocument/2006/relationships/image" Target="../media/image2570.png"/><Relationship Id="rId31" Type="http://schemas.openxmlformats.org/officeDocument/2006/relationships/image" Target="../media/image2630.png"/><Relationship Id="rId4" Type="http://schemas.openxmlformats.org/officeDocument/2006/relationships/customXml" Target="../ink/ink355.xml"/><Relationship Id="rId9" Type="http://schemas.openxmlformats.org/officeDocument/2006/relationships/image" Target="../media/image252.png"/><Relationship Id="rId14" Type="http://schemas.openxmlformats.org/officeDocument/2006/relationships/customXml" Target="../ink/ink360.xml"/><Relationship Id="rId22" Type="http://schemas.openxmlformats.org/officeDocument/2006/relationships/customXml" Target="../ink/ink364.xml"/><Relationship Id="rId27" Type="http://schemas.openxmlformats.org/officeDocument/2006/relationships/image" Target="../media/image2610.png"/><Relationship Id="rId30" Type="http://schemas.openxmlformats.org/officeDocument/2006/relationships/customXml" Target="../ink/ink368.xml"/><Relationship Id="rId35" Type="http://schemas.openxmlformats.org/officeDocument/2006/relationships/image" Target="../media/image2650.png"/><Relationship Id="rId8" Type="http://schemas.openxmlformats.org/officeDocument/2006/relationships/customXml" Target="../ink/ink357.xml"/><Relationship Id="rId3" Type="http://schemas.openxmlformats.org/officeDocument/2006/relationships/image" Target="../media/image249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20.png"/><Relationship Id="rId18" Type="http://schemas.openxmlformats.org/officeDocument/2006/relationships/customXml" Target="../ink/ink380.xml"/><Relationship Id="rId26" Type="http://schemas.openxmlformats.org/officeDocument/2006/relationships/customXml" Target="../ink/ink384.xml"/><Relationship Id="rId39" Type="http://schemas.openxmlformats.org/officeDocument/2006/relationships/image" Target="../media/image2850.png"/><Relationship Id="rId21" Type="http://schemas.openxmlformats.org/officeDocument/2006/relationships/image" Target="../media/image2760.png"/><Relationship Id="rId34" Type="http://schemas.openxmlformats.org/officeDocument/2006/relationships/customXml" Target="../ink/ink388.xml"/><Relationship Id="rId7" Type="http://schemas.openxmlformats.org/officeDocument/2006/relationships/image" Target="../media/image2690.png"/><Relationship Id="rId12" Type="http://schemas.openxmlformats.org/officeDocument/2006/relationships/customXml" Target="../ink/ink377.xml"/><Relationship Id="rId17" Type="http://schemas.openxmlformats.org/officeDocument/2006/relationships/image" Target="../media/image2740.png"/><Relationship Id="rId25" Type="http://schemas.openxmlformats.org/officeDocument/2006/relationships/image" Target="../media/image2780.png"/><Relationship Id="rId33" Type="http://schemas.openxmlformats.org/officeDocument/2006/relationships/image" Target="../media/image2820.png"/><Relationship Id="rId38" Type="http://schemas.openxmlformats.org/officeDocument/2006/relationships/customXml" Target="../ink/ink390.xml"/><Relationship Id="rId2" Type="http://schemas.openxmlformats.org/officeDocument/2006/relationships/customXml" Target="../ink/ink372.xml"/><Relationship Id="rId16" Type="http://schemas.openxmlformats.org/officeDocument/2006/relationships/customXml" Target="../ink/ink379.xml"/><Relationship Id="rId20" Type="http://schemas.openxmlformats.org/officeDocument/2006/relationships/customXml" Target="../ink/ink381.xml"/><Relationship Id="rId29" Type="http://schemas.openxmlformats.org/officeDocument/2006/relationships/image" Target="../media/image28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4.xml"/><Relationship Id="rId11" Type="http://schemas.openxmlformats.org/officeDocument/2006/relationships/image" Target="../media/image2710.png"/><Relationship Id="rId24" Type="http://schemas.openxmlformats.org/officeDocument/2006/relationships/customXml" Target="../ink/ink383.xml"/><Relationship Id="rId32" Type="http://schemas.openxmlformats.org/officeDocument/2006/relationships/customXml" Target="../ink/ink387.xml"/><Relationship Id="rId37" Type="http://schemas.openxmlformats.org/officeDocument/2006/relationships/image" Target="../media/image2840.png"/><Relationship Id="rId5" Type="http://schemas.openxmlformats.org/officeDocument/2006/relationships/image" Target="../media/image2680.png"/><Relationship Id="rId15" Type="http://schemas.openxmlformats.org/officeDocument/2006/relationships/image" Target="../media/image2730.png"/><Relationship Id="rId23" Type="http://schemas.openxmlformats.org/officeDocument/2006/relationships/image" Target="../media/image2770.png"/><Relationship Id="rId28" Type="http://schemas.openxmlformats.org/officeDocument/2006/relationships/customXml" Target="../ink/ink385.xml"/><Relationship Id="rId36" Type="http://schemas.openxmlformats.org/officeDocument/2006/relationships/customXml" Target="../ink/ink389.xml"/><Relationship Id="rId10" Type="http://schemas.openxmlformats.org/officeDocument/2006/relationships/customXml" Target="../ink/ink376.xml"/><Relationship Id="rId19" Type="http://schemas.openxmlformats.org/officeDocument/2006/relationships/image" Target="../media/image2750.png"/><Relationship Id="rId31" Type="http://schemas.openxmlformats.org/officeDocument/2006/relationships/image" Target="../media/image2810.png"/><Relationship Id="rId4" Type="http://schemas.openxmlformats.org/officeDocument/2006/relationships/customXml" Target="../ink/ink373.xml"/><Relationship Id="rId9" Type="http://schemas.openxmlformats.org/officeDocument/2006/relationships/image" Target="../media/image2700.png"/><Relationship Id="rId14" Type="http://schemas.openxmlformats.org/officeDocument/2006/relationships/customXml" Target="../ink/ink378.xml"/><Relationship Id="rId22" Type="http://schemas.openxmlformats.org/officeDocument/2006/relationships/customXml" Target="../ink/ink382.xml"/><Relationship Id="rId27" Type="http://schemas.openxmlformats.org/officeDocument/2006/relationships/image" Target="../media/image2790.png"/><Relationship Id="rId30" Type="http://schemas.openxmlformats.org/officeDocument/2006/relationships/customXml" Target="../ink/ink386.xml"/><Relationship Id="rId35" Type="http://schemas.openxmlformats.org/officeDocument/2006/relationships/image" Target="../media/image2830.png"/><Relationship Id="rId8" Type="http://schemas.openxmlformats.org/officeDocument/2006/relationships/customXml" Target="../ink/ink375.xml"/><Relationship Id="rId3" Type="http://schemas.openxmlformats.org/officeDocument/2006/relationships/image" Target="../media/image267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4.xml"/><Relationship Id="rId13" Type="http://schemas.openxmlformats.org/officeDocument/2006/relationships/image" Target="../media/image2890.png"/><Relationship Id="rId18" Type="http://schemas.openxmlformats.org/officeDocument/2006/relationships/customXml" Target="../ink/ink399.xml"/><Relationship Id="rId3" Type="http://schemas.openxmlformats.org/officeDocument/2006/relationships/image" Target="../media/image2110.png"/><Relationship Id="rId21" Type="http://schemas.openxmlformats.org/officeDocument/2006/relationships/image" Target="../media/image2930.png"/><Relationship Id="rId7" Type="http://schemas.openxmlformats.org/officeDocument/2006/relationships/image" Target="../media/image2860.png"/><Relationship Id="rId12" Type="http://schemas.openxmlformats.org/officeDocument/2006/relationships/customXml" Target="../ink/ink396.xml"/><Relationship Id="rId17" Type="http://schemas.openxmlformats.org/officeDocument/2006/relationships/image" Target="../media/image2910.png"/><Relationship Id="rId2" Type="http://schemas.openxmlformats.org/officeDocument/2006/relationships/customXml" Target="../ink/ink391.xml"/><Relationship Id="rId16" Type="http://schemas.openxmlformats.org/officeDocument/2006/relationships/customXml" Target="../ink/ink398.xml"/><Relationship Id="rId20" Type="http://schemas.openxmlformats.org/officeDocument/2006/relationships/customXml" Target="../ink/ink40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3.xml"/><Relationship Id="rId11" Type="http://schemas.openxmlformats.org/officeDocument/2006/relationships/image" Target="../media/image2880.png"/><Relationship Id="rId5" Type="http://schemas.openxmlformats.org/officeDocument/2006/relationships/image" Target="../media/image2210.png"/><Relationship Id="rId15" Type="http://schemas.openxmlformats.org/officeDocument/2006/relationships/image" Target="../media/image2900.png"/><Relationship Id="rId23" Type="http://schemas.openxmlformats.org/officeDocument/2006/relationships/image" Target="../media/image2940.png"/><Relationship Id="rId10" Type="http://schemas.openxmlformats.org/officeDocument/2006/relationships/customXml" Target="../ink/ink395.xml"/><Relationship Id="rId19" Type="http://schemas.openxmlformats.org/officeDocument/2006/relationships/image" Target="../media/image2920.png"/><Relationship Id="rId4" Type="http://schemas.openxmlformats.org/officeDocument/2006/relationships/customXml" Target="../ink/ink392.xml"/><Relationship Id="rId9" Type="http://schemas.openxmlformats.org/officeDocument/2006/relationships/image" Target="../media/image2870.png"/><Relationship Id="rId14" Type="http://schemas.openxmlformats.org/officeDocument/2006/relationships/customXml" Target="../ink/ink397.xml"/><Relationship Id="rId22" Type="http://schemas.openxmlformats.org/officeDocument/2006/relationships/customXml" Target="../ink/ink40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0.png"/><Relationship Id="rId2" Type="http://schemas.openxmlformats.org/officeDocument/2006/relationships/customXml" Target="../ink/ink40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6.png"/><Relationship Id="rId21" Type="http://schemas.openxmlformats.org/officeDocument/2006/relationships/customXml" Target="../ink/ink10.xml"/><Relationship Id="rId42" Type="http://schemas.openxmlformats.org/officeDocument/2006/relationships/image" Target="../media/image274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287.png"/><Relationship Id="rId84" Type="http://schemas.openxmlformats.org/officeDocument/2006/relationships/image" Target="../media/image295.png"/><Relationship Id="rId16" Type="http://schemas.openxmlformats.org/officeDocument/2006/relationships/image" Target="../media/image261.png"/><Relationship Id="rId11" Type="http://schemas.openxmlformats.org/officeDocument/2006/relationships/customXml" Target="../ink/ink5.xml"/><Relationship Id="rId32" Type="http://schemas.openxmlformats.org/officeDocument/2006/relationships/image" Target="../media/image269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82.png"/><Relationship Id="rId74" Type="http://schemas.openxmlformats.org/officeDocument/2006/relationships/image" Target="../media/image290.png"/><Relationship Id="rId79" Type="http://schemas.openxmlformats.org/officeDocument/2006/relationships/customXml" Target="../ink/ink39.xml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14" Type="http://schemas.openxmlformats.org/officeDocument/2006/relationships/image" Target="../media/image260.png"/><Relationship Id="rId22" Type="http://schemas.openxmlformats.org/officeDocument/2006/relationships/image" Target="../media/image264.png"/><Relationship Id="rId27" Type="http://schemas.openxmlformats.org/officeDocument/2006/relationships/customXml" Target="../ink/ink13.xml"/><Relationship Id="rId30" Type="http://schemas.openxmlformats.org/officeDocument/2006/relationships/image" Target="../media/image268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77.png"/><Relationship Id="rId56" Type="http://schemas.openxmlformats.org/officeDocument/2006/relationships/image" Target="../media/image281.png"/><Relationship Id="rId64" Type="http://schemas.openxmlformats.org/officeDocument/2006/relationships/image" Target="../media/image285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8" Type="http://schemas.openxmlformats.org/officeDocument/2006/relationships/image" Target="../media/image257.png"/><Relationship Id="rId51" Type="http://schemas.openxmlformats.org/officeDocument/2006/relationships/customXml" Target="../ink/ink25.xml"/><Relationship Id="rId72" Type="http://schemas.openxmlformats.org/officeDocument/2006/relationships/image" Target="../media/image289.png"/><Relationship Id="rId80" Type="http://schemas.openxmlformats.org/officeDocument/2006/relationships/image" Target="../media/image293.png"/><Relationship Id="rId85" Type="http://schemas.openxmlformats.org/officeDocument/2006/relationships/customXml" Target="../ink/ink42.xml"/><Relationship Id="rId3" Type="http://schemas.openxmlformats.org/officeDocument/2006/relationships/customXml" Target="../ink/ink1.xml"/><Relationship Id="rId12" Type="http://schemas.openxmlformats.org/officeDocument/2006/relationships/image" Target="../media/image25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72.png"/><Relationship Id="rId46" Type="http://schemas.openxmlformats.org/officeDocument/2006/relationships/image" Target="../media/image276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263.png"/><Relationship Id="rId41" Type="http://schemas.openxmlformats.org/officeDocument/2006/relationships/customXml" Target="../ink/ink20.xml"/><Relationship Id="rId54" Type="http://schemas.openxmlformats.org/officeDocument/2006/relationships/image" Target="../media/image280.png"/><Relationship Id="rId62" Type="http://schemas.openxmlformats.org/officeDocument/2006/relationships/image" Target="../media/image284.png"/><Relationship Id="rId70" Type="http://schemas.openxmlformats.org/officeDocument/2006/relationships/image" Target="../media/image288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6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67.png"/><Relationship Id="rId36" Type="http://schemas.openxmlformats.org/officeDocument/2006/relationships/image" Target="../media/image271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258.png"/><Relationship Id="rId31" Type="http://schemas.openxmlformats.org/officeDocument/2006/relationships/customXml" Target="../ink/ink15.xml"/><Relationship Id="rId44" Type="http://schemas.openxmlformats.org/officeDocument/2006/relationships/image" Target="../media/image275.png"/><Relationship Id="rId52" Type="http://schemas.openxmlformats.org/officeDocument/2006/relationships/image" Target="../media/image279.png"/><Relationship Id="rId60" Type="http://schemas.openxmlformats.org/officeDocument/2006/relationships/image" Target="../media/image283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292.png"/><Relationship Id="rId81" Type="http://schemas.openxmlformats.org/officeDocument/2006/relationships/customXml" Target="../ink/ink40.xml"/><Relationship Id="rId86" Type="http://schemas.openxmlformats.org/officeDocument/2006/relationships/image" Target="../media/image296.png"/><Relationship Id="rId4" Type="http://schemas.openxmlformats.org/officeDocument/2006/relationships/image" Target="../media/image255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262.png"/><Relationship Id="rId39" Type="http://schemas.openxmlformats.org/officeDocument/2006/relationships/customXml" Target="../ink/ink19.xml"/><Relationship Id="rId34" Type="http://schemas.openxmlformats.org/officeDocument/2006/relationships/image" Target="../media/image270.png"/><Relationship Id="rId50" Type="http://schemas.openxmlformats.org/officeDocument/2006/relationships/image" Target="../media/image278.png"/><Relationship Id="rId55" Type="http://schemas.openxmlformats.org/officeDocument/2006/relationships/customXml" Target="../ink/ink27.xml"/><Relationship Id="rId76" Type="http://schemas.openxmlformats.org/officeDocument/2006/relationships/image" Target="../media/image291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4.xml"/><Relationship Id="rId24" Type="http://schemas.openxmlformats.org/officeDocument/2006/relationships/image" Target="../media/image265.png"/><Relationship Id="rId40" Type="http://schemas.openxmlformats.org/officeDocument/2006/relationships/image" Target="../media/image273.png"/><Relationship Id="rId45" Type="http://schemas.openxmlformats.org/officeDocument/2006/relationships/customXml" Target="../ink/ink22.xml"/><Relationship Id="rId66" Type="http://schemas.openxmlformats.org/officeDocument/2006/relationships/image" Target="../media/image286.png"/><Relationship Id="rId61" Type="http://schemas.openxmlformats.org/officeDocument/2006/relationships/customXml" Target="../ink/ink30.xml"/><Relationship Id="rId82" Type="http://schemas.openxmlformats.org/officeDocument/2006/relationships/image" Target="../media/image294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5.xml"/><Relationship Id="rId117" Type="http://schemas.openxmlformats.org/officeDocument/2006/relationships/image" Target="../media/image354.png"/><Relationship Id="rId21" Type="http://schemas.openxmlformats.org/officeDocument/2006/relationships/image" Target="../media/image306.png"/><Relationship Id="rId42" Type="http://schemas.openxmlformats.org/officeDocument/2006/relationships/customXml" Target="../ink/ink63.xml"/><Relationship Id="rId47" Type="http://schemas.openxmlformats.org/officeDocument/2006/relationships/image" Target="../media/image319.png"/><Relationship Id="rId63" Type="http://schemas.openxmlformats.org/officeDocument/2006/relationships/image" Target="../media/image327.png"/><Relationship Id="rId68" Type="http://schemas.openxmlformats.org/officeDocument/2006/relationships/customXml" Target="../ink/ink76.xml"/><Relationship Id="rId84" Type="http://schemas.openxmlformats.org/officeDocument/2006/relationships/customXml" Target="../ink/ink84.xml"/><Relationship Id="rId89" Type="http://schemas.openxmlformats.org/officeDocument/2006/relationships/image" Target="../media/image340.png"/><Relationship Id="rId112" Type="http://schemas.openxmlformats.org/officeDocument/2006/relationships/customXml" Target="../ink/ink98.xml"/><Relationship Id="rId16" Type="http://schemas.openxmlformats.org/officeDocument/2006/relationships/customXml" Target="../ink/ink50.xml"/><Relationship Id="rId107" Type="http://schemas.openxmlformats.org/officeDocument/2006/relationships/image" Target="../media/image349.png"/><Relationship Id="rId11" Type="http://schemas.openxmlformats.org/officeDocument/2006/relationships/image" Target="../media/image301.png"/><Relationship Id="rId32" Type="http://schemas.openxmlformats.org/officeDocument/2006/relationships/customXml" Target="../ink/ink58.xml"/><Relationship Id="rId37" Type="http://schemas.openxmlformats.org/officeDocument/2006/relationships/image" Target="../media/image314.png"/><Relationship Id="rId53" Type="http://schemas.openxmlformats.org/officeDocument/2006/relationships/image" Target="../media/image322.png"/><Relationship Id="rId58" Type="http://schemas.openxmlformats.org/officeDocument/2006/relationships/customXml" Target="../ink/ink71.xml"/><Relationship Id="rId74" Type="http://schemas.openxmlformats.org/officeDocument/2006/relationships/customXml" Target="../ink/ink79.xml"/><Relationship Id="rId79" Type="http://schemas.openxmlformats.org/officeDocument/2006/relationships/image" Target="../media/image335.png"/><Relationship Id="rId102" Type="http://schemas.openxmlformats.org/officeDocument/2006/relationships/customXml" Target="../ink/ink93.xml"/><Relationship Id="rId5" Type="http://schemas.openxmlformats.org/officeDocument/2006/relationships/image" Target="../media/image298.png"/><Relationship Id="rId90" Type="http://schemas.openxmlformats.org/officeDocument/2006/relationships/customXml" Target="../ink/ink87.xml"/><Relationship Id="rId95" Type="http://schemas.openxmlformats.org/officeDocument/2006/relationships/image" Target="../media/image343.png"/><Relationship Id="rId22" Type="http://schemas.openxmlformats.org/officeDocument/2006/relationships/customXml" Target="../ink/ink53.xml"/><Relationship Id="rId27" Type="http://schemas.openxmlformats.org/officeDocument/2006/relationships/image" Target="../media/image309.png"/><Relationship Id="rId43" Type="http://schemas.openxmlformats.org/officeDocument/2006/relationships/image" Target="../media/image317.png"/><Relationship Id="rId48" Type="http://schemas.openxmlformats.org/officeDocument/2006/relationships/customXml" Target="../ink/ink66.xml"/><Relationship Id="rId64" Type="http://schemas.openxmlformats.org/officeDocument/2006/relationships/customXml" Target="../ink/ink74.xml"/><Relationship Id="rId69" Type="http://schemas.openxmlformats.org/officeDocument/2006/relationships/image" Target="../media/image330.png"/><Relationship Id="rId113" Type="http://schemas.openxmlformats.org/officeDocument/2006/relationships/image" Target="../media/image352.png"/><Relationship Id="rId80" Type="http://schemas.openxmlformats.org/officeDocument/2006/relationships/customXml" Target="../ink/ink82.xml"/><Relationship Id="rId85" Type="http://schemas.openxmlformats.org/officeDocument/2006/relationships/image" Target="../media/image338.png"/><Relationship Id="rId12" Type="http://schemas.openxmlformats.org/officeDocument/2006/relationships/customXml" Target="../ink/ink48.xml"/><Relationship Id="rId17" Type="http://schemas.openxmlformats.org/officeDocument/2006/relationships/image" Target="../media/image304.png"/><Relationship Id="rId33" Type="http://schemas.openxmlformats.org/officeDocument/2006/relationships/image" Target="../media/image312.png"/><Relationship Id="rId38" Type="http://schemas.openxmlformats.org/officeDocument/2006/relationships/customXml" Target="../ink/ink61.xml"/><Relationship Id="rId59" Type="http://schemas.openxmlformats.org/officeDocument/2006/relationships/image" Target="../media/image325.png"/><Relationship Id="rId103" Type="http://schemas.openxmlformats.org/officeDocument/2006/relationships/image" Target="../media/image347.png"/><Relationship Id="rId108" Type="http://schemas.openxmlformats.org/officeDocument/2006/relationships/customXml" Target="../ink/ink96.xml"/><Relationship Id="rId54" Type="http://schemas.openxmlformats.org/officeDocument/2006/relationships/customXml" Target="../ink/ink69.xml"/><Relationship Id="rId70" Type="http://schemas.openxmlformats.org/officeDocument/2006/relationships/customXml" Target="../ink/ink77.xml"/><Relationship Id="rId75" Type="http://schemas.openxmlformats.org/officeDocument/2006/relationships/image" Target="../media/image333.png"/><Relationship Id="rId91" Type="http://schemas.openxmlformats.org/officeDocument/2006/relationships/image" Target="../media/image341.png"/><Relationship Id="rId96" Type="http://schemas.openxmlformats.org/officeDocument/2006/relationships/customXml" Target="../ink/ink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23" Type="http://schemas.openxmlformats.org/officeDocument/2006/relationships/image" Target="../media/image307.png"/><Relationship Id="rId28" Type="http://schemas.openxmlformats.org/officeDocument/2006/relationships/customXml" Target="../ink/ink56.xml"/><Relationship Id="rId49" Type="http://schemas.openxmlformats.org/officeDocument/2006/relationships/image" Target="../media/image320.png"/><Relationship Id="rId114" Type="http://schemas.openxmlformats.org/officeDocument/2006/relationships/customXml" Target="../ink/ink99.xml"/><Relationship Id="rId10" Type="http://schemas.openxmlformats.org/officeDocument/2006/relationships/customXml" Target="../ink/ink47.xml"/><Relationship Id="rId31" Type="http://schemas.openxmlformats.org/officeDocument/2006/relationships/image" Target="../media/image311.png"/><Relationship Id="rId44" Type="http://schemas.openxmlformats.org/officeDocument/2006/relationships/customXml" Target="../ink/ink64.xml"/><Relationship Id="rId52" Type="http://schemas.openxmlformats.org/officeDocument/2006/relationships/customXml" Target="../ink/ink68.xml"/><Relationship Id="rId60" Type="http://schemas.openxmlformats.org/officeDocument/2006/relationships/customXml" Target="../ink/ink72.xml"/><Relationship Id="rId65" Type="http://schemas.openxmlformats.org/officeDocument/2006/relationships/image" Target="../media/image328.png"/><Relationship Id="rId73" Type="http://schemas.openxmlformats.org/officeDocument/2006/relationships/image" Target="../media/image332.png"/><Relationship Id="rId78" Type="http://schemas.openxmlformats.org/officeDocument/2006/relationships/customXml" Target="../ink/ink81.xml"/><Relationship Id="rId81" Type="http://schemas.openxmlformats.org/officeDocument/2006/relationships/image" Target="../media/image336.png"/><Relationship Id="rId86" Type="http://schemas.openxmlformats.org/officeDocument/2006/relationships/customXml" Target="../ink/ink85.xml"/><Relationship Id="rId94" Type="http://schemas.openxmlformats.org/officeDocument/2006/relationships/customXml" Target="../ink/ink89.xml"/><Relationship Id="rId99" Type="http://schemas.openxmlformats.org/officeDocument/2006/relationships/image" Target="../media/image345.png"/><Relationship Id="rId101" Type="http://schemas.openxmlformats.org/officeDocument/2006/relationships/image" Target="../media/image346.png"/><Relationship Id="rId4" Type="http://schemas.openxmlformats.org/officeDocument/2006/relationships/customXml" Target="../ink/ink44.xml"/><Relationship Id="rId9" Type="http://schemas.openxmlformats.org/officeDocument/2006/relationships/image" Target="../media/image300.png"/><Relationship Id="rId13" Type="http://schemas.openxmlformats.org/officeDocument/2006/relationships/image" Target="../media/image302.png"/><Relationship Id="rId18" Type="http://schemas.openxmlformats.org/officeDocument/2006/relationships/customXml" Target="../ink/ink51.xml"/><Relationship Id="rId39" Type="http://schemas.openxmlformats.org/officeDocument/2006/relationships/image" Target="../media/image315.png"/><Relationship Id="rId109" Type="http://schemas.openxmlformats.org/officeDocument/2006/relationships/image" Target="../media/image350.png"/><Relationship Id="rId34" Type="http://schemas.openxmlformats.org/officeDocument/2006/relationships/customXml" Target="../ink/ink59.xml"/><Relationship Id="rId50" Type="http://schemas.openxmlformats.org/officeDocument/2006/relationships/customXml" Target="../ink/ink67.xml"/><Relationship Id="rId55" Type="http://schemas.openxmlformats.org/officeDocument/2006/relationships/image" Target="../media/image323.png"/><Relationship Id="rId76" Type="http://schemas.openxmlformats.org/officeDocument/2006/relationships/customXml" Target="../ink/ink80.xml"/><Relationship Id="rId97" Type="http://schemas.openxmlformats.org/officeDocument/2006/relationships/image" Target="../media/image344.png"/><Relationship Id="rId104" Type="http://schemas.openxmlformats.org/officeDocument/2006/relationships/customXml" Target="../ink/ink94.xml"/><Relationship Id="rId7" Type="http://schemas.openxmlformats.org/officeDocument/2006/relationships/image" Target="../media/image299.png"/><Relationship Id="rId71" Type="http://schemas.openxmlformats.org/officeDocument/2006/relationships/image" Target="../media/image331.png"/><Relationship Id="rId92" Type="http://schemas.openxmlformats.org/officeDocument/2006/relationships/customXml" Target="../ink/ink88.xml"/><Relationship Id="rId2" Type="http://schemas.openxmlformats.org/officeDocument/2006/relationships/customXml" Target="../ink/ink43.xml"/><Relationship Id="rId29" Type="http://schemas.openxmlformats.org/officeDocument/2006/relationships/image" Target="../media/image310.png"/><Relationship Id="rId24" Type="http://schemas.openxmlformats.org/officeDocument/2006/relationships/customXml" Target="../ink/ink54.xml"/><Relationship Id="rId40" Type="http://schemas.openxmlformats.org/officeDocument/2006/relationships/customXml" Target="../ink/ink62.xml"/><Relationship Id="rId45" Type="http://schemas.openxmlformats.org/officeDocument/2006/relationships/image" Target="../media/image318.png"/><Relationship Id="rId66" Type="http://schemas.openxmlformats.org/officeDocument/2006/relationships/customXml" Target="../ink/ink75.xml"/><Relationship Id="rId87" Type="http://schemas.openxmlformats.org/officeDocument/2006/relationships/image" Target="../media/image339.png"/><Relationship Id="rId110" Type="http://schemas.openxmlformats.org/officeDocument/2006/relationships/customXml" Target="../ink/ink97.xml"/><Relationship Id="rId115" Type="http://schemas.openxmlformats.org/officeDocument/2006/relationships/image" Target="../media/image353.png"/><Relationship Id="rId61" Type="http://schemas.openxmlformats.org/officeDocument/2006/relationships/image" Target="../media/image326.png"/><Relationship Id="rId82" Type="http://schemas.openxmlformats.org/officeDocument/2006/relationships/customXml" Target="../ink/ink83.xml"/><Relationship Id="rId19" Type="http://schemas.openxmlformats.org/officeDocument/2006/relationships/image" Target="../media/image305.png"/><Relationship Id="rId14" Type="http://schemas.openxmlformats.org/officeDocument/2006/relationships/customXml" Target="../ink/ink49.xml"/><Relationship Id="rId30" Type="http://schemas.openxmlformats.org/officeDocument/2006/relationships/customXml" Target="../ink/ink57.xml"/><Relationship Id="rId35" Type="http://schemas.openxmlformats.org/officeDocument/2006/relationships/image" Target="../media/image313.png"/><Relationship Id="rId56" Type="http://schemas.openxmlformats.org/officeDocument/2006/relationships/customXml" Target="../ink/ink70.xml"/><Relationship Id="rId77" Type="http://schemas.openxmlformats.org/officeDocument/2006/relationships/image" Target="../media/image334.png"/><Relationship Id="rId100" Type="http://schemas.openxmlformats.org/officeDocument/2006/relationships/customXml" Target="../ink/ink92.xml"/><Relationship Id="rId105" Type="http://schemas.openxmlformats.org/officeDocument/2006/relationships/image" Target="../media/image348.png"/><Relationship Id="rId8" Type="http://schemas.openxmlformats.org/officeDocument/2006/relationships/customXml" Target="../ink/ink46.xml"/><Relationship Id="rId51" Type="http://schemas.openxmlformats.org/officeDocument/2006/relationships/image" Target="../media/image321.png"/><Relationship Id="rId72" Type="http://schemas.openxmlformats.org/officeDocument/2006/relationships/customXml" Target="../ink/ink78.xml"/><Relationship Id="rId93" Type="http://schemas.openxmlformats.org/officeDocument/2006/relationships/image" Target="../media/image342.png"/><Relationship Id="rId98" Type="http://schemas.openxmlformats.org/officeDocument/2006/relationships/customXml" Target="../ink/ink91.xml"/><Relationship Id="rId3" Type="http://schemas.openxmlformats.org/officeDocument/2006/relationships/image" Target="../media/image297.png"/><Relationship Id="rId25" Type="http://schemas.openxmlformats.org/officeDocument/2006/relationships/image" Target="../media/image308.png"/><Relationship Id="rId46" Type="http://schemas.openxmlformats.org/officeDocument/2006/relationships/customXml" Target="../ink/ink65.xml"/><Relationship Id="rId67" Type="http://schemas.openxmlformats.org/officeDocument/2006/relationships/image" Target="../media/image329.png"/><Relationship Id="rId116" Type="http://schemas.openxmlformats.org/officeDocument/2006/relationships/customXml" Target="../ink/ink100.xml"/><Relationship Id="rId20" Type="http://schemas.openxmlformats.org/officeDocument/2006/relationships/customXml" Target="../ink/ink52.xml"/><Relationship Id="rId41" Type="http://schemas.openxmlformats.org/officeDocument/2006/relationships/image" Target="../media/image316.png"/><Relationship Id="rId62" Type="http://schemas.openxmlformats.org/officeDocument/2006/relationships/customXml" Target="../ink/ink73.xml"/><Relationship Id="rId83" Type="http://schemas.openxmlformats.org/officeDocument/2006/relationships/image" Target="../media/image337.png"/><Relationship Id="rId88" Type="http://schemas.openxmlformats.org/officeDocument/2006/relationships/customXml" Target="../ink/ink86.xml"/><Relationship Id="rId111" Type="http://schemas.openxmlformats.org/officeDocument/2006/relationships/image" Target="../media/image351.png"/><Relationship Id="rId15" Type="http://schemas.openxmlformats.org/officeDocument/2006/relationships/image" Target="../media/image303.png"/><Relationship Id="rId36" Type="http://schemas.openxmlformats.org/officeDocument/2006/relationships/customXml" Target="../ink/ink60.xml"/><Relationship Id="rId57" Type="http://schemas.openxmlformats.org/officeDocument/2006/relationships/image" Target="../media/image324.png"/><Relationship Id="rId106" Type="http://schemas.openxmlformats.org/officeDocument/2006/relationships/customXml" Target="../ink/ink9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4.xml"/><Relationship Id="rId13" Type="http://schemas.openxmlformats.org/officeDocument/2006/relationships/image" Target="../media/image360.png"/><Relationship Id="rId3" Type="http://schemas.openxmlformats.org/officeDocument/2006/relationships/image" Target="../media/image355.png"/><Relationship Id="rId7" Type="http://schemas.openxmlformats.org/officeDocument/2006/relationships/image" Target="../media/image357.png"/><Relationship Id="rId12" Type="http://schemas.openxmlformats.org/officeDocument/2006/relationships/customXml" Target="../ink/ink106.xml"/><Relationship Id="rId17" Type="http://schemas.openxmlformats.org/officeDocument/2006/relationships/image" Target="../media/image362.png"/><Relationship Id="rId2" Type="http://schemas.openxmlformats.org/officeDocument/2006/relationships/customXml" Target="../ink/ink101.xml"/><Relationship Id="rId16" Type="http://schemas.openxmlformats.org/officeDocument/2006/relationships/customXml" Target="../ink/ink1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3.xml"/><Relationship Id="rId11" Type="http://schemas.openxmlformats.org/officeDocument/2006/relationships/image" Target="../media/image359.png"/><Relationship Id="rId5" Type="http://schemas.openxmlformats.org/officeDocument/2006/relationships/image" Target="../media/image356.png"/><Relationship Id="rId15" Type="http://schemas.openxmlformats.org/officeDocument/2006/relationships/image" Target="../media/image361.png"/><Relationship Id="rId10" Type="http://schemas.openxmlformats.org/officeDocument/2006/relationships/customXml" Target="../ink/ink105.xml"/><Relationship Id="rId4" Type="http://schemas.openxmlformats.org/officeDocument/2006/relationships/customXml" Target="../ink/ink102.xml"/><Relationship Id="rId9" Type="http://schemas.openxmlformats.org/officeDocument/2006/relationships/image" Target="../media/image358.png"/><Relationship Id="rId14" Type="http://schemas.openxmlformats.org/officeDocument/2006/relationships/customXml" Target="../ink/ink10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0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588" indent="-1588"/>
            <a:r>
              <a:rPr lang="en-US" sz="4000" dirty="0">
                <a:ea typeface="CMU Bright" panose="02000603000000000000" pitchFamily="2" charset="0"/>
              </a:rPr>
              <a:t>C++ Constructor Insanity</a:t>
            </a:r>
            <a:br>
              <a:rPr lang="en-US" sz="4000" dirty="0">
                <a:ea typeface="CMU Bright" panose="02000603000000000000" pitchFamily="2" charset="0"/>
              </a:rPr>
            </a:br>
            <a:r>
              <a:rPr lang="en-US" sz="2800" b="0" dirty="0">
                <a:ea typeface="CMU Bright" panose="02000603000000000000" pitchFamily="2" charset="0"/>
              </a:rPr>
              <a:t>CSE 333 Summer 2019</a:t>
            </a:r>
            <a:endParaRPr lang="en-US" sz="3200" dirty="0">
              <a:ea typeface="CMU Bright" panose="02000603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b="1" dirty="0"/>
              <a:t>Instructor:</a:t>
            </a:r>
            <a:r>
              <a:rPr lang="en-US" sz="2400" dirty="0"/>
              <a:t>	Aaron Johnston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>
              <a:lnSpc>
                <a:spcPct val="150000"/>
              </a:lnSpc>
            </a:pPr>
            <a:r>
              <a:rPr lang="en-US" sz="2400" b="1" dirty="0"/>
              <a:t>Teaching Assistants:</a:t>
            </a:r>
          </a:p>
          <a:p>
            <a:pPr algn="l">
              <a:tabLst>
                <a:tab pos="2743200" algn="l"/>
                <a:tab pos="4802188" algn="l"/>
              </a:tabLst>
            </a:pPr>
            <a:r>
              <a:rPr lang="en-US" sz="2000" dirty="0" err="1"/>
              <a:t>Yifan</a:t>
            </a:r>
            <a:r>
              <a:rPr lang="en-US" sz="2000" dirty="0"/>
              <a:t> Bai               Stuart </a:t>
            </a:r>
            <a:r>
              <a:rPr lang="en-US" sz="2000" dirty="0" err="1"/>
              <a:t>Kol</a:t>
            </a:r>
            <a:r>
              <a:rPr lang="en-US" sz="2000" dirty="0"/>
              <a:t>               Daniel </a:t>
            </a:r>
            <a:r>
              <a:rPr lang="en-US" sz="2000" dirty="0" err="1"/>
              <a:t>Lyu</a:t>
            </a:r>
            <a:r>
              <a:rPr lang="en-US" sz="2000" dirty="0"/>
              <a:t>               Kris Wong</a:t>
            </a:r>
          </a:p>
          <a:p>
            <a:pPr algn="l">
              <a:tabLst>
                <a:tab pos="2289175" algn="l"/>
                <a:tab pos="4572000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5860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3BA759B-7346-4552-9F47-9232C1401B03}"/>
                  </a:ext>
                </a:extLst>
              </p14:cNvPr>
              <p14:cNvContentPartPr/>
              <p14:nvPr/>
            </p14:nvContentPartPr>
            <p14:xfrm>
              <a:off x="2120437" y="589548"/>
              <a:ext cx="140352" cy="148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3BA759B-7346-4552-9F47-9232C1401B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1778" y="580509"/>
                <a:ext cx="158031" cy="166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A9AB71B-5CA5-4E59-9809-E6E0662C69EE}"/>
                  </a:ext>
                </a:extLst>
              </p14:cNvPr>
              <p14:cNvContentPartPr/>
              <p14:nvPr/>
            </p14:nvContentPartPr>
            <p14:xfrm>
              <a:off x="2335755" y="568843"/>
              <a:ext cx="103150" cy="14551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A9AB71B-5CA5-4E59-9809-E6E0662C69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6770" y="559839"/>
                <a:ext cx="120761" cy="163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EA1C83C-54FE-45DA-9195-F815A058F636}"/>
                  </a:ext>
                </a:extLst>
              </p14:cNvPr>
              <p14:cNvContentPartPr/>
              <p14:nvPr/>
            </p14:nvContentPartPr>
            <p14:xfrm>
              <a:off x="2839667" y="569993"/>
              <a:ext cx="83986" cy="263988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EA1C83C-54FE-45DA-9195-F815A058F6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30656" y="560989"/>
                <a:ext cx="101648" cy="281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AD724A0-F9FE-4894-8F59-F252AEF9BD74}"/>
                  </a:ext>
                </a:extLst>
              </p14:cNvPr>
              <p14:cNvContentPartPr/>
              <p14:nvPr/>
            </p14:nvContentPartPr>
            <p14:xfrm>
              <a:off x="3281014" y="410680"/>
              <a:ext cx="113859" cy="325528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AD724A0-F9FE-4894-8F59-F252AEF9BD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72339" y="401678"/>
                <a:ext cx="131570" cy="343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EA82A9-CEC8-4AA3-BD42-DE449C21DCC3}"/>
                  </a:ext>
                </a:extLst>
              </p14:cNvPr>
              <p14:cNvContentPartPr/>
              <p14:nvPr/>
            </p14:nvContentPartPr>
            <p14:xfrm>
              <a:off x="2506544" y="478546"/>
              <a:ext cx="271684" cy="229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EA82A9-CEC8-4AA3-BD42-DE449C21DC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97536" y="469540"/>
                <a:ext cx="289340" cy="247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277D7F3-AC93-4DA9-B5DA-28CCB1028515}"/>
                  </a:ext>
                </a:extLst>
              </p14:cNvPr>
              <p14:cNvContentPartPr/>
              <p14:nvPr/>
            </p14:nvContentPartPr>
            <p14:xfrm>
              <a:off x="1751803" y="457841"/>
              <a:ext cx="303249" cy="281817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277D7F3-AC93-4DA9-B5DA-28CCB102851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42799" y="448832"/>
                <a:ext cx="320897" cy="299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D3707FF-951A-47C1-A46F-41C48FAF5B95}"/>
                  </a:ext>
                </a:extLst>
              </p14:cNvPr>
              <p14:cNvContentPartPr/>
              <p14:nvPr/>
            </p14:nvContentPartPr>
            <p14:xfrm>
              <a:off x="1166159" y="588397"/>
              <a:ext cx="219828" cy="142634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D3707FF-951A-47C1-A46F-41C48FAF5B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57510" y="579392"/>
                <a:ext cx="237486" cy="160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B3A2BE9-D5E2-4F17-B913-F71634C75405}"/>
                  </a:ext>
                </a:extLst>
              </p14:cNvPr>
              <p14:cNvContentPartPr/>
              <p14:nvPr/>
            </p14:nvContentPartPr>
            <p14:xfrm>
              <a:off x="746796" y="523982"/>
              <a:ext cx="351724" cy="224303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B3A2BE9-D5E2-4F17-B913-F71634C754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8156" y="514967"/>
                <a:ext cx="369364" cy="241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0B183DC-3010-428D-9BD6-E13D08A9C76E}"/>
                  </a:ext>
                </a:extLst>
              </p14:cNvPr>
              <p14:cNvContentPartPr/>
              <p14:nvPr/>
            </p14:nvContentPartPr>
            <p14:xfrm>
              <a:off x="1736020" y="989843"/>
              <a:ext cx="2254" cy="2876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0B183DC-3010-428D-9BD6-E13D08A9C76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26628" y="980855"/>
                <a:ext cx="20662" cy="20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75E963F-2F99-4725-BAA2-D32611CBA22F}"/>
                  </a:ext>
                </a:extLst>
              </p14:cNvPr>
              <p14:cNvContentPartPr/>
              <p14:nvPr/>
            </p14:nvContentPartPr>
            <p14:xfrm>
              <a:off x="1743911" y="1063461"/>
              <a:ext cx="6200" cy="10352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75E963F-2F99-4725-BAA2-D32611CBA22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34793" y="1054537"/>
                <a:ext cx="24071" cy="27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F880CAD-6A7C-423E-B5A5-2655CA537874}"/>
                  </a:ext>
                </a:extLst>
              </p14:cNvPr>
              <p14:cNvContentPartPr/>
              <p14:nvPr/>
            </p14:nvContentPartPr>
            <p14:xfrm>
              <a:off x="1499846" y="958786"/>
              <a:ext cx="153316" cy="131706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F880CAD-6A7C-423E-B5A5-2655CA5378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90827" y="949790"/>
                <a:ext cx="170992" cy="149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495BEAB-FB9A-4E7A-9C3C-4E0FE866D8B0}"/>
                  </a:ext>
                </a:extLst>
              </p14:cNvPr>
              <p14:cNvContentPartPr/>
              <p14:nvPr/>
            </p14:nvContentPartPr>
            <p14:xfrm>
              <a:off x="958732" y="904723"/>
              <a:ext cx="482493" cy="29447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495BEAB-FB9A-4E7A-9C3C-4E0FE866D8B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0084" y="895712"/>
                <a:ext cx="500150" cy="312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43DD596-313A-44D9-B088-DF82A9F04E78}"/>
                  </a:ext>
                </a:extLst>
              </p14:cNvPr>
              <p14:cNvContentPartPr/>
              <p14:nvPr/>
            </p14:nvContentPartPr>
            <p14:xfrm>
              <a:off x="2193713" y="1237152"/>
              <a:ext cx="54112" cy="214526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43DD596-313A-44D9-B088-DF82A9F04E7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84694" y="1228138"/>
                <a:ext cx="71789" cy="232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D6EB599-F4FE-4447-BDC4-0C2CDA937D0D}"/>
                  </a:ext>
                </a:extLst>
              </p14:cNvPr>
              <p14:cNvContentPartPr/>
              <p14:nvPr/>
            </p14:nvContentPartPr>
            <p14:xfrm>
              <a:off x="2338009" y="1237727"/>
              <a:ext cx="41711" cy="208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D6EB599-F4FE-4447-BDC4-0C2CDA937D0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29020" y="1228706"/>
                <a:ext cx="59330" cy="2258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44E2AD2-16A9-4931-B84D-D714CE8AA950}"/>
                  </a:ext>
                </a:extLst>
              </p14:cNvPr>
              <p14:cNvContentPartPr/>
              <p14:nvPr/>
            </p14:nvContentPartPr>
            <p14:xfrm>
              <a:off x="1194906" y="1282013"/>
              <a:ext cx="899039" cy="297921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44E2AD2-16A9-4931-B84D-D714CE8AA95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85905" y="1272985"/>
                <a:ext cx="916681" cy="315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9A26182-78DA-4ABD-A4EA-5FFE6A2FED0E}"/>
                  </a:ext>
                </a:extLst>
              </p14:cNvPr>
              <p14:cNvContentPartPr/>
              <p14:nvPr/>
            </p14:nvContentPartPr>
            <p14:xfrm>
              <a:off x="2322790" y="1598913"/>
              <a:ext cx="83986" cy="244433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9A26182-78DA-4ABD-A4EA-5FFE6A2FED0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14139" y="1589900"/>
                <a:ext cx="101648" cy="262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F5037DE-6514-4B88-95CE-FDB7045B01CD}"/>
                  </a:ext>
                </a:extLst>
              </p14:cNvPr>
              <p14:cNvContentPartPr/>
              <p14:nvPr/>
            </p14:nvContentPartPr>
            <p14:xfrm>
              <a:off x="1994177" y="1695536"/>
              <a:ext cx="206864" cy="224303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F5037DE-6514-4B88-95CE-FDB7045B01C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85528" y="1686535"/>
                <a:ext cx="224523" cy="241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CA07626-3611-4A60-9331-7A4B21636C78}"/>
                  </a:ext>
                </a:extLst>
              </p14:cNvPr>
              <p14:cNvContentPartPr/>
              <p14:nvPr/>
            </p14:nvContentPartPr>
            <p14:xfrm>
              <a:off x="1804787" y="1632271"/>
              <a:ext cx="137533" cy="195547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CA07626-3611-4A60-9331-7A4B21636C7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95763" y="1623268"/>
                <a:ext cx="155221" cy="213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9A7F9AF-25DA-4FD6-9515-9FE7F12E8843}"/>
                  </a:ext>
                </a:extLst>
              </p14:cNvPr>
              <p14:cNvContentPartPr/>
              <p14:nvPr/>
            </p14:nvContentPartPr>
            <p14:xfrm>
              <a:off x="1198288" y="1647800"/>
              <a:ext cx="537168" cy="194396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9A7F9AF-25DA-4FD6-9515-9FE7F12E884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89636" y="1638767"/>
                <a:ext cx="554833" cy="212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C07D8DA-4F45-47D7-AA50-50EF821EA576}"/>
                  </a:ext>
                </a:extLst>
              </p14:cNvPr>
              <p14:cNvContentPartPr/>
              <p14:nvPr/>
            </p14:nvContentPartPr>
            <p14:xfrm>
              <a:off x="2468216" y="1703588"/>
              <a:ext cx="10710" cy="77068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C07D8DA-4F45-47D7-AA50-50EF821EA57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58983" y="1694542"/>
                <a:ext cx="28806" cy="94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B7AEE84-3114-4A25-8EF3-5A5092648E66}"/>
                  </a:ext>
                </a:extLst>
              </p14:cNvPr>
              <p14:cNvContentPartPr/>
              <p14:nvPr/>
            </p14:nvContentPartPr>
            <p14:xfrm>
              <a:off x="2469342" y="1632846"/>
              <a:ext cx="18037" cy="25306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B7AEE84-3114-4A25-8EF3-5A5092648E6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60139" y="1623808"/>
                <a:ext cx="36074" cy="43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9A8DBF3-87CC-4BB1-B1E7-8EEFABBF825D}"/>
                  </a:ext>
                </a:extLst>
              </p14:cNvPr>
              <p14:cNvContentPartPr/>
              <p14:nvPr/>
            </p14:nvContentPartPr>
            <p14:xfrm>
              <a:off x="2826703" y="1560379"/>
              <a:ext cx="38892" cy="241558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9A8DBF3-87CC-4BB1-B1E7-8EEFABBF825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17616" y="1551366"/>
                <a:ext cx="56702" cy="259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18F78C6-E75A-4FE7-AFA0-861A3E9923B7}"/>
                  </a:ext>
                </a:extLst>
              </p14:cNvPr>
              <p14:cNvContentPartPr/>
              <p14:nvPr/>
            </p14:nvContentPartPr>
            <p14:xfrm>
              <a:off x="2542055" y="1602364"/>
              <a:ext cx="232792" cy="178868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18F78C6-E75A-4FE7-AFA0-861A3E9923B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533060" y="1593330"/>
                <a:ext cx="250422" cy="196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E7645A8-E68B-4172-8F00-EAC4C6F8483D}"/>
                  </a:ext>
                </a:extLst>
              </p14:cNvPr>
              <p14:cNvContentPartPr/>
              <p14:nvPr/>
            </p14:nvContentPartPr>
            <p14:xfrm>
              <a:off x="2307572" y="1953197"/>
              <a:ext cx="82858" cy="262838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E7645A8-E68B-4172-8F00-EAC4C6F8483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98566" y="1944183"/>
                <a:ext cx="100510" cy="280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A41CC2C-AC42-476C-A5AE-F626EE8481CC}"/>
                  </a:ext>
                </a:extLst>
              </p14:cNvPr>
              <p14:cNvContentPartPr/>
              <p14:nvPr/>
            </p14:nvContentPartPr>
            <p14:xfrm>
              <a:off x="2845868" y="1964125"/>
              <a:ext cx="182062" cy="171966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A41CC2C-AC42-476C-A5AE-F626EE8481C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36819" y="1955112"/>
                <a:ext cx="199798" cy="1896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4AA9669-FE1C-46BC-B661-6D1E4B187EC2}"/>
                  </a:ext>
                </a:extLst>
              </p14:cNvPr>
              <p14:cNvContentPartPr/>
              <p14:nvPr/>
            </p14:nvContentPartPr>
            <p14:xfrm>
              <a:off x="2453560" y="2036017"/>
              <a:ext cx="330305" cy="123079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4AA9669-FE1C-46BC-B661-6D1E4B187EC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444915" y="2026994"/>
                <a:ext cx="347955" cy="140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CEC46EF-AB54-49FB-AA2B-C1C0B1256E62}"/>
                  </a:ext>
                </a:extLst>
              </p14:cNvPr>
              <p14:cNvContentPartPr/>
              <p14:nvPr/>
            </p14:nvContentPartPr>
            <p14:xfrm>
              <a:off x="4195271" y="1889357"/>
              <a:ext cx="115550" cy="158163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CEC46EF-AB54-49FB-AA2B-C1C0B1256E6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186244" y="1880350"/>
                <a:ext cx="133244" cy="175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FBF1069-410F-470A-86C6-7CE874F4AC40}"/>
                  </a:ext>
                </a:extLst>
              </p14:cNvPr>
              <p14:cNvContentPartPr/>
              <p14:nvPr/>
            </p14:nvContentPartPr>
            <p14:xfrm>
              <a:off x="3209992" y="1938244"/>
              <a:ext cx="849436" cy="238682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FBF1069-410F-470A-86C6-7CE874F4AC4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200990" y="1929230"/>
                <a:ext cx="867080" cy="256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49AB703-E65D-4637-9EC7-886A53ADD1E2}"/>
                  </a:ext>
                </a:extLst>
              </p14:cNvPr>
              <p14:cNvContentPartPr/>
              <p14:nvPr/>
            </p14:nvContentPartPr>
            <p14:xfrm>
              <a:off x="4385224" y="1853124"/>
              <a:ext cx="95822" cy="265138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49AB703-E65D-4637-9EC7-886A53ADD1E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76184" y="1844106"/>
                <a:ext cx="113540" cy="282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C641726-EAF7-4779-B862-F626219619D3}"/>
                  </a:ext>
                </a:extLst>
              </p14:cNvPr>
              <p14:cNvContentPartPr/>
              <p14:nvPr/>
            </p14:nvContentPartPr>
            <p14:xfrm>
              <a:off x="2329555" y="2324161"/>
              <a:ext cx="79476" cy="4601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C641726-EAF7-4779-B862-F626219619D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320524" y="2314576"/>
                <a:ext cx="97177" cy="23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ADFF6CB-39C5-4ECC-82EB-BB532228438E}"/>
                  </a:ext>
                </a:extLst>
              </p14:cNvPr>
              <p14:cNvContentPartPr/>
              <p14:nvPr/>
            </p14:nvContentPartPr>
            <p14:xfrm>
              <a:off x="2339137" y="2377073"/>
              <a:ext cx="96386" cy="11503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ADFF6CB-39C5-4ECC-82EB-BB532228438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330112" y="2367796"/>
                <a:ext cx="114075" cy="296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1BDB43B-38C2-40CB-A7F7-2D9BA59AC782}"/>
                  </a:ext>
                </a:extLst>
              </p14:cNvPr>
              <p14:cNvContentPartPr/>
              <p14:nvPr/>
            </p14:nvContentPartPr>
            <p14:xfrm>
              <a:off x="2536982" y="2272398"/>
              <a:ext cx="62566" cy="2105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1BDB43B-38C2-40CB-A7F7-2D9BA59AC78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527993" y="2263371"/>
                <a:ext cx="80185" cy="228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E29A3A9-448E-4D34-B056-5BDEF503A71B}"/>
                  </a:ext>
                </a:extLst>
              </p14:cNvPr>
              <p14:cNvContentPartPr/>
              <p14:nvPr/>
            </p14:nvContentPartPr>
            <p14:xfrm>
              <a:off x="4498520" y="2246517"/>
              <a:ext cx="105405" cy="1679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E29A3A9-448E-4D34-B056-5BDEF503A71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489857" y="2237488"/>
                <a:ext cx="123093" cy="185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E24DC758-D682-4930-A934-CF89DD7F54DA}"/>
                  </a:ext>
                </a:extLst>
              </p14:cNvPr>
              <p14:cNvContentPartPr/>
              <p14:nvPr/>
            </p14:nvContentPartPr>
            <p14:xfrm>
              <a:off x="4663672" y="2187278"/>
              <a:ext cx="36075" cy="235806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E24DC758-D682-4930-A934-CF89DD7F54D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54653" y="2178278"/>
                <a:ext cx="53752" cy="253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35A911D-08A1-48E8-B7D7-285D7EB394ED}"/>
                  </a:ext>
                </a:extLst>
              </p14:cNvPr>
              <p14:cNvContentPartPr/>
              <p14:nvPr/>
            </p14:nvContentPartPr>
            <p14:xfrm>
              <a:off x="4022227" y="2226388"/>
              <a:ext cx="324668" cy="262262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35A911D-08A1-48E8-B7D7-285D7EB394E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013238" y="2217382"/>
                <a:ext cx="342286" cy="279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58967BC-7D9E-4FFB-BCCE-A52A90044CAA}"/>
                  </a:ext>
                </a:extLst>
              </p14:cNvPr>
              <p14:cNvContentPartPr/>
              <p14:nvPr/>
            </p14:nvContentPartPr>
            <p14:xfrm>
              <a:off x="3433202" y="2263196"/>
              <a:ext cx="504476" cy="179443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58967BC-7D9E-4FFB-BCCE-A52A90044CA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424554" y="2254188"/>
                <a:ext cx="522133" cy="197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2B094D8-1A9D-4306-B35D-5D58C4D54D95}"/>
                  </a:ext>
                </a:extLst>
              </p14:cNvPr>
              <p14:cNvContentPartPr/>
              <p14:nvPr/>
            </p14:nvContentPartPr>
            <p14:xfrm>
              <a:off x="2685224" y="2268948"/>
              <a:ext cx="585079" cy="180018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2B094D8-1A9D-4306-B35D-5D58C4D54D9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676228" y="2259947"/>
                <a:ext cx="602711" cy="197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49D91EE7-C34C-4A07-B9D7-6A61E9453FD0}"/>
                  </a:ext>
                </a:extLst>
              </p14:cNvPr>
              <p14:cNvContentPartPr/>
              <p14:nvPr/>
            </p14:nvContentPartPr>
            <p14:xfrm>
              <a:off x="1212379" y="1979079"/>
              <a:ext cx="1022480" cy="488291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49D91EE7-C34C-4A07-B9D7-6A61E9453FD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203378" y="1970083"/>
                <a:ext cx="1040121" cy="505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805E9F0D-93D7-4DC2-B42F-D7AF73CAEA78}"/>
                  </a:ext>
                </a:extLst>
              </p14:cNvPr>
              <p14:cNvContentPartPr/>
              <p14:nvPr/>
            </p14:nvContentPartPr>
            <p14:xfrm>
              <a:off x="1823951" y="2642787"/>
              <a:ext cx="7891" cy="212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805E9F0D-93D7-4DC2-B42F-D7AF73CAEA7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814557" y="2633615"/>
                <a:ext cx="26303" cy="39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14233A13-81E9-466C-AE28-CC292A77E159}"/>
                  </a:ext>
                </a:extLst>
              </p14:cNvPr>
              <p14:cNvContentPartPr/>
              <p14:nvPr/>
            </p14:nvContentPartPr>
            <p14:xfrm>
              <a:off x="1826206" y="2727332"/>
              <a:ext cx="4509" cy="6327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14233A13-81E9-466C-AE28-CC292A77E15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816812" y="2718544"/>
                <a:ext cx="22921" cy="23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3AB518CA-1E1C-4CBA-9A6F-10DBCD59632E}"/>
                  </a:ext>
                </a:extLst>
              </p14:cNvPr>
              <p14:cNvContentPartPr/>
              <p14:nvPr/>
            </p14:nvContentPartPr>
            <p14:xfrm>
              <a:off x="932241" y="2599076"/>
              <a:ext cx="812235" cy="206474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3AB518CA-1E1C-4CBA-9A6F-10DBCD59632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23236" y="2590052"/>
                <a:ext cx="829884" cy="224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48F0023A-F2A1-4463-B0EB-AB6939A111C8}"/>
                  </a:ext>
                </a:extLst>
              </p14:cNvPr>
              <p14:cNvContentPartPr/>
              <p14:nvPr/>
            </p14:nvContentPartPr>
            <p14:xfrm>
              <a:off x="1668944" y="2937832"/>
              <a:ext cx="108786" cy="94322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48F0023A-F2A1-4463-B0EB-AB6939A111C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660299" y="2928832"/>
                <a:ext cx="126437" cy="111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4E209115-64D4-4064-B3A0-C89F436E9BBB}"/>
                  </a:ext>
                </a:extLst>
              </p14:cNvPr>
              <p14:cNvContentPartPr/>
              <p14:nvPr/>
            </p14:nvContentPartPr>
            <p14:xfrm>
              <a:off x="1316093" y="2914827"/>
              <a:ext cx="231101" cy="136307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4E209115-64D4-4064-B3A0-C89F436E9BB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307094" y="2905812"/>
                <a:ext cx="248740" cy="153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BFED12C1-B14E-46FB-AECB-BAA04B7B7CEF}"/>
                  </a:ext>
                </a:extLst>
              </p14:cNvPr>
              <p14:cNvContentPartPr/>
              <p14:nvPr/>
            </p14:nvContentPartPr>
            <p14:xfrm>
              <a:off x="1234362" y="2915402"/>
              <a:ext cx="14655" cy="130556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BFED12C1-B14E-46FB-AECB-BAA04B7B7CE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224968" y="2906386"/>
                <a:ext cx="33068" cy="148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54327D3-2668-4896-9974-A2818E562F1E}"/>
                  </a:ext>
                </a:extLst>
              </p14:cNvPr>
              <p14:cNvContentPartPr/>
              <p14:nvPr/>
            </p14:nvContentPartPr>
            <p14:xfrm>
              <a:off x="750741" y="3185141"/>
              <a:ext cx="90750" cy="243858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54327D3-2668-4896-9974-A2818E562F1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41738" y="3176136"/>
                <a:ext cx="108396" cy="261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804232A4-5DC0-4500-BF2C-2C12A253A003}"/>
                  </a:ext>
                </a:extLst>
              </p14:cNvPr>
              <p14:cNvContentPartPr/>
              <p14:nvPr/>
            </p14:nvContentPartPr>
            <p14:xfrm>
              <a:off x="343778" y="1704163"/>
              <a:ext cx="223773" cy="224303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804232A4-5DC0-4500-BF2C-2C12A253A00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34769" y="1695148"/>
                <a:ext cx="241430" cy="241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F4E1CCF5-B5AB-4121-9A05-0D2325E8A8BD}"/>
                  </a:ext>
                </a:extLst>
              </p14:cNvPr>
              <p14:cNvContentPartPr/>
              <p14:nvPr/>
            </p14:nvContentPartPr>
            <p14:xfrm>
              <a:off x="309959" y="1294090"/>
              <a:ext cx="216446" cy="19037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F4E1CCF5-B5AB-4121-9A05-0D2325E8A8B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01316" y="1285076"/>
                <a:ext cx="234093" cy="208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94D40D8C-EB7B-4A38-9345-5E38EC2ED62A}"/>
                  </a:ext>
                </a:extLst>
              </p14:cNvPr>
              <p14:cNvContentPartPr/>
              <p14:nvPr/>
            </p14:nvContentPartPr>
            <p14:xfrm>
              <a:off x="329123" y="2031416"/>
              <a:ext cx="224336" cy="228905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94D40D8C-EB7B-4A38-9345-5E38EC2ED62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20106" y="2022418"/>
                <a:ext cx="242009" cy="246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AD20AEDD-E35C-4319-8E69-242B5936317F}"/>
                  </a:ext>
                </a:extLst>
              </p14:cNvPr>
              <p14:cNvContentPartPr/>
              <p14:nvPr/>
            </p14:nvContentPartPr>
            <p14:xfrm>
              <a:off x="366889" y="2325886"/>
              <a:ext cx="227155" cy="212226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AD20AEDD-E35C-4319-8E69-242B5936317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57889" y="2316863"/>
                <a:ext cx="244795" cy="229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382FDA40-6A99-4B11-8C28-3F395DD984C2}"/>
                  </a:ext>
                </a:extLst>
              </p14:cNvPr>
              <p14:cNvContentPartPr/>
              <p14:nvPr/>
            </p14:nvContentPartPr>
            <p14:xfrm>
              <a:off x="1665753" y="4338567"/>
              <a:ext cx="195840" cy="1389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382FDA40-6A99-4B11-8C28-3F395DD984C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657113" y="4329927"/>
                <a:ext cx="2134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4181A2CC-FA50-4A8C-A81A-620411DFDE35}"/>
                  </a:ext>
                </a:extLst>
              </p14:cNvPr>
              <p14:cNvContentPartPr/>
              <p14:nvPr/>
            </p14:nvContentPartPr>
            <p14:xfrm>
              <a:off x="1958073" y="4356207"/>
              <a:ext cx="3960" cy="82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4181A2CC-FA50-4A8C-A81A-620411DFDE3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949073" y="4347567"/>
                <a:ext cx="216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BE96AA96-DFCF-4BB9-8E46-5CC1EC1C9689}"/>
                  </a:ext>
                </a:extLst>
              </p14:cNvPr>
              <p14:cNvContentPartPr/>
              <p14:nvPr/>
            </p14:nvContentPartPr>
            <p14:xfrm>
              <a:off x="1923153" y="4437207"/>
              <a:ext cx="45720" cy="10764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BE96AA96-DFCF-4BB9-8E46-5CC1EC1C968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914153" y="4428567"/>
                <a:ext cx="6336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A1CFFA2F-1070-44FF-B486-398A9D343C1A}"/>
                  </a:ext>
                </a:extLst>
              </p14:cNvPr>
              <p14:cNvContentPartPr/>
              <p14:nvPr/>
            </p14:nvContentPartPr>
            <p14:xfrm>
              <a:off x="1019193" y="4267287"/>
              <a:ext cx="399600" cy="3319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A1CFFA2F-1070-44FF-B486-398A9D343C1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10553" y="4258287"/>
                <a:ext cx="41724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5B6698A7-998B-4642-B597-C5B84A0772B2}"/>
                  </a:ext>
                </a:extLst>
              </p14:cNvPr>
              <p14:cNvContentPartPr/>
              <p14:nvPr/>
            </p14:nvContentPartPr>
            <p14:xfrm>
              <a:off x="679353" y="4357287"/>
              <a:ext cx="278280" cy="1465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5B6698A7-998B-4642-B597-C5B84A0772B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70724" y="4348287"/>
                <a:ext cx="295897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0F094950-4BB1-42BD-96AD-0186809E8705}"/>
                  </a:ext>
                </a:extLst>
              </p14:cNvPr>
              <p14:cNvContentPartPr/>
              <p14:nvPr/>
            </p14:nvContentPartPr>
            <p14:xfrm>
              <a:off x="387393" y="4249647"/>
              <a:ext cx="244440" cy="26604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0F094950-4BB1-42BD-96AD-0186809E870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78393" y="4240995"/>
                <a:ext cx="262080" cy="283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942584AF-8BE9-4B11-9DBE-D92C93AECA60}"/>
                  </a:ext>
                </a:extLst>
              </p14:cNvPr>
              <p14:cNvContentPartPr/>
              <p14:nvPr/>
            </p14:nvContentPartPr>
            <p14:xfrm>
              <a:off x="2600818" y="4204353"/>
              <a:ext cx="240840" cy="2538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942584AF-8BE9-4B11-9DBE-D92C93AECA6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592178" y="4195713"/>
                <a:ext cx="25848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771C5708-DB9B-47FA-9FF4-A2497E31A4C2}"/>
                  </a:ext>
                </a:extLst>
              </p14:cNvPr>
              <p14:cNvContentPartPr/>
              <p14:nvPr/>
            </p14:nvContentPartPr>
            <p14:xfrm>
              <a:off x="1220793" y="4963527"/>
              <a:ext cx="219240" cy="23832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771C5708-DB9B-47FA-9FF4-A2497E31A4C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211793" y="4954887"/>
                <a:ext cx="23688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CD5F4D9C-D49A-44FE-BD67-96993868EEAB}"/>
                  </a:ext>
                </a:extLst>
              </p14:cNvPr>
              <p14:cNvContentPartPr/>
              <p14:nvPr/>
            </p14:nvContentPartPr>
            <p14:xfrm>
              <a:off x="1042953" y="4892967"/>
              <a:ext cx="126360" cy="1800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CD5F4D9C-D49A-44FE-BD67-96993868EEA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33927" y="4884310"/>
                <a:ext cx="144050" cy="197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C7422906-19C4-4FEE-ADD2-FB9AA24832A4}"/>
                  </a:ext>
                </a:extLst>
              </p14:cNvPr>
              <p14:cNvContentPartPr/>
              <p14:nvPr/>
            </p14:nvContentPartPr>
            <p14:xfrm>
              <a:off x="703473" y="4951287"/>
              <a:ext cx="274680" cy="15192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C7422906-19C4-4FEE-ADD2-FB9AA24832A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94833" y="4942647"/>
                <a:ext cx="2923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995BE94D-9B48-4ADB-890C-F1C94DEBAA31}"/>
                  </a:ext>
                </a:extLst>
              </p14:cNvPr>
              <p14:cNvContentPartPr/>
              <p14:nvPr/>
            </p14:nvContentPartPr>
            <p14:xfrm>
              <a:off x="387393" y="4884687"/>
              <a:ext cx="248760" cy="2221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995BE94D-9B48-4ADB-890C-F1C94DEBAA3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78393" y="4876047"/>
                <a:ext cx="2664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305132D2-B31D-4F5F-B069-A3873F14A062}"/>
                  </a:ext>
                </a:extLst>
              </p14:cNvPr>
              <p14:cNvContentPartPr/>
              <p14:nvPr/>
            </p14:nvContentPartPr>
            <p14:xfrm>
              <a:off x="1669353" y="4941567"/>
              <a:ext cx="181080" cy="13428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305132D2-B31D-4F5F-B069-A3873F14A06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660713" y="4932567"/>
                <a:ext cx="1987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A20F04B7-0A8B-44F0-8532-22A983738C14}"/>
                  </a:ext>
                </a:extLst>
              </p14:cNvPr>
              <p14:cNvContentPartPr/>
              <p14:nvPr/>
            </p14:nvContentPartPr>
            <p14:xfrm>
              <a:off x="1934673" y="4881807"/>
              <a:ext cx="62280" cy="20952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A20F04B7-0A8B-44F0-8532-22A983738C1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926033" y="4872807"/>
                <a:ext cx="799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4EE8E269-F90B-459E-9300-D59F004E3EF5}"/>
                  </a:ext>
                </a:extLst>
              </p14:cNvPr>
              <p14:cNvContentPartPr/>
              <p14:nvPr/>
            </p14:nvContentPartPr>
            <p14:xfrm>
              <a:off x="2082273" y="4878927"/>
              <a:ext cx="44640" cy="20340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4EE8E269-F90B-459E-9300-D59F004E3EF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073633" y="4870287"/>
                <a:ext cx="6228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1156B368-9FA9-49F2-9F40-BE230D39AFA3}"/>
                  </a:ext>
                </a:extLst>
              </p14:cNvPr>
              <p14:cNvContentPartPr/>
              <p14:nvPr/>
            </p14:nvContentPartPr>
            <p14:xfrm>
              <a:off x="2229873" y="4944807"/>
              <a:ext cx="6120" cy="1512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1156B368-9FA9-49F2-9F40-BE230D39AFA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220873" y="4936167"/>
                <a:ext cx="237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B5BAF1EC-F3B2-4293-8588-E7555A1C23FA}"/>
                  </a:ext>
                </a:extLst>
              </p14:cNvPr>
              <p14:cNvContentPartPr/>
              <p14:nvPr/>
            </p14:nvContentPartPr>
            <p14:xfrm>
              <a:off x="2187393" y="5051367"/>
              <a:ext cx="43920" cy="9252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B5BAF1EC-F3B2-4293-8588-E7555A1C23F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178753" y="5042367"/>
                <a:ext cx="615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407897C7-1EE9-4B98-BF67-A3C1DFC4A17A}"/>
                  </a:ext>
                </a:extLst>
              </p14:cNvPr>
              <p14:cNvContentPartPr/>
              <p14:nvPr/>
            </p14:nvContentPartPr>
            <p14:xfrm>
              <a:off x="681873" y="5630967"/>
              <a:ext cx="691920" cy="26964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407897C7-1EE9-4B98-BF67-A3C1DFC4A17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73233" y="5621967"/>
                <a:ext cx="7095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06CD741D-68FB-441F-BA72-BDA42EEC7FB2}"/>
                  </a:ext>
                </a:extLst>
              </p14:cNvPr>
              <p14:cNvContentPartPr/>
              <p14:nvPr/>
            </p14:nvContentPartPr>
            <p14:xfrm>
              <a:off x="401433" y="5596407"/>
              <a:ext cx="228960" cy="25164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06CD741D-68FB-441F-BA72-BDA42EEC7FB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92793" y="5587407"/>
                <a:ext cx="2466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F1CFE9CC-15DE-4147-8D8E-6823AC9D7E33}"/>
                  </a:ext>
                </a:extLst>
              </p14:cNvPr>
              <p14:cNvContentPartPr/>
              <p14:nvPr/>
            </p14:nvContentPartPr>
            <p14:xfrm>
              <a:off x="1940433" y="5593167"/>
              <a:ext cx="82440" cy="24588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F1CFE9CC-15DE-4147-8D8E-6823AC9D7E3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931433" y="5584527"/>
                <a:ext cx="1000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AC2DD43D-BEE0-4B69-9DEC-0B79110DFFA9}"/>
                  </a:ext>
                </a:extLst>
              </p14:cNvPr>
              <p14:cNvContentPartPr/>
              <p14:nvPr/>
            </p14:nvContentPartPr>
            <p14:xfrm>
              <a:off x="2496993" y="5644287"/>
              <a:ext cx="9360" cy="1224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AC2DD43D-BEE0-4B69-9DEC-0B79110DFFA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488353" y="5635287"/>
                <a:ext cx="270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245F13E8-61E4-4070-8024-2E9BAD912E46}"/>
                  </a:ext>
                </a:extLst>
              </p14:cNvPr>
              <p14:cNvContentPartPr/>
              <p14:nvPr/>
            </p14:nvContentPartPr>
            <p14:xfrm>
              <a:off x="2473233" y="5736447"/>
              <a:ext cx="27000" cy="10764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245F13E8-61E4-4070-8024-2E9BAD912E4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464233" y="5727807"/>
                <a:ext cx="4464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81D7246B-88B2-4B88-A4B4-565099DD1720}"/>
                  </a:ext>
                </a:extLst>
              </p14:cNvPr>
              <p14:cNvContentPartPr/>
              <p14:nvPr/>
            </p14:nvContentPartPr>
            <p14:xfrm>
              <a:off x="2090193" y="5574807"/>
              <a:ext cx="286920" cy="22824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81D7246B-88B2-4B88-A4B4-565099DD172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081542" y="5565807"/>
                <a:ext cx="304582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B39E54D6-B8BE-400C-8F47-5196BD754974}"/>
                  </a:ext>
                </a:extLst>
              </p14:cNvPr>
              <p14:cNvContentPartPr/>
              <p14:nvPr/>
            </p14:nvContentPartPr>
            <p14:xfrm>
              <a:off x="2633938" y="5517273"/>
              <a:ext cx="286200" cy="29664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B39E54D6-B8BE-400C-8F47-5196BD75497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625298" y="5508633"/>
                <a:ext cx="3038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A7B99FB9-0220-45DD-9139-C4BF140E57BE}"/>
                  </a:ext>
                </a:extLst>
              </p14:cNvPr>
              <p14:cNvContentPartPr/>
              <p14:nvPr/>
            </p14:nvContentPartPr>
            <p14:xfrm>
              <a:off x="2593618" y="4846953"/>
              <a:ext cx="203400" cy="21132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A7B99FB9-0220-45DD-9139-C4BF140E57B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584978" y="4837953"/>
                <a:ext cx="22104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984F55FA-6432-4B6E-8A77-E220DF7F38A4}"/>
                  </a:ext>
                </a:extLst>
              </p14:cNvPr>
              <p14:cNvContentPartPr/>
              <p14:nvPr/>
            </p14:nvContentPartPr>
            <p14:xfrm>
              <a:off x="5122569" y="4196715"/>
              <a:ext cx="356760" cy="27576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984F55FA-6432-4B6E-8A77-E220DF7F38A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113920" y="4187715"/>
                <a:ext cx="374418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2C8F56FD-9D73-4B12-8537-EF0152440A4C}"/>
                  </a:ext>
                </a:extLst>
              </p14:cNvPr>
              <p14:cNvContentPartPr/>
              <p14:nvPr/>
            </p14:nvContentPartPr>
            <p14:xfrm>
              <a:off x="4488609" y="4125435"/>
              <a:ext cx="576720" cy="29952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2C8F56FD-9D73-4B12-8537-EF0152440A4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479609" y="4116795"/>
                <a:ext cx="59436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7B69E5E5-8910-41F6-9DEB-EB9CF4C0790F}"/>
                  </a:ext>
                </a:extLst>
              </p14:cNvPr>
              <p14:cNvContentPartPr/>
              <p14:nvPr/>
            </p14:nvContentPartPr>
            <p14:xfrm>
              <a:off x="1673313" y="5661567"/>
              <a:ext cx="132840" cy="13464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7B69E5E5-8910-41F6-9DEB-EB9CF4C0790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664313" y="5652927"/>
                <a:ext cx="1504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7F4FB757-9F6F-47C0-A77F-23E5420F8223}"/>
                  </a:ext>
                </a:extLst>
              </p14:cNvPr>
              <p14:cNvContentPartPr/>
              <p14:nvPr/>
            </p14:nvContentPartPr>
            <p14:xfrm>
              <a:off x="6125169" y="4042635"/>
              <a:ext cx="59400" cy="26064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7F4FB757-9F6F-47C0-A77F-23E5420F822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116529" y="4033635"/>
                <a:ext cx="7704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7448B7DC-4A62-4B65-B54B-3D9CC9FDC222}"/>
                  </a:ext>
                </a:extLst>
              </p14:cNvPr>
              <p14:cNvContentPartPr/>
              <p14:nvPr/>
            </p14:nvContentPartPr>
            <p14:xfrm>
              <a:off x="6268089" y="4139835"/>
              <a:ext cx="165240" cy="10620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7448B7DC-4A62-4B65-B54B-3D9CC9FDC22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259449" y="4130835"/>
                <a:ext cx="1828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205883AA-22C1-40B3-9D9C-FAA9CC2357A5}"/>
                  </a:ext>
                </a:extLst>
              </p14:cNvPr>
              <p14:cNvContentPartPr/>
              <p14:nvPr/>
            </p14:nvContentPartPr>
            <p14:xfrm>
              <a:off x="6504609" y="4034355"/>
              <a:ext cx="55800" cy="26604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205883AA-22C1-40B3-9D9C-FAA9CC2357A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495969" y="4025715"/>
                <a:ext cx="734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64C725D1-BD7E-436F-B1E0-A3FB738D9624}"/>
                  </a:ext>
                </a:extLst>
              </p14:cNvPr>
              <p14:cNvContentPartPr/>
              <p14:nvPr/>
            </p14:nvContentPartPr>
            <p14:xfrm>
              <a:off x="6673449" y="4156035"/>
              <a:ext cx="3960" cy="288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64C725D1-BD7E-436F-B1E0-A3FB738D962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664809" y="4147395"/>
                <a:ext cx="216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6DB64EA3-F630-4146-8A94-DA6066138EFE}"/>
                  </a:ext>
                </a:extLst>
              </p14:cNvPr>
              <p14:cNvContentPartPr/>
              <p14:nvPr/>
            </p14:nvContentPartPr>
            <p14:xfrm>
              <a:off x="6639969" y="4236315"/>
              <a:ext cx="43920" cy="8316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6DB64EA3-F630-4146-8A94-DA6066138EF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631329" y="4227315"/>
                <a:ext cx="615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A6AEAB9F-C848-4123-BC6E-D0682058ED27}"/>
                  </a:ext>
                </a:extLst>
              </p14:cNvPr>
              <p14:cNvContentPartPr/>
              <p14:nvPr/>
            </p14:nvContentPartPr>
            <p14:xfrm>
              <a:off x="5857689" y="4166475"/>
              <a:ext cx="113040" cy="20268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A6AEAB9F-C848-4123-BC6E-D0682058ED2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849021" y="4157475"/>
                <a:ext cx="130736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93DFE398-AF9A-4022-A03B-247D34622291}"/>
                  </a:ext>
                </a:extLst>
              </p14:cNvPr>
              <p14:cNvContentPartPr/>
              <p14:nvPr/>
            </p14:nvContentPartPr>
            <p14:xfrm>
              <a:off x="6829233" y="4049487"/>
              <a:ext cx="240840" cy="25416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93DFE398-AF9A-4022-A03B-247D3462229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820593" y="4040847"/>
                <a:ext cx="25848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966E8105-65B5-4130-9AF6-9398E7026367}"/>
                  </a:ext>
                </a:extLst>
              </p14:cNvPr>
              <p14:cNvContentPartPr/>
              <p14:nvPr/>
            </p14:nvContentPartPr>
            <p14:xfrm>
              <a:off x="4779489" y="4883235"/>
              <a:ext cx="82080" cy="396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966E8105-65B5-4130-9AF6-9398E702636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770849" y="4874235"/>
                <a:ext cx="997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334367C2-3156-4900-9DAE-97CB63C40A15}"/>
                  </a:ext>
                </a:extLst>
              </p14:cNvPr>
              <p14:cNvContentPartPr/>
              <p14:nvPr/>
            </p14:nvContentPartPr>
            <p14:xfrm>
              <a:off x="4783089" y="4936515"/>
              <a:ext cx="81000" cy="1080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334367C2-3156-4900-9DAE-97CB63C40A1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774089" y="4927515"/>
                <a:ext cx="986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60D362DF-ADCF-4ADA-A319-A755D01A7D84}"/>
                  </a:ext>
                </a:extLst>
              </p14:cNvPr>
              <p14:cNvContentPartPr/>
              <p14:nvPr/>
            </p14:nvContentPartPr>
            <p14:xfrm>
              <a:off x="5062089" y="4847235"/>
              <a:ext cx="118080" cy="12672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60D362DF-ADCF-4ADA-A319-A755D01A7D8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053089" y="4838595"/>
                <a:ext cx="1357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4E44C20C-954E-44E7-AC69-F4C5074A6866}"/>
                  </a:ext>
                </a:extLst>
              </p14:cNvPr>
              <p14:cNvContentPartPr/>
              <p14:nvPr/>
            </p14:nvContentPartPr>
            <p14:xfrm>
              <a:off x="5268369" y="4866315"/>
              <a:ext cx="1800" cy="324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4E44C20C-954E-44E7-AC69-F4C5074A686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259369" y="4857315"/>
                <a:ext cx="194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32A2C1FE-02DA-459B-907A-73E34D3D7676}"/>
                  </a:ext>
                </a:extLst>
              </p14:cNvPr>
              <p14:cNvContentPartPr/>
              <p14:nvPr/>
            </p14:nvContentPartPr>
            <p14:xfrm>
              <a:off x="5230209" y="4940115"/>
              <a:ext cx="42840" cy="9720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32A2C1FE-02DA-459B-907A-73E34D3D767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221569" y="4931475"/>
                <a:ext cx="6048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BFE7FDBB-0F06-43B8-9BA1-A1F64ADB7D52}"/>
                  </a:ext>
                </a:extLst>
              </p14:cNvPr>
              <p14:cNvContentPartPr/>
              <p14:nvPr/>
            </p14:nvContentPartPr>
            <p14:xfrm>
              <a:off x="4518129" y="4856235"/>
              <a:ext cx="111960" cy="22356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BFE7FDBB-0F06-43B8-9BA1-A1F64ADB7D5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509489" y="4847595"/>
                <a:ext cx="1296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CFB19C4D-5E25-44E9-8447-4ACF8D4C374D}"/>
                  </a:ext>
                </a:extLst>
              </p14:cNvPr>
              <p14:cNvContentPartPr/>
              <p14:nvPr/>
            </p14:nvContentPartPr>
            <p14:xfrm>
              <a:off x="4489689" y="5466075"/>
              <a:ext cx="948600" cy="31968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CFB19C4D-5E25-44E9-8447-4ACF8D4C374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481049" y="5457425"/>
                <a:ext cx="966240" cy="337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CC801AC7-9D9A-4302-B699-91B8BA3BF7AA}"/>
                  </a:ext>
                </a:extLst>
              </p14:cNvPr>
              <p14:cNvContentPartPr/>
              <p14:nvPr/>
            </p14:nvContentPartPr>
            <p14:xfrm>
              <a:off x="6854793" y="4743927"/>
              <a:ext cx="206280" cy="22860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CC801AC7-9D9A-4302-B699-91B8BA3BF7A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846153" y="4735287"/>
                <a:ext cx="2239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A6E122DB-4FCF-43EB-B975-206D818F20A2}"/>
                  </a:ext>
                </a:extLst>
              </p14:cNvPr>
              <p14:cNvContentPartPr/>
              <p14:nvPr/>
            </p14:nvContentPartPr>
            <p14:xfrm>
              <a:off x="5726649" y="5535195"/>
              <a:ext cx="140040" cy="19620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A6E122DB-4FCF-43EB-B975-206D818F20A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717649" y="5526555"/>
                <a:ext cx="1576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D716E883-5052-477F-8D25-1E16C9473D8F}"/>
                  </a:ext>
                </a:extLst>
              </p14:cNvPr>
              <p14:cNvContentPartPr/>
              <p14:nvPr/>
            </p14:nvContentPartPr>
            <p14:xfrm>
              <a:off x="6043449" y="5536635"/>
              <a:ext cx="91800" cy="540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D716E883-5052-477F-8D25-1E16C9473D8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034809" y="5527995"/>
                <a:ext cx="1094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717D25B3-DF34-4FB5-BE81-4E5386AB7FCB}"/>
                  </a:ext>
                </a:extLst>
              </p14:cNvPr>
              <p14:cNvContentPartPr/>
              <p14:nvPr/>
            </p14:nvContentPartPr>
            <p14:xfrm>
              <a:off x="6053529" y="5583075"/>
              <a:ext cx="88200" cy="1764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717D25B3-DF34-4FB5-BE81-4E5386AB7FCB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044529" y="5574075"/>
                <a:ext cx="1058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C521F65B-48C2-4945-8C55-35D47B06C9E6}"/>
                  </a:ext>
                </a:extLst>
              </p14:cNvPr>
              <p14:cNvContentPartPr/>
              <p14:nvPr/>
            </p14:nvContentPartPr>
            <p14:xfrm>
              <a:off x="6356649" y="5524395"/>
              <a:ext cx="106920" cy="12636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C521F65B-48C2-4945-8C55-35D47B06C9E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348009" y="5515395"/>
                <a:ext cx="124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67FBDD62-EA62-452D-96A5-35A04BCC6E78}"/>
                  </a:ext>
                </a:extLst>
              </p14:cNvPr>
              <p14:cNvContentPartPr/>
              <p14:nvPr/>
            </p14:nvContentPartPr>
            <p14:xfrm>
              <a:off x="6561489" y="5541675"/>
              <a:ext cx="1440" cy="792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67FBDD62-EA62-452D-96A5-35A04BCC6E7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552849" y="5532675"/>
                <a:ext cx="190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186B69DA-85D4-4FBC-8F09-230EF523F939}"/>
                  </a:ext>
                </a:extLst>
              </p14:cNvPr>
              <p14:cNvContentPartPr/>
              <p14:nvPr/>
            </p14:nvContentPartPr>
            <p14:xfrm>
              <a:off x="6538089" y="5632395"/>
              <a:ext cx="30240" cy="7812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186B69DA-85D4-4FBC-8F09-230EF523F939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529449" y="5623755"/>
                <a:ext cx="47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989A04F9-A6D9-4307-A387-4C4E7742F268}"/>
                  </a:ext>
                </a:extLst>
              </p14:cNvPr>
              <p14:cNvContentPartPr/>
              <p14:nvPr/>
            </p14:nvContentPartPr>
            <p14:xfrm>
              <a:off x="6842193" y="5499927"/>
              <a:ext cx="253440" cy="28584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989A04F9-A6D9-4307-A387-4C4E7742F26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833553" y="5490927"/>
                <a:ext cx="27108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A19120CA-DB0D-4153-B1F7-80FD19596006}"/>
                  </a:ext>
                </a:extLst>
              </p14:cNvPr>
              <p14:cNvContentPartPr/>
              <p14:nvPr/>
            </p14:nvContentPartPr>
            <p14:xfrm>
              <a:off x="3158577" y="4472475"/>
              <a:ext cx="770400" cy="16668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A19120CA-DB0D-4153-B1F7-80FD1959600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149581" y="4463475"/>
                <a:ext cx="788032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B31DF15A-E522-4097-9F4D-C78177A9520B}"/>
                  </a:ext>
                </a:extLst>
              </p14:cNvPr>
              <p14:cNvContentPartPr/>
              <p14:nvPr/>
            </p14:nvContentPartPr>
            <p14:xfrm>
              <a:off x="2560617" y="4516755"/>
              <a:ext cx="518760" cy="13464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B31DF15A-E522-4097-9F4D-C78177A9520B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551617" y="4507755"/>
                <a:ext cx="5364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08DACC6A-74D2-4704-B3A4-FB3A64513EA8}"/>
                  </a:ext>
                </a:extLst>
              </p14:cNvPr>
              <p14:cNvContentPartPr/>
              <p14:nvPr/>
            </p14:nvContentPartPr>
            <p14:xfrm>
              <a:off x="3257577" y="5107155"/>
              <a:ext cx="765000" cy="12708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08DACC6A-74D2-4704-B3A4-FB3A64513EA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248937" y="5098515"/>
                <a:ext cx="7826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F077FC49-D4E9-4CB6-B1C2-B2551E383B2B}"/>
                  </a:ext>
                </a:extLst>
              </p14:cNvPr>
              <p14:cNvContentPartPr/>
              <p14:nvPr/>
            </p14:nvContentPartPr>
            <p14:xfrm>
              <a:off x="2604537" y="5133435"/>
              <a:ext cx="565560" cy="13932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F077FC49-D4E9-4CB6-B1C2-B2551E383B2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595897" y="5124435"/>
                <a:ext cx="5832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786C5950-11DF-4155-94B3-893E72B50F6B}"/>
                  </a:ext>
                </a:extLst>
              </p14:cNvPr>
              <p14:cNvContentPartPr/>
              <p14:nvPr/>
            </p14:nvContentPartPr>
            <p14:xfrm>
              <a:off x="2605257" y="5903115"/>
              <a:ext cx="50400" cy="13464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786C5950-11DF-4155-94B3-893E72B50F6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596617" y="5894475"/>
                <a:ext cx="680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739DB698-6082-4A71-986A-A57E8F8F1367}"/>
                  </a:ext>
                </a:extLst>
              </p14:cNvPr>
              <p14:cNvContentPartPr/>
              <p14:nvPr/>
            </p14:nvContentPartPr>
            <p14:xfrm>
              <a:off x="2700657" y="5934435"/>
              <a:ext cx="13680" cy="6948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739DB698-6082-4A71-986A-A57E8F8F1367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691657" y="5925795"/>
                <a:ext cx="313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06B89F8F-7B9B-455B-BE52-91931E9C00DB}"/>
                  </a:ext>
                </a:extLst>
              </p14:cNvPr>
              <p14:cNvContentPartPr/>
              <p14:nvPr/>
            </p14:nvContentPartPr>
            <p14:xfrm>
              <a:off x="2757537" y="5937675"/>
              <a:ext cx="275040" cy="10296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06B89F8F-7B9B-455B-BE52-91931E9C00D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748886" y="5929035"/>
                <a:ext cx="292703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E427D325-5325-43B8-BD84-E901F34CE1CF}"/>
                  </a:ext>
                </a:extLst>
              </p14:cNvPr>
              <p14:cNvContentPartPr/>
              <p14:nvPr/>
            </p14:nvContentPartPr>
            <p14:xfrm>
              <a:off x="3171177" y="5839755"/>
              <a:ext cx="779040" cy="16956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E427D325-5325-43B8-BD84-E901F34CE1C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162541" y="5831115"/>
                <a:ext cx="796672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AC297A20-CC80-424F-9058-0FFF0156035C}"/>
                  </a:ext>
                </a:extLst>
              </p14:cNvPr>
              <p14:cNvContentPartPr/>
              <p14:nvPr/>
            </p14:nvContentPartPr>
            <p14:xfrm>
              <a:off x="6843890" y="4376674"/>
              <a:ext cx="56520" cy="15264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AC297A20-CC80-424F-9058-0FFF0156035C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835250" y="4368034"/>
                <a:ext cx="741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0C346D81-51C0-48B9-97D5-09751A108B57}"/>
                  </a:ext>
                </a:extLst>
              </p14:cNvPr>
              <p14:cNvContentPartPr/>
              <p14:nvPr/>
            </p14:nvContentPartPr>
            <p14:xfrm>
              <a:off x="6850730" y="5100994"/>
              <a:ext cx="46440" cy="169200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0C346D81-51C0-48B9-97D5-09751A108B57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841730" y="5092354"/>
                <a:ext cx="6408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89AEFFCB-F45D-4441-8323-FAB9C01E1467}"/>
                  </a:ext>
                </a:extLst>
              </p14:cNvPr>
              <p14:cNvContentPartPr/>
              <p14:nvPr/>
            </p14:nvContentPartPr>
            <p14:xfrm>
              <a:off x="6875570" y="5921074"/>
              <a:ext cx="63000" cy="14796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89AEFFCB-F45D-4441-8323-FAB9C01E1467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866570" y="5912434"/>
                <a:ext cx="806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1921084D-484E-49E6-8586-256C106677C3}"/>
                  </a:ext>
                </a:extLst>
              </p14:cNvPr>
              <p14:cNvContentPartPr/>
              <p14:nvPr/>
            </p14:nvContentPartPr>
            <p14:xfrm>
              <a:off x="8075450" y="5924314"/>
              <a:ext cx="79560" cy="50760"/>
            </p14:xfrm>
          </p:contentPart>
        </mc:Choice>
        <mc:Fallback xmlns=""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1921084D-484E-49E6-8586-256C106677C3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066810" y="5915674"/>
                <a:ext cx="9720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8C884626-74B7-4CDA-8264-2E24FDAA6EDB}"/>
                  </a:ext>
                </a:extLst>
              </p14:cNvPr>
              <p14:cNvContentPartPr/>
              <p14:nvPr/>
            </p14:nvContentPartPr>
            <p14:xfrm>
              <a:off x="8319890" y="5832874"/>
              <a:ext cx="37800" cy="195480"/>
            </p14:xfrm>
          </p:contentPart>
        </mc:Choice>
        <mc:Fallback xmlns=""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8C884626-74B7-4CDA-8264-2E24FDAA6EDB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311250" y="5823874"/>
                <a:ext cx="554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D75F349B-E167-432B-8D5D-589610F9776A}"/>
                  </a:ext>
                </a:extLst>
              </p14:cNvPr>
              <p14:cNvContentPartPr/>
              <p14:nvPr/>
            </p14:nvContentPartPr>
            <p14:xfrm>
              <a:off x="8205410" y="5860594"/>
              <a:ext cx="67320" cy="12672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D75F349B-E167-432B-8D5D-589610F9776A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196410" y="5851954"/>
                <a:ext cx="849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1CBBE97E-5C79-4F2A-9A05-5273693D376A}"/>
                  </a:ext>
                </a:extLst>
              </p14:cNvPr>
              <p14:cNvContentPartPr/>
              <p14:nvPr/>
            </p14:nvContentPartPr>
            <p14:xfrm>
              <a:off x="7891490" y="5894434"/>
              <a:ext cx="144360" cy="115200"/>
            </p14:xfrm>
          </p:contentPart>
        </mc:Choice>
        <mc:Fallback xmlns=""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1CBBE97E-5C79-4F2A-9A05-5273693D376A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882512" y="5885794"/>
                <a:ext cx="161956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E7634AE3-3666-453D-94EF-BC06EE4B24DA}"/>
                  </a:ext>
                </a:extLst>
              </p14:cNvPr>
              <p14:cNvContentPartPr/>
              <p14:nvPr/>
            </p14:nvContentPartPr>
            <p14:xfrm>
              <a:off x="7384970" y="5924314"/>
              <a:ext cx="461880" cy="106920"/>
            </p14:xfrm>
          </p:contentPart>
        </mc:Choice>
        <mc:Fallback xmlns=""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E7634AE3-3666-453D-94EF-BC06EE4B24DA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375970" y="5915645"/>
                <a:ext cx="479520" cy="124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D6D60982-91E9-4942-9624-03EC6ABA3C0B}"/>
                  </a:ext>
                </a:extLst>
              </p14:cNvPr>
              <p14:cNvContentPartPr/>
              <p14:nvPr/>
            </p14:nvContentPartPr>
            <p14:xfrm>
              <a:off x="6979970" y="5964634"/>
              <a:ext cx="263880" cy="14436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D6D60982-91E9-4942-9624-03EC6ABA3C0B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971318" y="5955634"/>
                <a:ext cx="281544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2B38AE8E-3533-485B-B17E-76F191D3988F}"/>
                  </a:ext>
                </a:extLst>
              </p14:cNvPr>
              <p14:cNvContentPartPr/>
              <p14:nvPr/>
            </p14:nvContentPartPr>
            <p14:xfrm>
              <a:off x="7960250" y="5054194"/>
              <a:ext cx="458640" cy="169560"/>
            </p14:xfrm>
          </p:contentPart>
        </mc:Choice>
        <mc:Fallback xmlns=""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2B38AE8E-3533-485B-B17E-76F191D3988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951603" y="5045194"/>
                <a:ext cx="476294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703DFD59-3BCD-4A7F-9DD0-6B2A50BFA6D0}"/>
                  </a:ext>
                </a:extLst>
              </p14:cNvPr>
              <p14:cNvContentPartPr/>
              <p14:nvPr/>
            </p14:nvContentPartPr>
            <p14:xfrm>
              <a:off x="7785650" y="5131954"/>
              <a:ext cx="133560" cy="122760"/>
            </p14:xfrm>
          </p:contentPart>
        </mc:Choice>
        <mc:Fallback xmlns=""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703DFD59-3BCD-4A7F-9DD0-6B2A50BFA6D0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776650" y="5123314"/>
                <a:ext cx="1512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60C3C5B1-1665-426B-8AD9-C5A588098A00}"/>
                  </a:ext>
                </a:extLst>
              </p14:cNvPr>
              <p14:cNvContentPartPr/>
              <p14:nvPr/>
            </p14:nvContentPartPr>
            <p14:xfrm>
              <a:off x="7203890" y="5119354"/>
              <a:ext cx="488880" cy="171720"/>
            </p14:xfrm>
          </p:contentPart>
        </mc:Choice>
        <mc:Fallback xmlns=""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60C3C5B1-1665-426B-8AD9-C5A588098A00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195250" y="5110354"/>
                <a:ext cx="5065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76B95E45-F5AC-4AA3-8E40-1C0B5B8BB5DE}"/>
                  </a:ext>
                </a:extLst>
              </p14:cNvPr>
              <p14:cNvContentPartPr/>
              <p14:nvPr/>
            </p14:nvContentPartPr>
            <p14:xfrm>
              <a:off x="6951170" y="5139154"/>
              <a:ext cx="211680" cy="99000"/>
            </p14:xfrm>
          </p:contentPart>
        </mc:Choice>
        <mc:Fallback xmlns=""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76B95E45-F5AC-4AA3-8E40-1C0B5B8BB5DE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942170" y="5130514"/>
                <a:ext cx="2293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49B08423-949E-4BCC-AD99-8AEDF0167883}"/>
                  </a:ext>
                </a:extLst>
              </p14:cNvPr>
              <p14:cNvContentPartPr/>
              <p14:nvPr/>
            </p14:nvContentPartPr>
            <p14:xfrm>
              <a:off x="7367690" y="4337794"/>
              <a:ext cx="852480" cy="171000"/>
            </p14:xfrm>
          </p:contentPart>
        </mc:Choice>
        <mc:Fallback xmlns=""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49B08423-949E-4BCC-AD99-8AEDF0167883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358690" y="4329154"/>
                <a:ext cx="8701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CF68D241-A6DE-4CF9-AAF1-569ED63B00C1}"/>
                  </a:ext>
                </a:extLst>
              </p14:cNvPr>
              <p14:cNvContentPartPr/>
              <p14:nvPr/>
            </p14:nvContentPartPr>
            <p14:xfrm>
              <a:off x="6943250" y="4416274"/>
              <a:ext cx="277920" cy="106200"/>
            </p14:xfrm>
          </p:contentPart>
        </mc:Choice>
        <mc:Fallback xmlns=""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CF68D241-A6DE-4CF9-AAF1-569ED63B00C1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6934250" y="4407663"/>
                <a:ext cx="295560" cy="123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DE5F8209-ADD4-4E11-A784-9C9C6F40A82D}"/>
                  </a:ext>
                </a:extLst>
              </p14:cNvPr>
              <p14:cNvContentPartPr/>
              <p14:nvPr/>
            </p14:nvContentPartPr>
            <p14:xfrm>
              <a:off x="6174798" y="1100019"/>
              <a:ext cx="11160" cy="93240"/>
            </p14:xfrm>
          </p:contentPart>
        </mc:Choice>
        <mc:Fallback xmlns=""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DE5F8209-ADD4-4E11-A784-9C9C6F40A82D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165798" y="1091019"/>
                <a:ext cx="288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3A88F040-4BAC-42B9-A15E-D70B667AEAD1}"/>
                  </a:ext>
                </a:extLst>
              </p14:cNvPr>
              <p14:cNvContentPartPr/>
              <p14:nvPr/>
            </p14:nvContentPartPr>
            <p14:xfrm>
              <a:off x="6174078" y="1018659"/>
              <a:ext cx="14040" cy="19440"/>
            </p14:xfrm>
          </p:contentPart>
        </mc:Choice>
        <mc:Fallback xmlns=""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3A88F040-4BAC-42B9-A15E-D70B667AEAD1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6165438" y="1009659"/>
                <a:ext cx="316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BBCE9A13-C3D7-456B-9F72-E3617C823F50}"/>
                  </a:ext>
                </a:extLst>
              </p14:cNvPr>
              <p14:cNvContentPartPr/>
              <p14:nvPr/>
            </p14:nvContentPartPr>
            <p14:xfrm>
              <a:off x="6255798" y="995619"/>
              <a:ext cx="274320" cy="20736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BBCE9A13-C3D7-456B-9F72-E3617C823F50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6247158" y="986979"/>
                <a:ext cx="2919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78E0C0BC-6B2F-4944-96AB-D34073CA840A}"/>
                  </a:ext>
                </a:extLst>
              </p14:cNvPr>
              <p14:cNvContentPartPr/>
              <p14:nvPr/>
            </p14:nvContentPartPr>
            <p14:xfrm>
              <a:off x="7201878" y="1078059"/>
              <a:ext cx="73440" cy="3960"/>
            </p14:xfrm>
          </p:contentPart>
        </mc:Choice>
        <mc:Fallback xmlns=""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78E0C0BC-6B2F-4944-96AB-D34073CA840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192878" y="1069419"/>
                <a:ext cx="910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0C0D00AD-27DC-4B2B-AC7C-13542511EE50}"/>
                  </a:ext>
                </a:extLst>
              </p14:cNvPr>
              <p14:cNvContentPartPr/>
              <p14:nvPr/>
            </p14:nvContentPartPr>
            <p14:xfrm>
              <a:off x="7205118" y="1143579"/>
              <a:ext cx="82800" cy="8640"/>
            </p14:xfrm>
          </p:contentPart>
        </mc:Choice>
        <mc:Fallback xmlns=""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0C0D00AD-27DC-4B2B-AC7C-13542511EE50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196478" y="1134939"/>
                <a:ext cx="1004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94" name="Ink 493">
                <a:extLst>
                  <a:ext uri="{FF2B5EF4-FFF2-40B4-BE49-F238E27FC236}">
                    <a16:creationId xmlns:a16="http://schemas.microsoft.com/office/drawing/2014/main" id="{4B4B532B-53D4-459A-B23B-31FDEC3F30BA}"/>
                  </a:ext>
                </a:extLst>
              </p14:cNvPr>
              <p14:cNvContentPartPr/>
              <p14:nvPr/>
            </p14:nvContentPartPr>
            <p14:xfrm>
              <a:off x="7560798" y="985539"/>
              <a:ext cx="118440" cy="217080"/>
            </p14:xfrm>
          </p:contentPart>
        </mc:Choice>
        <mc:Fallback xmlns="">
          <p:pic>
            <p:nvPicPr>
              <p:cNvPr id="494" name="Ink 493">
                <a:extLst>
                  <a:ext uri="{FF2B5EF4-FFF2-40B4-BE49-F238E27FC236}">
                    <a16:creationId xmlns:a16="http://schemas.microsoft.com/office/drawing/2014/main" id="{4B4B532B-53D4-459A-B23B-31FDEC3F30BA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7551798" y="976539"/>
                <a:ext cx="1360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495" name="Ink 494">
                <a:extLst>
                  <a:ext uri="{FF2B5EF4-FFF2-40B4-BE49-F238E27FC236}">
                    <a16:creationId xmlns:a16="http://schemas.microsoft.com/office/drawing/2014/main" id="{5B645063-F689-4DC8-8520-66F48969864C}"/>
                  </a:ext>
                </a:extLst>
              </p14:cNvPr>
              <p14:cNvContentPartPr/>
              <p14:nvPr/>
            </p14:nvContentPartPr>
            <p14:xfrm>
              <a:off x="7810998" y="1040979"/>
              <a:ext cx="7200" cy="8640"/>
            </p14:xfrm>
          </p:contentPart>
        </mc:Choice>
        <mc:Fallback xmlns="">
          <p:pic>
            <p:nvPicPr>
              <p:cNvPr id="495" name="Ink 494">
                <a:extLst>
                  <a:ext uri="{FF2B5EF4-FFF2-40B4-BE49-F238E27FC236}">
                    <a16:creationId xmlns:a16="http://schemas.microsoft.com/office/drawing/2014/main" id="{5B645063-F689-4DC8-8520-66F48969864C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7801998" y="1031979"/>
                <a:ext cx="248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496" name="Ink 495">
                <a:extLst>
                  <a:ext uri="{FF2B5EF4-FFF2-40B4-BE49-F238E27FC236}">
                    <a16:creationId xmlns:a16="http://schemas.microsoft.com/office/drawing/2014/main" id="{607ACB68-D95B-464A-8C5E-126DD7981CA7}"/>
                  </a:ext>
                </a:extLst>
              </p14:cNvPr>
              <p14:cNvContentPartPr/>
              <p14:nvPr/>
            </p14:nvContentPartPr>
            <p14:xfrm>
              <a:off x="7767798" y="1161219"/>
              <a:ext cx="49320" cy="110880"/>
            </p14:xfrm>
          </p:contentPart>
        </mc:Choice>
        <mc:Fallback xmlns="">
          <p:pic>
            <p:nvPicPr>
              <p:cNvPr id="496" name="Ink 495">
                <a:extLst>
                  <a:ext uri="{FF2B5EF4-FFF2-40B4-BE49-F238E27FC236}">
                    <a16:creationId xmlns:a16="http://schemas.microsoft.com/office/drawing/2014/main" id="{607ACB68-D95B-464A-8C5E-126DD7981CA7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7759158" y="1152219"/>
                <a:ext cx="669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2CCDCB80-4E69-4723-ABF4-CA18FA2254D0}"/>
                  </a:ext>
                </a:extLst>
              </p14:cNvPr>
              <p14:cNvContentPartPr/>
              <p14:nvPr/>
            </p14:nvContentPartPr>
            <p14:xfrm>
              <a:off x="6157878" y="1562979"/>
              <a:ext cx="9000" cy="88560"/>
            </p14:xfrm>
          </p:contentPart>
        </mc:Choice>
        <mc:Fallback xmlns=""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2CCDCB80-4E69-4723-ABF4-CA18FA2254D0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149238" y="1553979"/>
                <a:ext cx="2664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498" name="Ink 497">
                <a:extLst>
                  <a:ext uri="{FF2B5EF4-FFF2-40B4-BE49-F238E27FC236}">
                    <a16:creationId xmlns:a16="http://schemas.microsoft.com/office/drawing/2014/main" id="{800141A5-4C2E-4D5A-A513-21390AC7C547}"/>
                  </a:ext>
                </a:extLst>
              </p14:cNvPr>
              <p14:cNvContentPartPr/>
              <p14:nvPr/>
            </p14:nvContentPartPr>
            <p14:xfrm>
              <a:off x="6155718" y="1449939"/>
              <a:ext cx="12600" cy="32760"/>
            </p14:xfrm>
          </p:contentPart>
        </mc:Choice>
        <mc:Fallback xmlns="">
          <p:pic>
            <p:nvPicPr>
              <p:cNvPr id="498" name="Ink 497">
                <a:extLst>
                  <a:ext uri="{FF2B5EF4-FFF2-40B4-BE49-F238E27FC236}">
                    <a16:creationId xmlns:a16="http://schemas.microsoft.com/office/drawing/2014/main" id="{800141A5-4C2E-4D5A-A513-21390AC7C547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147078" y="1441299"/>
                <a:ext cx="302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ACC7FC67-6574-4C42-A005-31C7ECF758B1}"/>
                  </a:ext>
                </a:extLst>
              </p14:cNvPr>
              <p14:cNvContentPartPr/>
              <p14:nvPr/>
            </p14:nvContentPartPr>
            <p14:xfrm>
              <a:off x="6240318" y="1516899"/>
              <a:ext cx="115200" cy="140760"/>
            </p14:xfrm>
          </p:contentPart>
        </mc:Choice>
        <mc:Fallback xmlns=""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ACC7FC67-6574-4C42-A005-31C7ECF758B1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231678" y="1507899"/>
                <a:ext cx="1328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502" name="Ink 501">
                <a:extLst>
                  <a:ext uri="{FF2B5EF4-FFF2-40B4-BE49-F238E27FC236}">
                    <a16:creationId xmlns:a16="http://schemas.microsoft.com/office/drawing/2014/main" id="{E6B8FF47-433F-4A83-B4E5-E954471BB594}"/>
                  </a:ext>
                </a:extLst>
              </p14:cNvPr>
              <p14:cNvContentPartPr/>
              <p14:nvPr/>
            </p14:nvContentPartPr>
            <p14:xfrm>
              <a:off x="6408078" y="1456779"/>
              <a:ext cx="119520" cy="197640"/>
            </p14:xfrm>
          </p:contentPart>
        </mc:Choice>
        <mc:Fallback xmlns="">
          <p:pic>
            <p:nvPicPr>
              <p:cNvPr id="502" name="Ink 501">
                <a:extLst>
                  <a:ext uri="{FF2B5EF4-FFF2-40B4-BE49-F238E27FC236}">
                    <a16:creationId xmlns:a16="http://schemas.microsoft.com/office/drawing/2014/main" id="{E6B8FF47-433F-4A83-B4E5-E954471BB594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399078" y="1447779"/>
                <a:ext cx="1371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107DB5C1-831A-41B0-B171-DADFD05D9903}"/>
                  </a:ext>
                </a:extLst>
              </p14:cNvPr>
              <p14:cNvContentPartPr/>
              <p14:nvPr/>
            </p14:nvContentPartPr>
            <p14:xfrm>
              <a:off x="6789318" y="1039539"/>
              <a:ext cx="151920" cy="171720"/>
            </p14:xfrm>
          </p:contentPart>
        </mc:Choice>
        <mc:Fallback xmlns=""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107DB5C1-831A-41B0-B171-DADFD05D990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6780318" y="1030539"/>
                <a:ext cx="1695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C46006E9-C6CF-449F-9A12-68F10C2CB9B2}"/>
                  </a:ext>
                </a:extLst>
              </p14:cNvPr>
              <p14:cNvContentPartPr/>
              <p14:nvPr/>
            </p14:nvContentPartPr>
            <p14:xfrm>
              <a:off x="6822438" y="1460379"/>
              <a:ext cx="145440" cy="209160"/>
            </p14:xfrm>
          </p:contentPart>
        </mc:Choice>
        <mc:Fallback xmlns=""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C46006E9-C6CF-449F-9A12-68F10C2CB9B2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6813798" y="1451739"/>
                <a:ext cx="1630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EFF2FCAD-4C17-403B-8D3F-E17BB50F0CF3}"/>
                  </a:ext>
                </a:extLst>
              </p14:cNvPr>
              <p14:cNvContentPartPr/>
              <p14:nvPr/>
            </p14:nvContentPartPr>
            <p14:xfrm>
              <a:off x="7232838" y="1521219"/>
              <a:ext cx="73440" cy="24480"/>
            </p14:xfrm>
          </p:contentPart>
        </mc:Choice>
        <mc:Fallback xmlns=""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EFF2FCAD-4C17-403B-8D3F-E17BB50F0CF3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7224198" y="1512219"/>
                <a:ext cx="910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508" name="Ink 507">
                <a:extLst>
                  <a:ext uri="{FF2B5EF4-FFF2-40B4-BE49-F238E27FC236}">
                    <a16:creationId xmlns:a16="http://schemas.microsoft.com/office/drawing/2014/main" id="{14B3ACE2-B141-4BFC-968D-594CCBE035FE}"/>
                  </a:ext>
                </a:extLst>
              </p14:cNvPr>
              <p14:cNvContentPartPr/>
              <p14:nvPr/>
            </p14:nvContentPartPr>
            <p14:xfrm>
              <a:off x="7234998" y="1614819"/>
              <a:ext cx="86760" cy="30960"/>
            </p14:xfrm>
          </p:contentPart>
        </mc:Choice>
        <mc:Fallback xmlns="">
          <p:pic>
            <p:nvPicPr>
              <p:cNvPr id="508" name="Ink 507">
                <a:extLst>
                  <a:ext uri="{FF2B5EF4-FFF2-40B4-BE49-F238E27FC236}">
                    <a16:creationId xmlns:a16="http://schemas.microsoft.com/office/drawing/2014/main" id="{14B3ACE2-B141-4BFC-968D-594CCBE035FE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7225998" y="1606179"/>
                <a:ext cx="1044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509" name="Ink 508">
                <a:extLst>
                  <a:ext uri="{FF2B5EF4-FFF2-40B4-BE49-F238E27FC236}">
                    <a16:creationId xmlns:a16="http://schemas.microsoft.com/office/drawing/2014/main" id="{522A0CC1-BA5F-4D39-B5C3-65F90A748EDE}"/>
                  </a:ext>
                </a:extLst>
              </p14:cNvPr>
              <p14:cNvContentPartPr/>
              <p14:nvPr/>
            </p14:nvContentPartPr>
            <p14:xfrm>
              <a:off x="7574838" y="1496019"/>
              <a:ext cx="140760" cy="143640"/>
            </p14:xfrm>
          </p:contentPart>
        </mc:Choice>
        <mc:Fallback xmlns="">
          <p:pic>
            <p:nvPicPr>
              <p:cNvPr id="509" name="Ink 508">
                <a:extLst>
                  <a:ext uri="{FF2B5EF4-FFF2-40B4-BE49-F238E27FC236}">
                    <a16:creationId xmlns:a16="http://schemas.microsoft.com/office/drawing/2014/main" id="{522A0CC1-BA5F-4D39-B5C3-65F90A748EDE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7566198" y="1487019"/>
                <a:ext cx="1584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510" name="Ink 509">
                <a:extLst>
                  <a:ext uri="{FF2B5EF4-FFF2-40B4-BE49-F238E27FC236}">
                    <a16:creationId xmlns:a16="http://schemas.microsoft.com/office/drawing/2014/main" id="{C24D0EAD-D390-4DE0-AE98-7ECBB03ABF5F}"/>
                  </a:ext>
                </a:extLst>
              </p14:cNvPr>
              <p14:cNvContentPartPr/>
              <p14:nvPr/>
            </p14:nvContentPartPr>
            <p14:xfrm>
              <a:off x="7821798" y="1518339"/>
              <a:ext cx="5040" cy="3240"/>
            </p14:xfrm>
          </p:contentPart>
        </mc:Choice>
        <mc:Fallback xmlns="">
          <p:pic>
            <p:nvPicPr>
              <p:cNvPr id="510" name="Ink 509">
                <a:extLst>
                  <a:ext uri="{FF2B5EF4-FFF2-40B4-BE49-F238E27FC236}">
                    <a16:creationId xmlns:a16="http://schemas.microsoft.com/office/drawing/2014/main" id="{C24D0EAD-D390-4DE0-AE98-7ECBB03ABF5F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7812798" y="1509339"/>
                <a:ext cx="226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511" name="Ink 510">
                <a:extLst>
                  <a:ext uri="{FF2B5EF4-FFF2-40B4-BE49-F238E27FC236}">
                    <a16:creationId xmlns:a16="http://schemas.microsoft.com/office/drawing/2014/main" id="{D7D8051D-81AE-46CD-8EB1-A7888B0DB7BE}"/>
                  </a:ext>
                </a:extLst>
              </p14:cNvPr>
              <p14:cNvContentPartPr/>
              <p14:nvPr/>
            </p14:nvContentPartPr>
            <p14:xfrm>
              <a:off x="7796238" y="1613739"/>
              <a:ext cx="39600" cy="93960"/>
            </p14:xfrm>
          </p:contentPart>
        </mc:Choice>
        <mc:Fallback xmlns="">
          <p:pic>
            <p:nvPicPr>
              <p:cNvPr id="511" name="Ink 510">
                <a:extLst>
                  <a:ext uri="{FF2B5EF4-FFF2-40B4-BE49-F238E27FC236}">
                    <a16:creationId xmlns:a16="http://schemas.microsoft.com/office/drawing/2014/main" id="{D7D8051D-81AE-46CD-8EB1-A7888B0DB7BE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7787238" y="1604739"/>
                <a:ext cx="572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512" name="Ink 511">
                <a:extLst>
                  <a:ext uri="{FF2B5EF4-FFF2-40B4-BE49-F238E27FC236}">
                    <a16:creationId xmlns:a16="http://schemas.microsoft.com/office/drawing/2014/main" id="{E24A1DC3-D1C9-4EED-AF02-EE4C285D88FA}"/>
                  </a:ext>
                </a:extLst>
              </p14:cNvPr>
              <p14:cNvContentPartPr/>
              <p14:nvPr/>
            </p14:nvContentPartPr>
            <p14:xfrm>
              <a:off x="6166518" y="1952859"/>
              <a:ext cx="6480" cy="115560"/>
            </p14:xfrm>
          </p:contentPart>
        </mc:Choice>
        <mc:Fallback xmlns="">
          <p:pic>
            <p:nvPicPr>
              <p:cNvPr id="512" name="Ink 511">
                <a:extLst>
                  <a:ext uri="{FF2B5EF4-FFF2-40B4-BE49-F238E27FC236}">
                    <a16:creationId xmlns:a16="http://schemas.microsoft.com/office/drawing/2014/main" id="{E24A1DC3-D1C9-4EED-AF02-EE4C285D88FA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6157878" y="1944219"/>
                <a:ext cx="241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513" name="Ink 512">
                <a:extLst>
                  <a:ext uri="{FF2B5EF4-FFF2-40B4-BE49-F238E27FC236}">
                    <a16:creationId xmlns:a16="http://schemas.microsoft.com/office/drawing/2014/main" id="{AF2F35FD-279B-4010-A4F2-117D246FF5AE}"/>
                  </a:ext>
                </a:extLst>
              </p14:cNvPr>
              <p14:cNvContentPartPr/>
              <p14:nvPr/>
            </p14:nvContentPartPr>
            <p14:xfrm>
              <a:off x="6170118" y="1892019"/>
              <a:ext cx="9000" cy="16560"/>
            </p14:xfrm>
          </p:contentPart>
        </mc:Choice>
        <mc:Fallback xmlns="">
          <p:pic>
            <p:nvPicPr>
              <p:cNvPr id="513" name="Ink 512">
                <a:extLst>
                  <a:ext uri="{FF2B5EF4-FFF2-40B4-BE49-F238E27FC236}">
                    <a16:creationId xmlns:a16="http://schemas.microsoft.com/office/drawing/2014/main" id="{AF2F35FD-279B-4010-A4F2-117D246FF5AE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6161118" y="1883379"/>
                <a:ext cx="266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514" name="Ink 513">
                <a:extLst>
                  <a:ext uri="{FF2B5EF4-FFF2-40B4-BE49-F238E27FC236}">
                    <a16:creationId xmlns:a16="http://schemas.microsoft.com/office/drawing/2014/main" id="{23C2874C-47B1-4091-9E1E-1ACDF86F9E7F}"/>
                  </a:ext>
                </a:extLst>
              </p14:cNvPr>
              <p14:cNvContentPartPr/>
              <p14:nvPr/>
            </p14:nvContentPartPr>
            <p14:xfrm>
              <a:off x="6241038" y="1931979"/>
              <a:ext cx="127440" cy="133200"/>
            </p14:xfrm>
          </p:contentPart>
        </mc:Choice>
        <mc:Fallback xmlns="">
          <p:pic>
            <p:nvPicPr>
              <p:cNvPr id="514" name="Ink 513">
                <a:extLst>
                  <a:ext uri="{FF2B5EF4-FFF2-40B4-BE49-F238E27FC236}">
                    <a16:creationId xmlns:a16="http://schemas.microsoft.com/office/drawing/2014/main" id="{23C2874C-47B1-4091-9E1E-1ACDF86F9E7F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6232398" y="1923339"/>
                <a:ext cx="1450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F24E1CDF-4D94-4DEB-B996-6D1A3AC97F03}"/>
                  </a:ext>
                </a:extLst>
              </p14:cNvPr>
              <p14:cNvContentPartPr/>
              <p14:nvPr/>
            </p14:nvContentPartPr>
            <p14:xfrm>
              <a:off x="6423558" y="1884819"/>
              <a:ext cx="129600" cy="212760"/>
            </p14:xfrm>
          </p:contentPart>
        </mc:Choice>
        <mc:Fallback xmlns=""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F24E1CDF-4D94-4DEB-B996-6D1A3AC97F03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6414918" y="1875819"/>
                <a:ext cx="1472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3B7BCFFB-9E30-4EE7-A69F-2864BBB505B2}"/>
                  </a:ext>
                </a:extLst>
              </p14:cNvPr>
              <p14:cNvContentPartPr/>
              <p14:nvPr/>
            </p14:nvContentPartPr>
            <p14:xfrm>
              <a:off x="6859878" y="1970139"/>
              <a:ext cx="129240" cy="148320"/>
            </p14:xfrm>
          </p:contentPart>
        </mc:Choice>
        <mc:Fallback xmlns=""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3B7BCFFB-9E30-4EE7-A69F-2864BBB505B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851238" y="1961139"/>
                <a:ext cx="1468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7D83750A-F108-4036-B928-DADFF0086D81}"/>
                  </a:ext>
                </a:extLst>
              </p14:cNvPr>
              <p14:cNvContentPartPr/>
              <p14:nvPr/>
            </p14:nvContentPartPr>
            <p14:xfrm>
              <a:off x="7140318" y="1856379"/>
              <a:ext cx="115920" cy="286560"/>
            </p14:xfrm>
          </p:contentPart>
        </mc:Choice>
        <mc:Fallback xmlns=""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7D83750A-F108-4036-B928-DADFF0086D81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7131318" y="1847379"/>
                <a:ext cx="1335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88B29B18-39B4-4546-9A17-32772AEEAA49}"/>
                  </a:ext>
                </a:extLst>
              </p14:cNvPr>
              <p14:cNvContentPartPr/>
              <p14:nvPr/>
            </p14:nvContentPartPr>
            <p14:xfrm>
              <a:off x="7334718" y="1921899"/>
              <a:ext cx="114120" cy="181080"/>
            </p14:xfrm>
          </p:contentPart>
        </mc:Choice>
        <mc:Fallback xmlns=""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88B29B18-39B4-4546-9A17-32772AEEAA4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7325718" y="1912899"/>
                <a:ext cx="1317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522" name="Ink 521">
                <a:extLst>
                  <a:ext uri="{FF2B5EF4-FFF2-40B4-BE49-F238E27FC236}">
                    <a16:creationId xmlns:a16="http://schemas.microsoft.com/office/drawing/2014/main" id="{A045628D-B78D-406B-AA50-9730040D934B}"/>
                  </a:ext>
                </a:extLst>
              </p14:cNvPr>
              <p14:cNvContentPartPr/>
              <p14:nvPr/>
            </p14:nvContentPartPr>
            <p14:xfrm>
              <a:off x="7495998" y="1869699"/>
              <a:ext cx="65520" cy="276120"/>
            </p14:xfrm>
          </p:contentPart>
        </mc:Choice>
        <mc:Fallback xmlns="">
          <p:pic>
            <p:nvPicPr>
              <p:cNvPr id="522" name="Ink 521">
                <a:extLst>
                  <a:ext uri="{FF2B5EF4-FFF2-40B4-BE49-F238E27FC236}">
                    <a16:creationId xmlns:a16="http://schemas.microsoft.com/office/drawing/2014/main" id="{A045628D-B78D-406B-AA50-9730040D934B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7486998" y="1860699"/>
                <a:ext cx="8316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B887832A-8CB8-4658-B5FC-2FC173943E36}"/>
                  </a:ext>
                </a:extLst>
              </p14:cNvPr>
              <p14:cNvContentPartPr/>
              <p14:nvPr/>
            </p14:nvContentPartPr>
            <p14:xfrm>
              <a:off x="7697238" y="1990299"/>
              <a:ext cx="2520" cy="10440"/>
            </p14:xfrm>
          </p:contentPart>
        </mc:Choice>
        <mc:Fallback xmlns=""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B887832A-8CB8-4658-B5FC-2FC173943E36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688598" y="1981299"/>
                <a:ext cx="201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31F0AA7B-AD47-4DC5-9ADF-451A8649A9AF}"/>
                  </a:ext>
                </a:extLst>
              </p14:cNvPr>
              <p14:cNvContentPartPr/>
              <p14:nvPr/>
            </p14:nvContentPartPr>
            <p14:xfrm>
              <a:off x="7660158" y="2088939"/>
              <a:ext cx="45360" cy="121680"/>
            </p14:xfrm>
          </p:contentPart>
        </mc:Choice>
        <mc:Fallback xmlns=""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31F0AA7B-AD47-4DC5-9ADF-451A8649A9AF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7651518" y="2079939"/>
                <a:ext cx="630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525" name="Ink 524">
                <a:extLst>
                  <a:ext uri="{FF2B5EF4-FFF2-40B4-BE49-F238E27FC236}">
                    <a16:creationId xmlns:a16="http://schemas.microsoft.com/office/drawing/2014/main" id="{26E7A581-CF2B-406E-BBA0-51E0FD469D8E}"/>
                  </a:ext>
                </a:extLst>
              </p14:cNvPr>
              <p14:cNvContentPartPr/>
              <p14:nvPr/>
            </p14:nvContentPartPr>
            <p14:xfrm>
              <a:off x="6147798" y="2386299"/>
              <a:ext cx="15120" cy="105840"/>
            </p14:xfrm>
          </p:contentPart>
        </mc:Choice>
        <mc:Fallback xmlns="">
          <p:pic>
            <p:nvPicPr>
              <p:cNvPr id="525" name="Ink 524">
                <a:extLst>
                  <a:ext uri="{FF2B5EF4-FFF2-40B4-BE49-F238E27FC236}">
                    <a16:creationId xmlns:a16="http://schemas.microsoft.com/office/drawing/2014/main" id="{26E7A581-CF2B-406E-BBA0-51E0FD469D8E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6138798" y="2377659"/>
                <a:ext cx="327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85384803-713D-45D6-A6D8-B0F76222553B}"/>
                  </a:ext>
                </a:extLst>
              </p14:cNvPr>
              <p14:cNvContentPartPr/>
              <p14:nvPr/>
            </p14:nvContentPartPr>
            <p14:xfrm>
              <a:off x="6145638" y="2292339"/>
              <a:ext cx="15840" cy="28080"/>
            </p14:xfrm>
          </p:contentPart>
        </mc:Choice>
        <mc:Fallback xmlns=""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85384803-713D-45D6-A6D8-B0F76222553B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6136998" y="2283699"/>
                <a:ext cx="334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527" name="Ink 526">
                <a:extLst>
                  <a:ext uri="{FF2B5EF4-FFF2-40B4-BE49-F238E27FC236}">
                    <a16:creationId xmlns:a16="http://schemas.microsoft.com/office/drawing/2014/main" id="{397C52A7-49B4-4F3E-9F2D-BAA7C0558AC1}"/>
                  </a:ext>
                </a:extLst>
              </p14:cNvPr>
              <p14:cNvContentPartPr/>
              <p14:nvPr/>
            </p14:nvContentPartPr>
            <p14:xfrm>
              <a:off x="6218718" y="2371179"/>
              <a:ext cx="159120" cy="135720"/>
            </p14:xfrm>
          </p:contentPart>
        </mc:Choice>
        <mc:Fallback xmlns="">
          <p:pic>
            <p:nvPicPr>
              <p:cNvPr id="527" name="Ink 526">
                <a:extLst>
                  <a:ext uri="{FF2B5EF4-FFF2-40B4-BE49-F238E27FC236}">
                    <a16:creationId xmlns:a16="http://schemas.microsoft.com/office/drawing/2014/main" id="{397C52A7-49B4-4F3E-9F2D-BAA7C0558AC1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6210078" y="2362539"/>
                <a:ext cx="1767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533" name="Ink 532">
                <a:extLst>
                  <a:ext uri="{FF2B5EF4-FFF2-40B4-BE49-F238E27FC236}">
                    <a16:creationId xmlns:a16="http://schemas.microsoft.com/office/drawing/2014/main" id="{25E5378E-DC2E-4C86-8196-EEFD65A5548C}"/>
                  </a:ext>
                </a:extLst>
              </p14:cNvPr>
              <p14:cNvContentPartPr/>
              <p14:nvPr/>
            </p14:nvContentPartPr>
            <p14:xfrm>
              <a:off x="7178478" y="2272179"/>
              <a:ext cx="99360" cy="291600"/>
            </p14:xfrm>
          </p:contentPart>
        </mc:Choice>
        <mc:Fallback xmlns="">
          <p:pic>
            <p:nvPicPr>
              <p:cNvPr id="533" name="Ink 532">
                <a:extLst>
                  <a:ext uri="{FF2B5EF4-FFF2-40B4-BE49-F238E27FC236}">
                    <a16:creationId xmlns:a16="http://schemas.microsoft.com/office/drawing/2014/main" id="{25E5378E-DC2E-4C86-8196-EEFD65A5548C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169838" y="2263179"/>
                <a:ext cx="11700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534" name="Ink 533">
                <a:extLst>
                  <a:ext uri="{FF2B5EF4-FFF2-40B4-BE49-F238E27FC236}">
                    <a16:creationId xmlns:a16="http://schemas.microsoft.com/office/drawing/2014/main" id="{9873267D-2C40-4067-BEE2-505AEDC447DA}"/>
                  </a:ext>
                </a:extLst>
              </p14:cNvPr>
              <p14:cNvContentPartPr/>
              <p14:nvPr/>
            </p14:nvContentPartPr>
            <p14:xfrm>
              <a:off x="7333278" y="2396019"/>
              <a:ext cx="115560" cy="121320"/>
            </p14:xfrm>
          </p:contentPart>
        </mc:Choice>
        <mc:Fallback xmlns="">
          <p:pic>
            <p:nvPicPr>
              <p:cNvPr id="534" name="Ink 533">
                <a:extLst>
                  <a:ext uri="{FF2B5EF4-FFF2-40B4-BE49-F238E27FC236}">
                    <a16:creationId xmlns:a16="http://schemas.microsoft.com/office/drawing/2014/main" id="{9873267D-2C40-4067-BEE2-505AEDC447DA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7324638" y="2387379"/>
                <a:ext cx="1332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535" name="Ink 534">
                <a:extLst>
                  <a:ext uri="{FF2B5EF4-FFF2-40B4-BE49-F238E27FC236}">
                    <a16:creationId xmlns:a16="http://schemas.microsoft.com/office/drawing/2014/main" id="{FE4930DC-95E6-4CE8-A467-89200136EC0F}"/>
                  </a:ext>
                </a:extLst>
              </p14:cNvPr>
              <p14:cNvContentPartPr/>
              <p14:nvPr/>
            </p14:nvContentPartPr>
            <p14:xfrm>
              <a:off x="7503198" y="2278299"/>
              <a:ext cx="60840" cy="292320"/>
            </p14:xfrm>
          </p:contentPart>
        </mc:Choice>
        <mc:Fallback xmlns="">
          <p:pic>
            <p:nvPicPr>
              <p:cNvPr id="535" name="Ink 534">
                <a:extLst>
                  <a:ext uri="{FF2B5EF4-FFF2-40B4-BE49-F238E27FC236}">
                    <a16:creationId xmlns:a16="http://schemas.microsoft.com/office/drawing/2014/main" id="{FE4930DC-95E6-4CE8-A467-89200136EC0F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7494558" y="2269299"/>
                <a:ext cx="7848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3144E53C-6EFF-4CCC-A6A2-49509A6EEA92}"/>
                  </a:ext>
                </a:extLst>
              </p14:cNvPr>
              <p14:cNvContentPartPr/>
              <p14:nvPr/>
            </p14:nvContentPartPr>
            <p14:xfrm>
              <a:off x="7731798" y="2410059"/>
              <a:ext cx="4320" cy="9000"/>
            </p14:xfrm>
          </p:contentPart>
        </mc:Choice>
        <mc:Fallback xmlns=""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3144E53C-6EFF-4CCC-A6A2-49509A6EEA92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7723158" y="2401059"/>
                <a:ext cx="219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537" name="Ink 536">
                <a:extLst>
                  <a:ext uri="{FF2B5EF4-FFF2-40B4-BE49-F238E27FC236}">
                    <a16:creationId xmlns:a16="http://schemas.microsoft.com/office/drawing/2014/main" id="{2645A3D3-B638-48AB-8B0A-D57545525D29}"/>
                  </a:ext>
                </a:extLst>
              </p14:cNvPr>
              <p14:cNvContentPartPr/>
              <p14:nvPr/>
            </p14:nvContentPartPr>
            <p14:xfrm>
              <a:off x="7677438" y="2522379"/>
              <a:ext cx="52920" cy="120600"/>
            </p14:xfrm>
          </p:contentPart>
        </mc:Choice>
        <mc:Fallback xmlns="">
          <p:pic>
            <p:nvPicPr>
              <p:cNvPr id="537" name="Ink 536">
                <a:extLst>
                  <a:ext uri="{FF2B5EF4-FFF2-40B4-BE49-F238E27FC236}">
                    <a16:creationId xmlns:a16="http://schemas.microsoft.com/office/drawing/2014/main" id="{2645A3D3-B638-48AB-8B0A-D57545525D29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7668438" y="2513379"/>
                <a:ext cx="705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538" name="Ink 537">
                <a:extLst>
                  <a:ext uri="{FF2B5EF4-FFF2-40B4-BE49-F238E27FC236}">
                    <a16:creationId xmlns:a16="http://schemas.microsoft.com/office/drawing/2014/main" id="{8F222294-5CE5-4CDC-80F1-A441FB603673}"/>
                  </a:ext>
                </a:extLst>
              </p14:cNvPr>
              <p14:cNvContentPartPr/>
              <p14:nvPr/>
            </p14:nvContentPartPr>
            <p14:xfrm>
              <a:off x="6842958" y="2297019"/>
              <a:ext cx="150840" cy="229680"/>
            </p14:xfrm>
          </p:contentPart>
        </mc:Choice>
        <mc:Fallback xmlns="">
          <p:pic>
            <p:nvPicPr>
              <p:cNvPr id="538" name="Ink 537">
                <a:extLst>
                  <a:ext uri="{FF2B5EF4-FFF2-40B4-BE49-F238E27FC236}">
                    <a16:creationId xmlns:a16="http://schemas.microsoft.com/office/drawing/2014/main" id="{8F222294-5CE5-4CDC-80F1-A441FB603673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6833958" y="2288379"/>
                <a:ext cx="1684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39" name="Ink 538">
                <a:extLst>
                  <a:ext uri="{FF2B5EF4-FFF2-40B4-BE49-F238E27FC236}">
                    <a16:creationId xmlns:a16="http://schemas.microsoft.com/office/drawing/2014/main" id="{78AAABEF-B9F6-4989-8F90-2303C1B3E03C}"/>
                  </a:ext>
                </a:extLst>
              </p14:cNvPr>
              <p14:cNvContentPartPr/>
              <p14:nvPr/>
            </p14:nvContentPartPr>
            <p14:xfrm>
              <a:off x="6443718" y="2301339"/>
              <a:ext cx="151920" cy="204840"/>
            </p14:xfrm>
          </p:contentPart>
        </mc:Choice>
        <mc:Fallback xmlns="">
          <p:pic>
            <p:nvPicPr>
              <p:cNvPr id="539" name="Ink 538">
                <a:extLst>
                  <a:ext uri="{FF2B5EF4-FFF2-40B4-BE49-F238E27FC236}">
                    <a16:creationId xmlns:a16="http://schemas.microsoft.com/office/drawing/2014/main" id="{78AAABEF-B9F6-4989-8F90-2303C1B3E03C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6435078" y="2292339"/>
                <a:ext cx="1695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40" name="Ink 539">
                <a:extLst>
                  <a:ext uri="{FF2B5EF4-FFF2-40B4-BE49-F238E27FC236}">
                    <a16:creationId xmlns:a16="http://schemas.microsoft.com/office/drawing/2014/main" id="{D32C1BEB-62A1-4A8A-9597-D44F50DCD6C0}"/>
                  </a:ext>
                </a:extLst>
              </p14:cNvPr>
              <p14:cNvContentPartPr/>
              <p14:nvPr/>
            </p14:nvContentPartPr>
            <p14:xfrm>
              <a:off x="8089998" y="852699"/>
              <a:ext cx="313920" cy="1914480"/>
            </p14:xfrm>
          </p:contentPart>
        </mc:Choice>
        <mc:Fallback xmlns="">
          <p:pic>
            <p:nvPicPr>
              <p:cNvPr id="540" name="Ink 539">
                <a:extLst>
                  <a:ext uri="{FF2B5EF4-FFF2-40B4-BE49-F238E27FC236}">
                    <a16:creationId xmlns:a16="http://schemas.microsoft.com/office/drawing/2014/main" id="{D32C1BEB-62A1-4A8A-9597-D44F50DCD6C0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8081358" y="844059"/>
                <a:ext cx="331560" cy="19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51" name="Ink 550">
                <a:extLst>
                  <a:ext uri="{FF2B5EF4-FFF2-40B4-BE49-F238E27FC236}">
                    <a16:creationId xmlns:a16="http://schemas.microsoft.com/office/drawing/2014/main" id="{1068C3FC-3FC4-4346-9F7A-ED9E15828AC0}"/>
                  </a:ext>
                </a:extLst>
              </p14:cNvPr>
              <p14:cNvContentPartPr/>
              <p14:nvPr/>
            </p14:nvContentPartPr>
            <p14:xfrm>
              <a:off x="8516238" y="1871859"/>
              <a:ext cx="482400" cy="205200"/>
            </p14:xfrm>
          </p:contentPart>
        </mc:Choice>
        <mc:Fallback xmlns="">
          <p:pic>
            <p:nvPicPr>
              <p:cNvPr id="551" name="Ink 550">
                <a:extLst>
                  <a:ext uri="{FF2B5EF4-FFF2-40B4-BE49-F238E27FC236}">
                    <a16:creationId xmlns:a16="http://schemas.microsoft.com/office/drawing/2014/main" id="{1068C3FC-3FC4-4346-9F7A-ED9E15828AC0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8507238" y="1862859"/>
                <a:ext cx="5000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3072023F-A87B-44E5-B56F-D5BA3BFA9A49}"/>
                  </a:ext>
                </a:extLst>
              </p14:cNvPr>
              <p14:cNvContentPartPr/>
              <p14:nvPr/>
            </p14:nvContentPartPr>
            <p14:xfrm>
              <a:off x="8528118" y="1645419"/>
              <a:ext cx="240840" cy="161280"/>
            </p14:xfrm>
          </p:contentPart>
        </mc:Choice>
        <mc:Fallback xmlns=""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3072023F-A87B-44E5-B56F-D5BA3BFA9A4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8519478" y="1636419"/>
                <a:ext cx="2584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554" name="Ink 553">
                <a:extLst>
                  <a:ext uri="{FF2B5EF4-FFF2-40B4-BE49-F238E27FC236}">
                    <a16:creationId xmlns:a16="http://schemas.microsoft.com/office/drawing/2014/main" id="{7B7D1AB7-6C0F-4198-97EA-5372D6C19C9B}"/>
                  </a:ext>
                </a:extLst>
              </p14:cNvPr>
              <p14:cNvContentPartPr/>
              <p14:nvPr/>
            </p14:nvContentPartPr>
            <p14:xfrm>
              <a:off x="5291358" y="6237579"/>
              <a:ext cx="364680" cy="325440"/>
            </p14:xfrm>
          </p:contentPart>
        </mc:Choice>
        <mc:Fallback xmlns="">
          <p:pic>
            <p:nvPicPr>
              <p:cNvPr id="554" name="Ink 553">
                <a:extLst>
                  <a:ext uri="{FF2B5EF4-FFF2-40B4-BE49-F238E27FC236}">
                    <a16:creationId xmlns:a16="http://schemas.microsoft.com/office/drawing/2014/main" id="{7B7D1AB7-6C0F-4198-97EA-5372D6C19C9B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5282358" y="6228939"/>
                <a:ext cx="38232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561" name="Ink 560">
                <a:extLst>
                  <a:ext uri="{FF2B5EF4-FFF2-40B4-BE49-F238E27FC236}">
                    <a16:creationId xmlns:a16="http://schemas.microsoft.com/office/drawing/2014/main" id="{E68BF0A6-A733-4D82-83CA-CE2392EF2AC7}"/>
                  </a:ext>
                </a:extLst>
              </p14:cNvPr>
              <p14:cNvContentPartPr/>
              <p14:nvPr/>
            </p14:nvContentPartPr>
            <p14:xfrm>
              <a:off x="6288198" y="6411819"/>
              <a:ext cx="11160" cy="79560"/>
            </p14:xfrm>
          </p:contentPart>
        </mc:Choice>
        <mc:Fallback xmlns="">
          <p:pic>
            <p:nvPicPr>
              <p:cNvPr id="561" name="Ink 560">
                <a:extLst>
                  <a:ext uri="{FF2B5EF4-FFF2-40B4-BE49-F238E27FC236}">
                    <a16:creationId xmlns:a16="http://schemas.microsoft.com/office/drawing/2014/main" id="{E68BF0A6-A733-4D82-83CA-CE2392EF2AC7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6279558" y="6403179"/>
                <a:ext cx="288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562" name="Ink 561">
                <a:extLst>
                  <a:ext uri="{FF2B5EF4-FFF2-40B4-BE49-F238E27FC236}">
                    <a16:creationId xmlns:a16="http://schemas.microsoft.com/office/drawing/2014/main" id="{392F01D3-D301-4B34-B4AA-E46387F13830}"/>
                  </a:ext>
                </a:extLst>
              </p14:cNvPr>
              <p14:cNvContentPartPr/>
              <p14:nvPr/>
            </p14:nvContentPartPr>
            <p14:xfrm>
              <a:off x="6279558" y="6322539"/>
              <a:ext cx="23400" cy="15840"/>
            </p14:xfrm>
          </p:contentPart>
        </mc:Choice>
        <mc:Fallback xmlns="">
          <p:pic>
            <p:nvPicPr>
              <p:cNvPr id="562" name="Ink 561">
                <a:extLst>
                  <a:ext uri="{FF2B5EF4-FFF2-40B4-BE49-F238E27FC236}">
                    <a16:creationId xmlns:a16="http://schemas.microsoft.com/office/drawing/2014/main" id="{392F01D3-D301-4B34-B4AA-E46387F13830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6270918" y="6313899"/>
                <a:ext cx="4104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563" name="Ink 562">
                <a:extLst>
                  <a:ext uri="{FF2B5EF4-FFF2-40B4-BE49-F238E27FC236}">
                    <a16:creationId xmlns:a16="http://schemas.microsoft.com/office/drawing/2014/main" id="{8AB65844-7216-46E0-9AB6-BBF7E2C64BDF}"/>
                  </a:ext>
                </a:extLst>
              </p14:cNvPr>
              <p14:cNvContentPartPr/>
              <p14:nvPr/>
            </p14:nvContentPartPr>
            <p14:xfrm>
              <a:off x="6337158" y="6384819"/>
              <a:ext cx="72360" cy="123120"/>
            </p14:xfrm>
          </p:contentPart>
        </mc:Choice>
        <mc:Fallback xmlns="">
          <p:pic>
            <p:nvPicPr>
              <p:cNvPr id="563" name="Ink 562">
                <a:extLst>
                  <a:ext uri="{FF2B5EF4-FFF2-40B4-BE49-F238E27FC236}">
                    <a16:creationId xmlns:a16="http://schemas.microsoft.com/office/drawing/2014/main" id="{8AB65844-7216-46E0-9AB6-BBF7E2C64BDF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6328158" y="6376179"/>
                <a:ext cx="900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573" name="Ink 572">
                <a:extLst>
                  <a:ext uri="{FF2B5EF4-FFF2-40B4-BE49-F238E27FC236}">
                    <a16:creationId xmlns:a16="http://schemas.microsoft.com/office/drawing/2014/main" id="{1005675E-D2F3-4366-AF4D-086699FCF8B1}"/>
                  </a:ext>
                </a:extLst>
              </p14:cNvPr>
              <p14:cNvContentPartPr/>
              <p14:nvPr/>
            </p14:nvContentPartPr>
            <p14:xfrm>
              <a:off x="7303038" y="6305259"/>
              <a:ext cx="23400" cy="258480"/>
            </p14:xfrm>
          </p:contentPart>
        </mc:Choice>
        <mc:Fallback xmlns="">
          <p:pic>
            <p:nvPicPr>
              <p:cNvPr id="573" name="Ink 572">
                <a:extLst>
                  <a:ext uri="{FF2B5EF4-FFF2-40B4-BE49-F238E27FC236}">
                    <a16:creationId xmlns:a16="http://schemas.microsoft.com/office/drawing/2014/main" id="{1005675E-D2F3-4366-AF4D-086699FCF8B1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7294398" y="6296259"/>
                <a:ext cx="410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577" name="Ink 576">
                <a:extLst>
                  <a:ext uri="{FF2B5EF4-FFF2-40B4-BE49-F238E27FC236}">
                    <a16:creationId xmlns:a16="http://schemas.microsoft.com/office/drawing/2014/main" id="{F5F02B05-5337-4565-B2A5-D18DEC407AB0}"/>
                  </a:ext>
                </a:extLst>
              </p14:cNvPr>
              <p14:cNvContentPartPr/>
              <p14:nvPr/>
            </p14:nvContentPartPr>
            <p14:xfrm>
              <a:off x="4878078" y="5880459"/>
              <a:ext cx="278280" cy="557640"/>
            </p14:xfrm>
          </p:contentPart>
        </mc:Choice>
        <mc:Fallback xmlns="">
          <p:pic>
            <p:nvPicPr>
              <p:cNvPr id="577" name="Ink 576">
                <a:extLst>
                  <a:ext uri="{FF2B5EF4-FFF2-40B4-BE49-F238E27FC236}">
                    <a16:creationId xmlns:a16="http://schemas.microsoft.com/office/drawing/2014/main" id="{F5F02B05-5337-4565-B2A5-D18DEC407AB0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4869078" y="5871819"/>
                <a:ext cx="29592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578" name="Ink 577">
                <a:extLst>
                  <a:ext uri="{FF2B5EF4-FFF2-40B4-BE49-F238E27FC236}">
                    <a16:creationId xmlns:a16="http://schemas.microsoft.com/office/drawing/2014/main" id="{255DFA8D-427B-48A2-A5A3-87ACA77EC00E}"/>
                  </a:ext>
                </a:extLst>
              </p14:cNvPr>
              <p14:cNvContentPartPr/>
              <p14:nvPr/>
            </p14:nvContentPartPr>
            <p14:xfrm>
              <a:off x="6819918" y="6349539"/>
              <a:ext cx="425520" cy="275040"/>
            </p14:xfrm>
          </p:contentPart>
        </mc:Choice>
        <mc:Fallback xmlns="">
          <p:pic>
            <p:nvPicPr>
              <p:cNvPr id="578" name="Ink 577">
                <a:extLst>
                  <a:ext uri="{FF2B5EF4-FFF2-40B4-BE49-F238E27FC236}">
                    <a16:creationId xmlns:a16="http://schemas.microsoft.com/office/drawing/2014/main" id="{255DFA8D-427B-48A2-A5A3-87ACA77EC00E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6810918" y="6340888"/>
                <a:ext cx="443160" cy="292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579" name="Ink 578">
                <a:extLst>
                  <a:ext uri="{FF2B5EF4-FFF2-40B4-BE49-F238E27FC236}">
                    <a16:creationId xmlns:a16="http://schemas.microsoft.com/office/drawing/2014/main" id="{0779DA30-128D-4644-9D53-B6C8BB350782}"/>
                  </a:ext>
                </a:extLst>
              </p14:cNvPr>
              <p14:cNvContentPartPr/>
              <p14:nvPr/>
            </p14:nvContentPartPr>
            <p14:xfrm>
              <a:off x="6545958" y="6273939"/>
              <a:ext cx="216720" cy="226800"/>
            </p14:xfrm>
          </p:contentPart>
        </mc:Choice>
        <mc:Fallback xmlns="">
          <p:pic>
            <p:nvPicPr>
              <p:cNvPr id="579" name="Ink 578">
                <a:extLst>
                  <a:ext uri="{FF2B5EF4-FFF2-40B4-BE49-F238E27FC236}">
                    <a16:creationId xmlns:a16="http://schemas.microsoft.com/office/drawing/2014/main" id="{0779DA30-128D-4644-9D53-B6C8BB350782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6537318" y="6265299"/>
                <a:ext cx="2343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580" name="Ink 579">
                <a:extLst>
                  <a:ext uri="{FF2B5EF4-FFF2-40B4-BE49-F238E27FC236}">
                    <a16:creationId xmlns:a16="http://schemas.microsoft.com/office/drawing/2014/main" id="{073E529B-8420-4962-A0F1-F5F48E932C7A}"/>
                  </a:ext>
                </a:extLst>
              </p14:cNvPr>
              <p14:cNvContentPartPr/>
              <p14:nvPr/>
            </p14:nvContentPartPr>
            <p14:xfrm>
              <a:off x="5717238" y="6292299"/>
              <a:ext cx="393840" cy="222480"/>
            </p14:xfrm>
          </p:contentPart>
        </mc:Choice>
        <mc:Fallback xmlns="">
          <p:pic>
            <p:nvPicPr>
              <p:cNvPr id="580" name="Ink 579">
                <a:extLst>
                  <a:ext uri="{FF2B5EF4-FFF2-40B4-BE49-F238E27FC236}">
                    <a16:creationId xmlns:a16="http://schemas.microsoft.com/office/drawing/2014/main" id="{073E529B-8420-4962-A0F1-F5F48E932C7A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5708238" y="6283299"/>
                <a:ext cx="411480" cy="24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037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66FF"/>
                </a:solidFill>
              </a:rPr>
              <a:t>constructor</a:t>
            </a:r>
            <a:r>
              <a:rPr lang="en-US" dirty="0"/>
              <a:t> (</a:t>
            </a:r>
            <a:r>
              <a:rPr lang="en-US" dirty="0" err="1">
                <a:solidFill>
                  <a:srgbClr val="0066FF"/>
                </a:solidFill>
              </a:rPr>
              <a:t>ctor</a:t>
            </a:r>
            <a:r>
              <a:rPr lang="en-US" dirty="0"/>
              <a:t>) initializes a newly-instantiated object</a:t>
            </a:r>
          </a:p>
          <a:p>
            <a:pPr lvl="1"/>
            <a:r>
              <a:rPr lang="en-US" dirty="0"/>
              <a:t>A class can have multiple constructors that differ in parameters</a:t>
            </a:r>
          </a:p>
          <a:p>
            <a:pPr lvl="2"/>
            <a:r>
              <a:rPr lang="en-US" dirty="0"/>
              <a:t>Which one is invoked depends on </a:t>
            </a:r>
            <a:r>
              <a:rPr lang="en-US" i="1" dirty="0"/>
              <a:t>how</a:t>
            </a:r>
            <a:r>
              <a:rPr lang="en-US" dirty="0"/>
              <a:t> the object is instantiated</a:t>
            </a:r>
          </a:p>
          <a:p>
            <a:pPr lvl="3"/>
            <a:endParaRPr lang="en-US" dirty="0"/>
          </a:p>
          <a:p>
            <a:r>
              <a:rPr lang="en-US" dirty="0"/>
              <a:t>Written with the class name as the method name: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C++ will automatically create a </a:t>
            </a:r>
            <a:r>
              <a:rPr lang="en-US" dirty="0">
                <a:solidFill>
                  <a:srgbClr val="0066FF"/>
                </a:solidFill>
              </a:rPr>
              <a:t>synthesized default constructor </a:t>
            </a:r>
            <a:r>
              <a:rPr lang="en-US" dirty="0"/>
              <a:t>if you have </a:t>
            </a:r>
            <a:r>
              <a:rPr lang="en-US" i="1" dirty="0">
                <a:solidFill>
                  <a:srgbClr val="FF0000"/>
                </a:solidFill>
              </a:rPr>
              <a:t>no</a:t>
            </a:r>
            <a:r>
              <a:rPr lang="en-US" dirty="0"/>
              <a:t> user-defined constructors</a:t>
            </a:r>
          </a:p>
          <a:p>
            <a:pPr lvl="2"/>
            <a:r>
              <a:rPr lang="en-US" dirty="0"/>
              <a:t>Takes no arguments and calls the default </a:t>
            </a:r>
            <a:r>
              <a:rPr lang="en-US" dirty="0" err="1"/>
              <a:t>ctor</a:t>
            </a:r>
            <a:r>
              <a:rPr lang="en-US" dirty="0"/>
              <a:t> on all non-“plain old data” (non-POD) member variables</a:t>
            </a:r>
          </a:p>
          <a:p>
            <a:pPr lvl="2"/>
            <a:r>
              <a:rPr lang="en-US" dirty="0"/>
              <a:t>Synthesized default </a:t>
            </a:r>
            <a:r>
              <a:rPr lang="en-US" dirty="0" err="1"/>
              <a:t>ctor</a:t>
            </a:r>
            <a:r>
              <a:rPr lang="en-US" dirty="0"/>
              <a:t> will fail if you have non-initialized </a:t>
            </a:r>
            <a:r>
              <a:rPr lang="en-US" dirty="0" err="1"/>
              <a:t>const</a:t>
            </a:r>
            <a:r>
              <a:rPr lang="en-US" dirty="0"/>
              <a:t> or reference data members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4EEC1-8357-4960-AF46-16DCE7FA7C37}" type="slidenum">
              <a:rPr lang="en-US" smtClean="0"/>
              <a:t>11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822960" y="3383280"/>
            <a:ext cx="5297285" cy="365760"/>
          </a:xfrm>
          <a:prstGeom prst="roundRect">
            <a:avLst>
              <a:gd name="adj" fmla="val 11224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Point(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y);</a:t>
            </a:r>
            <a:endParaRPr lang="en-US" sz="20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91366A4-9D34-441F-AFCE-C685250F93E9}"/>
                  </a:ext>
                </a:extLst>
              </p14:cNvPr>
              <p14:cNvContentPartPr/>
              <p14:nvPr/>
            </p14:nvContentPartPr>
            <p14:xfrm>
              <a:off x="5728320" y="230508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91366A4-9D34-441F-AFCE-C685250F93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280" y="732960"/>
                <a:ext cx="7892280" cy="41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E8A16DF-88E2-485F-9CD2-CEA8205DE6DD}"/>
                  </a:ext>
                </a:extLst>
              </p14:cNvPr>
              <p14:cNvContentPartPr/>
              <p14:nvPr/>
            </p14:nvContentPartPr>
            <p14:xfrm>
              <a:off x="2886198" y="1797699"/>
              <a:ext cx="452880" cy="21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E8A16DF-88E2-485F-9CD2-CEA8205DE6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7558" y="1789059"/>
                <a:ext cx="4705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12D8263-81DA-4926-802A-59B43701BF1E}"/>
                  </a:ext>
                </a:extLst>
              </p14:cNvPr>
              <p14:cNvContentPartPr/>
              <p14:nvPr/>
            </p14:nvContentPartPr>
            <p14:xfrm>
              <a:off x="3979878" y="2165979"/>
              <a:ext cx="4313880" cy="90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12D8263-81DA-4926-802A-59B43701BF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70878" y="2156979"/>
                <a:ext cx="43315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BD1F6BA-6159-4812-B8A7-61F8CDAE3ED2}"/>
                  </a:ext>
                </a:extLst>
              </p14:cNvPr>
              <p14:cNvContentPartPr/>
              <p14:nvPr/>
            </p14:nvContentPartPr>
            <p14:xfrm>
              <a:off x="6722358" y="2614179"/>
              <a:ext cx="1516680" cy="311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BD1F6BA-6159-4812-B8A7-61F8CDAE3E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13716" y="2605539"/>
                <a:ext cx="1534324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D5623F5-E284-4CF1-B65F-B171C73B4E2C}"/>
                  </a:ext>
                </a:extLst>
              </p14:cNvPr>
              <p14:cNvContentPartPr/>
              <p14:nvPr/>
            </p14:nvContentPartPr>
            <p14:xfrm>
              <a:off x="4692550" y="4103167"/>
              <a:ext cx="2860200" cy="5104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D5623F5-E284-4CF1-B65F-B171C73B4E2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83549" y="4094527"/>
                <a:ext cx="2877842" cy="52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56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Synthesized Default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02920" y="1371600"/>
            <a:ext cx="8138160" cy="3017520"/>
          </a:xfrm>
          <a:prstGeom prst="roundRect">
            <a:avLst>
              <a:gd name="adj" fmla="val 4116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SimplePoint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constructors declared!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x_; }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inline member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y_; }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inline member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SimplePoint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p)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y);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x_;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data member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y_;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data member</a:t>
            </a:r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class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SimplePoint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3980303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SimplePoint.h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02920" y="4663440"/>
            <a:ext cx="8138160" cy="1920240"/>
          </a:xfrm>
          <a:prstGeom prst="roundRect">
            <a:avLst>
              <a:gd name="adj" fmla="val 4116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SimplePoint.h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600" i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definitions for Distance() and </a:t>
            </a:r>
            <a:r>
              <a:rPr lang="en-US" sz="1600" i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SetLocation</a:t>
            </a:r>
            <a:r>
              <a:rPr lang="en-US" sz="1600" i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SimplePoint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invokes synthesized default constructor</a:t>
            </a:r>
            <a:endParaRPr lang="en-US" sz="11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5000" y="4663440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SimplePoint.cc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71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Synthesized Default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B646-2CB6-3D43-9B8C-9F3510317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define </a:t>
            </a:r>
            <a:r>
              <a:rPr lang="en-US" i="1" dirty="0"/>
              <a:t>any</a:t>
            </a:r>
            <a:r>
              <a:rPr lang="en-US" dirty="0"/>
              <a:t> constructors, C++ assumes you have defined all the ones you intend to be available and will </a:t>
            </a:r>
            <a:r>
              <a:rPr lang="en-US" i="1" dirty="0"/>
              <a:t>not</a:t>
            </a:r>
            <a:r>
              <a:rPr lang="en-US" dirty="0"/>
              <a:t> add any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4EEC1-8357-4960-AF46-16DCE7FA7C37}" type="slidenum">
              <a:rPr lang="en-US" smtClean="0"/>
              <a:t>13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502920" y="2784764"/>
            <a:ext cx="8138160" cy="3749040"/>
          </a:xfrm>
          <a:prstGeom prst="roundRect">
            <a:avLst>
              <a:gd name="adj" fmla="val 308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SimplePoint.h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defining a constructor with two arguments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x_ = 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y_ = y;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SimplePoint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compiler error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if you define any 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//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ctors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C++ will NOT synthesize a 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// default constructor for you.</a:t>
            </a:r>
            <a:endParaRPr lang="en-US" sz="11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SimplePoint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invokes the 2-int-arguments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// constructor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27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Constructors (overloading)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4EEC1-8357-4960-AF46-16DCE7FA7C37}" type="slidenum">
              <a:rPr lang="en-US" smtClean="0"/>
              <a:t>14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502920" y="1371600"/>
            <a:ext cx="8138160" cy="4480560"/>
          </a:xfrm>
          <a:prstGeom prst="roundRect">
            <a:avLst>
              <a:gd name="adj" fmla="val 2879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SimplePoint.h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default constructor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x_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y_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 with two arguments</a:t>
            </a:r>
            <a:endParaRPr lang="en-US" sz="1600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x_ = 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y_ = y;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SimplePoint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invokes the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16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SimplePoint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invokes the default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times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SimplePoint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invokes the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2-int-arguments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DB2C442-49A1-4FA9-BF44-04D9A9CEA193}"/>
                  </a:ext>
                </a:extLst>
              </p14:cNvPr>
              <p14:cNvContentPartPr/>
              <p14:nvPr/>
            </p14:nvContentPartPr>
            <p14:xfrm>
              <a:off x="7413531" y="2977234"/>
              <a:ext cx="824760" cy="2285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DB2C442-49A1-4FA9-BF44-04D9A9CEA1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4535" y="2968593"/>
                <a:ext cx="842392" cy="2303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97A8A30-02B0-4266-B6B6-6D805753D9C8}"/>
                  </a:ext>
                </a:extLst>
              </p14:cNvPr>
              <p14:cNvContentPartPr/>
              <p14:nvPr/>
            </p14:nvContentPartPr>
            <p14:xfrm>
              <a:off x="6380331" y="1926754"/>
              <a:ext cx="90000" cy="150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97A8A30-02B0-4266-B6B6-6D805753D9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71691" y="1918114"/>
                <a:ext cx="1076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2F5BD1F-FA19-44C7-BAFB-9C98D97824CB}"/>
                  </a:ext>
                </a:extLst>
              </p14:cNvPr>
              <p14:cNvContentPartPr/>
              <p14:nvPr/>
            </p14:nvContentPartPr>
            <p14:xfrm>
              <a:off x="5488611" y="1947994"/>
              <a:ext cx="638640" cy="139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2F5BD1F-FA19-44C7-BAFB-9C98D97824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79616" y="1939354"/>
                <a:ext cx="65627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5054DEA-2363-4DD9-BFB6-41427DE8F585}"/>
                  </a:ext>
                </a:extLst>
              </p14:cNvPr>
              <p14:cNvContentPartPr/>
              <p14:nvPr/>
            </p14:nvContentPartPr>
            <p14:xfrm>
              <a:off x="6763731" y="1906234"/>
              <a:ext cx="120600" cy="148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5054DEA-2363-4DD9-BFB6-41427DE8F58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55091" y="1897594"/>
                <a:ext cx="1382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13F086A-44B9-4BD8-9874-784068C18B37}"/>
                  </a:ext>
                </a:extLst>
              </p14:cNvPr>
              <p14:cNvContentPartPr/>
              <p14:nvPr/>
            </p14:nvContentPartPr>
            <p14:xfrm>
              <a:off x="6939771" y="1885354"/>
              <a:ext cx="992160" cy="234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13F086A-44B9-4BD8-9874-784068C18B3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31131" y="1876354"/>
                <a:ext cx="10098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7CEE92F-B650-4342-88B6-53A8F0C16905}"/>
                  </a:ext>
                </a:extLst>
              </p14:cNvPr>
              <p14:cNvContentPartPr/>
              <p14:nvPr/>
            </p14:nvContentPartPr>
            <p14:xfrm>
              <a:off x="6324531" y="2239234"/>
              <a:ext cx="497880" cy="1472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7CEE92F-B650-4342-88B6-53A8F0C1690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15891" y="2230234"/>
                <a:ext cx="5155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3C0B8B2-7C33-4961-98C8-D36CDC09529F}"/>
                  </a:ext>
                </a:extLst>
              </p14:cNvPr>
              <p14:cNvContentPartPr/>
              <p14:nvPr/>
            </p14:nvContentPartPr>
            <p14:xfrm>
              <a:off x="5858331" y="2259034"/>
              <a:ext cx="298440" cy="1544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3C0B8B2-7C33-4961-98C8-D36CDC09529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49691" y="2250055"/>
                <a:ext cx="316080" cy="172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93E40A8-5EFE-4FF4-9659-822B3FAAB4AC}"/>
                  </a:ext>
                </a:extLst>
              </p14:cNvPr>
              <p14:cNvContentPartPr/>
              <p14:nvPr/>
            </p14:nvContentPartPr>
            <p14:xfrm>
              <a:off x="5487531" y="2294314"/>
              <a:ext cx="240120" cy="1152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93E40A8-5EFE-4FF4-9659-822B3FAAB4A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78891" y="2285647"/>
                <a:ext cx="257760" cy="132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64C9A5C-ACB5-4752-9498-2329E7DF2E63}"/>
                  </a:ext>
                </a:extLst>
              </p14:cNvPr>
              <p14:cNvContentPartPr/>
              <p14:nvPr/>
            </p14:nvContentPartPr>
            <p14:xfrm>
              <a:off x="5307531" y="2556754"/>
              <a:ext cx="1406520" cy="4557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64C9A5C-ACB5-4752-9498-2329E7DF2E6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98891" y="2547761"/>
                <a:ext cx="1424160" cy="473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AE6D594-DF98-439E-AB55-01448C7CA899}"/>
                  </a:ext>
                </a:extLst>
              </p14:cNvPr>
              <p14:cNvContentPartPr/>
              <p14:nvPr/>
            </p14:nvContentPartPr>
            <p14:xfrm>
              <a:off x="5269731" y="2020354"/>
              <a:ext cx="66240" cy="104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AE6D594-DF98-439E-AB55-01448C7CA89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260731" y="2011354"/>
                <a:ext cx="838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4CBB647-7B92-4DA0-AADB-7F5C94D62D44}"/>
                  </a:ext>
                </a:extLst>
              </p14:cNvPr>
              <p14:cNvContentPartPr/>
              <p14:nvPr/>
            </p14:nvContentPartPr>
            <p14:xfrm>
              <a:off x="5308251" y="3273154"/>
              <a:ext cx="55080" cy="72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4CBB647-7B92-4DA0-AADB-7F5C94D62D4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99251" y="3264154"/>
                <a:ext cx="727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8E0A8CF-3CB1-4414-B113-7C3B1F6C4DB4}"/>
                  </a:ext>
                </a:extLst>
              </p14:cNvPr>
              <p14:cNvContentPartPr/>
              <p14:nvPr/>
            </p14:nvContentPartPr>
            <p14:xfrm>
              <a:off x="6052731" y="3125554"/>
              <a:ext cx="909000" cy="1864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8E0A8CF-3CB1-4414-B113-7C3B1F6C4DB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043731" y="3116554"/>
                <a:ext cx="9266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083B38E-7CE5-43CE-AFD7-A67E957C7493}"/>
                  </a:ext>
                </a:extLst>
              </p14:cNvPr>
              <p14:cNvContentPartPr/>
              <p14:nvPr/>
            </p14:nvContentPartPr>
            <p14:xfrm>
              <a:off x="5474211" y="3169474"/>
              <a:ext cx="455040" cy="1512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083B38E-7CE5-43CE-AFD7-A67E957C749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465564" y="3160495"/>
                <a:ext cx="472694" cy="1687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1932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C++ lets you </a:t>
            </a:r>
            <a:r>
              <a:rPr lang="en-US" i="1" dirty="0"/>
              <a:t>optionally</a:t>
            </a:r>
            <a:r>
              <a:rPr lang="en-US" dirty="0"/>
              <a:t> declare an </a:t>
            </a:r>
            <a:r>
              <a:rPr lang="en-US" dirty="0">
                <a:solidFill>
                  <a:srgbClr val="0066FF"/>
                </a:solidFill>
              </a:rPr>
              <a:t>initialization list </a:t>
            </a:r>
            <a:r>
              <a:rPr lang="en-US" dirty="0"/>
              <a:t>as part of a constructor definition</a:t>
            </a:r>
          </a:p>
          <a:p>
            <a:pPr lvl="1"/>
            <a:r>
              <a:rPr lang="en-US" dirty="0"/>
              <a:t>Initializes fields according to parameters in the list</a:t>
            </a:r>
          </a:p>
          <a:p>
            <a:pPr lvl="1"/>
            <a:r>
              <a:rPr lang="en-US" dirty="0"/>
              <a:t>The following two are (nearly) identical: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4EEC1-8357-4960-AF46-16DCE7FA7C37}" type="slidenum">
              <a:rPr lang="en-US" smtClean="0"/>
              <a:t>15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322217" y="4975565"/>
            <a:ext cx="8212183" cy="1054236"/>
          </a:xfrm>
          <a:prstGeom prst="roundRect">
            <a:avLst>
              <a:gd name="adj" fmla="val 7579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 with an initialization list</a:t>
            </a:r>
            <a:endParaRPr lang="en-US" sz="1600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Point::Point(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y)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x_(x), y_(y)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"Point: ("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x_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",”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y_&lt;&lt;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22217" y="3355272"/>
            <a:ext cx="8212183" cy="1364774"/>
          </a:xfrm>
          <a:prstGeom prst="roundRect">
            <a:avLst>
              <a:gd name="adj" fmla="val 625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Point::Point(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x_ = 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y_ = y;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”Point: ("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x_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y_&lt;&lt;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1720103-37FC-48CF-B422-8D9B4EBA3318}"/>
                  </a:ext>
                </a:extLst>
              </p14:cNvPr>
              <p14:cNvContentPartPr/>
              <p14:nvPr/>
            </p14:nvContentPartPr>
            <p14:xfrm>
              <a:off x="6765284" y="3440291"/>
              <a:ext cx="24480" cy="113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1720103-37FC-48CF-B422-8D9B4EBA33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6284" y="3431291"/>
                <a:ext cx="4212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97A61F0-6FBB-447D-B3F5-1C2E3F07F73C}"/>
                  </a:ext>
                </a:extLst>
              </p14:cNvPr>
              <p14:cNvContentPartPr/>
              <p14:nvPr/>
            </p14:nvContentPartPr>
            <p14:xfrm>
              <a:off x="6552524" y="3442451"/>
              <a:ext cx="176040" cy="117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97A61F0-6FBB-447D-B3F5-1C2E3F07F7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43524" y="3433451"/>
                <a:ext cx="1936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031FB78-5B9C-4A04-8BFC-D95A99CA7F9C}"/>
                  </a:ext>
                </a:extLst>
              </p14:cNvPr>
              <p14:cNvContentPartPr/>
              <p14:nvPr/>
            </p14:nvContentPartPr>
            <p14:xfrm>
              <a:off x="6344084" y="3434531"/>
              <a:ext cx="174960" cy="137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031FB78-5B9C-4A04-8BFC-D95A99CA7F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5102" y="3425891"/>
                <a:ext cx="192564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A26E5FA-562B-421B-A540-B82BCFC6F9C1}"/>
                  </a:ext>
                </a:extLst>
              </p14:cNvPr>
              <p14:cNvContentPartPr/>
              <p14:nvPr/>
            </p14:nvContentPartPr>
            <p14:xfrm>
              <a:off x="6822164" y="3447851"/>
              <a:ext cx="55440" cy="96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A26E5FA-562B-421B-A540-B82BCFC6F9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13164" y="3439211"/>
                <a:ext cx="730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B00478C-3826-454C-BE45-53EE30AA6675}"/>
                  </a:ext>
                </a:extLst>
              </p14:cNvPr>
              <p14:cNvContentPartPr/>
              <p14:nvPr/>
            </p14:nvContentPartPr>
            <p14:xfrm>
              <a:off x="7760324" y="3405011"/>
              <a:ext cx="280440" cy="135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B00478C-3826-454C-BE45-53EE30AA66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51684" y="3396011"/>
                <a:ext cx="2980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D4E84FB-3B31-4A6E-9DFE-E572CB436CE4}"/>
                  </a:ext>
                </a:extLst>
              </p14:cNvPr>
              <p14:cNvContentPartPr/>
              <p14:nvPr/>
            </p14:nvContentPartPr>
            <p14:xfrm>
              <a:off x="6990284" y="3425171"/>
              <a:ext cx="645840" cy="138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D4E84FB-3B31-4A6E-9DFE-E572CB436CE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81289" y="3416508"/>
                <a:ext cx="663470" cy="155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3DE50BB-0D6E-4F06-BD96-9D345F2E83FE}"/>
                  </a:ext>
                </a:extLst>
              </p14:cNvPr>
              <p14:cNvContentPartPr/>
              <p14:nvPr/>
            </p14:nvContentPartPr>
            <p14:xfrm>
              <a:off x="6632444" y="3723611"/>
              <a:ext cx="146160" cy="129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3DE50BB-0D6E-4F06-BD96-9D345F2E83F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23444" y="3714971"/>
                <a:ext cx="1638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AA178E1-3E5C-4AF3-BABB-C95E0ED99BB9}"/>
                  </a:ext>
                </a:extLst>
              </p14:cNvPr>
              <p14:cNvContentPartPr/>
              <p14:nvPr/>
            </p14:nvContentPartPr>
            <p14:xfrm>
              <a:off x="6344084" y="3699131"/>
              <a:ext cx="254160" cy="1116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AA178E1-3E5C-4AF3-BABB-C95E0ED99BB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35097" y="3690491"/>
                <a:ext cx="271775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2C70D37-2EAF-4852-9349-DC57D60835B9}"/>
                  </a:ext>
                </a:extLst>
              </p14:cNvPr>
              <p14:cNvContentPartPr/>
              <p14:nvPr/>
            </p14:nvContentPartPr>
            <p14:xfrm>
              <a:off x="6818564" y="3712811"/>
              <a:ext cx="96120" cy="644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2C70D37-2EAF-4852-9349-DC57D60835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09564" y="3703811"/>
                <a:ext cx="11376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D034CFC-7995-402B-81B9-852C7A337116}"/>
                  </a:ext>
                </a:extLst>
              </p14:cNvPr>
              <p14:cNvContentPartPr/>
              <p14:nvPr/>
            </p14:nvContentPartPr>
            <p14:xfrm>
              <a:off x="7259564" y="3716771"/>
              <a:ext cx="56160" cy="655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D034CFC-7995-402B-81B9-852C7A33711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50564" y="3707771"/>
                <a:ext cx="7380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D445BDD-0501-4A61-BD32-57AA45A4DE8B}"/>
                  </a:ext>
                </a:extLst>
              </p14:cNvPr>
              <p14:cNvContentPartPr/>
              <p14:nvPr/>
            </p14:nvContentPartPr>
            <p14:xfrm>
              <a:off x="7349564" y="3670331"/>
              <a:ext cx="493560" cy="1321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D445BDD-0501-4A61-BD32-57AA45A4DE8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40924" y="3661355"/>
                <a:ext cx="511200" cy="149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07BCAA9-7D9D-487D-97AF-4CB8DDB448EC}"/>
                  </a:ext>
                </a:extLst>
              </p14:cNvPr>
              <p14:cNvContentPartPr/>
              <p14:nvPr/>
            </p14:nvContentPartPr>
            <p14:xfrm>
              <a:off x="6957884" y="3690491"/>
              <a:ext cx="211680" cy="1022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07BCAA9-7D9D-487D-97AF-4CB8DDB448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49244" y="3681491"/>
                <a:ext cx="229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BD54664-8E86-438E-B471-6DE8445BBD45}"/>
                  </a:ext>
                </a:extLst>
              </p14:cNvPr>
              <p14:cNvContentPartPr/>
              <p14:nvPr/>
            </p14:nvContentPartPr>
            <p14:xfrm>
              <a:off x="7598324" y="5062451"/>
              <a:ext cx="62280" cy="745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BD54664-8E86-438E-B471-6DE8445BBD4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89324" y="5053451"/>
                <a:ext cx="799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48CF464-CC55-405D-AD7D-5B24DA5F922F}"/>
                  </a:ext>
                </a:extLst>
              </p14:cNvPr>
              <p14:cNvContentPartPr/>
              <p14:nvPr/>
            </p14:nvContentPartPr>
            <p14:xfrm>
              <a:off x="7369724" y="5052011"/>
              <a:ext cx="194040" cy="943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48CF464-CC55-405D-AD7D-5B24DA5F922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61084" y="5043371"/>
                <a:ext cx="2116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60CEDF6-396A-47A8-9A62-9AB04C487B80}"/>
                  </a:ext>
                </a:extLst>
              </p14:cNvPr>
              <p14:cNvContentPartPr/>
              <p14:nvPr/>
            </p14:nvContentPartPr>
            <p14:xfrm>
              <a:off x="7070924" y="5041931"/>
              <a:ext cx="255960" cy="1083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60CEDF6-396A-47A8-9A62-9AB04C487B8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61924" y="5032931"/>
                <a:ext cx="2736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9C66F05-8886-446E-9025-29A0D1CF6B8B}"/>
                  </a:ext>
                </a:extLst>
              </p14:cNvPr>
              <p14:cNvContentPartPr/>
              <p14:nvPr/>
            </p14:nvContentPartPr>
            <p14:xfrm>
              <a:off x="6832604" y="5064611"/>
              <a:ext cx="201960" cy="860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9C66F05-8886-446E-9025-29A0D1CF6B8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23604" y="5055971"/>
                <a:ext cx="2196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B57050B-6723-410D-97FE-35AEF970CD6D}"/>
                  </a:ext>
                </a:extLst>
              </p14:cNvPr>
              <p14:cNvContentPartPr/>
              <p14:nvPr/>
            </p14:nvContentPartPr>
            <p14:xfrm>
              <a:off x="6530564" y="5054531"/>
              <a:ext cx="153720" cy="1195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B57050B-6723-410D-97FE-35AEF970CD6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521564" y="5045531"/>
                <a:ext cx="1713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7D4B0F9-19C2-4F9C-81C3-F03F6AF4AE9C}"/>
                  </a:ext>
                </a:extLst>
              </p14:cNvPr>
              <p14:cNvContentPartPr/>
              <p14:nvPr/>
            </p14:nvContentPartPr>
            <p14:xfrm>
              <a:off x="6337604" y="5056331"/>
              <a:ext cx="151200" cy="81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7D4B0F9-19C2-4F9C-81C3-F03F6AF4AE9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28943" y="5047331"/>
                <a:ext cx="168882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8AD6691-008E-4E6A-878D-6CB1829099C4}"/>
                  </a:ext>
                </a:extLst>
              </p14:cNvPr>
              <p14:cNvContentPartPr/>
              <p14:nvPr/>
            </p14:nvContentPartPr>
            <p14:xfrm>
              <a:off x="6633524" y="3182891"/>
              <a:ext cx="11880" cy="532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8AD6691-008E-4E6A-878D-6CB1829099C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24884" y="3174251"/>
                <a:ext cx="295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F70CEFF-2803-4D16-9CA5-18403A5F8CD8}"/>
                  </a:ext>
                </a:extLst>
              </p14:cNvPr>
              <p14:cNvContentPartPr/>
              <p14:nvPr/>
            </p14:nvContentPartPr>
            <p14:xfrm>
              <a:off x="6160844" y="3165251"/>
              <a:ext cx="441360" cy="89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F70CEFF-2803-4D16-9CA5-18403A5F8CD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51844" y="3156251"/>
                <a:ext cx="4590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BD5691F-9438-4599-A641-62C0319F046B}"/>
                  </a:ext>
                </a:extLst>
              </p14:cNvPr>
              <p14:cNvContentPartPr/>
              <p14:nvPr/>
            </p14:nvContentPartPr>
            <p14:xfrm>
              <a:off x="6144284" y="4863371"/>
              <a:ext cx="6840" cy="334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BD5691F-9438-4599-A641-62C0319F046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35284" y="4854731"/>
                <a:ext cx="244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485BF25-3D4C-4341-9ECA-A9784C2BAA72}"/>
                  </a:ext>
                </a:extLst>
              </p14:cNvPr>
              <p14:cNvContentPartPr/>
              <p14:nvPr/>
            </p14:nvContentPartPr>
            <p14:xfrm>
              <a:off x="6133484" y="4814051"/>
              <a:ext cx="7560" cy="36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485BF25-3D4C-4341-9ECA-A9784C2BAA7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124844" y="4805051"/>
                <a:ext cx="252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2892AEE-2402-48D2-9CAF-F207EA72CA09}"/>
                  </a:ext>
                </a:extLst>
              </p14:cNvPr>
              <p14:cNvContentPartPr/>
              <p14:nvPr/>
            </p14:nvContentPartPr>
            <p14:xfrm>
              <a:off x="6664844" y="4830611"/>
              <a:ext cx="8640" cy="648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2892AEE-2402-48D2-9CAF-F207EA72CA0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655844" y="4821611"/>
                <a:ext cx="262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6173C73F-01C6-4A0D-806C-33B8F798A45F}"/>
                  </a:ext>
                </a:extLst>
              </p14:cNvPr>
              <p14:cNvContentPartPr/>
              <p14:nvPr/>
            </p14:nvContentPartPr>
            <p14:xfrm>
              <a:off x="6190364" y="4813691"/>
              <a:ext cx="420840" cy="878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6173C73F-01C6-4A0D-806C-33B8F798A45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81717" y="4804728"/>
                <a:ext cx="438495" cy="105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857F185-9D49-4B6F-8448-A68E6ED6D09A}"/>
                  </a:ext>
                </a:extLst>
              </p14:cNvPr>
              <p14:cNvContentPartPr/>
              <p14:nvPr/>
            </p14:nvContentPartPr>
            <p14:xfrm>
              <a:off x="6042044" y="5034371"/>
              <a:ext cx="164520" cy="1486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857F185-9D49-4B6F-8448-A68E6ED6D09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33044" y="5025731"/>
                <a:ext cx="18216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A39DEB8-16D1-4C3E-8598-B36193E26EC7}"/>
                  </a:ext>
                </a:extLst>
              </p14:cNvPr>
              <p14:cNvContentPartPr/>
              <p14:nvPr/>
            </p14:nvContentPartPr>
            <p14:xfrm>
              <a:off x="6035924" y="3656291"/>
              <a:ext cx="167760" cy="1602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A39DEB8-16D1-4C3E-8598-B36193E26EC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026924" y="3647651"/>
                <a:ext cx="1854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28EF6FB1-B862-4D55-95B2-AFF97B9F1587}"/>
                  </a:ext>
                </a:extLst>
              </p14:cNvPr>
              <p14:cNvContentPartPr/>
              <p14:nvPr/>
            </p14:nvContentPartPr>
            <p14:xfrm>
              <a:off x="6030524" y="3412931"/>
              <a:ext cx="146520" cy="153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28EF6FB1-B862-4D55-95B2-AFF97B9F158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021884" y="3404291"/>
                <a:ext cx="1641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58CEB80-B160-4E40-8872-34E863D3D2D4}"/>
                  </a:ext>
                </a:extLst>
              </p14:cNvPr>
              <p14:cNvContentPartPr/>
              <p14:nvPr/>
            </p14:nvContentPartPr>
            <p14:xfrm>
              <a:off x="3791160" y="6218053"/>
              <a:ext cx="84240" cy="1170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58CEB80-B160-4E40-8872-34E863D3D2D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782160" y="6209053"/>
                <a:ext cx="1018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15850F31-569A-473E-A963-9E50F496F3BB}"/>
                  </a:ext>
                </a:extLst>
              </p14:cNvPr>
              <p14:cNvContentPartPr/>
              <p14:nvPr/>
            </p14:nvContentPartPr>
            <p14:xfrm>
              <a:off x="6496560" y="6188533"/>
              <a:ext cx="44640" cy="763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15850F31-569A-473E-A963-9E50F496F3B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87920" y="6179893"/>
                <a:ext cx="622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D62128B-FB68-4802-AAC0-5385994AF3B7}"/>
                  </a:ext>
                </a:extLst>
              </p14:cNvPr>
              <p14:cNvContentPartPr/>
              <p14:nvPr/>
            </p14:nvContentPartPr>
            <p14:xfrm>
              <a:off x="7697520" y="6107533"/>
              <a:ext cx="17280" cy="831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D62128B-FB68-4802-AAC0-5385994AF3B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688520" y="6098893"/>
                <a:ext cx="349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86BE0E20-92D9-4D49-8FB1-DA7177F72143}"/>
                  </a:ext>
                </a:extLst>
              </p14:cNvPr>
              <p14:cNvContentPartPr/>
              <p14:nvPr/>
            </p14:nvContentPartPr>
            <p14:xfrm>
              <a:off x="7715160" y="6259813"/>
              <a:ext cx="7560" cy="82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86BE0E20-92D9-4D49-8FB1-DA7177F7214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706160" y="6250813"/>
                <a:ext cx="252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CCDE3352-D2E7-468E-8464-95496E1A2102}"/>
                  </a:ext>
                </a:extLst>
              </p14:cNvPr>
              <p14:cNvContentPartPr/>
              <p14:nvPr/>
            </p14:nvContentPartPr>
            <p14:xfrm>
              <a:off x="7454520" y="6150373"/>
              <a:ext cx="194760" cy="1915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CCDE3352-D2E7-468E-8464-95496E1A210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45520" y="6141733"/>
                <a:ext cx="21240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5134AABD-D057-4EF1-870F-85E380FB8330}"/>
                  </a:ext>
                </a:extLst>
              </p14:cNvPr>
              <p14:cNvContentPartPr/>
              <p14:nvPr/>
            </p14:nvContentPartPr>
            <p14:xfrm>
              <a:off x="7288200" y="6134173"/>
              <a:ext cx="129240" cy="1238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5134AABD-D057-4EF1-870F-85E380FB833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279560" y="6125173"/>
                <a:ext cx="1468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69CB533F-7B47-4499-997A-612CA22F89FC}"/>
                  </a:ext>
                </a:extLst>
              </p14:cNvPr>
              <p14:cNvContentPartPr/>
              <p14:nvPr/>
            </p14:nvContentPartPr>
            <p14:xfrm>
              <a:off x="6715440" y="6155413"/>
              <a:ext cx="451800" cy="1083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69CB533F-7B47-4499-997A-612CA22F89F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706800" y="6146773"/>
                <a:ext cx="4694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CE450D33-F274-4F61-A49B-EA9A957260E4}"/>
                  </a:ext>
                </a:extLst>
              </p14:cNvPr>
              <p14:cNvContentPartPr/>
              <p14:nvPr/>
            </p14:nvContentPartPr>
            <p14:xfrm>
              <a:off x="5992560" y="6151453"/>
              <a:ext cx="295200" cy="1195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CE450D33-F274-4F61-A49B-EA9A957260E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983909" y="6142480"/>
                <a:ext cx="312862" cy="137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AAE1E7E2-2CB9-49BD-B52F-1AE42CD38D22}"/>
                  </a:ext>
                </a:extLst>
              </p14:cNvPr>
              <p14:cNvContentPartPr/>
              <p14:nvPr/>
            </p14:nvContentPartPr>
            <p14:xfrm>
              <a:off x="6332760" y="6181693"/>
              <a:ext cx="126720" cy="813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AAE1E7E2-2CB9-49BD-B52F-1AE42CD38D2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324120" y="6173053"/>
                <a:ext cx="14436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A28A24A0-D9A4-4662-B5AD-E51A7216C8A3}"/>
                  </a:ext>
                </a:extLst>
              </p14:cNvPr>
              <p14:cNvContentPartPr/>
              <p14:nvPr/>
            </p14:nvContentPartPr>
            <p14:xfrm>
              <a:off x="5240160" y="6167653"/>
              <a:ext cx="405000" cy="1983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A28A24A0-D9A4-4662-B5AD-E51A7216C8A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231520" y="6158997"/>
                <a:ext cx="422640" cy="216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A466ABFB-ABBE-4CA7-83CE-7C47E729422D}"/>
                  </a:ext>
                </a:extLst>
              </p14:cNvPr>
              <p14:cNvContentPartPr/>
              <p14:nvPr/>
            </p14:nvContentPartPr>
            <p14:xfrm>
              <a:off x="5733000" y="6157933"/>
              <a:ext cx="129600" cy="12564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A466ABFB-ABBE-4CA7-83CE-7C47E729422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724000" y="6148933"/>
                <a:ext cx="1472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BFD3C15C-7701-4ED5-9125-3D6E57AFF287}"/>
                  </a:ext>
                </a:extLst>
              </p14:cNvPr>
              <p14:cNvContentPartPr/>
              <p14:nvPr/>
            </p14:nvContentPartPr>
            <p14:xfrm>
              <a:off x="4575600" y="6169093"/>
              <a:ext cx="518400" cy="1425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BFD3C15C-7701-4ED5-9125-3D6E57AFF28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66960" y="6160093"/>
                <a:ext cx="5360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74EF8E32-5E31-4BA7-89EA-6B14D5870D35}"/>
                  </a:ext>
                </a:extLst>
              </p14:cNvPr>
              <p14:cNvContentPartPr/>
              <p14:nvPr/>
            </p14:nvContentPartPr>
            <p14:xfrm>
              <a:off x="3929760" y="6232453"/>
              <a:ext cx="517680" cy="11412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74EF8E32-5E31-4BA7-89EA-6B14D5870D3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20760" y="6223786"/>
                <a:ext cx="535320" cy="131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9898C110-B58A-44FF-9B59-1EA0FDC5983F}"/>
                  </a:ext>
                </a:extLst>
              </p14:cNvPr>
              <p14:cNvContentPartPr/>
              <p14:nvPr/>
            </p14:nvContentPartPr>
            <p14:xfrm>
              <a:off x="3456360" y="6220933"/>
              <a:ext cx="176760" cy="1310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9898C110-B58A-44FF-9B59-1EA0FDC5983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447702" y="6211933"/>
                <a:ext cx="194436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18EEF46-221F-4CFA-8416-033336C669A2}"/>
                  </a:ext>
                </a:extLst>
              </p14:cNvPr>
              <p14:cNvContentPartPr/>
              <p14:nvPr/>
            </p14:nvContentPartPr>
            <p14:xfrm>
              <a:off x="2776680" y="6225253"/>
              <a:ext cx="642600" cy="22824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18EEF46-221F-4CFA-8416-033336C669A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768045" y="6216253"/>
                <a:ext cx="660230" cy="2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451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vs. Construction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Data members in initializer list are initialized in the order they are defined in the class, not by the initialization list ordering (</a:t>
            </a:r>
            <a:r>
              <a:rPr lang="en-US" b="1" dirty="0">
                <a:solidFill>
                  <a:srgbClr val="FF0000"/>
                </a:solidFill>
              </a:rPr>
              <a:t>!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Data members that don’t appear in the initialization list are </a:t>
            </a:r>
            <a:r>
              <a:rPr lang="en-US" i="1" dirty="0"/>
              <a:t>default initialized/constructed</a:t>
            </a:r>
            <a:r>
              <a:rPr lang="en-US" dirty="0"/>
              <a:t> before body is executed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solidFill>
                  <a:srgbClr val="0066FF"/>
                </a:solidFill>
              </a:rPr>
              <a:t>Initialization preferred to assignment </a:t>
            </a:r>
            <a:r>
              <a:rPr lang="en-US" dirty="0"/>
              <a:t>to avoid extra steps</a:t>
            </a:r>
          </a:p>
          <a:p>
            <a:pPr lvl="2"/>
            <a:r>
              <a:rPr lang="en-US" dirty="0"/>
              <a:t>Real constructors should never mix the two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4EEC1-8357-4960-AF46-16DCE7FA7C37}" type="slidenum">
              <a:rPr lang="en-US" smtClean="0"/>
              <a:t>16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457200" y="1371600"/>
            <a:ext cx="8229600" cy="2468880"/>
          </a:xfrm>
          <a:prstGeom prst="roundRect">
            <a:avLst>
              <a:gd name="adj" fmla="val 501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Point3D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 with 3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Point3D(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z) : y_(y), x_(x)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z_ = z;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x_, y_, z_;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data members</a:t>
            </a:r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class Point3D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363845" y="1479620"/>
            <a:ext cx="3383280" cy="974326"/>
            <a:chOff x="5257165" y="2134634"/>
            <a:chExt cx="3383280" cy="974326"/>
          </a:xfrm>
        </p:grpSpPr>
        <p:sp>
          <p:nvSpPr>
            <p:cNvPr id="9" name="Oval 8"/>
            <p:cNvSpPr/>
            <p:nvPr/>
          </p:nvSpPr>
          <p:spPr bwMode="auto">
            <a:xfrm>
              <a:off x="6309360" y="2743200"/>
              <a:ext cx="2011680" cy="365760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57165" y="2134634"/>
              <a:ext cx="3383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First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initialization list is applied.</a:t>
              </a:r>
              <a:endPara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5756564" y="2434748"/>
              <a:ext cx="666403" cy="36387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822960" y="2331720"/>
            <a:ext cx="5960225" cy="690481"/>
            <a:chOff x="914400" y="2990088"/>
            <a:chExt cx="5960225" cy="690481"/>
          </a:xfrm>
        </p:grpSpPr>
        <p:sp>
          <p:nvSpPr>
            <p:cNvPr id="11" name="TextBox 10"/>
            <p:cNvSpPr txBox="1"/>
            <p:nvPr/>
          </p:nvSpPr>
          <p:spPr>
            <a:xfrm>
              <a:off x="3217025" y="3311237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constructor body is executed.</a:t>
              </a:r>
              <a:endPara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914400" y="2990088"/>
              <a:ext cx="1280160" cy="365760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11" idx="1"/>
            </p:cNvCxnSpPr>
            <p:nvPr/>
          </p:nvCxnSpPr>
          <p:spPr bwMode="auto">
            <a:xfrm flipH="1" flipV="1">
              <a:off x="2194560" y="3282882"/>
              <a:ext cx="1022465" cy="213021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F918C84-A177-4346-8EAE-2E53B09280EA}"/>
                  </a:ext>
                </a:extLst>
              </p14:cNvPr>
              <p14:cNvContentPartPr/>
              <p14:nvPr/>
            </p14:nvContentPartPr>
            <p14:xfrm>
              <a:off x="5047251" y="1400271"/>
              <a:ext cx="332640" cy="322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F918C84-A177-4346-8EAE-2E53B09280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8251" y="1391271"/>
                <a:ext cx="3502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431E648-3CF4-401E-9FC3-6E3995F9715B}"/>
                  </a:ext>
                </a:extLst>
              </p14:cNvPr>
              <p14:cNvContentPartPr/>
              <p14:nvPr/>
            </p14:nvContentPartPr>
            <p14:xfrm>
              <a:off x="3089211" y="2431311"/>
              <a:ext cx="312120" cy="324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431E648-3CF4-401E-9FC3-6E3995F971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0211" y="2422671"/>
                <a:ext cx="32976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529F4F0-094F-42CC-836E-790D0E2C6489}"/>
                  </a:ext>
                </a:extLst>
              </p14:cNvPr>
              <p14:cNvContentPartPr/>
              <p14:nvPr/>
            </p14:nvContentPartPr>
            <p14:xfrm>
              <a:off x="2401611" y="3117471"/>
              <a:ext cx="221040" cy="220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529F4F0-094F-42CC-836E-790D0E2C64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2611" y="3108831"/>
                <a:ext cx="2386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B645063-110F-431F-9B8F-0E92307F1FFE}"/>
                  </a:ext>
                </a:extLst>
              </p14:cNvPr>
              <p14:cNvContentPartPr/>
              <p14:nvPr/>
            </p14:nvContentPartPr>
            <p14:xfrm>
              <a:off x="1948011" y="3173991"/>
              <a:ext cx="230760" cy="233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B645063-110F-431F-9B8F-0E92307F1F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39011" y="3165351"/>
                <a:ext cx="2484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14D0A42-5119-4489-8991-E894C3E63059}"/>
                  </a:ext>
                </a:extLst>
              </p14:cNvPr>
              <p14:cNvContentPartPr/>
              <p14:nvPr/>
            </p14:nvContentPartPr>
            <p14:xfrm>
              <a:off x="1463811" y="3226551"/>
              <a:ext cx="187200" cy="180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14D0A42-5119-4489-8991-E894C3E630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54811" y="3217551"/>
                <a:ext cx="2048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104D91B-38FF-443D-B016-82E7A2D9C830}"/>
                  </a:ext>
                </a:extLst>
              </p14:cNvPr>
              <p14:cNvContentPartPr/>
              <p14:nvPr/>
            </p14:nvContentPartPr>
            <p14:xfrm>
              <a:off x="3495651" y="4577486"/>
              <a:ext cx="4024080" cy="979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104D91B-38FF-443D-B016-82E7A2D9C8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87011" y="4568486"/>
                <a:ext cx="40417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35D03E57-85E9-46E0-A239-4F9D1B43A4D4}"/>
                  </a:ext>
                </a:extLst>
              </p14:cNvPr>
              <p14:cNvContentPartPr/>
              <p14:nvPr/>
            </p14:nvContentPartPr>
            <p14:xfrm>
              <a:off x="41811" y="4067006"/>
              <a:ext cx="1276920" cy="26812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35D03E57-85E9-46E0-A239-4F9D1B43A4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171" y="4058006"/>
                <a:ext cx="1294560" cy="26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400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Classes Review</a:t>
            </a:r>
          </a:p>
          <a:p>
            <a:r>
              <a:rPr lang="en-US" dirty="0"/>
              <a:t>Constructors</a:t>
            </a:r>
          </a:p>
          <a:p>
            <a:r>
              <a:rPr lang="en-US" b="1" dirty="0">
                <a:solidFill>
                  <a:srgbClr val="4B2A85"/>
                </a:solidFill>
              </a:rPr>
              <a:t>Copy Constructors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Destructors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81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097280"/>
          </a:xfrm>
        </p:spPr>
        <p:txBody>
          <a:bodyPr/>
          <a:lstStyle/>
          <a:p>
            <a:r>
              <a:rPr lang="en-US" dirty="0"/>
              <a:t>C++ has the notion of a </a:t>
            </a:r>
            <a:r>
              <a:rPr lang="en-US" dirty="0">
                <a:solidFill>
                  <a:srgbClr val="0066FF"/>
                </a:solidFill>
              </a:rPr>
              <a:t>copy constructor </a:t>
            </a:r>
            <a:r>
              <a:rPr lang="en-US" dirty="0"/>
              <a:t>(</a:t>
            </a:r>
            <a:r>
              <a:rPr lang="en-US" dirty="0" err="1">
                <a:solidFill>
                  <a:srgbClr val="0066FF"/>
                </a:solidFill>
              </a:rPr>
              <a:t>cctor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Used to create a new object as a copy of an existing object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4EEC1-8357-4960-AF46-16DCE7FA7C37}" type="slidenum">
              <a:rPr lang="en-US" smtClean="0"/>
              <a:t>18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731520" y="2468880"/>
            <a:ext cx="7680960" cy="3291840"/>
          </a:xfrm>
          <a:prstGeom prst="roundRect">
            <a:avLst>
              <a:gd name="adj" fmla="val 226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Point::Point(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y) : x_(x), y_(y) { 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constructor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Point::Point(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x_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copyme.x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y_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copyme.y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invokes the 2-int-arguments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</a:p>
          <a:p>
            <a:endParaRPr lang="en-US" sz="11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y(x);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invokes the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constructor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// could also be written as "Point y = x;"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26278C-0D62-ED49-BD88-A3612069C091}"/>
              </a:ext>
            </a:extLst>
          </p:cNvPr>
          <p:cNvSpPr txBox="1">
            <a:spLocks/>
          </p:cNvSpPr>
          <p:nvPr/>
        </p:nvSpPr>
        <p:spPr bwMode="auto">
          <a:xfrm>
            <a:off x="396875" y="5930614"/>
            <a:ext cx="8366125" cy="64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08000"/>
              </a:lnSpc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600" b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49224" indent="-285750" algn="l" rtl="0" eaLnBrk="1" fontAlgn="base" hangingPunct="1">
              <a:lnSpc>
                <a:spcPct val="108000"/>
              </a:lnSpc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914400" indent="-228600" algn="l" rtl="0" eaLnBrk="1" fontAlgn="base" hangingPunct="1">
              <a:lnSpc>
                <a:spcPct val="108000"/>
              </a:lnSpc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170432" indent="-228600" algn="l" rtl="0" eaLnBrk="1" fontAlgn="base" hangingPunct="1">
              <a:lnSpc>
                <a:spcPct val="108000"/>
              </a:lnSpc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444752" indent="-228600" algn="l" rtl="0" eaLnBrk="1" fontAlgn="base" hangingPunct="1">
              <a:lnSpc>
                <a:spcPct val="108000"/>
              </a:lnSpc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kern="0" dirty="0"/>
              <a:t>Initializer lists can also be used in copy constructors (preferred)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D392E72-966E-4AED-8BD4-F166D083ADCF}"/>
                  </a:ext>
                </a:extLst>
              </p14:cNvPr>
              <p14:cNvContentPartPr/>
              <p14:nvPr/>
            </p14:nvContentPartPr>
            <p14:xfrm>
              <a:off x="754278" y="5954259"/>
              <a:ext cx="349200" cy="348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D392E72-966E-4AED-8BD4-F166D083AD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78" y="5945259"/>
                <a:ext cx="366840" cy="3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67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Synthesized 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2194560"/>
          </a:xfrm>
        </p:spPr>
        <p:txBody>
          <a:bodyPr/>
          <a:lstStyle/>
          <a:p>
            <a:r>
              <a:rPr lang="en-US" dirty="0"/>
              <a:t>If you don’t define your own copy constructor, C++ will synthesize one for you</a:t>
            </a:r>
          </a:p>
          <a:p>
            <a:pPr lvl="1"/>
            <a:r>
              <a:rPr lang="en-US" dirty="0"/>
              <a:t>It will do a </a:t>
            </a:r>
            <a:r>
              <a:rPr lang="en-US" i="1" dirty="0"/>
              <a:t>shallow</a:t>
            </a:r>
            <a:r>
              <a:rPr lang="en-US" dirty="0"/>
              <a:t> copy of all of the fields (</a:t>
            </a:r>
            <a:r>
              <a:rPr lang="en-US" i="1" dirty="0"/>
              <a:t>i.e.</a:t>
            </a:r>
            <a:r>
              <a:rPr lang="en-US" dirty="0"/>
              <a:t> member variables) of your class</a:t>
            </a:r>
          </a:p>
          <a:p>
            <a:pPr lvl="1"/>
            <a:r>
              <a:rPr lang="en-US" dirty="0"/>
              <a:t>Sometimes the right thing; sometimes the wrong 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4EEC1-8357-4960-AF46-16DCE7FA7C37}" type="slidenum">
              <a:rPr lang="en-US" smtClean="0"/>
              <a:t>19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731520" y="3657600"/>
            <a:ext cx="7680960" cy="2377440"/>
          </a:xfrm>
          <a:prstGeom prst="roundRect">
            <a:avLst>
              <a:gd name="adj" fmla="val 4116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SimplePoint.h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600" i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definitions for Distance() and </a:t>
            </a:r>
            <a:r>
              <a:rPr lang="en-US" sz="1600" i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SetLocation</a:t>
            </a:r>
            <a:r>
              <a:rPr lang="en-US" sz="1600" i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SimplePoint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11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SimplePoint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y(x); 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invokes synthesized copy constructor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418AA4D-A7CD-40A9-B2A6-3EA7AF80014A}"/>
                  </a:ext>
                </a:extLst>
              </p14:cNvPr>
              <p14:cNvContentPartPr/>
              <p14:nvPr/>
            </p14:nvContentPartPr>
            <p14:xfrm>
              <a:off x="4296163" y="2786536"/>
              <a:ext cx="260640" cy="134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418AA4D-A7CD-40A9-B2A6-3EA7AF8001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7523" y="2777896"/>
                <a:ext cx="2782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F7C2FBB-CD0A-4240-8958-3427654974ED}"/>
                  </a:ext>
                </a:extLst>
              </p14:cNvPr>
              <p14:cNvContentPartPr/>
              <p14:nvPr/>
            </p14:nvContentPartPr>
            <p14:xfrm>
              <a:off x="3804403" y="2791216"/>
              <a:ext cx="376200" cy="105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F7C2FBB-CD0A-4240-8958-3427654974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5403" y="2782216"/>
                <a:ext cx="3938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705EF61-B046-4174-B210-062BABC891D3}"/>
                  </a:ext>
                </a:extLst>
              </p14:cNvPr>
              <p14:cNvContentPartPr/>
              <p14:nvPr/>
            </p14:nvContentPartPr>
            <p14:xfrm>
              <a:off x="2363478" y="2575659"/>
              <a:ext cx="1297645" cy="353437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705EF61-B046-4174-B210-062BABC891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4839" y="2567021"/>
                <a:ext cx="1315283" cy="3710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929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how long did Exercise 8 take?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2" indent="0">
              <a:buNone/>
            </a:pPr>
            <a:endParaRPr lang="en-US" dirty="0"/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FF9900"/>
                </a:solidFill>
              </a:rPr>
              <a:t>	0-1 Hours</a:t>
            </a:r>
            <a:endParaRPr lang="en-US" sz="2800" b="1" baseline="-25000" dirty="0">
              <a:solidFill>
                <a:srgbClr val="FF990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50"/>
                </a:solidFill>
              </a:rPr>
              <a:t>	1-2 Hours</a:t>
            </a:r>
            <a:endParaRPr lang="en-US" sz="2800" b="1" baseline="-25000" dirty="0">
              <a:solidFill>
                <a:srgbClr val="00B05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FF3399"/>
                </a:solidFill>
              </a:rPr>
              <a:t>	2-3 Hours</a:t>
            </a:r>
            <a:endParaRPr lang="en-US" sz="2800" b="1" baseline="-25000" dirty="0">
              <a:solidFill>
                <a:srgbClr val="FF3399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F0"/>
                </a:solidFill>
              </a:rPr>
              <a:t>	3-4 Hours</a:t>
            </a:r>
          </a:p>
          <a:p>
            <a:pPr marL="914400" indent="-514350"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F0"/>
                </a:solidFill>
              </a:rPr>
              <a:t>	</a:t>
            </a:r>
            <a:r>
              <a:rPr lang="en-US" sz="2800" b="1" dirty="0">
                <a:solidFill>
                  <a:srgbClr val="714EA3"/>
                </a:solidFill>
              </a:rPr>
              <a:t>4+ Hours</a:t>
            </a:r>
            <a:endParaRPr lang="en-US" sz="2800" b="1" baseline="-25000" dirty="0">
              <a:solidFill>
                <a:srgbClr val="714EA3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996633"/>
                </a:solidFill>
              </a:rPr>
              <a:t>	I prefer not to say</a:t>
            </a:r>
            <a:endParaRPr lang="en-US" sz="2800" b="1" baseline="-25000" dirty="0">
              <a:solidFill>
                <a:srgbClr val="996633"/>
              </a:solidFill>
            </a:endParaRP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78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Copies Happen?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4336"/>
          </a:xfrm>
        </p:spPr>
        <p:txBody>
          <a:bodyPr/>
          <a:lstStyle/>
          <a:p>
            <a:r>
              <a:rPr lang="en-US" dirty="0"/>
              <a:t>The copy constructor is invoked if:</a:t>
            </a:r>
          </a:p>
          <a:p>
            <a:pPr lvl="1"/>
            <a:r>
              <a:rPr lang="en-US" dirty="0"/>
              <a:t>You </a:t>
            </a:r>
            <a:r>
              <a:rPr lang="en-US" i="1" dirty="0"/>
              <a:t>initialize</a:t>
            </a:r>
            <a:r>
              <a:rPr lang="en-US" dirty="0"/>
              <a:t> an object from </a:t>
            </a:r>
            <a:br>
              <a:rPr lang="en-US" dirty="0"/>
            </a:br>
            <a:r>
              <a:rPr lang="en-US" dirty="0"/>
              <a:t>another object of the same </a:t>
            </a:r>
            <a:br>
              <a:rPr lang="en-US" dirty="0"/>
            </a:br>
            <a:r>
              <a:rPr lang="en-US" dirty="0"/>
              <a:t>type: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You pass a non-reference </a:t>
            </a:r>
            <a:br>
              <a:rPr lang="en-US" dirty="0"/>
            </a:br>
            <a:r>
              <a:rPr lang="en-US" dirty="0"/>
              <a:t>object as a value parameter </a:t>
            </a:r>
            <a:br>
              <a:rPr lang="en-US" dirty="0"/>
            </a:br>
            <a:r>
              <a:rPr lang="en-US" dirty="0"/>
              <a:t>to a function: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You return a non-reference</a:t>
            </a:r>
            <a:br>
              <a:rPr lang="en-US" dirty="0"/>
            </a:br>
            <a:r>
              <a:rPr lang="en-US" dirty="0"/>
              <a:t>object value from a function: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4EEC1-8357-4960-AF46-16DCE7FA7C37}" type="slidenum">
              <a:rPr lang="en-US" smtClean="0"/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4922520" y="3429000"/>
            <a:ext cx="3840480" cy="1005840"/>
          </a:xfrm>
          <a:prstGeom prst="roundRect">
            <a:avLst>
              <a:gd name="adj" fmla="val 94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x) { ... }</a:t>
            </a:r>
          </a:p>
          <a:p>
            <a:endParaRPr lang="en-US" sz="11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y;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default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endParaRPr lang="en-US" sz="11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</a:t>
            </a:r>
            <a:r>
              <a:rPr lang="en-US" sz="16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endParaRPr lang="en-US" sz="16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922520" y="1965960"/>
            <a:ext cx="3840480" cy="822960"/>
          </a:xfrm>
          <a:prstGeom prst="roundRect">
            <a:avLst>
              <a:gd name="adj" fmla="val 1101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x;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default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endParaRPr lang="en-US" sz="1600" b="1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y(x);  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</a:t>
            </a:r>
            <a:r>
              <a:rPr lang="en-US" sz="16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= y; 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</a:t>
            </a:r>
            <a:r>
              <a:rPr lang="en-US" sz="16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endParaRPr lang="en-US" sz="16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922520" y="4937760"/>
            <a:ext cx="3840480" cy="1005840"/>
          </a:xfrm>
          <a:prstGeom prst="roundRect">
            <a:avLst>
              <a:gd name="adj" fmla="val 1107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default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endParaRPr lang="en-US" sz="11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</a:t>
            </a:r>
            <a:r>
              <a:rPr lang="en-US" sz="16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endParaRPr lang="en-US" sz="16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B57C4B6-A344-41C9-BE4D-FEF4126CC6E4}"/>
                  </a:ext>
                </a:extLst>
              </p14:cNvPr>
              <p14:cNvContentPartPr/>
              <p14:nvPr/>
            </p14:nvContentPartPr>
            <p14:xfrm>
              <a:off x="1522473" y="4493553"/>
              <a:ext cx="6120" cy="64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B57C4B6-A344-41C9-BE4D-FEF4126CC6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3833" y="4484913"/>
                <a:ext cx="237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99C160D-F5CA-4B33-8405-93F97A96A55D}"/>
                  </a:ext>
                </a:extLst>
              </p14:cNvPr>
              <p14:cNvContentPartPr/>
              <p14:nvPr/>
            </p14:nvContentPartPr>
            <p14:xfrm>
              <a:off x="1514913" y="4430193"/>
              <a:ext cx="12960" cy="21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99C160D-F5CA-4B33-8405-93F97A96A5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6273" y="4421193"/>
                <a:ext cx="306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3D09C17-82FD-4E8C-9A89-92C5C2CF96B5}"/>
                  </a:ext>
                </a:extLst>
              </p14:cNvPr>
              <p14:cNvContentPartPr/>
              <p14:nvPr/>
            </p14:nvContentPartPr>
            <p14:xfrm>
              <a:off x="1567473" y="4470153"/>
              <a:ext cx="55080" cy="96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3D09C17-82FD-4E8C-9A89-92C5C2CF9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8473" y="4461153"/>
                <a:ext cx="727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D0A8F13-AFAD-42AC-A15F-AC28D6DC66CE}"/>
                  </a:ext>
                </a:extLst>
              </p14:cNvPr>
              <p14:cNvContentPartPr/>
              <p14:nvPr/>
            </p14:nvContentPartPr>
            <p14:xfrm>
              <a:off x="3035193" y="4402833"/>
              <a:ext cx="616320" cy="126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D0A8F13-AFAD-42AC-A15F-AC28D6DC66C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26193" y="4393833"/>
                <a:ext cx="6339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0784FC4-5362-4420-A8C4-75F5D5341F22}"/>
                  </a:ext>
                </a:extLst>
              </p14:cNvPr>
              <p14:cNvContentPartPr/>
              <p14:nvPr/>
            </p14:nvContentPartPr>
            <p14:xfrm>
              <a:off x="2743233" y="4439553"/>
              <a:ext cx="249840" cy="896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0784FC4-5362-4420-A8C4-75F5D5341F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4246" y="4430553"/>
                <a:ext cx="267455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580C8A3-6513-47FF-9F46-D117430FE491}"/>
                  </a:ext>
                </a:extLst>
              </p14:cNvPr>
              <p14:cNvContentPartPr/>
              <p14:nvPr/>
            </p14:nvContentPartPr>
            <p14:xfrm>
              <a:off x="2261193" y="4436673"/>
              <a:ext cx="344160" cy="168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580C8A3-6513-47FF-9F46-D117430FE4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52553" y="4427673"/>
                <a:ext cx="361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C311277-105B-45F4-906C-E296F67B9FE5}"/>
                  </a:ext>
                </a:extLst>
              </p14:cNvPr>
              <p14:cNvContentPartPr/>
              <p14:nvPr/>
            </p14:nvContentPartPr>
            <p14:xfrm>
              <a:off x="1756113" y="4404273"/>
              <a:ext cx="356400" cy="218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C311277-105B-45F4-906C-E296F67B9FE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47464" y="4395273"/>
                <a:ext cx="374058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8DC4085-ED79-4088-8763-E7BBDDD39C5C}"/>
                  </a:ext>
                </a:extLst>
              </p14:cNvPr>
              <p14:cNvContentPartPr/>
              <p14:nvPr/>
            </p14:nvContentPartPr>
            <p14:xfrm>
              <a:off x="1073553" y="4411833"/>
              <a:ext cx="292320" cy="1587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8DC4085-ED79-4088-8763-E7BBDDD39C5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4553" y="4402833"/>
                <a:ext cx="3099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C92DBF4-AF9B-451C-94F9-90896F4DEF57}"/>
                  </a:ext>
                </a:extLst>
              </p14:cNvPr>
              <p14:cNvContentPartPr/>
              <p14:nvPr/>
            </p14:nvContentPartPr>
            <p14:xfrm>
              <a:off x="677913" y="4433433"/>
              <a:ext cx="268560" cy="131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C92DBF4-AF9B-451C-94F9-90896F4DEF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9273" y="4424433"/>
                <a:ext cx="2862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FFC2F0B-AF8B-4DFA-9693-DACBCAC1A4A0}"/>
                  </a:ext>
                </a:extLst>
              </p14:cNvPr>
              <p14:cNvContentPartPr/>
              <p14:nvPr/>
            </p14:nvContentPartPr>
            <p14:xfrm>
              <a:off x="462633" y="4322553"/>
              <a:ext cx="174600" cy="3301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FFC2F0B-AF8B-4DFA-9693-DACBCAC1A4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3652" y="4313913"/>
                <a:ext cx="192204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279C5F6-5EC6-401B-8BEF-0BCADF539CA9}"/>
                  </a:ext>
                </a:extLst>
              </p14:cNvPr>
              <p14:cNvContentPartPr/>
              <p14:nvPr/>
            </p14:nvContentPartPr>
            <p14:xfrm>
              <a:off x="4889913" y="4543233"/>
              <a:ext cx="81360" cy="1072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279C5F6-5EC6-401B-8BEF-0BCADF539CA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81273" y="4534593"/>
                <a:ext cx="990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17E366C-D4C6-49A4-AD8C-6FC6AF590F5E}"/>
                  </a:ext>
                </a:extLst>
              </p14:cNvPr>
              <p14:cNvContentPartPr/>
              <p14:nvPr/>
            </p14:nvContentPartPr>
            <p14:xfrm>
              <a:off x="5550873" y="4467633"/>
              <a:ext cx="956880" cy="205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17E366C-D4C6-49A4-AD8C-6FC6AF590F5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42233" y="4458993"/>
                <a:ext cx="97452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D2B6D53-10AE-4652-82DF-3BE81BC48CBF}"/>
                  </a:ext>
                </a:extLst>
              </p14:cNvPr>
              <p14:cNvContentPartPr/>
              <p14:nvPr/>
            </p14:nvContentPartPr>
            <p14:xfrm>
              <a:off x="5102313" y="4512633"/>
              <a:ext cx="274680" cy="1252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D2B6D53-10AE-4652-82DF-3BE81BC48CB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93673" y="4503633"/>
                <a:ext cx="29232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9B04372-652E-4608-968D-14A0B5AB99BF}"/>
                  </a:ext>
                </a:extLst>
              </p14:cNvPr>
              <p14:cNvContentPartPr/>
              <p14:nvPr/>
            </p14:nvContentPartPr>
            <p14:xfrm>
              <a:off x="4452873" y="4498953"/>
              <a:ext cx="294120" cy="1324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9B04372-652E-4608-968D-14A0B5AB99B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44233" y="4489953"/>
                <a:ext cx="3117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86E674E-5C28-4DD8-AC21-538FBEAE3521}"/>
                  </a:ext>
                </a:extLst>
              </p14:cNvPr>
              <p14:cNvContentPartPr/>
              <p14:nvPr/>
            </p14:nvContentPartPr>
            <p14:xfrm>
              <a:off x="4326153" y="4488513"/>
              <a:ext cx="69120" cy="1278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86E674E-5C28-4DD8-AC21-538FBEAE352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17513" y="4479513"/>
                <a:ext cx="867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A4583FB-5B14-4CD3-BA77-C94CA7D03F77}"/>
                  </a:ext>
                </a:extLst>
              </p14:cNvPr>
              <p14:cNvContentPartPr/>
              <p14:nvPr/>
            </p14:nvContentPartPr>
            <p14:xfrm>
              <a:off x="4010073" y="4399953"/>
              <a:ext cx="173520" cy="126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A4583FB-5B14-4CD3-BA77-C94CA7D03F7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01073" y="4390953"/>
                <a:ext cx="1911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3DCEDA2-1B8A-4B05-9716-BBB994D3154B}"/>
                  </a:ext>
                </a:extLst>
              </p14:cNvPr>
              <p14:cNvContentPartPr/>
              <p14:nvPr/>
            </p14:nvContentPartPr>
            <p14:xfrm>
              <a:off x="3747993" y="4420113"/>
              <a:ext cx="210600" cy="1116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3DCEDA2-1B8A-4B05-9716-BBB994D3154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39353" y="4411142"/>
                <a:ext cx="228240" cy="1291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414AA5D-303D-4115-8567-B327E7F3DB37}"/>
                  </a:ext>
                </a:extLst>
              </p14:cNvPr>
              <p14:cNvContentPartPr/>
              <p14:nvPr/>
            </p14:nvContentPartPr>
            <p14:xfrm>
              <a:off x="758598" y="3659979"/>
              <a:ext cx="240120" cy="5796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414AA5D-303D-4115-8567-B327E7F3DB3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9958" y="3651334"/>
                <a:ext cx="257760" cy="5972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626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2286000"/>
          </a:xfrm>
        </p:spPr>
        <p:txBody>
          <a:bodyPr/>
          <a:lstStyle/>
          <a:p>
            <a:r>
              <a:rPr lang="en-US" dirty="0"/>
              <a:t>The compiler sometimes uses a “return by value optimization” or “move semantics” to eliminate unnecessary copies</a:t>
            </a:r>
          </a:p>
          <a:p>
            <a:pPr lvl="1"/>
            <a:r>
              <a:rPr lang="en-US" dirty="0"/>
              <a:t>Sometimes you might not see a constructor get invoked when you might expect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4EEC1-8357-4960-AF46-16DCE7FA7C37}" type="slidenum">
              <a:rPr lang="en-US" smtClean="0"/>
              <a:t>21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737360" y="3840480"/>
            <a:ext cx="5669280" cy="2011680"/>
          </a:xfrm>
          <a:prstGeom prst="roundRect">
            <a:avLst>
              <a:gd name="adj" fmla="val 584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y;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default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endParaRPr lang="en-US" sz="11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</a:t>
            </a:r>
            <a:r>
              <a:rPr lang="en-US" sz="16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optimized?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two-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-argument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endParaRPr lang="en-US" sz="1600" b="1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x;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</a:t>
            </a:r>
            <a:r>
              <a:rPr lang="en-US" sz="16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optimized?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41EA3E6-C919-4C93-BA83-54CEB2A5CF38}"/>
                  </a:ext>
                </a:extLst>
              </p14:cNvPr>
              <p14:cNvContentPartPr/>
              <p14:nvPr/>
            </p14:nvContentPartPr>
            <p14:xfrm>
              <a:off x="2119785" y="6039279"/>
              <a:ext cx="246240" cy="147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41EA3E6-C919-4C93-BA83-54CEB2A5CF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1145" y="6030279"/>
                <a:ext cx="2638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05E1150-0A1C-4263-86D1-758C1F4ABAEE}"/>
                  </a:ext>
                </a:extLst>
              </p14:cNvPr>
              <p14:cNvContentPartPr/>
              <p14:nvPr/>
            </p14:nvContentPartPr>
            <p14:xfrm>
              <a:off x="1853025" y="6076359"/>
              <a:ext cx="212040" cy="110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05E1150-0A1C-4263-86D1-758C1F4ABA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4385" y="6067359"/>
                <a:ext cx="2296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D687B57-B48B-4DF6-8C8B-A2827AEE5E30}"/>
                  </a:ext>
                </a:extLst>
              </p14:cNvPr>
              <p14:cNvContentPartPr/>
              <p14:nvPr/>
            </p14:nvContentPartPr>
            <p14:xfrm>
              <a:off x="3960202" y="6073132"/>
              <a:ext cx="62280" cy="129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D687B57-B48B-4DF6-8C8B-A2827AEE5E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51562" y="6064132"/>
                <a:ext cx="799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0E40A4F-D642-47DA-9C99-E313C28EEEEE}"/>
                  </a:ext>
                </a:extLst>
              </p14:cNvPr>
              <p14:cNvContentPartPr/>
              <p14:nvPr/>
            </p14:nvContentPartPr>
            <p14:xfrm>
              <a:off x="3590122" y="6038572"/>
              <a:ext cx="174960" cy="1058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0E40A4F-D642-47DA-9C99-E313C28EEE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81482" y="6029932"/>
                <a:ext cx="1926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C2D32A0-21DF-46FC-91AE-F2D369C0F192}"/>
                  </a:ext>
                </a:extLst>
              </p14:cNvPr>
              <p14:cNvContentPartPr/>
              <p14:nvPr/>
            </p14:nvContentPartPr>
            <p14:xfrm>
              <a:off x="3178642" y="6037492"/>
              <a:ext cx="272160" cy="115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C2D32A0-21DF-46FC-91AE-F2D369C0F19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70002" y="6028492"/>
                <a:ext cx="2898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5F9B2EE-2359-4CCC-BBFC-0849AC32DEA2}"/>
                  </a:ext>
                </a:extLst>
              </p14:cNvPr>
              <p14:cNvContentPartPr/>
              <p14:nvPr/>
            </p14:nvContentPartPr>
            <p14:xfrm>
              <a:off x="2587162" y="6074572"/>
              <a:ext cx="428400" cy="892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5F9B2EE-2359-4CCC-BBFC-0849AC32DEA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78162" y="6065608"/>
                <a:ext cx="446040" cy="106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EB9E725-CCF8-4053-8170-D59C55FF1879}"/>
                  </a:ext>
                </a:extLst>
              </p14:cNvPr>
              <p14:cNvContentPartPr/>
              <p14:nvPr/>
            </p14:nvContentPartPr>
            <p14:xfrm>
              <a:off x="5276722" y="6046492"/>
              <a:ext cx="73440" cy="77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EB9E725-CCF8-4053-8170-D59C55FF187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67722" y="6037492"/>
                <a:ext cx="9108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004D275-296D-457A-83D4-17A2543BCDB0}"/>
                  </a:ext>
                </a:extLst>
              </p14:cNvPr>
              <p14:cNvContentPartPr/>
              <p14:nvPr/>
            </p14:nvContentPartPr>
            <p14:xfrm>
              <a:off x="5726362" y="6005452"/>
              <a:ext cx="7560" cy="882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004D275-296D-457A-83D4-17A2543BCD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17362" y="5996452"/>
                <a:ext cx="252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12AEB03-A511-4C85-9A75-009D08639232}"/>
                  </a:ext>
                </a:extLst>
              </p14:cNvPr>
              <p14:cNvContentPartPr/>
              <p14:nvPr/>
            </p14:nvContentPartPr>
            <p14:xfrm>
              <a:off x="5770282" y="6041092"/>
              <a:ext cx="46440" cy="568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12AEB03-A511-4C85-9A75-009D0863923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61642" y="6032452"/>
                <a:ext cx="640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1E371CA-65FA-4996-ACDD-0F40F227245C}"/>
                  </a:ext>
                </a:extLst>
              </p14:cNvPr>
              <p14:cNvContentPartPr/>
              <p14:nvPr/>
            </p14:nvContentPartPr>
            <p14:xfrm>
              <a:off x="5848762" y="6013372"/>
              <a:ext cx="10080" cy="730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1E371CA-65FA-4996-ACDD-0F40F22724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40122" y="6004732"/>
                <a:ext cx="277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6E3399A-B974-4AE5-A5F6-EA6C47D97D6F}"/>
                  </a:ext>
                </a:extLst>
              </p14:cNvPr>
              <p14:cNvContentPartPr/>
              <p14:nvPr/>
            </p14:nvContentPartPr>
            <p14:xfrm>
              <a:off x="6066562" y="6044332"/>
              <a:ext cx="6120" cy="403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6E3399A-B974-4AE5-A5F6-EA6C47D97D6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57562" y="6035332"/>
                <a:ext cx="23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98043AA-EBD4-4A8F-825B-24DECD9921D9}"/>
                  </a:ext>
                </a:extLst>
              </p14:cNvPr>
              <p14:cNvContentPartPr/>
              <p14:nvPr/>
            </p14:nvContentPartPr>
            <p14:xfrm>
              <a:off x="6062962" y="6014092"/>
              <a:ext cx="5040" cy="61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98043AA-EBD4-4A8F-825B-24DECD9921D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53962" y="6005092"/>
                <a:ext cx="226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5D6A0E2-2256-4786-B084-E43ECC2202BA}"/>
                  </a:ext>
                </a:extLst>
              </p14:cNvPr>
              <p14:cNvContentPartPr/>
              <p14:nvPr/>
            </p14:nvContentPartPr>
            <p14:xfrm>
              <a:off x="6102202" y="5990692"/>
              <a:ext cx="56520" cy="964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5D6A0E2-2256-4786-B084-E43ECC2202B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93202" y="5982052"/>
                <a:ext cx="741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93A195F-F70F-46DC-82A7-FE65CEF59B42}"/>
                  </a:ext>
                </a:extLst>
              </p14:cNvPr>
              <p14:cNvContentPartPr/>
              <p14:nvPr/>
            </p14:nvContentPartPr>
            <p14:xfrm>
              <a:off x="5899522" y="6006532"/>
              <a:ext cx="43560" cy="846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93A195F-F70F-46DC-82A7-FE65CEF59B4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90522" y="5997532"/>
                <a:ext cx="612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68F129-8F02-4BE2-969C-A1E360BA27EF}"/>
                  </a:ext>
                </a:extLst>
              </p14:cNvPr>
              <p14:cNvContentPartPr/>
              <p14:nvPr/>
            </p14:nvContentPartPr>
            <p14:xfrm>
              <a:off x="5459602" y="6008692"/>
              <a:ext cx="137160" cy="1098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68F129-8F02-4BE2-969C-A1E360BA27E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50602" y="5999692"/>
                <a:ext cx="1548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F423AAF-F64C-4352-BABA-31EC4BB770F2}"/>
                  </a:ext>
                </a:extLst>
              </p14:cNvPr>
              <p14:cNvContentPartPr/>
              <p14:nvPr/>
            </p14:nvContentPartPr>
            <p14:xfrm>
              <a:off x="4914562" y="6015532"/>
              <a:ext cx="243360" cy="968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F423AAF-F64C-4352-BABA-31EC4BB770F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05909" y="6006892"/>
                <a:ext cx="261026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E3DCE44-CAE8-471F-BDE4-7095948FD45F}"/>
                  </a:ext>
                </a:extLst>
              </p14:cNvPr>
              <p14:cNvContentPartPr/>
              <p14:nvPr/>
            </p14:nvContentPartPr>
            <p14:xfrm>
              <a:off x="4217962" y="6009772"/>
              <a:ext cx="531000" cy="166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E3DCE44-CAE8-471F-BDE4-7095948FD45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09322" y="6000791"/>
                <a:ext cx="548640" cy="183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74C71F7-E35F-45EC-A5AB-8255E625DCDA}"/>
                  </a:ext>
                </a:extLst>
              </p14:cNvPr>
              <p14:cNvContentPartPr/>
              <p14:nvPr/>
            </p14:nvContentPartPr>
            <p14:xfrm>
              <a:off x="1636402" y="6102292"/>
              <a:ext cx="63000" cy="14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74C71F7-E35F-45EC-A5AB-8255E625DCD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27762" y="6093652"/>
                <a:ext cx="806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7EC7322-5401-4D57-B21F-047D79FE3A5F}"/>
                  </a:ext>
                </a:extLst>
              </p14:cNvPr>
              <p14:cNvContentPartPr/>
              <p14:nvPr/>
            </p14:nvContentPartPr>
            <p14:xfrm>
              <a:off x="1840522" y="6261772"/>
              <a:ext cx="574920" cy="104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7EC7322-5401-4D57-B21F-047D79FE3A5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31882" y="6252772"/>
                <a:ext cx="59256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8215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Classes Review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Copy Constructors</a:t>
            </a:r>
          </a:p>
          <a:p>
            <a:r>
              <a:rPr lang="en-US" b="1" dirty="0">
                <a:solidFill>
                  <a:srgbClr val="4B2A85"/>
                </a:solidFill>
              </a:rPr>
              <a:t>Assignment</a:t>
            </a:r>
          </a:p>
          <a:p>
            <a:r>
              <a:rPr lang="en-US" dirty="0"/>
              <a:t>Destructors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97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!=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/>
              <a:t>” is the </a:t>
            </a:r>
            <a:r>
              <a:rPr lang="en-US" dirty="0">
                <a:solidFill>
                  <a:srgbClr val="0066FF"/>
                </a:solidFill>
              </a:rPr>
              <a:t>assignment operator</a:t>
            </a:r>
          </a:p>
          <a:p>
            <a:pPr lvl="1"/>
            <a:r>
              <a:rPr lang="en-US" dirty="0"/>
              <a:t>Assigns values to an </a:t>
            </a:r>
            <a:r>
              <a:rPr lang="en-US" i="1" dirty="0"/>
              <a:t>existing, already constructed</a:t>
            </a:r>
            <a:r>
              <a:rPr lang="en-US" dirty="0"/>
              <a:t>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4EEC1-8357-4960-AF46-16DCE7FA7C37}" type="slidenum">
              <a:rPr lang="en-US" smtClean="0"/>
              <a:t>23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554480" y="2560320"/>
            <a:ext cx="6035040" cy="1463040"/>
          </a:xfrm>
          <a:prstGeom prst="roundRect">
            <a:avLst>
              <a:gd name="adj" fmla="val 8639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w;        </a:t>
            </a:r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default </a:t>
            </a:r>
            <a:r>
              <a:rPr lang="en-US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endParaRPr lang="en-US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two-</a:t>
            </a:r>
            <a:r>
              <a:rPr lang="en-US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-argument </a:t>
            </a:r>
            <a:r>
              <a:rPr lang="en-US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endParaRPr lang="en-US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y(x);     </a:t>
            </a:r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</a:t>
            </a:r>
            <a:r>
              <a:rPr lang="en-US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 = w;    </a:t>
            </a:r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</a:t>
            </a:r>
            <a:r>
              <a:rPr lang="en-US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= x;          </a:t>
            </a:r>
            <a:r>
              <a:rPr 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573089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the “=”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You can choose to define the “=” operator</a:t>
            </a:r>
          </a:p>
          <a:p>
            <a:pPr lvl="1"/>
            <a:r>
              <a:rPr lang="en-US" dirty="0"/>
              <a:t>But there are some rules you should follow: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4EEC1-8357-4960-AF46-16DCE7FA7C37}" type="slidenum">
              <a:rPr lang="en-US" smtClean="0"/>
              <a:t>24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822960" y="2468880"/>
            <a:ext cx="7498080" cy="3017520"/>
          </a:xfrm>
          <a:prstGeom prst="roundRect">
            <a:avLst>
              <a:gd name="adj" fmla="val 226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Point::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!=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en-US" sz="16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 check against this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x_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y_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always return *this from op=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a;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default constructor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b = c;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works because = return *this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(b = c);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equiv. to above (= is right-associative)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 = b) = c;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"works" because = returns a non-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48C8AE-126E-4865-A1F3-BA63906DC71B}"/>
                  </a:ext>
                </a:extLst>
              </p14:cNvPr>
              <p14:cNvContentPartPr/>
              <p14:nvPr/>
            </p14:nvContentPartPr>
            <p14:xfrm>
              <a:off x="4733280" y="44629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48C8AE-126E-4865-A1F3-BA63906DC7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7640" y="2982600"/>
                <a:ext cx="3344760" cy="14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60F141B-3342-4BF3-81BA-42E52B5BDAE9}"/>
                  </a:ext>
                </a:extLst>
              </p14:cNvPr>
              <p14:cNvContentPartPr/>
              <p14:nvPr/>
            </p14:nvContentPartPr>
            <p14:xfrm>
              <a:off x="4574520" y="526068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0F141B-3342-4BF3-81BA-42E52B5BDA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8200" y="546120"/>
                <a:ext cx="8349840" cy="59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6FD089B-1AD3-4884-A0C7-54E2E1F352F1}"/>
                  </a:ext>
                </a:extLst>
              </p14:cNvPr>
              <p14:cNvContentPartPr/>
              <p14:nvPr/>
            </p14:nvContentPartPr>
            <p14:xfrm>
              <a:off x="7130779" y="3042762"/>
              <a:ext cx="135360" cy="79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6FD089B-1AD3-4884-A0C7-54E2E1F352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22116" y="3034083"/>
                <a:ext cx="153047" cy="96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C25D834-FE55-402D-AFB2-1922683B9797}"/>
                  </a:ext>
                </a:extLst>
              </p14:cNvPr>
              <p14:cNvContentPartPr/>
              <p14:nvPr/>
            </p14:nvContentPartPr>
            <p14:xfrm>
              <a:off x="6654859" y="3022602"/>
              <a:ext cx="338760" cy="169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C25D834-FE55-402D-AFB2-1922683B97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46210" y="3013962"/>
                <a:ext cx="356419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286D3D5-E331-4C57-B5F9-59DD44585755}"/>
                  </a:ext>
                </a:extLst>
              </p14:cNvPr>
              <p14:cNvContentPartPr/>
              <p14:nvPr/>
            </p14:nvContentPartPr>
            <p14:xfrm>
              <a:off x="6099379" y="3026562"/>
              <a:ext cx="427680" cy="132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286D3D5-E331-4C57-B5F9-59DD4458575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90379" y="3017922"/>
                <a:ext cx="4453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B1DD134-26EA-4695-A4E0-774750E8ADD2}"/>
                  </a:ext>
                </a:extLst>
              </p14:cNvPr>
              <p14:cNvContentPartPr/>
              <p14:nvPr/>
            </p14:nvContentPartPr>
            <p14:xfrm>
              <a:off x="5613739" y="3079122"/>
              <a:ext cx="376200" cy="85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B1DD134-26EA-4695-A4E0-774750E8ADD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05091" y="3070482"/>
                <a:ext cx="393857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C1DE761-A3E8-4342-BA71-8802326C2CAB}"/>
                  </a:ext>
                </a:extLst>
              </p14:cNvPr>
              <p14:cNvContentPartPr/>
              <p14:nvPr/>
            </p14:nvContentPartPr>
            <p14:xfrm>
              <a:off x="5238979" y="3090642"/>
              <a:ext cx="256680" cy="90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C1DE761-A3E8-4342-BA71-8802326C2C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30327" y="3081678"/>
                <a:ext cx="274345" cy="108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C086FC2-78FE-4FF5-ABB5-5AF3BE95C687}"/>
                  </a:ext>
                </a:extLst>
              </p14:cNvPr>
              <p14:cNvContentPartPr/>
              <p14:nvPr/>
            </p14:nvContentPartPr>
            <p14:xfrm>
              <a:off x="5020099" y="3044202"/>
              <a:ext cx="84600" cy="1346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C086FC2-78FE-4FF5-ABB5-5AF3BE95C6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11422" y="3035539"/>
                <a:ext cx="102315" cy="152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F92CB50-7B28-4428-9386-CBF22AB70FBA}"/>
                  </a:ext>
                </a:extLst>
              </p14:cNvPr>
              <p14:cNvContentPartPr/>
              <p14:nvPr/>
            </p14:nvContentPartPr>
            <p14:xfrm>
              <a:off x="4709059" y="3056802"/>
              <a:ext cx="267480" cy="115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F92CB50-7B28-4428-9386-CBF22AB70FB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00419" y="3047830"/>
                <a:ext cx="285120" cy="133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E536756-F4D2-499D-B581-C68922E41110}"/>
                  </a:ext>
                </a:extLst>
              </p14:cNvPr>
              <p14:cNvContentPartPr/>
              <p14:nvPr/>
            </p14:nvContentPartPr>
            <p14:xfrm>
              <a:off x="4420699" y="2988762"/>
              <a:ext cx="218160" cy="252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E536756-F4D2-499D-B581-C68922E411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11699" y="2979762"/>
                <a:ext cx="2358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6BC2DC7-1793-439A-BB90-D7C4E92149F5}"/>
                  </a:ext>
                </a:extLst>
              </p14:cNvPr>
              <p14:cNvContentPartPr/>
              <p14:nvPr/>
            </p14:nvContentPartPr>
            <p14:xfrm>
              <a:off x="7437801" y="2954319"/>
              <a:ext cx="683280" cy="213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6BC2DC7-1793-439A-BB90-D7C4E92149F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28801" y="2945679"/>
                <a:ext cx="700920" cy="23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12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Synthesized Assignment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2194560"/>
          </a:xfrm>
        </p:spPr>
        <p:txBody>
          <a:bodyPr/>
          <a:lstStyle/>
          <a:p>
            <a:r>
              <a:rPr lang="en-US" dirty="0"/>
              <a:t>If you don’t define the assignment operator, C++ will synthesize one for you</a:t>
            </a:r>
          </a:p>
          <a:p>
            <a:pPr lvl="1"/>
            <a:r>
              <a:rPr lang="en-US" dirty="0"/>
              <a:t>It will do a </a:t>
            </a:r>
            <a:r>
              <a:rPr lang="en-US" i="1" dirty="0"/>
              <a:t>shallow</a:t>
            </a:r>
            <a:r>
              <a:rPr lang="en-US" dirty="0"/>
              <a:t> copy of all of the fields (</a:t>
            </a:r>
            <a:r>
              <a:rPr lang="en-US" i="1" dirty="0"/>
              <a:t>i.e.</a:t>
            </a:r>
            <a:r>
              <a:rPr lang="en-US" dirty="0"/>
              <a:t> member variables) of your class</a:t>
            </a:r>
          </a:p>
          <a:p>
            <a:pPr lvl="1"/>
            <a:r>
              <a:rPr lang="en-US" dirty="0"/>
              <a:t>Sometimes the right thing; sometimes the wrong 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4EEC1-8357-4960-AF46-16DCE7FA7C37}" type="slidenum">
              <a:rPr lang="en-US" smtClean="0"/>
              <a:t>25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731520" y="3657600"/>
            <a:ext cx="7680960" cy="2377440"/>
          </a:xfrm>
          <a:prstGeom prst="roundRect">
            <a:avLst>
              <a:gd name="adj" fmla="val 4116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SimplePoint.h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600" i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definitions for Distance() and </a:t>
            </a:r>
            <a:r>
              <a:rPr lang="en-US" sz="1600" i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SetLocation</a:t>
            </a:r>
            <a:r>
              <a:rPr lang="en-US" sz="1600" i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SimplePoint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11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SimplePoint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y(x);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y = x;         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invokes synthesized assignment 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472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Classes Review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Copy Constructors</a:t>
            </a:r>
          </a:p>
          <a:p>
            <a:r>
              <a:rPr lang="en-US" dirty="0"/>
              <a:t>Assignment</a:t>
            </a:r>
          </a:p>
          <a:p>
            <a:r>
              <a:rPr lang="en-US" b="1" dirty="0">
                <a:solidFill>
                  <a:srgbClr val="4B2A85"/>
                </a:solidFill>
              </a:rPr>
              <a:t>Destructors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09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2926080"/>
          </a:xfrm>
        </p:spPr>
        <p:txBody>
          <a:bodyPr/>
          <a:lstStyle/>
          <a:p>
            <a:r>
              <a:rPr lang="en-US" dirty="0"/>
              <a:t>C++ has the notion of a </a:t>
            </a:r>
            <a:r>
              <a:rPr lang="en-US" dirty="0">
                <a:solidFill>
                  <a:srgbClr val="0066FF"/>
                </a:solidFill>
              </a:rPr>
              <a:t>destructor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rgbClr val="0066FF"/>
                </a:solidFill>
              </a:rPr>
              <a:t>dtor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Invoked automatically when a class instance is deleted, goes out of scope, etc. (even via exceptions or other causes!)</a:t>
            </a:r>
          </a:p>
          <a:p>
            <a:pPr lvl="1"/>
            <a:r>
              <a:rPr lang="en-US" dirty="0"/>
              <a:t>Place to put your cleanup code – free any dynamic storage or other resources owned by the object</a:t>
            </a:r>
          </a:p>
          <a:p>
            <a:pPr lvl="1"/>
            <a:r>
              <a:rPr lang="en-US" dirty="0"/>
              <a:t>Standard C++ idiom for managing dynamic resources</a:t>
            </a:r>
          </a:p>
          <a:p>
            <a:pPr lvl="2"/>
            <a:r>
              <a:rPr lang="en-US" dirty="0"/>
              <a:t>Slogan: “</a:t>
            </a:r>
            <a:r>
              <a:rPr lang="en-US" i="1" dirty="0"/>
              <a:t>Resource Acquisition Is Initialization</a:t>
            </a:r>
            <a:r>
              <a:rPr lang="en-US" dirty="0"/>
              <a:t>” (RAII)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4EEC1-8357-4960-AF46-16DCE7FA7C37}" type="slidenum">
              <a:rPr lang="en-US" smtClean="0"/>
              <a:t>27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731520" y="4572000"/>
            <a:ext cx="7680960" cy="1097280"/>
          </a:xfrm>
          <a:prstGeom prst="roundRect">
            <a:avLst>
              <a:gd name="adj" fmla="val 11076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Point::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~Point()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 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destructor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any cleanup needed when a Point object goes away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(nothing to do here since we have no dynamic resources)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00C19C8-FF2C-43ED-9073-0DE40AC2A827}"/>
                  </a:ext>
                </a:extLst>
              </p14:cNvPr>
              <p14:cNvContentPartPr/>
              <p14:nvPr/>
            </p14:nvContentPartPr>
            <p14:xfrm>
              <a:off x="2530080" y="282888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00C19C8-FF2C-43ED-9073-0DE40AC2A8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0720" y="2819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6491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Exercise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your Point3D class from </a:t>
            </a:r>
            <a:r>
              <a:rPr lang="en-US" dirty="0" err="1"/>
              <a:t>Lec</a:t>
            </a:r>
            <a:r>
              <a:rPr lang="en-US" dirty="0"/>
              <a:t> 10 Extra #1</a:t>
            </a:r>
          </a:p>
          <a:p>
            <a:pPr lvl="1"/>
            <a:r>
              <a:rPr lang="en-US" dirty="0"/>
              <a:t>Disable the copy constructor and assignment operator</a:t>
            </a:r>
          </a:p>
          <a:p>
            <a:pPr lvl="1"/>
            <a:r>
              <a:rPr lang="en-US" dirty="0"/>
              <a:t>Attempt to use copy &amp; assignment in code and see what error the compiler generates</a:t>
            </a:r>
          </a:p>
          <a:p>
            <a:pPr lvl="1"/>
            <a:r>
              <a:rPr lang="en-US" dirty="0"/>
              <a:t>Write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member function and try using it instead</a:t>
            </a:r>
          </a:p>
          <a:p>
            <a:pPr lvl="2"/>
            <a:r>
              <a:rPr lang="en-US" dirty="0"/>
              <a:t>(See details about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in next lecture)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4EEC1-8357-4960-AF46-16DCE7FA7C3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9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Exercise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C++ class that:</a:t>
            </a:r>
          </a:p>
          <a:p>
            <a:pPr lvl="1"/>
            <a:r>
              <a:rPr lang="en-US" dirty="0"/>
              <a:t>Is given the name of a file as a constructor argument</a:t>
            </a:r>
          </a:p>
          <a:p>
            <a:pPr lvl="1"/>
            <a:r>
              <a:rPr lang="en-US" dirty="0"/>
              <a:t>Has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 that returns the next whitespace- or newline-separated word from the file as a copy of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object, or an empty string once you hit EOF</a:t>
            </a:r>
          </a:p>
          <a:p>
            <a:pPr lvl="1"/>
            <a:r>
              <a:rPr lang="en-US" dirty="0"/>
              <a:t>Has a destructor that cleans up anything that needs cleaning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4EEC1-8357-4960-AF46-16DCE7FA7C3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8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9 released today, due Monday</a:t>
            </a:r>
          </a:p>
          <a:p>
            <a:pPr lvl="1"/>
            <a:r>
              <a:rPr lang="en-US" dirty="0"/>
              <a:t>Write a substantive class in C++ (but no dynamic allocation – yet)</a:t>
            </a:r>
          </a:p>
          <a:p>
            <a:pPr marL="941832" lvl="3" indent="0">
              <a:buNone/>
            </a:pPr>
            <a:endParaRPr lang="en-US" dirty="0"/>
          </a:p>
          <a:p>
            <a:r>
              <a:rPr lang="en-US" dirty="0"/>
              <a:t>Homework 2 due next Thursday (7/25)</a:t>
            </a:r>
          </a:p>
          <a:p>
            <a:pPr lvl="1"/>
            <a:r>
              <a:rPr lang="en-US" dirty="0"/>
              <a:t>File system crawler, indexer, and search engine</a:t>
            </a:r>
          </a:p>
          <a:p>
            <a:pPr lvl="1"/>
            <a:r>
              <a:rPr lang="en-US" u="sng" dirty="0"/>
              <a:t>Note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libhw1.a</a:t>
            </a:r>
            <a:r>
              <a:rPr lang="en-US" dirty="0"/>
              <a:t> (yours or ours) and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 files from hw1 need to be in right directory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/hw1/</a:t>
            </a:r>
            <a:r>
              <a:rPr lang="en-US" dirty="0"/>
              <a:t>)</a:t>
            </a:r>
          </a:p>
          <a:p>
            <a:pPr lvl="1"/>
            <a:r>
              <a:rPr lang="en-US" u="sng" dirty="0"/>
              <a:t>Note</a:t>
            </a:r>
            <a:r>
              <a:rPr lang="en-US" dirty="0"/>
              <a:t>: use Ctrl-D to exit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searchshell</a:t>
            </a:r>
            <a:r>
              <a:rPr lang="en-US" dirty="0"/>
              <a:t>, test on directory of small self-made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5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4B2A85"/>
                </a:solidFill>
              </a:rPr>
              <a:t>C++ Classes Review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Copy Constructors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Destructors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2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 file)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02920" y="1371600"/>
            <a:ext cx="8138160" cy="4114800"/>
          </a:xfrm>
          <a:prstGeom prst="roundRect">
            <a:avLst>
              <a:gd name="adj" fmla="val 264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_POINT_H_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_POINT_H_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Point(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y);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x_; }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inline member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y_; }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inline member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p)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member function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y);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member function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x_;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data member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y_;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data member</a:t>
            </a:r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class Point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_POINT_H_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0" y="971490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Point.h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30C8A9C-0BB0-441B-8C8B-16EF00126BAE}"/>
                  </a:ext>
                </a:extLst>
              </p14:cNvPr>
              <p14:cNvContentPartPr/>
              <p14:nvPr/>
            </p14:nvContentPartPr>
            <p14:xfrm>
              <a:off x="494684" y="2639778"/>
              <a:ext cx="154440" cy="906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30C8A9C-0BB0-441B-8C8B-16EF00126B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5684" y="2631138"/>
                <a:ext cx="172080" cy="9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FB3360B-B6DE-4695-83C9-8044DA08F8BA}"/>
                  </a:ext>
                </a:extLst>
              </p14:cNvPr>
              <p14:cNvContentPartPr/>
              <p14:nvPr/>
            </p14:nvContentPartPr>
            <p14:xfrm>
              <a:off x="735415" y="2632975"/>
              <a:ext cx="122760" cy="92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FB3360B-B6DE-4695-83C9-8044DA08F8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415" y="2623975"/>
                <a:ext cx="1404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85718AB-B00A-4D9D-B4FC-DC2614325A94}"/>
                  </a:ext>
                </a:extLst>
              </p14:cNvPr>
              <p14:cNvContentPartPr/>
              <p14:nvPr/>
            </p14:nvContentPartPr>
            <p14:xfrm>
              <a:off x="708415" y="3395815"/>
              <a:ext cx="124560" cy="74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85718AB-B00A-4D9D-B4FC-DC2614325A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9415" y="3386858"/>
                <a:ext cx="142200" cy="92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CB3839F-EC84-43ED-B974-89E1885CBF82}"/>
                  </a:ext>
                </a:extLst>
              </p14:cNvPr>
              <p14:cNvContentPartPr/>
              <p14:nvPr/>
            </p14:nvContentPartPr>
            <p14:xfrm>
              <a:off x="541353" y="3934357"/>
              <a:ext cx="62640" cy="640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CB3839F-EC84-43ED-B974-89E1885CBF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2353" y="3925357"/>
                <a:ext cx="802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28D8132-C825-443B-89D4-A2A9601AB97E}"/>
                  </a:ext>
                </a:extLst>
              </p14:cNvPr>
              <p14:cNvContentPartPr/>
              <p14:nvPr/>
            </p14:nvContentPartPr>
            <p14:xfrm>
              <a:off x="540993" y="3846157"/>
              <a:ext cx="65520" cy="63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28D8132-C825-443B-89D4-A2A9601AB97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2353" y="3837517"/>
                <a:ext cx="831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A692871-1AD0-4355-932B-5C4C7B05497E}"/>
                  </a:ext>
                </a:extLst>
              </p14:cNvPr>
              <p14:cNvContentPartPr/>
              <p14:nvPr/>
            </p14:nvContentPartPr>
            <p14:xfrm>
              <a:off x="493113" y="3798637"/>
              <a:ext cx="99000" cy="9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A692871-1AD0-4355-932B-5C4C7B05497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4473" y="3789637"/>
                <a:ext cx="1166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EC7FC24-C32D-43B8-913B-C44FBE9B588E}"/>
                  </a:ext>
                </a:extLst>
              </p14:cNvPr>
              <p14:cNvContentPartPr/>
              <p14:nvPr/>
            </p14:nvContentPartPr>
            <p14:xfrm>
              <a:off x="543153" y="3718717"/>
              <a:ext cx="91800" cy="540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EC7FC24-C32D-43B8-913B-C44FBE9B588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4153" y="3710077"/>
                <a:ext cx="1094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E812CA6-93BD-45D8-AC17-66BD688B8897}"/>
                  </a:ext>
                </a:extLst>
              </p14:cNvPr>
              <p14:cNvContentPartPr/>
              <p14:nvPr/>
            </p14:nvContentPartPr>
            <p14:xfrm>
              <a:off x="672033" y="3633757"/>
              <a:ext cx="154800" cy="669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E812CA6-93BD-45D8-AC17-66BD688B889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3033" y="3624757"/>
                <a:ext cx="1724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F05BCD2-19BA-4189-8A96-18F307885D1D}"/>
                  </a:ext>
                </a:extLst>
              </p14:cNvPr>
              <p14:cNvContentPartPr/>
              <p14:nvPr/>
            </p14:nvContentPartPr>
            <p14:xfrm>
              <a:off x="5478028" y="2256266"/>
              <a:ext cx="805680" cy="136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F05BCD2-19BA-4189-8A96-18F307885D1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69032" y="2247290"/>
                <a:ext cx="823312" cy="153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0FB1715-6D40-4830-ADB8-5668E38143D6}"/>
                  </a:ext>
                </a:extLst>
              </p14:cNvPr>
              <p14:cNvContentPartPr/>
              <p14:nvPr/>
            </p14:nvContentPartPr>
            <p14:xfrm>
              <a:off x="2283702" y="2813328"/>
              <a:ext cx="720360" cy="2250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0FB1715-6D40-4830-ADB8-5668E38143D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275062" y="2804328"/>
                <a:ext cx="7380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CBA3011-49D8-4312-BBB9-1583F86912BB}"/>
                  </a:ext>
                </a:extLst>
              </p14:cNvPr>
              <p14:cNvContentPartPr/>
              <p14:nvPr/>
            </p14:nvContentPartPr>
            <p14:xfrm>
              <a:off x="2286582" y="3094128"/>
              <a:ext cx="741240" cy="1947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CBA3011-49D8-4312-BBB9-1583F86912B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77942" y="3085488"/>
                <a:ext cx="7588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C61938C3-541C-4E50-A742-03B9E46A915E}"/>
                  </a:ext>
                </a:extLst>
              </p14:cNvPr>
              <p14:cNvContentPartPr/>
              <p14:nvPr/>
            </p14:nvContentPartPr>
            <p14:xfrm>
              <a:off x="4679596" y="1449000"/>
              <a:ext cx="442800" cy="1105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61938C3-541C-4E50-A742-03B9E46A915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70589" y="1440029"/>
                <a:ext cx="460454" cy="128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5ED1AA0-30DF-4489-B6AD-A360754DB3CF}"/>
                  </a:ext>
                </a:extLst>
              </p14:cNvPr>
              <p14:cNvContentPartPr/>
              <p14:nvPr/>
            </p14:nvContentPartPr>
            <p14:xfrm>
              <a:off x="3941956" y="1474200"/>
              <a:ext cx="563040" cy="1180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5ED1AA0-30DF-4489-B6AD-A360754DB3C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933316" y="1465560"/>
                <a:ext cx="5806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9BBA974-3D2A-4638-848A-7BE0A45E8CAA}"/>
                  </a:ext>
                </a:extLst>
              </p14:cNvPr>
              <p14:cNvContentPartPr/>
              <p14:nvPr/>
            </p14:nvContentPartPr>
            <p14:xfrm>
              <a:off x="3584836" y="1488240"/>
              <a:ext cx="236520" cy="1036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9BBA974-3D2A-4638-848A-7BE0A45E8CA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575836" y="1479600"/>
                <a:ext cx="2541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1FCDBFD7-8731-4357-AAD5-B1C324FC9275}"/>
                  </a:ext>
                </a:extLst>
              </p14:cNvPr>
              <p14:cNvContentPartPr/>
              <p14:nvPr/>
            </p14:nvContentPartPr>
            <p14:xfrm>
              <a:off x="2986876" y="1519920"/>
              <a:ext cx="452160" cy="1015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1FCDBFD7-8731-4357-AAD5-B1C324FC927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977869" y="1510952"/>
                <a:ext cx="469814" cy="119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31D5BB0-4D00-4F1A-AE3D-C37B2462A9D5}"/>
                  </a:ext>
                </a:extLst>
              </p14:cNvPr>
              <p14:cNvContentPartPr/>
              <p14:nvPr/>
            </p14:nvContentPartPr>
            <p14:xfrm>
              <a:off x="5310676" y="1441080"/>
              <a:ext cx="459720" cy="174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31D5BB0-4D00-4F1A-AE3D-C37B2462A9D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302029" y="1432099"/>
                <a:ext cx="477374" cy="191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877478D-D7FE-41A9-946C-7253DC7733B3}"/>
                  </a:ext>
                </a:extLst>
              </p14:cNvPr>
              <p14:cNvContentPartPr/>
              <p14:nvPr/>
            </p14:nvContentPartPr>
            <p14:xfrm>
              <a:off x="3010276" y="1714320"/>
              <a:ext cx="349560" cy="1054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877478D-D7FE-41A9-946C-7253DC7733B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001276" y="1705351"/>
                <a:ext cx="367200" cy="123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6EDAFEE9-1AAD-40F7-B8E7-F13BC5CADE4F}"/>
                  </a:ext>
                </a:extLst>
              </p14:cNvPr>
              <p14:cNvContentPartPr/>
              <p14:nvPr/>
            </p14:nvContentPartPr>
            <p14:xfrm>
              <a:off x="5679316" y="1676520"/>
              <a:ext cx="134280" cy="698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6EDAFEE9-1AAD-40F7-B8E7-F13BC5CADE4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670316" y="1667880"/>
                <a:ext cx="1519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DB000C7A-17BD-4645-9BBB-11AD0DE86EF6}"/>
                  </a:ext>
                </a:extLst>
              </p14:cNvPr>
              <p14:cNvContentPartPr/>
              <p14:nvPr/>
            </p14:nvContentPartPr>
            <p14:xfrm>
              <a:off x="5135716" y="1650960"/>
              <a:ext cx="458640" cy="939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DB000C7A-17BD-4645-9BBB-11AD0DE86EF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26723" y="1642287"/>
                <a:ext cx="476266" cy="111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3A7EB57C-A2B6-48E4-999D-DED658F6165C}"/>
                  </a:ext>
                </a:extLst>
              </p14:cNvPr>
              <p14:cNvContentPartPr/>
              <p14:nvPr/>
            </p14:nvContentPartPr>
            <p14:xfrm>
              <a:off x="4817836" y="1664640"/>
              <a:ext cx="188640" cy="961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3A7EB57C-A2B6-48E4-999D-DED658F6165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808853" y="1655640"/>
                <a:ext cx="206246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D1BE3EF0-5B49-43FE-9C42-48D925830B6E}"/>
                  </a:ext>
                </a:extLst>
              </p14:cNvPr>
              <p14:cNvContentPartPr/>
              <p14:nvPr/>
            </p14:nvContentPartPr>
            <p14:xfrm>
              <a:off x="4303396" y="1673640"/>
              <a:ext cx="382320" cy="15084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D1BE3EF0-5B49-43FE-9C42-48D925830B6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294396" y="1664640"/>
                <a:ext cx="3999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97199FD4-3A87-4D2C-8D4E-E53CEAC6021E}"/>
                  </a:ext>
                </a:extLst>
              </p14:cNvPr>
              <p14:cNvContentPartPr/>
              <p14:nvPr/>
            </p14:nvContentPartPr>
            <p14:xfrm>
              <a:off x="4057156" y="1679760"/>
              <a:ext cx="129240" cy="1040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97199FD4-3A87-4D2C-8D4E-E53CEAC6021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048156" y="1671120"/>
                <a:ext cx="14688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9F012528-9A0C-4959-91B6-7FB9777CBE7B}"/>
                  </a:ext>
                </a:extLst>
              </p14:cNvPr>
              <p14:cNvContentPartPr/>
              <p14:nvPr/>
            </p14:nvContentPartPr>
            <p14:xfrm>
              <a:off x="3482956" y="1671480"/>
              <a:ext cx="472680" cy="1537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9F012528-9A0C-4959-91B6-7FB9777CBE7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474309" y="1662840"/>
                <a:ext cx="490333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3D75DB7F-CC52-4AF0-9CE9-2F6BA2ED3FFD}"/>
                  </a:ext>
                </a:extLst>
              </p14:cNvPr>
              <p14:cNvContentPartPr/>
              <p14:nvPr/>
            </p14:nvContentPartPr>
            <p14:xfrm>
              <a:off x="2821636" y="1903487"/>
              <a:ext cx="255496" cy="685273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3D75DB7F-CC52-4AF0-9CE9-2F6BA2ED3FF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812987" y="1894489"/>
                <a:ext cx="273154" cy="702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92DD3D2-E9BD-46E6-B2AF-3C0FC14106BD}"/>
                  </a:ext>
                </a:extLst>
              </p14:cNvPr>
              <p14:cNvContentPartPr/>
              <p14:nvPr/>
            </p14:nvContentPartPr>
            <p14:xfrm>
              <a:off x="4104572" y="1894847"/>
              <a:ext cx="1318424" cy="1639633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92DD3D2-E9BD-46E6-B2AF-3C0FC14106B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095571" y="1886208"/>
                <a:ext cx="1336065" cy="1657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446A8824-0C9B-4A71-9545-B462E1D2B873}"/>
                  </a:ext>
                </a:extLst>
              </p14:cNvPr>
              <p14:cNvContentPartPr/>
              <p14:nvPr/>
            </p14:nvContentPartPr>
            <p14:xfrm>
              <a:off x="9509780" y="2269725"/>
              <a:ext cx="52920" cy="20052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446A8824-0C9B-4A71-9545-B462E1D2B87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501140" y="2260725"/>
                <a:ext cx="705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93CA320C-F06C-4071-B0A7-FDD41E8F9B48}"/>
                  </a:ext>
                </a:extLst>
              </p14:cNvPr>
              <p14:cNvContentPartPr/>
              <p14:nvPr/>
            </p14:nvContentPartPr>
            <p14:xfrm>
              <a:off x="8098580" y="1950765"/>
              <a:ext cx="461880" cy="52920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93CA320C-F06C-4071-B0A7-FDD41E8F9B4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089940" y="1942125"/>
                <a:ext cx="4795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860F7746-70D4-48A1-9206-52E3623FC0D9}"/>
                  </a:ext>
                </a:extLst>
              </p14:cNvPr>
              <p14:cNvContentPartPr/>
              <p14:nvPr/>
            </p14:nvContentPartPr>
            <p14:xfrm>
              <a:off x="6422060" y="2010525"/>
              <a:ext cx="1605600" cy="50940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860F7746-70D4-48A1-9206-52E3623FC0D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413420" y="2001525"/>
                <a:ext cx="162324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D2E640AF-26CD-4160-A5CD-F7629E0DE676}"/>
                  </a:ext>
                </a:extLst>
              </p14:cNvPr>
              <p14:cNvContentPartPr/>
              <p14:nvPr/>
            </p14:nvContentPartPr>
            <p14:xfrm>
              <a:off x="1291962" y="4379463"/>
              <a:ext cx="475920" cy="9540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D2E640AF-26CD-4160-A5CD-F7629E0DE67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283322" y="4370823"/>
                <a:ext cx="49356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6EA01FF9-FBDC-470D-964B-60E3C29CC4CA}"/>
                  </a:ext>
                </a:extLst>
              </p14:cNvPr>
              <p14:cNvContentPartPr/>
              <p14:nvPr/>
            </p14:nvContentPartPr>
            <p14:xfrm>
              <a:off x="1273242" y="4605183"/>
              <a:ext cx="786240" cy="51408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6EA01FF9-FBDC-470D-964B-60E3C29CC4C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64602" y="4596183"/>
                <a:ext cx="80388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26E29826-8629-44EE-B552-F1734563CFEF}"/>
                  </a:ext>
                </a:extLst>
              </p14:cNvPr>
              <p14:cNvContentPartPr/>
              <p14:nvPr/>
            </p14:nvContentPartPr>
            <p14:xfrm>
              <a:off x="3250210" y="5215228"/>
              <a:ext cx="237240" cy="10692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26E29826-8629-44EE-B552-F1734563CFE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241570" y="5206228"/>
                <a:ext cx="2548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29CB1D3E-2C48-48D4-BC71-8F2492F30F8C}"/>
                  </a:ext>
                </a:extLst>
              </p14:cNvPr>
              <p14:cNvContentPartPr/>
              <p14:nvPr/>
            </p14:nvContentPartPr>
            <p14:xfrm>
              <a:off x="4645570" y="4957468"/>
              <a:ext cx="510480" cy="14184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29CB1D3E-2C48-48D4-BC71-8F2492F30F8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636570" y="4948828"/>
                <a:ext cx="5281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57E6CF2E-7704-420D-9D93-BD54EE25757A}"/>
                  </a:ext>
                </a:extLst>
              </p14:cNvPr>
              <p14:cNvContentPartPr/>
              <p14:nvPr/>
            </p14:nvContentPartPr>
            <p14:xfrm>
              <a:off x="4374490" y="5010388"/>
              <a:ext cx="227160" cy="7668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57E6CF2E-7704-420D-9D93-BD54EE25757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365504" y="5001748"/>
                <a:ext cx="244772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2954E2FF-4F16-4467-ADA3-AD85F332FCF1}"/>
                  </a:ext>
                </a:extLst>
              </p14:cNvPr>
              <p14:cNvContentPartPr/>
              <p14:nvPr/>
            </p14:nvContentPartPr>
            <p14:xfrm>
              <a:off x="3811090" y="4974388"/>
              <a:ext cx="420840" cy="11700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2954E2FF-4F16-4467-ADA3-AD85F332FCF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02443" y="4965748"/>
                <a:ext cx="438495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A43B77AC-C750-4A97-80BB-E94BF8BBAB95}"/>
                  </a:ext>
                </a:extLst>
              </p14:cNvPr>
              <p14:cNvContentPartPr/>
              <p14:nvPr/>
            </p14:nvContentPartPr>
            <p14:xfrm>
              <a:off x="3302410" y="4983028"/>
              <a:ext cx="383400" cy="15696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A43B77AC-C750-4A97-80BB-E94BF8BBAB9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293410" y="4974368"/>
                <a:ext cx="401040" cy="1746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F4B99D67-E07F-4F85-A90C-9BC30734695C}"/>
                  </a:ext>
                </a:extLst>
              </p14:cNvPr>
              <p14:cNvContentPartPr/>
              <p14:nvPr/>
            </p14:nvContentPartPr>
            <p14:xfrm>
              <a:off x="2883010" y="4992028"/>
              <a:ext cx="277200" cy="12492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F4B99D67-E07F-4F85-A90C-9BC30734695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874010" y="4983388"/>
                <a:ext cx="2948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64742462-26C6-40D7-A4D4-03A8E79CE10C}"/>
                  </a:ext>
                </a:extLst>
              </p14:cNvPr>
              <p14:cNvContentPartPr/>
              <p14:nvPr/>
            </p14:nvContentPartPr>
            <p14:xfrm>
              <a:off x="2182450" y="5000668"/>
              <a:ext cx="523080" cy="16812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64742462-26C6-40D7-A4D4-03A8E79CE10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173450" y="4992028"/>
                <a:ext cx="5407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434E310C-250A-4A77-A220-43D63B3ACA46}"/>
                  </a:ext>
                </a:extLst>
              </p14:cNvPr>
              <p14:cNvContentPartPr/>
              <p14:nvPr/>
            </p14:nvContentPartPr>
            <p14:xfrm>
              <a:off x="4313676" y="5199193"/>
              <a:ext cx="336240" cy="13680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434E310C-250A-4A77-A220-43D63B3ACA4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305036" y="5190217"/>
                <a:ext cx="353880" cy="154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98C45ABD-5EFE-4BCF-8454-61C2EE2F082F}"/>
                  </a:ext>
                </a:extLst>
              </p14:cNvPr>
              <p14:cNvContentPartPr/>
              <p14:nvPr/>
            </p14:nvContentPartPr>
            <p14:xfrm>
              <a:off x="5316996" y="5201353"/>
              <a:ext cx="139320" cy="10260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98C45ABD-5EFE-4BCF-8454-61C2EE2F082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307996" y="5192353"/>
                <a:ext cx="1569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C26B9820-7BA6-4601-880B-6F68AA870978}"/>
                  </a:ext>
                </a:extLst>
              </p14:cNvPr>
              <p14:cNvContentPartPr/>
              <p14:nvPr/>
            </p14:nvContentPartPr>
            <p14:xfrm>
              <a:off x="5138796" y="5197033"/>
              <a:ext cx="138600" cy="9936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C26B9820-7BA6-4601-880B-6F68AA87097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129819" y="5188033"/>
                <a:ext cx="156194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E3DBA6E1-323F-4AAE-A015-87E467C84A03}"/>
                  </a:ext>
                </a:extLst>
              </p14:cNvPr>
              <p14:cNvContentPartPr/>
              <p14:nvPr/>
            </p14:nvContentPartPr>
            <p14:xfrm>
              <a:off x="4751796" y="5227273"/>
              <a:ext cx="346680" cy="7416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E3DBA6E1-323F-4AAE-A015-87E467C84A0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742805" y="5218273"/>
                <a:ext cx="364302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627666E4-9C22-455F-B078-C24FD2882386}"/>
                  </a:ext>
                </a:extLst>
              </p14:cNvPr>
              <p14:cNvContentPartPr/>
              <p14:nvPr/>
            </p14:nvContentPartPr>
            <p14:xfrm>
              <a:off x="3596916" y="5221348"/>
              <a:ext cx="594360" cy="152805"/>
            </p14:xfrm>
          </p:contentPart>
        </mc:Choice>
        <mc:Fallback xmlns=""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627666E4-9C22-455F-B078-C24FD288238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587921" y="5212699"/>
                <a:ext cx="611989" cy="1704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823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 Definitions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.cc</a:t>
            </a:r>
            <a:r>
              <a:rPr lang="en-US" dirty="0"/>
              <a:t> file)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02920" y="1371600"/>
            <a:ext cx="8138160" cy="5212080"/>
          </a:xfrm>
          <a:prstGeom prst="roundRect">
            <a:avLst>
              <a:gd name="adj" fmla="val 264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Point::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y)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x_ = 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-&gt;y_ = y;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"this-&gt;" is optional unless name conflicts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b="1" dirty="0">
              <a:solidFill>
                <a:srgbClr val="66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Point::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p)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can access p’s x_ and y_ variables either through the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get_x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get_y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accessor functions or the x_, y_ private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member variables directly, since we’re in a member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function of the same class.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distance = (x_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* (x_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distance += (y_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_) * (y_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(distance);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Point::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x_ = x;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y_ = y;</a:t>
            </a:r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720" y="971490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Point.cc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C5B5180-0E96-4929-AE2E-45D81C5BD62F}"/>
                  </a:ext>
                </a:extLst>
              </p14:cNvPr>
              <p14:cNvContentPartPr/>
              <p14:nvPr/>
            </p14:nvContentPartPr>
            <p14:xfrm>
              <a:off x="6596626" y="1529760"/>
              <a:ext cx="5760" cy="60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C5B5180-0E96-4929-AE2E-45D81C5BD6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7986" y="1520760"/>
                <a:ext cx="234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7929E14-666A-4263-8EFA-9A0D1BBB58D2}"/>
                  </a:ext>
                </a:extLst>
              </p14:cNvPr>
              <p14:cNvContentPartPr/>
              <p14:nvPr/>
            </p14:nvContentPartPr>
            <p14:xfrm>
              <a:off x="6764386" y="1468920"/>
              <a:ext cx="83520" cy="136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7929E14-666A-4263-8EFA-9A0D1BBB58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5746" y="1459920"/>
                <a:ext cx="1011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F18CA3-4265-476B-A967-A382FA81B344}"/>
                  </a:ext>
                </a:extLst>
              </p14:cNvPr>
              <p14:cNvContentPartPr/>
              <p14:nvPr/>
            </p14:nvContentPartPr>
            <p14:xfrm>
              <a:off x="7912426" y="1454160"/>
              <a:ext cx="275400" cy="1422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F18CA3-4265-476B-A967-A382FA81B3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3797" y="1445160"/>
                <a:ext cx="293017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66CBA97-3D1A-4C3D-89EC-018232A41896}"/>
                  </a:ext>
                </a:extLst>
              </p14:cNvPr>
              <p14:cNvContentPartPr/>
              <p14:nvPr/>
            </p14:nvContentPartPr>
            <p14:xfrm>
              <a:off x="8241466" y="1463160"/>
              <a:ext cx="172800" cy="139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66CBA97-3D1A-4C3D-89EC-018232A418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32826" y="1454137"/>
                <a:ext cx="190440" cy="157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F026D9B-ECB6-4686-87B1-438BE5A39EF7}"/>
                  </a:ext>
                </a:extLst>
              </p14:cNvPr>
              <p14:cNvContentPartPr/>
              <p14:nvPr/>
            </p14:nvContentPartPr>
            <p14:xfrm>
              <a:off x="7430746" y="1458480"/>
              <a:ext cx="317520" cy="1357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F026D9B-ECB6-4686-87B1-438BE5A39E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22096" y="1449840"/>
                <a:ext cx="3351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401736B-4E6B-4042-9BDA-FB031A24FA0E}"/>
                  </a:ext>
                </a:extLst>
              </p14:cNvPr>
              <p14:cNvContentPartPr/>
              <p14:nvPr/>
            </p14:nvContentPartPr>
            <p14:xfrm>
              <a:off x="7169386" y="1458120"/>
              <a:ext cx="80280" cy="137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401736B-4E6B-4042-9BDA-FB031A24FA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60746" y="1449120"/>
                <a:ext cx="979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52D0A3E-5697-4D30-A1DA-A1A722605D20}"/>
                  </a:ext>
                </a:extLst>
              </p14:cNvPr>
              <p14:cNvContentPartPr/>
              <p14:nvPr/>
            </p14:nvContentPartPr>
            <p14:xfrm>
              <a:off x="6899386" y="1479720"/>
              <a:ext cx="226800" cy="1256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52D0A3E-5697-4D30-A1DA-A1A722605D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90746" y="1471080"/>
                <a:ext cx="2444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9324693-B7F6-4888-BFA8-4FBDE57BE13D}"/>
                  </a:ext>
                </a:extLst>
              </p14:cNvPr>
              <p14:cNvContentPartPr/>
              <p14:nvPr/>
            </p14:nvContentPartPr>
            <p14:xfrm>
              <a:off x="6069586" y="1492320"/>
              <a:ext cx="466920" cy="1303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9324693-B7F6-4888-BFA8-4FBDE57BE13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60586" y="1483320"/>
                <a:ext cx="4845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0B25B4F-C277-4FED-BB3E-E42D39A0D1B1}"/>
                  </a:ext>
                </a:extLst>
              </p14:cNvPr>
              <p14:cNvContentPartPr/>
              <p14:nvPr/>
            </p14:nvContentPartPr>
            <p14:xfrm>
              <a:off x="5786266" y="1450200"/>
              <a:ext cx="167400" cy="1962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0B25B4F-C277-4FED-BB3E-E42D39A0D1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77266" y="1441200"/>
                <a:ext cx="1850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EE71480-D346-47C8-968C-DAC508E78E1B}"/>
                  </a:ext>
                </a:extLst>
              </p14:cNvPr>
              <p14:cNvContentPartPr/>
              <p14:nvPr/>
            </p14:nvContentPartPr>
            <p14:xfrm>
              <a:off x="6474586" y="1710840"/>
              <a:ext cx="70560" cy="1101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EE71480-D346-47C8-968C-DAC508E78E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65946" y="1701840"/>
                <a:ext cx="882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11D1114-2D22-4E12-A6D6-6A316C38D308}"/>
                  </a:ext>
                </a:extLst>
              </p14:cNvPr>
              <p14:cNvContentPartPr/>
              <p14:nvPr/>
            </p14:nvContentPartPr>
            <p14:xfrm>
              <a:off x="7282786" y="1737120"/>
              <a:ext cx="338760" cy="716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11D1114-2D22-4E12-A6D6-6A316C38D30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74137" y="1728480"/>
                <a:ext cx="356419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7CADECE-2F7D-43B6-AA9B-B1B4204AC824}"/>
                  </a:ext>
                </a:extLst>
              </p14:cNvPr>
              <p14:cNvContentPartPr/>
              <p14:nvPr/>
            </p14:nvContentPartPr>
            <p14:xfrm>
              <a:off x="7189186" y="1704720"/>
              <a:ext cx="56520" cy="1004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7CADECE-2F7D-43B6-AA9B-B1B4204AC82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80186" y="1695752"/>
                <a:ext cx="74160" cy="118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DA03743-5E65-442C-B0A0-D257C395CBC2}"/>
                  </a:ext>
                </a:extLst>
              </p14:cNvPr>
              <p14:cNvContentPartPr/>
              <p14:nvPr/>
            </p14:nvContentPartPr>
            <p14:xfrm>
              <a:off x="6935746" y="1718400"/>
              <a:ext cx="121320" cy="986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DA03743-5E65-442C-B0A0-D257C395CBC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26746" y="1709400"/>
                <a:ext cx="1389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B9A3BB8-FC15-4E1C-A450-D40B83664CCB}"/>
                  </a:ext>
                </a:extLst>
              </p14:cNvPr>
              <p14:cNvContentPartPr/>
              <p14:nvPr/>
            </p14:nvContentPartPr>
            <p14:xfrm>
              <a:off x="6586186" y="1749720"/>
              <a:ext cx="221040" cy="75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B9A3BB8-FC15-4E1C-A450-D40B83664CC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77546" y="1741080"/>
                <a:ext cx="2386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A9E6449-BED9-409D-9486-4F16D4FAAF78}"/>
                  </a:ext>
                </a:extLst>
              </p14:cNvPr>
              <p14:cNvContentPartPr/>
              <p14:nvPr/>
            </p14:nvContentPartPr>
            <p14:xfrm>
              <a:off x="6022066" y="1726320"/>
              <a:ext cx="302400" cy="1004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A9E6449-BED9-409D-9486-4F16D4FAAF7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3426" y="1717320"/>
                <a:ext cx="3200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756AFDE-5658-4D5B-9CCD-829D2527D934}"/>
                  </a:ext>
                </a:extLst>
              </p14:cNvPr>
              <p14:cNvContentPartPr/>
              <p14:nvPr/>
            </p14:nvContentPartPr>
            <p14:xfrm>
              <a:off x="6047266" y="1907400"/>
              <a:ext cx="579960" cy="1144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756AFDE-5658-4D5B-9CCD-829D2527D93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38626" y="1898787"/>
                <a:ext cx="597600" cy="132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880DC03-FBCD-4BA1-B1E0-E29E6341E664}"/>
                  </a:ext>
                </a:extLst>
              </p14:cNvPr>
              <p14:cNvContentPartPr/>
              <p14:nvPr/>
            </p14:nvContentPartPr>
            <p14:xfrm>
              <a:off x="7676986" y="1692120"/>
              <a:ext cx="406440" cy="1062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880DC03-FBCD-4BA1-B1E0-E29E6341E66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68346" y="1683089"/>
                <a:ext cx="424080" cy="123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565A34F-A52E-4C46-8B93-579288F27653}"/>
                  </a:ext>
                </a:extLst>
              </p14:cNvPr>
              <p14:cNvContentPartPr/>
              <p14:nvPr/>
            </p14:nvContentPartPr>
            <p14:xfrm>
              <a:off x="6686626" y="1906320"/>
              <a:ext cx="10800" cy="889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565A34F-A52E-4C46-8B93-579288F2765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77626" y="1897320"/>
                <a:ext cx="284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7254B9E-1297-40F4-A8AE-81AED4D807F9}"/>
                  </a:ext>
                </a:extLst>
              </p14:cNvPr>
              <p14:cNvContentPartPr/>
              <p14:nvPr/>
            </p14:nvContentPartPr>
            <p14:xfrm>
              <a:off x="6702106" y="2035920"/>
              <a:ext cx="6840" cy="3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7254B9E-1297-40F4-A8AE-81AED4D807F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93106" y="2027280"/>
                <a:ext cx="244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3B24883-B608-45BC-843F-A2CA6CBDB1BC}"/>
                  </a:ext>
                </a:extLst>
              </p14:cNvPr>
              <p14:cNvContentPartPr/>
              <p14:nvPr/>
            </p14:nvContentPartPr>
            <p14:xfrm>
              <a:off x="1019322" y="2828809"/>
              <a:ext cx="186840" cy="2340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3B24883-B608-45BC-843F-A2CA6CBDB1B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10322" y="2819823"/>
                <a:ext cx="204480" cy="251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5A24C29-F902-475A-A0E4-3BF70FF95690}"/>
                  </a:ext>
                </a:extLst>
              </p14:cNvPr>
              <p14:cNvContentPartPr/>
              <p14:nvPr/>
            </p14:nvContentPartPr>
            <p14:xfrm>
              <a:off x="1294722" y="2962729"/>
              <a:ext cx="2880" cy="331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5A24C29-F902-475A-A0E4-3BF70FF9569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85722" y="2953729"/>
                <a:ext cx="205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B0F46FC-6FB8-4BFD-812C-77EA94051A80}"/>
                  </a:ext>
                </a:extLst>
              </p14:cNvPr>
              <p14:cNvContentPartPr/>
              <p14:nvPr/>
            </p14:nvContentPartPr>
            <p14:xfrm>
              <a:off x="1323522" y="2954449"/>
              <a:ext cx="3960" cy="378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B0F46FC-6FB8-4BFD-812C-77EA94051A8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314522" y="2945809"/>
                <a:ext cx="2160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CCBD8EA-4782-4F76-92E9-BC71F42ACEEE}"/>
                  </a:ext>
                </a:extLst>
              </p14:cNvPr>
              <p14:cNvContentPartPr/>
              <p14:nvPr/>
            </p14:nvContentPartPr>
            <p14:xfrm>
              <a:off x="1566882" y="3008809"/>
              <a:ext cx="44640" cy="662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CCBD8EA-4782-4F76-92E9-BC71F42ACEE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58242" y="3000169"/>
                <a:ext cx="622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B52115A-03F0-4F19-8B95-9EFA6C0F92C5}"/>
                  </a:ext>
                </a:extLst>
              </p14:cNvPr>
              <p14:cNvContentPartPr/>
              <p14:nvPr/>
            </p14:nvContentPartPr>
            <p14:xfrm>
              <a:off x="1641762" y="2962729"/>
              <a:ext cx="35280" cy="367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B52115A-03F0-4F19-8B95-9EFA6C0F92C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633122" y="2954089"/>
                <a:ext cx="529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E6C1CB8-1A71-4E5D-8D56-881C4A570108}"/>
                  </a:ext>
                </a:extLst>
              </p14:cNvPr>
              <p14:cNvContentPartPr/>
              <p14:nvPr/>
            </p14:nvContentPartPr>
            <p14:xfrm>
              <a:off x="1812042" y="2982529"/>
              <a:ext cx="11880" cy="842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E6C1CB8-1A71-4E5D-8D56-881C4A57010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803402" y="2973529"/>
                <a:ext cx="295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87CCC10-344B-44FB-AD1B-F87C08FA33F8}"/>
                  </a:ext>
                </a:extLst>
              </p14:cNvPr>
              <p14:cNvContentPartPr/>
              <p14:nvPr/>
            </p14:nvContentPartPr>
            <p14:xfrm>
              <a:off x="1859202" y="3004489"/>
              <a:ext cx="40680" cy="720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87CCC10-344B-44FB-AD1B-F87C08FA33F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50562" y="2995489"/>
                <a:ext cx="58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918EB76-C005-4F23-876D-B7E30FDC25B5}"/>
                  </a:ext>
                </a:extLst>
              </p14:cNvPr>
              <p14:cNvContentPartPr/>
              <p14:nvPr/>
            </p14:nvContentPartPr>
            <p14:xfrm>
              <a:off x="1367082" y="2966329"/>
              <a:ext cx="165240" cy="111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918EB76-C005-4F23-876D-B7E30FDC25B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358082" y="2957689"/>
                <a:ext cx="1828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D440105-589B-4E8F-8BF5-D54F0EC75665}"/>
                  </a:ext>
                </a:extLst>
              </p14:cNvPr>
              <p14:cNvContentPartPr/>
              <p14:nvPr/>
            </p14:nvContentPartPr>
            <p14:xfrm>
              <a:off x="2021562" y="3013129"/>
              <a:ext cx="87840" cy="738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D440105-589B-4E8F-8BF5-D54F0EC7566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12922" y="3004129"/>
                <a:ext cx="10548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F301C87-32CA-45D0-B584-A7296F2E116F}"/>
                  </a:ext>
                </a:extLst>
              </p14:cNvPr>
              <p14:cNvContentPartPr/>
              <p14:nvPr/>
            </p14:nvContentPartPr>
            <p14:xfrm>
              <a:off x="2259882" y="2931769"/>
              <a:ext cx="57600" cy="1720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F301C87-32CA-45D0-B584-A7296F2E116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250882" y="2923129"/>
                <a:ext cx="752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C19E6FDD-58A2-40A1-ADFD-E9AA696DCF69}"/>
                  </a:ext>
                </a:extLst>
              </p14:cNvPr>
              <p14:cNvContentPartPr/>
              <p14:nvPr/>
            </p14:nvContentPartPr>
            <p14:xfrm>
              <a:off x="2517282" y="3001969"/>
              <a:ext cx="56880" cy="738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C19E6FDD-58A2-40A1-ADFD-E9AA696DCF6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508642" y="2993329"/>
                <a:ext cx="745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C7BD187-834C-481C-A8A7-5133DDE3C29C}"/>
                  </a:ext>
                </a:extLst>
              </p14:cNvPr>
              <p14:cNvContentPartPr/>
              <p14:nvPr/>
            </p14:nvContentPartPr>
            <p14:xfrm>
              <a:off x="2759562" y="2966329"/>
              <a:ext cx="47880" cy="954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C7BD187-834C-481C-A8A7-5133DDE3C29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750562" y="2957329"/>
                <a:ext cx="655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14E5841-312A-4ED9-BFE1-6CAF47D0C401}"/>
                  </a:ext>
                </a:extLst>
              </p14:cNvPr>
              <p14:cNvContentPartPr/>
              <p14:nvPr/>
            </p14:nvContentPartPr>
            <p14:xfrm>
              <a:off x="2607642" y="2988289"/>
              <a:ext cx="118800" cy="860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14E5841-312A-4ED9-BFE1-6CAF47D0C40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599002" y="2979649"/>
                <a:ext cx="1364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1E23D7E-DAAD-45BA-8E3F-95A9507D1289}"/>
                  </a:ext>
                </a:extLst>
              </p14:cNvPr>
              <p14:cNvContentPartPr/>
              <p14:nvPr/>
            </p14:nvContentPartPr>
            <p14:xfrm>
              <a:off x="2381202" y="2937169"/>
              <a:ext cx="99720" cy="1490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1E23D7E-DAAD-45BA-8E3F-95A9507D128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372234" y="2928191"/>
                <a:ext cx="117297" cy="166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32B4B63-6091-4B30-A336-0FDBC9A1F0C8}"/>
                  </a:ext>
                </a:extLst>
              </p14:cNvPr>
              <p14:cNvContentPartPr/>
              <p14:nvPr/>
            </p14:nvContentPartPr>
            <p14:xfrm>
              <a:off x="3377682" y="2935369"/>
              <a:ext cx="165960" cy="1648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32B4B63-6091-4B30-A336-0FDBC9A1F0C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368682" y="2926369"/>
                <a:ext cx="1836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41B53716-4C7F-45EB-BF84-CC8CAAFAE1EF}"/>
                  </a:ext>
                </a:extLst>
              </p14:cNvPr>
              <p14:cNvContentPartPr/>
              <p14:nvPr/>
            </p14:nvContentPartPr>
            <p14:xfrm>
              <a:off x="3106602" y="2988289"/>
              <a:ext cx="233640" cy="802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41B53716-4C7F-45EB-BF84-CC8CAAFAE1E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097602" y="2979289"/>
                <a:ext cx="2512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412C050-CCFA-4DD3-9033-B69ED4AED9E8}"/>
                  </a:ext>
                </a:extLst>
              </p14:cNvPr>
              <p14:cNvContentPartPr/>
              <p14:nvPr/>
            </p14:nvContentPartPr>
            <p14:xfrm>
              <a:off x="2932002" y="2937529"/>
              <a:ext cx="77040" cy="784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412C050-CCFA-4DD3-9033-B69ED4AED9E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23362" y="2928889"/>
                <a:ext cx="946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1CA6DA4-0D9B-439F-B1B8-0C98AFA17A5E}"/>
                  </a:ext>
                </a:extLst>
              </p14:cNvPr>
              <p14:cNvContentPartPr/>
              <p14:nvPr/>
            </p14:nvContentPartPr>
            <p14:xfrm>
              <a:off x="3198762" y="2361529"/>
              <a:ext cx="136440" cy="1076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1CA6DA4-0D9B-439F-B1B8-0C98AFA17A5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90099" y="2352529"/>
                <a:ext cx="154127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79A532F-BA35-4313-A676-C8B6DCF334AE}"/>
                  </a:ext>
                </a:extLst>
              </p14:cNvPr>
              <p14:cNvContentPartPr/>
              <p14:nvPr/>
            </p14:nvContentPartPr>
            <p14:xfrm>
              <a:off x="2303442" y="2362609"/>
              <a:ext cx="786960" cy="1501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79A532F-BA35-4313-A676-C8B6DCF334A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94802" y="2353631"/>
                <a:ext cx="804600" cy="167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136FD06-9D3F-46E0-8E25-87C62D85BDE9}"/>
                  </a:ext>
                </a:extLst>
              </p14:cNvPr>
              <p14:cNvContentPartPr/>
              <p14:nvPr/>
            </p14:nvContentPartPr>
            <p14:xfrm>
              <a:off x="2028402" y="2438569"/>
              <a:ext cx="197640" cy="1234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136FD06-9D3F-46E0-8E25-87C62D85BDE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019762" y="2429929"/>
                <a:ext cx="2152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962DADC4-4B1B-4610-A35E-EB4EFF105C6A}"/>
                  </a:ext>
                </a:extLst>
              </p14:cNvPr>
              <p14:cNvContentPartPr/>
              <p14:nvPr/>
            </p14:nvContentPartPr>
            <p14:xfrm>
              <a:off x="3688722" y="2446489"/>
              <a:ext cx="83880" cy="75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962DADC4-4B1B-4610-A35E-EB4EFF105C6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680082" y="2437849"/>
                <a:ext cx="1015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3A4D940-AC2C-4022-904A-A640C8F11D8E}"/>
                  </a:ext>
                </a:extLst>
              </p14:cNvPr>
              <p14:cNvContentPartPr/>
              <p14:nvPr/>
            </p14:nvContentPartPr>
            <p14:xfrm>
              <a:off x="3927042" y="2362609"/>
              <a:ext cx="66960" cy="46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3A4D940-AC2C-4022-904A-A640C8F11D8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918042" y="2353609"/>
                <a:ext cx="846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31DEC122-F492-48BA-8007-5A8D4AA50F17}"/>
                  </a:ext>
                </a:extLst>
              </p14:cNvPr>
              <p14:cNvContentPartPr/>
              <p14:nvPr/>
            </p14:nvContentPartPr>
            <p14:xfrm>
              <a:off x="3925242" y="2400409"/>
              <a:ext cx="70560" cy="140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31DEC122-F492-48BA-8007-5A8D4AA50F1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16242" y="2391769"/>
                <a:ext cx="882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8183315-1DFF-4191-BF4C-E4BD82B04DD5}"/>
                  </a:ext>
                </a:extLst>
              </p14:cNvPr>
              <p14:cNvContentPartPr/>
              <p14:nvPr/>
            </p14:nvContentPartPr>
            <p14:xfrm>
              <a:off x="4132962" y="2362609"/>
              <a:ext cx="69840" cy="1407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8183315-1DFF-4191-BF4C-E4BD82B04DD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23962" y="2353609"/>
                <a:ext cx="874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209D2C84-3025-4191-AF09-8CE5F2564D56}"/>
                  </a:ext>
                </a:extLst>
              </p14:cNvPr>
              <p14:cNvContentPartPr/>
              <p14:nvPr/>
            </p14:nvContentPartPr>
            <p14:xfrm>
              <a:off x="3574962" y="2358649"/>
              <a:ext cx="73080" cy="1522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209D2C84-3025-4191-AF09-8CE5F2564D5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566006" y="2349989"/>
                <a:ext cx="90634" cy="169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BBC1713A-070B-4F9B-AAE9-89A2097287DA}"/>
                  </a:ext>
                </a:extLst>
              </p14:cNvPr>
              <p14:cNvContentPartPr/>
              <p14:nvPr/>
            </p14:nvContentPartPr>
            <p14:xfrm>
              <a:off x="6588613" y="5776242"/>
              <a:ext cx="163080" cy="31392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BBC1713A-070B-4F9B-AAE9-89A2097287D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579973" y="5767242"/>
                <a:ext cx="1807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2B2CAC6-C701-41A2-8873-4D2363704F66}"/>
                  </a:ext>
                </a:extLst>
              </p14:cNvPr>
              <p14:cNvContentPartPr/>
              <p14:nvPr/>
            </p14:nvContentPartPr>
            <p14:xfrm>
              <a:off x="7527922" y="5908726"/>
              <a:ext cx="405720" cy="986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2B2CAC6-C701-41A2-8873-4D2363704F6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519282" y="5900086"/>
                <a:ext cx="4233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6CCAAC30-1154-4F20-943C-23C25215A619}"/>
                  </a:ext>
                </a:extLst>
              </p14:cNvPr>
              <p14:cNvContentPartPr/>
              <p14:nvPr/>
            </p14:nvContentPartPr>
            <p14:xfrm>
              <a:off x="7279882" y="5906926"/>
              <a:ext cx="146520" cy="1015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6CCAAC30-1154-4F20-943C-23C25215A61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270882" y="5897926"/>
                <a:ext cx="1641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C180A3FF-5ADE-464A-A2E7-4DCE574DC86D}"/>
                  </a:ext>
                </a:extLst>
              </p14:cNvPr>
              <p14:cNvContentPartPr/>
              <p14:nvPr/>
            </p14:nvContentPartPr>
            <p14:xfrm>
              <a:off x="6864442" y="5914126"/>
              <a:ext cx="306360" cy="1144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C180A3FF-5ADE-464A-A2E7-4DCE574DC86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855802" y="5905154"/>
                <a:ext cx="324000" cy="132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E7A84228-BF53-4930-8964-644CE0D117BA}"/>
                  </a:ext>
                </a:extLst>
              </p14:cNvPr>
              <p14:cNvContentPartPr/>
              <p14:nvPr/>
            </p14:nvContentPartPr>
            <p14:xfrm>
              <a:off x="7291042" y="6130126"/>
              <a:ext cx="241200" cy="1411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E7A84228-BF53-4930-8964-644CE0D117B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282042" y="6121149"/>
                <a:ext cx="258840" cy="158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C1DE7C6C-9DD4-4303-A6FA-7842ABE2AE8F}"/>
                  </a:ext>
                </a:extLst>
              </p14:cNvPr>
              <p14:cNvContentPartPr/>
              <p14:nvPr/>
            </p14:nvContentPartPr>
            <p14:xfrm>
              <a:off x="7098442" y="6163606"/>
              <a:ext cx="158760" cy="561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C1DE7C6C-9DD4-4303-A6FA-7842ABE2AE8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089782" y="6154606"/>
                <a:ext cx="17644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D35ABF60-E9DE-493E-9C27-E276DDF43826}"/>
                  </a:ext>
                </a:extLst>
              </p14:cNvPr>
              <p14:cNvContentPartPr/>
              <p14:nvPr/>
            </p14:nvContentPartPr>
            <p14:xfrm>
              <a:off x="6814042" y="6167206"/>
              <a:ext cx="196200" cy="540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D35ABF60-E9DE-493E-9C27-E276DDF4382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805042" y="6158206"/>
                <a:ext cx="2138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4D2C30C9-88C8-4BD8-97DB-4823AD40BB5A}"/>
                  </a:ext>
                </a:extLst>
              </p14:cNvPr>
              <p14:cNvContentPartPr/>
              <p14:nvPr/>
            </p14:nvContentPartPr>
            <p14:xfrm>
              <a:off x="7009882" y="6310486"/>
              <a:ext cx="48240" cy="1242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4D2C30C9-88C8-4BD8-97DB-4823AD40BB5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001242" y="6301846"/>
                <a:ext cx="6588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DA831F2E-43A3-4CFA-A414-AF674191004C}"/>
                  </a:ext>
                </a:extLst>
              </p14:cNvPr>
              <p14:cNvContentPartPr/>
              <p14:nvPr/>
            </p14:nvContentPartPr>
            <p14:xfrm>
              <a:off x="7088722" y="6328846"/>
              <a:ext cx="33480" cy="3060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DA831F2E-43A3-4CFA-A414-AF674191004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079722" y="6319846"/>
                <a:ext cx="511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54B1CE62-A5CC-4D7D-A334-65977961E611}"/>
                  </a:ext>
                </a:extLst>
              </p14:cNvPr>
              <p14:cNvContentPartPr/>
              <p14:nvPr/>
            </p14:nvContentPartPr>
            <p14:xfrm>
              <a:off x="7403002" y="6306886"/>
              <a:ext cx="91440" cy="12780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54B1CE62-A5CC-4D7D-A334-65977961E61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394396" y="6298246"/>
                <a:ext cx="109011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B6C5F8DA-969C-4E73-8E03-889145C2015F}"/>
                  </a:ext>
                </a:extLst>
              </p14:cNvPr>
              <p14:cNvContentPartPr/>
              <p14:nvPr/>
            </p14:nvContentPartPr>
            <p14:xfrm>
              <a:off x="7152802" y="6328846"/>
              <a:ext cx="214200" cy="9324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B6C5F8DA-969C-4E73-8E03-889145C2015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144147" y="6320206"/>
                <a:ext cx="23187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563941D5-5028-4C00-B1A4-CA4461710605}"/>
                  </a:ext>
                </a:extLst>
              </p14:cNvPr>
              <p14:cNvContentPartPr/>
              <p14:nvPr/>
            </p14:nvContentPartPr>
            <p14:xfrm>
              <a:off x="8137762" y="6113926"/>
              <a:ext cx="216360" cy="1173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563941D5-5028-4C00-B1A4-CA446171060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128777" y="6105286"/>
                <a:ext cx="233971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542D7726-9CB4-4B8D-9040-BCF8A6F05216}"/>
                  </a:ext>
                </a:extLst>
              </p14:cNvPr>
              <p14:cNvContentPartPr/>
              <p14:nvPr/>
            </p14:nvContentPartPr>
            <p14:xfrm>
              <a:off x="7924642" y="6126526"/>
              <a:ext cx="182880" cy="1335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542D7726-9CB4-4B8D-9040-BCF8A6F0521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915985" y="6117550"/>
                <a:ext cx="200555" cy="151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7FE346FB-C58A-4442-8492-C53A5C21944A}"/>
                  </a:ext>
                </a:extLst>
              </p14:cNvPr>
              <p14:cNvContentPartPr/>
              <p14:nvPr/>
            </p14:nvContentPartPr>
            <p14:xfrm>
              <a:off x="7641682" y="6112846"/>
              <a:ext cx="202680" cy="100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7FE346FB-C58A-4442-8492-C53A5C21944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632682" y="6104206"/>
                <a:ext cx="220320" cy="1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641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Usage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.cc</a:t>
            </a:r>
            <a:r>
              <a:rPr lang="en-US" dirty="0"/>
              <a:t> file)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02920" y="1371600"/>
            <a:ext cx="8138160" cy="4114800"/>
          </a:xfrm>
          <a:prstGeom prst="roundRect">
            <a:avLst>
              <a:gd name="adj" fmla="val 264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b="1" dirty="0">
              <a:solidFill>
                <a:srgbClr val="66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Point p1(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allocate a new Point on the Stack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Point p2(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allocate a new Point on the Stack</a:t>
            </a:r>
          </a:p>
          <a:p>
            <a:endParaRPr lang="en-US" sz="11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"p1 is: ("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p1.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p1.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"p2 is: ("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p2.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p2.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p1.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(p2)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720" y="971490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usepoint.cc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88D3BE5-40FD-476B-B4A4-EABB323AA1A8}"/>
                  </a:ext>
                </a:extLst>
              </p14:cNvPr>
              <p14:cNvContentPartPr/>
              <p14:nvPr/>
            </p14:nvContentPartPr>
            <p14:xfrm>
              <a:off x="7379970" y="2693918"/>
              <a:ext cx="120600" cy="511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88D3BE5-40FD-476B-B4A4-EABB323AA1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0970" y="2685278"/>
                <a:ext cx="13824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589829B-73DA-4826-9CFC-09988CC2F7A1}"/>
                  </a:ext>
                </a:extLst>
              </p14:cNvPr>
              <p14:cNvContentPartPr/>
              <p14:nvPr/>
            </p14:nvContentPartPr>
            <p14:xfrm>
              <a:off x="7629090" y="2993438"/>
              <a:ext cx="892800" cy="176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589829B-73DA-4826-9CFC-09988CC2F7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0450" y="2984438"/>
                <a:ext cx="9104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9928565-F68E-41D8-924E-ED75314E4AA9}"/>
                  </a:ext>
                </a:extLst>
              </p14:cNvPr>
              <p14:cNvContentPartPr/>
              <p14:nvPr/>
            </p14:nvContentPartPr>
            <p14:xfrm>
              <a:off x="7626570" y="2806598"/>
              <a:ext cx="367200" cy="151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9928565-F68E-41D8-924E-ED75314E4A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17570" y="2797937"/>
                <a:ext cx="384840" cy="169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FFC1689-7C26-4971-A7F0-B648732462C8}"/>
                  </a:ext>
                </a:extLst>
              </p14:cNvPr>
              <p14:cNvContentPartPr/>
              <p14:nvPr/>
            </p14:nvContentPartPr>
            <p14:xfrm>
              <a:off x="3740370" y="4934558"/>
              <a:ext cx="228600" cy="236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FFC1689-7C26-4971-A7F0-B648732462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31730" y="4925572"/>
                <a:ext cx="246240" cy="253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9F20B87-7B59-4B47-ACAD-6AD80682D026}"/>
                  </a:ext>
                </a:extLst>
              </p14:cNvPr>
              <p14:cNvContentPartPr/>
              <p14:nvPr/>
            </p14:nvContentPartPr>
            <p14:xfrm>
              <a:off x="5492490" y="5105198"/>
              <a:ext cx="55440" cy="57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9F20B87-7B59-4B47-ACAD-6AD80682D02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83490" y="5096198"/>
                <a:ext cx="730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83FAE7B-851C-4F8B-9B11-71022A958641}"/>
                  </a:ext>
                </a:extLst>
              </p14:cNvPr>
              <p14:cNvContentPartPr/>
              <p14:nvPr/>
            </p14:nvContentPartPr>
            <p14:xfrm>
              <a:off x="5593650" y="5110958"/>
              <a:ext cx="84960" cy="777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83FAE7B-851C-4F8B-9B11-71022A95864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84650" y="5101958"/>
                <a:ext cx="1026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29EC6E9-DA9F-408E-AC9C-D67B203C797F}"/>
                  </a:ext>
                </a:extLst>
              </p14:cNvPr>
              <p14:cNvContentPartPr/>
              <p14:nvPr/>
            </p14:nvContentPartPr>
            <p14:xfrm>
              <a:off x="4964010" y="5046158"/>
              <a:ext cx="482760" cy="1346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29EC6E9-DA9F-408E-AC9C-D67B203C797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55017" y="5037158"/>
                <a:ext cx="500387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179FEA1-4B75-4933-BCD3-249303D92F03}"/>
                  </a:ext>
                </a:extLst>
              </p14:cNvPr>
              <p14:cNvContentPartPr/>
              <p14:nvPr/>
            </p14:nvContentPartPr>
            <p14:xfrm>
              <a:off x="4060770" y="5073518"/>
              <a:ext cx="759960" cy="1270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179FEA1-4B75-4933-BCD3-249303D92F0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52126" y="5064853"/>
                <a:ext cx="777608" cy="1447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3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C,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 can only contain data fields</a:t>
            </a:r>
          </a:p>
          <a:p>
            <a:pPr lvl="1"/>
            <a:r>
              <a:rPr lang="en-US" dirty="0"/>
              <a:t>No methods and all fields are always accessible</a:t>
            </a:r>
          </a:p>
          <a:p>
            <a:pPr lvl="3"/>
            <a:endParaRPr lang="en-US" dirty="0"/>
          </a:p>
          <a:p>
            <a:r>
              <a:rPr lang="en-US" dirty="0"/>
              <a:t>In C++,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 are (nearly) the same!</a:t>
            </a:r>
          </a:p>
          <a:p>
            <a:pPr lvl="1"/>
            <a:r>
              <a:rPr lang="en-US" dirty="0"/>
              <a:t>Both can have methods and member visibility (public/private/protected, friend)</a:t>
            </a:r>
          </a:p>
          <a:p>
            <a:pPr lvl="1"/>
            <a:r>
              <a:rPr lang="en-US" u="sng" dirty="0"/>
              <a:t>Minor difference</a:t>
            </a:r>
            <a:r>
              <a:rPr lang="en-US" dirty="0"/>
              <a:t>: members are default </a:t>
            </a:r>
            <a:r>
              <a:rPr lang="en-US" i="1" dirty="0"/>
              <a:t>public</a:t>
            </a:r>
            <a:r>
              <a:rPr lang="en-US" dirty="0"/>
              <a:t> in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 and default </a:t>
            </a:r>
            <a:r>
              <a:rPr lang="en-US" i="1" dirty="0"/>
              <a:t>private</a:t>
            </a:r>
            <a:r>
              <a:rPr lang="en-US" dirty="0"/>
              <a:t> 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pPr lvl="3"/>
            <a:endParaRPr lang="en-US" dirty="0"/>
          </a:p>
          <a:p>
            <a:r>
              <a:rPr lang="en-US" dirty="0"/>
              <a:t>Common style convention: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 for simple bundles of data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 for abstractions with data +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E96BBDA-FD16-4ACD-B1DD-5ECAD3A3B394}"/>
                  </a:ext>
                </a:extLst>
              </p14:cNvPr>
              <p14:cNvContentPartPr/>
              <p14:nvPr/>
            </p14:nvContentPartPr>
            <p14:xfrm>
              <a:off x="4768720" y="4115607"/>
              <a:ext cx="802440" cy="20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E96BBDA-FD16-4ACD-B1DD-5ECAD3A3B3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0080" y="4106967"/>
                <a:ext cx="8200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A3F9F7E-AEAC-4DEF-911B-15D3D98F403E}"/>
                  </a:ext>
                </a:extLst>
              </p14:cNvPr>
              <p14:cNvContentPartPr/>
              <p14:nvPr/>
            </p14:nvContentPartPr>
            <p14:xfrm>
              <a:off x="1125880" y="4447167"/>
              <a:ext cx="807120" cy="34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A3F9F7E-AEAC-4DEF-911B-15D3D98F40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6880" y="4438527"/>
                <a:ext cx="824760" cy="5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350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Classes Review</a:t>
            </a:r>
          </a:p>
          <a:p>
            <a:r>
              <a:rPr lang="en-US" b="1" dirty="0">
                <a:solidFill>
                  <a:srgbClr val="4B2A85"/>
                </a:solidFill>
              </a:rPr>
              <a:t>Constructors</a:t>
            </a:r>
          </a:p>
          <a:p>
            <a:r>
              <a:rPr lang="en-US" dirty="0"/>
              <a:t>Copy Constructors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Destructors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90091"/>
      </p:ext>
    </p:extLst>
  </p:cSld>
  <p:clrMapOvr>
    <a:masterClrMapping/>
  </p:clrMapOvr>
</p:sld>
</file>

<file path=ppt/theme/theme1.xml><?xml version="1.0" encoding="utf-8"?>
<a:theme xmlns:a="http://schemas.openxmlformats.org/drawingml/2006/main" name="UWTheme-333-Sp18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2.xml><?xml version="1.0" encoding="utf-8"?>
<a:theme xmlns:a="http://schemas.openxmlformats.org/drawingml/2006/main" name="UWTheme_333_PollEverywher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UWTheme-333-Sp19</Template>
  <TotalTime>9131</TotalTime>
  <Words>2449</Words>
  <Application>Microsoft Macintosh PowerPoint</Application>
  <PresentationFormat>On-screen Show (4:3)</PresentationFormat>
  <Paragraphs>390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 Narrow</vt:lpstr>
      <vt:lpstr>Calibri</vt:lpstr>
      <vt:lpstr>Courier New</vt:lpstr>
      <vt:lpstr>Times New Roman</vt:lpstr>
      <vt:lpstr>Wingdings</vt:lpstr>
      <vt:lpstr>UWTheme-333-Sp18</vt:lpstr>
      <vt:lpstr>UWTheme_333_PollEverywhere</vt:lpstr>
      <vt:lpstr>C++ Constructor Insanity CSE 333 Summer 2019</vt:lpstr>
      <vt:lpstr>About how long did Exercise 8 take?</vt:lpstr>
      <vt:lpstr>Administrivia</vt:lpstr>
      <vt:lpstr>Lecture Outline</vt:lpstr>
      <vt:lpstr>Class Definition (.h file)</vt:lpstr>
      <vt:lpstr>Class Member Definitions (.cc file)</vt:lpstr>
      <vt:lpstr>Class Usage (.cc file)</vt:lpstr>
      <vt:lpstr>struct vs. class</vt:lpstr>
      <vt:lpstr>Lecture Outline</vt:lpstr>
      <vt:lpstr>PowerPoint Presentation</vt:lpstr>
      <vt:lpstr>Constructors</vt:lpstr>
      <vt:lpstr>Synthesized Default Constructor</vt:lpstr>
      <vt:lpstr>Synthesized Default Constructor</vt:lpstr>
      <vt:lpstr>Multiple Constructors (overloading)</vt:lpstr>
      <vt:lpstr>Initialization Lists</vt:lpstr>
      <vt:lpstr>Initialization vs. Construction</vt:lpstr>
      <vt:lpstr>Lecture Outline</vt:lpstr>
      <vt:lpstr>Copy Constructors</vt:lpstr>
      <vt:lpstr>Synthesized Copy Constructor</vt:lpstr>
      <vt:lpstr>When Do Copies Happen?</vt:lpstr>
      <vt:lpstr>Compiler Optimization</vt:lpstr>
      <vt:lpstr>Lecture Outline</vt:lpstr>
      <vt:lpstr>Assignment != Construction</vt:lpstr>
      <vt:lpstr>Overloading the “=” Operator</vt:lpstr>
      <vt:lpstr>Synthesized Assignment Operator</vt:lpstr>
      <vt:lpstr>Lecture Outline</vt:lpstr>
      <vt:lpstr>Destructors</vt:lpstr>
      <vt:lpstr>Extra Exercise #1</vt:lpstr>
      <vt:lpstr>Extra Exercise #2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Modules CSE 333 Spring 2018</dc:title>
  <dc:creator>Aaron Johnston</dc:creator>
  <cp:lastModifiedBy>Aaron S Johnston</cp:lastModifiedBy>
  <cp:revision>273</cp:revision>
  <cp:lastPrinted>2019-04-10T06:52:19Z</cp:lastPrinted>
  <dcterms:created xsi:type="dcterms:W3CDTF">2018-03-28T08:00:24Z</dcterms:created>
  <dcterms:modified xsi:type="dcterms:W3CDTF">2019-07-19T23:05:13Z</dcterms:modified>
</cp:coreProperties>
</file>