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1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31.xml" ContentType="application/inkml+xml"/>
  <Override PartName="/ppt/notesSlides/notesSlide4.xml" ContentType="application/vnd.openxmlformats-officedocument.presentationml.notesSlide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notesSlides/notesSlide5.xml" ContentType="application/vnd.openxmlformats-officedocument.presentationml.notesSlide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notesSlides/notesSlide6.xml" ContentType="application/vnd.openxmlformats-officedocument.presentationml.notesSlide+xml"/>
  <Override PartName="/ppt/ink/ink194.xml" ContentType="application/inkml+xml"/>
  <Override PartName="/ppt/notesSlides/notesSlide7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notesSlides/notesSlide8.xml" ContentType="application/vnd.openxmlformats-officedocument.presentationml.notesSlide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notesSlides/notesSlide9.xml" ContentType="application/vnd.openxmlformats-officedocument.presentationml.notesSlide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notesSlides/notesSlide10.xml" ContentType="application/vnd.openxmlformats-officedocument.presentationml.notesSlide+xml"/>
  <Override PartName="/ppt/ink/ink276.xml" ContentType="application/inkml+xml"/>
  <Override PartName="/ppt/ink/ink277.xml" ContentType="application/inkml+xml"/>
  <Override PartName="/ppt/ink/ink278.xml" ContentType="application/inkml+xml"/>
  <Override PartName="/ppt/notesSlides/notesSlide11.xml" ContentType="application/vnd.openxmlformats-officedocument.presentationml.notesSlide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30"/>
  </p:notesMasterIdLst>
  <p:handoutMasterIdLst>
    <p:handoutMasterId r:id="rId31"/>
  </p:handoutMasterIdLst>
  <p:sldIdLst>
    <p:sldId id="256" r:id="rId3"/>
    <p:sldId id="314" r:id="rId4"/>
    <p:sldId id="290" r:id="rId5"/>
    <p:sldId id="273" r:id="rId6"/>
    <p:sldId id="316" r:id="rId7"/>
    <p:sldId id="317" r:id="rId8"/>
    <p:sldId id="282" r:id="rId9"/>
    <p:sldId id="284" r:id="rId10"/>
    <p:sldId id="285" r:id="rId11"/>
    <p:sldId id="286" r:id="rId12"/>
    <p:sldId id="287" r:id="rId13"/>
    <p:sldId id="272" r:id="rId14"/>
    <p:sldId id="276" r:id="rId15"/>
    <p:sldId id="318" r:id="rId16"/>
    <p:sldId id="279" r:id="rId17"/>
    <p:sldId id="277" r:id="rId18"/>
    <p:sldId id="278" r:id="rId19"/>
    <p:sldId id="315" r:id="rId20"/>
    <p:sldId id="263" r:id="rId21"/>
    <p:sldId id="260" r:id="rId22"/>
    <p:sldId id="261" r:id="rId23"/>
    <p:sldId id="264" r:id="rId24"/>
    <p:sldId id="265" r:id="rId25"/>
    <p:sldId id="268" r:id="rId26"/>
    <p:sldId id="289" r:id="rId27"/>
    <p:sldId id="267" r:id="rId28"/>
    <p:sldId id="262" r:id="rId29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A85"/>
    <a:srgbClr val="0066FF"/>
    <a:srgbClr val="00CC99"/>
    <a:srgbClr val="0099FF"/>
    <a:srgbClr val="D94B7B"/>
    <a:srgbClr val="5A5A5A"/>
    <a:srgbClr val="669900"/>
    <a:srgbClr val="E2661A"/>
    <a:srgbClr val="FFC000"/>
    <a:srgbClr val="D6D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4" autoAdjust="0"/>
    <p:restoredTop sz="85850" autoAdjust="0"/>
  </p:normalViewPr>
  <p:slideViewPr>
    <p:cSldViewPr snapToGrid="0">
      <p:cViewPr>
        <p:scale>
          <a:sx n="88" d="100"/>
          <a:sy n="88" d="100"/>
        </p:scale>
        <p:origin x="1144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05</a:t>
            </a:r>
            <a:fld id="{11E3BF39-B581-40A2-9746-4E2A9C557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9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5:54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229 248 8052,'22'-45'12790,"-33"84"-7964,-13 174-3447,24-212-1378,0-1 0,0 1 1,1 0-1,-1-1 0,0 1 0,0-1 0,0 1 0,0 0 1,1-1-1,-1 1 0,0-1 0,1 1 0,-1-1 1,0 1-1,1-1 0,-1 1 0,0-1 0,1 1 0,-1-1 1,1 0-1,-1 1 0,1-1 0,-1 1 0,1-1 1,-1 0-1,1 0 0,0 1 0,-1-1 0,1 0 0,-1 0 1,1 0-1,0 0 0,-1 0 0,1 0 0,-1 0 1,1 0-1,0 0 0,-1 0 0,1 0 0,-1 0 0,1 0 1,0 0-1,-1 0 0,1-1 0,-1 1 0,1 0 0,-1 0 1,1-1-1,0 1 0,-1 0 0,0-1 0,1 1 1,-1-1-1,1 1 0,-1 0 0,1-1 0,-1 1 0,0-1 1,1 1-1,-1-1 0,0 0 0,1 1 0,-1-1 1,0 1-1,0-1 0,0 1 0,0-1 0,0 0 0,1 1-1,12-9 28,162-17 76,-123-2-3033,-34-8-4106,-14 26 491,2 0-4192</inkml:trace>
  <inkml:trace contextRef="#ctx0" brushRef="#br0" timeOffset="244.002">469 221 11637,'-10'32'8468,"14"25"-3989,-2-46-3665,45 300 2465,-34-235-5200,-4-103-1478,-1-15-7600,-4 14-1343</inkml:trace>
  <inkml:trace contextRef="#ctx0" brushRef="#br0" timeOffset="782.947">461 20 9957,'-22'-5'2625,"13"2"-2117,0 0 0,0 1-1,-1 0 1,1 0-1,0 1 1,-1 0 0,1 1-1,-1 0 1,1 1-1,-1 0 1,1 0 0,-1 1-1,1 0 1,0 0-1,0 1 1,0 1 0,0-1-1,-5 4-507,-11 16 806,0 1 1,1 0-1,2 2 0,1 1 0,1 0 0,1 2 1,1 0-1,-11 27-806,24-46 119,-5 10-73,2 1 0,1 0-1,1 0 1,0 1 0,2 0 0,1 0 0,0 0 0,2 0 0,0 0 0,1 1 0,2-1 0,0 0 0,1 0 0,2 0 0,0 0 0,1-1 0,1 0 0,1 0 0,1-1 0,1 0 0,0 0 0,6 5-46,-10-14-4,1-1 0,1 1 0,0-1-1,0-1 1,1 1 0,0-1 0,1-1 0,0 0 0,0 0 0,0-1 0,1 0 0,0-1 0,1-1 0,0 1 0,-1-2 0,2 1 0,-1-2 0,0 0 0,1 0-1,-1-1 1,13 0 4,-6 2 0,0-1-1,0-1 1,0 0-1,1-2 1,-1 0-1,0-1 1,0-1-1,1-1 1,-1-1-1,-1 0 1,1-2-1,-1 0 0,0-1 1,0 0-1,0-2 1,-1 0-1,-1-1 1,0-1-1,0 0 1,1-3 0,124-187-40,-133 185 31,-2 0 0,1 0 1,-2-1-1,0 0 1,-2 0-1,1 0 0,-2 0 1,0 0-1,-1-1 0,-1 1 1,-1 0-1,0-1 1,-2 1-1,1 0 0,-2 0 1,0 0-1,-2 0 0,1 1 1,-2 0-1,0 0 1,-1 1-1,-1-1 0,0 2 1,-1-1-1,0 1 0,-1 1 1,-1 0-1,0 1 1,-1 0-1,-8-5 9,1 3 22,0 2 0,-1 0 0,0 1-1,-1 1 1,0 1 0,-1 1 0,0 2 0,0 0 0,0 1 0,-1 1 0,0 1-1,0 1 1,1 2 0,-1 0 0,-24 4-22,-59 4-3209,92-17 244,7-7-6668,6-6-3776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7:19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138 269 8356,'-14'-16'6559,"-8"-7"-1026,21 22-5402,-1 1-1,1-1 1,-1 0 0,1 0 0,-1 1 0,1-1 0,-1 1 0,1-1 0,-1 1 0,1 0-1,-1-1 1,0 1 0,1 0 0,-1 0 0,0 0 0,1 0 0,-1 1 0,0-1-1,1 0 1,-1 1 0,1-1 0,-1 1 0,1-1 0,-1 1 0,1 0 0,-1 0 0,1 0-1,-2 0-130,-2 4 83,0 0 0,1 0-1,-1 0 1,1 1 0,0-1 0,0 1-1,0 0 1,1 0 0,0 1-1,0-1 1,1 0 0,-1 1 0,1 0-1,1 0 1,0-1 0,0 1-1,0 0 1,0 0 0,1 0-1,1 0 1,-1 0 0,2 6-83,1-8 7,-1 1 0,2-1 1,-1 0-1,1 0 0,0 0 0,0-1 0,0 1 1,0-1-1,1 0 0,0 0 0,0-1 0,0 0 1,0 1-1,0-2 0,1 1 0,0 0 0,-1-1 1,1 0-1,0-1 0,0 1 0,0-1 1,0 0-1,0-1 0,0 1 0,0-1 0,0 0 1,0-1-1,0 0 0,1 0 0,-2 0 0,1 0 1,0-1-1,0 0 0,0 0 0,-1-1 0,1 0 1,1-1-8,-5 3 5,0-1 0,-1 0 0,1 1 0,0-1 0,-1 0 0,1 0 0,-1 0 0,0 0 0,0-1 0,0 1 0,0 0 0,0 0 0,0-1 0,0 1 0,-1-1 0,1 1 0,-1 0 0,0-1 0,0 1 0,0-1 0,0 1 0,0-1 0,0 1 0,-1-1 0,1 1 0,-1 0 0,0-1 0,1 1 0,-1 0 0,0-1 0,-1 1 0,1 0 0,-1-2-5,-59-56 213,-3 42-1170,75 9-11606,1 2-478</inkml:trace>
  <inkml:trace contextRef="#ctx0" brushRef="#br0" timeOffset="451.8">255 88 11861,'17'13'7564,"0"42"-5460,-17-55-2090,51 285 1947,-51-285-1957,0-1 0,1 1 0,-1 0 0,1-1 0,-1 1 0,0 0 0,1-1 0,-1 1 0,1 0 0,-1 0 0,1-1 0,-1 1 0,1 0 0,-1 0 0,1 0-1,-1 0 1,1-1 0,0 1 0,-1 0 0,1 0 0,-1 0 0,1 0 0,-1 0 0,1 1 0,-1-1 0,1 0 0,-1 0 0,1 0 0,-1 0 0,1 1 0,-1-1 0,1 0 0,-1 0 0,1 1 0,-1-1 0,1 0 0,-1 1 0,1-1 0,-1 0 0,0 1-1,1-1 1,-1 1 0,0-1 0,1 1 0,-1-1 0,0 1 0,0-1 0,0 1 0,1-1 0,-1 1 0,0-1 0,0 1 0,0-1 0,0 1 0,0-1 0,0 1 0,0-1 0,0 1 0,0 0 0,0-1 0,0 1 0,0-1 0,0 1 0,-1-1-4,8-28 70,-6 20-72,0 1 0,1-1 0,-1 1 0,2-1-1,-1 1 1,1 0 0,0 0 0,1 0 0,-1 0-1,1 0 1,1 1 0,-1 0 0,1 0 0,1 0 2,-5 5-9,1-1 1,0 1 0,0 1 0,0-1-1,-1 0 1,1 0 0,0 1 0,0-1 0,0 1-1,0 0 1,0-1 0,0 1 0,0 0-1,1 0 1,-1 0 0,0 1 0,0-1-1,0 0 1,0 1 0,0-1 0,0 1 0,-1 0-1,1-1 1,0 1 0,0 0 0,0 0-1,-1 1 1,1-1 0,0 0 0,-1 0 0,1 1-1,-1-1 1,0 1 0,1-1 0,-1 2 8,39 62 256,-38-60-174,-1-1 1,1 1-1,-1-1 1,0 1 0,-1-1-1,1 1 1,-1 0 0,0 0-1,0-1 1,-1 1-1,1 0 1,-1-1 0,0 1-1,0-1 1,-1 1 0,1-1-1,-1 1 1,0-1 0,0 0-1,0 0 1,-1 0-1,1 0 1,-1 0 0,0-1-1,0 1 1,-1-1 0,1 1-1,-1-1 1,1 0-1,-1-1 1,0 1 0,0-1-1,0 0 1,-1 0 0,1 0-1,-4 1-82,2-3 10,1 0-1,-1-1 0,1 0 1,0 0-1,0 0 1,-1-1-1,1 0 1,0 0-1,0 0 0,1 0 1,-1-1-1,0 0 1,1 0-1,0 0 0,0-1 1,-1 1-1,2-1 1,-1 0-1,-2-3-9,4 4-270,0 1 0,1-1 0,-1 0 0,1 1 0,-1-1 1,1 0-1,0 0 0,0 0 0,0 0 0,0 0 0,1 0 0,-1 0 0,1 0 0,0 0 0,0 0 0,0 0 0,0 0 0,1 0 1,-1 0-1,1 0 0,0 0 0,-1 0 0,2-1 270,5-5-7582,5 4-5531</inkml:trace>
  <inkml:trace contextRef="#ctx0" brushRef="#br0" timeOffset="831.813">605 287 9444,'3'-2'9466,"10"14"-6619,-1 21-2266,-3-1 0,0 1 0,-3 0 0,0 1 0,-2-1 1,-2 1-1,-1 0 0,-2 0 0,-1 0 0,-1 0 0,-2-1 0,-2 2-581,8-34 16,-1 1-1,0-1 0,0 1 0,0 0 1,0-1-1,0 1 0,0-1 0,0 1 1,-1 0-1,1-1 0,0 1 0,-1-1 1,0 1-1,1-1 0,-1 1 0,0-1 0,1 0 1,-1 1-1,0-1 0,0 0 0,0 0 1,0 1-1,-1-1 0,1 0 0,0 0 1,0 0-1,-1 0 0,1-1 0,0 1 0,-1 0 1,1 0-1,-1-1 0,1 1 0,-1-1 1,1 0-1,-1 1 0,1-1 0,-1 0 1,0 0-1,1 0 0,-1 0 0,1 0 0,-1 0 1,0 0-1,1-1 0,-1 1 0,1 0 1,-1-1-1,1 1 0,-1-1 0,1 0 1,-1 0-1,1 1 0,0-1 0,-2-1-15,-1-3-220,1 0-1,-1 0 1,1-1-1,-1 1 1,2-1-1,-1 1 1,1-1-1,-1 0 1,2 0-1,-1 0 1,1 0-1,0-1 1,0 1-1,0 0 1,1-1-1,0 1 1,1-5 220,3-28-4701,3 2-3964,0 7-3773</inkml:trace>
  <inkml:trace contextRef="#ctx0" brushRef="#br0" timeOffset="995.811">600 155 16119,'-5'-3'3762,"5"3"16,-2 0-2049,4 4-1025,-1 0-480,-1 3-288,2-1-432,3 0-801,-1-2-2481,8-2-2945,-3-2-7219</inkml:trace>
  <inkml:trace contextRef="#ctx0" brushRef="#br0" timeOffset="1389.931">788 327 12534,'51'6'9434,"40"0"-6681,-89-6-2771,-1 0-1,1-1 1,-1 1 0,1-1 0,-1 1 0,1-1 0,-1 0 0,0 1-1,1-1 1,-1 0 0,0 0 0,0 0 0,1 0 0,-1 0 0,0 0 0,0-1-1,0 1 1,0 0 0,0 0 0,-1-1 0,1 1 0,0-1 0,-1 1-1,1 0 1,0-1 0,-1 1 0,0-1 0,1 0 0,-1 1 0,0-1 0,0 1-1,0-1 1,0 1 0,0-1 0,0 0 0,-1 1 0,1-1 0,0 1-1,-1-1 1,1 1 0,-1-1 0,1 1 0,-2-1 18,-32-63-194,32 63 259,1 0 0,-1 0 0,0 0 0,0 0 1,0 1-1,0-1 0,-1 1 0,1-1 0,0 1 0,-1 0 0,1 0 1,-1 0-1,1 0 0,-1 1 0,1-1 0,-1 1 0,1-1 1,-1 1-1,0 0 0,1 0 0,-1 0 0,1 0 0,-1 1 0,0-1 1,1 1-1,-1 0 0,1-1 0,-1 1 0,1 0 0,-1 0 0,1 1 1,0-1-1,0 0 0,0 1 0,-1-1 0,1 1 0,1 0 0,-1 0 1,0 0-1,0 0 0,1 0 0,-1 0 0,0 1-65,-2 3 163,0 1-1,0-1 1,0 1 0,1 0-1,0 0 1,1 0 0,0 0-1,0 0 1,0 1 0,1-1-1,0 1 1,0-1-1,1 1 1,0-1 0,0 1-1,1-1 1,0 1 0,0-1-1,1 1 1,0-1 0,0 0-1,1 0 1,0 0 0,0 0-1,0 0 1,1-1-1,2 3-162,-5-5-14,1-1 0,0 0 0,0 0-1,0 0 1,0 0 0,0 0 0,0 0-1,1 0 1,0-1 0,-1 1 0,1-1-1,0 0 1,0 0 0,0 0 0,0 0-1,1-1 1,-1 1 0,0-1 0,1 0-1,-1 0 1,1 0 0,-1 0 0,1 0-1,0-1 1,-1 0 0,1 0 0,0 0-1,-1 0 1,1 0 0,-1-1 0,1 1-1,0-1 1,-1 0 0,1 0 0,-1-1-1,0 1 1,1-1 0,0 0 14,27-18-4679,-9 8-3540,-15 8 4061,10-4-9168</inkml:trace>
  <inkml:trace contextRef="#ctx0" brushRef="#br0" timeOffset="1860.947">1207 228 9925,'-2'-15'8152,"-2"4"-4283,-31 4-1649,31 8-2134,1 1 1,-1 0-1,1 0 1,0 0-1,-1 0 1,1 1 0,0-1-1,1 1 1,-1 0-1,0 0 1,1 0-1,0 0 1,-1 0-1,1 1 1,0-1-1,1 1 1,-1-1 0,1 1-1,-1 0 1,1-1-1,0 1 1,1 0-87,-11 21 275,9-23-225,-1 1 0,1 0-1,-1 0 1,1 0 0,0 1-1,0-1 1,0 0 0,1 1 0,-1 0-1,1-1 1,0 1 0,0 0-1,0-1 1,1 1 0,-1 0-1,1 0 1,0 0 0,0 0-1,0-1 1,0 1 0,1 0-1,0 0 1,0 0 0,0-1-1,0 1 1,0-1 0,1 1-1,-1-1 1,1 1 0,0-1-1,0 0 1,1 1 0,-1-1 0,0-1-1,1 1 1,0 0 0,2 2-50,2-2-46,-1 0 1,1 0 0,0 0-1,0-1 1,0 0 0,0 0-1,0-1 1,0 0 0,1 0-1,-1 0 1,0-1 0,1 0-1,-1-1 1,5 0 45,23-13-4599,-5-11-5860,-20 12-2016</inkml:trace>
  <inkml:trace contextRef="#ctx0" brushRef="#br0" timeOffset="2214.975">1342 0 12134,'8'16'9263,"-5"20"-7185,-3-24-990,55 265 3600,-34-158-4421,-23-112-2125,-6-28-1412,8-8-2885,2 14-2174,-1 3-1561</inkml:trace>
  <inkml:trace contextRef="#ctx0" brushRef="#br0" timeOffset="2488.019">1290 284 12726,'8'8'9994,"30"-1"-5990,86-6-301,-78-18-4140,-38 2-3979,-5-4-6279,-3 5-4168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28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86 112 10213,'-28'6'7885,"1"6"-3468,25-11-4307,0 0 0,0 0 0,0 0 0,0 0 0,1 1 0,-1-1-1,0 0 1,1 1 0,-1 0 0,1-1 0,0 1 0,-1 0-1,1 0 1,0-1 0,0 1 0,0 0 0,0 0 0,0 0 0,1 0-1,-1 1 1,1-1 0,-1 0 0,1 0 0,0 0 0,0 0-1,0 1 1,0-1 0,0 0 0,0 0 0,1 0 0,-1 0 0,1 1-1,-1-1 1,1 0 0,0 0 0,0 0 0,0 0 0,1 1-110,-1 0 8,2 1 1,-1-1-1,0 1 1,1-1-1,-1 0 1,1 0-1,0 0 1,0 0-1,0-1 1,0 1-1,1-1 1,-1 0-1,1 0 1,-1 0-1,1 0 1,0-1 0,-1 1-1,1-1 1,0 0-1,0 0 1,0 0-1,0-1 1,0 1-1,0-1 1,1 0-1,-1 0 1,0-1-1,0 1 1,0-1-1,0 0 1,0 0-1,0 0 1,-1-1 0,1 1-1,0-1 1,-1 0-1,1 0 1,-1 0-1,1 0 1,-1-1-1,0 0 1,0 1-1,0-1 1,0 0-1,-1 0 1,1-1-1,-1 1 1,0 0-1,0-1 1,0 0 0,0 1-1,-1-1 1,1 0-1,-1 0 1,0 0-1,0 0 1,0 0-1,-1 0 1,1 0-1,-1 0 1,0-3-9,-1 5-5,0-1 0,0 1 0,0 0 0,0 0 0,0 0 0,0 0 0,0 0 1,-1 0-1,1 1 0,-1-1 0,1 0 0,-1 1 0,0-1 0,1 1 0,-1-1 0,0 1 0,0 0 1,0 0-1,0 0 0,0 0 0,-1 0 0,1 0 0,0 1 0,0-1 0,0 1 0,-1-1 0,1 1 1,0 0-1,-1 0 0,1 0 5,-23 16-3730,32-8-9003,1-6 2149</inkml:trace>
  <inkml:trace contextRef="#ctx0" brushRef="#br0" timeOffset="258.098">375 48 11221,'-6'-28'7866,"-8"13"-3511,12 14-4222,-1 0 1,1 0-1,0 1 1,-1-1-1,1 1 1,-1 0-1,1 0 0,-1 0 1,1 0-1,-1 0 1,1 0-1,-1 1 0,1-1 1,-1 1-1,1 0 1,0 0-1,-1 0 1,1 0-1,0 0 0,0 0 1,-1 0-1,1 1 1,0-1-1,1 1 1,-1 0-1,0-1 0,0 2-133,-2 0 50,1 0-1,-1 1 0,1 0 1,0 0-1,0 0 1,0 0-1,1 0 0,0 1 1,-1-1-1,1 1 0,1-1 1,-1 1-1,1 0 0,0 0 1,0 0-1,0 0 0,1 0 1,-1 0-1,1 0 1,1 0-1,-1 0 0,1 0 1,-1-1-1,1 1 0,1 0 1,-1 0-1,1 0 0,0-1 1,0 1-1,0-1 0,0 1 1,1-1-1,0 0 0,3 3-49,3 6-106,6 8-535,-10-8-2547,-13-13-10482,1-2 2569</inkml:trace>
  <inkml:trace contextRef="#ctx0" brushRef="#br0" timeOffset="630.096">241 133 16984,'-4'-2'4226,"3"1"80,1 1-2225,3 0-1009,2 0-239,3-1-273,6 1-288,0 0-32,2 0-32,1-1 16,0 1-320,0 1 416,1 1-4706,-1 0-3809,-1-2-10438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2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39 104 7139,'3'-8'10482,"-13"16"-6597,6-2-3627,0 0 1,0 0-1,1 0 1,0 1-1,0-1 0,1 1 1,0 0-1,0 0 1,0 0-1,1 0 1,0 0-1,0 4-258,1-9 14,0 1 0,0-1 0,0 0 0,1 1 0,-1-1 0,1 1 0,0-1 0,-1 0 0,1 1 0,0-1 0,0 0 0,1 0 0,-1 0 0,0 0 1,1 0-1,-1 0 0,1 0 0,-1 0 0,1 0 0,0-1 0,0 1 0,0-1 0,0 1 0,0-1 0,0 0 0,0 0 0,1 0 0,-1 0 0,0 0 0,1 0 0,-1-1 0,0 1 0,1-1 0,-1 0 0,1 0 0,-1 1 0,3-2-14,-1 2 6,1-1 0,0 0-1,-1-1 1,1 1 0,0-1-1,-1 0 1,1 0 0,-1 0-1,1-1 1,-1 1 0,1-1-1,-1 0 1,0-1 0,0 1-1,0-1 1,0 0 0,-1 1-1,1-2 1,-1 1 0,1 0-1,-1-1 1,0 1 0,-1-1-1,1 0 1,0 0 0,-1 0-1,0-1 1,0 1 0,-1 0-1,1-1 1,-1 1 0,0-1-1,0 1 1,0-1 0,0 0-1,-1 0 1,0 1 0,0-1-1,0 0 1,-2-4-6,-1 5 70,0 1 0,0 0 0,-1-1 0,1 1 0,-1 0 0,0 0 0,0 1 0,0-1 0,0 1 0,-1 0 0,1 0 0,0 1 0,-1-1 0,1 1 0,-1 0 0,0 0 0,0 0 0,1 1 0,-1 0 0,0 0 0,0 0 0,1 0 0,-1 1 0,0 0 0,-3 1-70,12 6-4878,18-4-5798,-7-3-857</inkml:trace>
  <inkml:trace contextRef="#ctx0" brushRef="#br0" timeOffset="367.995">265 100 11861,'3'3'9179,"8"12"-6232,-10-7-2367,26 77 1834,-26-83-2397,0 1 1,-1-1-1,1 0 0,1-1 0,-1 1 0,0 0 0,0 0 0,1 0 0,-1-1 0,1 1 0,-1 0 0,1-1 1,0 0-1,0 1 0,-1-1 0,1 0 0,0 0 0,0 0 0,0 0 0,0 0 0,1 0 0,-1-1 0,0 1 1,0-1-1,0 0 0,1 1 0,-1-1 0,0 0 0,0 0 0,0 0 0,1-1 0,-1 1 0,0 0 0,0-1 1,0 0-1,2 0-17,1-4 5,0 1 1,1-2-1,-2 1 1,1-1 0,-1 1-1,0-1 1,0 0-1,0-1 1,-1 1 0,0-1-1,0 0 1,-1 1-1,0-1 1,0 0 0,0 0-1,-1-1 1,0 1-1,-1 0 1,1 0 0,-1-2-6,-21-23-673,24 42-16705,0-6 7736</inkml:trace>
  <inkml:trace contextRef="#ctx0" brushRef="#br0" timeOffset="754.949">550 1 10677,'7'2'7338,"-2"6"-3438,3 23-1786,-7-24-910,32 204 1509,-34-234-17888,0 13 2420</inkml:trace>
  <inkml:trace contextRef="#ctx0" brushRef="#br0" timeOffset="942.955">515 129 13638,'0'1'3778,"0"0"192,1-1-1505,5-1-912,3 1-385,4-2-271,1-1-321,2-1-160,1 2-96,1 0-288,-4 1-640,0 1 944,0 1-4402,0 3-3521,0-2-9285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25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17 9716,'-19'-17'9593,"-8"24"-6166,-16 28-1618,40-33-1781,1 1 0,0-1 1,0 1-1,0-1 0,0 1 1,0-1-1,0 1 0,1 0 1,-1 0-1,1 0 0,0 0 0,0 0 1,0 0-1,0 0 0,0 0 1,1 1-1,0-1 0,-1 0 1,1 0-1,0 1 0,1-1 1,-1 0-1,1 0 0,-1 0 1,1 1-1,0-1 0,0 0 1,0 0-1,0 0 0,1 0 1,-1 0-1,1-1 0,0 1 1,0 0-29,3-3-13,0 1 0,0-1 0,0 0 0,0 0 0,0-1 0,0 1 0,0-1 0,0 0 0,-1 0 0,1-1 0,0 0 0,-1 0 0,1 0 0,-1 0 0,1 0 0,-1-1 0,0 0 0,0 0 0,0 0 0,0-1 0,-1 1 0,0-1 0,2-1 13,-2 2-21,0 0 1,0 0-1,0 0 1,0 0-1,0-1 0,-1 1 1,0-1-1,0 0 1,0 1-1,0-1 0,0 0 1,-1 0-1,1 0 1,-1 0-1,0-1 1,-1 1-1,1 0 0,-1 0 1,0-1-1,0 1 1,0-4 20,0 8 8,-1 0 0,1-1 0,0 1 0,0 0 1,-1 0-1,1 0 0,0-1 0,-1 1 0,1 0 1,0 0-1,-1 0 0,1 0 0,0 0 0,-1 0 1,1-1-1,0 1 0,-1 0 0,1 0 0,-1 0 1,1 0-1,0 0 0,-1 0 0,1 1 0,0-1 1,-1 0-1,1 0 0,0 0 0,-1 0 0,1 0 1,0 0-1,-1 1 0,1-1 0,0 0 0,-1 0 1,1 0-1,0 1 0,0-1 0,-1 0 0,1 0 1,0 1-1,0-1 0,0 0 0,-1 1 0,1-1 1,0 0-1,0 1 0,0-1 0,0 0 0,0 1 1,0-1-1,-1 0 0,1 1 0,0-1 0,0 0 1,0 1-1,0-1 0,0 1 0,0-1 0,1 0 1,-1 1-1,0-1 0,0 0 0,0 1 0,0-1 0,0 0 1,0 1-1,1-1 0,-1 0 0,0 1-8,19 72 871,-14-59-696,-1 0 0,0 1-1,-1-1 1,-1 1-1,0 0 1,-1-1-1,0 1 1,-2 13-175,0-25 38,0-1 1,-1 1-1,0 0 0,1-1 1,-1 1-1,0-1 0,0 1 1,0-1-1,-1 0 0,1 0 1,-1 0-1,1 0 1,-1 0-1,1-1 0,-1 1 1,0-1-1,0 1 0,0-1 1,0 0-1,0 0 0,0-1 1,0 1-1,0-1 0,0 1 1,0-1-1,-1 0 0,1 0 1,0 0-1,0-1 0,0 1 1,0-1-1,-2 0-38,4 0-107,0 1-1,0-1 0,0 0 1,0 1-1,1-1 1,-1 0-1,0 0 0,1 0 1,-1 1-1,1-1 1,-1 0-1,1 0 0,-1 0 1,1 0-1,-1 0 1,1 0-1,0 0 0,0 0 1,-1 0-1,1 0 1,0 0-1,0 0 0,0 0 1,0 0-1,0 0 0,1 0 1,-1 0-1,0 0 1,0 0-1,1 0 0,-1 0 1,0 0-1,1 0 1,-1 0-1,1 0 0,-1 0 1,1 0-1,0 0 1,-1 1-1,1-1 108,13-26-12162,-14 27 11714,9-14-11459</inkml:trace>
  <inkml:trace contextRef="#ctx0" brushRef="#br0" timeOffset="419.999">292 20 10565,'-2'1'8408,"-2"3"-3919,-17 31-1990,19-31-2414,1 1-1,0 0 1,0-1-1,0 1 1,0 0-1,1 0 1,0 0-1,0 0 1,0 0-1,1-1 1,-1 1-1,1 0 1,0 0-1,1 0 0,-1-1 1,1 1-1,1 2-84,-2-5 2,1 0-1,-1 0 0,0-1 0,1 1 0,-1 0 0,1 0 1,0-1-1,0 1 0,0-1 0,-1 0 0,1 1 0,0-1 1,1 0-1,-1 0 0,0 0 0,0-1 0,0 1 0,1 0 1,-1-1-1,0 1 0,0-1 0,1 0 0,-1 0 0,0 0 0,1 0 1,-1 0-1,0-1 0,1 1 0,-1 0 0,0-1 0,0 0 1,1 0-1,-1 0 0,0 0 0,0 0 0,2-1-1,-1 1-3,-1 0-1,1-1 1,0 1-1,-1 0 0,1-1 1,-1 0-1,1 0 1,-1 0-1,0 0 0,0 0 1,0 0-1,0 0 1,0-1-1,0 1 1,0-1-1,-1 1 0,0-1 1,1 0-1,-1 1 1,0-1-1,0 0 1,-1 0-1,1 0 0,0 0 1,-1 0-1,0 0 1,0 0-1,0 0 1,0 0-1,0 0 0,0 0 1,-1 0-1,0 0 1,1 1-1,-1-1 1,0 0-1,0 0 0,-1 0 1,1 1-1,-1-1 1,1 1-1,-1-1 1,0 1-1,0 0 0,0-1 1,0 1-1,0 0 1,0 0-1,-1 0 1,1 1-1,-1-1 0,1 1 1,-3-2 3,-41-14-1929,52 25-7998,-5-7 7163,4 3-9850</inkml:trace>
  <inkml:trace contextRef="#ctx0" brushRef="#br0" timeOffset="793.109">453 72 11397,'19'10'6987,"3"-11"-3743,39-29-1733,-61 30-1496,1 0 1,-1 0 0,1-1 0,-1 1-1,1 0 1,-1 0 0,1 0 0,-1-1 0,0 1-1,1 0 1,-1-1 0,1 1 0,-1 0-1,0-1 1,1 1 0,-1-1 0,0 1 0,1 0-1,-1-1 1,0 1 0,1-1 0,-1 1-1,0-1 1,0 1 0,0-1 0,0 1-1,0-1 1,1 1 0,-1-1 0,0 1 0,0-1-1,0 1 1,0-1 0,0 0 0,0 1-1,-1-1 1,1 1 0,0-1 0,0 1 0,0-1-1,0 1 1,-1-1 0,1 1 0,0 0-1,-1-1 1,1 1 0,0-1 0,0 1-1,-1-1 1,1 1 0,-1 0 0,1-1 0,0 1-1,-1 0 1,1 0 0,-1-1 0,1 1-1,-1 0 1,1 0 0,-1-1 0,1 1 0,-1 0-1,1 0 1,-1 0-16,-35-6 1264,33 7-1173,0 0 0,0 1 1,0-1-1,0 1 1,0 0-1,1 0 1,-1 0-1,1 0 0,-1 1 1,1-1-1,0 0 1,0 1-1,0 0 0,0-1 1,0 1-1,0 0 1,1 0-1,-1 0 0,1 0 1,0 1-1,0-1 1,0 0-1,1 0 1,-1 0-1,1 1 0,0-1 1,0 0-1,0 1 1,0-1-1,0 0 0,1 3-91,-1-4-5,0 0 0,0 1 0,0-1 0,0 0 0,0 0-1,1 0 1,-1 0 0,1 1 0,-1-1 0,1 0 0,0 0-1,0 0 1,0 0 0,0 0 0,0-1 0,1 1-1,-1 0 1,0 0 0,1-1 0,-1 1 0,1-1 0,0 1-1,-1-1 1,1 0 0,0 0 0,0 0 0,0 0 0,0 0-1,0 0 1,0 0 0,0 0 0,0-1 0,0 1-1,0-1 1,1 0 0,-1 0 0,0 1 0,0-1 0,0-1-1,0 1 1,1 0 0,-1 0 0,0-1 0,0 0 0,0 1-1,0-1 1,2-1 5,22-10-4627,-9 4-6422,-7 3-1261</inkml:trace>
  <inkml:trace contextRef="#ctx0" brushRef="#br0" timeOffset="1237.261">741 20 11125,'-5'-11'8617,"-6"8"-4099,-24 18-1056,34-13-3441,0 0 0,0 0 0,0 0 0,0 0 0,0 0 0,1 0 0,-1 0 0,1 0 0,0 0 0,0 0 0,0 1 0,0-1 0,0 0 0,0 0 1,0 0-1,1 0 0,-1 0 0,1 1 0,-1-1 0,1 0 0,0 0 0,0-1 0,0 1 0,0 0 0,0 0 0,0 0 0,1 0 0,-1-1 0,0 1 0,1-1 0,0 1 0,-1-1 0,1 0 0,0 1 0,0-1 0,-1 0 0,1 0 0,0 0 0,1 0-21,0 1 2,0 0-1,0 0 0,0 0 0,-1 0 0,1 0 1,-1 1-1,0-1 0,0 1 0,0 0 0,0-1 1,0 1-1,0 0 0,-1 0 0,1 0 0,-1 1 0,0-1 1,0 0-1,0 0 0,0 3-1,-1-5 45,0 1 0,0 0 0,0-1 0,-1 1 0,1 0 0,0-1-1,-1 1 1,1 0 0,-1-1 0,0 1 0,1-1 0,-1 1 0,0-1 0,0 1 0,0-1 0,0 0 0,0 1 0,0-1-1,0 0 1,-1 0 0,1 0 0,0 0 0,-1 0 0,1 0 0,-1 0 0,1 0 0,-1-1 0,1 1 0,-1 0 0,0-1-1,1 1 1,-1-1 0,0 0 0,1 0 0,-1 1 0,0-1 0,1 0 0,-1-1 0,0 1 0,1 0 0,-1 0 0,0-1-1,1 1 1,-1-1 0,1 1 0,-2-1-45,-35-21-2926,25 6-2588,6-3-3866,7 10-3415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23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9316,'3'4'10178,"6"21"-7147,0 81 844,-3-15-4004,-4-104-14996,-2 5 3995</inkml:trace>
  <inkml:trace contextRef="#ctx0" brushRef="#br0" timeOffset="381.802">8 105 10853,'0'-3'521,"1"1"1,-1-1-1,1 1 0,0-1 1,0 1-1,0-1 1,0 1-1,0 0 0,1 0 1,-1 0-1,1 0 1,-1 0-1,1 0 0,0 0 1,0 0-1,0 1 0,0-1 1,0 1-1,0-1 1,0 1-1,0 0 0,1 0 1,-1 0-1,1-1-521,61 8 2973,-60-5-2982,1 1 0,-1 0 0,0-1 1,0 2-1,0-1 0,-1 0 0,1 1 0,0-1 0,-1 1 1,0 0-1,0 0 0,0 1 0,0-1 0,0 1 1,0-1-1,-1 1 0,0 0 0,0 0 0,0 0 0,0 0 1,-1 0-1,1 1 0,-1-1 0,0 0 0,0 1 1,-1-1-1,1 0 0,-1 5 9,-4-4 96,0 0 0,0-1 0,0 1 0,-1-1 0,1 0 0,-1 0 0,0-1 0,0 1 0,0-1 0,-1 0 0,1-1 0,-1 1 1,0-1-1,1 0 0,-1 0 0,0-1 0,0 0 0,0 0 0,0 0 0,-1-1 0,1 0 0,0 0 0,-1-1-96,-19-7-1601,27-1-3160,7-2-4535,-1 4-3331</inkml:trace>
  <inkml:trace contextRef="#ctx0" brushRef="#br0" timeOffset="661.797">268 0 10517,'3'3'6922,"-1"3"-3504,5 16-2226,-6-18-166,28 207 2813,-31-205-6837,-1-14-9102,1 0 300</inkml:trace>
  <inkml:trace contextRef="#ctx0" brushRef="#br0" timeOffset="901.796">255 146 13782,'0'2'3650,"0"0"112,1-2-1697,3 0-849,1-2-191,2 0-113,2 0-352,3-2-79,-1 1-209,1 1-384,2 0-1233,1 1-2561,1 1-3217,3 0-8100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5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12438,'29'9'9378,"22"-12"-6959,-37 2-1157,86-11 2247,-58 6-2703,0 1-1,0 3 1,1 1-1,22 3-805,34 26 206,-116-49-4080,10 16-1198,1 1-3476,0 0-6376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48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28 10085,'-26'3'9460,"2"4"-4095,20-6-5233,1 1-1,0 0 1,-1 0-1,1 0 1,0 0 0,0 0-1,0 1 1,0-1-1,1 1 1,-1 0-1,1 0 1,0 0-1,-1 0 1,1 0-1,1 0 1,-1 1 0,0-1-1,1 1 1,0-1-1,0 1 1,0 0-1,0-1 1,0 1-1,1 0 1,-1 0-1,1-1 1,0 1 0,1 0-1,-1 1-131,0-2 12,1 0 0,-1 0 0,1 0 0,0 0 0,0 0 0,0 0 0,0 0 0,0 0 0,1 0 0,-1-1-1,1 1 1,0 0 0,0-1 0,0 1 0,0-1 0,0 0 0,1 0 0,-1 0 0,1 0 0,-1 0 0,1 0 0,0-1 0,-1 1 0,1-1 0,0 0 0,0 0-1,0 0 1,0 0 0,0 0 0,1-1 0,-1 1 0,0-1 0,0 0 0,3 0-12,39-20-5240,-29 4-6589,-7 7-217</inkml:trace>
  <inkml:trace contextRef="#ctx0" brushRef="#br0" timeOffset="352.206">247 36 12310,'-31'22'11312,"29"-16"-11122,-1 0 0,1 0-1,0 0 1,0 0 0,1 0 0,0 0-1,0 1 1,0-1 0,1 0 0,0 1-1,0-1 1,0 1 0,1-1 0,1 2-190,-1-5 3,0-1-1,1 1 1,0-1 0,-1 1 0,1-1 0,0 0-1,0 1 1,1-1 0,-1 0 0,0-1 0,1 1 0,-1 0-1,1-1 1,-1 1 0,1-1 0,0 0 0,0 1-1,0-2 1,0 1 0,-1 0 0,1 0 0,0-1-1,0 0 1,0 1 0,0-1 0,0-1 0,0 1 0,0 0-1,0-1 1,0 1 0,0-1 0,0 0 0,0 0-1,0 0 1,0 0 0,-1 0 0,1-1 0,0 1 0,-1-1-1,0 0 1,1 0 0,-1 0 0,0 0 0,0 0-1,0 0 1,0-1 0,0 1 0,0-1 0,-1 1 0,1-1-1,-1 0 1,0 1 0,0-1 0,1-3-3,-2 2-9,0 0 0,-1-1 0,1 1 0,-1 0 0,0-1 0,0 1 0,0 0 0,-1 0 0,1 0 0,-1 0 0,0 0 0,0 0 0,-1 0 0,1 1 0,-1-1 0,0 1 0,0-1 0,0 1 0,0 0 0,0 1 0,-1-1 0,1 0 0,-1 1 0,0 0 0,0 0 0,0 0 0,0 0 0,0 1 0,0-1 0,-3 0 9,3 3-1163,7-2-11902,2 0 1148</inkml:trace>
  <inkml:trace contextRef="#ctx0" brushRef="#br0" timeOffset="576.603">419 73 13910,'13'39'8751,"-3"1"-5007,0 84-3070,-14-120-4160,-2-17-7010,3 0-2585</inkml:trace>
  <inkml:trace contextRef="#ctx0" brushRef="#br0" timeOffset="820.602">438 21 11205,'27'-20'9984,"15"44"-7077,-39-22-2795,0 0-1,-1 0 1,1 0-1,-1 1 1,0-1-1,0 1 1,0 0-1,0-1 1,0 1-1,0 0 1,-1 0-1,1 0 0,-1 0 1,0 1-1,0-1 1,0 0-1,0 0 1,-1 1-1,1-1 1,-1 1-1,0-1 1,0 0-1,0 1 1,-1-1-1,1 0 1,-1 1-1,1-1 1,-1 0-1,0 0 0,-1 1 1,1-1-1,0 0 1,-1 0-1,0 0 1,1 0-1,-1-1 1,-1 1-1,1 0 1,0-1-1,0 0 1,-1 1-1,0-1 1,1 0-1,-1 0 1,0 0-1,-3 1-111,-31-11-1404,36-2-3853,12-2-5519,-4 6-995</inkml:trace>
  <inkml:trace contextRef="#ctx0" brushRef="#br0" timeOffset="1180.601">621 39 11893,'5'15'10857,"-3"12"-8017,1-1-2263,26 13-736,1-53-2782,4-34-1126,-9 10 7597,-25 45 722,1 11-2986,0-8-690,6 245 1964,-10-248-4588,1-7-3420,0-4-3875,0 0-4946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47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11045,'8'-1'7722,"-3"9"-3846,-2 35-2918,-3-32-6,17 64-11,-1-105-874,-10 7-67,-6 17 5,1 0 1,1 0-1,-1 0 1,1 0 0,0 1-1,0-1 1,0 0-1,1 1 1,0 0-1,0-1 1,0 1-1,1 0 1,0 0-1,0 1 1,4-4-6,-7 7 4,0 1-1,1-1 1,-1 1 0,1-1 0,-1 1 0,1-1 0,-1 1-1,1 0 1,-1 0 0,1 0 0,-1 0 0,1 0 0,-1 0 0,1 0-1,-1 0 1,1 1 0,-1-1 0,1 1 0,-1-1 0,0 1-1,1-1 1,-1 1 0,0 0 0,1 0 0,-1-1 0,0 1-1,0 0 1,0 0 0,0 0 0,1 1 0,-2-1 0,1 0 0,0 0-1,0 0 1,0 1 0,0-1 0,-1 0 0,1 1 0,-1-1-1,1 1 1,-1-1 0,0 1 0,1-1 0,-1 1 0,0 0-4,5 69 430,-13-20-1081,29-69-9932,-18 14 6754,7-6-7339</inkml:trace>
  <inkml:trace contextRef="#ctx0" brushRef="#br0" timeOffset="356.191">271 23 11621,'-10'15'8066,"2"4"-3667,6-16-4317,1 1-1,0 0 1,0-1-1,0 1 0,0-1 1,1 1-1,0 0 1,-1 0-1,1-1 0,1 1 1,-1 0-1,0 0 1,1-1-1,0 1 0,0 0 1,0-1-1,0 1 1,1-1-1,-1 1 0,1-1 1,0 0-1,0 0 0,0 0 1,0 0-1,2 1-81,-1-3 0,1 0 0,0 0 0,-1-1-1,1 0 1,0 1 0,0-1 0,-1-1-1,1 1 1,0-1 0,0 1 0,-1-1-1,1 0 1,0 0 0,-1-1-1,1 1 1,-1-1 0,0 0 0,0 0-1,1 0 1,-1 0 0,0 0 0,0-1-1,-1 1 1,1-1 0,-1 0 0,1 0-1,-1 0 1,0 0 0,0 0 0,0 0-1,0-1 1,-1 1 0,1-1 0,-1 1-1,0-1 1,0 1 0,0-1 0,-1 0-1,1 0 1,-1 1 0,0-1 0,0-3 0,-1 4 74,0 0 0,0 0 0,-1 0 0,1 0 0,-1 1 0,0-1 0,0 0 0,0 1 0,0-1 1,0 1-1,0-1 0,-1 1 0,1 0 0,-1 0 0,1 0 0,-1 1 0,0-1 0,0 1 0,0-1 0,0 1 1,0 0-1,0 0 0,0 0 0,0 0 0,0 1 0,-1-1-74,-14-3-3015,1 2-3788,16 2-360,1-1-3877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4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12038,'-28'4'7507,"-2"8"-3535,27-11-3846,0 0 0,0 1 0,0-1 0,1 1 1,-1 0-1,0 0 0,1 0 0,-1 0 0,1 0 0,0 1 0,0-1 0,0 1 0,0-1 0,0 1 1,0 0-1,1 0 0,0 0 0,-1 0 0,1 0 0,0 0 0,0 0 0,1 0 0,-1 0 0,1 0 0,-1 1 1,1-1-1,0 3-126,2-4 5,0 1 1,0-1 0,0 0 0,1 0-1,-1 1 1,1-2 0,-1 1-1,1 0 1,0 0 0,0-1 0,-1 0-1,1 1 1,0-1 0,0 0-1,0 0 1,0-1 0,1 1 0,-1-1-1,3 1-5,9 3 22,-13-4 3,0 0-1,0 0 0,0 1 0,0-1 0,0 1 0,0-1 0,0 1 0,0 0 0,-1 0 1,1 0-1,0 0 0,0 0 0,-1 0 0,1 1 0,-1-1 0,1 0 0,-1 1 0,1-1 0,-1 1 1,0 0-1,0-1 0,0 1 0,0 0 0,0 0 0,0-1 0,0 1 0,-1 0 0,1 0 1,-1 0-1,1 0 0,-1 0 0,0 0 0,0 0 0,0 0 0,0 0 0,0 0 0,0 0 1,0 0-1,-1 0 0,1 0 0,-1 0 0,1 0 0,-1 0 0,0 0 0,0 0 0,0 0 1,0-1-1,0 1 0,0 0 0,-1-1 0,1 1 0,0-1 0,-2 2-24,1-1 17,-1 0-1,0 1 0,1-1 0,-1 0 1,0 0-1,0-1 0,-1 1 1,1-1-1,0 1 0,0-1 0,-1 0 1,1 0-1,0-1 0,-1 1 1,1-1-1,-1 1 0,1-1 0,-1 0 1,-1 0-17,2-19-5068,7 7-4631,1 1-4158</inkml:trace>
  <inkml:trace contextRef="#ctx0" brushRef="#br0" timeOffset="328.003">226 80 14487,'-11'7'7913,"5"7"-3959,16 66-3010,-7-77-980,-1 0 1,1 0-1,0 0 1,0-1-1,1 1 1,-1-1-1,0 0 1,1 0 0,-1 0-1,1 0 1,0-1-1,-1 1 1,1-1-1,0 0 1,0 0-1,0 0 1,0-1-1,0 1 1,0-1-1,0 0 1,0 0-1,0-1 1,0 1-1,0-1 1,0 0-1,0 0 1,0 0-1,0 0 1,0-1 0,-1 0-1,1 1 1,-1-1-1,1-1 1,-1 1-1,0 0 1,0-1-1,0 0 1,0 1-1,0-1 1,0 0-1,-1-1 1,0 1-1,1 0 1,-1-1-1,0 1 1,-1-1-1,1 0 1,-1 0-1,0 1 1,1-1-1,-2 0 1,1 0 0,0 0-1,-1 0 1,0 0-1,0 0 1,0-3 35,-4 0 422,-1-1 1,0 1 0,-1 0 0,1 1 0,-1-1 0,0 1 0,-1 0 0,0 0-1,0 1 1,-5-3-423,3 1 128,-13-3 603,8 4-4887,6 1-7567,8 4-2745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37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88 8100,'-9'-4'6914,"19"-5"-4320,255-8 2374,-145 14-4312,982-34 1350,-62 38 6,-530 23-1020,-379-47-279,-126 18-2623,-13 1-5350,3 2 1241,-5-6-7731</inkml:trace>
  <inkml:trace contextRef="#ctx0" brushRef="#br0" timeOffset="1284.745">2093 60 8980,'2'4'7836,"-4"15"-6045,1-9-893,-1 6-640,1-1 0,0 0 0,1 1 0,1-1 0,0 0 0,1 0 0,1 1 1,0-1-1,1-1 0,1 1 0,0-1 0,1 1 0,0-1 0,1-1 0,5 7-258,4 0 58,1-1-1,0 0 1,2-2-1,0 0 1,1 0 0,1-2-1,0-1 1,1-1-1,0 0 1,1-2 0,1 0-1,0-2 1,0-1-1,0-1 1,1 0 0,0-2-1,11 0-57,113-4 2999,-147-11-2655,-13 11-4119,0-4-6515,4-1-3327</inkml:trace>
  <inkml:trace contextRef="#ctx0" brushRef="#br0" timeOffset="1986.93">2573 446 10325,'14'21'9133,"33"-7"-7427,-27-9-124,67 51 1342,-75-48-2939,-11-8 31,-1 0-1,0 0 1,1 0 0,-1 0 0,0 0-1,1 0 1,-1 0 0,0 1-1,1-1 1,-1 0 0,0 0-1,0 0 1,1 1 0,-1-1-1,0 0 1,0 0 0,0 0 0,1 1-1,-1-1 1,0 0 0,0 1-1,0-1 1,0 0 0,1 0-1,-1 1 1,0-1 0,0 0-1,0 1 1,0-1 0,0 0 0,0 1-1,0-1 1,0 0 0,0 1-1,0-1 1,0 0 0,0 1-1,0-1 1,0 0 0,0 0-1,0 1 1,-1-1 0,1 0 0,0 1-1,0-1 1,0 0 0,0 0-1,-1 1 1,1-1 0,0 0-1,0 0 1,0 1 0,-1-1-1,1 0 1,0 0 0,-1 0 0,1 1-1,0-1 1,0 0 0,-1 0-1,1 0 1,0 0 0,-1 0-1,1 0 1,0 0 0,-1 0-1,1 0 1,0 0 0,-1 0 0,1 0-16,-28 46 1358,28-43-1307,-1 0 0,0-1 0,1 1 0,-1 0 0,0-1 0,-1 1 0,1-1-1,0 0 1,-1 1 0,1-1 0,-1 0 0,0 0 0,0 0 0,0 0 0,0 0 0,0 0 0,0-1 0,0 1 0,-1-1 0,1 1 0,-1-1 0,1 0 0,-1 0 0,1 0 0,-1 0 0,0-1 0,1 1 0,-1-1 0,0 1-51,2-2 10,1 1 0,-1 0 1,0 0-1,1 0 1,-1-1-1,0 1 0,0 0 1,1 0-1,-1 0 1,0 0-1,1 0 0,-1 0 1,0 0-1,0 1 1,1-1-1,-1 0 0,0 0 1,1 1-1,-1-1 1,0 0-1,1 0 0,-1 1 1,1-1-1,-1 1 1,0-1-1,1 1 0,-1-1 1,1 1-1,-1-1 1,1 1-1,0-1 0,-1 1 1,1 0-1,-1-1 1,1 1-1,0 0 0,0-1 1,-1 1-1,1 0 1,0-1-1,0 1 0,0 0 1,0-1-1,0 1 1,0 0-1,0 0 0,0-1 1,0 1-1,0 0-10,7-7-3048,-1-9-4158,-4 9 1037,4-5-7491</inkml:trace>
  <inkml:trace contextRef="#ctx0" brushRef="#br0" timeOffset="4687.53">2951 490 9748,'4'7'10339,"4"26"-8210,13 67-793,-25-183 318,4 80-1617,0 0 0,1-1 0,-1 1 1,1-1-1,0 1 0,0 0 0,0 0 0,0-1 0,0 1 0,1 0 0,0 0 0,-1 0 0,1 0 1,0 1-1,1-1 0,-1 0 0,0 1 0,1 0 0,-1-1 0,1 1 0,0 0 0,0 0 0,-1 0 1,1 1-1,1-1 0,-1 1 0,0 0 0,0 0 0,0 0 0,1 0 0,-1 0 0,1 1 0,-1-1 0,0 1 1,1 0-1,-1 0 0,1 0 0,-1 1 0,0-1 0,1 1 0,-1 0 0,2 0-37,-5-1-31,22 5-3696,-9 1-7228,-7-1-1080</inkml:trace>
  <inkml:trace contextRef="#ctx0" brushRef="#br0" timeOffset="5041.537">3185 560 11685,'27'2'5887,"22"-16"-3848,-47 14-2007,-1-1 1,1 1-1,-1-1 1,1 1-1,-1-1 1,1 0-1,-1 1 0,1-1 1,-1 0-1,0 0 1,0 0-1,0 0 1,1 0-1,-1-1 1,0 1-1,0 0 0,0 0 1,-1-1-1,1 1 1,0-1-1,0 1 1,-1-1-1,1 1 1,-1-1-1,1 1 1,-1-1-1,0 1 0,1-1 1,-1 1-1,0-1 1,0 0-1,0 1 1,-1-1-1,1 1 1,0-1-1,0 0 0,-1 1 1,1-1-1,-1 1 1,1-1-1,-1 1 1,0-1-1,0 1 1,0 0-1,0-2-32,-2 2 146,0-1-1,0 0 1,0 1 0,0 0-1,0-1 1,0 1 0,0 0-1,-1 1 1,1-1 0,0 1-1,-1-1 1,1 1 0,0 0 0,-1 0-1,1 0 1,0 1 0,-1-1-1,1 1 1,0 0 0,0 0-1,0 0 1,-1 0 0,1 1-1,0-1 1,1 1 0,-1-1-1,0 1 1,0 0 0,1 0-1,-1 1 1,1-1 0,0 0-1,-1 1 1,1 0 0,0-1 0,1 1-1,-1 0 1,0 0-146,1 0 81,0 1 0,0-1 1,0 0-1,0 0 0,0 1 1,1-1-1,-1 0 0,1 1 1,0-1-1,0 1 0,1-1 0,-1 0 1,1 1-1,-1-1 0,1 0 1,0 0-1,0 1 0,0-1 1,1 0-1,-1 0 0,1 0 0,0 0 1,0 0-1,0-1 0,0 1 1,0-1-1,1 1 0,-1-1 0,1 0 1,-1 0-1,1 0 0,0 0 1,3 2-82,-2-2-292,1 0 0,0 0 0,0 0 0,-1 0 0,1-1 0,0 0 1,1 0-1,-1 0 0,0-1 0,0 1 0,0-1 0,0-1 0,0 1 1,5-1 291,9-9-12171,-10 1-846</inkml:trace>
  <inkml:trace contextRef="#ctx0" brushRef="#br0" timeOffset="5372.551">3462 385 11861,'-16'-11'7564,"-4"7"-3720,18 3-3744,1 1 0,-1 0 0,0 0 0,0 0 0,1 1 0,-1-1-1,0 0 1,1 1 0,-1-1 0,0 1 0,1-1 0,-1 1-1,1 0 1,-1-1 0,1 1 0,-1 0 0,1 0 0,0 0-1,-1 0 1,1 0 0,0 1 0,0-1 0,0 0 0,0 1-1,0-1 1,0 1 0,0-1 0,0 1 0,1-1 0,-1 1-1,0-1 1,1 1 0,-1 1-100,-1 22 278,2 1 1,0-1-1,2 0 0,1 1 1,0-1-1,2 0 0,7 21-278,-11-44-24,-3 1-5406,-5-13-6962,4 3 1742</inkml:trace>
  <inkml:trace contextRef="#ctx0" brushRef="#br0" timeOffset="5540.545">3348 544 13286,'0'0'3618,"3"0"175,1 0-1568,2-1-784,0 0-320,1 1-145,0 1-304,1-1-287,-1 0-177,1 1 0,-1 0-32,2 0-400,-2-1-352,-1 0-561,1 0 1809,0-1-4674,0-1-3345,-1-1-8132</inkml:trace>
  <inkml:trace contextRef="#ctx0" brushRef="#br0" timeOffset="5927.928">3499 543 12278,'34'2'8708,"52"-19"-7406,-85 17-1272,0-1 0,0 0 0,1 0 0,-1 1 1,0-1-1,0 0 0,0 0 0,0 0 1,0-1-1,0 1 0,-1 0 0,1 0 1,0 0-1,0-1 0,-1 1 0,1 0 1,-1-1-1,1 1 0,-1 0 0,0-1 0,1 1 1,-1-1-1,0 1 0,0-1 0,0 1 1,0 0-1,0-1 0,-1 1 0,1-1 1,0 1-1,-1 0 0,1-1 0,0 1 1,-1-1-1,0 1 0,1 0 0,-1 0 0,0-1 1,0 1-1,0 0 0,0 0 0,1 0 1,-2 0-1,1 0 0,0 0 0,0 0 1,0 0-1,0 1 0,-1-1 0,1 0 1,-1 0-31,-1 1 111,0 1 0,-1-1 0,1 0 0,0 1 0,-1-1 0,1 1 0,0 0 0,0 0 0,0 1 0,0-1 0,0 1 0,0-1 0,0 1 0,0 0 0,0 0 0,1 0 0,-1 0 0,1 1 0,0-1 0,-1 1 0,1-1 0,0 1 0,0 0 0,1 0 0,-1 0 0,1 0 0,-1 0 0,1 0 0,0 0 0,0 0 1,1 1-1,-1-1 0,0 0 0,1 1 0,0-1 0,0 0 0,0 1 0,0-1 0,1 0 0,-1 1 0,1-1 0,0 0 0,0 1 0,0-1 0,0 0 0,1 0 0,0 1-111,-2-2 71,1 0 1,0 0-1,0 0 0,0 0 0,0 0 1,0-1-1,0 1 0,1 0 1,-1-1-1,1 1 0,-1-1 1,1 1-1,-1-1 0,1 0 0,0 1 1,-1-1-1,1 0 0,0 0 1,0 0-1,0-1 0,0 1 1,0 0-1,0-1 0,0 1 0,0-1 1,0 0-1,0 0 0,1 0 1,-1 0-72,26-4-1563,-10-3-3352,-1-3-4615,-7 2-5562</inkml:trace>
  <inkml:trace contextRef="#ctx0" brushRef="#br0" timeOffset="6478.796">3740 495 9412,'1'6'9420,"-1"4"-6650,3 11-1647,25 76 1492,-18-143-1834,-10 42-754,0 1 1,0-1-1,0 0 0,1 1 0,-1-1 0,1 1 0,0-1 1,0 1-1,0-1 0,0 1 0,1 0 0,0-1 0,-1 1 1,1 0-1,0 0 0,1 0 0,-1 0 0,0 1 0,1-1 1,0 1-1,-1-1 0,1 1 0,0 0 0,0 0 0,0 0 1,1 1-1,-1-1 0,0 1 0,1-1 0,-1 1 0,1 0 1,-1 1-1,2-1-27,-2 0-177,14 1-4796,1 1-7128,-10 1 2350</inkml:trace>
  <inkml:trace contextRef="#ctx0" brushRef="#br0" timeOffset="6814.944">3961 533 10469,'18'6'8675,"4"-6"-4745,40-21-1985,-62 20-1942,1 1 0,0-1 0,0 0 0,-1 0 0,1 0 0,0 0 0,-1 0-1,1 0 1,-1 0 0,1 0 0,-1 0 0,1 0 0,-1 0 0,0 0 0,0 0-1,1 0 1,-1 0 0,0 0 0,0-1 0,0 1 0,0 0 0,0 0 0,-1 0 0,1 0-1,0 0 1,0 0 0,-1 0 0,1 0 0,-1-1 0,1 1 0,-1 0 0,1 1-1,-1-1 1,1 0 0,-1 0 0,0 0 0,0 0 0,0 0 0,1 1 0,-1-1-1,0 0 1,0 1 0,0-1 0,0 0 0,0 1 0,0 0 0,0-1 0,0 1-1,0-1 1,0 1 0,0 0 0,-1 0 0,1 0 0,0 0 0,0 0 0,0 0-1,0 0 1,0 0 0,0 0 0,-1 0 0,1 0 0,0 1 0,0-1 0,0 1-3,-3 0 85,1 0 0,-1 1 0,1 0 1,0 0-1,0 0 0,0 0 0,0 0 1,0 1-1,0-1 0,0 1 1,1 0-1,0 0 0,-1 0 0,1 0 1,0 0-1,0 0 0,1 1 1,-1-1-1,1 1 0,-1-1 0,1 1 1,0-1-1,1 1 0,-1 0 0,0 0 1,1-1-1,0 1 0,0 0 1,0 0-1,1-1 0,-1 1 0,1 0 1,0 0-1,0-1 0,0 1 1,0-1-1,1 1 0,-1-1 0,1 1 1,0-1-1,0 0 0,0 0 0,1 0 1,-1 0-1,1 0 0,-1-1 1,1 1-1,0-1 0,0 0 0,0 1 1,0-1-1,1-1 0,-1 1 0,0 0 1,1-1-1,3 1-85,26-20-4432,-25 7 291,-2 0-3352,1-1-6404</inkml:trace>
  <inkml:trace contextRef="#ctx0" brushRef="#br0" timeOffset="7242.092">4156 459 10549,'7'10'8862,"0"18"-6054,-5-18-1611,16 112 2605,-9-148-3573,-8 16-237,-1 3-21,0-1 0,0 1 0,1-1 0,1 1-1,-1 0 1,1-1 0,0 1 0,0 0 0,1 0-1,0 0 1,1 1 0,-1-1 0,1 1 0,0-1 0,1 1-1,1-1 30,-5 7-11,0-1 1,1 0-1,-1 1 0,1-1 0,-1 0 0,1 1 0,-1 0 0,1-1 0,-1 1 0,1 0 0,0 0 0,-1 0 0,1 0 1,-1 0-1,1 0 0,-1 1 0,1-1 0,0 0 0,-1 1 0,1-1 0,-1 1 0,0 0 0,1-1 0,-1 1 1,1 0-1,-1 0 0,0 0 0,0 0 0,1 0 0,-1 0 0,0 0 0,0 0 0,0 1 0,0-1 0,-1 0 1,1 1-1,0-1 0,0 0 0,-1 1 0,1-1 0,-1 1 0,1-1 0,-1 1 0,0 0 11,20 70 742,-14-12-465,2-77-14574,-4 5 1099</inkml:trace>
  <inkml:trace contextRef="#ctx0" brushRef="#br0" timeOffset="7527.585">4496 460 11301,'-24'-8'10511,"3"16"-5871,-18 53-2594,38-56-1906,1 0-1,-1 0 1,1 0 0,0 0-1,0 0 1,1 0-1,-1 0 1,1 0-1,0 0 1,1 0-1,-1 0 1,1 0-1,0 0 1,0-1-1,1 2-139,-2-4 3,0 0 0,0-1 0,0 1 0,1-1 0,-1 1-1,0-1 1,1 0 0,-1 1 0,1-1 0,-1 0 0,1 0-1,0 0 1,-1 0 0,1 0 0,0 0 0,0-1 0,0 1-1,-1 0 1,1-1 0,0 0 0,0 1 0,0-1 0,0 0-1,0 0 1,0 0 0,0 0 0,0 0 0,0-1 0,0 1-1,0-1 1,-1 1 0,1-1 0,0 0 0,0 1 0,0-1-1,-1 0 1,1 0 0,0 0 0,-1 0 0,2-2-3,17-19-2699,-14 10-1014,0-1-6531,-1 5-3789</inkml:trace>
  <inkml:trace contextRef="#ctx0" brushRef="#br0" timeOffset="7909.013">4580 529 11125,'6'0'2226,"25"-1"3571,-26 2-5674,-1-2-1,0 1 1,1 0 0,-1-1 0,0 0 0,1 0 0,-1 0 0,0 0 0,0-1 0,0 0-1,0 1 1,0-2 0,0 1 0,0 0 0,2-3-123,-5 3 104,-1 1-1,1-1 1,-1 1 0,1-1-1,-1 0 1,0 1 0,0-1 0,0 0-1,0 1 1,0-1 0,0 0-1,0 1 1,-1-1 0,1 0 0,-1 1-1,1-1 1,-1 1 0,1-1-1,-1 1 1,0-1 0,0 1 0,0-1-1,0 1 1,0 0 0,0-1-1,0 1 1,0 0 0,0 0-1,-1 0 1,1 0 0,0 0 0,-1 0-1,1 0 1,-1 0 0,1 1-1,-1-1 1,1 1 0,-1-1 0,0 1-1,1-1 1,-1 1 0,0 0-1,1 0 1,-1 0 0,0 0 0,1 0-1,-1 0 1,0 0 0,1 1-1,-1-1 1,1 1 0,-1-1-1,0 1 1,1-1 0,-1 1-104,-2 1 98,1 0 1,0 0 0,0 0-1,0 0 1,0 0-1,0 0 1,1 1-1,-1 0 1,1-1-1,0 1 1,-1 0-1,1 0 1,0 0-1,1 0 1,-1 1-1,1-1 1,-1 0 0,1 1-1,0-1 1,0 1-1,0-1 1,1 1-1,-1-1 1,1 1-1,0 0 1,0-1-1,0 1 1,1 0-1,-1-1 1,1 1 0,0-1-1,0 1 1,0-1-1,0 1 1,1-1-1,-1 0 1,1 0-1,0 0 1,0 1-1,0-2 1,0 1-1,1 0 1,-1 0 0,1-1-1,-1 1 1,3 1-99,85 20-843,-72-27-4631,-2-5-5148,-9 0-3651</inkml:trace>
  <inkml:trace contextRef="#ctx0" brushRef="#br0" timeOffset="8575.488">4865 602 11333,'0'12'7379,"-1"2"-3419,-10 28 36,1-23-3054,7-18-2486,6-12-4206,0 5-1883,0-2-5034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00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111 101 11125,'-29'-11'8479,"1"14"-3806,25-2-4550,-1 1-1,1 0 0,-1 0 0,1 0 1,0 0-1,0 1 0,0-1 0,1 1 1,-1 0-1,0 0 0,1 0 1,0 0-1,0 0 0,0 0 0,0 1 1,0-1-1,1 0 0,-1 1 0,1 0 1,0-1-1,0 1 0,0 0 0,1 0 1,-1-1-1,1 1 0,0 0 1,0 0-1,1 0 0,-1 0 0,1-1 1,-1 1-1,1 0 0,0-1 0,1 3-122,0-3 9,-1-1 0,1 0 0,-1 0 0,1 0 0,0 0 0,0-1 0,0 1 0,0 0 0,0-1 0,0 1 0,0-1 0,1 0 0,-1 0 0,0 0 0,1 0 0,-1 0 0,1 0 0,-1 0 0,1-1 0,-1 0 0,1 1 0,0-1 0,-1 0 0,1 0 0,-1 0 0,1-1 0,0 1 0,-1 0 0,1-1 0,-1 0 0,1 0 0,-1 0 0,1 0-10,25-12-3062,-8-6-4009,-11 5-163,-2 0-4109</inkml:trace>
  <inkml:trace contextRef="#ctx0" brushRef="#br0" timeOffset="443.306">201 0 13366,'7'29'9092,"3"1"-5691,6 25-1108,8 54-1008,-39-115-7788,10 2-2950,0 0-4012</inkml:trace>
  <inkml:trace contextRef="#ctx0" brushRef="#br0" timeOffset="735.307">164 128 12806,'1'0'3714,"1"0"207,1 0-1039,2-1-833,2 0-625,3-2-223,0 1-305,1 0-271,-1 1-209,0 0-176,1 1-128,-2 0-96,0 0-464,1 0-433,-2 0-1056,1-2-2417,1 1-3249,1-3-7460</inkml:trace>
  <inkml:trace contextRef="#ctx0" brushRef="#br0" timeOffset="736.307">451 6 12822,'4'30'10706,"0"-1"-5292,0 0-6141,-1 1-6991,-2-26-16,0 1-5013</inkml:trace>
  <inkml:trace contextRef="#ctx0" brushRef="#br0" timeOffset="737.307">472 260 18184,'-1'2'4194,"0"0"-16,1-2-2097,0 0-1425,2 0-496,-1-2-240,1 0-416,1-1 576,0 0-4274,0 0-3601,-2 0-9157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7:17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9540,'0'-5'687,"2"-12"5727,4 26-2523,31 255-1303,-37-264-2587,0 0 0,0 0 0,0-1 0,0 1 0,0 0-1,1 0 1,-1 0 0,0-1 0,0 1 0,0 0 0,0 0 0,1 0 0,-1 0 0,0-1 0,0 1 0,0 0 0,1 0 0,-1 0 0,0 0-1,0 0 1,1 0 0,-1 0 0,0 0 0,0 0 0,0 0 0,1 0 0,-1 0 0,0 0 0,0 0 0,1 0 0,-1 0 0,0 0-1,0 0 1,1 0 0,-1 0 0,0 0 0,0 0 0,1 0 0,-1 1-1,6-31 40,-6 29-39,3-17 15,0 0-1,1 1 1,1-1-1,1 1 0,0 1 1,1-1-1,1 1 1,1 0-1,7-10-15,-15 25 0,0-1 0,-1 1-1,1 0 1,0-1 0,0 1 0,1 0 0,-1 0 0,0 0-1,0 0 1,0 0 0,1 0 0,-1 0 0,1 0-1,-1 0 1,1 1 0,-1-1 0,1 1 0,-1-1 0,1 1-1,-1-1 1,1 1 0,-1 0 0,1 0 0,0 0-1,-1 0 1,1 0 0,0 0 0,-1 0 0,1 1 0,-1-1-1,1 0 1,-1 1 0,1-1 0,-1 1 0,1 0-1,-1 0 1,1-1 0,-1 1 0,0 0 0,1 0 0,-1 0-1,0 0 1,0 1 0,0-1 0,0 0 0,0 0-1,0 1 1,0-1 0,0 1 0,38 77 158,-37-73-112,3 8 139,-1-1 1,0 1 0,0 0 0,-2 0-1,0 0 1,0 0 0,-1 0-1,-1 1 1,-1-1 0,-1 12-186,-3-24-2055,5-23-3176,9 5-4424,-4 11 1224</inkml:trace>
  <inkml:trace contextRef="#ctx0" brushRef="#br0" timeOffset="346.225">414 206 10501,'9'1'2127,"45"2"3539,20-23-3385,-72 17-2267,-1 0 0,0 0 0,0 0 1,0 0-1,-1 0 0,1-1 0,-1 1 0,0 0 1,0-1-1,0 1 0,0 0 0,0 0 0,-1-1 1,1 1-1,-1 0 0,0 0 0,0 0 0,0 0 0,-1-1 1,1 2-1,-1-1 0,1 0 0,-1 0 0,0 0 1,0 1-1,-1-1 0,1 1 0,-1-1-14,1 0 64,-1 1-1,1-1 1,-1 1-1,0 0 1,0 0-1,0 0 1,0 0-1,0 0 1,0 1-1,0-1 1,-1 1-1,1 0 1,-1 0-1,1 0 1,-1 0-1,1 1 1,-1-1-1,1 1 1,-1 0 0,1 0-1,-1 0 1,1 1-1,-1-1 1,0 1-1,1 0 1,0 0-1,-1 0 1,1 0-1,0 1 1,-1-1-1,1 1 1,0 0-1,0 0 1,0 0-1,1 0 1,-1 1-1,0-1 1,1 1-1,-2 2-63,-2 1 163,0 0 0,1 0-1,0 0 1,0 1 0,1 0-1,-1 0 1,2 0 0,-1 1-1,1-1 1,0 1 0,0 0-1,1 0 1,0 0 0,1 0-1,0 0 1,0 0 0,1 4-163,2-7 24,0 1 1,1-1 0,-1 0-1,1 0 1,1 0-1,-1 0 1,1-1 0,0 1-1,0-1 1,0 0 0,0 0-1,1-1 1,0 1-1,-1-1 1,1 0 0,0 0-1,1 0 1,-1-1 0,1 0-1,-1 0 1,1 0-1,-1-1 1,1 0 0,0 0-1,0 0 1,1-1-25,-2 0-600,0-1 1,-1 0-1,1 0 0,0 0 1,-1-1-1,1 0 0,-1 0 1,0 0-1,0 0 0,0-1 1,0 1-1,0-1 0,0 0 1,-1 0-1,2-2 600,19-13-8957,-7 8 70</inkml:trace>
  <inkml:trace contextRef="#ctx0" brushRef="#br0" timeOffset="777.335">683 106 9364,'1'3'4906,"3"13"-1133,13 45 733,17 29-2326,-11-56-1850,-23-34-328,1 1 0,-1-1-1,0 1 1,1-1 0,-1 1 0,1-1 0,-1 0 0,1 1 0,-1-1 0,1 0 0,-1 1 0,1-1 0,-1 0-1,1 1 1,-1-1 0,1 0 0,0 0 0,-1 0 0,1 0 0,-1 0 0,1 0 0,0 0 0,-1 0-1,1 0 1,0 0 0,-1 0 0,1 0 0,-1 0 0,1 0 0,0 0 0,-1-1 0,1 1 0,-1 0 0,1 0-1,-1-1 1,1 1 0,-1 0 0,1-1 0,-1 1 0,1-1 0,-1 1 0,1 0 0,-1-1 0,0 1-1,1-1 1,-1 1 0,0-1 0,1 0 0,-1 1 0,0-1 0,0 1 0,1-1 0,-1 1 0,0-1 0,0 0-1,0 1 1,0-1 0,0 1 0,0-1 0,0 0 0,0 1 0,0-1-2,7-41 58,17-40 12,-23 81-67,1 0 0,0 1 0,-1-1 0,1 1 0,0-1 0,-1 1 0,1 0 0,0 0 0,-1 0 0,1 0 0,0 0 0,0 0 1,-1 0-1,1 0 0,0 1 0,-1-1 0,1 0 0,0 1 0,-1 0 0,1-1 0,-1 1 0,1 0 0,-1 0 0,1 0 0,-1 0 0,1 0 0,-1 0 0,0 0 0,0 1 0,0-1 0,0 0 0,0 1 0,0-1 1,0 1-1,0-1 0,0 1 0,-1-1 0,1 1 0,0 0 0,-1-1 0,0 1 0,1 0 0,-1-1 0,0 1 0,0 1-3,6 7 10,54 83 115,-58-91-113,-1-1-1,1 0 1,-1 0-1,1 1 1,0-1-1,-1-1 1,1 1-1,0 0 1,0 0-1,0-1 1,0 1-1,0-1 1,0 1-1,0-1 1,0 0-1,0 0 1,0 0-1,0 0 1,0 0-1,0 0 1,0-1-1,0 1 1,0-1-1,-1 1 1,1-1-1,0 0 1,0 0-1,0 0 1,-1 0-1,1 0 1,0 0-1,-1 0 1,1 0-1,-1-1 1,1 1-1,-1 0 1,0-1-1,1 0 1,-1 1-1,0-1-11,45-73 765,-44 70-728,40-101-528,-24 95-2648,-3 11-6741,-6 1-3433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5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65 10117,'-24'-11'11012,"-1"16"-5968,23-4-5010,1 0-1,-1-1 1,1 1-1,-1 0 0,1 0 1,-1 0-1,1 0 1,0 0-1,-1 0 0,1 1 1,0-1-1,0 0 1,0 1-1,0-1 0,0 1 1,0-1-1,0 1 1,1-1-1,-1 1 0,1 0 1,-1-1-1,1 1 1,-1 0-1,1-1 1,0 1-1,0 0 0,0 0 1,0-1-1,0 1 1,0 0-1,0 0 0,0-1 1,1 1-1,-1 0 1,1-1-1,0 1 0,-1-1 1,1 1-1,0 0 1,0-1-1,0 1 0,0-1 1,0 0-1,0 1 1,1-1-34,61 45 18,-63-44-9,1 0-1,-1 0 0,0 1 0,0-1 0,0 0 1,0 0-1,0 0 0,0 1 0,-1-1 1,1 0-1,-1 0 0,1 0 0,-1 0 0,0 0 1,0 0-1,0 0 0,0 0 0,0 0 1,0 0-1,-1 0 0,1-1 0,0 1 0,-1 0 1,0-1-1,1 0 0,-1 1 0,0-1 1,0 0-1,0 0 0,0 0 0,1 0 0,-2 0 1,1 0-1,0 0 0,0-1 0,0 1 1,0-1-1,0 1 0,0-1 0,-1 0 0,1 0 1,0 0-1,0 0 0,0-1 0,-1 1 1,1 0-1,0-1 0,0 0 0,-1 0-8,-2-10-4251,4-1-6030,1 0-3269</inkml:trace>
  <inkml:trace contextRef="#ctx0" brushRef="#br0" timeOffset="372.558">172 0 11733,'6'41'8394,"0"0"-4572,9 66-2637,-18-95-3181,1-16-9008,1 2-1114</inkml:trace>
  <inkml:trace contextRef="#ctx0" brushRef="#br0" timeOffset="373.558">140 95 12774,'0'0'3569,"3"0"193,1-1-1409,2 0-736,1 1-512,2 0-209,1 0-208,-2 2-176,-1-2-239,1 2-337,-2-1 864,1-1-4690,1 0-3489,0-1-9621</inkml:trace>
  <inkml:trace contextRef="#ctx0" brushRef="#br0" timeOffset="898.84">301 82 11013,'4'3'7317,"0"3"-3521,5 21-2383,-8-22-618,27 89 1283,-14-137-1259,14-50-245,-27 92-613,0 0 0,0 0 0,0 0 0,1 1 0,-1-1 0,1 0 0,-1 1 0,0-1 0,1 1 0,-1-1 0,1 1 0,-1-1 0,1 1 0,0 0 0,-1 0 0,1 0 0,-1 0 0,1 0 0,-1 0 0,1 0 0,-1 1 0,1-1 0,-1 1 0,1-1 0,-1 1 0,1-1 0,-1 1 0,0 0 0,1 0 0,0 0 39,8 5-4581,-2-1-3910,-7-5 7406,6 5-11377</inkml:trace>
  <inkml:trace contextRef="#ctx0" brushRef="#br0" timeOffset="1252.882">504 89 12278,'-6'17'8012,"6"2"-3586,0-14-4272,1-1 0,0 0 0,0 0 0,0 0 0,0 1-1,1-1 1,0 0 0,0-1 0,0 1 0,0 0 0,1-1 0,-1 1 0,1-1 0,0 1 0,0-1-1,0 0 1,0 0 0,1-1 0,-1 1 0,2 0-154,-3-2 15,-1 0 0,1 0 0,0-1 0,0 1 0,-1 0 0,1-1 0,0 0 0,0 1 0,0-1 1,0 0-1,0 0 0,0 0 0,0 0 0,0 0 0,0 0 0,-1-1 0,1 1 0,0-1 0,0 1 0,0-1 0,0 0 0,-1 1 0,1-1 0,0 0 0,-1 0 0,1 0 0,-1-1 0,1 1 0,-1 0 1,1 0-1,-1-1 0,0 1 0,0-1 0,0 1 0,1-1 0,-2 0 0,1 1 0,0-1 0,0 0 0,0 0 0,-1 0-15,14-79-209,-14 73-668,1-6-1258,1 6-9361,-1 7-2182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57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114 148 9700,'-1'-28'9767,"-24"24"-4883,-30 28-2415,53-22-2455,-1-1 1,1 0-1,0 1 0,0-1 0,0 1 0,0 0 1,0 0-1,1-1 0,-1 1 0,1 0 0,-1 1 0,1-1 1,-1 0-1,1 0 0,0 1 0,0-1 0,0 0 1,1 1-1,-1-1 0,0 1 0,1-1 0,0 1 0,-1 0 1,1-1-1,0 1 0,0-1 0,1 1 0,-1-1 1,1 1-1,-1-1 0,1 1 0,0-1 0,-1 1 0,1-1 1,1 0-1,-1 1 0,0-1 0,0 0 0,1 0 1,0 0-1,-1 0 0,1 0 0,0 0 0,0 0 0,0-1 1,0 1-1,0-1 0,0 1 0,0-1 0,1 0 1,-1 0-1,0 0 0,1 0 0,-1 0 0,1-1 0,-1 1 1,2 0-15,0-1-221,1 0 0,-1-1-1,1 1 1,0-1 0,-1 1 0,1-2 0,-1 1 0,0 0 0,1-1 0,-1 0 0,0 0 0,0 0 0,0 0 0,0 0 0,0-1 0,-1 0 0,1 0 0,-1 0 0,3-4 221,15-53-12757,-20 43 2101</inkml:trace>
  <inkml:trace contextRef="#ctx0" brushRef="#br0" timeOffset="262.071">121 0 10485,'-2'5'11096,"10"38"-7748,17 136 75,-19-165-5399,-2-15-3382,0-4-4951,-1 2-384</inkml:trace>
  <inkml:trace contextRef="#ctx0" brushRef="#br0" timeOffset="651.698">247 176 12005,'38'2'7747,"3"-9"-4367,-40 6-3329,1 0 0,0 1 0,0-1 0,-1 0 0,1 0 0,0 0 0,-1 0 0,1 0 1,-1 0-1,1 0 0,-1-1 0,0 1 0,1 0 0,-1-1 0,0 1 0,0-1 0,0 0 0,0 1 0,0-1 0,0 0 0,-1 0 0,1 1 0,-1-1 0,1 0 0,-1 0 0,1 0 1,-1 0-1,0 0 0,0 1 0,0-1 0,0 0 0,0 0 0,-1 0 0,1 0 0,-1 0 0,1 0 0,-1 1 0,1-1 0,-1 0 0,0 0-51,0 1 18,-1-1 0,0 0 0,1 1 1,-1-1-1,0 1 0,0-1 0,1 1 0,-1 0 0,0 0 0,-1 0 0,1 0 0,0 0 0,0 0 1,0 1-1,0-1 0,-1 1 0,1 0 0,0-1 0,0 1 0,-1 0 0,1 0 0,0 0 0,0 1 0,-1-1 1,1 0-1,0 1 0,0 0 0,-1-1 0,1 1 0,0 0 0,0 0 0,0 0 0,0 1 0,0-1 1,1 0-1,-1 1 0,0-1 0,0 1 0,1-1 0,-1 1 0,1 0 0,0 0 0,-1 0 0,1 0 0,0 0 1,0 0-19,-1 1 82,0-1 0,0 1 0,0 0 1,0 0-1,0 0 0,1 0 1,-1 1-1,1-1 0,0 0 0,0 1 1,0-1-1,1 1 0,-1-1 1,1 1-1,0-1 0,0 1 1,0-1-1,0 1 0,1-1 0,-1 1 1,1-1-1,0 1 0,0-1 1,0 0-1,0 0 0,1 1 0,-1-1 1,1 0-1,0 0 0,0 0 1,0 0-1,0-1 0,1 1 0,-1-1 1,1 1-1,-1-1 0,1 0 1,0 0-1,0 0 0,0 0 0,0 0 1,0-1-1,1 0 0,-1 1 1,1-1-83,50-8-2064,-37 0-2481,0-1-5145,-5 1-3705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56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12038,'11'41'11207,"-4"24"-7466,-2-11-2175,1 4-1129,-13-65-8420,3-1-833,1 0-3358</inkml:trace>
  <inkml:trace contextRef="#ctx0" brushRef="#br0" timeOffset="164.042">0 117 12742,'1'1'7491,"4"-1"-3438,26-1-1575,33-8-2207,-30 4-4646,-1 0-6690,-14 3-514</inkml:trace>
  <inkml:trace contextRef="#ctx0" brushRef="#br0" timeOffset="470.069">257 90 12070,'-17'19'10500,"3"3"-5899,13-18-4524,-1 0 0,0-1 1,1 1-1,0 0 0,0 0 1,0 0-1,0 0 0,1 0 1,-1 0-1,1 0 0,0 1 0,0-1 1,1 0-1,-1 0 0,1 0 1,0 0-1,1 3-77,0-5-7,1 0 0,0 0 0,-1 0 0,1 0-1,0 0 1,0 0 0,0-1 0,0 0 0,0 1 0,0-1 0,0 0-1,1-1 1,-1 1 0,0 0 0,0-1 0,1 0 0,-1 0 0,0 0-1,1 0 1,-1 0 0,0-1 0,1 1 0,-1-1 0,0 0 0,0 0-1,0 0 1,0-1 0,0 1 0,0-1 0,0 1 0,0-1 0,0 0 0,-1 0-1,1-1 1,-1 1 0,1 0 0,-1-1 0,0 1 0,0-1 0,1-2 7,-2 2 8,0 0 0,0 0 0,-1 0 0,1 0 0,-1 0 0,1 0 0,-1 0 0,0 0 0,-1 0 0,1 0 0,0 0 0,-1 0 0,0 0 0,1 0 0,-1 0 0,0 0 1,-1 0-1,1 0 0,0 1 0,-1-1 0,0 0 0,0 1 0,1-1 0,-1 1 0,0 0 0,-1 0 0,1 0 0,0 0 0,-1 0 0,1 0 0,-1 1 0,0-1 0,1 1 0,-1-1 1,0 1-1,0 0 0,0 0 0,0 1 0,0-1 0,0 1 0,0-1 0,0 1 0,0 0 0,0 0 0,0 0 0,0 0 0,0 1 0,0-1 0,0 1 0,-3 1-8,1 1-3764,3 0-7148,1-1-2998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5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9828,'3'18'9215,"0"4"-5654,10 56-2853,0-106-556,-11 19-152,16-64-3,-18 71 3,1 0 0,0 0 0,0 1 0,-1-1 0,1 0 0,0 1-1,0-1 1,1 0 0,-1 1 0,0-1 0,0 1 0,1 0 0,-1-1 0,1 1 0,-1 0 0,1 0 0,0 0 0,-1 0 0,1 0 0,0 0 0,0 1 0,-1-1-1,1 0 1,0 1 0,0 0 0,0-1 0,0 1 0,0 0 0,0 0 0,0 0 0,0 0 0,-1 0 0,1 1 0,0-1 0,1 1 0,1 2 5,0 0 0,-1 1 0,0-1 1,0 1-1,0 0 0,0 0 0,0 0 0,-1 1 1,0-1-1,0 1 0,0-1 0,0 1 1,-1-1-1,0 1 0,0 0 0,0 0 0,0 0 1,-1 0-1,0-1 0,0 1 0,0 0 1,-1 0-1,0 1-5,1 1-875,2 12 2088,2-17-5283,3-3-4983,-2-1-1725</inkml:trace>
  <inkml:trace contextRef="#ctx0" brushRef="#br0" timeOffset="267.993">275 100 10485,'-10'3'7581,"1"5"-3560,-9 50-1969,18-56-2026,-1 0 0,1 0 0,0 1 0,0-1 0,0 0 0,0 0 0,1 0 0,-1 0 0,0 0 0,1 0 0,0 0 0,-1 0 0,1 0 0,0 0 0,0 0 0,0 0 0,0 0 0,1 0 0,-1-1 0,0 1 0,1 0 0,-1-1 0,1 1 0,-1-1 0,1 0 0,0 1 0,0-1 0,0 0 0,-1 0 0,1 0 0,0 0 0,0-1 0,0 1 0,0-1-1,1 1 1,-1-1 0,0 1 0,0-1 0,0 0 0,0 0 0,0 0 0,1 0 0,-1-1 0,0 1 0,0-1 0,1 1-26,-1 0 0,1 0-1,-1 0 1,1 0 0,-1 0-1,1 0 1,0-1 0,-1 1-1,1-1 1,-1 1-1,1-1 1,-1 0 0,0 0-1,1 0 1,-1-1-1,0 1 1,0 0 0,0-1-1,0 0 1,0 1-1,0-1 1,0 0 0,0 0-1,-1 0 1,1 0 0,-1 0-1,1 0 1,-1-1-1,0 1 1,0 0 0,0-1-1,0 1 1,0-1-1,-1 1 1,1-1 0,-1 1-1,0-1 1,0 1-1,1-1 1,-2 0 0,1 1-1,0-1 1,0 1 0,-1-1-1,1 1 1,-1-1-1,0 1 1,0-1 0,0 1-1,0 0 1,0-1-1,-1 1 1,1 0 0,-1 0-1,1 0 1,-1 0 0,-44-22 1230,28 31-8007,18-6-613,1-1-4970</inkml:trace>
  <inkml:trace contextRef="#ctx0" brushRef="#br0" timeOffset="268.993">451 19 12118,'7'4'7627,"-2"4"-4034,4 22-2088,-9-28-982,12 82 872,-10-27-3796,-3-52 2017,0-4-2863,0 0-4567,-1-1-5085</inkml:trace>
  <inkml:trace contextRef="#ctx0" brushRef="#br0" timeOffset="269.993">428 112 12870,'0'0'3441,"2"0"161,2-1-1697,0 1-512,2 1-193,0-1-223,1 2-321,2 1-240,-1-1-48,1 0-112,0 0-272,-1-1-384,-1-1-608,1 0-481,-2-3-2369,2 0-3009,-2-2-6563</inkml:trace>
  <inkml:trace contextRef="#ctx0" brushRef="#br0" timeOffset="270.993">568 15 12326,'-1'42'10436,"10"23"-7856,0-7-1883,-3-29-340,-6-29-356,0-1 0,0 1 0,0 0 0,0-1 0,0 1 0,0 0 0,0-1 0,0 1 0,0 0 0,0-1 0,0 1 0,0 0 0,0-1 0,0 1 0,1-1 0,-1 1 0,0 0 0,0 0 0,0-1 0,0 1 0,1 0 0,-1-1 0,0 1 0,0 0 1,1 0-1,-1-1 0,0 1 0,0 0 0,1 0 0,-1-1 0,0 1 0,1 0 0,-1 0 0,0 0 0,1 0 0,-1 0 0,0-1 0,1 1 0,-1 0 0,0 0 0,1 0 0,-1 0 0,0 0 0,1 0 0,-1 0 0,1 0 0,-1 0 0,0 0 0,1 1 0,-1-1 0,0 0 0,1 0 0,-1 0 0,0 0 1,1 0-1,-1 1 0,0-1 0,0 0 0,1 0 0,-1 1 0,0-1 0,0 0 0,1 0 0,-1 1 0,0-1-1,8-28-106,-8 23 77,1 1-1,-1-1 0,1 1 0,0 0 0,1-1 0,-1 1 1,1 0-1,-1 0 0,1 0 0,1 0 0,-1 0 1,0 0-1,1 1 0,0-1 0,0 1 0,0 0 1,0-1-1,1 1 0,-1 1 0,1-1 30,-3 3 1,1 0 0,0-1 0,-1 1 0,1 0 0,-1 0 0,1 0 0,-1 1 1,1-1-1,-1 0 0,1 1 0,-1-1 0,1 1 0,-1-1 0,1 1 0,-1 0 0,1-1 0,-1 1 0,0 0 0,0 0 0,1 0 0,-1 0 0,0 0 0,0 0 0,0 1 0,0-1 0,0 0 0,0 0 0,-1 1 0,1-1 1,0 1-1,-1-1 0,1 0 0,0 1 0,-1-1 0,0 1 0,1 0 0,-1-1 0,0 1-1,11 62 793,-8-52-3733,2-24-9210,-2 4 662</inkml:trace>
  <inkml:trace contextRef="#ctx0" brushRef="#br0" timeOffset="271.993">766 122 11461,'4'5'3154,"-1"1"159,1 0-1280,-1 1-624,-1 0-321,0 0-175,-2-2-273,1 1-208,-1-2-96,0 0-240,-1-1-320,1-1-512,0-2-625,-1-1-2208,1-2-2738,0-4-6355</inkml:trace>
  <inkml:trace contextRef="#ctx0" brushRef="#br0" timeOffset="272.993">783 1 9828,'0'2'2242,"0"1"95,1 2-1393,1 2-464,0-1-2673,1 0-1985,2 0-5266</inkml:trace>
  <inkml:trace contextRef="#ctx0" brushRef="#br0" timeOffset="273.993">850 97 9796,'6'35'7939,"14"43"-2069,-13-105-5016,-6 13-633,-1 5-184,0 0-1,0 1 1,1-1-1,1 1 0,-1-1 1,2 1-1,-1-1 1,1 1-1,0 0 0,1 0 1,0-2-37,-2 10 18,-1-1 0,1 1 0,-1-1 0,1 1 0,-1 0 0,1 0 0,-1-1 0,1 1 0,-1 0-1,1 0 1,-1 0 0,1 1 0,-1-1 0,1 0 0,-1 1 0,1-1 0,-1 0 0,1 1 0,-1 0 0,0-1 0,1 1 0,-1 0 0,0 0 0,1 0 0,-1 0 0,0 0 0,0 0 0,0 0 0,0 0 0,0 0 0,0 0 0,0 1 0,-1-1 0,1 0 0,0 1 0,-1-1 0,1 1 0,-1-1 0,1 1 0,-1-1 0,1 1-1,-1-1 1,0 1 0,0-1 0,0 1 0,0-1 0,0 1 0,0-1 0,-1 2-18,20 88 240,-14-89-3766,1-4-7413,-2-1-781</inkml:trace>
  <inkml:trace contextRef="#ctx0" brushRef="#br0" timeOffset="274.993">1084 65 9828,'-9'-8'7661,"-2"13"-4198,-10 30-1730,20-34-1740,0 1-1,0 0 1,0 0 0,0 0-1,1 0 1,-1 0 0,1 0-1,0 0 1,-1 0-1,1 0 1,0 0 0,0 0-1,0 0 1,1 0 0,-1 0-1,0 0 1,1 0 0,-1 0-1,1 0 1,0 0 0,0-1-1,-1 1 1,1 0-1,0 0 1,1-1 0,-1 1-1,0 0 1,0-1 0,1 1-1,-1-1 1,1 0 0,-1 1-1,1-1 1,0 0-1,-1 0 1,1 0 0,0 0-1,0 0 1,0-1 0,0 1-1,-1 0 1,1-1 0,0 0-1,0 1 1,0-1 0,0 0-1,0 0 1,0 0-1,0 0 1,0 0 0,0 0-1,0-1 1,0 1 0,0-1-1,0 0 1,0 1 0,0-1-1,0 0 8,22-48-1507,-16 21 3702,3 62 81,1 10-2053,-6-27 71,0 0 0,-2 0 0,0 1 0,-1 0 0,-1 0 0,0 0 0,-2 0 0,0 5-294,0-22 48,0 1 1,-1-1-1,1 0 0,0 0 1,0 0-1,-1 0 1,1 1-1,-1-1 0,1 0 1,-1 0-1,1 0 1,-1 0-1,0 0 0,1 0 1,-1 0-1,0 0 1,0 0-1,0-1 0,0 1 1,0 0-1,0 0 1,0-1-1,0 1 0,0-1 1,0 1-1,0-1 1,0 1-1,0-1 0,-1 0 1,1 1-1,0-1 1,0 0-1,0 0 0,-1 0 1,1 0-1,0 0 1,0 0-1,0 0 0,-1 0 1,1-1-1,0 1 1,0 0-1,0-1 0,0 1 1,0-1-1,-1 1 1,1-1-1,0 0-48,-51-35-4700,39 9-7751,11 12-502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21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9572,'0'0'189,"0"0"0,0 1 0,1-1 0,-1 0 0,0 0 0,1 0 0,-1 1 0,0-1 0,0 0-1,1 0 1,-1 0 0,0 0 0,1 0 0,-1 0 0,0 0 0,1 0 0,-1 0 0,0 0 0,1 0 0,-1 0-1,0 0 1,1 0 0,-1 0 0,0 0 0,1 0 0,-1 0 0,0 0 0,1 0 0,-1 0 0,0-1-1,1 1 1,-1 0 0,0 0 0,0 0 0,1-1 0,-1 1 0,0 0 0,0 0 0,0-1 0,1 1 0,-1 0-1,0 0 1,0-1 0,0 1 0,0 0 0,1-1 0,-1 1 0,0 0 0,0-1 0,0 1 0,0 0 0,0-1-1,0 1 1,0 0 0,0-1 0,0 1 0,0 0 0,0-1-189,8 29 2458,40 258 642,-63-344-3034,14 35-70,1 1 0,1 0 0,1-1 0,1 1 0,1 0 0,1 0 0,0 1 0,2 0 0,1 0 0,9-19 4,-17 39 0,0-1-1,0 1 1,0-1 0,0 1-1,1-1 1,-1 1-1,1-1 1,-1 1 0,1-1-1,0 1 1,-1 0-1,1-1 1,0 1 0,0 0-1,0-1 1,0 1-1,0 0 1,0 0 0,0 0-1,1 0 1,-1 0-1,0 0 1,0 0 0,1 1-1,-1-1 1,1 0-1,-1 1 1,0-1 0,1 1-1,-1-1 1,1 1-1,0 0 1,-1 0 0,1 0-1,-1 0 1,1 0-1,-1 0 1,1 0 0,-1 0-1,1 0 1,-1 1-1,1-1 1,-1 1 0,1-1-1,-1 1 1,1-1-1,-1 1 1,0 0 0,1 0-1,-1 0 1,0 0-1,0 0 1,1 0 0,-1 0-1,0 0 1,0 0-1,0 1 1,-1-1 0,1 0-1,0 1 1,50 211 6,-45-147 28,-13-89-23,5 9-9,1-1 1,0 1-1,1-1 0,1 1 1,0 0-1,1-1 0,0 1 1,1 0-1,1 0 1,0 0-1,1 0 0,0 1 1,1 0-1,1 0 0,0 0 1,1 1-1,8-11-2,-15 21-4,0 1 1,0-1-1,0 1 1,0-1-1,1 1 1,-1 0-1,0-1 0,1 1 1,-1 0-1,0 0 1,1 0-1,0 0 1,-1 0-1,1 0 0,-1 0 1,1 1-1,0-1 1,0 1-1,-1-1 1,1 1-1,0 0 0,0-1 1,0 1-1,0 0 1,-1 0-1,1 0 1,0 1-1,0-1 0,0 0 1,0 1-1,-1-1 1,1 1-1,0-1 1,-1 1-1,1 0 0,0 0 1,-1 0-1,1 0 1,-1 0-1,1 0 1,-1 0-1,0 1 0,1-1 1,-1 0-1,0 1 1,0-1-1,0 1 1,0-1-1,0 1 0,0 0 1,0-1-1,-1 1 1,1 0-1,-1-1 1,1 1-1,0 2 4,8 20 37,-1 0 0,-1 1 0,-2 0 0,0 0 0,-1 0 0,-2 1 0,0-1 0,-2 1 0,-2 17-37,-2-56-3796,8-14-153,4 0-4105,1 7-2444</inkml:trace>
  <inkml:trace contextRef="#ctx0" brushRef="#br0" timeOffset="465.871">619 74 10005,'-11'-9'7015,"1"6"-3455,-17 22-777,22-11-2651,2 1 0,-1-1 0,1 0 0,1 1 1,-1 0-1,2-1 0,-1 1 0,1 0 0,0 0 1,1 0-1,0 0 0,0 0 0,1 0 0,1 0 1,-1 0-1,1-1 0,1 1 0,-1 0 0,1-1 1,4 6-133,-6-11-34,1-1 1,0 1-1,-1-1 1,1 0-1,1 1 1,-1-1-1,0 0 0,0 0 1,1-1-1,-1 1 1,1 0-1,0-1 1,-1 1-1,1-1 1,0 0-1,0 0 1,0 0-1,0 0 1,0-1-1,0 1 1,0-1-1,0 0 1,0 1-1,0-2 1,0 1-1,0 0 1,0 0-1,0-1 1,0 0-1,0 0 1,0 1-1,0-2 1,0 1-1,-1 0 1,1-1-1,0 1 1,-1-1-1,1 0 1,-1 1-1,0-1 1,2-2 33,0 1-24,-1 1 0,0-1 0,0 0 0,-1 0 0,1 0 1,-1 0-1,1-1 0,-1 1 0,0-1 0,0 1 0,0-1 1,-1 0-1,1 0 0,-1 0 0,0 0 0,0 1 0,-1-1 1,1-1-1,-1 1 0,0 0 0,0 0 0,0 0 0,0 0 1,-1 0-1,1 0 0,-1 0 0,0 0 0,-1 0 0,1 0 1,-1 0 23,-7-10 78,8 9-31,-1 0 0,0 0 1,-1 1-1,1-1 0,-1 1 0,0 0 1,0-1-1,0 1 0,0 1 1,-1-1-1,0 0 0,0 1 1,0 0-1,0 0 0,0 0 0,-1 0 1,1 1-1,-1 0 0,0 0 1,0 0-1,1 0 0,-1 1 0,-5-1-47,1 24-2698,13-15-1094,4-3-3564,1-4-3865</inkml:trace>
  <inkml:trace contextRef="#ctx0" brushRef="#br0" timeOffset="754.944">793 61 9812,'19'15'9424,"-8"32"-7193,-8-32-1229,33 173 767,-38-348-1615,3 157-150,-1-1-1,0 0 0,1 0 0,-1 1 0,1-1 0,0 1 0,1-1 0,-1 0 1,1 1-1,-1 0 0,1-1 0,0 1 0,0 0 0,0 0 0,1 0 0,-1 0 0,1 0 1,-1 1-1,1-1 0,0 1 0,0 0 0,0 0 0,1 0 0,-1 0 0,0 0 0,1 1 1,-1-1-1,1 1 0,-1 0 0,1 0 0,0 1 0,0-1 0,-1 1 0,1-1 0,0 1 1,0 0-4,11 8-2796,9 3-7364,-9-7-1373</inkml:trace>
  <inkml:trace contextRef="#ctx0" brushRef="#br0" timeOffset="1088.023">1107 181 10901,'38'-5'8249,"19"-18"-6915,-55 22-1261,0 0 0,0-1-1,0 1 1,0-1 0,-1 0 0,1 0 0,0 1-1,-1-1 1,0 0 0,1 0 0,-1 0 0,0-1-1,0 1 1,0 0 0,0 0 0,-1 0 0,1-1-1,-1 1 1,1 0 0,-1-1 0,0 1 0,0-1-1,0 1 1,0 0 0,0-1 0,0 1-1,-1 0 1,1-1 0,-1 1 0,0 0 0,0-1-1,1 1 1,-1 0 0,-1 0 0,1 0 0,0 0-1,0 0 1,-1 0 0,1 0 0,-1 1 0,0-1-1,0 0 1,1 1 0,-1-1 0,0 1 0,0 0-1,0-1 1,-1 1 0,1 0 0,0 1 0,0-1-1,0 0 1,-1 0 0,1 1 0,0 0 0,-2-1-73,2 1 30,-1 1 1,0-1 0,0 1 0,0 0 0,0 0-1,0 0 1,1 0 0,-1 1 0,0-1 0,1 0-1,-1 1 1,1 0 0,0 0 0,-1 0 0,1 0-1,0 0 1,0 0 0,0 0 0,1 1 0,-1-1-1,0 1 1,1-1 0,0 1 0,-1 0 0,1 0-1,0-1 1,1 1 0,-1 1-31,-13 86 1130,12-84-1039,1-1 0,0 1 0,0-1 0,0 1-1,1 0 1,0-1 0,0 1 0,1 0 0,-1-1-1,1 1 1,0 0 0,1-1 0,-1 1-1,1-1 1,0 0 0,1 0 0,-1 0 0,1 0-1,0 0 1,0 0 0,1-1 0,-1 1 0,1-1-1,0 0 1,0 0 0,0 0 0,1-1-1,-1 1 1,1-1 0,0 0 0,0-1 0,0 1-1,0-1 1,1 0 0,1 0-91,63-16-1178,-26-41-8356,-31 27 2027,0 2-3989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34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12262,'8'-13'7903,"5"2"-4295,36-13-2096,-45 23-926,1-1-552,0 1 0,1 0 0,-1 0 0,1 0 0,-1 1 1,0 0-1,1 0 0,-1 0 0,1 1 0,-1-1 0,0 1 1,1 1-1,-1-1 0,0 1 0,0 0 0,0 0 0,0 0 1,0 1-1,0 0 0,-1 0 0,1 0 0,-1 0 1,0 1-1,0-1 0,0 1 0,0 0 0,-1 1 0,0-1 1,0 0-1,0 1 0,0 0 0,-1 0 0,1 0 0,-1 0 1,-1 0-1,1 0 0,-1 0 0,0 1 0,0-1 1,0 0-1,-1 1 0,0 4-34,12 106 80,-12-120-78,0 1-1,0-1 1,0 1 0,0 0-1,0-1 1,-1 1-1,0-1 1,0 1 0,0 0-1,0-1 1,0 1 0,-1 0-1,1 0 1,-1 0 0,0 0-1,0 0 1,0 0 0,0 1-1,-1-1 1,1 1 0,-1-1-1,0 1 1,1 0 0,-1 0-1,0 0 1,0 0 0,0 1-1,0-1 1,-2 1-2,-1-3 2,0 2 0,0-1 0,0 1 0,-1 0-1,0 0 1,1 0 0,-1 1 0,0 0 0,1 1 0,-1-1 0,0 1 0,0 1 0,0-1 0,-6 2-2,10-1 39,0-1-1,0 1 1,1 0 0,-1 0 0,0 0 0,1 0 0,-1 0 0,0 1 0,1-1 0,-1 1 0,1 0 0,0-1 0,0 1 0,0 0 0,0 0 0,0 1 0,0-1 0,0 0 0,1 1 0,-1-1 0,1 1 0,0-1-1,-1 1 1,1 0 0,0-1 0,1 1 0,-1 0 0,0 0 0,1 0 0,0 0 0,-1 0 0,1-1 0,1 1 0,-1 0 0,0 0 0,1 0 0,-1 0 0,1 0 0,0-1 0,0 1 0,0 0 0,0 0 0,0-1-1,1 1 1,-1-1 0,1 1 0,-1-1 0,1 0 0,0 0 0,1 1-39,6 3 78,0-2-1,0 1 1,0-1-1,1-1 1,-1 0 0,1 0-1,0-1 1,0 0-1,0 0 1,0-1-1,0-1 1,0 0 0,10-1-78,-18 1-127,0 0 1,-1-1 0,1 1 0,0-1 0,0 0 0,0 1 0,-1-1-1,1 0 1,0 0 0,-1 0 0,1 0 0,-1 0 0,1 0-1,-1-1 1,0 1 0,1 0 0,-1-1 0,0 1 0,0-1 0,0 1-1,0-1 1,0 0 0,0 0 0,0-1 126,5-13-4966,-2 0-3315,-2-1-5845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39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9 103 11557,'1'0'313,"56"-2"8672,-51 1-8870,-1 1 1,0-1-1,1 0 1,-1-1-1,0 1 1,1-1-1,-1 0 1,0 0-1,0 0 1,-1-1-1,1 0 1,0 0-1,-1 0 1,4-4-116,-7 5 45,-1 0 1,1 0 0,0 0-1,-1 0 1,0 0 0,1 0 0,-1 0-1,0 0 1,0-1 0,0 1-1,0 0 1,-1 0 0,1 0 0,0 0-1,-1 0 1,0 0 0,1 0-1,-1 0 1,0 0 0,0 0 0,0 0-1,0 1 1,0-1 0,-1 0-1,1 0 1,0 1 0,-1-1 0,0 1-1,1 0 1,-1-1 0,0 1-1,1 0 1,-1 0 0,0 0 0,0 0-1,0 0 1,0 1 0,0-1-1,0 0 1,0 1 0,0 0 0,0-1-1,0 1 1,0 0 0,-1 0-1,1 0 1,0 0 0,0 1 0,0-1-1,0 0 1,0 1 0,-2 0-46,-1 2 118,-1 0 1,1 0-1,0 0 0,0 1 1,0 0-1,0 0 1,1 0-1,-1 0 1,1 1-1,0 0 1,1 0-1,-1 0 0,1 0 1,0 0-1,0 1 1,0 0-1,1-1 1,0 1-1,0 0 0,1 0 1,-1 0-1,1 0 1,1 0-1,-1 1 1,1-1-1,0 0 1,0 0-1,1 0 0,0 0 1,0 0-1,0 1 1,1-1-1,0 1-118,0-5 41,-1 1 0,1 0 0,0-1-1,0 1 1,0-1 0,0 0 0,0 0 0,1 1 0,-1-1-1,0-1 1,1 1 0,0 0 0,-1-1 0,1 1 0,0-1-1,0 0 1,0 0 0,0 0 0,0 0 0,0-1 0,0 1-1,0-1 1,0 0 0,0 1 0,1-2 0,-1 1 0,1 0-41,87-13-3784,-65 6-1619,-8 1-1768,1-3-6315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45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13878,'2'17'3586,"1"2"240,0 5-1601,0 4-817,-1 5-223,0 2-97,0-1-143,2-4-241,-2-4-224,0-6-143,0-3-209,-1-5-144,0-2-240,0-5-177,0-3-735,0-2-3138,1-1-3346,-2-2-8291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45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88 10677,'-3'51'10928,"23"-2"-7902,-18-46-2922,1 1 1,-1 0 0,0 0-1,0 0 1,0 0 0,0 0-1,-1 1 1,0-1-1,0 1 1,0-1 0,0 1-1,-1-1 1,0 1 0,0-1-1,0 1 1,0-1 0,-1 1-1,1-1 1,-1 1 0,-1-1-1,0 4-104,-7-5 972,10-22-746,3 6-165,0 0 0,1 0 0,0 1 1,1-1-1,0 1 0,1 1 0,1-1 0,0 1 0,0 0 0,6-5-61,43 0 362,-44 17-3167,1 0-3286,-3 0-2842,-3 0-2221</inkml:trace>
  <inkml:trace contextRef="#ctx0" brushRef="#br0" timeOffset="331.99">272 120 9812,'7'1'7286,"-2"6"-3909,0 24-1188,-4-31-1987,0 15 511,-2-11-636,0 0-1,0 0 1,1 1-1,0-1 1,-1 0-1,2 0 1,-1 0-1,0 0 1,1 1-1,0-1 1,0 0-1,0 0 1,0 0-1,1 0 1,-1-1-1,1 1 1,0 0-1,0-1 1,1 1-1,-1-1 1,1 1-1,0-1 0,0 0 1,0 0-1,0-1 1,0 1-1,0-1 1,1 1-1,-1-1 1,1 0-1,0 0 1,0-1-1,0 1 1,-1-1-1,1 0 1,1 0-1,0 0-76,-2-1 6,1 0-1,-1-1 0,1 1 0,-1-1 0,0 0 0,1 0 0,-1-1 0,0 1 1,0 0-1,0-1 0,0 0 0,0 0 0,0 0 0,0 0 0,-1 0 0,1-1 1,-1 1-1,1-1 0,-1 0 0,0 1 0,0-1 0,0 0 0,-1 0 0,1 0 1,-1-1-1,1 1 0,-1 0 0,0-1 0,-1 1 0,2-3-5,5-108-495,-10 102 253,1 2-3248,2 7-7990,2 2 640</inkml:trace>
  <inkml:trace contextRef="#ctx0" brushRef="#br0" timeOffset="605.131">549 1 12166,'10'4'6827,"-3"7"-3550,3 32-1979,-10-38-538,19 187 2890,-14-185-5998,1-21-6131,-3 7 2808,2-4-5793</inkml:trace>
  <inkml:trace contextRef="#ctx0" brushRef="#br0" timeOffset="959.215">677 188 9877,'43'3'7211,"-35"-4"-6727,1 0 1,-1 0-1,0-1 0,0 0 1,0-1-1,0 0 0,0 0 1,-1 0-1,1-1 0,-1-1 1,2 0-485,-8 4 122,1 0 1,-1 0-1,1 0 1,-1-1-1,0 1 1,1 0 0,-1-1-1,0 1 1,0-1-1,0 1 1,0-1 0,0 0-1,0 1 1,0-1-1,-1 0 1,1 0-1,0 0 1,-1 1 0,0-1-1,1 0 1,-1 0-1,0 0 1,0 0 0,0 0-1,0 0 1,-1 1-1,1-2-122,0 1 26,-1-1 1,1 1-1,-1 0 0,1 0 0,-1-1 1,0 1-1,0 0 0,0 0 0,0 0 1,0 0-1,-1 0 0,1 0 0,0 1 0,-1-1 1,0 0-1,1 1 0,-1-1 0,0 1 1,0 0-1,0-1 0,0 1 0,0 0 1,0 0-1,0 0 0,0 0 0,0 1 0,0-1 1,-1 1-1,1-1 0,0 1 0,0 0 1,-1-1-1,1 1 0,0 0 0,-1 1 1,1-1-1,0 0 0,0 1 0,-1-1 1,1 1-1,0 0 0,0 0 0,0 0 0,0 0 1,0 0-1,0 0 0,0 0 0,0 1 1,0-1-1,1 1 0,-2 0-26,-2 6 144,0-1 1,1 2-1,0-1 1,0 0-1,1 1 1,0 0-1,0 0 1,1 0-1,0 0 0,1 0 1,0 0-1,0 0 1,1 1-1,0 1-144,0-7 23,0-1 0,1 1-1,-1 0 1,1 0 0,0-1 0,0 1-1,0-1 1,0 1 0,1-1 0,-1 1-1,1-1 1,0 0 0,0 0 0,0 0-1,1 0 1,-1 0 0,1 0 0,-1 0-1,1-1 1,0 0 0,0 1 0,0-1 0,0 0-1,0 0 1,1-1 0,-1 1 0,1-1-1,-1 1 1,1-1 0,-1 0 0,1-1-1,0 1 1,-1-1 0,1 1 0,0-1-1,0 0-22,1 0 11,1 1-1,-1-1 1,1 0-1,0 0 0,-1-1 1,1 0-1,-1 0 1,1 0-1,-1-1 0,0 0 1,1 0-1,-1 0 1,0 0-1,0-1 0,-1 0 1,1 0-1,0 0 1,-1-1-1,0 1 0,3-4-10,-13-4-840,0 13-2207,1 0-3780,3-1 739,-2-2-7206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43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11125,'21'-22'10442,"57"17"-8278,-72 9-2133,1 0 0,-1 0-1,0 1 1,0 0 0,-1 0 0,0 0 0,0 1 0,0 0 0,0 0 0,-1 0-1,0 1 1,0-1 0,-1 1 0,1 0 0,-1 0 0,-1 0 0,0 0 0,0 1-1,0-1 1,-1 1 0,0 2-31,14 42-229,-37-78-561,17 21 887,-1 0 0,0 0 0,0 1-1,0 0 1,0 0 0,-1 0 0,1 0 0,-1 1 0,0 1-1,0-1 1,0 1 0,-1 0 0,1 0 0,0 1 0,-1 0 0,1 1-1,-1 0 1,1 0 0,-1 0 0,-3 1-97,9 1 88,0-1 0,0 1 1,0-1-1,0 1 0,1 0 1,-1 0-1,0 0 0,1 0 0,0 0 1,-1 0-1,1 0 0,0 1 0,0-1 1,1 0-1,-1 1 0,0-1 0,1 0 1,-1 1-1,1-1 0,0 1 1,0-1-1,0 1 0,0-1 0,0 1 1,0-1-1,1 0 0,-1 1 0,1-1 1,0 1-1,-1-1 0,1 0 0,0 0 1,1 1-1,-1-1 0,0 0 1,1 0-1,-1 0 0,1 0 0,-1-1 1,1 1-1,0 0 0,0-1 0,0 1 1,0-1-1,0 1 0,0-1 0,2 1-88,85-7-1258,-33-17-8093,-37 15 2670,1-2-5458</inkml:trace>
  <inkml:trace contextRef="#ctx0" brushRef="#br0" timeOffset="329.237">442 108 13382,'-36'-2'9096,"4"9"-4979,29-5-4033,-1 0 1,0-1 0,1 1-1,-1 1 1,1-1-1,0 0 1,0 1 0,0 0-1,0 0 1,0 0 0,0 0-1,1 0 1,-1 0-1,1 1 1,0-1 0,0 1-1,1 0 1,-1-1 0,1 1-1,-1 0 1,1 0-1,0 0 1,1 0-85,-2 0 14,0 0-1,1 0 1,-1 0 0,1 0 0,0-1-1,1 2 1,-1-1 0,1 0-1,-1 0 1,1 0 0,0 0-1,1 0 1,-1 0 0,1 0 0,0 0-1,0 0 1,0 0 0,0 0-1,1 0 1,-1-1 0,1 1 0,0 0-1,0-1 1,1 1 0,-1-1-1,1 0 1,-1 0 0,1 0-1,0 0 1,0 0 0,0-1 0,1 0-1,-1 1 1,1-1 0,-1 0-1,1 0 1,0-1 0,0 1-1,0-1 1,-1 0 0,1 0 0,0 0-1,1-1 1,-1 1-14,36-25-5332,-23-5-4806,-15 26 8176,8-15-9734</inkml:trace>
  <inkml:trace contextRef="#ctx0" brushRef="#br0" timeOffset="631.587">516 0 11589,'10'69'12426,"0"-3"-9401,8 87-3768,-17-144 704,-1-7-3207,0-2-9012,-1-2 1520</inkml:trace>
  <inkml:trace contextRef="#ctx0" brushRef="#br0" timeOffset="632.587">450 235 13302,'23'-3'9292,"-2"-2"-5814,36-2-2180,-56 8-1320,43-1-2376,-31-5-2417,-1-4-4003,-3-2-2483</inkml:trace>
  <inkml:trace contextRef="#ctx0" brushRef="#br0" timeOffset="899.596">696 127 10949,'-2'8'7729,"1"1"-3515,4 22-2560,-2-18-631,-2-9-972,1 1 1,0-1-1,0 1 0,0-1 0,0 1 1,1-1-1,-1 1 0,1-1 1,0 1-1,0-1 0,1 0 0,0 0 1,-1 1-1,1-1 0,1 0 1,-1 0-1,0-1 0,1 1 0,0 0 1,0-1-1,0 0 0,0 0 1,1 0-1,-1 0 0,1 0 0,0-1 1,0 1-1,0-1 0,0 0 1,0 0-1,0-1 0,1 1 0,-1-1 1,0 0-1,1 0 0,3 0-51,-4-4 1,0 0 1,0 0-1,0-1 0,-1 1 0,1-1 1,-1 0-1,0 0 0,0-1 0,0 1 1,-1 0-1,1-1 0,-1 0 0,0 0 1,0 1-1,-1-1 0,0 0 0,0 0 1,0 0-1,0-2-1,-1 6 0,10-79-167,-14 48-4247,6 30-6692,1 3-630</inkml:trace>
  <inkml:trace contextRef="#ctx0" brushRef="#br0" timeOffset="1388.626">970 105 13238,'22'-30'9436,"-20"30"-9312,0 0 0,0-1 0,0 1 0,0 0 0,0 0 0,0 0 0,0 1 0,-1-1 0,1 0 0,0 1 0,0-1 0,0 1 0,-1 0 0,1 0 0,0-1 0,-1 1 0,1 0 0,0 0 0,-1 1 0,1-1 0,-1 0 0,0 0 0,1 1 0,-1-1 0,0 1 1,0-1-1,1 2-124,11 18 6,-2 0 0,0 0 0,-1 1 0,-2 0 0,0 0 0,-1 1 0,-1 0 0,2 20-6,-6-31-83,-3-16-136,-1-1 1,0 1-1,0 0 1,0 0 0,-1 0-1,1 0 1,-1 0-1,0 0 1,0 1-1,0 0 1,-1-1-1,1 1 1,-1 0-1,0 0 1,-2-1 218,0 0 134,1 1 1,-1-1 0,0 1 0,-1 0-1,1 0 1,0 1 0,-1 0-1,1 0 1,-1 1 0,0 0 0,1 0-1,-1 0 1,0 1 0,0 0-1,0 0 1,1 0 0,-4 2-135,7-2 79,1 1-1,-1-1 1,1 1 0,-1 0 0,1-1 0,-1 1 0,1 0-1,0 1 1,-1-1 0,1 0 0,0 1 0,0-1-1,0 1 1,0 0 0,0 0 0,0-1 0,1 1 0,-1 0-1,1 1 1,-1-1 0,1 0 0,0 0 0,0 1-1,0-1 1,0 0 0,0 1 0,0-1 0,1 1 0,-1 0-1,1-1 1,0 1 0,0-1 0,-1 1 0,2-1-1,-1 1 1,0 0 0,1-1 0,-1 1 0,1-1 0,0 1-1,-1-1 1,1 0 0,0 1 0,1-1 0,-1 0-1,0 1 1,1-1 0,-1 0 0,1 0 0,0 0 0,0 0-1,-1-1 1,1 1 0,1 0 0,-1-1 0,0 0 0,2 2-79,2-1-5,1-1 1,0 1 0,0-1-1,0 0 1,0-1 0,0 0-1,0 0 1,0 0 0,0-1-1,0 0 1,-1 0 0,1-1-1,0 0 1,6-3 4,19-13-4832,-6-7-6870,-15 7-1181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7:3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0 10357,'-38'4'8108,"3"6"-3955,31-8-4064,0 0 1,1-1-1,-1 2 0,1-1 1,0 0-1,0 1 1,0-1-1,0 1 0,0 0 1,0 0-1,1 0 1,-1 0-1,1 0 0,0 1 1,0-1-1,0 1 1,0-1-1,1 1 0,-1 0 1,1 0-1,0 0 0,0 0 1,1 0-1,-1 0 1,1 0-1,0 1-89,0-2-34,-1 1 0,1 0 0,1 0 1,-1-1-1,0 1 0,1 0 0,0-1 0,0 1 0,0-1 0,0 1 0,1-1 1,-1 1-1,1-1 0,0 0 0,0 0 0,0 0 0,1 0 0,-1 0 0,0 0 1,1 0-1,0-1 0,0 0 0,0 1 0,0-1 0,0 0 0,0 0 0,1-1 1,-1 1-1,0-1 0,1 0 0,-1 1 0,1-1 0,0-1 0,-1 1 0,1-1 1,0 1-1,-1-1 0,1 0 0,0 0 0,0-1 0,-1 1 0,1-1 0,2 0 34,-2-3-168,-1 0 0,1 0 0,-1 0 0,0 0 0,0 0 0,-1 0 0,1-1 0,-1 0 0,0 1 0,0-1 0,0 0 0,-1 0 0,1 0 0,-1 0 0,0-2 168,10-28-249,7-2 1634,-18 74 1728,23 158-1437,-21-164-1491,0-20-91,-1 0 1,1 0-1,-2 0 0,0 1 0,0-1 1,-1 0-1,0 0 0,-1 0 0,0 0 1,-1 0-1,0 0 0,-1-1 0,0 0 0,0 1 1,-1-1-1,-1-1 0,-4 7-94,8-14 28,0-1 0,0 0 0,-1 0-1,1 0 1,0 0 0,-1-1 0,1 1 0,-1-1 0,1 1-1,-1-1 1,1 0 0,-1 0 0,1 0 0,-1 0-1,1 0 1,-1-1 0,1 1 0,-1-1 0,1 1 0,0-1-1,-1 0 1,1 0 0,0 0 0,0 0 0,0-1-1,0 1 1,0-1 0,0 1 0,0-1 0,0 0 0,0 1-1,1-1 1,-1 0 0,1 0 0,-1 0 0,1-1-1,-1-1-27,-26-19-647,28 16-3455,8 2-7852,-2 2-1033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42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12662,'10'-22'8468,"12"10"-4432,-18 12-3947,0-1 0,-1 1 0,1-1 1,0 1-1,0 1 0,-1-1 1,1 0-1,0 1 0,-1 0 0,1-1 1,0 1-1,-1 1 0,1-1 0,-1 1 1,0-1-1,1 1 0,-1 0 0,0 0 1,0 0-1,1 1-89,4 6-7,1 0 0,-1 1 0,-1 0 0,1 0-1,-2 0 1,1 1 0,-2 0 0,1 1 0,-1-1 0,-1 1 0,0 0 0,-1 0 0,0 0-1,-1 0 1,0 7 7,-37-50-2476,29 26 2612,0 1 0,0 0 0,-1 0 0,1 1 0,-1-1 0,0 1 0,0 1 0,-1 0-1,1 0 1,0 0 0,-1 1 0,1 0 0,-1 0 0,0 1 0,-2 0-136,8 2 74,0 0 0,0 1 0,1-1 0,-1 0 1,1 1-1,0-1 0,0 1 0,0-1 0,0 1 1,0 0-1,1 0 0,-1-1 0,1 1 0,-1 0 0,1 0 1,0-1-1,0 1 0,1 0 0,-1 0 0,0-1 1,1 1-1,0 0 0,-1 0 0,1-1 0,0 1 0,1-1 1,-1 1-1,0-1 0,1 1 0,-1-1 0,1 0 1,0 0-1,0 0 0,-1 0 0,2 0 0,0 1-74,-1-1-19,1-1 0,-1 0 0,1 1 0,0-1 0,-1 0 1,1 0-1,0 0 0,0-1 0,0 1 0,0-1 0,0 1 0,-1-1 0,1 0 0,0 0 0,0-1 0,0 1 0,0 0 0,0-1 0,0 0 0,0 1 0,-1-1 0,1-1 0,0 1 0,-1 0 0,1 0 0,1-2 19,33-35-5011,-32 31 3476,17-34-11144,-14 23 3336</inkml:trace>
  <inkml:trace contextRef="#ctx0" brushRef="#br0" timeOffset="375.995">258 22 11253,'16'24'8112,"-5"4"-4184,5 62-1651,-15-83-1779,3 35 318,9-59-608,-2-46-454,20-40-540,-31 102 791,1 1 1,-1-1-1,1 0 1,-1 1-1,1-1 0,0 1 1,-1-1-1,1 0 1,0 1-1,-1-1 0,1 1 1,0 0-1,0-1 1,0 1-1,-1 0 0,1-1 1,0 1-1,0 0 1,0 0-1,0 0 0,0 0 1,-1-1-1,1 1 1,0 0-1,0 1 1,0-1-1,0 0 0,0 0 1,-1 0-1,1 0 1,0 1-1,0-1 0,0 0 1,-1 1-1,1-1 1,0 1-1,0-1 0,-1 1 1,1-1-1,0 1 1,-1-1-1,1 1 0,-1 0 1,1-1-1,-1 1 1,1 0-1,-1 0 1,1-1-1,-1 1-5,26 42 684,-24-39-646,39 101 756,-38-59-7527,-4-45-1057,0-1-5512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40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11077,'9'31'13395,"-2"8"-10020,13 44-2950,22 74 148,-45-148-3633,-13-20-8214,13 8 8686,-7-5-9319</inkml:trace>
  <inkml:trace contextRef="#ctx0" brushRef="#br0" timeOffset="252">1 189 11829,'3'-3'10060,"17"-9"-7156,63 7 773,-40 9-4934,-1-14-5595,-30 1-829,-1-4-4983</inkml:trace>
  <inkml:trace contextRef="#ctx0" brushRef="#br0" timeOffset="572.134">243 9 10565,'9'28'10923,"-5"21"-8132,-3-22-1560,2 10-387,-3-18-672,2 1 1,0 0-1,1-1 1,1 0 0,1 0-1,0 0 1,2 0-173,-7-19 0,1-1 0,-1 1 0,0 0 0,0-1 0,1 1 0,-1-1 1,0 1-1,1 0 0,-1-1 0,0 1 0,1 0 0,-1 0 0,1-1 0,-1 1 0,1 0 0,-1 0 0,0 0 1,1 0-1,-1-1 0,1 1 0,-1 0 0,1 0 0,-1 0 0,1 0 0,-1 0 0,1 0 0,-1 0 0,1 0 0,-1 0 1,1 0-1,-1 1 0,0-1 0,1 0 0,-1 0 0,1 0 0,-1 0 0,1 1 0,-1-1 0,0 0 0,1 0 1,-1 1-1,1-1 0,-1 0 0,0 1 0,0-1 0,1 1 0,-1-1 0,0 0 0,1 1 0,-1-1 0,0 1 1,0-1-1,0 1 0,0-1 0,1 0 0,-1 1 0,0-1 0,0 1 0,0-1 0,0 1 0,0 0 0,7-44-26,-7 39 28,21-83-76,-20 85 50,-1 0 0,1 0 0,0 0 0,0 0 1,0 0-1,0 0 0,1 0 0,-1 1 0,0-1 0,1 0 0,-1 1 0,1-1 0,0 1 1,-1 0-1,1 0 0,0-1 0,0 1 0,0 0 0,0 0 0,0 1 0,0-1 1,0 0-1,0 1 0,0-1 0,0 1 0,0 0 0,0-1 0,0 1 0,1 0 0,-1 1 1,0-1-1,0 0 0,0 0 0,0 1 0,0-1 0,0 1 0,0 0 0,0 0 1,1 0 22,2 4 69,0 0 0,0 0 0,0 1 0,-1 0 0,0 0 0,0 0 0,0 0 0,-1 1 0,0 0 0,0-1 0,-1 1 0,0 0 0,0 0 0,0 0 0,-1 0 0,0 1 0,-1-1 0,1 4-68,1 3 33,3 24-857,4-63-13401,-3 13 1496</inkml:trace>
  <inkml:trace contextRef="#ctx0" brushRef="#br0" timeOffset="998.092">548 155 10005,'1'-1'443,"18"-12"5147,33-7 1364,-47 22-6772,0 1 0,1-1 0,-1 1 0,0 0 1,0 1-1,-1-1 0,1 1 0,-1 0 0,1 0 0,-1 0 0,0 1 0,-1-1 1,1 1-1,-1 0 0,1 2-182,1 2 26,-1 0-1,0 0 1,-1 1 0,0-1 0,0 1 0,-1 0-1,0 0 1,-1 0 0,0 0 0,-1 0-1,0 0 1,0 3-26,-2-18-46,-1 1 0,0 0 0,1 0 0,-1 0 0,-1 0-1,1 0 1,0 1 0,-1 0 0,0-1 0,0 1 0,0 1 0,0-1 0,0 0-1,-1 1 1,1 0 0,-1 0 0,0 0 0,1 1 0,-1 0 0,0-1-1,0 2 1,0-1 0,0 1 0,-4-1 46,7 1 60,0-1 0,0 0 0,-1 1 1,1 0-1,-1-1 0,1 1 0,0 0 0,-1 0 0,1 0 0,-1 1 0,1-1 0,0 1 0,-1-1 1,1 1-1,0 0 0,0-1 0,-1 1 0,1 1 0,0-1 0,0 0 0,0 0 0,0 1 1,0-1-1,1 1 0,-1 0 0,0-1 0,1 1 0,-1 0 0,1 0 0,0 0 0,-1 0 0,1 0 1,0 0-1,0 0 0,0 1 0,1-1 0,-1 0 0,0 1 0,1-1 0,0 0 0,-1 1 1,1-1-1,0 1 0,0-1 0,0 0 0,1 1 0,-1-1 0,1 0 0,-1 1 0,1-1 0,0 1-60,0-1 31,0 0-1,0 0 0,0 0 0,0 0 1,1 0-1,-1 0 0,1 0 0,-1 0 1,1-1-1,0 1 0,0-1 0,0 1 1,-1-1-1,1 0 0,0 0 0,1 0 1,-1 0-1,0 0 0,0 0 0,0 0 1,1-1-1,-1 1 0,0-1 0,0 0 1,1 0-1,-1 1 0,0-1 0,1-1 1,-1 1-1,0 0 0,3-1-30,67-27-3987,-57 15-66,0-1-3739,-2-3-5289</inkml:trace>
  <inkml:trace contextRef="#ctx0" brushRef="#br0" timeOffset="1350.097">803 118 12438,'14'61'9976,"11"80"-7024,-13-107-2189,-2-58-597,34-178-561,-43 201 393,-1-1 1,1 0-1,-1 1 1,1-1-1,-1 1 0,1-1 1,0 1-1,0-1 1,-1 1-1,1-1 0,0 1 1,0 0-1,1 0 1,-1-1-1,0 1 1,0 0-1,1 0 0,-1 0 1,0 0-1,1 1 1,-1-1-1,1 0 0,-1 1 1,1-1-1,-1 0 1,1 1-1,0 0 1,-1-1-1,1 1 0,0 0 1,-1 0-1,1 0 1,0 0-1,-1 0 0,1 0 1,-1 1-1,1-1 1,0 1-1,-1-1 1,1 1-1,-1-1 0,1 1 1,-1 0-1,1 0 1,-1-1-1,1 1 1,-1 0-1,0 0 0,0 1 1,1-1-1,-1 0 1,0 0-1,0 1 0,0-1 1,0 0-1,-1 1 1,1-1-1,0 1 1,0 1 0,7 12 183,-1 0 0,0 0 0,-1 1-1,-1 0 1,0 0 0,-2 0-1,0 0 1,0 1 0,-1 0 0,-1 16-182,3 16 71,1-37-2603,-3-12-1776,-2-4-3370,0-3-5483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38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0 240 11541,'9'0'2376,"33"2"3416,-36-2-5599,0 1-1,1-2 0,-1 1 1,0 0-1,0-1 0,0 0 1,0-1-1,0 0 0,0 1 1,0-2-1,0 1 1,-1-1-1,1 0 0,3-3-192,-7 4 11,0 1 1,-1-1-1,0 0 0,1-1 0,-1 1 0,0 0 0,0 0 0,0 0 0,0-1 1,-1 1-1,1-1 0,-1 1 0,1 0 0,-1-1 0,0 1 0,0-1 0,0 1 1,0-1-1,0 1 0,-1 0 0,1-1 0,-1 1 0,0-1 0,1 1 1,-1 0-1,0 0 0,0-1 0,-1 1 0,1 0 0,0 0 0,-1 0 0,-1-1-11,3 1 56,-1 1 0,0 0 0,0-1 0,0 1 0,0 0 0,-1 0 0,1 0 0,0 0 0,0 0 0,-1 0 0,1 0 0,0 0 0,-1 1 0,1-1 0,-1 1 0,1-1 0,-1 1 0,0-1 0,1 1 0,-1 0 0,1 0 0,-1-1 0,1 1 0,-1 0 0,0 1 0,1-1 0,-1 0 0,1 0 0,-1 1 0,0-1 0,1 1 0,-1-1 0,1 1 0,0 0 0,-1-1 0,1 1 0,-1 0 0,1 0 0,0 0 0,0 0 0,0 0 0,-1 0 0,1 1 0,0-1 0,0 0 0,1 1 0,-1-1 0,0 0 0,0 1-56,-3 5 253,0 0 0,1 0 0,0 0 0,0 1 0,1-1 0,0 1 0,0 0 0,0-1 0,1 1 0,0 0 0,1 0 0,0 0 0,0 0 0,1 0 0,0 0 0,0-1 0,2 5-253,-2-10 29,-1 0 0,1 0 0,1 0 0,-1 0 1,0 0-1,0 0 0,1-1 0,-1 1 0,1 0 0,0-1 0,-1 1 0,1-1 1,0 0-1,0 0 0,0 0 0,0 1 0,0-2 0,0 1 0,0 0 0,0 0 1,0-1-1,0 1 0,1-1 0,-1 0 0,0 1 0,0-1 0,1 0 0,-1 0 1,0-1-1,0 1 0,0 0 0,2-1-29,36-10-3785,-7-4-8908,-16 5-1548</inkml:trace>
  <inkml:trace contextRef="#ctx0" brushRef="#br0" timeOffset="414.466">292 1 9476,'-2'7'8477,"6"14"-6635,-3-15-806,55 240 5081,-56-230-6636,1-18-3857,4-6-6571,0 4-143</inkml:trace>
  <inkml:trace contextRef="#ctx0" brushRef="#br0" timeOffset="698.479">435 191 9332,'2'5'2802,"1"1"159,-1 2-256,1 0-1360,0 0-209,-2 0-111,-1 0-177,2 1-224,-2 0-191,0 0-113,1-2-96,-2 0-224,2-3-336,-1-4-593,-1-1-111,1-2-2354,-1-3-2640,0-1-5972</inkml:trace>
  <inkml:trace contextRef="#ctx0" brushRef="#br0" timeOffset="699.479">420 67 10021,'-1'4'2369,"1"0"96,0 2-1393,2 0-672,1-1-2577,4-1-2145,2-3-5490</inkml:trace>
  <inkml:trace contextRef="#ctx0" brushRef="#br0" timeOffset="1070.477">549 183 11877,'5'13'4098,"7"16"788,12 40-3507,-5-147-184,7 18-1303,-25 59 123,0 0-1,0 0 1,0 0 0,0 0 0,0 0 0,0 0 0,0 0 0,0 0 0,1 0 0,-1 1 0,0-1 0,1 0-1,-1 1 1,0-1 0,1 1 0,-1 0 0,1-1 0,-1 1 0,1 0 0,-1 0 0,1 0 0,-1 0 0,1 0-1,-1 0 1,1 0 0,-1 1 0,0-1 0,1 1 0,-1-1 0,1 1 0,-1-1 0,0 1 0,1 0-1,-1-1 1,0 1 0,0 0 0,0 0 0,0 0 0,0 0 0,1 1-15,4 3 180,0 1 1,0 0-1,-1 0 1,0 0-1,0 1 0,0-1 1,-1 1-1,0 0 1,-1 1-1,1-1 0,-1 1 1,-1-1-1,1 1 1,-1 0-1,-1 0 0,0 0 1,0 0-1,0 0 1,-1 1-1,0-1 0,-1 2-180,3-28-8581,0 9 1499,2-2-4950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36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199 171 8708,'14'-17'8869,"-36"13"-5220,-105 41-135,122-34-3478,1-1 1,0 1 0,0 0 0,0 0-1,0 0 1,0 1 0,1-1-1,-1 1 1,1 0 0,0 0-1,0 0 1,1 0 0,-1 1-1,1-1 1,0 1 0,0-1 0,0 1-1,1 0 1,-1 0 0,1-1-1,0 1 1,1 0 0,-1 0-1,1 0 1,0 1-37,0-4 1,0 0-1,1-1 1,-1 1-1,1 0 0,-1 0 1,1 0-1,-1-1 1,1 1-1,0 0 1,0-1-1,0 1 1,0-1-1,0 1 1,0-1-1,0 1 1,1-1-1,-1 0 1,0 0-1,1 1 1,-1-1-1,1 0 1,-1 0-1,1 0 1,0-1-1,-1 1 1,1 0-1,0-1 1,0 1-1,-1-1 1,1 1-1,0-1 1,0 0-1,0 0 0,0 0 1,-1 0-1,1 0 1,0 0-1,0 0 1,0-1-1,1 1 0,77-20-22,-72 17-22,0 0-1,0-1 1,0 1-1,-1-2 0,0 1 1,0-1-1,0 0 1,-1 0-1,1-1 0,-1 0 1,-1 0-1,1-1 1,-1 1-1,4-8 45,-9-65-165,-14 109 792,28 230 2515,-15-257-3103,0 1 0,-1 0 0,1-1 0,-1 0 0,0 1 0,0-1 0,0 0 0,-1 0 0,1 0 0,-1 0 0,0 0 0,0-1 0,0 1 0,0-1 0,0 0 0,0 1 0,0-2 0,-1 1 0,1 0 0,-1-1 0,0 1 0,1-1 0,-1 0 0,0 0 0,0-1 0,1 1 0,-1-1-1,0 0 1,0 0 0,0 0 0,0 0 0,0-1 0,1 0 0,-1 1 0,0-1 0,0-1 0,1 1 0,-2-1-39,5 2-84,-1 0 1,0-1-1,0 1 0,0-1 0,1 1 1,-1-1-1,0 1 0,1-1 0,-1 1 0,0-1 1,1 1-1,-1-1 0,1 0 0,-1 1 1,1-1-1,-1 0 0,1 0 0,-1 1 1,1-1-1,0 0 0,-1 0 0,1 0 1,0 1-1,0-1 0,0 0 0,0 0 1,0 0-1,-1 0 0,2 0 0,-1 1 0,0-1 1,0 0-1,0 0 0,0 0 0,0 0 1,1 1-1,-1-1 0,0 0 0,1 0 1,-1 0-1,1 1 0,-1-1 84,11-22-12232,-10 22 10860,6-12-11605</inkml:trace>
  <inkml:trace contextRef="#ctx0" brushRef="#br0" timeOffset="406.98">350 188 9172,'-2'-1'7921,"0"5"-3603,0 38-1606,1-39-2664,1 1 1,-1 0-1,1 0 1,0-1-1,0 1 1,1 0-1,-1 0 0,1-1 1,0 1-1,0 0 1,0-1-1,0 1 0,1-1 1,-1 1-1,1-1 1,0 0-1,0 0 0,0 0 1,0 0-1,1 0 1,-1 0-1,1 0 1,0-1-1,0 1 0,0-1 1,0 0-1,0 0 1,0 0-1,0 0 0,1-1 1,-1 1-1,1-1 1,-1 0-1,4 1-48,-3-2-23,0 0-1,0 0 0,0-1 1,0 1-1,0-1 1,0 0-1,0 0 1,0 0-1,0-1 1,0 1-1,0-1 1,-1 0-1,1 0 0,-1 0 1,1 0-1,-1-1 1,0 0-1,0 1 1,0-1-1,0 0 1,-1 0-1,1-1 1,-1 1-1,0 0 0,0-1 1,0 0-1,0 1 1,0-1-1,-1 0 1,0 0-1,0 0 1,0 0-1,0 0 1,-1 0-1,1 0 0,-1 0 1,0 0-1,0 0 1,-1 0-1,1 0 1,-1 0-1,0 0 1,0 0-1,0 0 1,0 0-1,-1 0 24,2 3 179,-2-3-2484,6 4-9165,1 3 396</inkml:trace>
  <inkml:trace contextRef="#ctx0" brushRef="#br0" timeOffset="591.693">600 208 11413,'1'20'8501,"0"0"-4773,10 39-2391,-5-52-3279,0-19-10050,-4 2 963</inkml:trace>
  <inkml:trace contextRef="#ctx0" brushRef="#br0" timeOffset="759.332">601 139 10485,'0'0'2433,"1"2"0,2 2-1633,1-1-495,3 2 1904,0-1-4515,2 2-2416,2-3-6899</inkml:trace>
  <inkml:trace contextRef="#ctx0" brushRef="#br0" timeOffset="979.429">839 175 11109,'-24'-2'7758,"1"10"-3371,20-6-4254,0 0 0,0 0 1,0 1-1,0-1 0,0 1 0,1 0 1,-1-1-1,1 1 0,0 1 1,0-1-1,0 0 0,0 0 1,1 1-1,-1-1 0,1 1 0,0-1 1,0 1-1,0 0 0,0-1 1,1 1-1,0 0 0,-1-1 0,1 1 1,1 0-1,-1 0 0,0-1 1,1 1-1,0 0 0,1 3-133,-1-5 9,0-1-1,0 1 0,0 0 1,0-1-1,1 1 1,-1 0-1,1-1 1,-1 0-1,1 1 1,-1-1-1,1 0 1,0 0-1,-1 0 1,1 0-1,0 0 0,0 0 1,0 0-1,0-1 1,0 1-1,0-1 1,0 1-1,0-1 1,0 0-1,0 0 1,0 0-1,0 0 1,0 0-1,0 0 0,0-1 1,0 1-1,0-1 1,0 1-1,0-1 1,0 0-1,0 0 1,1 0-9,37-31-4696,-31 14 301,-3 6-1847,-5 9 4142,4-7-7875</inkml:trace>
  <inkml:trace contextRef="#ctx0" brushRef="#br0" timeOffset="1276.668">854 1 9300,'-4'16'9540,"6"15"-6172,-1-22-2205,28 193 4514,-19-149-5637,-1-65-12634,-8 10 9218,2-5-9726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33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13062,'5'29'8051,"-2"0"-3444,-1 62-2484,-1-30-1342,9 41-594,-10-102-250,0 0 0,0-1-1,0 1 1,1 0 0,-1-1 0,0 1 0,0 0 0,0-1 0,0 1 0,0 0 0,0-1 0,1 1 0,-1 0 0,0 0 0,0-1 0,0 1 0,1 0 0,-1 0 0,0-1 0,0 1 0,1 0 0,-1 0 0,0 0 0,0 0 0,1-1 0,-1 1 0,0 0 0,1 0 0,-1 0 0,0 0 0,1 0 0,-1 0 0,0 0 0,1 0 0,-1 0 0,0 0 0,1 0 0,-1 0 0,0 0 0,1 0 0,-1 0 0,0 0 0,1 0 0,-1 0 0,0 1 0,1-1 0,-1 0 0,0 0 0,0 0 0,1 0 0,-1 1 0,0-1 0,0 0 0,1 0 0,-1 1 0,0-1 0,0 0 0,0 0 0,1 1 0,-1-1 0,0 0 0,0 1 0,0-1 0,0 0 0,0 0 0,0 1 63,10-35-8539,-8 27 4632,5-16-8283</inkml:trace>
  <inkml:trace contextRef="#ctx0" brushRef="#br0" timeOffset="271.997">141 1 15879,'23'45'8026,"-20"39"-4908,-4-56-2200,14 163 787,-5-181-3760,3-29-9770,-10 17 10335,5-13-12770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33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27 10773,'-7'-2'9245,"-22"9"-5647,25-5-3504,-1-1 0,1 1 0,-1 0 0,1 1-1,-1-1 1,1 1 0,0 0 0,0 0 0,1 0 0,-1 0 0,1 0 0,-1 1-1,1 0 1,0 0 0,0 0 0,1 0 0,-1 0 0,1 1 0,0-1-1,0 1 1,0-1 0,1 1 0,-1 0 0,1-1 0,1 1 0,-1 0 0,0 0-1,1 0 1,0 0 0,0 0 0,1 0 0,0 0 0,-1-1 0,1 1-1,1 0 1,-1 0 0,1-1 0,0 1 0,0-1 0,0 1 0,1-1 0,-1 0-1,1 0 1,0 0 0,0 0 0,1-1 0,-1 1 0,1-1 0,0 1-94,-1-2-55,1-1 0,-1 1 0,1-1 0,-1 1 0,1-1 1,-1 0-1,1 0 0,0-1 0,-1 1 0,1-1 1,0 0-1,0 0 0,-1 0 0,1-1 0,0 1 1,0-1-1,-1 0 0,1 0 0,-1 0 0,1 0 0,-1 0 1,1-1-1,-1 0 0,3-2 55,20-16-4883,-3-5-5393,-14 10-1449</inkml:trace>
  <inkml:trace contextRef="#ctx0" brushRef="#br0" timeOffset="452">310 19 12070,'39'-17'10507,"-37"16"-10395,0 1 0,-1 0 0,1 0 0,0-1 0,0 1 0,-1 0 0,1 1 0,0-1 0,0 0 0,-1 0 0,1 1 0,0-1 0,0 1 0,-1-1 0,1 1 0,-1 0 0,1 0 0,-1 0 0,1 0 0,-1 0 0,1 0 0,-1 0 0,0 0 0,1 0 0,-1 1 0,0-1 0,0 1 0,0-1 0,0 1 0,0-1 0,-1 1 0,1-1 0,0 1-112,54 164 150,-49-164-261,-12-24-8,2 17 122,0-1-1,0 1 1,-1 0-1,1 0 1,-1 1 0,0 0-1,-1-1 1,1 2-1,-1-1 1,1 1-1,-1-1 1,0 2-1,0-1 1,-1 1-1,1 0 1,-6-1-3,9 2 30,0 0 0,0 0 1,0 0-1,0 1 0,0 0 0,-1-1 1,1 1-1,0 0 0,0 1 0,0-1 1,0 0-1,0 1 0,-1 0 0,1 0 1,0 0-1,0 0 0,1 0 0,-1 1 1,0-1-1,0 1 0,1 0 0,-1 0 1,1 0-1,-1 0 0,1 0 0,0 0 1,0 1-1,0-1 0,0 1 0,0-1 1,1 1-1,-1 0 0,1 0 0,-1 0 1,1 2-32,0-2 10,1 1 0,0 0 0,0 0 0,0-1 0,0 1 0,1 0 0,-1 0 0,1-1 0,0 1 0,0-1 0,1 1 0,-1-1 0,1 1 0,0-1 0,0 0 0,0 1-1,0-1 1,0 0 0,1-1 0,-1 1 0,1 0 0,0-1 0,-1 1 0,1-1 0,1 0 0,-1 0 0,0 0 0,0 0 0,1-1 0,-1 1 0,1-1 0,-1 0-1,1 0 1,0 0 0,-1 0 0,1-1 0,0 0 0,0 0 0,-1 0 0,1 0 0,0 0 0,0-1 0,-1 1 0,1-1 0,0 0 0,-1 0 0,1-1 0,-1 1 0,1-1-1,-1 0 1,0 1 0,0-1 0,0-1 0,0 1 0,0 0 0,0-1 0,0 0-9,24-30-4171,-10 10-1761,-7 10 521,3-6-6861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31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10549,'5'5'11281,"8"22"-8030,5 34-1045,-16-51-2148,0 0-1,1 0 0,0 0 1,0 0-1,1 0 0,0-1 1,1 0-1,0 0 0,1 0 1,0 0-1,0-1 1,0 0-1,1 0 0,3 2-57,-9-10 1,0 1-1,-1 0 0,1 0 1,-1-1-1,1 1 1,0 0-1,0-1 0,-1 1 1,1-1-1,0 1 1,0-1-1,0 0 1,0 1-1,0-1 0,-1 0 1,1 1-1,0-1 1,0 0-1,0 0 0,0 0 1,0 0-1,0 0 1,0 0-1,0 0 0,0 0 1,0 0-1,0-1 1,0 1-1,-1 0 0,1 0 1,0-1-1,0 1 1,0-1-1,0 1 0,0-1 1,-1 1-1,1-1 1,0 1-1,-1-1 1,1 0-1,0 1 0,-1-1 1,1 0-1,-1 0 1,1 1-1,-1-1 0,1 0 1,-1 0-1,1 0 1,-1 0-1,0 0 0,0 0 0,8-58 38,-7 40-14,17-83 133,-16 102-157,-1 0-1,1 0 0,-1 0 1,0 0-1,1 0 1,-1 1-1,0-1 0,1 0 1,-1 1-1,0-1 0,0 1 1,1-1-1,-1 1 0,0-1 1,0 1-1,0 0 1,0 0-1,0 0 0,0 0 1,0-1-1,0 1 0,0 1 1,0-1-1,0 0 1,0 0-1,-1 0 0,1 0 1,-1 0-1,1 1 0,-1-1 1,1 0-1,-1 1 0,1-1 1,-1 0-1,0 1 1,0-1-1,0 0 0,0 1 1,16 50 60,-15-44-40,1-1-1,0 1 1,0-1 0,0 0-1,1 0 1,0 0-1,0 0 1,1-1 0,0 1-1,0-1 1,0 0-1,1 0 1,4 4-20,-9-10 16,1 1 0,0 0 0,0 0 0,-1 0 0,1 0 0,0-1 0,0 1 0,0 0 0,0-1 0,0 1-1,0-1 1,0 1 0,0-1 0,0 0 0,1 1 0,-1-1 0,0 0 0,0 0 0,0 0 0,0 1 0,0-1 0,1 0 0,-1-1 0,0 1 0,0 0 0,0 0-1,0 0 1,0-1 0,0 1 0,1-1 0,-1 1 0,0-1 0,0 1 0,0-1 0,0 1 0,0-1 0,-1 0 0,1 0 0,0 1 0,0-1 0,0 0 0,-1 0 0,1 0-1,0 0 1,-1 0 0,1 0 0,-1 0 0,1 0 0,-1 0 0,1 0 0,-1 0 0,0-1 0,0 1-16,11-71 473,-11 60-462,11-141-652,-2 150-4534,-2 11-3292,-7-8 6814,6 7-12345</inkml:trace>
  <inkml:trace contextRef="#ctx0" brushRef="#br0" timeOffset="397.014">518 192 10293,'-8'-6'11082,"-9"20"-7608,12-5-3333,1 0 0,1 0 0,0 0 1,0 1-1,1-1 0,0 1 0,0 0 1,1 0-1,1 0 0,-1 0 0,2 0 0,-1 0 1,2-1-1,-1 1 0,1 0 0,2 4-141,-4-12 11,1 1-1,0-1 0,0 1 1,0-1-1,0 0 0,1 0 0,-1 1 1,0-1-1,1 0 0,0 0 0,-1 0 1,1 0-1,0-1 0,0 1 1,0-1-1,0 1 0,1-1 0,-1 1 1,0-1-1,0 0 0,1 0 1,-1 0-1,1 0 0,-1-1 0,1 1 1,-1-1-1,1 1 0,-1-1 0,1 0 1,0 0-1,-1 0 0,1 0 1,-1-1-1,1 1 0,-1-1 0,1 1 1,-1-1-1,1 0 0,0 0-10,2-1-6,1 0 0,-1 0-1,1 0 1,-1-1 0,0 0-1,0 0 1,0 0 0,0-1-1,0 1 1,-1-1 0,0 0-1,0-1 1,0 1 0,0-1 0,-1 1-1,1-1 1,-1-1 6,-1 1 13,1 0 0,-2 0 1,1 0-1,0-1 0,-1 1 0,0-1 0,0 1 1,-1-1-1,0 1 0,0-1 0,0 1 0,0-1 1,-1 1-1,0-1 0,0 1 0,0 0 0,-1-1 1,0 1-1,0 0 0,0 0 0,-1 0 0,0 0 1,0 0-1,0 1 0,0-1 0,-1 1 0,1 0 1,-1 0-1,0 0 0,-1 1 0,1-1 0,0 1 1,-1 0-1,0 0 0,0 1 0,0 0 1,0-1-1,0 1 0,0 1 0,-4-2-13,-4 9-3025,20 6-10117,1-9 1395</inkml:trace>
  <inkml:trace contextRef="#ctx0" brushRef="#br0" timeOffset="693.017">741 169 11493,'3'7'6870,"0"3"-3513,-1 22-1218,-2-30-1640,0 10-273,1-1-1,0 0 1,0 0 0,1 0 0,1 0-1,0 0 1,0 0 0,1-1 0,0 0-1,1 1 1,0-1 0,1-1 0,3 5-227,-7-12 3,-1-1 0,0 1 0,1-1-1,-1 0 1,1 0 0,-1 0 0,1 0-1,0 0 1,0 0 0,-1 0-1,1 0 1,0-1 0,0 1 0,0-1-1,0 1 1,0-1 0,0 0-1,0 0 1,-1 0 0,1 0 0,0 0-1,0 0 1,0 0 0,0-1-1,0 1 1,0-1 0,0 1 0,0-1-1,-1 0 1,1 0 0,0 0-1,0 0 1,-1 0 0,1 0 0,-1 0-1,1 0 1,-1-1-2,45-57 30,-40 46-250,26-66 783,-29 25-3758,-4 47-1280,3 3-4595,1 0-1903</inkml:trace>
  <inkml:trace contextRef="#ctx0" brushRef="#br0" timeOffset="1009.046">1039 51 12966,'7'56'10018,"-3"2"-5523,20 118-3633,-13-161-4154,11-29-11021,-11 2 3593</inkml:trace>
  <inkml:trace contextRef="#ctx0" brushRef="#br0" timeOffset="1179.765">1327 194 10341,'-17'-30'8275,"-10"13"-3767,24 16-4352,0 0 0,0 0 1,0 1-1,0-1 0,0 1 0,0 0 0,0 0 0,0 0 0,0 0 0,-1 1 0,1-1 0,0 1 1,0 0-1,0 0 0,1 0 0,-1 0 0,0 0 0,0 1 0,0-1 0,1 1 0,-1 0 1,1 0-1,-1 0 0,1 0 0,0 0 0,0 0 0,0 0 0,0 1 0,0-1 0,-1 4-156,-2 2 118,1 1 1,0 1-1,1-1 0,0 0 0,0 1 0,1-1 0,0 1 0,1 0 0,0 0 0,1 0 0,0 0 0,0-1 0,1 1 0,0 0 0,1 0 0,1 2-118,-2-9-10,0 0-1,1-1 0,0 1 1,0 0-1,0-1 0,0 1 1,0-1-1,0 1 0,1-1 1,-1 0-1,1 0 0,-1 0 1,1 0-1,0-1 0,0 1 1,0-1-1,0 0 0,0 1 1,0-1-1,0-1 0,0 1 1,0 0-1,1-1 0,-1 1 1,0-1-1,0 0 0,1 0 1,-1-1-1,0 1 1,2-1 10,56-27-3709,-48 12-515,-3-3-3619,-2-1-5742</inkml:trace>
  <inkml:trace contextRef="#ctx0" brushRef="#br0" timeOffset="1501.061">1346 0 12678,'-5'41'9784,"4"0"-4368,13 150-2216,-12-190-3173,4 36 45,0 14-91,1-19-3526,-4-34-9701,-1-5-1105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29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 9588,'-3'19'8982,"1"8"-3724,5 34-2431,-3-56-2855,1-1 0,-1 0 1,1 1-1,0-1 0,0 0 0,1 1 0,-1-1 0,1 0 0,0 0 0,0 0 0,0-1 0,0 1 0,1 0 0,-1-1 0,1 0 0,0 1 1,0-1-1,1 0 0,-1 0 0,1-1 0,-1 1 0,1-1 0,0 0 0,0 0 0,0 0 0,2 0 28,0-2 1,1 0 0,0 0 0,-1-1 0,1 0 0,0-1 0,-1 1 1,1-1-1,-1-1 0,0 1 0,0-1 0,0 0 0,0 0 0,0-1 0,-1 0 0,1 0 0,-1 0 0,0-1 0,0 1 0,-1-1 0,1 0 0,-1-1 0,0 1 0,-1-1 0,1 0 0,-1 0 1,0 0-1,-1 0 0,1 0 0,-1-1 0,0 1 0,-1-1 0,0 1 0,1-5-1,4-51 35,-17 87 770,10 169 777,6-56-832,-5-140-918,2-18-3930,9-6-8804,-3 14 950</inkml:trace>
  <inkml:trace contextRef="#ctx0" brushRef="#br0" timeOffset="382.272">380 28 9893,'-5'-4'11382,"-15"34"-8347,17-25-2953,1 0-1,-1 0 1,1 0 0,1 1 0,-1-1-1,1 0 1,0 1 0,0-1 0,1 1-1,-1-1 1,1 1 0,0 0 0,1-1-1,-1 1 1,1-1 0,1 1 0,-1-1-1,1 0 1,-1 1 0,1-1 0,1 0-1,-1 0 1,1 0 0,0-1 0,0 1-1,0-1 1,1 1 0,0-1-82,1-3-11,1 1-1,-1-2 1,0 1 0,1 0 0,-1-1 0,1 0-1,-1 0 1,1-1 0,-1 0 0,1 0 0,-1 0-1,0 0 1,0-1 0,0 0 0,1 0 0,-2 0-1,1-1 1,0 0 0,0 0 0,2-2 11,-4 1 13,0 0 0,0 0 0,-1 0 0,1-1 0,-1 1 1,0-1-1,0 1 0,-1-1 0,1 0 0,-1 0 0,0 1 1,0-1-1,-1 0 0,0 0 0,0 0 0,0 0 0,0 0 0,-1 0 1,1 0-1,-1 0 0,0 1 0,-1-1 0,1 0 0,-1 1 0,0-1 1,0 1-1,-1-1 0,1 1 0,-1 0 0,0 0 0,0 0 0,0 1 1,-1-1-1,1 1 0,-1-1 0,0 1 0,0 0 0,0 1 1,0-1-1,-1 1 0,1 0 0,-4-2-13,-14 4-2351,20 3-2851,8 1-5219,2 0 1484</inkml:trace>
  <inkml:trace contextRef="#ctx0" brushRef="#br0" timeOffset="756.38">566 16 12614,'4'30'7801,"3"1"-3633,-4-22-4035,-1 0 0,1 0 0,1-1 0,0 1 0,0-1 1,0 1-1,1-2 0,1 1 0,-1 0 0,1-1 0,0 0 0,1 0 1,0-1-1,6 5-133,-10-9 23,1-1 0,-1 0 0,1 1 0,-1-1 0,1-1 0,-1 1 0,1 0 0,-1-1 0,1 0 1,-1 0-1,1 0 0,0 0 0,-1-1 0,1 1 0,-1-1 0,1 0 0,-1 0 0,1 0 0,-1 0 0,0-1 0,1 0 1,-1 1-1,0-1 0,0 0 0,0 0 0,-1-1 0,1 1 0,0-1 0,-1 1 0,1-1 0,-1 0 0,0 0 0,0 0 0,0 0 1,-1 0-1,1 0 0,-1-1 0,1 1 0,-1-1 0,0 1 0,0-1 0,-1 1 0,1-1-23,15-111 347,-23 97-588,5 16-4304,-1 3-4590,-1 4-4714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2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10341,'1'2'7508,"5"10"-2611,8 21-4411,0 24 796,-14-49-1202,1-1 1,0 1-1,0 0 1,1-1-1,0 0 1,0 1-1,0-1 1,1 0-1,0 0 0,1 0 1,0-1-1,0 1 1,0-1-1,1 0 1,0 0-1,0-1 1,0 1-1,1-1 1,0 0-1,0 0 1,0-1-1,3 2-80,-7-7 2,-1 1-1,1-1 1,-1 0 0,1 0-1,-1 1 1,1-1 0,-1 0-1,1 0 1,-1-1 0,0 1-1,0 0 1,0 0 0,0-1-1,0 1 1,0 0 0,0-1-1,0 1 1,0-1 0,-1 1-1,1-1 1,0 1 0,-1-1-1,0 0 1,1 1 0,-1-1-1,0 0 1,0 1 0,0-1-1,0 0 1,0 0 0,0 1-1,0-1 1,-1 0 0,1 0-2,2-11 26,0 5-5,0-6-9,0 1 1,2-1 0,0 1-1,0 0 1,1 0 0,1 0-1,0 1 1,0 0-1,1 0 1,1 1 0,1-1-13,-8 12 13,1-1 0,-1 1 1,1 0-1,-1 0 0,1 1 0,-1-1 1,1 0-1,-1 0 0,0 1 0,1-1 1,-1 1-1,0-1 0,1 1 1,-1 0-1,0-1 0,1 1 0,-1 0 1,0 0-1,0 0 0,0 0 0,0 0 1,0 0-1,0 0 0,0 0 0,0 1 1,0-1-1,-1 0 0,1 0 1,0 1-1,-1-1 0,1 0 0,-1 1 1,0-1-1,1 1 0,-1-1 0,0 1 1,0-1-1,0 1 0,0-1 0,0 0 1,0 1-1,0-1 0,0 1 1,-1-1-1,1 1 0,-1-1 0,1 1-13,2 6 49,1 8 24,0 0-1,2-1 1,0 1 0,1-1-1,0 0 1,2 0-1,-1-1 1,2 0 0,7 10-73,-15-23 12,-1 0 0,1-1 1,-1 1-1,1 0 0,-1-1 1,1 1-1,0-1 1,-1 1-1,1-1 0,0 1 1,0-1-1,-1 0 0,1 1 1,0-1-1,0 0 0,0 0 1,-1 1-1,1-1 0,0 0 1,0 0-1,0 0 0,0 0 1,0 0-1,-1 0 0,1 0 1,0 0-1,0-1 1,0 1-1,0 0 0,-1 0 1,1-1-1,0 1 0,0 0 1,-1-1-1,1 1 0,0-1 1,0 1-1,-1-1 0,1 1 1,-1-1-1,1 0 0,0 1 1,-1-1-1,1 0 0,-1 1 1,0-1-1,1 0 1,-1 0-1,1 0 0,-1 1 1,0-1-1,0 0 0,1 0-12,16-51 422,-15 45-362,29-210 164,-20 218-11345,-9 0 6505,3 2-8844</inkml:trace>
  <inkml:trace contextRef="#ctx0" brushRef="#br0" timeOffset="493.66">505 6 6483,'2'-6'9781,"0"12"-5211,7 28-2009,18 255 179,-15-236-2610,-6-74-114,-6 16-15,0-20 10,1 0 0,1 0 0,1 1 0,2-1 0,0 1 0,2-2-11,-7 24-1,0 0 1,1 0-1,0-1 0,-1 1 1,1 0-1,0 0 0,0 0 1,0 0-1,1 0 0,-1 0 1,0 0-1,1 0 0,-1 1 1,1-1-1,0 0 0,-1 1 1,1 0-1,0-1 0,0 1 0,0 0 1,0 0-1,0 0 0,0 0 1,0 0-1,0 0 0,1 1 1,-1-1-1,0 1 0,0-1 1,1 1-1,-1 0 0,0 0 1,1 0-1,-1 0 0,0 0 1,0 1-1,1-1 0,-1 1 1,0 0-1,0-1 0,0 1 1,0 0-1,0 0 0,0 0 0,0 0 1,0 1-1,0-1 0,0 1 1,0-1-1,-1 1 0,1 0 1,32 187 1500,-30-181-2485,-1-17-5526,-1 1-2507,0 3-2265</inkml:trace>
  <inkml:trace contextRef="#ctx0" brushRef="#br0" timeOffset="974.533">826 166 11413,'22'-18'7977,"2"4"-3919,-22 13-3978,0 0 0,1 0 0,-1 0 0,1 0 0,-1 0 0,1 1-1,-1-1 1,1 1 0,-1 0 0,1 0 0,-1 0 0,1 0 0,0 0-1,-1 0 1,1 1 0,-1-1 0,1 1 0,-1 0 0,1 0 0,-1-1-1,0 2 1,1-1 0,-1 0 0,0 0 0,0 1 0,0-1-1,0 1 1,0 0 0,0 0 0,0-1 0,0 2-80,4 5 30,-1 0 1,1 1-1,-1 0 1,-1 0-1,0 0 0,0 0 1,0 1-1,-2 0 1,1-1-1,-1 1 0,0 0-30,26 75 66,-40-120-58,8 31 31,1-1 1,-1 0-1,0 1 1,0 0-1,0 0 0,-1 0 1,1 0-1,-1 1 1,0-1-1,0 1 0,0 1 1,0-1-1,-1 1 1,1 0-1,-1 0 1,0 0-1,1 1 0,-1 0 1,0 0-1,0 0 1,0 1-1,1 0 0,-1 0 1,0 0-1,0 1 1,-2 0-40,5 1 63,0-1 0,1 0 0,-1 1 0,0 0 0,0 0 0,1 0 0,-1 0 0,1 0 1,0 0-1,-1 1 0,1-1 0,0 1 0,0-1 0,1 1 0,-1 0 0,0 0 1,1 0-1,0 0 0,0 0 0,0 0 0,0 0 0,0 0 0,1 1 0,-1-1 1,1 0-1,0 0 0,0 1 0,0-1 0,0 0 0,1 0 0,-1 1 0,1-1 0,0 0 1,0 0-1,0 0 0,0 0 0,1 0 0,-1 0 0,1 0 0,-1-1 0,2 2-63,1-2 8,0-1 0,1 0 0,-1 0 0,0-1 0,0 1 0,0-1 0,0 0-1,1 0 1,-1-1 0,0 1 0,0-1 0,0 0 0,0 0 0,0 0 0,0 0 0,0-1-1,0 0 1,0 0 0,0 0 0,-1 0 0,1 0 0,2-3-8,6-2-296,31-22-5629,-18 4-7354,-14 13 2677</inkml:trace>
  <inkml:trace contextRef="#ctx0" brushRef="#br0" timeOffset="1355.29">1125 34 12198,'3'2'6497,"0"4"-3416,2 15-1465,-5-20-1088,20 128 3190,-2 66-3020,-18-187-3565,0-18-5440,0 2 2918,0-3-6368</inkml:trace>
  <inkml:trace contextRef="#ctx0" brushRef="#br0" timeOffset="1751.31">1082 236 13734,'1'5'3810,"0"0"208,3-4-1601,4 0-720,2-1-401,3-2-255,2 1-337,0-1-288,2 1-96,0 0-63,0 0-81,1 0-240,0-1-1649,-1-2-2529,2-2-3394,-2-1-8579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4:49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 11557,'0'2'7644,"1"6"-3592,5 43-2011,16 349 753,-13-276-2301,-7-148-5461,-1-37-9342,0 36 5023</inkml:trace>
  <inkml:trace contextRef="#ctx0" brushRef="#br0" timeOffset="301.022">507 140 10693,'-29'23'5774,"-20"3"-1507,-1 1-1868,-133 100 2387,146-106-4405,23-14-284,0 0 1,1 1-1,0 0 0,0 1 1,1 1-1,0 0 0,0 1 1,1 0-1,-2 4-97,-18 29-67,49-86-7186,-4 5-4172,-4 23 1010</inkml:trace>
  <inkml:trace contextRef="#ctx0" brushRef="#br0" timeOffset="567.447">55 185 9412,'16'5'8700,"11"13"-4748,-8-5-2104,141 86 3629,-115-68-5091,1-2-1,2-2 1,0-2-1,34 11-385,-6-23-272,-65-22-2795,-22-12-13349,-3 10 5256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7:3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146 140 9861,'-51'-21'11666,"46"22"-11450,1 0 1,0 0-1,0 0 1,0 1-1,0-1 0,0 1 1,0 0-1,1 0 1,-1 1-1,1-1 0,-1 1 1,1 0-1,0-1 1,0 2-1,0-1 0,0 0 1,1 0-1,-2 4-216,0-2 22,1 1 0,0-1 0,0 1 0,1-1 0,-1 1 0,1 0 0,1 0 0,-1 0 0,1 0 0,0 1 0,0-1 0,1 0 0,0 0 0,0 1 0,0-1 0,1 0 0,0 0 0,0 0 0,1 1 0,-1-1 0,1 0 0,1-1 0,-1 1 0,1 0 0,0-1-1,0 1 1,1-1 0,-1 0 0,1 0 0,0-1 0,1 1 0,-1-1 0,1 0 0,0 0 0,0 0 0,0-1 0,1 1 0,-1-1 0,1 0 0,-1-1 0,1 0 0,0 0 0,0 0 0,0 0 0,0-1 0,1 0 0,0-1-22,-2 1 2,1-1 0,-1 0 0,1 0 0,-1 0 0,0-1 0,1 0 1,-1 0-1,0 0 0,0-1 0,1 1 0,-1-1 0,-1-1 0,1 1 0,0-1 1,0 0-1,-1 0 0,0 0 0,1 0 0,-1-1 0,0 0 0,-1 0 0,1 0 0,-1 0 1,0 0-1,0-1 0,0 1 0,0-1 0,-1 0 0,1-1-2,-1 2 2,0 0 0,0 0 0,0 0-1,-1 0 1,0-1 0,1 1 0,-1 0 0,-1-1-1,1 1 1,-1-1 0,0 1 0,0-1 0,0 1-1,0-1 1,-1 1 0,1 0 0,-1-1 0,-1 1-1,1 0 1,-1-1 0,1 1 0,-1 0 0,0 0-1,0 0 1,-1 0 0,1 1 0,-1-1 0,0 1-1,0-1 1,0 1 0,-1 0 0,1 0 0,-1 1-1,1-1 1,-1 1 0,0-1 0,0 1 0,0 0-1,0 1 1,-5-2-2,1 0-69,-1 0-1,0 1 0,0 0 1,0 0-1,0 1 0,0 0 1,0 1-1,-1 0 0,1 1 1,-9 1 69,32 0-5580,0 0-2129,6-2-4878</inkml:trace>
  <inkml:trace contextRef="#ctx0" brushRef="#br0" timeOffset="403.998">329 4 10917,'14'29'9109,"-5"23"-5764,-5-21-1953,51 211 1071,-47-212-2342,3-42-21,-9 3-99,0-5-21,1 0 1,0 0 0,1 0-1,0 1 1,1-1 0,1 1-1,0 0 1,1 1 0,7-12 19,-11 23-8,0-1 1,1 1 0,-1 0-1,0 0 1,1 0-1,-1 1 1,1-1-1,-1 1 1,1 0-1,-1 0 1,1 0 0,-1 0-1,1 0 1,-1 1-1,0 0 1,1 0-1,-1 0 1,0 0 0,1 0-1,-1 0 1,0 1-1,0 0 1,0-1-1,0 1 1,0 1 0,-1-1-1,1 0 1,0 0-1,-1 1 1,0 0-1,0-1 1,0 1 0,0 0-1,0 0 1,0 0-1,-1 0 1,1 1-1,-1-1 1,0 0 0,0 1-1,0-1 1,0 1 7,1 1 30,0-1 1,0 1-1,0 0 1,0-1 0,-1 1-1,0 0 1,0 0-1,0 0 1,-1 0 0,1 0-1,-1 0 1,0 0-1,-1 0 1,1 0-1,-1 0 1,0 0 0,0 0-1,-1-1 1,1 1-1,-1 0 1,0-1 0,0 1-1,-1-1 1,1 0-1,-1 1 1,0-1-1,0 0 1,-1-1 0,1 1-1,-1-1 1,1 1-1,-1-1 1,0 0-1,-1 0 1,1-1 0,0 1-1,-1-1 1,1 0-1,-1 0 1,0-1 0,0 1-31,-3-2-58,1 0 1,-1-1 0,0 0-1,1 0 1,-1 0-1,1-1 1,-1 0 0,1-1-1,0 0 1,0 0 0,0 0-1,0-1 1,1 0 0,-1 0-1,1-1 1,-4-3 57,9 7-205,0-1-1,0 1 1,0 0 0,0-1-1,0 1 1,1-1 0,-1 1-1,0-1 1,1 0 0,-1 1-1,1-1 1,0 1 0,0-1-1,-1 0 1,1 1 0,0-1-1,0 0 1,1 1 0,-1-1-1,0 0 1,0 1 0,1-1 0,-1 1-1,1-1 1,0 0 0,-1 1-1,1-1 1,0 1 205,19-24-10170,-1 14-1193</inkml:trace>
  <inkml:trace contextRef="#ctx0" brushRef="#br0" timeOffset="768.048">708 222 9012,'3'38'15033,"1"-9"-10808,1 1-3785,4 25-2733,-6-17 3654,0 6-1185,-7 113 1558,3-155-1698,0-1 0,0 1 0,0 0 0,0 0 0,0-1 0,-1 1-1,1-1 1,0 1 0,-1-1 0,0 0 0,1 1 0,-1-1 0,0 0 0,0 0 0,1 0-1,-1 0 1,0-1 0,0 1 0,0 0 0,0-1 0,0 1 0,0-1 0,0 0-1,0 0 1,0 0 0,0 0 0,-1 0 0,1 0 0,0 0 0,0-1-36,1 1-97,0 0 0,-1 0 0,1 0 1,0 0-1,0-1 0,-1 1 0,1-1 0,0 1 1,0-1-1,0 1 0,0-1 0,-1 0 0,1 1 1,0-1-1,0 0 0,0 0 0,1 0 0,-1 0 1,0 0-1,0 0 0,0 0 0,1 0 0,-1 0 1,0 0-1,1 0 0,-1 0 0,1-1 0,-1 1 1,1 0-1,0-1 97,1-69-14932,3 37 2019</inkml:trace>
  <inkml:trace contextRef="#ctx0" brushRef="#br0" timeOffset="973.677">683 153 12630,'-3'-6'3537,"1"2"65,-1 2-1377,3 2-704,2 2-545,-2 0-576,4 5-528,1 2-816,2-4 272,-2-1-2898,6 5-2865,-4 1-6691</inkml:trace>
  <inkml:trace contextRef="#ctx0" brushRef="#br0" timeOffset="1233.76">850 271 10917,'71'-3'10873,"-3"-11"-7644,-67 13-3238,1 0-1,-1 0 0,0 0 0,0 0 1,0 0-1,-1-1 0,1 1 0,0 0 1,0 0-1,-1-1 0,1 1 0,0 0 1,-1-1-1,1 1 0,-1 0 0,0-1 1,0 1-1,1-1 0,-1 1 0,0-1 1,0 1-1,0 0 0,0-1 0,-1 1 1,1-1-1,0 1 0,-1-1 0,1 1 1,0 0-1,-1-1 0,0 1 0,1 0 1,-1-1-1,0 1 0,0 0 0,0 0 1,0 0-1,1 0 0,-2 0 0,1 0 1,0 0-1,0 0 0,0 0 0,0 0 1,-1 1-1,1-1 0,0 0 0,-1 1 1,1-1-1,0 1 0,-1-1 0,1 1 1,-1 0-1,1 0 0,0 0 0,-1 0 1,1 0-1,-2 0 10,-3 0 89,1 0 0,0 1 0,-1 0 0,1 0 0,0 0 0,-1 0 0,1 1 0,0 0 0,0 0 0,0 1 1,0-1-1,1 1 0,-1 0 0,1 0 0,-1 1 0,1 0 0,0-1 0,1 1 0,-1 0 0,1 1 0,-1-1 0,1 1 0,0-1 0,1 1 0,-1 0 0,1 0 1,0 0-1,0 0 0,1 0 0,0 1 0,0-1 0,0 0 0,0 1 0,1-1 0,0 1 0,0-1 0,0 1 0,1-1 0,0 0 0,0 1 0,0-1 0,0 0 1,1 1-1,0-1 0,0 0 0,1 0 0,0 0-89,0-1-41,1 0 0,0 0 0,1 0 0,-1 0 0,1 0 0,0-1 0,-1 0 0,2 0 0,-1-1 1,0 1-1,0-1 0,1 0 0,-1 0 0,1-1 0,0 0 0,-1 0 0,1 0 0,0 0 0,0-1 0,-1 0 0,6-1 41,33-6-4479,-1-9-5549,-18 4-3229</inkml:trace>
  <inkml:trace contextRef="#ctx0" brushRef="#br0" timeOffset="1521.759">1241 179 11589,'-31'2'9511,"3"5"-4852,25-6-4529,-1 1 0,1-1 0,0 1 0,0-1 0,0 1 0,0 0 0,1 0 0,-1 1 1,0-1-1,1 0 0,0 1 0,-1 0 0,1-1 0,0 1 0,0 0 0,1 0 0,-1 0 0,1 0 0,-1 1 0,1-1 0,0 0 0,0 1 0,0-1 0,1 2-130,-2 0 14,1 0 1,-1 0 0,1 0-1,1 0 1,-1 0-1,1 1 1,0-1 0,0 0-1,0 0 1,1 0-1,0 0 1,0 0-1,0 0 1,0 0 0,1 0-1,0 0 1,0-1-1,0 1 1,1-1-1,0 1 1,0-1 0,0 0-1,0 0 1,0 0-1,1 0 1,0-1 0,0 1-1,0-1 1,0 0-1,0 0 1,0-1-1,1 1 1,0-1 0,-1 0-1,1 0 1,0-1-1,0 1 1,0-1 0,0 0-1,0 0 1,0-1-1,0 1 1,4-1-15,50-24-7178,-28-8-4672,-18 14 1387</inkml:trace>
  <inkml:trace contextRef="#ctx0" brushRef="#br0" timeOffset="1800.356">1387 1 11717,'1'57'9770,"2"0"-4439,31 210-2920,-26-233-2741,-9-45-4617,-3-10 639,0-2-4550,2 6-1912</inkml:trace>
  <inkml:trace contextRef="#ctx0" brushRef="#br0" timeOffset="1992.356">1338 223 12502,'4'3'7573,"4"-1"-3379,26-4-1779,-24 1-1089,8 1-912,0 1 1,0 0-1,0 1 0,-1 1 1,1 0-1,-1 1 0,5 3-414,-18-6-2001,-7-1-4006,-1-1-3881,0-1-3110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5:03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23 8116,'-16'2'4997,"26"-1"-2222,30-4-1602,230-14 2509,104 12-3682,-274 4 408,1792 64 2292,-1671-49-1737,-212-21-349,-35-7-490,16 9-246,-10-13-1071,16 10-2569,2-1-4798,3 0-3339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5:14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55 8340,'-13'5'6570,"13"-5"-6537,1 0-1,-1 0 1,1 0 0,-1 0 0,1 0 0,-1 0 0,0 1 0,1-1 0,-1 0 0,1 0 0,-1 1 0,0-1-1,1 0 1,-1 0 0,0 1 0,0-1 0,1 1 0,-1-1 0,0 0 0,1 1 0,-1-1 0,0 0 0,0 1-1,0-1 1,0 1 0,1-1 0,-1 1 0,0-1 0,0 0 0,0 1 0,0-1 0,0 1 0,0-1 0,0 1-1,0-1 1,0 1 0,0-1 0,0 0 0,-1 1 0,1-1 0,0 1 0,0-1 0,0 0 0,-1 1 0,1-1-1,0 1 1,0-1 0,-1 0 0,1 1 0,0-1 0,0 0 0,-1 1 0,1-1 0,-1 0 0,1 0-33,188-17 1210,-108 5-828,279-19 1729,179 14-2111,975 44 1278,-254 3 538,720-4-1455,-235-33 1247,-1104-8-1480,-640 15-154,1 0 0,-1 1 0,1-1-1,0 0 1,-1 0 0,1 0-1,0 1 1,-1-1 0,1 0 0,0 0-1,-1 0 1,1 0 0,0 0 0,0 0-1,-1 0 1,1-1 0,0 1-1,-1 0 1,1 0 0,0 0 0,-1-1-1,1 1 1,0 0 0,-1-1 0,1 1-1,-1 0 1,1-1 0,-1 1-1,1-1 1,-1 1 0,1-1 0,-1 1-1,1-1 1,-1 1 0,0-1 0,1 0-1,-1 1 1,0-1 0,1 0-1,-1 1 1,0-1 0,0 0 0,0 1-1,1-1 1,-1 0 0,0 1 0,0-1-1,0 0 1,0 1 0,0-1-1,-1 0 1,1 1 0,0-1 0,0 0-1,0 1 1,0-1 0,-1 0 26,0-8-984,23-3-11203,-4 7 1257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7:43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0 887 8116,'1'-14'12089,"4"20"-7488,-2 7-4716,39 257 4307,-4-82-3992,-35-250-160,-4 46-63,1 0 1,1 1 0,0-1 0,1 0 0,1 1-1,0-1 1,1 1 0,1 0 0,0 0-1,1 0 1,1 1 0,0 0 0,1 0-1,1 1 1,2-3 22,-10 15-8,-1 0 1,1 0-1,0 1 0,0-1 1,-1 0-1,1 1 0,0-1 1,0 0-1,0 1 0,0-1 0,0 1 1,0 0-1,0-1 0,0 1 1,0 0-1,0-1 0,0 1 1,0 0-1,0 0 0,0 0 1,0 0-1,0 0 0,0 0 0,0 0 1,0 1-1,0-1 0,0 0 1,0 0-1,0 1 0,0-1 1,0 1-1,0-1 0,0 1 0,0-1 1,0 1-1,0-1 0,-1 1 1,1 0-1,0 0 0,0-1 1,-1 1-1,1 0 0,0 0 0,-1 0 1,1 0-1,-1 0 0,1 0 1,-1 0-1,0-1 0,1 2 8,27 55 120,-26-51-90,7 15 21,-1 0-1,-2 0 0,0 1 1,-1 0-1,-1 0 1,-1 0-1,-1 1 0,-1 3-50,6-15-3666,4-36-7002,-9 20 7381,4-11-8033</inkml:trace>
  <inkml:trace contextRef="#ctx0" brushRef="#br0" timeOffset="386.658">403 1175 10277,'31'3'8675,"3"-6"-4971,59-35-2947,-91 35-750,0 0 0,0 0-1,-1 0 1,1 0 0,-1 0-1,1-1 1,-1 1 0,0 0-1,0-1 1,-1 1-1,1 0 1,-1-1 0,1 1-1,-1-1 1,0 1 0,0-1-1,-1 1 1,1-1 0,-1 1-1,0 0 1,0-1 0,0 1-1,0 0 1,0-1-1,-1 1 1,0 0 0,1 0-1,-1 0 1,0 0 0,0 1-1,-1-1 1,1 1 0,-1-1-1,1 1 1,-1 0 0,0-1-1,1 1 1,-1 1-1,0-1 1,-1 0 0,1 1-1,0 0 1,0-1 0,-1 1-1,1 1 1,0-1 0,-3 0-7,2 1 127,1 0 1,-1 0 0,0 0 0,1 1-1,-1 0 1,0-1 0,1 1 0,-1 0-1,1 1 1,-1-1 0,1 1 0,0-1-1,0 1 1,0 0 0,0 0 0,0 1-1,0-1 1,0 0 0,0 1 0,1 0 0,0 0-1,-1 0 1,1 0 0,0 0 0,0 0-1,1 0 1,-1 0 0,1 1 0,-1-1-1,1 1 1,0-1 0,1 1 0,-1 0-1,0-1 1,1 1 0,0 3-128,-1 2 208,0 0 0,0 0 0,1 1 0,0-1 0,1 0 0,0 0 1,0 0-1,1 0 0,0 0 0,1 0 0,0 0 0,0-1 0,1 1 0,0-1 0,2 2-208,-4-6 14,0 0-1,1-1 0,-1 1 0,1-1 1,0 0-1,0 0 0,0 0 0,1 0 1,-1 0-1,1-1 0,0 1 0,-1-1 1,1 0-1,0 0 0,0 0 0,1-1 1,-1 1-1,0-1 0,0 0 0,1-1 1,-1 1-1,0-1 0,1 1 1,-1-1-1,1 0 0,-1-1 0,0 1 1,1-1-1,-1 0 0,0 0 0,0-1 1,2 1-14,-1-2-345,0 1 0,0-1 0,-1 0 0,1 0 0,0 0 0,-1 0 0,0-1 0,0 0 0,0 0 0,0 0 0,-1 0 0,0-1 0,0 1 0,0-1 0,0-1 345,11-21-5640,-3 1-3907,-5 7-1946</inkml:trace>
  <inkml:trace contextRef="#ctx0" brushRef="#br0" timeOffset="642.655">694 910 11429,'16'42'9036,"-3"1"-3472,-1 11-2323,1 28-2485,5 24-88,-6-52-3008,0-49-2331,-3-10-5312,-2-2-3701</inkml:trace>
  <inkml:trace contextRef="#ctx0" brushRef="#br0" timeOffset="842.655">880 1087 14711,'26'41'9156,"-7"5"-4347,-9-9-4508,-2 0-1,-1 1 1,-2-1 0,-2 1-1,-1 7-300,-4-21-1221,-5-34-5994,1-31-3974,4 12 651</inkml:trace>
  <inkml:trace contextRef="#ctx0" brushRef="#br0" timeOffset="1046.657">908 1048 11781,'22'-28'8918,"5"15"-3490,36 32-2558,-55-14-2842,-1 1-1,-1-1 1,1 2-1,-1-1 1,0 1-1,0 0 1,-1 0-1,1 1 1,-2-1-1,5 9-27,-8-13 50,0 0 0,0 0 0,0 0 0,0 0 0,0 0 0,-1 1 0,1-1-1,-1 0 1,0 0 0,0 1 0,0-1 0,0 0 0,-1 0 0,1 0 0,-1 1 0,0-1 0,0 0 0,0 0-1,0 0 1,-1 0 0,1 0 0,-1-1 0,1 1 0,-1 0 0,0-1 0,0 1 0,-1-1 0,1 0 0,0 1 0,-1-1-1,-2 1-49,0 2-38,0-1-1,0 1 0,-1-1 0,1-1 1,-1 1-1,0-1 0,0 0 0,0 0 0,-1-1 1,1 1-1,-1-2 0,1 1 0,-1-1 1,0 0-1,-5 0 39,11-1-250,1-1 0,-1 1 0,1-1 0,-1 1 0,1-1 0,-1 1 0,1-1 0,0 0 1,-1 1-1,1-1 0,0 0 0,0 0 0,-1 1 0,1-1 0,0 0 0,0 0 0,0 1 0,0-1 0,0 0 0,0 0 0,0 1 0,0-1 1,0 0-1,0 1 0,0-1 0,1 0 0,-1 0 0,0 1 0,0-1 0,1 0 0,-1 1 0,1-1 0,-1 0 0,0 1 0,1-1 1,-1 1-1,1-1 0,-1 1 0,1-1 0,0 1 0,-1-1 0,1 1 0,0-1 0,-1 1 0,1 0 250,7-11-7642,4-1-3691</inkml:trace>
  <inkml:trace contextRef="#ctx0" brushRef="#br0" timeOffset="1388.886">1301 987 10085,'-11'-14'11490,"-39"22"-5724,48-7-5708,0 0 1,0 0 0,1 1 0,-1-1-1,0 1 1,1 0 0,-1-1 0,1 1 0,-1 0-1,1 0 1,0 0 0,0 0 0,0 0 0,0 0-1,0 0 1,0 0 0,1 1 0,-1-1 0,1 0-1,-1 0 1,1 1 0,0-1 0,0 0-1,0 1 1,0-1 0,0 0 0,1 0 0,-1 1-1,1-1 1,-1 0 0,1 0 0,0 0 0,0 1-1,0-1 1,0 0 0,0 0 0,1-1 0,-1 1-1,0 0 1,1 0 0,0-1 0,-1 1 0,1 0-1,0-1 1,0 0 0,0 1 0,-1-1-1,1 0 1,1 0 0,-1 0 0,0 0 0,0-1-1,0 1 1,0 0 0,3-1-59,-1 1 3,0-1 0,0 1 0,0 0 0,0 0 0,-1 1 0,1-1 0,0 1-1,0 0 1,-1 0 0,1 0 0,-1 0 0,0 1 0,0-1 0,0 1 0,0 0 0,0 0 0,0 0 0,-1 0 0,1 1 0,-1-1 0,0 1 0,0-1 0,0 1-1,-1 0 1,1-1 0,-1 1 0,0 0 0,0 0 0,0 0 0,-1 0 0,0 0 0,1 0 0,-1 0 0,0 1 0,-1-1 0,1 0 0,-1 0 0,0 0-1,0 0 1,0 1-3,-1-3-11,1 1 0,-1 0 0,0-1 0,1 1 0,-1-1 0,0 1 0,0-1 0,-1 0 0,1 0 1,0 0-1,-1 0 0,0-1 0,1 1 0,-1 0 0,0-1 0,0 0 0,1 0 0,-1 0 0,0 0 0,0 0 0,0-1 0,0 1 0,0-1 0,-1 0 0,1 1 0,0-2 0,0 1 0,0 0 0,0-1 0,0 1 0,-2-1 11,-25-13-4946,7-12-6711,12 4-2075</inkml:trace>
  <inkml:trace contextRef="#ctx0" brushRef="#br0" timeOffset="16074.542">1540 1808 9476,'-30'20'10614,"7"6"-4878,19-21-5628,1 1 0,0-1 0,1 0 0,-1 1 0,1-1 0,0 1 0,0 0 0,1 0 0,0 0 0,0-1 0,0 1 0,1 0 0,0 0 0,0 0 0,0 0 0,1 0 0,0 0 0,0 0 0,1 0 0,-1 0 0,1 0 0,0-1 0,1 1 0,0-1 0,-1 0 0,4 3-108,-1-4-22,0-1 0,1 0 0,0 0-1,0 0 1,0-1 0,0 0-1,0 0 1,0 0 0,0-1 0,1 0-1,-1 0 1,0-1 0,1 0-1,-1 0 1,1 0 0,-1-1 0,1 0-1,-1 0 1,0 0 0,0-1-1,0 0 1,0-1 0,0 1-1,0-1 1,0 0 0,-1 0 0,1-1-1,-1 0 1,0 0 0,0 0-1,0-1 23,-2 1-52,0 1 0,0 0 0,0-1 0,-1 0 0,0 1 0,0-1 0,0 0 0,0 0 0,0-1 0,-1 1-1,0 0 1,0 0 0,0-1 0,0 1 0,-1-1 0,1 1 0,-1-1 0,0 1 0,-1 0 0,1-1 0,-1 1-1,0-1 1,0 1 0,0 0 0,-1 0 0,1-1 0,-1 1 0,0 0 0,0 1 0,-1-1 0,1 0 0,-1 1-1,0-1 1,0 1 0,0 0 0,0 0 0,0 0 0,-1 0 0,1 0 0,-5-1 52,4 1-29,-1 1 0,1 0 0,-1 0 0,0 0 0,0 0 0,0 1 0,0 0 0,0 0 0,-1 0 0,1 1 0,0-1 0,0 1 0,0 1 0,-1-1 0,1 1 29,5 10-4628,7 0-5559,2-9-407</inkml:trace>
  <inkml:trace contextRef="#ctx0" brushRef="#br0" timeOffset="14612.361">192 1998 9092,'-1'-1'8413,"1"5"-3969,3 28-2499,1-14-1751,0 0 1,1 0-1,1 0 1,1 0-1,0-1 1,1 0-1,1 0-194,-6-13 9,-1 0 0,1 0-1,0 0 1,0 0 0,1 0-1,-1-1 1,1 1-1,0-1 1,0 0 0,0 0-1,0 0 1,0-1 0,1 1-1,-1-1 1,1 0-1,0-1 1,-1 1 0,1-1-1,0 0 1,0 0 0,0 0-1,0-1 1,0 1-1,0-1 1,0-1 0,0 1-1,0-1 1,4 0-9,-5 0 0,-1 0-1,1-1 1,-1 1 0,1-1-1,-1 1 1,1-1 0,-1 0-1,0 0 1,0-1 0,0 1-1,0-1 1,0 1-1,-1-1 1,1 0 0,-1 0-1,0 0 1,1-1 0,-1 1-1,-1 0 1,1-1 0,-1 1-1,1-1 1,-1 0 0,0 1-1,0-1 1,0 0 0,-1 0-1,1 1 1,-1-3 0,1-5 13,-1 0-1,0 0 1,0 0 0,-1 0-1,-1 0 1,0 0 0,0 0-1,-1 0 1,-4-9-13,7 19-25,0 0 1,1 0-1,-1 0 0,0 0 1,-1 0-1,1 0 0,0 0 1,0 0-1,0 0 0,-1 0 1,1 0-1,0 0 0,-1 0 1,1 0-1,-1 0 0,1 0 1,-1 0-1,1 0 0,-1 1 1,0-1-1,0 0 0,1 0 1,-1 1-1,0-1 0,0 0 1,0 1-1,0-1 0,0 1 1,1-1-1,-1 1 0,0-1 1,0 1-1,0 0 0,0-1 1,-1 1-1,1 0 0,0 0 1,0 0-1,0 0 0,0 0 1,0 0-1,0 0 0,0 0 1,0 0-1,0 1 0,0-1 1,0 0-1,0 1 0,0-1 1,0 1-1,0-1 0,0 1 1,0-1-1,0 1 0,1 0 1,-1-1-1,0 1 25,7 8-2586,5-5-6253,-11-4 8461,10 2-11998</inkml:trace>
  <inkml:trace contextRef="#ctx0" brushRef="#br0" timeOffset="15012.716">679 1891 10165,'-26'-5'7928,"0"7"-3464,22-1-4331,0 0 0,0 0 1,0 0-1,0 1 1,0-1-1,0 1 0,0 0 1,1 0-1,-1 1 1,1-1-1,0 1 0,-1 0 1,1 0-1,0 0 1,1 0-1,-1 0 1,0 1-1,1-1 0,0 1 1,0-1-1,0 1 1,0 0-1,1 0 0,-1 0 1,1 0-1,0 0 1,0 1-134,1-3 11,0 0 1,-1 0 0,1 0-1,0 0 1,0 0 0,0 0-1,1 0 1,-1 0 0,0 1 0,1-1-1,0 0 1,-1 0 0,1-1-1,0 1 1,0 0 0,0 0-1,0 0 1,0 0 0,0-1-1,1 1 1,-1-1 0,1 1-1,-1-1 1,1 1 0,-1-1 0,1 0-1,0 0 1,0 1 0,-1-1-1,1-1 1,0 1 0,0 0-1,0 0 1,0-1 0,0 1-1,0-1 1,0 0 0,0 1 0,1-1-1,-1 0 1,0 0 0,1-1-12,25 5-8,-22-3 7,1-1 1,0 1-1,0 0 0,0 1 0,0-1 0,-1 1 0,1 1 1,-1-1-1,1 1 0,-1 0 0,0 1 0,0-1 1,-1 1-1,1 1 1,-4-3 37,0 1 0,0 0 0,-1 0 0,0 0 0,1 0 0,-1 0 0,0 0 0,-1 0 0,1 1 0,0-1 0,-1 0 0,0 0 0,0 1 0,0-1 0,0 0-1,0 0 1,-1 1 0,1-1 0,-1 0 0,0 0 0,0 0 0,0 0 0,0 0 0,-1 0 0,1 0 0,-1 0 0,0 0 0,0 0 0,0-1 0,0 1 0,0-1 0,0 0 0,-1 1 0,1-1 0,-1 0 0,0-1 0,0 1 0,1 0 0,-1-1 0,0 1 0,0-1 0,-1 0 0,0 0-37,-1 0-280,-69-4-455,57-11-3747,11-12-5308,7 8-3128</inkml:trace>
  <inkml:trace contextRef="#ctx0" brushRef="#br0" timeOffset="15424.716">852 2011 10821,'37'-6'5909,"21"-17"-2632,-55 22-3175,0-1 0,0 0 0,0 1 0,-1-1 1,1 0-1,0-1 0,-1 1 0,0 0 1,0-1-1,0 1 0,0-1 0,0 0 1,0 1-1,-1-1 0,1 0 0,-1 0 1,0 0-1,0 0 0,0 0 0,0-1 0,0 1 1,-1 0-1,1 0 0,-1-1 0,0 1 1,0 0-1,0 0 0,-1-3-102,-1 3 92,0 0 0,0 0 1,0 1-1,-1-1 0,1 1 0,-1 0 0,0-1 0,1 1 0,-1 0 1,0 1-1,0-1 0,0 1 0,0-1 0,-1 1 0,1 0 0,0 0 1,-1 0-1,1 0 0,0 1 0,-1-1 0,1 1 0,-1 0 0,1 0 1,-1 1-1,1-1 0,0 0 0,-1 1 0,1 0 0,-1 0 0,1 0 1,0 0-1,0 1 0,0-1 0,0 1 0,0 0 0,0 0 0,0 0 1,1 0-1,-2 1-92,1 1 106,-1 0 1,1 0 0,0 1 0,0 0-1,0-1 1,1 1 0,-1 0 0,1 0-1,0 0 1,1 0 0,-1 1-1,1-1 1,0 0 0,1 1 0,-1-1-1,1 1 1,0-1 0,0 1-1,1-1 1,-1 1 0,1-1 0,1 0-1,-1 1 1,1-1 0,0 0-1,0 0 1,0 0 0,1 0 0,-1-1-1,1 1 1,0-1 0,1 1-1,-1-1 1,1 0 0,1 1-107,-2-1-9,-1-1 0,1 1 0,-1-1 0,1 0 0,0 0 0,0 0 0,0 0 0,1-1 0,-1 1 0,1-1 0,-1 0 0,1 0 0,0 0 0,0-1 0,0 1 0,0-1 0,0 0 0,0 0 0,0 0 0,0-1 0,0 1 0,0-1 0,1 0 0,-1 0-1,0-1 1,0 1 0,0-1 0,0 0 0,0 0 0,1 0 0,-2 0 0,1-1 0,0 0 0,0 0 0,0 0 0,-1 0 0,3-3 9,32-33-4355,-16 6-7174,-8 7-2435</inkml:trace>
  <inkml:trace contextRef="#ctx0" brushRef="#br0" timeOffset="3115.011">2828 803 10901,'3'-5'2400,"10"-14"5959,0 4-4191,-11 12-4041,1 1-1,-1 0 1,1 0-1,-1 1 1,1-1 0,0 0-1,0 1 1,0 0 0,0 0-1,0 0 1,0 0 0,0 0-1,0 0 1,0 1 0,0-1-1,0 1 1,1 0 0,-1 0-1,1 1-126,3-1 11,1 1-1,-1 0 1,0 1 0,0 0-1,0 0 1,0 1-1,0-1 1,0 1-1,-1 1 1,1 0 0,-1-1-1,0 2 1,0-1-1,-1 1 1,1 0 0,-1 0-1,0 1 1,0-1-1,-1 1 1,1 0-1,-1 0 1,-1 1 0,1-1-1,-1 1 1,0 0-1,-1 0 1,1 0-1,-2 0 1,2 5-11,18 76-269,-59-140-2250,30 48 2588,0-1 0,-1 2-1,0-1 1,0 1 0,0 0 0,0 1-1,0 0 1,-1 1 0,1 0 0,-1 0-1,1 1 1,-1 0 0,1 1-1,0 0 1,-1 0 0,1 1 0,-7 2-69,13-2 59,1-1 1,-1 1-1,1 0 1,0 0-1,-1 0 1,1 0-1,0 0 1,0 0-1,0 1 1,1-1-1,-1 1 1,1-1-1,-1 1 1,1-1-1,0 1 1,0 0-1,0 0 1,0 0-1,0 0 1,1 0-1,-1 0 1,1 0-1,0 0 1,0 0 0,0 0-1,0-1 1,1 1-1,-1 0 1,1 0-1,-1 0 1,1 0-1,0 0 1,0 0-1,1-1 1,-1 1-1,1 0 1,-1-1-1,1 1 1,0-1-1,0 0 1,0 1-1,0-1 1,0 0-1,0 0 1,0 0-1,1-1 1,-1 1-1,1-1 1,0 1-1,-1-1 1,1 0-1,1 1-59,3 0-1,0-1 0,-1 0 0,1 0-1,0 0 1,0-1 0,0 0 0,0 0-1,0-1 1,0 0 0,-1 0 0,1 0-1,0-1 1,-1 0 0,1-1-1,5-2 2,26-29-2785,-14-5-3300,-8 11-2700,-4 5-3541</inkml:trace>
  <inkml:trace contextRef="#ctx0" brushRef="#br0" timeOffset="3413.692">3182 745 14663,'20'23'8561,"-4"3"-3672,23 59-3150,-9-14-1513,-26-62-201,-3-6-22,-1-1 0,1 0 0,0 1 0,0-1-1,0 0 1,0 0 0,0 1 0,0-1 0,0 0 0,1 0-1,-1 0 1,1-1 0,0 1 0,-1 0 0,1 0 0,0-1-1,0 1 1,0-1 0,0 0 0,0 0 0,0 1-1,0-1 1,1 0 0,0 0-3,17-55-31,-20 50 25,22-198-261,-22 202 166,1-1 0,-1 0 0,0 1 0,0-1 0,1 0 0,-1 1 1,1-1-1,-1 1 0,0-1 0,1 0 0,-1 1 0,1-1 0,-1 1 0,1 0 0,-1-1 0,1 1 0,0-1 0,-1 1 0,1 0 0,-1-1 1,1 1-1,0 0 0,-1 0 0,1-1 0,0 1 0,0 0 0,-1 0 0,1 0 0,0 0 0,-1 0 0,1 0 0,0 0 0,-1 0 0,1 0 1,0 1-1,-1-1 0,1 0 0,0 0 0,-1 0 0,1 1 0,0-1 0,-1 0 0,1 1 101,13 5-4923,-5-2-2192,3 0-6358</inkml:trace>
  <inkml:trace contextRef="#ctx0" brushRef="#br0" timeOffset="3777.242">3504 722 13366,'-6'4'10412,"2"6"-5834,-2 32-5033,6-35 1631,-2-3-1142,1 1 1,0 0-1,0 0 0,0-1 0,1 1 0,0 0 0,-1 0 0,2-1 0,-1 1 0,1 0 1,-1 0-1,1-1 0,0 1 0,1 0 0,-1-1 0,1 1 0,0-1 0,0 0 1,1 1-1,-1-1 0,1 0 0,0 0 0,0-1 0,0 1 0,0-1 0,1 1 0,-1-1 1,1 0-1,0 0 0,0-1 0,0 1 0,0-1 0,5 2-34,-5-3-26,1 1-1,0-1 1,0 0-1,1-1 1,-1 1-1,0-1 1,0 0-1,0 0 1,0-1-1,0 1 1,0-1-1,0 0 1,0-1-1,0 1 1,0-1-1,0 0 1,0 0-1,-1 0 1,1-1 0,-1 0-1,0 0 1,0 0-1,0 0 1,0-1-1,0 1 1,-1-1-1,0 0 1,0 0-1,0 0 1,0-1-1,0 1 1,-1-1-1,0 1 1,0-1-1,0 0 1,0 0-1,-1 0 1,0 0-1,0 0 1,0 0-1,-1 0 1,0 0-1,0 0 1,0 0-1,0 0 1,-1-1 0,0 1-1,0 0 1,0 0-1,-1 0 1,0 1-1,0-1 1,0 0-1,-2-3 27,1 4 40,-1 0 1,1 0-1,-1 0 0,1 1 0,-1-1 1,0 1-1,0 0 0,-1 0 0,1 0 1,-1 1-1,1 0 0,-1 0 0,0 0 1,0 0-1,0 1 0,0 0 0,0 0 1,-3 0-41,-31 16-2678,33-1-3053,11-4-4574,1-5-463</inkml:trace>
  <inkml:trace contextRef="#ctx0" brushRef="#br0" timeOffset="4010.347">3825 698 14663,'3'11'4082,"-1"-1"128,0 2-1489,0 4-1056,-1 3-513,-1 0-400,2 1-271,0 0-225,0-3-96,0-1-160,1-4-160,-1-3-433,0-7-623,0-2-817,1-4 112,-1-6-2433,2-4-2753,-2-5-5635</inkml:trace>
  <inkml:trace contextRef="#ctx0" brushRef="#br0" timeOffset="4011.347">3812 552 11061,'-2'-4'3057,"2"4"65,1 3-1201,2 4-625,1 3-527,2-1-513,1 1-752,2 2-2578,2 0-2592,0-3-6564</inkml:trace>
  <inkml:trace contextRef="#ctx0" brushRef="#br0" timeOffset="4278.343">4105 661 12454,'-18'4'7735,"-1"-2"-3572,16-2-4014,0 0 1,0 0-1,-1 0 1,1 0-1,0 0 1,0 1-1,0 0 0,0-1 1,0 1-1,0 0 1,1 1-1,-1-1 0,0 0 1,0 1-1,1 0 1,-1-1-1,1 1 1,-1 0-1,1 0 0,0 1 1,0-1-1,0 0 1,-2 3-150,1-1 61,1-1 0,-1 1 0,1 0 0,0 0 1,-1 1-1,2-1 0,-1 0 0,1 1 0,-1-1 1,1 1-1,0-1 0,1 1 0,-1 0 0,1-1 0,0 1 1,0 0-1,0-1 0,1 1 0,0-1 0,0 1 1,0 0-1,0-1 0,1 0 0,-1 1 0,1-1 1,0 0-1,1 0 0,-1 0 0,1 0 0,-1 0 0,1-1 1,0 1-1,1-1 0,-1 0 0,1 0 0,-1 0 1,1 0-1,0 0 0,0-1 0,0 0 0,0 0 0,1 0 1,-1 0-1,0-1 0,3 1-61,-3-1-188,0-1-1,-1 0 1,1 0 0,0 0-1,-1-1 1,1 1 0,0-1-1,-1 0 1,1 0 0,-1 0-1,1 0 1,-1 0 0,0-1-1,1 0 1,-1 0 0,0 0-1,0 0 1,0 0 0,0 0-1,-1-1 1,1 1 0,-1-1-1,1 0 1,-1 0 0,0 0-1,0 0 1,0 0 0,0-1-1,-1 1 1,1 0 0,-1-1-1,0 0 189,9-23-3997,2-11-6172,-6 12-164</inkml:trace>
  <inkml:trace contextRef="#ctx0" brushRef="#br0" timeOffset="4518.346">4125 392 12118,'18'59'10763,"-3"4"-5008,32 243-3099,-46-269-3463,-1-28-4552,-3-25-6921,1 0-550</inkml:trace>
  <inkml:trace contextRef="#ctx0" brushRef="#br0" timeOffset="1872.885">1909 768 12982,'-4'14'9061,"5"3"-4752,12 34-3005,-11-44-395,13 36-732,-3 0 1,-1 1-1,-3 0 1,4 43-178,-15-70-2693,2-16-2365,-2-3-4303,0-3-2786</inkml:trace>
  <inkml:trace contextRef="#ctx0" brushRef="#br0" timeOffset="2074.144">1866 987 12934,'0'-2'3842,"1"0"160,5 4-1345,1-1-656,2-1-529,3-1-431,0 3-433,3-2-208,-1 0-192,3-4-192,3 0-256,1-3-416,2 0-577,1-1-607,0-3-289,-3-3-2081,-1 1-2577,-1 0-5283</inkml:trace>
  <inkml:trace contextRef="#ctx0" brushRef="#br0" timeOffset="2262.103">2172 880 12134,'-21'34'9856,"5"7"-5188,14-36-4531,0 1-1,1-1 1,-1 1-1,2-1 0,-1 1 1,0-1-1,1 1 1,0 0-1,0-1 0,1 1 1,0-1-1,0 1 1,0-1-1,1 1 0,-1-1 1,1 0-1,0 1 1,1-1-1,-1 0 0,1-1 1,3 5-137,-3-6 10,0 1 0,1-1 1,-1 0-1,1 0 0,-1 0 0,1-1 0,0 1 1,0-1-1,0 0 0,1 0 0,-1-1 0,0 1 1,1-1-1,-1 0 0,1 0 0,-1 0 1,1-1-1,-1 0 0,1 1 0,-1-2 0,1 1 1,0 0-1,-1-1 0,1 0 0,-1 0 1,1 0-1,-1-1 0,0 0 0,0 1 0,1-1 1,-1-1-1,0 1 0,-1-1 0,1 1 0,0-1 1,-1 0-1,0 0 0,1-1 0,-1 1 1,-1-1-1,1 0 0,0 1 0,-1-1 0,0 0 1,0-1-1,0 1 0,0 0 0,-1 0 1,1-1-1,-1 1 0,0-1 0,-1 1 0,1-3-10,-1 2 2,1 0 0,-1-1-1,-1 1 1,1 0 0,-1 0 0,0 0-1,0 0 1,0 0 0,-1 0-1,1 0 1,-1 0 0,-1 0-1,1 1 1,0-1 0,-1 1-1,0 0 1,0-1 0,-1 1-1,1 1 1,-1-1 0,0 0 0,0 1-1,0 0 1,0 0 0,0 0-1,-1 0 1,0 1 0,1 0-1,-1 0 1,0 0 0,0 1-1,0-1 1,0 1 0,0 0-1,0 0 1,0 1 0,-1 0-1,0 0-1,-37 13-1559,29-7-3359,3 1-6463,10-6-873</inkml:trace>
  <inkml:trace contextRef="#ctx0" brushRef="#br0" timeOffset="5340.82">4925 518 12470,'5'-5'10322,"11"-2"-8134,-11 4-889,26-16 147,-29 16-1428,0 1 0,0 0-1,1-1 1,-1 1 0,1 0 0,-1 0-1,1 1 1,0-1 0,0 0-1,0 1 1,0 0 0,0 0-1,0 0 1,0 0 0,0 0-1,1 0 1,-1 1 0,0 0 0,0-1-1,1 1 1,-1 1 0,0-1-1,1 0 1,-1 1 0,0-1-1,0 1 1,0 0 0,0 0-1,1 1 1,-1-1 0,-1 0 0,1 1-1,0 0 1,0 0 0,-1 0-1,1 0-17,3 5 12,0 0 1,-1 1-1,0 0 0,-1 0 0,1 0 0,-2 0 1,1 0-1,-1 1 0,0 0 0,1 7-12,28 62-335,-45-102-2053,8 18 2404,0 0 0,-1 0 0,0 1 0,-1-1 0,1 1 0,-1 0 0,0 1 0,0 0 0,0 0 0,-1 1 0,0 0 0,1 0 0,-1 0 0,0 1 0,0 0 0,0 1 0,0 0 0,-1 0 0,-2 1-16,6 3 117,1 0-1,0 0 1,0 0-1,1 1 1,-1 0-1,1 0 1,-1 0-1,1 0 0,1 0 1,-1 1-1,0-1 1,1 1-1,0 0 1,0 0-1,1-1 1,-1 1-1,1 0 1,0 1-1,0-1 1,1 0-1,-1 0 0,1 0 1,0 0-1,1 1 1,-1-1-1,2 3-116,-2-5 16,0-1-1,1 1 1,-1 0-1,1-1 1,0 1-1,0 0 1,0-1-1,0 1 0,0-1 1,0 0-1,1 1 1,-1-1-1,1 0 1,0 0-1,-1 0 1,1 0-1,0 0 1,0 0-1,1 0 1,-1-1-1,0 1 0,0-1 1,1 0-1,-1 1 1,1-1-1,-1 0 1,1-1-1,-1 1 1,1 0-1,0-1 1,0 1-1,-1-1 1,1 0-1,0 0 1,-1 0-1,1 0 0,0 0 1,-1-1-1,1 1 1,0-1-1,-1 0 1,1 0-1,0 0 1,-1 0-16,118-47-6014,-48 0-6421,-37 23 1126</inkml:trace>
  <inkml:trace contextRef="#ctx0" brushRef="#br0" timeOffset="5593.059">5388 394 10165,'-31'1'9560,"8"11"-3724,-6 38-1894,19 69-2876,10-115-1035,0 0 1,0 0-1,0-1 1,1 1 0,0 0-1,0-1 1,0 1-1,0-1 1,0 1 0,1-1-1,0 0 1,-1 1-1,1-1 1,1 0 0,-1 0-1,0 0 1,1-1 0,-1 1-1,1 0 1,0-1-1,0 0 1,0 1 0,0-1-1,0-1 1,2 2-32,-2-2-135,0 0 1,0-1-1,0 1 1,0-1-1,0 0 0,0 0 1,0 0-1,0 0 1,0 0-1,0-1 1,0 1-1,0-1 1,0 0-1,0 0 0,0 0 1,0 0-1,0 0 1,-1-1-1,1 1 1,-1-1-1,2-1 135,58-52-8530,-37 32 98,-5 4-3123</inkml:trace>
  <inkml:trace contextRef="#ctx0" brushRef="#br0" timeOffset="5853.059">5589 364 12694,'-43'0'11732,"41"1"-11550,-1 0 0,1 1 0,0-1 0,0 1 0,1 0 0,-1 0 0,0 0 0,0 0 0,1 0 0,-1 0 0,1 0 0,0 0 1,0 1-1,0-1 0,0 0 0,0 1 0,0-1 0,0 1 0,1-1 0,0 1 0,-1-1 0,1 1 0,0 1-182,-2 5 139,1-1-1,-1 1 1,2-1 0,-1 1-1,1 0 1,0-1-1,1 1 1,0 0 0,1-1-1,-1 1 1,2-1 0,-1 0-1,1 0 1,0 0-1,1 0 1,0 0 0,0 0-1,1-1 1,0 0-1,0 0 1,0 0 0,1-1-1,0 0 1,3 2-139,-6-7-80,-1 1 1,1-1-1,0 0 0,-1 0 1,1-1-1,0 1 0,0-1 1,0 1-1,0-1 0,-1 0 1,1 0-1,0 0 1,0 0-1,0-1 0,0 1 1,-1-1-1,1 0 0,0 0 1,0 0-1,-1 0 0,1 0 1,-1 0-1,1-1 0,-1 0 1,1 1-1,-1-1 1,0 0-1,0 0 0,0 0 1,0 0-1,0 0 0,0-1 1,-1 1-1,1 0 0,-1-1 1,1 1-1,-1-1 0,0 0 1,0 1-1,0-1 0,0-3 80,15-28-6395,-2 13-4071,-5 8-1331</inkml:trace>
  <inkml:trace contextRef="#ctx0" brushRef="#br0" timeOffset="6137.056">5743 397 16408,'3'6'4337,"0"3"98,1 4-1874,-1 3-993,0 2-543,1-1-353,0 1-288,0 1-176,0-2-111,-2-1-113,0-1-145,0-4-367,0-4-656,-2-7-1073,2-6-1201,0-4-1088,-3-1-2705,3-5-5027</inkml:trace>
  <inkml:trace contextRef="#ctx0" brushRef="#br0" timeOffset="6138.056">5714 277 14423,'0'5'3441,"3"3"209,0 1-1905,1 2-1489,4 1-3378,0 3-3089,-1-7-7955</inkml:trace>
  <inkml:trace contextRef="#ctx0" brushRef="#br0" timeOffset="6975.047">5990 365 6979,'3'-2'1907,"-1"1"-1410,1 0-1,-2 0 1,1 0 0,0 0-1,0 0 1,0 0 0,0-1-1,-1 1 1,1-1-1,-1 1 1,1-1 0,-1 0-1,1 1 1,-1-1-1,0 0 1,0 0 0,0 0-1,0 0 1,0 0 0,-1 0-1,1 0 1,0-2-497,-20-1 4106,-17 11-2108,30-4-1913,1-1 0,0 1-1,-1 0 1,1 1 0,0-1 0,0 1 0,1 0 0,-1 0 0,0 1-1,1-1 1,0 1 0,0 0 0,0 0 0,0 0 0,1 1 0,0-1 0,0 1-1,0 0 1,0 0 0,1 0 0,-1 0 0,2 1 0,-1-1 0,0 0-1,1 1 1,0-1 0,0 1 0,1 0 0,-1-1 0,1 1 0,1 0 0,-1-1-1,1 1 1,0-1 0,0 1 0,0-1 0,1 1 0,0-1 0,0 0-1,0 0 1,1 0 0,1 3-85,-1-4-26,0 0 0,1 0 0,-1 0 1,1 0-1,0-1 0,0 1 0,0-1 0,0 0 0,1 0 0,-1 0 0,1-1 0,0 0 0,0 0 1,0 0-1,0 0 0,0-1 0,0 0 0,0 0 26,-2-1-177,0 0-1,0 0 1,0 0-1,-1 0 1,1 0 0,0-1-1,0 1 1,-1-1 0,1 0-1,-1 0 1,1 0-1,0 0 1,-1-1 0,0 1-1,1 0 1,-1-1-1,0 0 1,0 0 0,0 1-1,0-1 1,0 0-1,0-1 1,0 1 177,9-15-4154,-1-1-3441,-2-3-5574</inkml:trace>
  <inkml:trace contextRef="#ctx0" brushRef="#br0" timeOffset="7268.94">6009 149 12630,'-3'14'9722,"6"14"-6845,-2-19-1641,41 169 2297,-12-59-3731,-3-137-17511,-19 8 5634</inkml:trace>
  <inkml:trace contextRef="#ctx0" brushRef="#br0" timeOffset="7580.947">6212 338 13302,'19'0'6215,"34"0"-460,-50 0-5743,0 0 0,0 0 0,-1 0 0,1-1 0,0 1 0,0-1 0,0 0 0,-1 1 0,1-1 0,-1 0 0,1-1 0,-1 1 0,1 0 0,-1-1 1,1 0-1,-1 1 0,0-1 0,0 0 0,0 0 0,0 0 0,0 0 0,-1-1 0,1 1 0,0-2-12,-2 2-1,0 0 0,0-1 0,0 1 0,-1-1 1,1 1-1,-1 0 0,0 0 0,1-1 0,-1 1 0,0 0 0,0 0 0,-1 0 0,1 0 1,0 0-1,-1 0 0,1 0 0,-1 0 0,0 1 0,1-1 0,-1 0 0,0 1 0,0 0 1,0-1-1,0 1 0,0 0 0,0 0 0,-1 0 0,1 0 0,0 1 0,0-1 0,-1 0 1,1 1-1,0 0 0,-1 0 0,1-1 0,-1 1 0,1 1 0,0-1 0,-1 0 0,1 0 1,0 1-1,-2 0 1,1-1 88,-1 1 1,1 0-1,-1-1 1,1 2-1,-1-1 1,1 0-1,-1 1 1,1-1-1,0 1 1,0 0 0,0 0-1,0 0 1,0 0-1,0 1 1,1-1-1,-1 1 1,1 0-1,0 0 1,-1-1-1,1 2 1,1-1-1,-1 0 1,0 0-1,1 0 1,0 1-1,-1-1 1,1 1-1,1-1 1,-1 1 0,0-1-1,1 1 1,0 0-1,0 2-88,-1 1 95,1 1 0,0-1-1,0 0 1,1 0 0,0 0 0,1 0 0,-1 0-1,1 0 1,0-1 0,1 1 0,0 0 0,0-1-1,0 0 1,1 0 0,0 0 0,0 0-1,2 2-94,-4-6-55,-1 0 0,1 0-1,0 0 1,0 0 0,0-1-1,0 1 1,1 0 0,-1-1-1,0 0 1,1 1 0,-1-1-1,1 0 1,-1 0 0,1-1-1,-1 1 1,1 0 0,0-1-1,-1 0 1,1 1 0,2-1 55,27-25-5667,-9-8-6117,-10 15 301</inkml:trace>
  <inkml:trace contextRef="#ctx0" brushRef="#br0" timeOffset="7895.693">6442 212 11477,'4'41'11886,"13"23"-9543,-4-18-1797,8 37-405,-17-115-127,-4-6 25,-2 17-126,2 0 0,0 0-1,2 0 1,0 0-1,1 0 1,1 1 0,1-1-1,1 1 1,4-11 87,-10 30-7,1 0 1,-1 1-1,0-1 0,0 0 1,1 0-1,-1 1 1,1-1-1,-1 0 1,1 0-1,-1 1 0,1-1 1,-1 1-1,1-1 1,-1 0-1,1 1 1,0-1-1,-1 1 0,1-1 1,0 1-1,0 0 1,-1-1-1,1 1 1,0 0-1,0-1 0,0 1 1,-1 0-1,1 0 1,0 0-1,0 0 1,0 0-1,0 0 0,-1 0 1,1 0-1,0 0 1,0 0-1,0 0 1,0 0-1,-1 1 0,1-1 1,0 0-1,0 1 1,-1-1-1,1 0 1,0 1-1,0-1 0,-1 1 1,1-1-1,-1 1 1,1 0-1,0-1 1,-1 1-1,1 0 0,-1-1 1,1 1 6,31 45 545,-27-37-463,6 11 127,-1 0 0,-1 0 0,0 1 0,-2 0 0,0 0 0,-2 0 0,0 1 0,-2 0 0,1 13-209,-3-65-6387,1 15-2393,0 1-3850</inkml:trace>
  <inkml:trace contextRef="#ctx0" brushRef="#br0" timeOffset="8084.82">6766 58 15431,'23'52'10729,"8"30"-9904,-12-30-376,17 75-420,-36-123-3466,-3-14-9056,1 5 976</inkml:trace>
  <inkml:trace contextRef="#ctx0" brushRef="#br0" timeOffset="8264.981">6713 268 13686,'-1'6'8245,"6"-4"-3754,45-7-2255,-49 5-1963,7-2-234,46-12 792,-23-7-3508,-14 8-3126,-4 5-4206,-4 4-1287</inkml:trace>
  <inkml:trace contextRef="#ctx0" brushRef="#br0" timeOffset="8745.575">6958 129 12134,'3'-2'734,"-1"-1"0,1 1 0,0 0 0,0 0 0,0 0 0,0 0 0,0 1 0,1-1 0,-1 1 0,0 0 0,1 0 1,-1 0-1,1 0 0,-1 1 0,1-1 0,0 1 0,2 0-734,49 25 3455,-46-16-3493,0 0 0,-1 1 0,0-1 0,-1 2 1,0-1-1,0 1 0,-1 0 0,-1 1 0,2 4 38,31 97-435,-42-121 455,-1 1-1,0-1 1,0 1-1,-1 1 1,0-1-1,0 1 0,0 0 1,-1 0-1,0 0 1,0 1-1,0 0 0,-1 1 1,0 0-1,0 0 1,0 0-1,0 1 1,0 0-1,-6 0-19,8 1 100,0 1 0,1 1-1,-1-1 1,0 1 0,0 0 0,0 0 0,1 0-1,-1 1 1,0 0 0,0 0 0,1 1 0,-1 0-1,1 0 1,-3 1-100,6-2 39,0 0-1,0 0 1,0 0 0,0 0-1,0 0 1,0 0 0,0 1-1,1-1 1,-1 1 0,0 0-1,1-1 1,0 1-1,-1 0 1,1 0 0,0 0-1,0 0 1,0 0 0,0 0-1,0 0 1,0 0 0,1 0-1,-1 1 1,1-1-1,-1 0 1,1 0 0,0 1-1,0-1 1,0 0 0,0 0-1,1 1 1,-1-1-1,0 0 1,1 0 0,0 0-1,-1 1 1,1-1 0,0 0-1,0 0-38,3 2-20,-1-1-1,0 1 0,1-1 0,0 0 1,-1 0-1,1-1 0,0 1 0,0-1 1,1 0-1,-1 0 0,1 0 0,-1-1 1,1 1-1,-1-1 0,1 0 1,0 0-1,-1-1 0,1 1 0,0-1 1,-1 0-1,1-1 0,0 1 0,0-1 1,-1 0-1,1 0 0,-1 0 0,1-1 1,-1 1-1,1-1 0,-1 0 1,0-1-1,0 1 0,0-1 0,0 0 1,0 0 20,38-47-6566,-7-6-5063,-30 48 9249,10-18-6811</inkml:trace>
  <inkml:trace contextRef="#ctx0" brushRef="#br0" timeOffset="9030.591">7252 0 12646,'8'3'8286,"-1"6"-3838,5 26-1635,-11-30-2017,48 260 858,-48-251-3119,-2-11-3756,1-4-6829,0-3 159</inkml:trace>
  <inkml:trace contextRef="#ctx0" brushRef="#br0" timeOffset="20696.114">5544 1060 9364,'-16'-8'8080,"-3"12"-4273,-28 32-959,42-32-2761,1 0 1,1 0-1,-1 1 1,1 0-1,-1 0 0,1 0 1,1 0-1,-1 0 1,1 1-1,0-1 0,0 1 1,0 0-1,1-1 1,0 1-1,0 0 0,1 0 1,-1 0-1,1 0 0,0-1 1,1 1-1,0 0 1,0 0-1,0 0 0,0-1 1,1 1-1,0 0 1,0-1-1,1 0 0,-1 1 1,1-1-1,0 0 1,1 0-1,-1-1 0,1 1 1,0-1-1,0 0 1,2 2-88,0-2-1,0 1 0,1-1 0,0 0 0,0 0 0,0-1 0,0 0 0,1 0 0,-1 0 0,1-1 0,0-1 0,-1 1 0,1-1 0,0 0 0,0-1 0,0 0 0,0 0 0,0-1 0,0 0 0,-1 0 0,1-1 0,0 0 1,-1 0-1,1-1 0,-1 0 0,0 0 0,0-1 0,0 0 0,1-1 1,-5 1-34,0 1 0,0-1 0,0 0 0,0 0 0,-1 0 0,0 0 0,0-1 0,0 1 0,0-1 0,-1 1 0,0-1 0,0 0 0,0 1 0,0-1 0,-1 0 0,0 0 0,0 1 0,0-1 0,0 0 0,-1 0 0,0 1 0,0-1 0,0 0 0,0 1 0,-1-1 0,0 1 0,0 0 1,0-1-1,0 1 0,-1 0 0,0 0 0,0 0 0,0 1 0,-2-3 34,-82-35-445,49 39-2829,41 9-7611,3-4-646</inkml:trace>
  <inkml:trace contextRef="#ctx0" brushRef="#br0" timeOffset="20904.148">5759 1096 12246,'20'28'8612,"-3"2"-4008,26 66-2562,-30-66-1304,42 139-932,-70-186-6484,-1-26-4079,7 18 160</inkml:trace>
  <inkml:trace contextRef="#ctx0" brushRef="#br0" timeOffset="21201.184">5791 1111 9989,'13'-71'12313,"-12"69"-12129,0 0 0,0 1-1,1-1 1,-1 0 0,1 1-1,-1-1 1,1 1-1,-1-1 1,1 1 0,0 0-1,0 0 1,0-1-1,0 1 1,0 1 0,0-1-1,0 0 1,0 0 0,0 1-1,0-1 1,0 1-1,0 0 1,0 0 0,1 0-1,-1 0 1,0 0 0,0 0-1,0 0 1,0 1-1,1-1 1,-1 1 0,0-1-1,0 1-183,5 3 89,0-1 1,0 1-1,-1 0 0,0 0 0,0 1 1,0 0-1,-1 0 0,1 0 0,-1 1 1,0 0-1,-1 0 0,1 0 0,-1 0 1,1 3-90,5 6 28,-9-14-21,0 1-1,0-1 0,0 1 1,0 0-1,0-1 1,0 1-1,0-1 1,-1 1-1,1 0 1,-1 0-1,1-1 0,-1 1 1,0 0-1,0 0 1,0 0-1,0 0 1,0-1-1,0 1 1,0 0-1,0 0 0,-1 0 1,1-1-1,-1 1 1,1 0-1,-1-1 1,0 1-1,0 0 0,0-1 1,0 1-1,0-1 1,0 1-1,0-1 1,0 1-1,-1-1 1,1 0-1,0 0 0,-1 0 1,1 0-1,-1 0 1,1 0-1,-1 0 1,0 0-1,1 0 0,-1-1 1,0 1-1,0-1 1,0 1-7,-88 20 281,71-24-688,11-7-3425,22-8-9931,-3 12 1741</inkml:trace>
  <inkml:trace contextRef="#ctx0" brushRef="#br0" timeOffset="21485.168">6122 1011 12790,'2'7'7681,"4"-7"-3539,18-17-2023,-18 12-1022,-1 2-1028,1 0 0,-1 0 1,1 1-1,0 0 1,0 0-1,0 0 0,0 1 1,0 0-1,0 0 0,1 0 1,-1 1-1,0 0 0,0 1 1,1-1-1,-1 1 1,0 0-1,1 1-69,2 2-14,-9-10-17505,-4 1 6060</inkml:trace>
  <inkml:trace contextRef="#ctx0" brushRef="#br0" timeOffset="21741.168">6154 1135 13558,'5'4'8520,"2"-4"-4080,22-7-2674,-22 4-671,60-6 1001,-30 6-1281,-13-2-3515,-5 0-2727,-1-3-3758,-5 0-5777</inkml:trace>
  <inkml:trace contextRef="#ctx0" brushRef="#br0" timeOffset="17715.977">2750 1578 9812,'-5'-9'8065,"-5"9"-3493,-28 22-1684,27-14-1858,6-3-945,0-1 0,0 2-1,0-1 1,1 1 0,0-1 0,0 1 0,1 0 0,-1 0 0,1 1 0,0-1 0,1 1 0,0 0 0,0-1-1,0 1 1,1 0 0,0 0 0,0 0 0,1 0 0,0 0 0,0 0 0,1 0 0,-1 0 0,3 6-85,-1-7 18,1 0 0,-1 0 0,1 0 0,1 0 0,-1-1 0,1 1 1,0-1-1,0 0 0,0 0 0,1-1 0,0 1 0,0-1 0,0 0 1,0-1-1,1 1 0,-1-1 0,1 0 0,0 0 0,0 0 0,6 0-18,-9-2-71,0 0 0,0-1 0,0 1 0,0-1 0,0 0-1,1 0 1,-1-1 0,0 1 0,0-1 0,0 1 0,0-1-1,0 0 1,0 0 0,0 0 0,0 0 0,0-1-1,0 1 1,-1-1 0,1 0 0,1-1 71,15-12-4198,-2 0-4136,-11 9 3390,7-7-4823</inkml:trace>
  <inkml:trace contextRef="#ctx0" brushRef="#br0" timeOffset="18111.973">3053 1559 11189,'-36'1'8186,"4"10"-3974,27-9-4039,1 1 0,-1-1 0,1 1 0,0 0 0,0 1 0,1-1 0,-1 1 0,1-1 0,0 1 0,0 0 0,0 0 0,0 1 0,0-1 0,1 1 0,0-1 0,0 1 0,0 0 0,1-1 0,-1 6-173,1-4 21,0-1 0,1 1 1,0 0-1,0 0 0,0-1 1,1 1-1,-1 0 0,1-1 1,1 1-1,-1 0 0,1-1 1,0 0-1,1 1 0,-1-1 1,1 0-1,0 0 0,0 0 1,0-1-1,1 1 1,0-1-1,0 0 0,0 0 1,0 0-1,0 0 0,1-1 1,0 0-1,0 0 0,0 0 1,0 0-1,0-1 0,0 0 1,1 0-1,-1 0 0,1-1 1,0 0-1,-1 0 0,1 0 1,0-1-1,-1 0 0,1 0 1,0 0-1,0-1 0,4 0-21,13-22-3045,-10-10-4660,-9 19 2027,4-7-5669</inkml:trace>
  <inkml:trace contextRef="#ctx0" brushRef="#br0" timeOffset="18363.475">3163 1426 12118,'14'33'9670,"2"-2"-5574,28 75-3029,-13 22-1881,-31-128-5258,0-7-2364,-2-1-3177</inkml:trace>
  <inkml:trace contextRef="#ctx0" brushRef="#br0" timeOffset="18571.476">3135 1596 13382,'3'-2'10811,"12"-7"-8202,114 1-1240,-70 10-5836,-38-3 313,-2 0-3385,-1-1-4456</inkml:trace>
  <inkml:trace contextRef="#ctx0" brushRef="#br0" timeOffset="18885.651">3456 1510 11157,'-2'0'8292,"-1"4"-3838,-15 29-2404,-1 62-708,18-92-1324,1-1 1,0 1 0,0 0 0,0-1 0,0 1 0,0-1-1,0 1 1,1 0 0,-1-1 0,1 1 0,0-1 0,0 1 0,0-1-1,0 1 1,0-1 0,0 0 0,1 0 0,-1 0 0,1 1 0,-1-1-1,1-1 1,0 1 0,0 0 0,0 0 0,0-1 0,0 1-1,0-1 1,1 1 0,-1-1 0,0 0 0,1 0 0,-1 0 0,1 0-1,2 0-18,3-2-26,0-1-1,0 0 0,0 0 0,0-1 0,-1 0 0,1 0 0,-1-1 1,0 0-1,0 0 0,0-1 0,0 1 0,-1-2 0,1 1 0,-1-2 27,-2 4-7,-1 0 0,0-1-1,-1 1 1,1-1 0,-1 0 0,1 0-1,-1 0 1,0 0 0,-1 0-1,1-1 1,-1 1 0,0 0 0,0-1-1,0 1 1,0-1 0,-1 1-1,0-1 1,0 1 0,0-1 0,-1 1-1,1-1 1,-1 1 0,0-1-1,0 1 1,-1-1 0,1 1 0,-1 0-1,0 0 1,0 0 0,0 0-1,-1 0 1,1 0 0,-1 1 0,0-1-1,0 1 1,0 0 0,-1 0-1,1 0 1,-1 0 0,0 0 0,1 1-1,-1 0 1,0 0 0,-1 0-1,1 0 1,0 1 0,0-1 0,-1 1-1,1 0 1,-1 0 0,1 1-1,-4-1 8,-10 11-2907,17-4-1748,5 2-3360,1-2-3572</inkml:trace>
  <inkml:trace contextRef="#ctx0" brushRef="#br0" timeOffset="19237.044">3675 1477 10629,'34'7'8348,"-9"10"-3764,18 71-2634,-29-49-1260,-9-87-559,0-33 879,-4 79-989,-1 0 0,1 0 0,-1 0 1,1 0-1,0 1 0,0-1 0,0 0 0,0 0 0,0 1 0,0-1 1,1 0-1,-1 1 0,0-1 0,1 1 0,-1 0 0,1-1 1,0 1-1,-1 0 0,1 0 0,0 0 0,0 0 0,0 0 1,0 1-1,0-1 0,0 0 0,0 1 0,0 0 0,0-1 0,0 1 1,0 0-1,0 0 0,0 0 0,0 0 0,0 0 0,0 1 1,1-1-22,21 2-3816,0-3-3287,-14 0 2964,15-1-8891</inkml:trace>
  <inkml:trace contextRef="#ctx0" brushRef="#br0" timeOffset="16388.086">2002 1627 9460,'-14'-12'8564,"1"4"-3938,-33 3-1107,43 4-3438,0 1 0,0 0 0,-1 1 0,1-1-1,0 0 1,0 1 0,0 0 0,0 0-1,0 0 1,0 0 0,0 0 0,0 1 0,0-1-1,0 1 1,1 0 0,-1-1 0,1 1 0,-1 1-1,1-1 1,0 0 0,0 1 0,0-1 0,0 1-1,0-1 1,0 1 0,1 0 0,-1 0 0,1 0-1,0 0 1,0 0 0,0 0 0,0 0 0,1 0-1,-1 0 1,1 2-81,-1 8 94,2-1 0,0 1-1,0 0 1,1-1 0,1 1 0,0-1-1,0 0 1,2 0 0,-1 0 0,1-1-1,1 1 1,0-1 0,6 7-94,23 53 123,-28-29-406,-24-63-11466,14 13 4527,1 0-3847</inkml:trace>
  <inkml:trace contextRef="#ctx0" brushRef="#br0" timeOffset="16640.948">1830 1870 13382,'6'0'3810,"2"-1"208,3-2-1569,1-2-480,3-1-449,0-1-335,1 0-369,0 2-287,3 1-225,-3 0-64,1-1-80,0 1-96,-2-2-32,-4 0-624,3 0-1649,-4-1-2081,-2-1-3394,-1-4-7875</inkml:trace>
  <inkml:trace contextRef="#ctx0" brushRef="#br0" timeOffset="25783.123">4446 1267 8852,'-27'-1'8687,"6"8"-3969,18-5-4526,0 0-1,0 0 1,0 1-1,1-1 1,-1 1-1,1-1 1,0 1 0,0 0-1,0 0 1,0 0-1,0 0 1,1 0 0,-1 0-1,1 1 1,0-1-1,0 0 1,0 1 0,1-1-1,-1 2-191,-1-1 36,0 0-1,1 0 1,-1 0-1,1 0 1,0 1-1,0-1 1,1 0-1,-1 1 1,1-1-1,0 0 1,0 1 0,1-1-1,-1 1 1,1-1-1,0 0 1,0 1-1,0-1 1,1 0-1,0 0 1,-1 0-1,1 0 1,1 0-1,-1 0 1,0-1-1,1 1 1,0-1-1,0 0 1,0 1 0,0-1-1,1-1 1,-1 1-1,1 0 1,-1-1-1,1 0 1,0 0-1,0 0 1,0 0-1,0-1 1,0 1-1,1-1 1,0 0-36,2 0-1,1-1 1,-1-1-1,1 1 0,-1-1 1,1 0-1,-1-1 0,1 0 1,-1 0-1,0-1 1,0 1-1,0-1 0,-1-1 1,1 0-1,-1 0 0,1 0 1,-1 0-1,-1-1 0,1 0 1,-1-1-1,1 1 1,1-4 0,-6 7-6,0 0 1,1-1 0,-1 1-1,0-1 1,-1 1 0,1-1 0,0 1-1,-1-1 1,1 0 0,-1 1-1,0-1 1,0 1 0,0-1 0,0 0-1,-1 1 1,1-1 0,-1 1-1,1-1 1,-1 0 0,0 1-1,0-1 1,0 1 0,0 0 0,0-1-1,-1 1 1,1 0 0,-1 0-1,0 0 1,1 0 0,-1 0 0,0 0-1,-1 0 6,-69-52 71,-9 24-1104,93 39-6565,1-6 667,5-1-4733</inkml:trace>
  <inkml:trace contextRef="#ctx0" brushRef="#br0" timeOffset="26203.109">4635 1261 10613,'18'25'10463,"4"20"-7556,-12-24-1809,17 45-60,-30-74-1009,0 1 1,0-1 0,0 0 0,1 0 0,0 0-1,1 0 1,0 0 0,0-1 0,1 1 0,0 0 0,0 0-1,1-1 1,0 1 0,0 0 0,1 0 0,0 0-1,1 0 1,0 0 0,0 1 0,0-1 0,1 1-1,0 0 1,5-6-30,-7 10-30,0 0-1,0 0 1,1 0-1,-1 0 1,1 0-1,0 1 1,0-1-1,0 1 1,0 0-1,0 0 1,1 0-1,-1 0 0,1 0 1,-1 1-1,1 0 1,-1 0-1,1 0 1,0 0-1,0 0 1,-1 1-1,1-1 1,0 1-1,0 0 1,0 0-1,-1 1 1,1-1-1,0 1 1,0 0-1,-1 0 1,1 0-1,0 0 0,-1 1 1,1 0-1,-1-1 31,-1 1-562,14 5-3328,-6-8-6718,-4-2-82</inkml:trace>
  <inkml:trace contextRef="#ctx0" brushRef="#br0" timeOffset="28894.196">2410 2323 10325,'-36'-2'8563,"-3"11"-3438,35-9-4985,1 1 0,0 0 1,0 0-1,0 0 1,0 1-1,0-1 1,0 1-1,0 0 1,0 0-1,1 0 1,-1 0-1,1 0 1,-1 0-1,1 1 0,0-1 1,0 1-1,0 0 1,0-1-1,1 1 1,-1 0-1,1 0 1,-1 0-1,1 0 1,0 0-1,0 1 1,1-1-1,-1 0 0,0 0 1,1 1-1,0-1 1,0 0-1,0 1 1,1 1-141,1-1 7,0 0 0,1 0 1,0-1-1,0 1 0,0-1 0,0 0 0,1 0 1,-1 0-1,1 0 0,0-1 0,-1 1 1,1-1-1,0 0 0,1 0 0,-1 0 1,0-1-1,1 0 0,-1 1 0,0-2 1,1 1-1,3 0-7,14 5 0,45 34 31,-66-39-30,1 0 0,-1 0-1,0 0 1,1 0 0,-1 1 0,0-1-1,0 0 1,1 0 0,-1 1 0,0-1-1,0 1 1,0-1 0,-1 1 0,1 0-1,0-1 1,-1 1 0,1 0-1,-1-1 1,1 1 0,-1 0 0,0 0-1,0-1 1,0 1 0,0 0 0,0 0-1,0-1 1,0 1 0,0 0-1,-1 0 1,1-1 0,-1 1 0,0 0-1,1-1 1,-1 1 0,0 0 0,0-1-1,0 1 1,0-1 0,0 0 0,0 1-1,-1 0 0,-3 1-32,1 0-1,-1 0 1,1 0 0,-1-1-1,0 1 1,0-1-1,0-1 1,-1 1-1,1-1 1,0 0 0,-1 0-1,1 0 1,0-1-1,-1 1 1,1-1 0,-1-1-1,1 1 1,-1-1-1,1 0 1,-3-1 32,-9-22-4740,17-9-7024,3 11 71</inkml:trace>
  <inkml:trace contextRef="#ctx0" brushRef="#br0" timeOffset="29130.192">2506 2250 12902,'22'31'9242,"-1"1"-4331,60 127-3099,-67-109-1963,-12-36-9466,-3-23 2326,-1-3-4501</inkml:trace>
  <inkml:trace contextRef="#ctx0" brushRef="#br0" timeOffset="29372.23">2498 2420 12054,'5'-2'3457,"1"-1"225,5 1-1393,1 0-432,1 0-417,0 1-351,1 0-289,0 0-304,0 1-223,2-2-17,-4 4-144,2 0-208,-4-4-321,-1 2-559,1-1-769,0-2-2193,1 0-3073,-1-4-6595</inkml:trace>
  <inkml:trace contextRef="#ctx0" brushRef="#br0" timeOffset="29596.229">2743 2343 12614,'3'6'3425,"1"4"177,1 3-1617,1-2-480,-1-1-321,0 3-335,0-2-289,-1 1-128,-1 2-160,0-1-256,-1-4-320,-1-5-640,0-4-593,-1-1-1681,0-6-655,1-7-2370,-1-1-4066</inkml:trace>
  <inkml:trace contextRef="#ctx0" brushRef="#br0" timeOffset="29597.229">2724 2240 12198,'0'0'2977,"1"0"16,3 1-1536,0 3-769,3 1-960,1 0-2545,3 2-2594,2-1-6386</inkml:trace>
  <inkml:trace contextRef="#ctx0" brushRef="#br0" timeOffset="29873.179">2883 2201 10437,'23'6'10750,"-3"10"-6089,20 53-2947,2 81-1282,-42-151-512,0 1 1,0 0-1,0-1 0,0 1 1,0 0-1,0-1 0,0 1 0,0 0 1,0-1-1,0 1 0,0 0 1,1-1-1,-1 1 0,0 0 0,0-1 1,0 1-1,0 0 0,0 0 1,1-1-1,-1 1 0,0 0 0,0 0 1,0-1-1,1 1 0,-1 0 1,0 0-1,0 0 0,1-1 0,-1 1 1,0 0-1,1 0 0,-1 0 1,0 0-1,0 0 0,1 0 1,-1-1-1,0 1 0,1 0 0,-1 0 1,0 0-1,1 0 0,-1 0 1,0 0-1,1 0 0,-1 0 0,0 0 1,1 1-1,-1-1 0,0 0 1,1 0-1,-1 0 0,0 0 0,0 0 1,1 1-1,-1-1 0,0 0 1,0 0-1,1 0 0,-1 1 0,0-1 1,0 0-1,1 0 0,-1 1 1,0-1-1,0 0 0,0 0 0,0 1 1,1-1-1,-1 1 80,6-17-9800,-1 3-2878</inkml:trace>
  <inkml:trace contextRef="#ctx0" brushRef="#br0" timeOffset="30082.939">3064 2139 12566,'11'0'8954,"-1"9"-4543,10 33-2739,-18-36-809,52 161 258,-53-156-1757,2 8-81,-1-15-3796,0-1-3857,0-2-6965</inkml:trace>
  <inkml:trace contextRef="#ctx0" brushRef="#br0" timeOffset="30726.047">3642 2188 10165,'13'-20'10730,"5"0"-5778,44-26-2055,-58 45-2877,-1-1 0,0 1 0,1 0 0,-1 0 0,1 0 0,-1 0 0,1 0 0,0 1 0,-1 0 0,1-1 0,-1 1 0,1 1 0,0-1 0,-1 0 0,1 1 0,-1 0 1,1 0-1,-1 0 0,1 0 0,-1 1 0,1-1 0,-1 1 0,0 0 0,0 0 0,0 0 0,0 0 0,0 0 0,-1 1 0,1-1 0,-1 1 0,1 0 0,-1 0-20,61 106-39,-58-97 40,5 3-476,-14-16-1318,-4-2 1612,4-1 225,-1 1 1,0 0 0,0 0 0,0 1 0,0-1 0,-1 1-1,1 0 1,-1 1 0,1-1 0,-1 1 0,0 0 0,0 0-1,1 1 1,-1 0 0,0 0 0,0 0 0,1 1-1,-1-1 1,0 1 0,1 1 0,-1-1 0,0 1 0,1 0-1,0 0 1,-1 1 0,1 0 0,0 0 0,1 0-1,-1 0 1,0 1-45,4-3 41,0 0-1,0 0 1,0 1-1,1-1 1,-1 0 0,0 1-1,1-1 1,-1 0-1,1 1 1,0-1-1,-1 1 1,1-1-1,0 0 1,0 1 0,0-1-1,0 1 1,0-1-1,0 1 1,0-1-1,0 1 1,1-1-1,-1 0 1,1 1-1,-1-1 1,1 1 0,-1-1-1,1 0 1,0 0-1,-1 1 1,1-1-1,0 0 1,0 0-1,0 0 1,0 0-1,0 0 1,0 0 0,1 0-1,-1 0 1,0 0-1,0-1 1,1 1-1,-1 0 1,0-1-1,1 1 1,0 0-41,66 10 416,-60-12-630,0-1-1,-1 0 0,1 0 1,-1-1-1,1 0 0,-1 0 1,0 0-1,0-1 0,0 0 1,-1-1-1,0 0 0,1 0 1,-2 0-1,1-1 0,0 1 1,-1-2 214,22-30-4829,-8-1-4625,-10 7-3296</inkml:trace>
  <inkml:trace contextRef="#ctx0" brushRef="#br0" timeOffset="30996.691">3998 1937 9524,'1'2'9587,"3"13"-6114,18 72 3046,24 41-5229,-3-42-1445,-29-126-7878,-4-1-3290,-3 16 457</inkml:trace>
  <inkml:trace contextRef="#ctx0" brushRef="#br0" timeOffset="31212.975">4148 1925 11989,'12'4'9327,"-1"8"-4861,9 34-2142,-19-42-1678,54 211 949,-53-210-1326,0-4-3532,3-6-10729,-2 0 647</inkml:trace>
  <inkml:trace contextRef="#ctx0" brushRef="#br0" timeOffset="27149.318">294 2861 8884,'-4'-25'8690,"12"30"-3614,-5 7-4845,2-1 1,-1 1-1,1-1 0,1 1 0,0-2 0,0 1 0,1-1 0,1 0 0,0 0 0,0-1 0,1 0 0,0 0 0,6 4-231,-14-12 3,0-1-1,-1 0 1,1 1-1,-1-1 1,1 1-1,0-1 1,-1 0-1,1 0 0,0 1 1,0-1-1,-1 0 1,1 0-1,0 0 1,-1 0-1,1 0 0,0 0 1,0 0-1,-1 0 1,1 0-1,0 0 1,-1 0-1,1-1 1,0 1-1,0 0 0,-1 0 1,1-1-1,-1 1 1,1-1-1,0 1 1,-1 0-1,1-1 1,-1 1-1,1-1 0,-1 1 1,1-1-1,-1 1 1,1-1-1,-1 0 1,1 1-1,-1-1 1,0 0-1,1 1 0,-1-1 1,0 0-1,0 1 1,0-1-1,1 0 1,-1 1-1,0-1 0,0 0 1,0 0-1,0 1 1,0-1-3,2-49 225,-2 42-153,6-58 339,-5 66-406,0-1 1,0 1-1,0 0 0,0 0 0,0 1 1,0-1-1,1 0 0,-1 0 1,0 0-1,0 1 0,0-1 0,0 1 1,0-1-1,0 1 0,0-1 0,0 1 1,0-1-1,-1 1 0,1 0 0,0 0 1,0-1-1,0 1 0,-1 0 1,1 0-1,0 0 0,-1 0 0,1 0 1,-1 0-1,1 0 0,-1 0 0,1 0 1,-1 0-1,0 0 0,0 0 0,1 1-5,2 3 22,81 81 183,-83-86-204,-1 0 1,1 1-1,0-1 0,0 1 1,-1-1-1,1 0 0,0 0 0,0 1 1,-1-1-1,1 0 0,0 0 1,0 0-1,0 0 0,-1 0 1,1 0-1,0 0 0,0 0 1,0 0-1,-1 0 0,1-1 0,0 1 1,0 0-1,-1 0 0,1-1 1,0 1-1,0-1 0,-1 1 1,1 0-1,0-1 0,-1 0 1,1 1-1,-1-1 0,1 1 0,-1-1 1,1 1-1,-1-1 0,1 0 1,-1 0-1,1 1 0,-1-1 1,0 0-1,1 0 0,-1 1 1,0-1-1,0 0 0,0 0 0,0 1 1,0-1-1,1 0 0,-1 0 1,-1 0-2,6-44 82,-12-115-167,14 144-3362,3 8-5796,-8 6 5947,4-2-7669</inkml:trace>
  <inkml:trace contextRef="#ctx0" brushRef="#br0" timeOffset="27577.321">698 2589 9732,'41'78'10426,"-7"50"-6866,-2-4-1984,-32-124-1570,0-1 0,0 1 0,0 0 0,0 0 0,0-1 0,0 1 0,0 0 0,0-1 0,0 1 0,0 0 0,0-1 0,0 1 0,1 0 0,-1 0 0,0-1 0,0 1 0,0 0 0,0 0 0,1-1 0,-1 1 0,0 0 0,0 0 0,0-1 0,1 1 0,-1 0 0,0 0 0,0 0 0,1 0 0,-1-1 0,0 1 0,0 0 0,1 0 0,-1 0 0,0 0 0,1 0 0,-1 0 0,0 0 0,1 0 0,-1 0 0,0 0 0,0 0 0,1 0 0,-1 0 0,0 0 0,1 0-6,2-48-9,-3 32 20,0 9-13,0-1 0,0 1-1,0 0 1,1-1-1,0 1 1,1 0 0,0-1-1,0 1 1,0 0 0,1 0-1,0 0 1,0 1-1,0-1 1,1 1 0,0 0-1,1 0 1,-1 0-1,1 0 1,1 1 2,-5 4 3,1 0 0,-1 1 0,1-1 0,-1 1 0,0 0 0,1-1 0,0 1 0,-1 0 0,1 0 0,-1 0 0,1 0 0,-1 0 0,1 0 0,-1 1 0,1-1 0,-1 0 0,1 1 0,-1-1 0,1 1 0,-1-1 0,0 1 0,1 0 0,-1 0 0,0 0 0,1 0 0,-1 0 0,0 0 0,0 0 0,0 0 0,0 0 0,0 0 0,0 0 0,0 1 0,0-1 0,-1 0 0,1 1 0,0-1 0,-1 2-3,22 60 158,-20-55-147,25 98-1799,-20-111-10873,-4-7 1322</inkml:trace>
  <inkml:trace contextRef="#ctx0" brushRef="#br0" timeOffset="27897.316">1065 2734 9845,'16'5'9011,"-5"6"-3282,-2 12-1893,-4 4-3787,8 18-2656,-8-52-11082,-3-5 1531</inkml:trace>
  <inkml:trace contextRef="#ctx0" brushRef="#br0" timeOffset="27898.316">1043 2628 9364,'0'0'2722,"-1"1"-1,2-1-48,6 4-1809,1 3-864,0 0-2529,7 1-2401,0-2-5939</inkml:trace>
  <inkml:trace contextRef="#ctx0" brushRef="#br0" timeOffset="28165.317">1164 2559 10725,'14'8'8197,"-2"7"-3795,10 45-2469,-16-41-1018,38 115-680,-32-119-3930,0-18-8041,-7-3 776</inkml:trace>
  <inkml:trace contextRef="#ctx0" brushRef="#br0" timeOffset="28417.318">1344 2694 10741,'48'-13'8214,"56"-27"-4105,-103 39-4096,1 1 0,-1-1 0,0 0 0,0 0 0,0 1 0,1-1 0,-1 0 0,0 0 0,0 0-1,0 0 1,-1-1 0,1 1 0,0 0 0,0 0 0,0-1 0,-1 1 0,1 0 0,-1 0 0,1-1 0,-1 1 0,0-1 0,1 1 0,-1-1 0,0 1 0,0 0 0,0-1 0,0 1 0,0-1 0,0 1 0,-1-1 0,1 1 0,0 0 0,-1-1-1,1 1 1,-1 0 0,1-1 0,-1 1 0,0 0 0,1-1 0,-1 1 0,0 0 0,0 0 0,0 0 0,0 0 0,0 0 0,0 0 0,0 0 0,-1 0 0,1 1 0,0-1 0,0 0 0,-1 0 0,1 1 0,0-1 0,-1 1 0,1 0-13,-3-1 77,1 0 0,0 0 0,-1 1 0,1-1 0,0 1 0,-1 0 0,1 0 1,-1 0-1,1 1 0,0-1 0,-1 1 0,1 0 0,0 0 0,0 0 0,0 0 0,0 1 1,-1-1-1,2 1 0,-1-1 0,0 1 0,0 0 0,1 1 0,-1-1 0,1 0 1,-1 1-1,1-1 0,0 1 0,0 0 0,0-1 0,0 1 0,1 0 0,-1 0 1,1 0-1,0 1 0,0-1 0,0 0 0,0 0 0,0 1 0,1-1 0,-1 0 1,1 1-1,0-1 0,0 2-77,0 0 84,0 0 1,0 0-1,0 0 1,1 0 0,-1 0-1,1 0 1,1-1-1,-1 1 1,0 0-1,1-1 1,0 1-1,0-1 1,1 1 0,-1-1-1,1 0 1,0 0-1,0 0 1,0 0-1,1-1 1,-1 1-1,1-1 1,0 0 0,0 0-1,0 0 1,0 0-1,0-1 1,1 0-1,-1 0 1,1 0-1,-1 0 1,1-1 0,0 0-1,0 0 1,0 0-1,0 0 1,1-1-85,1 0-251,-1-1 1,0 0-1,0 0 1,0 0-1,0-1 1,0 0-1,-1 0 1,1 0-1,-1-1 1,1 0-1,-1 0 0,0-1 1,1 0 250,39-34-11395,-11 6-4087</inkml:trace>
  <inkml:trace contextRef="#ctx0" brushRef="#br0" timeOffset="31786.012">4463 1989 12774,'-2'-1'659,"-1"1"0,0 0 0,1 0 0,-1 0 0,0 0 0,0 0-1,1 1 1,-1-1 0,1 1 0,-1 0 0,0 0 0,1 0 0,-1 0 0,1 0 0,0 0 0,-1 0 0,1 1 0,0 0 0,0-1 0,-1 2-659,-19 47 3519,21-42-3517,1 0 0,0 0-1,0-1 1,1 1 0,0 0 0,0-1-1,1 1 1,0-1 0,0 1-1,0-1 1,1 0 0,1 0-1,-1 0 1,2 3-2,-2-7 1,-1 0 1,1 0-1,-1 0 0,1 0 0,0-1 0,0 1 0,0-1 1,0 1-1,0-1 0,1 0 0,-1 0 0,1-1 1,-1 1-1,1-1 0,0 0 0,0 1 0,-1-2 0,1 1 1,0 0-1,0-1 0,0 0 0,0 0 0,0 0 1,0 0-1,0-1 0,0 1 0,-1-1 0,1 0 1,0 0-1,0-1 0,-1 1 0,1-1 0,-1 1 0,1-1 1,-1 0-1,0-1 0,1 1 0,-1-1 0,0 1 1,-1-1-1,1 0 0,0 0 0,-1 0 0,0 0 1,0 0-1,0-1 0,0 1 0,0-1 0,0 1 0,-1-1 1,0 0-1,0 0 0,0 1 0,0-3-1,-1-1-20,0 0 0,0 0 1,-1 1-1,0-1 0,0 0 0,-1 0 0,0 0 0,0 1 0,0-1 0,-1 1 0,0 0 1,0 0-1,-1 0 0,0 0 0,0 0 0,0 1 0,-1-1 0,1 1 0,-1 0 1,0 1-1,-1-1 0,1 1 0,-3-1 20,-24-11-4708,-3 8-4613,25 8-5737</inkml:trace>
  <inkml:trace contextRef="#ctx0" brushRef="#br0" timeOffset="32242.008">4732 1949 10469,'-8'-17'10485,"36"67"-6353,-23-41-3941,-1 1-1,1-1 1,0 0-1,1 0 1,0-1-1,0 0 1,1 0-1,0 0 1,1-1-1,0 0 1,0 0-1,0-1 1,1 0-1,-1-1 1,1 0-1,1 0 1,5 2-191,-13-7 1,0 1-1,-1-1 1,1 1 0,0-1 0,-1 0-1,1 0 1,0 0 0,0 0 0,-1 0-1,1 0 1,0-1 0,0 1 0,-1-1-1,1 1 1,0-1 0,-1 1 0,1-1-1,-1 0 1,1 0 0,-1 0 0,1 0-1,-1 0 1,0 0 0,1 0 0,-1 0-1,0-1 1,0 1 0,0 0 0,0-1-1,0 1 1,0-1 0,0 1 0,0-1-1,-1 1 1,1-1 0,-1 0 0,1 0-1,7-73-1,-7 42 19,-2 33-18,1-1-1,0 1 1,-1-1-1,1 1 0,0-1 1,-1 1-1,1-1 1,0 0-1,0 1 1,0-1-1,0 0 0,-1 1 1,1-1-1,0 0 1,0 1-1,0-1 1,0 0-1,0 1 0,1-1 1,-1 1-1,0-1 1,0 0-1,0 1 1,1-1-1,-1 0 0,0 1 1,0-1-1,1 1 1,-1-1-1,1 1 1,-1-1-1,0 1 0,1-1 1,-1 1-1,1-1 1,-1 1-1,1-1 1,-1 1-1,1 0 0,0-1 1,-1 1-1,1 0 1,-1 0-1,1-1 1,0 1-1,-1 0 0,1 0 1,0 0-1,-1 0 1,1 0-1,0 0 1,-1 0-1,1 0 0,-1 0 1,1 0-1,0 0 1,-1 0-1,1 1 1,0-1-1,-1 0 0,1 0 1,-1 1-1,1-1 1,0 0-1,-1 1 1,1-1-1,-1 0 0,1 1 1,-1-1-1,1 1 1,10 15-24,-9-11 25,0-1 0,0 0 0,0 0 0,0-1 0,1 1 1,0 0-1,0-1 0,0 1 0,0-1 0,1 0 0,-1 0 0,1 0 0,0-1 0,-1 1 1,1-1-1,0 0 0,1 0 0,-1-1 0,0 1 0,1-1 0,-1 0 0,3 1-1,-5-4 3,0 0-1,0 0 1,0 0-1,-1 0 1,1 0 0,-1-1-1,1 1 1,-1 0-1,0-1 1,0 1-1,0-1 1,0 1-1,-1-1 1,1 0 0,-1 1-1,1-1 1,-1 0-1,0 1 1,0-1-1,0 0 1,0 1-1,-1-2-2,-1-27-48,-1-12-1083,7 18-3962,11 18-8244,-7 7 4576</inkml:trace>
  <inkml:trace contextRef="#ctx0" brushRef="#br0" timeOffset="32410.145">5182 1872 9252,'23'34'11934,"-4"25"-7711,-10-27-3041,2-15-2446,-8-21-3774,-2-10-3278,-2-2-3641</inkml:trace>
  <inkml:trace contextRef="#ctx0" brushRef="#br0" timeOffset="32603.164">5156 1753 10421,'-2'-7'2769,"2"6"64,2 1-1392,0 1-353,4 7-351,2-1-561,1 0-608,2 1-2338,1-2-2384,0-1-5939</inkml:trace>
  <inkml:trace contextRef="#ctx0" brushRef="#br0" timeOffset="32895.166">5313 1860 12214,'28'51'10209,"-4"-5"-7122,-23-92-2358,-1-67-153,0 112-576,0 1 0,0-1 0,0 1 0,0-1 1,0 1-1,0-1 0,0 1 0,0-1 0,0 0 0,1 1 0,-1-1 0,0 1 1,0-1-1,1 1 0,-1-1 0,0 1 0,1 0 0,-1-1 0,1 1 1,-1-1-1,0 1 0,1 0 0,-1-1 0,1 1 0,-1 0 0,1-1 0,-1 1 1,1 0-1,-1 0 0,1-1 0,-1 1 0,1 0 0,-1 0 0,1 0 0,0 0 1,-1 0-1,1 0 0,-1 0 0,1 0 0,-1 0 0,1 0 0,-1 0 0,1 0 1,0 0-1,-1 1 0,1-1 0,-1 0 0,1 0 0,-1 1 0,1-1 1,-1 0-1,1 1 0,-1-1 0,0 0 0,1 1 0,-1-1 0,1 0 0,-1 1 1,0-1-1,1 1 0,-1-1 0,0 1 0,29 37 13,-22-27-18,87 98-1094,-93-107 891,1-1 0,-1 1 1,1-1-1,-1 0 0,1 0 1,-1 0-1,1 0 0,-1 0 0,1 0 1,0 0-1,0 0 0,0 0 1,-1-1-1,1 1 0,0-1 1,0 0-1,0 1 0,0-1 0,0 0 1,0 0-1,0 0 0,0 0 1,0-1-1,0 1 0,-1 0 1,1-1-1,0 0 0,0 1 0,0-1 1,0 0 207,35-17-9171,-13 3-1143</inkml:trace>
  <inkml:trace contextRef="#ctx0" brushRef="#br0" timeOffset="33315.476">5751 1763 12598,'-34'-42'11062,"33"41"-10932,0 0 0,-1 0-1,1-1 1,-1 1 0,1 0 0,-1 0 0,0 1 0,1-1 0,-1 0-1,0 0 1,0 1 0,0-1 0,1 1 0,-1 0 0,0-1 0,0 1-1,0 0 1,0 0 0,0 0 0,1 0 0,-1 1 0,0-1 0,0 0-1,0 1 1,0-1 0,1 1 0,-1 0 0,0-1 0,1 1 0,-1 0-1,0 0 1,1 0 0,-1 0 0,1 1 0,-1-1 0,1 0 0,0 1-1,0-1 1,0 0 0,-1 1 0,1 0-130,-2 3 67,0 0 0,0 1 1,0 0-1,1-1 0,0 1 0,0 0 0,0 0 1,1 0-1,0 0 0,0 1 0,1-1 0,-1 0 1,1 0-1,1 1 0,-1-1 0,1 2-67,0-5 1,-1 0-1,1 0 0,-1 0 0,1 0 1,0 0-1,0-1 0,1 1 1,-1 0-1,0-1 0,1 1 1,0-1-1,-1 1 0,1-1 1,0 0-1,0 0 0,0 0 0,1 0 1,-1 0-1,0 0 0,1-1 1,-1 1-1,1-1 0,0 1 1,-1-1-1,1 0 0,0 0 1,0 0-1,0-1 0,0 1 1,0-1-1,0 0 0,0 1 0,-1-1 1,3 0-1,-2-1-54,1 1 0,0-1 0,0 1 0,0-1 0,-1 0 0,1-1 0,0 1 0,-1-1 0,1 1 0,-1-1 0,1 0 0,-1 0 0,0-1 1,0 1-1,0-1 0,0 1 0,0-1 0,-1 0 0,1 0 0,-1 0 0,0-1 0,0 1 0,0 0 0,0-1 0,-1 1 0,1-1 0,-1 0 0,0 1 0,0-1 0,0 0 1,-1 0-1,1 0 0,-1 0 0,0 1 0,0-1 0,0 0 0,-1 0 0,1 0 0,-1 0 0,0 0 0,0 0 54,4 33 1155,12 18-931,-5-20-66,0 0 0,-2 1 1,-1 1-1,-2-1 1,0 1-1,-2 0 0,-1 0 1,-1 0-1,-3 10-158,2-37-22,-1 1 0,1-1 0,-1 1 0,0-1 0,0 0 0,0 1 0,0-1 1,0 0-1,-1 0 0,1 0 0,-1 0 0,1 0 0,-1 0 0,0 0 0,1-1 0,-1 1 0,0 0 0,0-1 0,-1 0 0,1 1 0,0-1 0,0 0 0,-1 0 0,1 0 1,0 0-1,-1-1 0,1 1 0,-1-1 0,1 1 0,-1-1 0,1 0 0,-1 0 0,1 0 0,-1 0 0,1-1 0,-1 1 0,1-1 0,-1 1 0,1-1 0,0 0 0,-1 0 1,1 0-1,0 0 0,0 0 0,0-1 0,-1 1 0,1-1 0,1 1 0,-1-1 0,0 0 0,0 0 0,1 0 0,-1 0 0,1 0 0,-1 0 0,1 0 0,0 0 0,-1-1 22,-18-42-5808,12 13-3019,7 25 6086,-4-14-9256</inkml:trace>
  <inkml:trace contextRef="#ctx0" brushRef="#br0" timeOffset="34076.554">6291 1682 9460,'-2'-22'6691,"11"32"-541,26 47-2715,42 14-2517,-65-60-717,-11-10-191,0 1 0,0-1 0,-1 1 0,1-1 0,0 0 0,0 0 0,0 1 0,1-1 0,-1 0 0,0 0 0,0 0 0,1 0 0,-1 0 0,0 0 0,1-1 0,-1 1 0,1 0 0,-1-1 0,1 1 0,-1-1 0,1 1 0,-1-1 0,1 0 0,0 0 0,-1 0 0,1 0 0,0 0 0,-1 0 0,1 0 0,-1 0 0,1 0 0,0-1 0,-1 1 0,1-1 0,-1 1 0,1-1 0,-1 0 0,0 0 0,1 1 0,-1-1 0,0 0 0,1 0 0,-1 0 0,1-1-10,4-104 256,-4 105-256,0 1-1,0 0 0,0 0 1,0 0-1,0 0 0,1 0 1,-1 0-1,0 0 0,0 1 1,0-1-1,-1 1 1,1-1-1,0 1 0,0 0 1,0 0-1,0 0 0,0 0 1,-1 0-1,1 0 0,-1 1 1,1-1-1,0 0 0,-1 1 1,0-1-1,1 1 1,-1 0-1,0-1 0,0 1 1,0 1 0,42 35 363,-42-37-347,0-1 0,0 1 0,0 0-1,0-1 1,0 1 0,0-1 0,0 1-1,1-1 1,-1 1 0,0-1 0,0 0-1,0 0 1,1 0 0,-1 0 0,0 0-1,0 0 1,0 0 0,1 0 0,-1 0-1,0 0 1,0 0 0,0-1 0,0 1-1,0-1 1,1 1 0,-1-1 0,0 1-1,0-1 1,0 1 0,0-1 0,0 0-1,0 0 1,-1 0 0,1 1 0,0-1-1,0 0 1,0 0 0,-1 0 0,1 0-1,-1 0 1,1 0 0,-1 0 0,1-1-1,-1 1 1,1 0-16,-4-86-186,-2 60-570,4 15-184,-4-38-2489,11 20-8396,-1 22 372</inkml:trace>
  <inkml:trace contextRef="#ctx0" brushRef="#br0" timeOffset="34439.995">6672 1468 11029,'9'1'9385,"9"24"-6619,-18-25-2722,82 223 3248,-68-200-3059,-3-37-58,-8-17-160,-2 16-5,0 0 0,1 0 0,0 1 1,1 0-1,1-1 0,0 1 0,1 0 0,6-11-10,-10 24 6,-1 0 0,0 1-1,1-1 1,-1 0 0,1 1-1,0-1 1,-1 0-1,1 1 1,-1-1 0,1 1-1,0-1 1,0 1 0,-1-1-1,1 1 1,0 0 0,0-1-1,-1 1 1,1 0-1,0-1 1,0 1 0,0 0-1,0 0 1,-1 0 0,1 0-1,0 0 1,0 0 0,0 0-1,0 0 1,0 0-1,-1 0 1,1 1 0,0-1-1,0 0 1,0 0 0,-1 1-1,1-1 1,0 1-1,0-1 1,-1 1 0,1-1-1,0 1 1,-1-1 0,1 1-1,-1-1 1,1 1 0,-1 0-1,1-1 1,-1 1-1,1 0 1,-1 0 0,1-1-1,-1 1 1,0 1-6,24 40 739,-2 60-1523,-18-119-15421,-1 2 5152</inkml:trace>
  <inkml:trace contextRef="#ctx0" brushRef="#br0" timeOffset="34731.995">7021 1546 9780,'22'3'4912,"33"4"479,20-21-3074,-74 12-2287,0 1 0,0 0 0,0-1 0,0 1 0,0-1 0,0 1 0,-1-1 0,1 1-1,-1-1 1,1 1 0,-1-1 0,0 0 0,1 1 0,-1-1 0,0 0 0,0 1 0,0-1 0,0 0 0,-1 1 0,1-1 0,0 0 0,-1 1 0,1-1 0,-1 0 0,1 1 0,-1-1 0,0 1 0,0-1 0,0 1 0,0 0 0,0-1 0,0 1 0,0 0 0,0 0 0,0-1 0,0 1 0,-1 0 0,1 0 0,-1 0 0,1 1 0,0-1 0,-1 0 0,0 0 0,1 1 0,-1-1 0,1 1 0,-1 0 0,0-1 0,1 1 0,-1 0 0,0 0 0,1 0 0,-1 0 0,-1 0-30,-1-1 99,0 1 0,0-1 0,0 1 0,0-1 0,0 1 0,0 1 0,0-1 0,0 0 0,0 1 0,1 0 0,-1 0 0,0 0 0,0 0 1,0 1-1,1 0 0,-1-1 0,1 1 0,-1 0 0,1 1 0,0-1 0,0 1 0,0-1 0,0 1 0,0 0 0,1 0 0,-1 0 0,1 0 0,0 1 0,0-1 0,0 1 0,0-1 0,1 1 0,-1 0 0,1-1 0,0 1 0,0 0 0,1 0 0,-1 0 0,1 0 1,-1 0-1,1 0-99,-1 2 12,0-1 1,0 1 0,1-1-1,0 1 1,0-1 0,0 1 0,0-1-1,1 0 1,0 1 0,0-1-1,1 1 1,-1-1 0,1 0-1,0 0 1,1 0 0,-1 0 0,1 0-1,0-1 1,0 1 0,0-1-1,1 1 1,-1-1 0,1-1 0,0 1-1,1 0 1,-1-1 0,0 0-1,1 0 1,0 0 0,0 0 0,0-1-1,0 0 1,0 0 0,3 1-13,-5-3-232,-1 1 1,1-1-1,0 1 1,-1-1-1,1 0 1,-1 0 0,1 0-1,-1 0 1,1-1-1,0 1 1,-1-1-1,1 1 1,-1-1-1,1 0 1,-1 0-1,0 0 1,1 0-1,-1-1 1,0 1 0,0 0-1,0-1 1,0 0-1,0 1 1,0-1-1,0 0 1,-1 0-1,1 0 1,0 0-1,-1-1 1,0 1-1,0 0 1,1 0 0,-1-1 231,22-45-10704,-9 20 550</inkml:trace>
  <inkml:trace contextRef="#ctx0" brushRef="#br0" timeOffset="35114.091">7258 1476 10581,'12'8'10131,"4"28"-7278,7 83-1062,-16-129-1426,-6-12-315,-1 12-35,-1-1 1,2 1-1,0-1 0,0 1 0,1-1 0,0 1 0,1 0 0,0-1 1,1 2-1,0-1 0,0 0 0,1 1 0,0 0 0,1 0 1,5-7-16,-10 15 9,0 0 1,1-1 0,-1 1 0,0 0 0,1 0 0,-1 1 0,0-1 0,1 0 0,-1 0-1,1 1 1,0-1 0,-1 1 0,1-1 0,-1 1 0,1 0 0,0-1 0,-1 1 0,1 0-1,0 0 1,-1 0 0,1 1 0,0-1 0,-1 0 0,1 0 0,-1 1 0,1-1 0,-1 1-1,1 0 1,-1-1 0,1 1 0,-1 0 0,1 0 0,-1 0 0,0 0 0,1 0 0,-1 0-1,0 0 1,0 0 0,0 1 0,0-1 0,0 0 0,0 1 0,0-1 0,0 1 0,0 0-10,35 71 1273,0 81-1465,-47-170-16299,7 3 5473</inkml:trace>
  <inkml:trace contextRef="#ctx0" brushRef="#br0" timeOffset="35979.42">553 3378 7796,'7'21'10492,"0"18"-6585,3 10-2985,35 29 228,-41-70-1101,0-1-39,-5-14-21,-4-5 4,2 0 0,-1-1 0,1 1 0,1-1 0,1 0 0,-1 1 0,2-1 0,0 0 0,0 0 0,1 0 0,1 1 0,0-1 0,4-11 7,-5 21 6,0 1-1,1 0 0,-1-1 0,0 1 0,1 0 1,-1 0-1,1 0 0,0 0 0,0 0 0,0 0 0,0 1 1,0-1-1,0 1 0,0-1 0,0 1 0,1 0 1,-1 0-1,0 0 0,1 0 0,-1 0 0,1 0 1,0 1-1,-1-1 0,1 1 0,-1 0 0,1 0 0,-1 0 1,1 0-1,0 0 0,-1 0 0,1 1 0,-1 0 1,1-1-1,-1 1 0,1 0 0,-1 0 0,1 0 0,-1 0 1,0 1-1,0-1 0,0 0 0,1 1 0,-1 0 1,-1 0-1,1-1 0,0 1 0,0 0 0,-1 0 1,1 1-1,-1-1 0,0 0 0,1 0 0,-1 2-5,8 9 191,-1 1-1,-1 0 0,0 1 0,-1 0 1,-1 0-1,0 0 0,-1 0 1,-1 1-1,1 8-190,-5-18-1026,-2-20-6885,7 5 1246,1-3-3929</inkml:trace>
  <inkml:trace contextRef="#ctx0" brushRef="#br0" timeOffset="36312.547">896 3421 10565,'67'-28'8172,"28"-26"-5569,-95 53-2599,0 1 0,0-1 0,1 0 0,-1 0-1,0 1 1,0-1 0,-1 0 0,1 0 0,0 1 0,0-1-1,0 0 1,0 0 0,-1 1 0,1-1 0,0 0-1,-1 1 1,1-1 0,0 0 0,-1 1 0,1-1-1,-1 0 1,1 1 0,-1-1 0,1 1 0,-1-1 0,1 1-1,-1-1 1,0 1 0,1 0 0,-1-1 0,0 1-1,1 0 1,-1-1 0,0 1 0,0 0 0,1 0-1,-1 0 1,0 0 0,1 0 0,-1 0 0,0 0-1,0 0 1,1 0 0,-1 0 0,0 0 0,0 0 0,1 0-1,-1 0 1,0 1 0,0-1 0,1 0 0,-1 1-1,0-1 1,1 0 0,-1 1 0,0-1-4,-3 0 99,0-1 0,0 1 0,0 0 0,0 0 0,0 0 1,0 1-1,0-1 0,0 1 0,0 0 0,0 0 0,0 1 0,0-1 0,1 1 0,-1-1 1,1 1-1,-1 1 0,1-1 0,-1 0 0,1 1 0,0-1 0,0 1 0,0 0 0,1 0 1,-1 0-1,1 1 0,0-1 0,-1 0 0,2 1 0,-1 0 0,0-1 0,1 1 0,-1 0 1,1 0-1,0 0 0,0 0 0,1 0 0,-1 0 0,1 0 0,0 0 0,0 3-99,1-2 78,-1 1 0,1-1 0,0 0 0,1 0-1,-1 0 1,1 0 0,0-1 0,0 1 0,1 0-1,-1-1 1,1 1 0,0-1 0,0 0 0,0 0-1,1 0 1,0 0 0,-1-1 0,1 0 0,1 1 0,-1-1-1,0-1 1,1 1 0,-1-1 0,4 2-78,-4-3-130,1 0 1,-1 0 0,0 0 0,0-1-1,1 1 1,-1-1 0,0 0 0,1 0-1,-1-1 1,0 1 0,1-1 0,-1 0-1,0 0 1,0-1 0,0 1 0,0-1-1,0 0 1,0 0 0,0 0 0,0-1 129,41-39-6761,-30 25-66,2 1-4370</inkml:trace>
  <inkml:trace contextRef="#ctx0" brushRef="#br0" timeOffset="36570.526">1206 3272 11429,'-15'6'9131,"7"10"-5024,5 47-2725,3-59-864,1 7-300,0-1-1,0 1 1,1-1 0,1 1 0,0-1 0,0 0-1,1 0 1,0 0 0,1 0 0,0-1 0,6 9-218,-10-17-6,0 0 1,0 0 0,1 0 0,-1 0 0,0 0-1,1 0 1,-1 0 0,1 0 0,-1 0 0,1-1-1,-1 1 1,1-1 0,-1 1 0,1-1 0,0 1-1,-1-1 1,1 0 0,0 0 0,-1 0 0,1 0-1,0 0 1,-1 0 0,1 0 0,0-1 0,-1 1-1,1-1 1,0 1 0,-1-1 0,1 0 0,-1 1-1,1-1 1,-1 0 0,0 0 0,1 0 0,-1 0-1,0 0 1,1 0 0,-1 0 0,0-2 5,24-34-3733,-21 22 913,3-10-8075,-3 14-401</inkml:trace>
  <inkml:trace contextRef="#ctx0" brushRef="#br0" timeOffset="36844.084">1373 3345 10181,'38'-8'7295,"48"-19"-2662,-85 26-4575,-1 0 0,1 0 1,0 0-1,-1-1 0,1 1 1,-1 0-1,1-1 0,-1 1 0,0 0 1,0-1-1,1 1 0,-1 0 1,0-1-1,0 1 0,0-1 1,-1 1-1,1 0 0,0-1 0,0 1 1,-1 0-1,1-1 0,-1 1 1,1 0-1,-1-1 0,0 1 0,1 0 1,-1 0-1,0 0 0,0 0 1,0 0-1,0 0 0,0 0 1,0 0-1,0 0 0,0 0 0,0 0 1,0 1-1,0-1 0,-1 0 1,1 1-1,0-1 0,0 1 0,-1-1 1,1 1-1,0 0 0,-1 0 1,0-1-59,-2 0 84,1 1 1,-1-1 0,1 1-1,-1-1 1,1 1-1,-1 0 1,1 1 0,-1-1-1,1 0 1,0 1-1,-1 0 1,1 0 0,-1 0-1,1 0 1,0 0 0,0 1-1,0-1 1,0 1-1,0 0 1,0 0 0,0 0-1,0 1 1,1-1 0,-1 0-1,1 1 1,0 0-1,0 0 1,0-1 0,0 1-1,0 0 1,1 1-1,-1-1 1,1 0 0,0 0-1,0 1 1,0-1 0,0 0-1,0 1 1,1-1-1,0 1 1,0-1 0,0 1-1,0-1 1,0 1-1,1-1 1,-1 1 0,1-1-1,0 1 1,0-1 0,0 0-1,1 0 1,-1 0-1,3 4-84,-2-3-17,1 1 0,1-1 0,-1 0-1,1 0 1,0 0 0,-1 0-1,2-1 1,-1 1 0,0-1 0,1 0-1,-1 0 1,1-1 0,0 1-1,0-1 1,0 0 0,0-1-1,0 1 1,1-1 0,-1 0 0,0 0-1,1-1 1,-1 1 0,1-1-1,-1 0 1,1-1 0,-1 1 0,4-2 17,15-15-4694,-10 1-2857,-10 11 2846,4-5-7196</inkml:trace>
  <inkml:trace contextRef="#ctx0" brushRef="#br0" timeOffset="37153.249">1709 3157 12966,'-24'2'8525,"3"6"-3835,18-6-4594,0 0 1,0 0 0,0 0-1,0 0 1,1 1-1,-1-1 1,1 1-1,-1-1 1,1 1 0,0 0-1,0 0 1,0 0-1,1 1 1,-1-1 0,1 0-1,0 0 1,-1 1-1,2-1 1,-1 1 0,0-1-1,1 1 1,-1-1-1,1 1 1,0 0-1,0-1 1,1 1 0,-1-1-1,1 1-96,-1-1 5,1-1-1,-1 0 1,1 0-1,0 0 0,0 0 1,0 0-1,0 0 1,0 0-1,0 0 1,1 0-1,-1-1 0,0 1 1,1 0-1,0-1 1,-1 1-1,1-1 1,0 0-1,0 1 1,0-1-1,0 0 0,0 0 1,0 0-1,0 0 1,0-1-1,0 1 1,0-1-1,0 1 0,1-1 1,-1 0-1,0 1 1,0-1-1,2 0-4,43 21 45,-46-17-40,0 1-1,0-1 1,0 1 0,-1-1-1,1 1 1,-1-1 0,0 1 0,-1-1-1,1 1 1,-1-1 0,0 0-1,0 1 1,0-1 0,-1 0-1,1 1 1,-1-1 0,0 0 0,0 0-1,-1 0 1,1-1 0,-1 1-5,-13-1-1061,11-22-4404,13-3-5956,-2 8 213</inkml:trace>
  <inkml:trace contextRef="#ctx0" brushRef="#br0" timeOffset="37447.283">1883 3134 12934,'-1'0'599,"-19"13"7657,1 2-4514,17-14-3712,1 0 1,0 0 0,0 0 0,0 1 0,0-1 0,0 0 0,0 0 0,0 1 0,1-1-1,-1 0 1,0 1 0,1-1 0,-1 1 0,1-1 0,-1 0 0,1 1 0,0-1 0,-1 1-1,1 0 1,0-1 0,0 1 0,0-1 0,0 1 0,1-1 0,-1 1 0,0-1 0,1 1-1,-1-1 1,1 1 0,-1-1 0,1 0 0,0 1 0,-1-1 0,1 0 0,0 1 0,0-1-1,0 0 1,0 0 0,0 0 0,0 0 0,0 0 0,1 0 0,-1 0 0,1 1-31,21 15 219,-20-15-189,1 0-1,-1 0 0,0 0 1,0 0-1,-1 1 0,1-1 0,0 1 1,-1 0-1,0 0 0,1 0 1,-1 0-1,0 0 0,-1 0 1,1 0-1,0 1 0,-1-1 0,0 1 1,0-1-1,0 1 0,0 2-29,0-4 6,0 1-1,0-1 0,0 1 1,-1-1-1,1 1 0,-1 0 1,0-1-1,0 1 0,0 0 1,0-1-1,0 1 0,-1 0 1,1-1-1,-1 1 0,1-1 1,-1 1-1,0-1 0,0 1 1,0-1-1,-1 1 0,1-1 1,0 0-1,-1 0 0,0 0 1,1 0-1,-1 0 0,0 0 1,0 0-1,0 0 0,0-1 1,0 1-1,-1-1 0,1 1 1,0-1-1,-1 0-5,-7-24-5408,14 5-4482,1 0-2678</inkml:trace>
  <inkml:trace contextRef="#ctx0" brushRef="#br0" timeOffset="37842.006">1981 3105 12934,'50'-2'7575,"-11"27"-4369,19 65-2845,-32-45 550,13 4-961,-45-76-620,-72-24 955,54 40 62,22 9-242,-1 1-1,1 0 0,-1 0 0,0 0 1,1 0-1,-1 1 0,0-1 0,1 1 0,-1-1 1,0 1-1,0 0 0,1 0 0,-1 0 1,0 1-1,0-1 0,1 1 0,-1-1 1,0 1-1,1 0 0,-1 0 0,0 0 0,1 0 1,-1 1-1,1-1 0,0 0 0,0 1 1,-1 0-1,1 0 0,0 0 0,0 0 1,1 0-1,-1 0 0,0 0 0,1 0 0,-1 1 1,1-1-1,0 1 0,-1-1 0,1 1 1,1-1-1,-1 1 0,0 0 0,1 0 1,-1-1-1,1 1 0,0 0 0,0 0 0,0-1 1,0 1-1,0 0 0,1 0 0,-1-1 1,1 1-1,-1 0 0,1-1 0,0 1 1,0 0-1,1 0-104,-1 0 21,1-1 0,-1 0 0,0 0 0,1 1 0,-1-1-1,1 0 1,0 0 0,-1-1 0,1 1 0,0 0 0,0 0 0,0-1 0,0 1 0,1-1 0,-1 0 0,0 0 0,1 0 0,-1 0 0,1 0 0,-1 0 0,1-1 0,-1 1-1,1-1 1,-1 0 0,1 1 0,-1-1 0,1 0 0,0-1-21,43-16-2680,-20-5-4290,-6 11-2719,-5 5-2487</inkml:trace>
  <inkml:trace contextRef="#ctx0" brushRef="#br0" timeOffset="38104.561">2272 3298 12870,'6'-29'9441,"-8"-18"-6378,1 7-1614,16-60 389,-14 99-1884,1 1 0,-1-1 0,0 1 0,1-1 0,-1 1-1,1 0 1,-1 0 0,1-1 0,-1 1 0,1 0 0,-1 0 0,1 1 0,-1-1 0,1 0 0,-1 0-1,1 1 1,-1-1 0,1 1 0,-1-1 0,1 1 0,-1 0 0,0-1 0,0 1 0,1 0-1,-1 0 1,0 0 0,0 0 0,0 0 0,0 0 0,0 0 0,0 0 0,0 1 0,0-1 0,0 0-1,-1 1 1,1-1 0,0 0 46,8 8-3699,3-5-7909,-4-3-24</inkml:trace>
  <inkml:trace contextRef="#ctx0" brushRef="#br0" timeOffset="38411.437">2410 3076 11109,'3'7'10899,"1"5"-8307,5 12-2250,56 62 827,-63-85-1199,-1 0-1,1 0 1,0 0 0,-1 0 0,1 0 0,0 0 0,-1-1 0,1 1 0,0-1 0,0 1 0,0-1 0,0 0-1,-1 0 1,1 0 0,0 0 0,0 0 0,0 0 0,0 0 0,0-1 0,-1 1 0,1-1 0,0 1-1,0-1 1,-1 1 0,1-1 0,0 0 0,-1 0 0,1 0 0,-1 0 0,1 0 0,-1-1 0,1 1 0,-1 0-1,0-1 1,0 1 0,0 0 0,0-1 0,0 0 0,0 1 0,0-1 30,23-71-1654,-23 3 1977,18 89 2348,69 256-310,-86-264-2908,2 6-260,-3-13-4083,0-2-4191,-5-5-4186</inkml:trace>
  <inkml:trace contextRef="#ctx0" brushRef="#br0" timeOffset="38862.99">1197 3292 10853,'4'-5'9390,"0"-14"-5600,3-5-2113,12 20-1438,-11 4-4132,-3 0-4789,-1 3-4676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22T18:25:17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23187 19029 0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8:50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6227,'-42'28'7160,"41"-28"-7091,0 0-1,1 1 0,-1-1 0,0 0 1,1 1-1,-1-1 0,0 1 0,1-1 1,-1 1-1,1 0 0,-1-1 0,1 1 1,-1 0-1,1-1 0,-1 1 0,1 0 1,0-1-1,-1 1 0,1 0 0,0 0 1,0-1-1,0 1 0,-1 0 0,1 0 1,0-1-1,0 1 0,0 0 0,0 0 1,0 0-1,1-1 0,-1 1 1,0 0-1,0 0 0,0-1 0,1 1 1,-1 0-1,0 0 0,1-1 0,-1 1 1,0 0-1,1-1 0,-1 1 0,1-1 1,-1 1-1,1 0 0,0-1 0,-1 1 1,1-1-1,-1 1 0,1-1 0,0 0 1,-1 1-1,1-1 0,0 0 0,0 1 1,-1-1-1,1 0 0,0 0 0,0 0 1,0 1-69,147 11 2988,1032 19 2166,-1083-25-5055,-116-20-699,-11 12-4103,11 3-3998,4 1-3003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8:52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 5507,'-5'0'1376,"4"-1"-1192,0 1 0,0-1 0,0 1 0,-1 0 0,1-1 0,0 1 0,0 0 0,0 0 1,-1 0-1,1 0 0,0 0 0,0 0 0,-1 0 0,1 1 0,0-1 0,0 0 0,0 1 0,-1-1 0,1 1 1,0-1-1,0 1 0,0-1 0,0 1 0,0 0 0,0 0 0,0-1 0,0 1 0,0 0 0,0 0 1,1 0-1,-1 0 0,0 0 0,0 0 0,1 0 0,-1 0 0,1 0 0,-1 1 0,1-1 0,0 0 0,-1 0 1,1 0-1,0 1 0,0-1 0,0 0 0,0 0-184,1 2 176,1-1 0,-1 0 0,1 0 0,0 0 0,0-1 0,0 1 0,0 0 0,1-1 0,-1 1 0,0-1 0,1 0 1,-1 0-1,0 0 0,1 0 0,0 0 0,-1 0 0,1-1 0,-1 1 0,1-1 0,0 0 0,-1 0 0,1 0 0,0 0 0,-1 0 0,1 0 0,0-1 0,-1 0 0,1 1 0,2-2-176,16 1 863,138-2 1533,25 12-1505,-95 0-605,1-4 1,0-3-1,80-11-286,-51-3 157,0 5 1,29 5-158,350 11 82,140-53 652,-304 48-590,-118-17-128,44 9 62,-58 8 18,16 6 5,116-11 43,-57-8 456,90 36-272,100-22-269,-309 14-134,-117-12 83,0 0-1,0-3 1,1-2-1,30-2-7,-3 1 5,414 22-32,-266-27 91,-119-4 1,70 19-138,80-15 57,261 15 14,-149 7 4,156-50 842,-351 30-407,-79 2-349,-103-11-2161,7 9 750,-13-8-4355,17-8-2717,5-5-3440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9:4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11189,'2'0'6781,"0"6"-3528,1 14-1801,-3-18-684,32 181 2460,-32-181-3185,-10-88 357,8 76-306,1 1-1,1-1 1,-1 0 0,2 1 0,-1-1-1,1 1 1,1-1 0,0 1 0,0-1-1,1 1 1,0 0 0,0 0 0,1 0-1,1 0-93,-4 7-31,1 1 0,-1 0 0,1 0 0,-1-1 0,1 1 0,0 0-1,-1 0 1,1 0 0,0 1 0,0-1 0,0 0 0,0 1 0,0-1-1,0 1 1,0 0 0,0 0 0,0-1 0,0 1 0,0 0 0,0 1-1,0-1 1,0 0 0,0 1 0,0-1 0,-1 1 0,1-1 0,1 2 31,36 14-5901,-16-6-4069,-10-6-1729</inkml:trace>
  <inkml:trace contextRef="#ctx0" brushRef="#br0" timeOffset="352.006">330 159 10277,'-10'-5'10750,"-21"14"-6517,26-5-4063,1 0 1,0 0-1,0 0 0,0 1 1,0 0-1,1 0 1,0 0-1,0 0 1,0 0-1,1 1 1,0-1-1,0 1 1,0-1-1,0 1 1,1 0-1,0 0 1,1 0-1,-1 0 1,1 0-1,0 0 1,0-1-1,1 6-170,0-7 16,-1 0 1,1 0-1,-1 0 0,1 0 0,1 0 1,-1 0-1,0 0 0,1 0 1,0-1-1,0 1 0,0 0 0,0-1 1,0 0-1,1 1 0,0-1 0,-1 0 1,1-1-1,0 1 0,1 0 1,-1-1-1,0 1 0,1-1 0,-1 0 1,1 0-1,0-1 0,0 1 0,-1-1 1,1 0-1,0 0 0,0 0 1,0 0-1,3 0-16,-2-1-85,0 1 0,0-1-1,1 1 1,-1-1 0,0-1 0,0 1 0,0-1 0,0 0 0,0 0 0,0 0 0,0-1-1,-1 0 1,1 0 0,0 0 0,-1 0 0,1-1 0,-1 1 0,0-1 0,0-1-1,0 1 1,0 0 0,-1-1 0,1 0 0,-1 0 0,0 0 0,0 0 0,-1 0-1,1-1 1,-1 1 0,0-1 0,0 1 0,2-6 85,-3 3 59,0 0 0,-1-1 0,1 1-1,-1 0 1,-1 0 0,1-1 0,-1 1 0,-1 0 0,1 0 0,-1 0 0,0 0 0,-1 0 0,0 0-1,0 1 1,0-1 0,-1 1 0,0 0 0,0 0 0,0 0 0,-1 1 0,0-1 0,0 1-1,0 0 1,-1 1 0,0-1 0,0 1 0,-5-3-59,-22-1 76,23 13-3071,9-2-1711,3-1-2756,4 1-5832</inkml:trace>
  <inkml:trace contextRef="#ctx0" brushRef="#br0" timeOffset="771.997">569 0 12726,'9'10'8467,"-2"4"-3878,5 35-2303,-9-36-1423,38 181 449,-17-267-1389,29-5-752,-51 77 816,-1-1 1,1 0-1,0 1 1,0 0-1,0-1 0,0 1 1,0 0-1,0 0 1,0 0-1,0 0 1,0 0-1,1 1 0,-1-1 1,0 1-1,1-1 1,-1 1-1,0 0 0,1 0 1,-1 0-1,0 0 1,0 0-1,1 1 0,-1-1 1,0 1-1,1-1 1,-1 1-1,0 0 0,0 0 1,0 0-1,0 0 1,0 0-1,0 0 1,0 1-1,0-1 0,0 1 1,-1-1-1,1 1 1,1 2 12,1 0 42,0 0 1,0 1 0,-1 0 0,1 0-1,-1 0 1,0 0 0,-1 0 0,1 1-1,-1-1 1,0 1 0,-1-1 0,1 1-1,-1 0 1,0 0 0,0 0-1,-1 0 1,0 0 0,0-1 0,0 1-1,-1 0 1,0 0 0,0 0 0,0 0-1,-1-1 1,0 1 0,0 0 0,0-1-1,-1 0 1,0 1 0,0-1 0,0 0-1,-1-1 1,1 1 0,-1-1 0,0 1-1,0-1 1,-1 0 0,0 0 0,1-1-1,-1 0 1,0 0 0,0 0 0,-1 0-1,-1 0-42,-65 2 10,71-6-192,-1 0-1,1 0 1,-1 0-1,1 0 0,-1 0 1,1 0-1,0-1 0,0 1 1,-1 0-1,1-1 1,0 1-1,0-1 0,0 1 1,1-1-1,-1 1 0,0-1 1,0 0-1,1 1 1,-1-1-1,1 0 0,0 0 1,-1 1-1,1-1 0,0 0 1,0 0-1,0 0 183,7-41-12691,0 18-603</inkml:trace>
  <inkml:trace contextRef="#ctx0" brushRef="#br0" timeOffset="1027.075">940 32 13174,'17'26'10988,"-8"27"-7565,-8-43-2667,29 181 501,-26-195-9316,-2-6-989,-2-3-3427</inkml:trace>
  <inkml:trace contextRef="#ctx0" brushRef="#br0" timeOffset="1343.07">1099 217 9572,'12'1'2828,"52"1"5993,-58-2-8559,0-1 0,0 1 0,0-1-1,1 0 1,-1-1 0,-1 0 0,1 0 0,0 0-1,0 0 1,-1-1 0,1 0 0,-1 0-1,0 0 1,2-3-262,-8 8 31,-1-1 0,1 1 0,-1-1 1,0 0-1,1 1 0,-1-1 0,0 0 0,0 0 0,0-1 0,0 1 1,0 0-1,0-1 0,0 1 0,0-1 0,0 0 0,0 1 0,0-1 1,0 0-1,-1 0 0,1 0 0,0-1 0,0 1 0,0 0 0,0-1 1,0 0-1,0 1 0,0-1 0,0 0 0,0 0 0,0 0 0,1 0 0,-1 0 1,0 0-1,1-1 0,-1 1 0,1-1 0,-1 1 0,1-1 0,-1 1 1,1-1-1,0 0 0,0 0 0,0 0 0,0 1 0,0-1 0,0 0 1,1 0-1,-1 0 0,1 0 0,-1 0 0,1-1 0,0 1 0,0 0 0,0 0 1,0 0-1,0 0 0,0 0 0,0 0 0,1 0 0,-1 0 0,1 0 1,0 0-1,0 0 0,-1 0 0,1 0 0,0 0 0,0 0 0,1 0 1,-1 1-1,1-2-31,-6 9 143,-1 0 0,1 0 0,0 1 1,0 0-1,1-1 0,0 1 0,0 0 1,1 1-1,0-1 0,0 0 0,0 1 1,1-1-1,0 1 0,1-1 0,0 1 0,0 0 1,0-1-1,1 1 0,0-1 0,1 1 1,0-1-1,0 1 0,0-1 0,1 0 1,0 0-1,1 0 0,-1-1 0,1 1 0,0-1 1,1 0-1,0 0 0,2 2-143,-6-7-107,1 1 0,0-1 0,-1 0 0,1 0-1,0-1 1,0 1 0,-1 0 0,1 0 0,0-1 0,0 1 0,0-1-1,0 0 1,0 0 0,0 1 0,0-1 0,0-1 0,0 1 0,0 0-1,0 0 1,0-1 0,-1 1 0,1-1 0,0 1 0,0-1 0,0 0-1,0 0 1,-1 0 0,1 0 0,0 0 0,-1 0 0,1 0 0,-1 0-1,1-1 1,-1 1 0,0-1 0,0 1 0,1-1 0,-1-1 107,20-33-6785,-6-1-3731,-8 10 255</inkml:trace>
  <inkml:trace contextRef="#ctx0" brushRef="#br0" timeOffset="1817.055">1392 131 12886,'20'51'9288,"-4"30"-4956,1 5-2879,-4-120-1263,14-142-126,-27 175-66,0-1-1,0 1 1,0 0-1,1 0 1,-1-1 0,0 1-1,1 0 1,-1 0-1,1 0 1,-1-1 0,1 1-1,-1 0 1,1 0 0,0 0-1,0 0 1,0 0-1,-1 0 1,1 0 0,0 0-1,0 1 1,0-1-1,0 0 1,1 0 0,-1 1-1,0-1 1,0 1 0,0-1-1,0 1 1,1-1-1,-1 1 1,0 0 0,0 0-1,1-1 1,-1 1-1,0 0 1,1 0 0,-1 0-1,0 1 1,0-1 0,1 0-1,-1 0 1,0 1-1,0-1 1,1 1 0,-1-1-1,0 1 1,0-1-1,0 1 1,0 0 0,1 0 2,40 53-89,0 121 228,-41-175-141,-1 0 1,1 0 0,0 0 0,-1 0 0,1 0-1,0 0 1,0 0 0,-1 0 0,1 0 0,0 0-1,-1 0 1,1-1 0,0 1 0,-1 0 0,1 0-1,0-1 1,-1 1 0,1 0 0,-1-1 0,1 1-1,0-1 1,-1 1 0,1-1 0,-1 1 0,1-1-1,-1 1 1,0-1 0,1 0 0,-1 1 0,0-1-1,1 0 1,-1 1 0,0-1 0,0 0 0,1 1 0,-1-1-1,0 0 1,0 1 0,0-1 0,0 0 0,0 1-1,0-1 1,0 0 0,0 0 0,0 1 0,0-1-1,-1 0 1,1 1 0,0-1 0,0 0 0,-1 1-1,1-1 1,0 0 0,-1 1 0,1-1 0,-1 1-1,1-1 1,-1 1 0,1-1 1,0-2 7,3-32 9,-3 20-14,1 0 0,0 0 0,1 0 1,0 0-1,1 0 0,1 0 0,1 1 0,0 0 0,1 0 0,0 0 1,3-2-3,-9 15 14,1 0 0,0 0 0,0 0 1,0 0-1,0 0 0,0 0 1,0 0-1,1 0 0,-1 0 1,0 1-1,0-1 0,0 1 0,1-1 1,-1 1-1,0-1 0,1 1 1,-1 0-1,0-1 0,1 1 1,-1 0-1,1 0 0,-1 0 0,0 0 1,1 0-1,-1 1 0,0-1 1,1 0-1,-1 0 0,0 1 1,1-1-1,-1 1 0,0 0 0,0-1 1,1 1-1,-1 0 0,0-1 1,0 1-1,0 0 0,0 0 0,0 0 1,0 0-1,0 0 0,0 0 1,-1 1-1,1-1 0,0 0 1,-1 0-1,1 0 0,0 1 0,-1-1 1,0 0-1,1 1 0,-1-1 1,0 0-1,0 1 0,1-1 1,-1 1-1,0-1 0,-1 0 0,1 1 1,0-1-1,0 0 0,0 1 1,-1-1-15,22 81 1309,-8-28 458,-5-22-4093,-4-9-3385,-3-4-4618,-1-30-3400</inkml:trace>
  <inkml:trace contextRef="#ctx0" brushRef="#br0" timeOffset="2817.186">1194 97 7940,'1'-5'6289,"4"-13"-1285,34 19 266,-36 0-5241,-1 1 0,1-1 0,-1 1-1,0-1 1,1 1 0,-1 0 0,0 0-1,0 0 1,0 0 0,-1 0-1,1 0 1,0 1 0,-1-1 0,1 1-1,-1-1 1,0 1 0,0-1 0,0 1-1,0 0 1,-1-1 0,1 1-1,-1 0 1,1 0 0,-1 0 0,0-1-1,0 1 1,0 0 0,0 0 0,-1 0-1,1-1 1,-1 1 0,0 0-1,0 0 1,0-1 0,0 1 0,0-1-1,-1 2-28,-13 1-2146,12-7-1990,1-2-3343,0-2-4310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9:43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4 105 9909,'11'48'11772,"-8"0"-8501,9 38-1824,3 77-57,-16-123-1438,-5-57-5336,5-12-5701,1 14-171</inkml:trace>
  <inkml:trace contextRef="#ctx0" brushRef="#br0" timeOffset="372">0 52 9412,'27'-37'11816,"20"23"-7752,51 20-3237,-92-6-799,-1 1 1,0 0-1,0 0 0,0 0 1,0 0-1,0 1 1,0 0-1,0 0 1,0 0-1,-1 0 1,1 1-1,-1 0 1,0 0-1,0 0 0,0 1 1,0-1-1,0 1 1,-1 0-1,1 0 1,-1 0-1,0 0 1,-1 1-1,1-1 1,-1 1-1,1 0 1,-2-1-1,1 1 0,0 0 1,-1 0-1,0 1 1,0-1-1,0 0 1,-1 0-1,0 0 1,0 1-1,0-1 1,-1 0-1,1 0 0,-1 0 1,-1 0-1,1 0 1,-1 0-1,1 0 1,-2 0-1,1 0 1,0-1-1,-1 1 1,-1 2-29,-7 1 162,0 0 1,0 0 0,0-1 0,-1 0-1,0-1 1,-1 0 0,1-1 0,-1-1-1,0 0 1,0 0 0,-1-2-1,-7 2-162,-31-2-5,56-30-8012,6 9-59,3-5-5247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9:59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10885,'-1'2'10018,"0"6"-4758,3 50-3210,-2-54-2005,1 23 120,2 0 0,1 0 0,1 0 0,1 0 0,2-1 0,1 3-165,-8-27 3,0 0-1,0 1 1,0-1-1,1 0 1,-1 0-1,0 0 1,1 0-1,0-1 1,-1 1-1,1 0 1,0-1-1,0 1 1,0-1-1,0 1 1,0-1-1,0 0 1,1 0-1,-1 0 1,0 0-1,0 0 1,1-1 0,-1 1-1,1-1 1,-1 0-1,0 1 1,1-1-1,-1 0 1,1 0-1,-1 0 1,1-1-1,-1 1 1,0-1-1,1 1 1,-1-1-1,0 0 1,3-1-3,0 0-4,1 0 0,-1-1 0,0 0 0,1 0 0,-1-1 0,-1 1 0,1-1 0,0 0 0,-1 0 0,0 0 0,0-1 0,0 0 0,-1 0 0,3-3 4,-1 0 0,0 0 0,-1 0 1,0 0-1,0-1 0,-1 0 0,0 0 1,-1 0-1,1 0 0,-2 0 1,1 0-1,-2 0 0,1-1 0,-1 1 1,0 0-1,-1-1 0,0 1 1,-1 0-1,1 0 0,-3-6 0,-7 11-2953,11 30-11558,3-14 2703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00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14343,'1'1'3889,"-1"-1"129,1 1-1249,0 0-1248,0 0-704,0 0-241,0 0-192,0 0-224,0 0-384,-1 2-416,1-1-785,-1 2-432,2 1-2273,-2 2-2897,1 0-6131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7:32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1 341 9572,'19'9'9443,"20"-10"-7323,-32 0-1592,3 0-409,-1 0 0,0-1 0,1 0 0,-1-1-1,0 0 1,0 0 0,0-1 0,0-1 0,-1 1-1,0-1 1,6-5-119,-11 8 0,0 0 0,-1 0 1,1 0-1,-1-1 0,1 1 0,-1-1 0,0 0 0,0 1 0,0-1 0,0 0 0,-1 0 0,1 0 0,-1-1 0,0 1 1,0 0-1,0 0 0,0-1 0,-1 1 0,1 0 0,-1-1 0,0 1 0,0-1 0,0 1 0,0 0 0,0-1 0,-1 1 1,0-1-1,0 1 0,0 0 0,0 0 0,0-1 0,-1 1 0,1 0 0,-1-1 0,-1 2 48,1-1-1,0 0 1,-1 1-1,0-1 0,1 1 1,-1 0-1,0 0 1,0 0-1,0 0 1,-1 1-1,1-1 1,0 1-1,-1 0 1,1 0-1,0 0 0,-1 0 1,0 0-1,1 1 1,-1 0-1,1 0 1,-1 0-1,1 0 1,-1 0-1,0 1 1,1-1-1,-1 1 1,1 0-1,0 0 0,-1 1 1,1-1-1,0 1 1,0-1-1,-1 1 1,1 0-1,1 0 1,-1 0-1,0 1 1,0-1-1,1 1 0,-1-1 1,1 1-1,0 0 1,0 0-1,0 0 1,0 0-1,1 0 1,-1 1-1,1-1 1,0 0-1,0 1 1,0-1-1,0 4-47,-4 9 280,1 1 0,1-1 0,1 0 0,1 1 1,0 0-1,1-1 0,0 1 0,2-1 0,2 14-280,-4-27-3,1 0 0,0 0 0,0 0 0,0 0-1,0 0 1,1 0 0,-1 0 0,1 0 0,0 0 0,0-1-1,0 1 1,0-1 0,0 1 0,0-1 0,1 0 0,-1 0-1,1 0 1,0 0 0,-1 0 0,1-1 0,0 1 0,0-1-1,0 0 1,0 1 0,0-1 0,0-1 0,1 1 0,-1 0 0,0-1-1,0 0 1,1 0 0,-1 0 0,0 0 0,0 0 0,1-1-1,-1 1 1,0-1 0,0 0 0,0 0 0,0 0 0,0 0-1,0-1 1,0 1 0,0-1 0,0 0 0,-1 0 0,1 0 0,-1 0-1,1 0 4,43-26-4461,2 0-7469,-23 12 530</inkml:trace>
  <inkml:trace contextRef="#ctx0" brushRef="#br0" timeOffset="280.976">441 197 12694,'-7'34'7934,"-1"0"-3560,-45 119-1734,26-125-3131,11-44-3545,6-29 262,5 14-4199,0 7-3379</inkml:trace>
  <inkml:trace contextRef="#ctx0" brushRef="#br0" timeOffset="480.973">289 196 11381,'3'4'8722,"4"5"-5326,14 16 244,23 38-1438,23 81-1895,-50-135-4298,3-15-9354,-10 2 1049</inkml:trace>
  <inkml:trace contextRef="#ctx0" brushRef="#br0" timeOffset="696.972">586 318 13350,'0'3'3522,"1"5"111,5 1-1600,-2 5-688,-3 1-321,2 8-191,-2-2-209,1 1-224,-2-7-48,0-4-143,-1-5-209,1 2-369,0-7-415,0-5-705,1 1 177,2-1-2674,-1-9-2737,1-9-5923</inkml:trace>
  <inkml:trace contextRef="#ctx0" brushRef="#br0" timeOffset="697.972">596 113 12934,'-2'0'3105,"1"0"1,0 5-1746,1 2-623,3 3-385,-1 0-416,3-3-544,0 2-1217,5-1-1297,-3-4-2256,4-3-5203</inkml:trace>
  <inkml:trace contextRef="#ctx0" brushRef="#br0" timeOffset="1096.021">836 154 10757,'-5'-27'10166,"-24"29"-6512,25 0-3547,0 0 1,0 1 0,0 0 0,1 0 0,-1 0 0,1 0 0,-1 0-1,1 1 1,0-1 0,1 1 0,-1 0 0,0 0 0,1 0 0,0 0-1,0 1 1,0-1 0,1 0 0,0 1 0,-1-1 0,1 1 0,0 3-108,45 49-46,-36-48 41,-3-6 16,-1 0-1,1 0 1,-1 0 0,0 1-1,0 0 1,0 0-1,-1 0 1,1 0-1,-1 1 1,0 0 0,0-1-1,0 1 1,-1 0-1,0 0 1,0 0 0,0 1-1,-1-1 1,1 0-1,-1 1 1,-1-1-1,1 1 1,-1-1 0,0 1-1,0-1 1,0 1-1,-1-1 1,0 0-1,0 1 1,0-1 0,-1 0-1,0 1 1,0 0-11,1-5 5,-1 1 0,1 0 0,-1-1 0,1 1 0,-1-1 0,1 0 0,-1 1 0,0-1 0,0 0 0,0 0 0,0 0 0,0 0 0,0-1 0,0 1 0,0 0 0,0-1 0,0 1 0,0-1 0,0 0 0,0 0 0,0 0 1,0 0-1,-1 0 0,1 0 0,0-1 0,0 1 0,0-1 0,0 1 0,0-1 0,-1 0-5,-26-33-7272,24 11-257,3-7-4935</inkml:trace>
  <inkml:trace contextRef="#ctx0" brushRef="#br0" timeOffset="1505.449">1000 0 10805,'-1'9'9852,"6"10"-8253,-3-12-402,23 166 2835,-18-59-4812,-2-36-4235,-7-101-5734,2 6-176</inkml:trace>
  <inkml:trace contextRef="#ctx0" brushRef="#br0" timeOffset="1677.452">909 201 12710,'4'-1'7958,"3"2"-3514,23 3-2705,-14-2-713,79 22-1098,-71-25-4852,-10-3-5210,-4-1-2597</inkml:trace>
  <inkml:trace contextRef="#ctx0" brushRef="#br0" timeOffset="1881.451">1199 213 12598,'-2'5'3297,"6"3"225,-1 3-1489,-2 3-609,0 1-271,-2 2-209,3 3-191,-1-2-193,-2 0-144,-1-2-192,4-2-208,-2-5-272,-1-4-336,1-5-513,1 0 17,0-4-2834,2-6-2801,2-8-6515</inkml:trace>
  <inkml:trace contextRef="#ctx0" brushRef="#br0" timeOffset="2085.451">1200 44 10581,'-2'3'2289,"2"3"-96,0 2-1521,3 2-2753,6-1-2145,2 1-5186</inkml:trace>
  <inkml:trace contextRef="#ctx0" brushRef="#br0" timeOffset="2377.446">1316 152 10373,'15'59'8432,"-8"81"-3904,12-292-3943,7 72-1082,-25 79 508,-1-1-1,1 0 1,0 0 0,-1 1 0,1-1-1,0 0 1,0 1 0,0-1 0,0 1-1,1 0 1,-1-1 0,0 1 0,1 0-1,-1 0 1,0-1 0,1 1 0,0 0-1,-1 0 1,1 1 0,-1-1 0,1 0-1,0 1 1,0-1 0,-1 1 0,1-1-1,0 1 1,0 0 0,0 0 0,0 0-1,-1 0 1,1 0 0,0 0 0,0 0-1,0 0 1,0 1 0,-1-1 0,1 1-1,0 0 1,0-1 0,-1 1 0,1 0-1,1 1-10,1 3 124,1 1 0,-1-1 1,-1 1-1,1 0 0,-1 1 0,0-1 0,0 0 0,-1 1 0,1 0 0,-2 0 0,1-1 0,-1 1 0,0 0 1,0 0-1,-1 0 0,0 1-124,3 12 223,14 69-1978,-5-99-12310,-6-3 3820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00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15527,'-1'1'4242,"0"0"64,1-1-1153,1 1-1520,0 0-880,0 0-305,0 0-128,1 2-128,-1-1-304,0-2-993,0-1 1169,0-2-4402,2 0-3633,-3 0-9125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9:59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9812,'0'2'8649,"0"3"-3833,-1 26-1198,-1 163-966,12-144-2492,19-69 787,-22 16-879,0 0-1,1 1 1,0 0-1,-1 1 1,1 0-1,0 0 1,0 1-1,0 0 1,0 0-1,0 0 1,-1 1-1,1 1 1,3 0-68,3 8 155,-1-4-3248,-13-13 690,2-12-4519,0 6-968,3 0-3473</inkml:trace>
  <inkml:trace contextRef="#ctx0" brushRef="#br0" timeOffset="372.649">263 7 10453,'1'-1'8963,"2"3"-4113,10 24-2397,-12 149-257,0-164-2174,-1-8-14,-1 1 0,1 0 0,0-1 0,1 1 0,-1 0 0,0-1 0,1 1 0,0-1 0,0 1 0,0 0 0,1-1 0,-1 0-1,1 1 1,-1-1 0,1 0 0,0 0 0,0 0 0,1 0 0,-1 0 0,1-1 0,-1 1 0,1-1-8,31-5 752,82 7 505,-107-39-12433,-6 20 1820,0 4-1217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9:5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96 10741,'-2'-3'10212,"-3"25"-6519,14 89-624,23 52-3564,-32-163 299,0 0 0,1 0 0,-1-1 0,0 1 0,0 0 0,0 0 0,0 0 0,1 0 0,-1 0 0,0 0 0,0-1 0,0 1 0,1 0 0,-1 0-1,0 0 1,0 0 0,0 0 0,1 0 0,-1 0 0,0 0 0,0 0 0,1 0 0,-1 0 0,0 0 0,0 0 0,0 0 0,1 0 0,-1 0 0,0 0-1,0 1 1,0-1 0,1 0 0,-1 0 0,0 0 0,0 0 0,0 0 0,0 0 0,1 1 0,-1-1 196,2-32-6697,-1 26 3910,2-22-7287</inkml:trace>
  <inkml:trace contextRef="#ctx0" brushRef="#br0" timeOffset="434.015">17 81 10901,'18'10'8964,"-2"4"-3345,4 5-2318,10 13-2901,34 32-841,62 46 532,-126-110-88,2 2-2,-1 0-1,1 0 1,0-1 0,0 1-1,0-1 1,0 1 0,0-1-1,0 0 1,0 1 0,1-1 0,-1 0-1,0-1 1,1 1 0,-1 0-1,1-1 1,-1 1 0,1-1-1,-1 0 1,1 0 0,-1 0 0,0 0-1,2 0 0,-10-57 14,-31-233 23,36 286-2630,6 43-12374,0-26 3639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9:56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10277,'1'-23'9802,"14"32"-5913,5 70-1650,-15-59-2042,-1-5-129,0 0-1,0-1 1,1 1 0,1-1 0,0-1-1,1 1 1,1-1 0,3 5-68,-10-17 0,-1 0 0,1-1 0,-1 1 0,1-1 0,-1 1 1,1 0-1,0-1 0,-1 1 0,1-1 0,0 1 0,-1-1 1,1 0-1,0 1 0,0-1 0,0 0 0,-1 1 0,1-1 1,0 0-1,0 0 0,0 0 0,0 0 0,-1 1 0,1-1 1,0 0-1,0-1 0,0 1 0,0 0 0,-1 0 0,1 0 1,0 0-1,0-1 0,0 1 0,-1 0 0,1-1 0,0 1 1,0-1-1,-1 1 0,1-1 0,0 1 0,-1-1 0,1 1 0,-1-1 1,1 0-1,0 1 0,-1-1 0,1 0 0,-1 1 0,0-1 1,1 0-1,-1 0 0,0 0 0,1 1 0,-1-1 0,0 0 1,0 0-1,0 0 0,0 0 0,0 1 0,0-1 0,0 0 1,0 0-1,11-55 107,3-63-8,-14 119-99,0-1-1,0 0 1,1 0 0,-1 1 0,0-1 0,0 0-1,1 1 1,-1-1 0,0 0 0,1 1 0,-1-1-1,0 1 1,1-1 0,-1 0 0,1 1 0,-1-1-1,1 1 1,-1 0 0,1-1 0,0 1 0,-1-1-1,1 1 1,-1 0 0,1-1 0,0 1 0,-1 0-1,1 0 1,0-1 0,0 1 0,-1 0 0,1 0-1,0 0 1,-1 0 0,1 0 0,0 0 0,0 0-1,-1 0 1,1 0 0,0 0 0,-1 1 0,1-1-1,0 0 1,-1 0 0,1 1 0,0-1 0,-1 0-1,1 1 1,-1-1 0,1 1 0,0-1 0,-1 1-1,1-1 1,-1 1 0,1-1 0,-1 1 0,0-1-1,1 1 1,-1 0 0,0-1 0,1 1-1,-1 0 1,0-1 0,29 42-1,-9 11-10,19 26 65,-38-78-52,-1 0-1,1 0 1,0 0-1,-1-1 1,1 1-1,0 0 1,0-1-1,0 1 1,0 0-1,0-1 1,0 1-1,0-1 1,0 0-1,0 1 1,0-1-1,0 0 1,0 1-1,0-1 1,0 0-1,0 0 1,0 0-1,0 0 1,0 0-1,0 0 1,0 0-1,0 0 1,0-1-1,0 1 1,0 0-1,0-1 1,0 1-1,0-1 1,0 1 0,0-1-1,0 1 1,0-1-1,0 1 1,0-1-1,-1 0 1,1 0-1,0 1 1,0-1-1,-1 0 1,1 0-1,-1 0 1,1 0-1,-1 0 1,1 0-1,-1 0 1,1 0-1,-1 0 1,0 0-1,1 0 1,-1-1-2,11-59 30,16-120 306,-25 173-1042,3 13-6434,2 6-1261,3-4-2975</inkml:trace>
  <inkml:trace contextRef="#ctx0" brushRef="#br0" timeOffset="319.995">491 133 10597,'3'12'9814,"-1"12"-6514,-2-9-2138,18 107 6,-12-164-17503,-4 21 6645</inkml:trace>
  <inkml:trace contextRef="#ctx0" brushRef="#br0" timeOffset="522.099">518 44 10565,'0'2'2433,"2"0"-80,1 1-1745,0-1-2625,2 1-2209,1 0-5474</inkml:trace>
  <inkml:trace contextRef="#ctx0" brushRef="#br0" timeOffset="762.103">640 1 9268,'11'0'7939,"-2"9"-3714,4 40-1540,-12-43-1873,25 181-954,-27-180-2534,-1-12-9158,2-1 1573</inkml:trace>
  <inkml:trace contextRef="#ctx0" brushRef="#br0" timeOffset="1066.11">611 163 10933,'3'-4'7112,"4"-1"-3525,16-6-317,31 7-804,-16 3-5198,-20-4-2509,-3-7-3720,-8 4-1457</inkml:trace>
  <inkml:trace contextRef="#ctx0" brushRef="#br0" timeOffset="1250.096">812 2 8500,'14'4'10210,"-1"28"-6016,-11-26-3543,34 216 3788,-35-222-4445,0 0 0,0 0 0,0 0 0,0 0 1,0 0-1,0-1 0,0 1 0,-1 0 0,1-1 0,0 1 0,0-1 0,0 1 0,0-1 0,0 1 0,0-1 0,-1 1 0,1-1 1,0 0-1,0 0 0,-1 1 0,1-1 0,-1 0 0,1 0 0,-1 0 0,1 0 0,-1 0 0,1 1 0,-1-1 0,0 0 0,1 0 1,-1 0-1,0 0 0,0 0 0,0 0 0,0 0 0,0 0 0,0 0 0,0 0 0,0 0 0,0 0 0,0 0 0,-1 0 0,1 0 1,0 0-1,-1 0 0,1 0 6,1-3-45,5-31-196,-6 30 224,1 0 1,-1 0-1,1-1 0,0 1 1,0 0-1,1 0 0,-1 0 1,1 0-1,0 0 0,1 0 1,-1 1-1,1-1 0,0 1 0,0-1 1,0 1-1,0 0 0,1 0 1,0 1-1,1-2 17,-3 5 12,0 1-1,0-1 1,0 0 0,1 1-1,-1 0 1,0-1 0,0 1-1,-1 0 1,1 0 0,0 0-1,0 0 1,0 1 0,-1-1-1,1 0 1,0 1-1,-1-1 1,1 1 0,-1-1-1,0 1 1,0 0 0,1 0-1,-1 0 1,0-1 0,-1 1-1,1 0 1,0 0 0,0 0-1,-1 0 1,1 1 0,-1-1-1,0 0 1,0 0-12,5 9 155,0-1-185,-1-1-1,0 1 1,0 0-1,-2 0 1,1 0-1,-1 0 1,0 1-1,-1-1 1,0 9 30,-1-14-2851,3-11-10378,-2-2 1952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04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 10517,'2'3'10175,"8"11"-8531,-1 20-653,-7-25-835,0-1 0,0 1-1,0-1 1,1 0-1,0 0 1,1 0 0,0 0-1,0-1 1,1 0-1,0 1 1,0-2 0,0 1-1,2 1-155,-6-8 9,0 1-1,-1 0 1,1 0-1,0-1 1,-1 1-1,1-1 0,0 1 1,0 0-1,0-1 1,0 1-1,-1-1 1,1 0-1,0 1 1,0-1-1,0 0 0,0 0 1,0 1-1,0-1 1,0 0-1,0 0 1,0 0-1,0 0 1,0 0-1,0 0 0,0-1 1,0 1-1,0 0 1,0 0-1,0-1 1,0 1-1,-1 0 1,1-1-1,0 1 0,0-1 1,0 1-1,0-1 1,-1 0-1,1 1 1,0-1-1,-1 0 1,1 0-1,0 1 0,-1-1 1,1 0-1,-1 0 1,1 0-1,-1 0 1,1 0-1,-1 1 1,0-1-1,1-1-8,9-56 234,-9 44-122,0 1-57,7-30 437,-8 42-484,1 0-1,-1 1 0,1-1 1,-1 0-1,1 1 0,-1-1 0,1 1 1,-1-1-1,1 0 0,0 1 1,-1-1-1,1 1 0,0 0 1,0-1-1,-1 1 0,1 0 1,0-1-1,0 1 0,-1 0 1,1 0-1,0 0 0,0-1 1,0 1-1,-1 0 0,1 0 1,0 0-1,0 0 0,0 1 1,0-1-1,-1 0 0,1 0 1,0 0-1,0 1 0,-1-1 1,1 0-1,0 1 0,0-1 0,-1 1 1,1-1-1,0 1 0,-1-1 1,1 1-1,-1-1 0,1 1 1,-1-1-1,1 1 0,-1 0 1,1 0-8,90 105 26,-90-105-24,-1-1 0,1 1 0,-1 0 0,1-1 0,-1 1 0,1-1 0,0 1-1,-1-1 1,1 1 0,0-1 0,0 1 0,-1-1 0,1 1 0,0-1 0,0 0 0,0 0-1,-1 1 1,1-1 0,0 0 0,0 0 0,0 0 0,0 0 0,0 0 0,-1 0 0,1 0-1,0 0 1,0 0 0,0 0 0,0-1 0,0 1 0,-1 0 0,1-1 0,0 1 0,0 0-1,-1-1 1,1 1 0,0-1 0,0 1 0,-1-1 0,1 1 0,-1-1 0,1 0 0,0 1-1,-1-1 1,1 0 0,-1 0 0,0 1 0,1-1 0,-1 0 0,1 0 0,-1 1-1,0-1 1,0-1-2,11-51 175,-10 42-127,6-98 235,17 127-14798,-23-16 12086,7 7-8269</inkml:trace>
  <inkml:trace contextRef="#ctx0" brushRef="#br0" timeOffset="274.289">439 184 10037,'6'13'11300,"-2"16"-8908,-2-12-1507,7 50-858,-11-93-15168,4 13 5657</inkml:trace>
  <inkml:trace contextRef="#ctx0" brushRef="#br0" timeOffset="275.289">446 121 10293,'0'1'2401,"2"2"80,2-1-1553,1 3-672,2 0-2400,2 2-2210,2-1-5491</inkml:trace>
  <inkml:trace contextRef="#ctx0" brushRef="#br0" timeOffset="526.292">591 44 10965,'20'29'9050,"1"27"-6537,-13-33-1593,22 98 126,-30-120-1257,-2 39-1014,-3-34-3062,-1-5-3652,1-2-2877</inkml:trace>
  <inkml:trace contextRef="#ctx0" brushRef="#br0" timeOffset="758.291">536 187 9973,'1'-1'3297,"4"0"161,0-1 15,3-1-1536,1 0-560,2 2-337,1-3-303,3 4-289,2 2-48,1-1-192,0 0-288,-2-2-384,-2 1-561,-2 0-527,-2-1-2194,3-2-2897,1-5-6179</inkml:trace>
  <inkml:trace contextRef="#ctx0" brushRef="#br0" timeOffset="1066.287">760 0 12950,'13'63'9095,"-3"1"-5746,16 75-2115,-11-112-1099,0-49-136,-10-3-76,-5 18 37,1 1-1,0-1 1,0 0-1,1 0 0,0 0 1,0 1-1,1-1 1,-1 1-1,1 0 0,1 0 1,-1 0-1,1 0 1,0 0-1,0 1 1,1 0-1,4-5 41,-6 9 26,-1 1 0,1 0 0,-1-1 0,1 1 0,0 0 0,-1 0 0,1 1 0,0-1 0,-1 0 0,1 1-1,-1 0 1,1-1 0,-1 1 0,1 0 0,-1 0 0,0 0 0,1 1 0,-1-1 0,0 1 0,0-1 0,0 1 0,0 0 0,0 0 0,0-1 0,0 1 0,-1 1 0,1-1 0,-1 0 0,0 0 0,1 0 0,-1 1 0,0-1 0,0 1 0,0-1-1,-1 1 1,1-1 0,-1 1-26,6 43 1072,-4-27-2399,1 0-4911,-2-18-1411,1-1-5189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1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7892,'-1'-1'7497,"-4"3"-3905,-14 13-926,15-9-2492,0 1-1,0-1 0,1 0 1,0 1-1,0 0 1,0 0-1,1 0 1,0 0-1,1 0 0,-1 0 1,2 0-1,-1 1 1,1-1-1,0 0 0,0 1 1,1-1-1,0 0 1,0 0-1,0 1 0,1-1 1,1 0-1,0 2-173,-2-7 7,0-1 1,0 0-1,0 0 0,1 1 0,-1-1 0,0 0 0,1 0 0,-1 0 0,0 0 0,1-1 1,-1 1-1,1 0 0,0 0 0,-1-1 0,1 1 0,-1-1 0,1 0 0,0 1 0,-1-1 0,1 0 1,0 0-1,0 0 0,-1 0 0,1 0 0,0 0 0,-1-1 0,1 1 0,0-1 0,-1 1 1,1-1-1,-1 1 0,1-1 0,-1 0 0,1 0 0,-1 0 0,1 0 0,-1 0 0,0 0 1,0 0-1,2-1-7,35-59-1133,-37 54 1104,0-1-1,0 1 1,-1 0 0,0 0-1,-1-1 1,0 1 0,0 0-1,0 0 1,-1 0-1,0 0 1,-1 0 0,1 0-1,-1 1 1,0-1 0,-1 1-1,0 0 1,-3-4 29,-15 9-2683,25 17-8451,4-12 852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18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13046,'17'72'9170,"0"-1"-7148,-17-71-2030,0 0 0,0-1 0,0 1-1,0 0 1,0 0 0,1 0 0,-1-1 0,0 1 0,0 0 0,0 0 0,0 0 0,1-1 0,-1 1 0,0 0 0,0 0 0,0 0 0,1 0-1,-1 0 1,0 0 0,0 0 0,1-1 0,-1 1 0,0 0 0,0 0 0,0 0 0,1 0 0,-1 0 0,0 0 0,0 0 0,1 0-1,-1 0 1,0 0 0,0 0 0,1 1 0,-1-1 0,0 0 0,0 0 0,1 0 0,-1 0 0,0 0 0,0 0 8,3-27-251,-3-1 256,-1 20 103,0-1 0,1 1 0,0 0 0,1 0 0,0 0 0,0 0 0,0 0 0,1 0 0,1 0 0,-1 0 0,1 0 0,0 1 0,4-7-108,-5 13 10,0 0 0,1 0 1,-1 0-1,0 0 0,0 0 1,1 0-1,-1 1 1,0-1-1,1 1 0,-1 0 1,1 0-1,-1-1 0,0 1 1,1 1-1,-1-1 0,1 0 1,-1 1-1,0-1 0,1 1 1,-1 0-1,0 0 0,0-1 1,1 2-1,-1-1 0,0 0 1,0 0-1,0 1 0,0-1 1,0 1-1,-1-1 0,1 1 1,0 0-1,-1 0 0,1 0 1,-1 0-1,0 0 0,0 0 1,1 0-1,-1 0 0,0 3-10,3 4 233,0 1 0,0 0 0,-1 0 0,0 0-1,-1 0 1,0 0 0,-1 1 0,0-1 0,-1 1 0,0-1-1,-1 8-231,1-12-2374,1-17-2165,0-1-3537,0-6-4963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1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10981,'13'46'9030,"11"20"-7701,-11-143-152,-12 68-1155,-1 5-19,0-1-1,0 1 1,0 0 0,1 0 0,-1 0-1,1 0 1,0 0 0,0 0 0,1 0-1,-1 1 1,1-1 0,0 0 0,0 1-1,0-1 1,0 1 0,1 0 0,-1-1-1,1 1 1,0 0 0,0 1 0,0-1-1,0 0 1,0 1 0,4-2-3,-5 5 6,1 1 0,-1-1 0,0 1 1,1 0-1,-1 0 0,0 0 0,0 0 0,0 0 0,-1 1 0,1-1 0,0 0 1,-1 1-1,0-1 0,1 1 0,-1 0 0,0-1 0,0 1 0,-1 0 0,1 0 1,-1 0-1,1-1 0,-1 1 0,0 0 0,0 0 0,0 2-6,1 1 52,12 78-177,5-85-8013,-14-1 3596,5-2-5447</inkml:trace>
  <inkml:trace contextRef="#ctx0" brushRef="#br0" timeOffset="308.875">379 110 8452,'-8'-8'11403,"-30"16"-8173,33-5-3077,0 1 0,1-1 0,-1 1 0,1-1-1,0 1 1,0 0 0,0 1 0,0-1 0,1 1 0,0-1-1,0 1 1,0 0 0,1 0 0,-1 1 0,1-1 0,0 0-1,1 1 1,-1-1 0,1 1 0,0 0 0,1-1 0,-1 1-1,1 0 1,0-1 0,1 1 0,-1 0 0,1-1 0,1 3-153,1-5-29,0 1 0,1-2 0,-1 1 0,1 0 0,0-1 0,0 1 0,0-1 1,0 0-1,0-1 0,0 1 0,0-1 0,1 1 0,-1-1 0,0-1 1,1 1-1,-1 0 0,1-1 0,-1 0 0,1 0 0,-1-1 0,1 1 1,2-1 28,-4 0-333,0 1 1,0 0-1,0-1 1,1 0-1,-1 0 1,0 0-1,0 0 1,0 0-1,0 0 1,0-1-1,-1 0 1,1 1-1,0-1 1,-1 0 0,1 0-1,-1-1 1,1 1-1,-1 0 1,0-1-1,1-2 333,20-37-10985,-13 20 1906</inkml:trace>
  <inkml:trace contextRef="#ctx0" brushRef="#br0" timeOffset="513.054">479 0 8676,'7'14'11477,"-2"14"-9001,-4-18-1369,26 203 1911,-24-193-8616,-1-27-4561,-2 0-822</inkml:trace>
  <inkml:trace contextRef="#ctx0" brushRef="#br0" timeOffset="857.051">473 176 11957,'3'-3'7380,"2"-1"-4867,1 3-608,3-3-545,0 4-399,-1 0-497,-3 3-240,1 1-256,0 0-208,0 0-336,-1-1-465,3-2-543,-2 2-2306,4-5-2737,0 1-6131</inkml:trace>
  <inkml:trace contextRef="#ctx0" brushRef="#br0" timeOffset="1135.87">673 154 10373,'2'4'3153,"-1"0"193,1 1-625,-1 4-992,1 1-433,-2 2-287,2 0-337,-1 0-224,0-1-112,0 1-191,-1-3-258,-1-2-223,1 1-464,1-7-545,-2-1-1920,1-3-401,0-4-2209,1-3-3937</inkml:trace>
  <inkml:trace contextRef="#ctx0" brushRef="#br0" timeOffset="1136.87">662 23 11141,'1'0'2801,"0"0"113,1 0-1394,1 6-991,0 1-689,0 0-2482,3 1-2432,1-1-5939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16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34 10517,'-17'-15'7049,"-3"4"-3293,16 9-3586,1 1 0,-1 0 0,1 0 0,-1 0 0,1 1-1,-1-1 1,1 1 0,-1 0 0,1 0 0,-1 0-1,0 0 1,1 1 0,-1 0 0,1-1 0,-1 1 0,1 0-1,-1 1 1,0 0-170,1 2 111,0 0 1,1 0-1,-1 1 0,1 0 1,0-1-1,0 1 0,1 0 1,0 0-1,0 0 0,0 0 1,0 0-1,1 0 0,-1 0 1,1 0-1,1 0 0,-1 0 0,1 0 1,0 2-112,38 197 1387,-32-191-3810,-7-19-2808,-5-6-3707,0 3-2224</inkml:trace>
  <inkml:trace contextRef="#ctx0" brushRef="#br0" timeOffset="231.994">0 225 11301,'17'4'7055,"1"-3"-4149,18 5-413,43 6-938,-52-14-5297,-4-5-5434,-11 3-3200</inkml:trace>
  <inkml:trace contextRef="#ctx0" brushRef="#br0" timeOffset="585.96">258 152 8836,'-6'29'9468,"8"-2"-4859,-1-23-4495,0 0 0,1 0 1,-1 0-1,1 0 1,0 0-1,0 0 0,0-1 1,1 1-1,-1-1 0,1 1 1,0-1-1,0 0 1,0 0-1,0-1 0,1 1 1,-1 0-1,1-1 0,1 1-114,-3-2 0,-1 1 0,1-1 0,0 0 0,0 0 0,0 0 0,0 0 0,0 0 0,0 0 0,0 0 0,0-1 0,0 1 0,0-1 0,0 1 0,0-1 0,0 0-1,1 0 1,-1 0 0,0 0 0,0 0 0,0-1 0,0 1 0,1-1 0,-1 1 0,0-1 0,0 0 0,0 0 0,0 0 0,0 0 0,0 0 0,-1 0 0,1 0 0,0-1 0,-1 1-1,1-1 1,0 1 0,-1-1 0,0 1 0,1-1 0,-1 0 0,0 0 0,0 0 0,0 0 0,0 0 0,0 0 0,0-1 0,4-53-463,-15 35-2812,11 21-4212,1 1 3777,3-1-6308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11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50 198 10149,'-26'15'9846,"2"58"-6713,25-70-3101,-1 0 1,0-1-1,1 1 1,0 0-1,-1-1 0,1 1 1,0 0-1,0-1 0,1 1 1,-1-1-1,0 0 1,1 1-1,0-1 0,-1 0 1,1 0-1,0 0 1,0 0-1,0 0 0,0-1 1,1 1-1,-1 0 1,0-1-1,1 0 0,-1 1 1,1-1-1,-1 0 1,1 0-1,-1-1 0,1 1 1,0-1-1,0 1 1,-1-1-1,1 0 0,0 0 1,0 0-33,5 2 4,-1-1 1,1 0-1,-1 0 1,1-1-1,-1 0 1,1-1-1,0 1 1,-1-1-1,0-1 1,1 0-1,-1 0 1,0 0-1,0-1-4,-5 2 2,0 0-1,-1 0 0,1-1 0,-1 1 0,1-1 0,-1 1 0,0-1 0,0 1 0,0-1 0,0 0 1,0 0-1,0 1 0,0-1 0,0 0 0,-1 0 0,1 0 0,-1 0 0,1 0 0,-1 0 0,0 0 1,0 0-1,0 0 0,0 0 0,0 0 0,0 0 0,-1 0 0,1 0 0,-1 0 0,1 0 0,-1 0 1,0 0-1,0 1 0,0-2-1,-37-57 100,37 59-154,0-1 0,-1 1 0,1-1 0,-1 1 0,0-1 1,0 1-1,1 0 0,-1 0 0,0 0 0,0 0 0,0 0 1,0 0-1,0 0 0,0 1 0,0-1 0,0 1 0,-1 0 1,1-1-1,0 1 0,0 0 0,0 0 0,0 0 0,0 1 1,-1-1-1,1 0 0,0 1 0,0-1 0,-1 2 54,15 17-14260,-2-15 5587</inkml:trace>
  <inkml:trace contextRef="#ctx0" brushRef="#br0" timeOffset="332.001">250 204 8900,'14'-7'10457,"0"21"-6608,3 26-2639,-17-40-1049,5 16 33,-3-10-145,-1 0-1,1 0 1,0 0-1,0 0 0,1 0 1,0-1-1,0 1 0,0-1 1,0 1-1,1-1 1,0 0-1,0 0 0,1-1 1,-1 1-1,2-1-48,-4-4 11,1-1 1,-1 0-1,0 0 0,1 0 0,-1 0 1,0 0-1,0 0 0,1 0 0,-1-1 1,0 1-1,0-1 0,-1 0 0,1 1 1,0-1-1,0 0 0,-1 0 0,1 0 1,-1 0-1,0-1 0,0 1 0,0 0 1,0 0-1,0-1 0,0 1 0,0-1 1,-1 1-1,1-1 0,-1 1 0,0-1 1,0 1-1,0-1 0,0 1 0,0-1 1,0 1-1,-1-3-11,1 2 22,2-8-330,6-38 1152,2 20-5504,-3 24-6063,-3 5-327</inkml:trace>
  <inkml:trace contextRef="#ctx0" brushRef="#br0" timeOffset="724.103">504 251 8276,'32'3'7187,"3"-9"-3454,-31 6-3639,-1-1 0,1 0-1,-1 0 1,1 0-1,-1 0 1,1-1-1,-1 0 1,0 1-1,0-1 1,0 0-1,0 0 1,0-1-1,0 1 1,-1-1 0,1 1-1,-1-1 1,0 0-1,0 0 1,0 0-1,0 0 1,0 0-1,0 0 1,-1-1-1,0 1 1,1-1-1,-1 1 1,0-1-94,-1 3 11,0 0 0,0 0 0,0 1 0,0-1 0,0 0 0,0 0 0,0 1 0,0-1 0,0 0-1,0 0 1,0 0 0,0 1 0,0-1 0,0 0 0,-1 1 0,1-1 0,0 0 0,-1 0 0,1 1 0,-1-1 0,1 0 0,0 1 0,-1-1 0,1 1 0,-1-1 0,0 1 0,1-1 0,-1 1 0,1-1-1,-1 1 1,0-1 0,1 1 0,-1 0 0,0-1 0,0 1 0,1 0 0,-1 0 0,0 0 0,0-1 0,1 1 0,-1 0 0,0 0 0,0 0 0,1 0 0,-1 0 0,0 0 0,0 1 0,1-1 0,-1 0-1,0 0 1,0 0 0,1 1 0,-1-1 0,0 0 0,1 1 0,-2 0-11,-36 23 1078,35-21-980,1 0-1,-1 0 0,1 0 1,-1 0-1,1 0 0,0 0 1,0 0-1,1 1 0,-1-1 1,1 1-1,0-1 0,-1 1 0,1 0 1,1-1-1,-1 1 0,1 0 1,-1 0-1,1-1 0,0 1 1,1 0-1,-1 0 0,0 0 1,1-1-1,0 1 0,0 0 0,0-1 1,1 1-1,-1-1 0,1 1 1,0-1-1,-1 0 0,2 1 1,-1-1-1,0 0 0,1-1 1,-1 1-1,1 0 0,0-1 1,0 1-1,2 1-97,26-5-1005,-12-8-3540,-1 2-6078,-7 4-494</inkml:trace>
  <inkml:trace contextRef="#ctx0" brushRef="#br0" timeOffset="1114.338">717 302 9572,'3'6'3725,"5"10"2788,-3-25-3681,-4-11-1881,-2 13-788,1 1 0,0-1 0,0 1 0,0-1 0,1 1 0,0 0 1,0-1-1,0 1 0,1 0 0,0-1 0,1 1 0,-1 0 0,1 1 1,0-1-1,0 0 0,1 1 0,0 0 0,0-1 0,4-3-163,-6 8-100,0 0 0,0 1-1,0-1 1,0 0 0,1 1 0,-1-1-1,0 1 1,1 0 0,-1 0-1,0 0 1,0 0 0,1 0 0,-1 0-1,0 1 1,0-1 0,1 1 0,-1-1-1,0 1 1,0 0 0,0 0-1,0 0 1,0 0 0,0 0 0,0 1-1,0-1 1,0 1 0,0 0 100,12 7-5131,-5-7-2008,-1-2-4560</inkml:trace>
  <inkml:trace contextRef="#ctx0" brushRef="#br0" timeOffset="1278.377">962 54 11701,'3'35'9458,"7"18"-6022,4 25-3041,-14-58-164,-1-14-200,1-1 0,0 0 0,0 0-1,0 0 1,1 1 0,0-1 0,0 0 0,0 0 0,0 0 0,1 0-1,0 0 1,0 0 0,0 0 0,1-1 0,0 1-31,19-14-9781,-16 4 3600,2 1-3525</inkml:trace>
  <inkml:trace contextRef="#ctx0" brushRef="#br0" timeOffset="1639.392">1112 172 8996,'-3'12'7125,"-6"6"-2946,-3 11-1458,11-27-2657,0 1-1,0-1 1,0 1-1,0-1 1,1 0-1,-1 1 1,1 0 0,0-1-1,0 1 1,0-1-1,0 1 1,0-1-1,1 1 1,-1-1-1,1 1 1,-1-1-1,1 1 1,0-1-1,0 0 1,0 1 0,0-1-1,1 0 1,-1 0-1,0 0 1,1 0-1,0 0 1,-1 0-1,1 0 1,0-1-1,0 1 1,0 0-1,0-1 1,0 0 0,1 1-1,-1-1 1,0 0-1,1 0 1,-1 0-1,0-1 1,1 1-1,-1-1 1,1 1-1,-1-1 1,1 0-1,-1 0 1,1 0 0,-1 0-1,1 0 1,0 0-64,-1 0-10,0 0 0,0 0 0,1-1 0,-1 1-1,0 0 1,1-1 0,-1 0 0,0 1 0,0-1 0,0 0 0,0 0 0,0 0 0,0 0 0,0-1 0,0 1 0,0-1 0,0 1 0,0-1 0,-1 1 0,1-1 0,-1 0 0,1 0 0,-1 0 0,0 0 0,0 0 0,0 0 0,0 0 0,0 0 0,0 0 0,-1 0 0,1-1 0,-1 1 0,1 0 0,-1-1 0,0 1 0,0 0-1,0 0 1,0-1 0,0 1 0,0 0 0,-1-1 0,1 1 0,-1 0 0,0 0 0,0-1 0,0 1 0,0 0 0,0 0 0,0 0 0,-1-1 10,-60-38-715,60 41-371,0-1-89,3 0-2570,0 1-4146,3-3-3114</inkml:trace>
  <inkml:trace contextRef="#ctx0" brushRef="#br0" timeOffset="2111.386">1248 166 9508,'24'-15'11749,"-23"14"-11632,1-1 0,-1 1 0,0 0-1,1 0 1,-1 0 0,1-1 0,-1 1 0,1 1 0,0-1 0,-1 0 0,1 0 0,0 1-1,0-1 1,-1 1 0,1-1 0,0 1 0,0 0 0,0 0 0,-1 0 0,1 0 0,0 0 0,0 0-1,0 0 1,0 0 0,-1 1 0,1-1 0,0 1 0,0 0 0,-1-1 0,1 1 0,0 0-1,-1 0 1,1 0 0,-1 0 0,1 0 0,-1 0-117,64 94 608,-45-56-1109,-14-27-733,-12-18 694,-18-15 737,21 19-100,-1 0 1,1 0 0,-1 0-1,1 1 1,-1-1-1,0 1 1,0 0-1,1 0 1,-1 1-1,0-1 1,0 1-1,0 0 1,0 0-1,0 0 1,0 0-1,0 1 1,1-1-1,-1 1 1,0 0-1,0 1 1,1-1-1,-1 0 1,0 1-1,1 0 1,0 0-1,-1 0 1,1 0-1,0 1 1,0-1-98,3 0 21,0 0 1,1 0-1,-1 0 1,0-1-1,1 1 1,0 0-1,-1 0 1,1-1-1,0 1 1,0-1-1,0 1 1,0 0-1,0-1 1,0 0-1,1 1 1,-1-1-1,0 0 1,1 0-1,-1 1 0,1-1 1,-1 0-1,1 0 1,0-1-1,-1 1 1,1 0-1,0-1 1,0 1-1,-1-1 1,1 1-1,0-1 1,0 0-1,0 1 1,0-1-1,-1 0 1,1-1-1,0 1 1,0 0-1,0 0 1,0-1-1,1 0-21,23 0-2061,2-2-4224,-7 1-2628,-4 0-1494</inkml:trace>
  <inkml:trace contextRef="#ctx0" brushRef="#br0" timeOffset="2391.511">1572 154 9828,'-6'-2'6968,"-4"4"-3283,-17 14-136,-12 52 105,38-66-3625,0 0 0,1 0 0,-1 1 0,0-1 0,1 0 0,0 0 0,-1 0 0,1 1 0,0-1 0,0 0-1,0 1 1,0-1 0,1 0 0,-1 0 0,1 1 0,-1-1 0,1 0 0,0 0 0,0 0 0,0 0 0,0 0 0,0 0 0,0 0 0,1 0 0,-1 0 0,1-1 0,-1 1 0,1 0 0,0-1 0,-1 1-1,1-1 1,1 1-29,31 1-689,-7-25-3385,-4-19-9739,-18 26 3795</inkml:trace>
  <inkml:trace contextRef="#ctx0" brushRef="#br0" timeOffset="2579.515">1566 7 8900,'-2'5'10178,"3"20"-6891,15 63 772,6 56-2449,-8-95-1711,-2-71-9165,-6 14 2058,0-3-4235</inkml:trace>
  <inkml:trace contextRef="#ctx0" brushRef="#br0" timeOffset="2955.51">1692 203 10085,'40'7'8490,"54"-2"-6130,-95-4-2344,0-1 1,0 0-1,0 0 1,-1 1-1,1-1 0,0 0 1,0 0-1,0 0 1,0-1-1,0 1 0,0 0 1,0 0-1,0 0 1,0-1-1,0 1 1,0-1-1,0 1 0,0-1 1,0 1-1,0-1 1,0 1-1,0-1 0,0 0 1,0 0-1,1 1 1,-1-1-1,0 0 0,0 0 1,1 0-1,-1 0 1,1 0-1,-1 0 1,1 0-1,-1 0 0,1 0 1,0 0-1,-1 0 1,1 0-1,0 0 0,0 0 1,0 0-1,0 0 1,0-1-1,0 1 0,0 0 1,0 0-1,0 0 1,1 0-1,-1 0 1,0 0-1,1 0 0,-1 0 1,1 0-1,-1 0 1,1 0-1,-1 0 0,1 0 1,0 0-1,-1 0 1,1 1-1,0-1 0,0 0 1,0 0-1,-1 1 1,1-1-1,1 0-16,-6 3 131,0 0-1,1 0 1,-1 1-1,0-1 1,1 1-1,0 0 0,0 0 1,0 0-1,0 0 1,0 0-1,0 1 1,1-1-1,0 1 1,0 0-1,0-1 1,0 1-1,0 0 1,1 0-1,0 1 1,0-1-1,0 0 1,0 0-1,0 1 1,1-1-1,0 0 1,0 0-1,0 1 1,1-1-1,-1 0 1,1 1-1,0-1 1,0 0-1,2 3-130,44 14-64,10-25-3986,-34-3-3216,-17 5 3831,11-3-8058</inkml:trace>
  <inkml:trace contextRef="#ctx0" brushRef="#br0" timeOffset="3175.513">2025 164 10725,'-33'-18'10226,"4"34"-6237,-6 49-2135,36 6-887,-1-69-1005,0-1-1,1 1 1,-1-1-1,1 1 1,-1-1-1,1 1 0,-1-1 1,1 1-1,0-1 1,0 0-1,0 0 1,0 1-1,0-1 1,0 0-1,0 0 1,0 0-1,1 0 1,-1 0-1,0 0 1,0 0-1,1-1 1,-1 1-1,1 0 1,-1-1-1,1 1 1,-1-1-1,1 1 1,-1-1-1,1 0 1,-1 0-1,1 0 1,-1 1-1,1-2 1,0 1-1,-1 0 1,1 0-1,-1 0 1,1-1-1,-1 1 1,1-1-1,-1 1 1,1-1-1,0 0 39,33-27-5822,-18 2-3299,-7 3-2025</inkml:trace>
  <inkml:trace contextRef="#ctx0" brushRef="#br0" timeOffset="3427.51">2052 0 13094,'-1'5'8264,"3"16"-5083,5 13-1440,10 76 1261,-8 1-6296,-9-111-999,-1-1-3801,1-5-5491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7:31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10645,'2'-4'10188,"12"-16"-6986,38-19 82,-48 37-3251,0 0 1,1 1 0,-1-1 0,0 1-1,1 0 1,-1 1 0,1-1 0,-1 1 0,1 0-1,-1 0 1,1 0 0,-1 0 0,1 1-1,-1 0 1,1 0 0,-1 0 0,0 0 0,1 1-1,-1 0 1,2 1-34,-1 1 2,-1 1 0,1 0 0,-1 0 0,0 0 0,-1 1 0,1 0 0,-1-1 0,0 1-1,-1 0 1,1 1 0,-1-1 0,0 0 0,-1 1 0,1-1 0,-1 1 0,-1-1 0,1 1 0,-1 0 0,0 2-2,2 14-18,25 88-161,-61-156-1096,28 40 1278,0 1 0,-1 0 1,0 0-1,0 1 1,0 0-1,0 0 0,-1 0 1,1 1-1,-1 0 0,1 1 1,-1-1-1,0 1 0,0 1 1,1 0-1,-1 0 0,-2 1-3,8-1 50,-1 1 0,1 0 1,0 1-1,-1-1 0,1 0 0,0 1 0,0-1 0,0 1 0,0 0 1,0 0-1,0 0 0,1 0 0,-1 0 0,0 0 0,1 0 0,0 0 1,-1 0-1,1 1 0,0-1 0,0 1 0,0-1 0,1 1 0,-1-1 0,1 1 1,-1-1-1,1 1 0,0 0 0,0-1 0,0 1 0,0-1 0,0 1 1,1 0-1,-1-1 0,1 1 0,0-1 0,0 1 0,0-1 0,0 1 1,0-1-1,0 0 0,1 0 0,-1 1 0,1-1 0,-1 0 0,1 0 0,0 0 1,0-1-1,0 1 0,0 0 0,0-1 0,0 1 0,0-1 0,1 0-50,85-12-1155,-22-48-8596,-53 37 2705,2-6-4255</inkml:trace>
  <inkml:trace contextRef="#ctx0" brushRef="#br0" timeOffset="416.86">334 61 9620,'9'23'8246,"-3"20"-4254,-3-21-2669,16 119 2719,-19-142-4036,0 0-1,0 1 1,0-1 0,-1 0-1,1 0 1,0 1 0,0-1-1,0 0 1,0 0 0,0 1-1,1-1 1,-1 0 0,0 0-1,0 1 1,0-1-1,1 0 1,-1 1 0,0-1-1,1 0 1,-1 1 0,1-1-1,-1 0 1,0 1 0,1-1-1,-1 1 1,1-1 0,0 1-1,-1-1 1,1 1-1,-1-1 1,1 1 0,0 0-1,-1-1 1,1 1 0,0 0-1,0 0 1,-1-1 0,1 1-1,0 0 1,-1 0 0,1 0-1,0 0 1,0 0-1,-1 0 1,1 0 0,0 0-1,0 0 1,-1 0 0,1 0-1,0 1 1,0-1 0,-1 0-1,1 1 1,0-1 0,-1 0-1,1 1 1,0-1 0,-1 0-1,1 1 1,-1-1-1,1 1 1,-1 0 0,1-1-1,-1 1 1,1-1 0,-1 1-1,1 0 1,-1-1 0,0 1-6,11-84-7,15-51 75,-25 133-68,-1 0 0,1 0 0,-1 0 0,1 0 0,0 0 0,-1 0 0,1 0 0,0 0 0,0 0 0,0 0 0,0 1 0,0-1 0,0 0 0,0 0 0,0 1 0,0-1 0,0 1 0,0-1 0,0 1 0,0-1 0,0 1 0,0 0 0,1 0 0,-1-1 0,0 1 0,0 0 0,0 0 0,1 0 0,-1 0 0,0 0 0,0 1 0,0-1 0,1 0 0,-1 1 0,0-1 0,0 0 0,0 1 0,0-1 0,0 1 0,0 0 0,0-1 0,0 1 0,0 0 0,0 0 0,0-1 0,0 1 0,0 0 0,-1 0 0,1 0 0,0 0 0,-1 0 0,1 0 0,-1 0 0,1 0 0,-1 0 0,1 1 0,-1-1 0,0 0 0,1 0 0,-1 0 0,0 2 0,54 175 400,-43-124-496,9-55-5979,-11-3 157,-7 4 3171,8-5-10475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20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22 8388,'0'-5'8090,"-3"7"-4295,-4 18-2430,7-19-884,-7 20 181,4-17-611,0-1 0,1 1 1,0 0-1,0 0 0,0 0 0,1 0 0,-1 0 0,1 1 0,0-1 0,0 0 0,0 1 0,1-1 0,0 0 0,0 1 0,0-1 1,0 1-1,0-1 0,1 0 0,0 1 0,0-1 0,0 0 0,1 1 0,-1-1 0,1 0 0,0 0 0,0 0 0,0-1 0,1 1 0,-1 0 1,1-1-1,0 0 0,0 1 0,0-1 0,1 0-51,-3-2-56,1 0 1,0 0-1,0 0 0,0-1 1,0 1-1,0 0 0,0-1 1,0 1-1,0-1 0,0 0 1,0 0-1,0 0 0,0 0 1,0 0-1,1 0 1,-1 0-1,0-1 0,0 1 1,0-1-1,0 1 0,0-1 1,0 0-1,-1 0 0,1 0 1,0 0-1,0 0 0,0 0 1,-1 0-1,1-1 0,-1 1 1,1-1-1,-1 1 0,0-1 1,1 0-1,-1 1 1,0-1-1,0 0 0,0 0 1,0 0-1,0 0 0,-1 1 1,1-1-1,-1-1 0,1 1 1,-1 0 55,2-6 51,-1 1 1,1-1-1,-2 0 1,1 0 0,-1 1-1,0-1 1,-1 0-1,0 0 1,0 1-1,-1-1 1,-1-6-52,-49-51 2406,46 63-3928,13 4-10818,2-2 1231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21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13270,'2'-1'3682,"-1"-2"111,0 3-1423,0 0-786,0 1-527,-1 0-321,0 1-368,0 0-528,1 1-800,-1-1-337,0 1-2561,2-1-2977,0-1-6899</inkml:trace>
  <inkml:trace contextRef="#ctx0" brushRef="#br0" timeOffset="1">25 179 13974,'0'6'3730,"1"-2"80,0-2-1633,1-1-881,0-1-431,-1 0-225,0-3-320,-1 0-448,1-1-672,0-3 1408,0-1-4450,0-3-3249,0-1-8452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19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23 8692,'-7'-7'7913,"-5"2"-3700,-33-4-2244,36 8-1313,7 1-617,0 0 1,0 0 0,0 0-1,-1 0 1,1 1 0,0-1-1,0 1 1,0-1-1,0 1 1,0 0 0,0 0-1,0 0 1,0 0 0,1 0-1,-1 0 1,0 1-1,0-1 1,1 0 0,-1 1-1,1 0 1,0-1 0,-1 1-1,1 0 1,0-1 0,0 1-1,0 0 1,0 0-1,0 0 1,0 0 0,1 0-1,-1 0 1,1 0 0,-1 1-1,1-1 1,0 2-40,-6 80 1683,31 50-719,-23-121-2616,-13-33-4633,4 8-3426,1 4-102</inkml:trace>
  <inkml:trace contextRef="#ctx0" brushRef="#br0" timeOffset="159.999">1 203 9893,'9'-7'8491,"14"2"-5759,36 8 622,-7 0-6062,-18-10-8380,-22 1 430</inkml:trace>
  <inkml:trace contextRef="#ctx0" brushRef="#br0" timeOffset="557.245">290 123 10389,'-9'4'6652,"2"5"-3586,-8 28-2043,14-34-516,-1 3-351,0-4-119,1 0 1,0 0-1,-1 0 1,1 0-1,0 0 1,0 1-1,0-1 1,0 0-1,1 1 0,-1-1 1,0 0-1,1 1 1,0-1-1,0 1 1,0-1-1,0 1 0,0-1 1,0 0-1,0 1 1,1-1-1,-1 1 1,1-1-1,0 0 1,0 1-1,0-1 0,0 0 1,0 0-1,0 0 1,0 1-1,1-1 1,-1-1-1,1 1 0,0 0 1,0 0-1,-1-1 1,1 1-1,0-1 1,0 1-1,0-1 0,0 0 1,1 0-1,1 1-37,-2 0-59,1 0 0,0-1 0,0 1 0,-1-1 0,1 0 0,0 0 0,0 0-1,0 0 1,0 0 0,1-1 0,-1 1 0,0-1 0,0 0 0,0 0 0,0 0 0,0 0 0,0 0-1,1-1 1,-1 0 0,0 1 0,0-1 0,0 0 0,0-1 0,-1 1 0,1 0 0,0-1-1,0 0 1,-1 1 0,1-1 0,-1 0 0,0 0 0,1-1 0,-1 1 0,0 0 0,0-1-1,0 1 1,-1-1 0,1 0 0,-1 0 0,1 1 0,-1-1 0,0 0 0,0 0 0,0 0-1,0-3 60,-2 1 36,1 0 0,-1 0 0,0 0 0,-1 0 0,1 0 0,-1 0 0,0 0 0,0 1 0,-1-1 0,1 1 0,-1 0 0,0 0 0,0 0 0,0 0 0,-1 0 0,0 0 0,1 1 0,-1 0-1,-3-2-35,6 4-11,1 1 0,-1 0 0,1-1-1,-1 1 1,0 0 0,1-1-1,-1 1 1,1 0 0,-1 0 0,0 0-1,1-1 1,-1 1 0,1 0-1,-1 0 1,0 0 0,1 0 0,-1 0-1,0 0 1,1 0 0,-1 0 0,0 1-1,1-1 1,-1 0 0,1 0-1,-1 0 1,1 1 0,-1-1 0,0 0-1,1 1 1,-1-1 0,1 0-1,-1 1 1,1-1 0,-1 1 0,1-1-1,0 1 1,-1-1 0,1 1-1,0-1 1,-1 1 0,1-1 0,0 1-1,-1 0 1,1-1 0,0 1-1,0-1 1,0 1 0,0 0 11,16 2-12523,-8-5 4215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2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10197,'0'1'6972,"0"4"-3289,2 22-1532,0 4-1137,0 12-733,5-17-3924,-3-24-6479,-1-2-395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22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9780,'-2'1'2658,"1"-1"15,1 1-880,2-1-865,0 2-400,1-1-576,2 3-400,1-1-2209,1 2-2193,3-3-5491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8900,'-3'6'10571,"-13"14"-6081,-7 10-3285,14-17-1032,1 0-1,0 0 1,1 1 0,1 0-1,0 1 1,1-1 0,1 1-1,0 0 1,1 0 0,0 0-1,1 1 1,1-1 0,1 0-1,0 1 1,1-1 0,0 1-1,1-1 1,1 0 0,1 0-1,0 0 1,3 5-173,-2-11-1,1 0 1,0-1-1,0 0 1,1 0-1,0-1 1,0 0-1,1 0 1,0-1-1,0 1 1,0-2-1,1 1 0,0-1 1,0-1-1,0 1 1,1-2-1,0 1 1,-1-1-1,1-1 1,0 0-1,5 0 1,-17-2 22,-48-18-3579,49 16 448,2 0-5622,-1 1-4659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2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3 178 11381,'13'-19'9141,"4"8"-5312,-16 11-3805,1-1-1,0 1 0,-1 0 1,1 0-1,-1-1 1,1 1-1,0 0 0,-1 0 1,1 0-1,-1 1 1,1-1-1,0 0 0,-1 1 1,1-1-1,-1 1 1,1-1-1,-1 1 0,1 0 1,-1-1-1,0 1 1,1 0-1,-1 0 0,0 0 1,0 0-1,1 0 1,-1 1-1,0-1 0,0 0 1,0 0-1,0 1 1,-1-1-1,1 0 0,0 1 1,-1-1-1,1 1 0,0-1 1,-1 1-24,9 25 104,-2 0 0,-1 0 0,-1 1 0,-1-1 0,0 17-104,-2-28-163,-29-54-1991,24 35 2270,0 1 0,0 0 0,0 0 0,-1 0 0,1 1 0,0-1-1,-1 1 1,1 0 0,-1 0 0,0 0 0,1 0 0,-1 0 0,0 1 0,1 0 0,-1 0 0,0 0 0,0 0 0,1 0 0,-1 1 0,0 0-1,-1 0-115,4 0 70,0 0 0,-1 1-1,2-1 1,-1 0 0,0 1-1,0-1 1,0 0 0,1 1-1,-1-1 1,0 1 0,1-1-1,0 1 1,-1 0 0,1-1-1,0 1 1,0-1 0,0 1-1,0 0 1,0-1 0,0 1-1,0-1 1,0 1 0,1 0-1,-1-1 1,1 1 0,-1-1-1,1 1 1,-1-1 0,1 1-1,0-1 1,0 0 0,0 1-1,0-1 1,0 0 0,0 0-1,0 1 1,0-1 0,1 0-1,-1 0 1,0 0 0,1-1-1,-1 1 1,0 0 0,1 0-1,-1-1 1,1 1 0,-1-1-1,1 1 1,0-1 0,-1 0-1,1 0 1,-1 1 0,1-1-1,0 0-69,0 0-117,0 0-1,1 1 1,-1-1-1,0 0 1,0 0-1,0 0 1,1-1-1,-1 1 1,0 0-1,0-1 1,0 0-1,0 1 1,0-1-1,0 0 1,0 0-1,0 0 1,0 0 0,0 0-1,-1-1 1,1 1-1,0 0 1,-1-1-1,1 1 1,-1-1-1,1 0 1,-1 0-1,0 1 1,0-1-1,0 0 1,0 0-1,0-1 118,15-32-5572,-6 1-3505,-3 6-2232</inkml:trace>
  <inkml:trace contextRef="#ctx0" brushRef="#br0" timeOffset="336.016">195 1 9828,'14'6'9685,"-2"8"-5478,14 38-2625,-17-25-1281,0-1 0,-2 1 0,-1 0 0,-1 1 0,-2 0 0,0-1 0,-2 1 0,-1 0 0,-1 0 0,-3 11-301,4-37 24,0 1 1,0-1 0,0 0 0,0 0-1,0 1 1,-1-1 0,1 0-1,-1 0 1,0 0 0,1 1 0,-1-1-1,0 0 1,0 0 0,-1 0 0,1 0-1,0 0 1,0-1 0,-1 1-1,0 0 1,1-1 0,-1 1 0,0-1-1,1 1 1,-1-1 0,0 0-1,0 0 1,0 0 0,0 0 0,-1 0-1,1 0 1,0 0 0,0-1 0,0 1-1,-1-1 1,1 0 0,0 0-1,0 1 1,-1-1 0,1-1 0,0 1-1,-1 0-24,4-8-6134,2 3-2851,-3 5 8140,4-6-12500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25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0 243 10709,'5'21'8957,"0"1"-5206,6 43-3096,-11-96-15059,0 17 4752</inkml:trace>
  <inkml:trace contextRef="#ctx0" brushRef="#br0" timeOffset="1">7 85 7219,'1'6'1985,"1"1"4626,1 0-8067,4-3-2402,3-1-6627</inkml:trace>
  <inkml:trace contextRef="#ctx0" brushRef="#br0" timeOffset="431.083">116 277 10565,'2'19'5431,"8"6"-2253,-9-68-449,0 25-2578,-1 1-1,2 0 0,0-1 0,1 1 0,1 0 0,1 1 1,2-6-151,-7 20 14,1 1 1,0-1-1,0 0 1,0 1-1,0-1 1,0 1-1,0-1 1,0 1 0,0-1-1,1 1 1,-1-1-1,0 1 1,1 0-1,-1 0 1,1 0-1,-1 0 1,1 0 0,0 0-1,0 0 1,-1 1-1,1-1 1,0 1-1,0-1 1,0 1 0,-1 0-1,1-1 1,0 1-1,0 0 1,0 0-1,0 0 1,0 1-1,0-1 1,-1 0 0,1 1-1,0-1 1,0 1-1,0 0 1,-1-1-1,1 1 1,0 0-1,-1 0 1,1 0 0,-1 0-1,1 0 1,-1 1-1,1-1 1,-1 0-1,0 1 1,0-1 0,0 1-1,0-1 1,0 1-1,0 0 1,0-1-1,0 1 1,-1 0-1,1 0 1,0-1 0,-1 2-15,5 11 222,0 1 0,-2-1 0,1 1 0,-2-1 0,0 1 1,-1 0-1,0 0 0,-2 0 0,1 3-222,-1-2 76,7-44-6139,-2 16-1272,0-3-5140</inkml:trace>
  <inkml:trace contextRef="#ctx0" brushRef="#br0" timeOffset="622.121">351 1 11365,'23'19'9964,"-2"29"-7779,-19-44-1763,34 188-315,-31-184-2135,-4-8-8064,-2-4-1815</inkml:trace>
  <inkml:trace contextRef="#ctx0" brushRef="#br0" timeOffset="878.121">369 227 11605,'5'-8'11570,"23"-7"-8520,-27 15-2706,45-2 1791,-10 3-5939,-14-11-8109,-10 0-1058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23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20 9204,'-34'-20'10773,"31"20"-10666,0 0 1,0 1-1,0-1 1,0 1-1,0-1 1,0 1-1,0 0 1,0 0-1,0 0 1,1 0-1,-1 1 1,0-1-1,1 1 1,-1 0-1,1-1 1,-1 1-1,1 0 1,0 1-1,0-1 1,0 0-1,0 1 1,0-1-1,0 1 1,1-1-1,-1 1 1,1 0-1,0 0 1,-1 0-108,0 11 345,1 0 0,-1 0 1,2 0-1,0 0 1,1 1-1,0-1 1,1-1-1,1 1 1,4 12-346,-2 1 372,24 98-1283,-28-121 467,-14-13-13765,6 4 3321</inkml:trace>
  <inkml:trace contextRef="#ctx0" brushRef="#br0" timeOffset="216.083">0 229 11269,'10'-7'9940,"17"9"-7412,-25-2-2003,112 10 1398,-77-15-6332,1-7-6535,-23 5 128</inkml:trace>
  <inkml:trace contextRef="#ctx0" brushRef="#br0" timeOffset="480.083">298 142 10373,'-6'1'8467,"1"6"-4609,-5 24-3179,9-26 224,-2 3-644,1 0 0,0 1-1,0-1 1,1 1-1,0 0 1,0-1-1,1 1 1,0 0 0,1 0-1,0-1 1,0 1-1,3 6-258,-1-13-14,0 0 0,1 0 0,0-1 0,-1 1-1,1-1 1,0 0 0,-1 0 0,1 0 0,0-1 0,0 1 0,0-1-1,0 0 1,0 0 0,-1 0 0,1 0 0,0-1 0,0 0-1,0 0 1,-1 0 0,1 0 0,0 0 0,-1-1 0,3-1 14,-3 2-64,0 0 1,-1 0-1,1 0 1,0-1-1,0 1 1,0-1-1,-1 0 1,1 0-1,-1 0 1,0 0 0,1 0-1,-1-1 1,0 1-1,0 0 1,-1-1-1,1 0 1,0 1-1,-1-1 1,0 0-1,1 0 1,-1 0-1,0 0 1,0 0-1,-1 0 1,1 0-1,-1 0 1,0 0 0,1-1-1,-1 1 1,-1 0-1,1 0 1,0 0-1,-1 0 1,0 0-1,1 0 1,-1 0-1,0 0 1,-1 0-1,1 0 1,0 0-1,-1 0 1,0 1-1,-1-2 64,1 1 4,0 1-1,0-1 1,-1 1-1,1 0 1,-1 0-1,0 0 1,0 1-1,0-1 1,1 1-1,-2-1 1,1 1-1,0 0 1,0 0-1,0 0 1,0 1-1,-1-1 0,1 1 1,0 0-1,0-1 1,-4 2-4,17-1-15645,-1-5 6908</inkml:trace>
  <inkml:trace contextRef="#ctx0" brushRef="#br0" timeOffset="896.126">533 150 11237,'-5'-2'8521,"-5"11"-6074,9-6-2247,-29 90 2841,30-91-3005,-1 1-1,1-1 1,0 1-1,0-1 1,0 1 0,0 0-1,0-1 1,1 1-1,-1-1 1,1 1 0,-1-1-1,1 1 1,0-1-1,0 0 1,0 1 0,0-1-1,1 0 1,-1 0-1,1 1 1,-1-1 0,1 0-1,0-1 1,0 1 0,-1 0-1,1 0 1,0-1-1,1 1 1,-1-1 0,0 0-1,0 0 1,1 0-1,-1 0 1,1 0 0,-1 0-1,3 0-35,-1 0-15,0-1 0,0 1 0,0-1 0,0 0 0,0 0 0,-1-1 0,1 1 0,0-1 0,0 0 0,0 0 0,0 0 0,-1 0 0,1-1 0,0 0 0,-1 0 0,0 1 0,1-2 0,-1 1 0,0 0 0,0-1 0,0 0 0,0 1 0,-1-1 0,1 0 0,-1 0 0,1-1 0,-1 1 0,0 0 0,0-1 0,-1 1 0,1-1 0,-1 0 0,0 0 0,0 1 0,0-1 0,0 0 0,-1 0 0,1 0 0,-1 0 0,0 0 0,0 0 0,-1 0 0,1 0 0,-1 0 0,0-1 15,-27-55 115,8 26-6763,13 24-596,-1 3-4980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2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 7828,'3'13'2846,"9"48"4855,-3 30-4007,-12-137-3565,1 38-130,1 0 0,1 0 0,-1-1 0,2 1 0,-1 0 0,1 0 0,0 0 0,0 0 0,1 0 0,0 0 0,1 0 0,2-4 1,-5 10 2,1-1-1,-1 1 0,1-1 1,0 1-1,0 0 0,0 0 1,0 0-1,0-1 1,1 1-1,-1 0 0,1 0 1,-1 1-1,1-1 1,0 0-1,0 0 0,0 1 1,0-1-1,0 1 1,0 0-1,0 0 0,0-1 1,0 1-1,1 1 0,-1-1 1,0 0-1,1 0 1,-1 1-1,1 0 0,-1-1 1,0 1-1,1 0 1,-1 0-1,1 0 0,-1 0 1,1 1-1,-1-1 0,1 1 1,-1 0-1,0-1 1,1 1-1,-1 0 0,0 0 1,0 0-1,0 1 1,0-1-1,0 0 0,0 1 1,0 0-1,0-1 0,1 3 0,2 5 25,-1 1 0,1-1 0,-2 1 0,0 0 0,0 1 0,0-1 0,-2 0 0,1 1 0,-1-1 0,-1 1 0,0-1 0,0 1 0,-2 9-26,3-32-12947,3 6 3316</inkml:trace>
  <inkml:trace contextRef="#ctx0" brushRef="#br0" timeOffset="195.49">233 0 8420,'11'18'7393,"-4"2"-3415,7 47-1863,-10-48-1165,-4-16-1136,18 127 1489,-18-102-5602,-2-1-4463,1-24-2134</inkml:trace>
  <inkml:trace contextRef="#ctx0" brushRef="#br0" timeOffset="391.525">225 171 10773,'3'-3'3377,"1"-3"145,3 1-400,1 0-1282,1 2-671,0 1-369,1 2-191,3-2-241,-1 1-304,2-1-448,-1 2-705,4-1 2017,2-3-4561,-2-2-3170,2-2-7844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7:2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182 195 7956,'-4'-9'8245,"-5"5"-3542,-50 10-744,58-6-3765,-4 1-98,0 0 1,0 0-1,-1 1 1,1 0-1,0-1 1,0 2-1,0-1 1,1 0-1,-1 1 0,0 0 1,1 0-1,0 1 1,0-1-1,0 1 1,0 0-1,1 0 1,-1 0-1,1 0 1,0 0-1,0 1 0,0 0 1,1 0-1,0-1 1,0 1-1,0 1 1,0-1-1,1 0 1,0 0-1,0 0 1,0 1-1,1-1 1,0 4-97,0-5 0,0 0 0,0-1 0,1 1 0,-1 0 0,1 0 0,0 0 0,0 0 0,0-1 0,1 1 0,-1-1 0,1 1 0,0-1 0,0 1 0,0-1 0,0 0 0,1 0 0,-1 0 0,1 0 0,0-1 0,0 1 0,0-1 0,0 1 0,0-1 0,0 0 0,1 0 0,-1-1 0,1 1 0,-1-1 0,1 1 0,0-1 0,0 0 0,-1-1 0,1 1 0,0 0 0,0-1 0,1 0 0,69-12-2269,-53-2-2505,1-3-5077,-10 8-1383</inkml:trace>
  <inkml:trace contextRef="#ctx0" brushRef="#br0" timeOffset="410.012">269 1 10901,'5'9'5956,"2"0"-3944,5 11-826,-4 3-577,-1 1 0,-2 0 1,0 0-1,-1 0 0,-2 1 1,0 18-610,4 24 615,8 40-124,-2-134-761,-9 5 138,-2 9 109,1 1-1,0 0 0,0-1 1,2 1-1,-1 0 0,1 0 1,1 0-1,0 1 0,1 0 1,0 0-1,1-1 24,-6 11-2,0 0 0,0 0 0,-1 0 0,1 0 0,0 0 0,0 1 1,0-1-1,0 0 0,0 0 0,0 1 0,0-1 0,0 0 0,0 1 0,0-1 0,0 1 0,1-1 0,-1 1 0,0 0 0,0 0 0,1-1 0,-1 1 0,0 0 1,0 0-1,0 0 0,1 0 0,-1 0 0,0 1 0,0-1 0,1 0 0,-1 1 0,0-1 0,0 0 0,0 1 0,0-1 0,0 1 0,1 0 0,-1-1 1,0 1-1,0 0 0,-1 0 0,1 0 0,0 0 0,0-1 0,0 1 0,0 1 2,23 53 122,-10 88 11,-13-154-15676,3 3 6779</inkml:trace>
  <inkml:trace contextRef="#ctx0" brushRef="#br0" timeOffset="865.057">636 154 9476,'25'-1'9001,"-1"8"-4277,-14 0-4584,0 0-1,0 0 1,-1 1-1,0 0 1,-1 0-1,0 1 1,0 0-1,0 1 1,1 3-140,-3-2-14,0-1 1,-1 1 0,0 0-1,-1 1 1,-1-1 0,1 1 0,-2 0-1,0 0 1,0 6 13,6 22-1145,-7-54-1971,-4 8 3141,0 0 0,-1 0 0,0 0-1,0 0 1,0 0 0,-1 1 0,0 0 0,0 0 0,0 0 0,0 1 0,-1-1 0,0 1 0,0 1-1,0-1 1,0 1 0,-1 0 0,-5-2-25,8 4 152,-1 0 1,1-1-1,0 2 0,-1-1 1,1 0-1,-1 1 0,1 0 1,-1 0-1,1 0 0,-1 0 0,1 1 1,0 0-1,-1 0 0,1 0 1,0 0-1,-1 1 0,1-1 0,0 1 1,0 0-1,0 1 0,1-1 1,-1 1-1,0 0 0,1-1 0,0 1 1,-1 1-1,1-1 0,0 1-152,-1 1 155,2-4-67,0 0 1,0 0-1,0 1 0,0-1 1,0 1-1,1-1 0,-1 1 1,0-1-1,1 1 0,-1 0 1,1 0-1,0 0 0,-1 0 1,1 0-1,0 0 0,0 0 1,1 0-1,-1 0 0,0 1 1,1-1-1,-1 0 0,1 1 1,0-1-1,0 0 0,-1 0 1,2 1-1,-1-1 0,0 0 0,0 1 1,1-1-1,-1 0 0,1 0 1,0 1-1,0-1 0,0 0 1,0 0-1,0 0 0,0 0 1,0 0-1,1 0 0,-1 0 1,1-1-1,-1 1 0,1 0 1,0-1-1,-1 1 0,2 0-88,4 0 16,0 0-1,0-1 0,-1 0 0,1 0 1,0 0-1,0-1 0,0 0 0,0 0 1,0-1-1,0 0 0,0 0 1,-1 0-1,1-1 0,2-1-15,56-21-2743,-33 6-2789,-10 6-3161,-3 2-3606</inkml:trace>
  <inkml:trace contextRef="#ctx0" brushRef="#br0" timeOffset="1265.194">894 198 11589,'21'59'10947,"-8"35"-8856,-5-25-1018,7-158-951,-13 78-159,-1 3 33,-1 0 0,1 0 0,0 0-1,1 0 1,0 0 0,0 0 0,1 1 0,0-1 0,0 1 0,1-1-1,0 1 1,0 1 0,0-1 0,1 0 0,0 1 0,1 0 0,-1 0-1,4-2 5,-7 7-2,0 0 0,0 1 0,0-1 0,0 0 0,0 1 0,0 0 0,0-1 0,1 1 0,-1 0 0,0 0 0,0 0 0,0 0 0,0 0 0,0 1 0,0-1 0,0 1 0,0-1 0,0 1 0,0 0 0,0 0 0,0 0 0,0 0 0,0 0 0,0 0 0,-1 0 0,1 1 0,0-1 0,-1 1 0,0-1 0,1 1 0,-1 0 0,0-1 0,1 1 0,-1 0 0,0 0 0,0 0 0,-1 0 0,1 0 0,0 0 0,-1 0 2,27 86-5,-27-88 5,11 121-2302,-3-113-110,0-8-6608,0-3-2855</inkml:trace>
  <inkml:trace contextRef="#ctx0" brushRef="#br0" timeOffset="1767.102">1413 188 11061,'-14'-11'9016,"-5"10"-4599,-44 27-1435,61-25-2749,-2 1-171,-1 1 0,1 0-1,-1 0 1,1 0 0,0 1 0,0-1 0,0 1 0,1 0 0,-1 0 0,1 0 0,0 1 0,0-1 0,1 1 0,-1-1 0,1 1 0,0 0 0,0 0-1,1 0 1,-1 0 0,1 0 0,0 1 0,0-1 0,1 0 0,0 0 0,0 1 0,0-1 0,0 0 0,2 4-62,0-5-45,1-1 0,-1 0 1,1 0-1,0 0 0,0 0 1,0-1-1,0 1 0,0-1 1,1 0-1,-1 0 0,1 0 1,0 0-1,-1 0 0,1-1 1,0 0-1,0 0 0,0 0 0,0 0 1,0 0-1,0-1 0,0 0 1,0 0-1,0 0 0,0 0 1,0-1-1,0 0 0,0 1 1,0-2-1,0 1 0,0 0 1,0-1-1,-1 1 0,1-1 0,-1 0 1,1 0-1,-1-1 0,0 1 1,1-1-1,-1 0 0,1-1 45,1 0-65,0-1 0,0 1 0,0-1-1,-1 1 1,0-1 0,0-1 0,0 1-1,-1-1 1,0 1 0,0-1-1,0 0 1,0 0 0,-1 0 0,0 0-1,-1-1 1,1 1 0,-1 0 0,-1-1-1,1 1 1,-1-1 0,0 1 0,0-1-1,-1 1 1,0-1 0,0 1 0,-1-3 65,2 10 28,0-1 1,0 0-1,-1 0 1,1 1 0,0-1-1,0 0 1,0 0-1,-1 1 1,1-1 0,0 0-1,0 0 1,0 0 0,-1 0-1,1 1 1,0-1-1,-1 0 1,1 0 0,0 0-1,0 0 1,-1 0-1,1 0 1,0 0 0,-1 0-1,1 0 1,0 0 0,0 0-1,-1 0 1,1 0-1,0 0 1,-1 0 0,1 0-1,0 0 1,0 0-1,-1 0 1,1 0 0,0-1-1,-1 1 1,1 0 0,0 0-1,0 0 1,-1 0-29,-1 31 414,24 219 1488,-21-227-1787,1-16-84,-1 0 0,0 1 0,-1-1 0,1 0 0,-1 0 1,-1 0-1,0 1 0,0-1 0,0 0 0,0 0 0,-1 0 0,-1 0 0,1 0 0,-1-1 0,0 1 0,0-1 0,-3 4-31,5-9 13,-1 0-1,1 0 0,0 0 1,-1 0-1,1 0 1,-1-1-1,1 1 1,-1 0-1,1-1 0,-1 1 1,0-1-1,1 0 1,-1 1-1,1-1 1,-1 0-1,0 0 1,1 0-1,-1 0 0,0 0 1,1 0-1,-1-1 1,0 1-1,1 0 1,-1-1-1,1 1 0,-1-1 1,1 0-1,-1 0 1,1 1-1,-1-1 1,1 0-1,0 0 1,-1 0-1,1-1 0,0 1 1,0 0-1,0 0 1,0-1-1,0 1 1,0 0-1,-1-2-12,-21-68-3055,39 16-2273,2 20-5002,-5 12-1542</inkml:trace>
  <inkml:trace contextRef="#ctx0" brushRef="#br0" timeOffset="2078.622">1580 195 11717,'9'23'8860,"-4"0"-3418,-1 6-2365,-3 16-2814,3 24-777,-6-113-17171,1 24 6541</inkml:trace>
  <inkml:trace contextRef="#ctx0" brushRef="#br0" timeOffset="2079.622">1578 28 11861,'2'-3'3042,"0"3"79,1 1-1680,1 4-385,2 6-287,-1 2-513,4 2-736,-2 0 368,5 3-3010,-1-6-2528,2 1-6516</inkml:trace>
  <inkml:trace contextRef="#ctx0" brushRef="#br0" timeOffset="2411.162">1751 340 13782,'2'0'10283,"3"-43"-9123,-4 20-1095,1 1 0,1 0 0,1 0 0,1 0-1,0 1 1,8-18-65,-13 37 27,1 0 0,-1 1 0,1-1-1,-1 1 1,1-1 0,0 0 0,0 1 0,-1 0-1,1-1 1,0 1 0,0-1 0,0 1-1,1 0 1,-1 0 0,0 0 0,0-1-1,1 1 1,-1 0 0,0 1 0,1-1 0,-1 0-1,1 0 1,0 1 0,-1-1 0,1 0-1,-1 1 1,1 0 0,0-1 0,-1 1 0,1 0-1,0 0 1,-1 0 0,1 0 0,0 0-1,0 0 1,-1 1 0,1-1 0,-1 1-1,1-1 1,0 1 0,-1-1 0,1 1 0,-1 0-1,1 0 1,-1 0 0,1 0 0,-1 0-1,0 0 1,0 0 0,1 0 0,-1 0-1,0 1 1,0-1 0,0 0 0,0 1 0,0-1-1,-1 1 1,2 1-27,7 17-7,0 0 0,-1 0-1,-2 1 1,0 0 0,-1 0 0,-1 1 0,-1 0-1,0-1 1,-2 1 0,-1 18 7,8-41-6523,1-10-2433,2 4-2644</inkml:trace>
  <inkml:trace contextRef="#ctx0" brushRef="#br0" timeOffset="2866.215">2179 167 9092,'-1'-9'7074,"-17"-4"-1000,14 14-5807,-1-1 1,0 1 0,0 0 0,0 0 0,1 0 0,-1 0 0,1 1-1,-1 0 1,1 0 0,0 0 0,-1 1 0,1-1 0,0 1 0,1 0 0,-4 3-268,3-3 61,1-1 0,0 1 0,-1 0 1,1 0-1,1 1 0,-1-1 0,0 1 1,1-1-1,0 1 0,0 0 0,0 0 1,0 0-1,0 0 0,1 0 0,0 0 1,0 0-1,0 0 0,0 1 0,1-1 1,0 0-1,-1 1 0,2-1 1,-1 0-1,0 1 0,1-1 0,0 0 1,0 0-1,0 1-61,3 0-49,0 0-1,1 0 1,-1 0 0,1-1 0,0 0-1,0 0 1,0-1 0,1 1 0,0-1-1,-1 0 1,1 0 0,0-1 0,0 0 0,0 0-1,0 0 1,1-1 0,-1 0 0,0 0-1,1-1 1,-1 1 0,1-1 0,5-1 49,-8-2-79,0 1 0,0-1 0,0 1 0,-1-1 0,1 0 0,-1 0 0,0-1 0,0 1 0,0-1 0,0 1 1,-1-1-1,1 0 0,-1 0 0,0 0 0,0 0 0,0-1 0,-1 1 0,0-1 0,0 1 0,0 0 0,0-1 0,-1 0 0,1 1 1,-1-1-1,0 1 0,-1-1 0,1 1 0,-1-1 0,-1-4 79,3 1 61,-2-67 1177,1 74-889,-2 17 521,28 181 411,-20-149-848,-2 0 1,-1 1 0,-3-1 0,-2 0 0,-7 37-434,10-83 3,-2 0-1,1 0 1,0 0 0,0 0 0,-1 0 0,1 0 0,-1 0 0,1 0 0,-1 0 0,0 0 0,0-1 0,1 1-1,-1 0 1,-1-1 0,1 1 0,0 0 0,0-1 0,-1 1 0,1-1 0,-1 0 0,1 1 0,-1-1 0,1 0 0,-1 0-1,0 0 1,0 0 0,1 0 0,-1-1 0,0 1 0,0 0 0,0-1 0,0 1 0,0-1 0,0 0 0,0 0-1,0 0 1,0 0 0,0 0 0,0 0 0,0 0 0,0-1 0,0 1 0,0-1 0,0 1 0,1-1 0,-1 0-1,0 0 1,0 0 0,0 0 0,1 0 0,-1 0 0,1 0 0,-1-1 0,1 1 0,-2-1-3,-40-54-3813,20 14-3535,14 23 1477,-5-10-7810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3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14 11717,'-5'2'9332,"-7"10"-7082,9-4-1929,-1 2-105,0-1 0,0 1 0,1 0 0,0 1-1,1-1 1,0 0 0,1 1 0,0-1 0,0 1-1,1-1 1,1 1 0,0 0 0,0-1 0,1 1-216,-1-10 9,-1 1 0,0 0 0,1-1 0,0 1 0,-1-1 0,1 1 0,0-1 0,0 0 0,0 1 0,0-1 0,0 0 0,0 1 0,0-1 0,0 0 0,0 0 1,1 0-1,-1 0 0,0 0 0,1 0 0,-1 0 0,1-1 0,-1 1 0,1 0 0,-1-1 0,1 1 0,-1-1 0,1 0 0,0 0 0,-1 1 0,1-1 0,0 0 0,-1 0 1,1 0-1,0-1 0,-1 1 0,1 0 0,-1-1 0,1 1 0,-1-1 0,1 1 0,0-1 0,-1 0 0,0 1 0,1-1 0,0-1-9,58-48-319,-57 47 307,0 0 0,-1 0 0,1 0 1,-1-1-1,0 1 0,0-1 0,0 0 0,-1 1 1,1-1-1,-1 0 0,0 0 0,0 0 1,0 0-1,0 0 0,-1 0 0,1-1 1,-1 1-1,0 0 0,-1 0 0,1 0 1,-1 0-1,0 0 0,0 0 0,0 0 0,0 0 1,-1 0-1,1 0 0,-1 1 0,0-1 1,0 0-1,-1 1 0,1 0 0,-1-1 1,1 1-1,-1 0 0,0 0 0,0 1 1,-1-1-1,1 1 0,-1-1 0,1 1 1,-1 0-1,1 0 0,-1 1 12,-14-6-1889,9 5-8265,2 1-3999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31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9989,'-21'6'10958,"-2"34"-9282,17-26-616,-1-4-841,0 1 0,1-1 0,1 1 0,-1 0 0,2 1 0,0-1 0,0 1 0,1 0 0,0 0 0,1 0 0,1 0 0,0 5-219,-1-6 26,2 1 0,-1-1 0,2 1 0,-1 0 0,2-1 1,-1 1-1,2-1 0,-1 0 0,2 0 0,-1 0 0,2 0 0,-1 0 1,2-1-1,-1 1 0,1-1 0,1-1 0,0 1 0,0-1 0,1-1 1,3 4-27,77 54 45,-102-85-363,3 9-2881,7 1-7787,3 1-1374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29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6 10597,'-19'-2'4938,"-24"-1"699,41 3-5555,0 0 0,0 0 0,0 0 0,0 0 0,0 1 0,0-1 1,1 1-1,-1-1 0,0 1 0,0 0 0,0 0 0,0 0 0,1 0 0,-1 0 0,0 0 0,1 1 1,-1-1-1,1 0 0,0 1 0,-1-1 0,1 1 0,0 0 0,0-1 0,0 1 0,0 0 0,0-1 1,0 1-1,0 0 0,1 0 0,-1 0-82,-2 12 327,1-1 1,1 1-1,0-1 0,0 1 1,2 0-1,-1 0 0,2-1 1,0 1-1,1-1 0,0 1 1,4 10-328,12 90-373,-29-111-5096,3-13-3490,4 0-3460</inkml:trace>
  <inkml:trace contextRef="#ctx0" brushRef="#br0" timeOffset="228.691">0 237 11477,'1'-3'3218,"2"-1"175,3 0-1344,1 1-464,3-1-385,3 0-351,-1 3-257,3-1-160,-1 2-192,0 0-240,-2 0-288,0 0-464,0 0-465,0-3-239,0 1-2194,1-3-2513,5-1-5330</inkml:trace>
  <inkml:trace contextRef="#ctx0" brushRef="#br0" timeOffset="423.634">248 146 12102,'-3'1'501,"0"0"1,1 1 0,-1-1 0,1 1 0,0-1-1,-1 1 1,1 0 0,0 0 0,0 0 0,0 1 0,0-1-1,1 0 1,-1 1 0,1-1 0,-1 1 0,1-1 0,0 1-1,0 0 1,0-1 0,0 1 0,1 0 0,-1 2-502,12 64 2977,-10-66-2985,0 0 0,0-1 0,0 1 1,1-1-1,-1 1 0,0-1 0,1 0 0,0 0 1,-1 1-1,1-1 0,0 0 0,0 0 1,0-1-1,1 1 0,-1 0 0,0-1 0,1 1 1,-1-1-1,1 0 0,-1 0 0,1 0 0,-1 0 1,1 0-1,0-1 0,0 1 0,-1-1 1,1 1-1,0-1 0,0 0 0,-1 0 0,1-1 1,0 1-1,0 0 0,-1-1 0,1 0 1,0 1-1,-1-1 0,1 0 0,0-1 0,-1 1 1,0 0-1,1-1 0,-1 1 0,0-1 0,1 0 1,-1 0-1,0 0 0,0-1 8,2 0-38,-1 0 1,0-1-1,0 1 0,0-1 0,0 0 1,-1 0-1,0 0 0,0 0 0,0 0 1,0 0-1,0-1 0,-1 1 0,0-1 1,0 1-1,0-1 0,-1 0 0,1 1 1,-1-1-1,0 0 0,0 1 0,-1-1 1,0 1-1,1-1 0,-1 0 0,-1 1 1,1 0-1,-1-1 0,0 1 0,0 0 1,0 0-1,0 0 0,-1 0 0,1 0 1,-1 0-1,0 1 0,0-1 0,-1 1 1,1 0-1,-1 0 0,0 0 38,-32 6 324,33 20-6928,15-18-3011,-3-5 1291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28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14 161 8996,'1'31'10439,"2"3"-6130,23 60-4186,-24-114-14639,-3 2 5181</inkml:trace>
  <inkml:trace contextRef="#ctx0" brushRef="#br0" timeOffset="275.243">0 9 8308,'0'2'1889,"2"3"304,0-2-3282,0 1-2208,5 4-4691</inkml:trace>
  <inkml:trace contextRef="#ctx0" brushRef="#br0" timeOffset="527.238">125 157 10677,'9'46'8456,"-1"38"-5998,-10-132-1978,3 37-484,0 1-1,0-1 1,1 0-1,1 1 1,0 0-1,0 0 0,1 0 1,0 0-1,1 0 1,0 1-1,0-1 1,1 1-1,0 1 0,7-8 5,-12 15 4,0 0-1,0-1 1,1 1-1,-1 0 1,0 0-1,0 0 1,1 1-1,-1-1 1,1 0-1,-1 0 1,0 1-1,1-1 1,0 1-1,-1-1 1,1 1-1,-1 0 1,1 0-1,-1-1 1,1 1-1,0 0 1,-1 0-1,1 1 1,-1-1-1,1 0 1,0 0-1,-1 1 1,1-1-1,-1 1 1,1-1-1,-1 1 1,0 0-1,1 0 1,-1 0-1,0 0 1,1-1-1,-1 2 1,0-1-1,0 0 1,0 0-1,0 0 1,0 0-1,0 1 1,0-1-1,0 1 1,0-1-1,-1 0 1,1 2-4,29 72 764,-11 86-1063,-13-188-11941,0 7 1859</inkml:trace>
  <inkml:trace contextRef="#ctx0" brushRef="#br0" timeOffset="859.319">419 0 10757,'17'47'9861,"-3"29"-7685,-5-19-1650,-5-39-1371,8 39 2055,-10-38-5178,-2 1-5072,0-23-1621</inkml:trace>
  <inkml:trace contextRef="#ctx0" brushRef="#br0" timeOffset="860.319">416 178 10613,'3'-2'3201,"1"0"161,2-1-801,4-1-960,2-2-433,4 3-303,5-1-257,-2 1-368,-1 1-464,-2 2-800,0 1-2450,-1-2-2753,2 0-7027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37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 9556,'0'-3'2738,"0"1"95,-1 1-800,2 1-929,-1 0-303,0 1-209,2-1-320,0 0-416,-1 0-464,-1 0 2289,1 1-4563,1 1-2544,2 0-7108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37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9957,'1'22'10565,"-7"13"-5954,0-6-3692,6-28-902,0 0 1,0 0-1,1 1 0,-1-1 0,0 0 1,0 0-1,0 0 0,-1 0 1,1 1-1,0-1 0,0 0 1,-1 0-1,1 0 0,-1 0 1,1 0-1,-1 0 0,1 0 1,-1 0-1,1 0 0,-1 0 0,0 0 1,0 0-1,1 0 0,-1 0 1,0-1-1,0 1 0,0 0 1,0 0-1,0-1 0,0 1 1,0-1-1,0 1 0,0-1 1,-1 0-1,1 1 0,0-1 0,0 0 1,0 0-1,0 1 0,0-1 1,-1 0-1,1 0 0,0-1 1,0 1-1,0 0 0,0 0 1,-1-1-18,-1-8-3287,11 2-9754,-3 5 2519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38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12294,'0'0'3377,"1"0"145,-1-1-1489,0 0-577,1 0-431,-1 0-305,0 1-224,0 0-320,0-1-368,1 0-560,-1 1-593,1 1-2240,1-1-2802,1 2-6435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38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10805,'13'43'3722,"-13"-36"-2693,0 0 0,0-1 0,-1 1 0,1-1 0,-1 1 0,-1 0-1,1-1 1,-1 0 0,0 1 0,-1-1 0,0 0 0,1 0-1,-2 0 1,0 1-1029,-19 21 1894,22-28-2089,1 0 0,-1 0 1,0 0-1,1 0 0,-1 0 0,0 0 0,1 0 1,-1 0-1,1-1 0,-1 1 0,0 0 1,1 0-1,-1-1 0,1 1 0,-1 0 1,1-1-1,-1 1 0,1-1 0,-1 1 1,1-1-1,-1 1 0,1-1 0,-1 1 1,1-1-1,0 1 0,-1-1 0,1 1 1,0-1-1,0 0 0,0 1 0,-1-1 1,1 0-1,0 1 0,0-1 0,0 1 1,0-1-1,0 0 0,0 1 0,0-1 1,0 0-1,0 1 0,0-1 0,0 0 1,1 1-1,-1-1 0,0 0 0,0 1 1,1-1-1,-1 1 0,0-1 0,1 1 195,2-9-7934,-1-1-5008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36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7876,'9'-2'10194,"10"-9"-6441,-5 2-2531,-11 7-1172,0 1 0,0-1 0,0 0 0,0 1 0,0 0 0,0 0 0,0 0 0,0 0 0,0 0 0,0 0 0,1 1 0,-1 0 0,0-1-1,0 1 1,1 0 0,-1 1 0,0-1 0,1 1 0,-1-1 0,0 1 0,0 0 0,0 0 0,0 0 0,0 1 0,0-1 0,0 1 0,0 0 0,0 0 0,-1 0 0,1 0 0,-1 0-1,1 0 1,-1 1 0,0-1 0,0 1 0,0-1 0,0 1 0,-1 0 0,1 0 0,-1 0 0,1 0 0,-1 0 0,0 1-50,12 134 16,-63-190-667,47 51 715,0-1 0,1 1 0,-1-1 0,0 1 0,0 0 0,0 0 1,0 0-1,-1 1 0,1-1 0,0 1 0,0-1 0,0 1 0,0 0 0,-1 0 0,1 1 0,0-1 0,0 1 0,0-1 1,0 1-1,0 0 0,0 0 0,0 1 0,0-1 0,0 0 0,0 1 0,1 0 0,-1 0 0,1 0 0,-1 0 1,1 0-1,0 0 0,-1 0 0,1 1 0,1-1 0,-1 1 0,0 0 0,0-1 0,1 1 0,0 0 0,-1 0 1,1 0-1,0 0 0,1 0 0,-1 0 0,0 0 0,1 4-64,0-5 29,1 0 1,0 0-1,0 0 1,0 0-1,0 0 0,0 0 1,0-1-1,0 1 1,0 0-1,1 0 0,-1-1 1,1 1-1,-1-1 1,1 0-1,0 1 1,0-1-1,-1 0 0,1 0 1,0 0-1,0 0 1,0 0-1,0 0 0,0-1 1,0 1-1,0-1 1,1 1-1,-1-1 1,0 0-1,0 0 0,0 0 1,0 0-1,0 0 1,1-1-1,-1 1 0,0 0 1,2-2-30,76-28-696,-44-16-6494,-28 32 88,4-6-6459</inkml:trace>
  <inkml:trace contextRef="#ctx0" brushRef="#br0" timeOffset="382.867">237 3 10373,'9'-2'9072,"13"21"-5619,46 107-369,-53-89-2630,-10-24-216,-1 1 0,0 0 0,-1 0 0,-1 0-1,0 1 1,-1-1 0,-1 0 0,0 1 0,0-1 0,-2 0 0,0 1-1,0-1 1,-1 0 0,-1 0 0,-1-1 0,0 1 0,0-1 0,-1 0 0,-8 12-238,14-25-64,-1 0 0,1-1 0,0 1 1,0 0-1,0 0 0,0-1 1,-1 1-1,1 0 0,0 0 1,0 0-1,0-1 0,-1 1 1,1 0-1,0 0 0,0 0 1,-1-1-1,1 1 0,0 0 1,0 0-1,-1 0 0,1 0 1,0 0-1,-1 0 0,1 0 1,0 0-1,0 0 0,-1 0 1,1 0-1,0 0 0,-1 0 1,1 0-1,0 0 0,-1 0 1,1 0-1,0 0 0,0 0 1,-1 0-1,1 0 0,0 0 0,0 1 1,-1-1-1,1 0 0,0 0 1,0 0-1,-1 1 0,1-1 1,0 0-1,0 0 0,0 0 1,-1 1-1,1-1 0,0 0 64,3-33-11691,-2 27 7154,0-9-6863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35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11013,'3'11'10558,"0"5"-7163,6 27-2541,14 102 405,-17-168-8490,-2 3-1415,2 4-2540</inkml:trace>
  <inkml:trace contextRef="#ctx0" brushRef="#br0" timeOffset="251.999">174 28 10229,'-46'31'9752,"-18"16"-4711,9 15-3790,50-63-7224,11-16-4651,-1 12 964</inkml:trace>
  <inkml:trace contextRef="#ctx0" brushRef="#br0" timeOffset="563.997">1 60 11045,'4'4'7448,"9"5"-3523,4 2-2063,8 14-733,18 16 2734,-11-21-4370,-2-14-4464,3-13-6071,-25 2-1694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7:2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94 8868,'27'6'9655,"-15"-33"-5808,-12 24-3727,0 1 0,0-1 1,0 0-1,-1 1 0,1-1 0,-1 1 0,1-1 0,-1 1 0,0-1 0,0 1 1,0-1-1,-1 1 0,1 0 0,-1 0 0,1-1 0,-1 1 0,1 0 0,-1 0 0,0 1 1,0-1-1,0 0 0,0 1 0,-1-1 0,1 1 0,0-1 0,0 1 0,-1 0 0,1 0 1,-1 0-1,1 1 0,-1-1 0,0 0 0,1 1 0,-1 0-120,-94-9 494,92 8-493,0 1 0,0 0-1,1 0 1,-1 1 0,0-1-1,0 1 1,1 0 0,-1 0 0,0 1-1,1-1 1,-1 1 0,1 0-1,0 0 1,0 1 0,-1-1-1,1 1 1,1 0 0,-1 0-1,0 0 1,1 1 0,0-1-1,0 1 1,0 0 0,0 0-1,0 0 1,1 0 0,0 0 0,0 1-1,0-1 1,0 0 0,1 1-1,-1 0 1,1-1 0,0 1-1,0 4 0,0 25 103,1 1-1,2-1 0,2 1 0,0-1 1,3 0-1,6 22-102,4 55 235,-33-126-4643,11 8 296,1 2-2823,0-1-5415</inkml:trace>
  <inkml:trace contextRef="#ctx0" brushRef="#br0" timeOffset="279.987">0 298 12470,'6'-12'7442,"10"6"-3604,39 6-789,-6 9-2840,13 1-4708,-21-6-6455,-18-4-585</inkml:trace>
  <inkml:trace contextRef="#ctx0" brushRef="#br0" timeOffset="658.565">362 230 11173,'-23'13'9061,"7"10"-5174,-5 61-2731,21-83-1115,-1 2-40,0 0-1,0 1 1,1-1-1,0 1 1,-1-1 0,1 0-1,1 1 1,-1-1-1,0 0 1,1 1-1,0-1 1,0 0-1,0 1 1,0-1-1,0 0 1,1 0 0,-1 0-1,1 0 1,0 0-1,0 0 1,0-1-1,0 1 1,0-1-1,1 1 1,-1-1-1,1 0 1,-1 0 0,1 0-1,0 0 1,0 0-1,0-1 1,0 1-1,0-1 1,0 0-1,1 0 1,-1 0-1,0 0 1,1-1 0,-1 1-1,0-1 1,1 0-1,-1 0 1,0 0-1,1 0 1,-1-1-1,1 1 1,-1-1-1,0 0 1,2-1-1,-1 2-1,1-1 1,-1-1-1,0 1 1,0 0-1,1-1 1,-1 0-1,0 0 0,0-1 1,-1 1-1,1-1 1,0 1-1,-1-1 1,0 0-1,1 0 0,-1-1 1,0 1-1,-1-1 1,1 0-1,-1 1 0,1-1 1,-1 0-1,0 0 1,-1-1-1,1 1 1,-1 0-1,0 0 0,0-1 1,0 1-1,0-1 1,-1 1-1,0-1 1,0 1-1,0-1 0,0 1 1,-1-1-1,0 1 1,0-1-1,0 1 1,0 0-1,-1-1 0,0 1 1,-1-3 0,-1 3 42,0 0 1,-1 1-1,0-1 0,1 1 1,-1 0-1,0 0 1,-1 0-1,1 1 0,0 0 1,-1 0-1,1 0 0,-1 1 1,0-1-1,1 1 1,-1 1-1,0-1 0,0 1-42,-5 15-2793,11-9-1574,4-4-3778,-1-2-2575</inkml:trace>
  <inkml:trace contextRef="#ctx0" brushRef="#br0" timeOffset="911.691">563 265 10325,'1'2'5147,"8"9"-2733,19 80 3244,-12-26-5218,-13-118-384,-4 42 64,0 1-1,1-1 1,1 0-1,-1 1 1,2-1-1,-1 0 1,2 1-1,-1 0 1,1-1-1,1 1 1,0 0-1,0 0 1,1 1-1,4-7-119,-6 14 6,-1 0 1,1 0-1,0 1 0,0-1 1,0 1-1,0 0 0,-1 0 0,2 0 1,-1 0-1,0 0 0,0 1 1,0 0-1,0-1 0,0 1 0,0 0 1,1 0-1,-1 1 0,0-1 1,0 1-1,0-1 0,0 1 1,0 0-1,0 0 0,0 0 0,0 1 1,0-1-1,-1 1 0,1 0 1,0-1-1,0 2-6,37 11-7566,-25-11 561,2 1-4310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42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8948,'21'-18'8085,"0"10"-3854,-16 8-4076,-1 0 0,0 0 0,0 1 0,1 0 0,-1-1 0,0 2 0,0-1 0,0 0 0,0 1 0,0 0 0,0 0 0,0 0 0,0 0 0,-1 0 0,1 1 0,-1 0-155,5 4 24,-2 0 0,1 1 0,-1 0 0,0 0 0,-1 0-1,1 1 1,-2 0 0,1 0 0,-1 0 0,-1 0 0,1 4-24,3 3 20,3 35-631,-14-56 522,-1 0 0,1 1-1,-1 0 1,1 0 0,-1 0-1,0 0 1,-1 1 0,1 0 0,-1 0-1,1 0 1,-1 1 0,0 0 0,-3-1 89,7 1 85,-1 1 1,0-1 0,1 0 0,-1 1 0,0 0 0,0 0-1,0 0 1,0 0 0,0 0 0,0 0 0,0 1 0,0-1 0,-1 1-1,1 0 1,0 0 0,0 0 0,0 1 0,0-1 0,0 1 0,-1 0-1,1-1 1,0 1 0,0 1 0,1-1 0,-1 0 0,0 1-1,0-1 1,1 1 0,-1 0 0,1 0 0,-1 0 0,1 0 0,0 1-1,0-1 1,0 0 0,0 1 0,0 0 0,0-1 0,0 2-86,2-2 33,-1 0 1,1 0 0,-1 0-1,1 1 1,0-1-1,0 0 1,0 0 0,0 0-1,0 0 1,0 1-1,1-1 1,-1 0 0,1 0-1,-1 0 1,1 0 0,0 0-1,0 0 1,0 0-1,0 0 1,0 0 0,0-1-1,0 1 1,1 0 0,-1-1-1,1 1 1,-1-1-1,1 1 1,0-1 0,0 0-1,-1 1 1,1-1-1,0 0 1,0 0 0,0 0-1,0-1 1,0 1 0,0-1-1,0 1 1,1-1-1,-1 1 1,0-1 0,0 0-1,0 0 1,0 0-1,1 0 1,-1-1 0,0 1-1,0 0 1,0-1 0,0 0-35,66-32-5534,-32-5-5507,-31 33 8848,10-11-6303</inkml:trace>
  <inkml:trace contextRef="#ctx0" brushRef="#br0" timeOffset="298.089">270 56 9716,'8'30'7021,"0"6"-3831,5 38-1595,-13-77-1550,13-122 1823,-12 122-1829,-1 0 0,1-1 0,1 1 0,-1 0 0,0 0 0,1 0 0,0 0 0,-1 0 0,1 0 0,0 0 0,1 1 0,-1-1 0,0 0 0,1 1 0,0 0 0,-1 0 0,1 0 0,0 0 0,0 0 0,0 0 0,0 1 0,0 0 0,1-1 0,-1 1 0,0 0 0,1 1 0,-1-1 0,0 1 0,1-1 0,-1 1 0,1 0 0,-1 0 0,1 0 0,1 1-39,35 18 1528,-26-9-4536,0-3-8292,-10-7-665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4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165 140 9684,'-12'-6'6641,"1"0"-3177,-22 0-869,29 6-2512,-1 0 0,1 0 0,0 1 0,-1-1 0,1 1 0,-1 0 0,1 0 0,0 0 0,0 1 0,0 0 0,-1-1 0,2 1 0,-1 1 0,0-1 0,0 1 0,1-1 0,-1 1 1,1 0-1,0 0 0,0 1 0,0-1 0,0 0 0,1 1 0,-1 0 0,1 0 0,0 0 0,0 0 0,0 0 0,1 0 0,-1 0 0,1 0 0,0 1 0,1-1 0,-1 1 0,1-1 0,-1 0 1,1 1-1,0-1 0,1 1 0,-1-1 0,1 1 0,0-1 0,0 0 0,1 1 0,-1-1 0,2 2-83,0-3 5,1 1-1,0 0 1,1-1-1,-1 0 1,0 0-1,1 0 1,0-1 0,0 0-1,0 1 1,0-2-1,0 1 1,0 0-1,0-1 1,1 0 0,-1-1-1,0 1 1,1-1-1,-1 0 1,0 0-1,1 0 1,3-2-5,8-10-2251,-3-22-6222,-10 19 3998,3 1-6610</inkml:trace>
  <inkml:trace contextRef="#ctx0" brushRef="#br0" timeOffset="443.851">245 1 9716,'1'5'6208,"4"10"-4240,-3-9-881,3 13 233,39 172 2328,-28-127-3357,-14-108-153,-1 33-144,1 0 0,0-1 0,0 1-1,1 0 1,1 0 0,0 1-1,0-1 1,1 1 0,1 0-1,-1 0 1,7-6 6,-12 15 0,0 0 0,1 1 0,-1-1 0,1 0 0,-1 1 0,1-1 0,-1 1 0,1-1 0,0 1 0,-1-1 0,1 1 0,0-1 0,-1 1 0,1 0 0,0-1 0,-1 1 0,1 0 0,0 0-1,0 0 1,-1-1 0,1 1 0,0 0 0,0 0 0,0 0 0,-1 0 0,1 0 0,0 0 0,0 1 0,-1-1 0,1 0 0,0 0 0,0 0 0,-1 1 0,1-1 0,0 0 0,-1 1 0,1-1 0,0 1 0,-1-1 0,1 1 0,0-1 0,-1 1 0,1-1 0,-1 1 0,1-1 0,-1 1 0,1 0 0,-1-1 0,0 1-1,1 0 1,-1 0 0,0-1 0,0 1 0,1 0 0,-1 0 0,0-1 0,19 45 31,-5 69-193,-14-108-1049,0-18-11630,4 2 2735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48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 9588,'-2'-3'10057,"2"4"-5809,2 7-2660,1 74 1059,-2-65-2552,15 86 138,-15-100-231,0 0 0,0 0 0,0-1 0,1 1 0,-1 0 0,1-1 0,-1 1 0,1-1 0,0 0 0,0 1 1,0-1-1,0 0 0,0 0 0,0 0 0,1-1 0,-1 1 0,1 0 0,-1-1 0,1 0 0,0 1 0,-1-1 1,1 0-1,0 0 0,0-1 0,0 1 0,0-1 0,0 1 0,-1-1 0,1 0 0,0 0 0,0 0 0,2-1-2,-1-1 4,1-1 0,-1 0-1,1 0 1,-1-1-1,0 0 1,0 1 0,0-1-1,-1 0 1,0-1-1,1 1 1,-1-1 0,-1 1-1,1-1 1,-1 0-1,0 0 1,0 0 0,0 0-1,-1 0 1,1-1-1,-1 1 1,-1 0-1,1-1 1,-1-4-4,-4-115 270,-2 119-1578,6 12-3353,7 0-5567,-2-4-2434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50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6 11045,'2'-5'8602,"2"9"-4280,6 25-862,23 297-27,-31-285-3561,-8-60-3071,5 9 1431,-2-14-3824,3 8-5200,1 11 1425</inkml:trace>
  <inkml:trace contextRef="#ctx0" brushRef="#br0" timeOffset="445.122">3 359 9973,'0'-1'550,"-3"-13"10336,16 15-5752,31 72-2071,-44-72-3055,1 1 0,-1-1 0,0 1 1,0-1-1,0 1 0,1-1 0,-1 1 0,1-1 1,-1 1-1,1-1 0,0 1 0,-1-1 1,1 0-1,0 1 0,0-1 0,0 0 1,0 0-1,0 0 0,0 0 0,1 0 1,-1 0-1,0 0 0,0 0 0,1 0 1,-1 0-1,1-1 0,-1 1 0,0-1 1,1 1-1,-1-1 0,1 1 0,-1-1 1,1 0-1,0 0 0,-1 0 0,1 0 1,-1 0-1,1 0 0,-1 0 0,1 0 0,-1-1 1,1 1-1,-1 0 0,1-1 0,-1 1 1,1-1-1,-1 0 0,1 0 0,-1 1 1,0-1-1,0 0 0,1 0 0,-1 0 1,0 0-1,0-1 0,0 1-8,37-125-624,-14 106-4341,-2 16-5241,-20 4 9252,12-2-12348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48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8996,'19'5'10959,"-7"12"-6008,3 52-3274,-17-3-1208,8 39 727,-4-103-1104,1 0 1,0 0 0,0 0-1,0-1 1,0 0 0,0 1-1,1-1 1,-1 0 0,0 0 0,0-1-1,1 1 1,-1-1 0,0 0-1,1 0 1,-1 0 0,1 0-1,-1 0 1,0-1 0,1 0 0,-1 1-1,0-1 1,0 0 0,1-1-1,-1 1-92,11-2 131,-10 2-178,-1 1 1,1 0-1,0 0 0,-1 0 0,1 0 0,-1 1 0,1-1 0,-1 1 0,1 0 0,-1 0 0,0 0 1,1 0-1,-1 1 0,0-1 0,0 1 0,0 0 0,0 0 0,0 0 0,2 3 47,6-4-5829,-3-5-4923,-3 0-2363</inkml:trace>
  <inkml:trace contextRef="#ctx0" brushRef="#br0" timeOffset="475.251">289 106 13174,'2'3'10149,"7"16"-7839,24 220 1414,-26-200-3294,20-65 1299,-1 20-1470,-18 4-198,-1 0 0,1 0-1,0 1 1,0 0 0,0 0-1,0 1 1,-1 0 0,1 0 0,0 1-1,0 0 1,0 0 0,0 1-1,1 1-60,-17-11-3177,5 0-2654,1-1-4127,0-2-3624</inkml:trace>
  <inkml:trace contextRef="#ctx0" brushRef="#br0" timeOffset="951.518">540 7 12230,'6'-6'8163,"2"6"-3634,32 27-1433,-30-15-2945,-1-1 0,-1 2 0,0-1 0,0 1 0,-1 0 0,-1 1-1,0 0 1,-1 0 0,0 0 0,-1 0 0,-1 1 0,0 0 0,-1-1 0,-1 1 0,0 0 0,-1 3-151,0-3 125,1-8-43,-1 0 0,1 1 0,-1-1 0,0 0 0,0 0 0,-1 0 0,0 1 0,-1-1 0,1 0-1,-1 0 1,0 0 0,-1-1 0,0 1 0,0-1 0,-1 1 0,1-1 0,-1 0 0,0 0 0,-1 0 0,0-1-1,0 0 1,0 0 0,0 0 0,-4 2-82,8-6-23,0-1 0,0 1 0,0-1 0,0 0 0,0 0 0,0 0 0,0 1 0,0-1 0,0 0 0,0 0 0,0 0 0,0 0 0,0-1 0,0 1 0,0 0 0,0 0 0,0-1 0,1 1 0,-1 0 0,0-1 0,0 1 0,0-1 0,0 1 0,0-1 0,1 1 0,-1-1 0,0 0 0,1 1 0,-1-1 0,0 0 0,1 0 0,-1 1 0,1-1 0,-1 0 0,1 0 0,-1 0 0,1 0 0,0 0 0,-1 0 0,1 0 23,0 1-4850,0 1-274,1 0-3505,-1-1-4356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47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5 10277,'-14'-4'7895,"0"11"-3894,-20 34-474,27-25-3260,1 0 0,1 0 1,0 0-1,1 1 0,1 0 0,1 0 1,0 0-1,1 0 0,1 0 1,1 0-1,2 14-267,-3-25 2,1 0 0,0 0 0,0 0 0,1 0 0,-1 0 0,1 0 0,1-1 0,-1 1 0,1-1 0,0 1 0,0-1 0,1 0 0,-1 0 1,1 0-1,0-1 0,0 1 0,1-1 0,0 0 0,-1 0 0,1-1 0,1 1 0,-1-1 0,0 0 0,1 0 0,-1-1 0,5 2-2,39 22 70,-48-59-4256,-1 33 3985,-1-8-4802,2 3-1727,1-2-5897</inkml:trace>
  <inkml:trace contextRef="#ctx0" brushRef="#br0" timeOffset="494.029">239 111 12966,'0'1'6307,"-4"7"-3407,-4 36 691,12 29-2592,-1-35-774,4 41-1044,-1-98-4084,-7-50-2017,-1 0 6124,8-7 4977,5 79 471,2 17-2540,-13-19-1961,17 30 1352,-7-10-1192,0-1 1,2 0-1,0-1 0,1 0 1,1-1-1,0-1 0,1 0 1,5 2-312,-19-18 11,0 0-1,0 0 1,0 0 0,1 0 0,-1 0-1,0 0 1,0 0 0,0-1 0,1 1 0,-1 0-1,0-1 1,0 1 0,1-1 0,-1 0-1,1 1 1,-1-1 0,0 0 0,1 0 0,-1 0-1,1 0 1,-1 0 0,0 0 0,1 0-1,-1-1 1,1 1 0,-1 0 0,0-1 0,1 1-1,-1-1 1,0 0 0,0 1 0,1-1-1,-1 0 1,0 0 0,0 1 0,0-1 0,0 0-1,0 0 1,0 0 0,0 0 0,0-1-1,0 1 1,-1 0 0,1 0 0,0 0 0,-1-1-1,1 1 1,-1 0 0,1-1 0,-1 1-11,14-72 877,-15 55-799,-1 0-1,-1 0 1,-1 1-1,0-1 0,-2 1 1,1 0-1,-2 0 0,-4-5-77,3 12-139,7 10-3915,3 0-5539,-2 1 6297,6 1-10281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45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67 9877,'-5'-25'10393,"-26"4"-5900,28 18-4421,-1 0 1,0 1-1,0 0 0,-1 0 0,1 0 0,0 1 0,-1-1 0,1 1 0,-1 0 0,1 0 0,-1 1 1,1-1-1,-1 1 0,1 0 0,-1 1 0,0-1 0,1 1 0,-1-1 0,1 1 0,-1 1 0,1-1 1,-1 1-1,1-1 0,0 1 0,0 0 0,0 1 0,0-1 0,0 1 0,1 0 0,-1 0 0,1 0 1,-1 0-1,1 0 0,0 1 0,1 0 0,-1-1 0,0 1 0,1 0 0,-1 4-72,1 16 31,1 0 0,1 1 0,1-1 0,2 0 0,0 0 0,1 0-1,2 0 1,7 22-31,5 24 89,-18-67-25,1 15-1790,-13-17-3804,6-5-2143,4-3-5357</inkml:trace>
  <inkml:trace contextRef="#ctx0" brushRef="#br0" timeOffset="256.004">1 259 11317,'30'-5'10654,"18"4"-6575,7 0-4773,-35-2-788,5 0-2459,1 2-5675,-11 2-685</inkml:trace>
  <inkml:trace contextRef="#ctx0" brushRef="#br0" timeOffset="550.91">306 214 8324,'-23'0'9270,"4"12"-4183,16-10-4989,0 1 1,1 0-1,-1 0 0,1 0 0,0 0 0,0 0 0,0 0 1,0 1-1,0-1 0,1 1 0,0-1 0,-1 1 1,2 0-1,-1 0 0,0-1 0,1 1 0,-1 0 0,1 0 1,0 0-1,0-1 0,1 1 0,-1 0 0,1 0 1,0 0-1,0-1 0,0 1 0,0-1 0,2 3-98,-1-2-29,1-1-1,-1 0 0,1 0 0,0 0 1,0-1-1,0 1 0,0-1 0,0 1 1,1-1-1,-1 0 0,1 0 0,-1-1 1,1 1-1,0-1 0,-1 0 1,1 0-1,0 0 0,0 0 0,0 0 1,0-1-1,0 0 0,0 0 0,0 0 1,0 0-1,0-1 0,0 0 0,0 0 1,0 0-1,-1 0 0,1 0 1,0-1-1,0 1 0,-1-1 0,1 0 1,-1 0-1,0-1 0,0 1 0,0-1 1,0 1-1,0-1 0,0 0 0,-1 0 1,1 0-1,-1-1 0,0 1 0,0 0 1,0-1-1,0 0 0,-1 1 1,1-1-1,-1 0 0,0 0 0,0 0 1,0 0-1,-1-2 30,0 3 6,-1-1 0,1 0 0,-1 0 0,0 1 0,-1-1 1,1 0-1,-1 1 0,1-1 0,-1 1 0,0 0 0,0 0 0,-1-1 0,1 1 0,0 1 1,-1-1-1,0 0 0,0 1 0,0-1 0,0 1 0,0 0 0,0 0 0,-1 0 0,1 0 1,-1 1-1,1-1 0,-1 1 0,0 0 0,1 0 0,-1 0 0,0 1 0,-2-1-6,-6 12-2066,20 2-9525,5-9 1280</inkml:trace>
  <inkml:trace contextRef="#ctx0" brushRef="#br0" timeOffset="896.162">550 189 10389,'-4'-1'7111,"-13"0"-4079,14 3-2769,-1-1 0,1 1 0,0 0-1,-1 0 1,1 0 0,0 0 0,0 1 0,0-1 0,0 1-1,1 0 1,-1 0 0,1 0 0,0 0 0,0 0 0,0 0-1,0 0 1,0 1 0,1-1 0,-1 1 0,1 0 0,0-1-1,-1 5-262,1-5 16,1 0-1,-1 0 1,0 0-1,1 0 1,0 0-1,0 0 1,0 1-1,0-1 1,0 0-1,1 0 0,-1 0 1,1 0-1,0 0 1,0 0-1,0 0 1,0 0-1,1 0 1,-1 0-1,1-1 1,-1 1-1,1 0 1,0-1-1,0 1 0,0-1 1,1 0-1,-1 0 1,0 0-1,1 0 1,0 0-1,-1-1 1,1 1-1,0-1 1,0 1-1,0-1 1,0 0-1,0 0 0,0 0 1,0-1-1,0 1 1,0-1-1,2 1-15,-1-1-43,0 1 1,0-1-1,0 0 0,0 0 0,0-1 0,0 1 0,0-1 1,0 0-1,0 1 0,-1-2 0,1 1 0,0 0 0,-1-1 1,1 0-1,-1 0 0,1 0 0,-1 0 0,0 0 0,0-1 1,0 0-1,0 1 0,0-1 0,-1 0 0,1 0 0,-1-1 0,0 1 1,0 0-1,0-1 0,0 1 0,0-1 0,-1 0 0,0 1 1,0-1-1,0 0 0,0 0 0,-1 0 0,1 0 0,-1 0 1,0 0-1,0 0 0,0 0 0,-1 0 0,1 1 0,-1-1 1,0 0-1,0 0 0,-1 0 0,1 1 0,-1-1 0,1 0 0,-1 1 1,-1-1 42,2 2 7,-1 0 0,0 0 0,0 0 0,0 0 1,0 1-1,0-1 0,-1 0 0,1 1 0,-1 0 1,1-1-1,-1 1 0,1 0 0,-1 0 0,1 1 1,-1-1-1,0 0 0,0 1 0,1 0 0,-1-1 0,0 1 1,0 0-1,1 1 0,-1-1-7,-4 4-3223,7 2-5639,2-4-3923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53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7619,'0'0'2399,"0"0"130,0 0-122,5 8 5245,5 12-5972,-6-9-1301,0 1-190,0-1-1,1 1 1,0-1 0,1 0-1,0 0 1,0 0 0,2-1-1,-1 0 1,1 0-1,0-1 1,1 0 0,0-1-1,1 0 1,0 0-189,-8-8 8,0-1 1,0 0-1,0 0 0,0 0 1,0 0-1,0 0 0,0 0 1,0 0-1,-1-1 0,1 1 1,0 0-1,-1-1 0,1 0 1,-1 1-1,0-1 0,1 0 1,-1 0-1,0 0 1,0 0-1,0 0 0,0 0 1,-1 0-1,1 0 0,0 0 1,-1 0-1,1 0 0,-1 0 1,0-1-1,0 1 0,0 0 1,0 0-1,0 0 0,0-1 1,-1 1-1,0-1-8,2-3 1,16-132-713,-9 135-4800,-2 8-3812,-1 1-2711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57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 9588,'-8'-9'10610,"-25"34"-7138,30-21-3346,0 1 0,1-1 0,0 1 1,0-1-1,0 1 0,1 0 1,-1 0-1,1 0 0,0 0 1,1 0-1,-1 0 0,1 0 1,0 0-1,0 0 0,1 0 1,-1 0-1,1 0 0,0 0 0,1 0 1,-1-1-1,1 1 0,0 0 1,0-1-1,0 1 0,1-1 1,0 2-127,2-5-39,0 1 0,0-1 0,0 0 1,0 0-1,0-1 0,0 1 0,0-1 1,1 0-1,-1-1 0,0 1 0,0-1 1,0 0-1,0 0 0,0-1 0,0 1 0,0-1 1,3-2 38,-6 3-29,1 1 0,-1-1 0,0 0 0,0 1 0,0-1 0,0 0 0,-1 0-1,1 0 1,0-1 0,0 1 0,-1 0 0,1-1 0,0 1 0,-1-1 0,0 1 0,1-1 0,-1 0 0,0 1 0,0-1 0,0 0 0,0 0 0,0 0 0,0 0 0,0 0 0,-1 0 0,1 0 0,-1 0 0,1-1 0,-1 1 0,0 0 0,0 0 0,0 0 0,0 0 0,-1 0 0,1 0 0,0-1 0,-1 1 0,1 0 0,-1 0 0,0 0 0,0 0 0,0 0 0,0 0 0,0 1 0,0-1-1,0 0 1,-1 0 0,1 1 0,-1-1 0,1 1 29,-59-37 513,29 21-6012,30 15 1951,2 0-3197,3 1-2803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5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 8276,'0'-1'9307,"-4"4"-4298,-22 33-1947,21-29-2951,0 1-1,0 0 0,0 0 1,1 0-1,0 0 0,1 1 1,-1-1-1,2 1 1,-1 0-1,1 0 0,1 0 1,0 0-1,0 0 0,1 1 1,0-1-1,0 0 0,1 0 1,0 0-1,1 0 0,0 0 1,0 0-1,1 0 0,0 0 1,1-1-1,4 7-110,-2-5 2,0-1 0,1-1 0,0 1 1,1-1-1,0-1 0,0 1 0,0-1 0,1-1 0,0 1 0,1-2 0,0 1 1,-1-1-1,1-1 0,1 0 0,7 2-2,-25-25-522,-1-1-7034,7 14-155,0 0-4929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7:5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9204,'-1'4'11887,"4"81"-8329,30 287-1453,-31-332-2487,-3-97-15673,-1 30 5754</inkml:trace>
  <inkml:trace contextRef="#ctx0" brushRef="#br0" timeOffset="484.842">1 41 10901,'9'11'10644,"15"5"-6588,12 11-3640,-6 8-29,2-2 0,1-1 0,1-2 0,16 11-387,-48-40 0,-1 0 0,0 0 0,1 0 0,-1 0 0,1 0 0,-1-1 1,1 1-1,-1 0 0,1-1 0,0 1 0,-1-1 0,1 1 0,0-1 1,0 0-1,-1 0 0,1 0 0,0 0 0,-1 0 0,1 0 0,0 0 0,0 0 1,-1-1-1,1 1 0,0-1 0,-1 1 0,1-1 0,-1 0 0,1 1 1,0-1-1,-1 0 0,0 0 0,1 0 0,-1 0 0,0-1 0,1 1 1,-1 0-1,0 0 0,0-1 0,0 1 0,0-1 0,0 1 0,0-1 0,28-77 70,-23 58-63,-4 12-1,0 1 1,1-1-1,0 1 0,0 0 0,1 0 0,0 0 0,0 1 0,1-1 0,0 1 0,1 0 0,-1 0 0,1 1 1,0 0-1,4-3-6,-10 9 0,0-1 0,1 0 0,-1 0 0,1 0 0,0 1 0,-1-1 0,1 0 0,0 1 0,-1-1 0,1 1 0,0-1 0,0 1 0,-1-1 0,1 1 0,0-1 0,0 1 0,0 0 0,0-1 0,-1 1 0,1 0 0,0 0 0,0 0 0,0-1 0,0 1 0,0 0 0,0 0 0,0 0 0,0 1 0,0-1 0,0 0 0,-1 0 0,1 0 0,0 1 0,0-1 0,0 0 0,0 1 0,0-1 0,-1 1 0,1-1 0,0 1 0,0-1 0,-1 1 0,1 0 0,0-1 0,-1 1 0,1 0 0,-1 0 0,1-1 0,-1 1 0,1 0 0,-1 0 0,0 0 0,1 0 0,-1-1 0,0 1 0,1 0 0,-1 0 0,0 0 0,0 0 0,0 0 0,0 0 0,0 0 0,0 0 0,0 0 0,37 458 1526,-35-443-2754,-1-27-3607,2-22-7116,2 14 722</inkml:trace>
  <inkml:trace contextRef="#ctx0" brushRef="#br0" timeOffset="1134.758">761 193 9941,'-64'22'11374,"16"31"-7747,41-42-3505,1 1 1,1-1-1,0 1 1,1 0-1,0 0 1,0 1-1,2-1 1,-1 1-1,2 0 1,-1 3-123,2-11 15,-1 0 1,1 0 0,0 0-1,0-1 1,0 1 0,1 0-1,-1 0 1,1 0 0,0-1-1,1 1 1,-1 0 0,1-1-1,0 1 1,0-1 0,1 0-1,-1 0 1,1 1 0,0-2-1,0 1 1,0 0 0,0-1-1,1 1 1,-1-1 0,1 0-1,0 0 1,0 0 0,0-1 0,1 0-1,-1 1 1,0-1 0,1-1-1,2 2-15,1-1 0,-1 1-1,1-1 1,0 0-1,-1-1 0,1 0 1,0 0-1,0-1 1,0 0-1,0 0 1,0-1-1,0 0 1,0 0-1,0-1 0,-1 0 1,1-1-1,-1 1 1,1-1-1,-1-1 1,0 1-1,0-1 1,0-1-1,-1 1 0,1-1 1,-1 0-1,0 0 1,-1-1-1,1 0 1,-1 0-1,2-4 1,-3 3 1,0-1 1,0 1-1,-1-1 0,-1 1 1,1-1-1,-1 0 0,0 0 0,-1 0 1,0 0-1,0-1 0,-1 1 1,0 0-1,0 0 0,-1 0 0,0-1 1,-1 1-1,0 0 0,0 0 0,0 1 1,-1-1-1,0 0 0,-1 1 1,-1-3-2,-77-67 197,79 75-236,0-1 0,-1 1 0,1 1 0,-1-1 0,0 0-1,1 1 1,-1 0 0,0 0 0,0 0 0,0 0 0,0 0 0,0 1 0,0 0 0,0 0 0,0 0-1,0 0 1,0 1 0,0-1 0,0 1 0,0 0 0,1 0 0,-1 1 0,0-1 0,0 1 0,1 0-1,-3 1 41,5-2-105,1-1 1,-1 1-1,1-1 1,-1 0-1,1 1 1,-1-1-1,1 1 1,0 0-1,-1-1 1,1 1 0,-1-1-1,1 1 1,0 0-1,0-1 1,-1 1-1,1-1 1,0 1-1,0 0 1,0-1 0,0 1-1,0 0 1,0-1-1,0 1 1,0 0-1,0-1 1,0 1-1,0 0 1,0-1 0,1 1-1,-1 0 1,0-1-1,0 1 1,1 0-1,-1-1 1,0 1-1,1-1 1,-1 1-1,1-1 1,-1 1 0,0-1-1,1 1 1,-1-1-1,1 1 1,0-1-1,-1 0 1,1 1-1,-1-1 1,1 0 0,0 1-1,-1-1 1,1 0-1,-1 0 1,1 0-1,0 1 1,0-1 103,21 9-8701,-5-3-2755</inkml:trace>
  <inkml:trace contextRef="#ctx0" brushRef="#br0" timeOffset="1590.853">986 194 9909,'14'9'7737,"-4"6"-3648,4 45-3064,-9-33-190,20 189-51,-29-267-760,3 0 0,1 0 0,3 0 0,3-11-24,-7 58 0,1 1 0,0-1 1,0 0-1,0 0 0,0 0 0,0 1 0,1-1 0,0 0 0,-1 1 0,1-1 1,1 0-1,-1 1 0,0-1 0,1 1 0,0 0 0,0 0 0,0-1 0,0 1 1,0 0-1,1 1 0,-1-1 0,1 0 0,0 1 0,0-1 0,0 1 1,0 0-1,0 0 0,0 0 0,1 0 0,-1 1 0,1-1 0,-1 1 0,1 0 1,0 0-1,-1 0 0,1 1 0,0-1 0,0 1 0,-1 0 0,1 0 0,0 0 1,1 1-1,3 4-2,0 0 0,-1 1 1,0 0-1,0 0 0,0 1 1,-1 0-1,0 0 0,0 0 1,-1 1-1,0-1 0,0 2 1,-1-1-1,2 6 2,1-4 44,-2 1 0,1-1-1,-1 1 1,-1 0 0,0 1-1,-1-1 1,0 1 0,0-1-1,-2 1 1,1 0 0,-1 0-1,-1 0 1,0 0 0,-1 0-1,0 0 1,-3 10-44,4-23-58,0 1 0,0-1 1,1 0-1,-1 0 0,0 1 0,0-1 0,0 0 0,0 1 0,0-1 1,0 0-1,-1 0 0,1 1 0,0-1 0,0 0 0,0 1 0,-1-1 1,1 0-1,0 1 0,-1-1 0,1 0 0,-1 1 0,1-1 1,-1 1-1,1-1 0,-1 0 0,1 1 0,-1-1 0,1 1 0,-1 0 1,0-1-1,1 1 0,-1 0 0,1-1 0,-1 1 0,0 0 0,0 0 1,1-1-1,-1 1 0,0 0 0,1 0 0,-1 0 0,0 0 0,0 0 1,1 0-1,-1 0 0,0 0 0,0 0 0,1 0 0,-1 1 0,0-1 1,1 0-1,-1 0 0,0 1 0,1-1 0,-1 0 0,0 1 0,1-1 1,-1 1-1,1-1 0,-1 1 0,1-1 0,-1 1 0,1-1 0,-1 1 1,1 0-1,-1-1 0,1 1 0,0-1 0,-1 1 0,1 0 58,-2-33-10354,1 14-384</inkml:trace>
  <inkml:trace contextRef="#ctx0" brushRef="#br0" timeOffset="1879.018">1390 59 10021,'7'12'9119,"0"11"-6271,-1-6-1831,30 195 1953,-17-68-2856,-13-167-5223,3-18-5221,-3 18-304</inkml:trace>
  <inkml:trace contextRef="#ctx0" brushRef="#br0" timeOffset="2258.144">1673 159 10805,'-19'27'8997,"-30"5"-6440,8-6-1353,-35 48 671,75-72-1863,1 0 0,-1 0 0,0 0 0,1 0 0,-1 0 0,1 0 0,0 0 0,0 0 0,0 0 0,0 0 0,0 0 0,0 0 0,0 0 0,1 0 0,-1 0 0,1 0 0,-1 0 0,1 0 0,0-1 0,0 1 0,0 0 0,0 0 0,0 0 0,0-1 0,0 1 0,1-1 0,-1 1-1,1-1 1,-1 1 0,1-1 0,-1 0 0,1 0 0,0 0 0,0 0 0,-1 0 0,1 0 0,0 0 0,0-1 0,0 1 0,0 0 0,0-1 0,0 0 0,0 0 0,0 1 0,0-1 0,0 0 0,1-1-12,20 12 246,-11-4-88,-1 0 1,-1 0 0,1 1 0,-1 0-1,-1 1 1,1 0 0,-2 0 0,1 1-1,-1 1 1,2 3-159,-5-6 14,-8-19-1412,-4-16-6275,7 13 459,1-4-4333</inkml:trace>
  <inkml:trace contextRef="#ctx0" brushRef="#br0" timeOffset="2634.141">1830 348 11845,'41'-4'6813,"44"-15"-3440,-83 17-3330,1 0 0,-1 0-1,0-1 1,0 1-1,0 0 1,0-1-1,0 1 1,-1-1 0,1 0-1,-1 0 1,0 1-1,0-1 1,0 0 0,0 0-1,0 0 1,-1 0-1,1 0 1,-1 0-1,0 0 1,1 0 0,-2-1-1,1 1 1,0 0-1,-1 0 1,1 0 0,-1 0-1,0 0 1,0 0-1,0 0 1,0 1-1,-1-1 1,1 0 0,-1 0-1,0 1 1,1-1-1,-1 1 1,0 0 0,0 0-1,-1-1 1,1 1-1,0 0 1,-1 1-1,0-1 1,1 0 0,-1 1-1,0-1 1,0 1-1,1 0 1,-1 0-1,0 0 1,-2 0-43,-2 2 99,0 0-1,1 1 1,-1 0-1,1 0 1,0 0-1,0 1 1,-1 0 0,2 0-1,-1 1 1,0-1-1,1 1 1,-1 1-1,1-1 1,0 1 0,1-1-1,-1 2 1,1-1-1,0 0 1,0 1-1,1-1 1,-1 1-1,1 0 1,1 1 0,-1-1-1,1 0 1,0 1-1,0-1 1,1 1-1,0-1 1,0 1 0,1 0-1,0 0 1,0-1-1,0 1 1,1 0-1,0 2-98,34 90 911,-33-97-917,-1 1-1,1-1 1,0 1 0,0-1-1,0 0 1,1 0-1,-1 0 1,0 0 0,1 0-1,-1 0 1,1-1 0,0 1-1,-1-1 1,1 0 0,0 1-1,0-2 1,0 1-1,0 0 1,0 0 0,0-1-1,0 0 1,0 1 0,0-1-1,0 0 1,0-1 0,0 1-1,0-1 1,0 1-1,0-1 1,0 0 0,0 0-1,2-1 7,56-43-5568,-32 3-6450,-19 22 1162</inkml:trace>
  <inkml:trace contextRef="#ctx0" brushRef="#br0" timeOffset="3106.142">2134 198 9620,'-11'5'8811,"4"9"-4828,3 33-1975,5-36-1927,1-1 0,0 1 0,1-1 0,1 1 0,-1-1 0,1 0 0,1 0 0,0 0 0,1-1 0,-1 0 0,2 0 0,-1 0 0,1-1 0,6 6-81,-11-13 1,-1 1 1,1-1 0,0 0 0,0 1 0,0-1-1,0 0 1,0 0 0,0 0 0,0 0 0,1 0-1,-1-1 1,0 1 0,0-1 0,1 1 0,-1-1-1,0 0 1,1 0 0,-1 0 0,0 0 0,1 0-1,-1-1 1,0 1 0,0-1 0,1 0 0,-1 1-1,0-1 1,0 0 0,0 0 0,0 0 0,0 0-1,0-1 1,0 1 0,0-1 0,-1 1 0,1-1-1,0 1 1,0-2-2,51-73-117,-49 64 105,-1 0-1,0-1 1,0 1 0,-1-1-1,-1 1 1,0-1 0,-1 0-1,-2-11 13,-4 12 427,4 42 213,18 119 782,-10-107-1185,-1 0-1,-3 0 0,-1 0 0,-3 25-236,1-49 78,2-15-58,-1 1 0,1-1 0,-1 1 0,0-1 0,0 1 0,0-1 1,0 1-1,-1-1 0,0 1 0,1-1 0,-1 1 0,0-1 0,-1 0 0,1 1 0,0-1 0,-1 0 0,0 0 0,0 0 0,0 0 0,0 0 0,0-1 1,-1 1-1,1-1 0,-1 1 0,1-1 0,-1 0 0,0 0 0,0 0 0,0 0 0,0-1 0,0 1 0,-4 0-20,-67-11-554,59 2-4622,1-1-5104,10 5-3254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5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 9796,'-14'-1'8687,"2"7"-3433,-7 21-1905,1 37-3311,20 44 578,-2-105-599,1 0 0,0 1 0,0-1 0,0 0-1,0 0 1,1 0 0,-1 0 0,1-1 0,0 1 0,0 0 0,0-1 0,0 1 0,0-1-1,0 0 1,1 1 0,-1-1 0,1 0 0,0-1 0,-1 1 0,1 0 0,0-1 0,0 1 0,0-1-1,0 0 1,0 0 0,1 0 0,-1-1 0,0 1 0,0-1 0,1 1 0,0-1-17,1 0-22,0 1 0,0-1 0,0 0 1,0-1-1,0 1 0,0-1 0,0 0 0,0 0 1,-1 0-1,1-1 0,0 1 0,-1-1 1,1 0-1,-1-1 0,0 1 0,1-1 0,-1 0 1,0 0-1,-1 0 0,1-1 0,-1 1 1,1-1-1,-1 0 0,0 0 0,0 0 0,-1 0 1,1 0-1,-1-1 0,0 1 0,0-1 1,0 1-1,-1-1 0,0 0 0,0 0 0,0 0 1,0 0-1,-1 0 22,1-4 17,-2-1-1,1 0 1,-1 1 0,0-1-1,-1 1 1,0-1 0,0 1 0,-1 0-1,-1-1 1,-2-4-17,4 11-11,1-1 0,-1 1 0,0 0 0,0 1 0,0-1 1,0 0-1,0 0 0,-1 1 0,1 0 0,-1-1 0,0 1 0,0 0 0,0 0 0,0 0 0,0 1 0,0-1 1,0 1-1,-1 0 0,1 0 0,0 0 0,-1 0 0,1 0 0,-1 1 0,1 0 0,-1-1 0,1 1 1,-1 0-1,1 1 0,-1-1 0,0 1 11,-8 6-2563,12-5-1473,6-2-3353,1 0-5905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58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10389,'6'-1'9382,"23"17"-5214,-17 7-3740,-2-1 0,-1 2 0,-1-1 0,0 2 0,-2-1 0,-1 0 0,-1 1 0,-1 0 0,-2 0 0,0 0 0,-1 0 0,-2 0 0,0 0 0,-5 15-428,7-37 41,0 0 0,-1 0 0,0 0 0,1 0 0,-1 0 0,0 0 0,-1-1 0,1 1 0,0 0-1,-1-1 1,0 1 0,1-1 0,-1 1 0,0-1 0,0 0 0,0 0 0,0 0 0,-1 0 0,1 0 0,-1-1 0,1 1 0,-1 0 0,-1 0-41,3-3-39,1 1 0,-1 0 0,0-1 1,0 1-1,1-1 0,-1 1 0,1-1 1,-1 1-1,1-1 0,-1 1 0,0-1 0,1 1 1,0-1-1,-1 0 0,1 1 0,-1-1 1,1 0-1,0 0 0,0 1 0,-1-1 0,1 0 1,0 0-1,0 1 0,0-1 0,0 0 0,0 0 1,0 1-1,0-1 0,0 0 0,0 0 1,0 1-1,0-1 0,0 0 0,1 0 0,-1 1 1,0-1-1,0 0 0,1 0 0,-1 1 1,1-1-1,-1 0 0,0 1 0,1-1 0,0 1 1,-1-1-1,1 1 0,-1-1 39,12-20-6773,6-1-5019,-10 10 1323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5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12246,'0'0'3553,"1"-2"97,0 3-929,-1-1-1104,0 1-625,1 1-319,1 0-305,-2-1-336,2 0-304,-1 1-353,-1 0-399,0 0-465,0 0-2272,-1 0-2610,1-2-5923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59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12918,'4'19'9100,"-2"1"-4044,-16 74-2108,-5-75-3116,9-23-2807,8-2-11554,1 1 2195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5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68 10181,'-29'-39'10957,"23"35"-10684,-1 0 0,1 1 0,0 0 0,-1 0 1,0 0-1,0 1 0,0 0 0,0 1 0,0 0 0,0 0 0,0 0 0,0 1 0,0 0 0,0 0 1,-1 0-1,0 2-273,5 0 39,1 0 0,0 0 1,0 1-1,0 0 0,0-1 0,0 1 1,1 0-1,-1 0 0,1-1 1,-1 1-1,1 1 0,0-1 1,0 0-1,1 0 0,-1 0 0,1 0 1,-1 1-1,1-1 0,0 0 1,0 0-1,1 0 0,-1 1 1,0-1-1,1 0 0,0 0 0,0 0 1,0 0-1,1 1-39,-1 4 63,32 169 545,-33-175-817,-1 24-426,-5-23-4129,-3-6-5985,6 1-157</inkml:trace>
  <inkml:trace contextRef="#ctx0" brushRef="#br0" timeOffset="266.943">1 199 11013,'11'-13'8175,"4"9"-3673,37 17-2074,-38-7-1667,35-2-4586,-15-7-2584,-19 1 1241,10 0-6293</inkml:trace>
  <inkml:trace contextRef="#ctx0" brushRef="#br0" timeOffset="558.938">290 168 10357,'-12'3'7815,"3"7"-3454,-9 54-1186,18-61-3191,0 0 0,1-1 0,-1 1 0,1-1 1,-1 1-1,1-1 0,0 1 0,0-1 0,0 1 1,0-1-1,1 0 0,-1 1 0,1-1 0,-1 0 0,1 0 1,0 0-1,0 0 0,0-1 0,0 1 0,0 0 0,0-1 1,0 0-1,1 1 0,-1-1 0,0 0 0,1 0 1,-1 0-1,1 0 0,-1-1 0,1 1 0,0-1 0,-1 0 1,1 1-1,-1-1 0,1 0 0,0 0 0,-1-1 0,1 1 1,-1-1-1,1 1 0,0-1 0,-1 0 0,1 0 1,-1 0-1,0 0 0,1 0 0,-1 0 0,0-1 0,0 1 1,0-1-1,0 0 0,0 1 0,0-1 0,0 0 0,0 0 1,-1 0-1,1-1 0,-1 0 16,0 0 16,0-1-1,0 0 1,0 0-1,-1 1 1,0-1-1,0 0 1,0 0 0,0 0-1,0 0 1,-1 0-1,0 1 1,0-1-1,0 0 1,0 1-1,0-1 1,-1 0 0,0 1-1,1 0 1,-1-1-1,-1 1 1,1 0-1,0 0 1,-1 0 0,0 0-1,1 1 1,-1-1-1,0 1 1,0-1-1,-1 1 1,1 0-1,0 0 1,-1 1 0,1-1-1,-1 1 1,0-1-1,-2 1-15,-3 13-1952,25 1-5428,-8-12 1191,3 2-3624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0:53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10885,'6'23'7846,"-3"18"-4258,-3-33-2835,7 55 333,-5-61-2310,2-7-8988,-3 4 8284,3-8-8850</inkml:trace>
  <inkml:trace contextRef="#ctx0" brushRef="#br0" timeOffset="169.666">16 1 11349,'0'4'2657,"-2"-2"81,2 1-1698,4 5-800,0-3 2017,-1 0-4834,5 1-2609,-1 0-7316</inkml:trace>
  <inkml:trace contextRef="#ctx0" brushRef="#br0" timeOffset="613.659">98 42 11365,'23'-12'7335,"-1"5"-3939,-19 6-3286,0 1 1,1 0 0,-1 0 0,0 0 0,1 0 0,-1 1-1,0-1 1,0 1 0,1 0 0,-1 0 0,0 0 0,0 0 0,0 0-1,0 1 1,0-1 0,0 1 0,-1 0 0,1 0 0,-1 0-1,2 1-110,2 3 35,0 1-1,0-1 0,-1 2 1,0-1-1,0 0 0,-1 1 1,1 0-1,-2 0 0,1 0 0,-1 1 1,0-1-1,-1 1 0,1 4-34,3 7 16,-11-26 22,1 0 0,-1 1 1,0 0-1,0 0 0,0 0 0,-1 1 1,0 0-1,0 0 0,0 0 0,0 0 1,0 1-1,-1 0 0,1 1 0,-1 0 1,0 0-1,0 0 0,0 0 0,0 1 1,0 1-1,0-1 0,-3 1-38,7 3 127,0 0 0,0 0 0,0 0 0,0 0-1,1 0 1,0 1 0,-1-1 0,1 1 0,1 0 0,-1 0 0,0 0 0,1-1 0,0 1-1,0 1 1,0-1 0,0 0 0,1 0 0,0 0 0,-1 0 0,2 0 0,-1 1 0,0-1-1,1 0 1,0 0 0,0 0-127,0-2 32,0 0-1,1 0 1,0-1-1,-1 1 1,1-1 0,0 1-1,0-1 1,-1 0-1,1 0 1,0 0-1,0 0 1,0 0-1,1 0 1,-1 0 0,0-1-1,0 1 1,0-1-1,1 1 1,-1-1-1,0 0 1,0 0-1,1 0 1,-1 0 0,0 0-1,0-1 1,1 1-1,-1-1 1,0 1-1,0-1 1,0 0-1,0 0 1,0 0 0,0 0-1,0 0 1,0-1-32,11-1-67,39-23-2803,-38 11-1348,-2 0-3890,0-2-6467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1:04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9044,'16'26'10012,"-10"29"-6966,-5-36-1724,17 178 714,-22-195-5071,-3-21-136,6-6-6214,4 11-468</inkml:trace>
  <inkml:trace contextRef="#ctx0" brushRef="#br0" timeOffset="354.381">16 31 11365,'17'-23'10198,"-15"22"-10024,0 0-1,1 0 1,-1 0-1,1 0 1,0 0-1,-1 1 1,1-1-1,0 1 0,-1-1 1,1 1-1,0 0 1,-1 0-1,1 0 1,0 1-1,0-1 1,-1 1-1,1-1 1,-1 1-1,1 0 1,-1 0-1,1 0 1,-1 0-1,1 1 0,1 0-173,-1 1 66,1 0-1,0 0 1,-1 1-1,1-1 1,-1 1-1,0 0 1,0 0-1,-1 0 1,1 0-1,-1 0 1,0 1-1,0-1 1,0 1-1,-1-1 1,0 1-1,1 0 1,-2 0-1,1-1 1,0 1-1,-1 0 1,0 0-1,0 0 1,-1 0-1,1 0 1,-1-1-1,0 1 1,0 0-1,-1 0 1,1-1-1,-1 1 0,0-1 1,0 0-1,-1 1-65,-1-3 60,-1 0-1,1 0 1,0-1-1,-1 0 0,1 0 1,-1 0-1,1 0 1,-1-1-1,1 0 0,-1 0 1,1 0-1,-1 0 0,1-1 1,-1 0-1,1 0 1,-1 0-1,1 0 0,0-1 1,-1 0-1,1 0 1,0 0-1,0 0 0,-1-1-59,5 2-83,-1 1-1,1 0 1,-1-1-1,1 1 1,-1-1 0,1 1-1,-1-1 1,1 0-1,0 1 1,-1-1-1,1 1 1,0-1-1,-1 0 1,1 1-1,0-1 1,0 0-1,0 1 1,-1-1-1,1 0 1,0 1-1,0-1 1,0 0-1,0 0 1,0 1 0,1-1-1,-1 0 1,0 1-1,0-1 1,0 0-1,0 1 1,1-1-1,-1 0 1,0 1-1,1-1 1,-1 1-1,0-1 1,1 1-1,-1-1 1,1 0-1,-1 1 1,1 0-1,-1-1 1,1 1 0,0-1-1,-1 1 84,9-8-4104,0 4-4104,0 0-4961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1:03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39 6995,'7'-1'4379,"24"-8"3525,-41 4-3457,-13 4-2886,18 0-1518,1 0-1,0 0 0,-1 1 0,1-1 1,0 1-1,-1 0 0,1 1 1,-1-1-1,1 1 0,0 0 1,-1 0-1,1 0 0,0 0 1,0 1-1,0 0 0,0 0 1,0 0-1,0 0 0,0 0 1,1 1-1,-1 0 0,1 0 0,0 0 1,0 0-1,0 0 0,0 1 1,0-1-1,1 1 0,-1 0 1,1 0-1,0 0 0,1 0 1,-1 0-1,1 0 0,-1 0 1,1 1-43,1-1 5,0 0 0,0 1 1,0-1-1,0 0 1,1 1-1,0-1 1,0 0-1,0 0 0,0 0 1,1 0-1,0 0 1,-1 0-1,1 0 1,1-1-1,-1 1 0,1 0 1,-1-1-1,1 0 1,0 0-1,0 0 1,0 0-1,1 0 0,-1-1 1,1 1-1,-1-1 1,1 0-1,0 0 1,0 0-1,0-1 0,2 2-5,-4-3 0,4 4-42,0-1-1,0-1 1,1 1-1,-1-1 1,1 0-1,-1 0 1,1-1-1,0 0 1,0 0-1,-1-1 1,1 0-1,0 0 1,0 0-1,4-2 43,12-20-5894,-11 8-3771,-3 4-1137</inkml:trace>
  <inkml:trace contextRef="#ctx0" brushRef="#br0" timeOffset="227.915">297 11 9812,'17'19'9031,"-8"25"-6400,-6-24-1404,34 187 1753,-28-202-7010,-8-28-7464,-1 12 1353</inkml:trace>
  <inkml:trace contextRef="#ctx0" brushRef="#br0" timeOffset="583.911">323 27 11589,'43'-23'8358,"2"20"-4429,-41 3-3891,0 1-1,0 0 0,0 0 1,0 0-1,0 0 1,0 1-1,0 0 0,-1 0 1,1 0-1,-1 0 1,1 0-1,-1 1 0,0-1 1,0 1-1,0 0 1,0 0-1,-1 0 0,1 0 1,-1 1-1,0-1 0,1 1 1,-2-1-1,1 1 1,0 0-1,-1 0 0,0 0 1,1 0-1,-2 0 1,1 0-1,0 0 0,-1 0 1,0 0-1,0 0-37,1-1 42,-1-1-1,0 1 1,0 0-1,0-1 1,0 1-1,0 0 1,0-1 0,-1 1-1,0 0 1,1-1-1,-1 1 1,0-1-1,0 1 1,0-1-1,0 0 1,-1 1 0,1-1-1,-1 0 1,1 0-1,-1 0 1,0 0-1,0 0 1,0 0-1,0 0 1,0-1 0,0 1-1,-1-1 1,1 0-1,0 1 1,-1-1-1,1 0 1,-1 0-1,1-1 1,-1 1 0,1 0-1,-1-1 1,0 0-1,1 1 1,-1-1-1,0 0-41,-97-17 366,99 16-518,0 0 1,0 0 0,0 0-1,0 0 1,0-1 0,0 1-1,0 0 1,0-1-1,1 1 1,-1-1 0,0 1-1,1-1 1,-1 1 0,1-1-1,0 1 1,0-1 0,-1 1-1,1-1 1,0 0-1,0 1 1,0-1 0,1 1-1,-1-1 1,0 1 0,1-1-1,-1 1 1,1-1 0,-1 1-1,1-1 152,17-23-11508,0 19 284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1:07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239 195 12278,'1'1'3329,"-1"-1"161,0-1-1473,-1-1-433,0 1-431,0 1-257,-1-2-287,1 1-129,-1 0-144,1 0-272,1-1-368,0 0-689,0 3 1922,2-1-4659,0 2-3233,3-2-8196</inkml:trace>
  <inkml:trace contextRef="#ctx0" brushRef="#br0" timeOffset="396.001">393 190 10917,'6'3'12925,"-4"-7"-9434,0-1-8174,5 7-6709,-2 2 150</inkml:trace>
  <inkml:trace contextRef="#ctx0" brushRef="#br0" timeOffset="756.817">218 419 8100,'-5'2'7794,"0"-5"-4122,-2-16-942,8 14-2615,1 0 1,-1 1 0,1-1 0,0 0 0,1 1 0,-1-1-1,1 1 1,0 0 0,0 0 0,0 0 0,0 0 0,1 0-1,0 1 1,0-1 0,0 1 0,0 0 0,0 0-1,1 1 1,-1-1 0,1 1 0,-1 0 0,1 0 0,0 1-1,0-1 1,0 1 0,0 0 0,0 0 0,0 1 0,0 0-1,0 0 1,0 0 0,0 0 0,1 1 0,-1 0 0,0 0-1,3 1-115,-4 0 41,-1 1-1,0-1 0,0 1 1,0 0-1,0 0 0,-1 0 0,1 0 1,-1 0-1,1 1 0,-1-1 0,0 1 1,-1-1-1,1 1 0,-1 0 0,1-1 1,-1 1-1,0 4-40,11 23 121,-16-36-822,-4-9-7234,9 7 807,0 0-4363</inkml:trace>
  <inkml:trace contextRef="#ctx0" brushRef="#br0" timeOffset="1452.211">477 67 10949,'-45'-22'8851,"-1"3"-4113,34 14-4555,0 0 1,-1 1-1,0 1 0,1 0 1,-1 1-1,-1 0 0,1 1 1,0 1-1,0 0 0,0 0 1,0 1-1,0 1 0,0 0 1,0 1-1,0 1 0,-5 1-183,9-2 39,0 0 0,0 1 0,0 0 0,0 0-1,1 1 1,0 0 0,0 0 0,0 1 0,1 0 0,0 0-1,0 1 1,0 0 0,1 0 0,0 0 0,0 1 0,1 0-1,0 0 1,0 1 0,1-1 0,0 1 0,1 0 0,0 0-1,0 0 1,1 1 0,0-1 0,1 1 0,0 2-39,1 8 2,2 0-1,1-1 1,0 1 0,1-1 0,1 0 0,1 0 0,1 0-1,1-1 1,0 0 0,1-1 0,1 0 0,1 0-1,0-1 1,1 0 0,1-1 0,0 0 0,1-1 0,0-1-1,10 7-1,-12-13-6,0-1 0,1 0 0,-1-1 0,1-1 0,0 1 0,0-2 0,1 0 0,-1-1 0,0 0-1,1-1 1,0 0 0,-1-1 0,1-1 0,0 0 0,-1-1 0,0 0 0,1-1 0,-1-1 0,0 0-1,0-1 1,8-4 6,-11 5-12,-1-1-1,0 0 0,0-1 0,0 0 0,0-1 1,-1 1-1,0-2 0,-1 1 0,0-1 1,0 0-1,0 0 0,-1-1 0,-1 0 0,1 0 1,-1-1-1,-1 1 0,0-1 0,0 0 1,1-6 12,-4 2 40,0-1 0,0 1 0,-1-1 0,-1 0 0,-1 1 0,0-1 0,-1 1 0,0 0 0,-1 0 0,-1 0 0,0 0 0,-1 1 0,0-1 0,-1 2 0,-1-1 0,-1 0-40,0-5 27,7 14-22,0-2-1,0 0 1,-1 0 0,0 0-1,0 1 1,0-1 0,-1 1-1,0-1 1,0 1-1,0 1 1,-1-1 0,1 0-1,-1 1 1,0 0 0,-1 0-1,1 1 1,-1-1 0,1 1-1,-1 0 1,-6-1-5,8 3-880,-15-4-302,15 3-3613,1-1-4665,3 0-3151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1:13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52 119 7652,'-2'0'309,"0"0"1,0 0-1,0 0 1,0 0 0,0 1-1,0-1 1,0 1-1,0-1 1,0 1 0,0 0-1,0-1 1,0 1 0,0 0-1,1 0 1,-1 1-1,0-1 1,1 0 0,-1 1-1,0-1 1,1 1 0,0-1-1,-1 1 1,1-1-1,0 1 1,0 0 0,0 0-1,0 0 1,0 0-1,1-1 1,-1 1 0,0 0-1,1 0 1,-1 1 0,1-1-1,0 0 1,0 0-1,0 1-309,3 0 176,0-2 0,0 1-1,0 0 1,1 0 0,-1-1 0,1 0-1,-1 0 1,1 0 0,-1 0-1,1 0 1,0-1 0,-1 0-1,1 0 1,0 0 0,-1 0-1,1 0 1,2-1-176,5 1 239,662-46 3637,324-5-3137,-971 50-714,-10 1 65,0 0 1,0-1-1,-1-1 1,1 0-1,0-1 1,-1-1-1,1-1 0,-1 0 1,0 0-1,0-2 1,-1 0-1,10-6-90,-23 13-1,-1-1 1,1 1-1,-1 0 0,1 0 0,0 0 0,-1-1 1,1 1-1,-1 0 0,1-1 0,-1 1 1,1-1-1,-1 1 0,1 0 0,-1-1 0,1 1 1,-1-1-1,1 1 0,-1-1 0,0 1 1,1-1-1,-1 0 0,0 1 0,0-1 0,1 1 1,-1-1-1,0 0 0,0 1 0,0-1 0,0 0 1,0 1-1,0-1 0,0 0 0,0 1 1,0-1-1,0 1 0,0-1 0,0 0 0,0 1 1,-1-1-1,1 0 0,0 1 0,0-1 1,-1 1-1,1-1 0,0 1 0,-1-1 0,1 0 1,-1 1-1,1 0 0,0-1 0,-1 1 0,1-1 1,-1 1-1,0-1 0,1 1 1,-40-3-1200,32 5 310,-12 2-2904,-1-1-3685,-2 1-7157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7:5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10533,'23'-23'10226,"0"4"-5301,-17 15-4727,-1 0 0,0 1 0,1 0 0,-1 0 0,1 1 0,0-1 0,0 1 0,0 0 0,0 1 0,0-1 0,1 1 0,-1 1 0,4-1-198,-5 0 14,0 1-1,0 0 0,0 0 1,-1 0-1,1 1 0,0 0 1,0-1-1,0 2 0,-1-1 1,1 1-1,0-1 0,-1 1 1,0 0-1,1 1 0,-1-1 1,0 1-1,0 0 0,0 0 1,0 0-1,-1 0 0,0 1 1,1 0-1,-1-1 0,0 1 1,-1 0-1,1 0 0,-1 1 1,1-1-1,-1 3-13,8 12 18,-2 1 1,-1 0-1,0 1 0,-2 0 1,0 0-1,-1 0 0,-1 0 0,-1 1-18,0-5 30,8 19 16,-10-36-30,-5-20-11,-86-100 120,88 117-125,0-1 0,0 1 0,0 0 0,0 0 0,-1 0 0,1 1 0,-1-1 0,0 1 0,0 0 0,0 0 0,0 0 0,0 1 0,0-1-1,-1 1 1,1 0 0,0 0 0,-1 0 0,1 1 0,-1 0 0,1 0 0,-1 0 0,1 0 0,-1 1 0,1-1 0,0 1 0,-1 0 0,1 1 0,0-1 0,0 1 0,0-1-1,0 1 1,0 1 0,0-1 0,0 0 0,1 1 0,-1 0 0,1 0 0,0 0 0,0 0 0,0 1 0,0-1 0,0 1 0,1 0 0,0-1 0,-1 3 0,0 2 47,1 1 0,0-1-1,0 1 1,1 0 0,0-1 0,1 1 0,0 0 0,1-1 0,-1 1 0,1 0 0,1-1 0,0 1 0,0-1 0,1 0 0,0 1 0,0-1 0,1-1 0,0 1 0,0 0 0,3 2-47,-2-7 20,0-1 0,0 0 0,0 0 0,0 0 0,0-1 0,1 0 0,-1 0 0,1 0 0,-1-1 0,1 1 1,-1-1-1,1-1 0,-1 1 0,1-1 0,-1 0 0,0 0 0,1 0 0,-1-1 0,0 0 0,0 0 0,0 0 0,0-1 0,0 0 1,0 0-21,3 0 14,42-35-1097,-24 2-2832,14-14-10619,-18 30 3636</inkml:trace>
  <inkml:trace contextRef="#ctx0" brushRef="#br0" timeOffset="1220.674">583 50 9796,'-1'0'2658,"-2"0"127,-1 1-880,4-1-897,-1 1-367,2-1-113,-1 0-208,0-1-240,3 0-368,-2-2-352,-2 1 416,2 2-2610,2 5-2288,-3-1-5475</inkml:trace>
  <inkml:trace contextRef="#ctx0" brushRef="#br0" timeOffset="1810.148">564 252 9396,'-9'15'9006,"10"21"-5954,-1-24-2184,-12 111 2739,9-111-3380,3-8-160,0 0 0,0 0 0,-1 0 0,0 0 0,0-1 0,0 1 0,0 0-1,0-1 1,-1 1 0,0-1 0,1 1 0,-1-1 0,-1 0 0,1 0 0,0 1 0,-1-2 0,0 1-1,1 0 1,-1-1 0,0 1 0,-1-1 0,1 0 0,0 0 0,0 0 0,-4 1-67,-3-8-1472,21 2-5116,-4 4-893,-1-1-4791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1:15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18 229 6419,'-18'-11'6750,"57"11"-3471,48-10 1445,-1 19-3380,0-5 0,1-4 1,-1-3-1,25-7-1344,-65 7 151,286-34 762,-8 12-14,19-28-235,108 3-240,-99 64-328,-148-30 36,118-1 6,-186 21-90,1-7 0,25-8-48,-15 3 12,1 6 1,61 10-13,2 0 7,405-14 14,-252 0-42,35 13 23,17-1 44,91 3-62,-49-3 42,-131 4 195,-127 1-95,47-6 400,-171 11-401,-89-40-5583,16 18 1096,7-1-2561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1:2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6 148 8196,'-6'10'6288,"26"-10"-3770,203-38 3005,-57 6-4314,356-11 247,-327 31-1350,0 9 0,0 8 0,34 11-106,-125-7 443,1-5 1,-1-5 0,65-9-444,420-40 616,-34 56-504,87-14 30,-45 52 106,-31-34-93,152-24 749,-570 15-649,-83 7-2810,13-22-14703,-38 5 7816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22T18:37:42.3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7-22T18:37:53.095"/>
    </inkml:context>
  </inkml:definitions>
  <inkml:trace contextRef="#ctx0" brushRef="#br0">19895 4909 384 0,'-9'-3'109'16,"6"3"5"-16,-4 0-29 0,4 0-29 15,0 0-13-15,0 0-2 0,3 0-1 16,-4 0 2-16,4 0 4 0,0-3 0 0,0 3 2 15,0 0 3-15,0 0-4 0,4 0-1 16,-1 0-5-16,6 0-5 0,11-3-5 16,5 3-2-16,17 0-6 0,3 3-2 15,22-6 0-15,0 3-4 0,13-7-2 16,10 4 0-16,10-3-3 0,5 3 1 16,6-1-1-16,1 1-4 0,-9 3 1 15,9 0-2-15,-13 0-3 0,-6 0 0 0,0 0-2 16,-13 0 0-16,-19 0-1 0,0 3 1 15,-16-3-1-15,-10 0 4 16,-6 0 3-16,-4 0-3 0,-15 0 4 0,0 0 1 16,-7-3-2-16,0 0 1 0,-3 3-2 15,-3-3-3-15,3-1 1 0,0 1-2 16,0 3 0-16,0-3-1 0,0 0-10 16,3-4-8-16,3 4-13 0,4 0-18 15,0 0-34-15,-1 0-26 0,-2 3-121 0,-1 0-148 16,0-4-333-16</inkml:trace>
  <inkml:trace contextRef="#ctx1" brushRef="#br0">23199 12438 0,'0'0'0,"0"0"0</inkml:trace>
  <inkml:trace contextRef="#ctx0" brushRef="#br0" timeOffset="11583.024">16733 7223 517 0,'-10'-3'128'15,"4"0"8"-15,-1-4-70 0,1 1-14 16,6 6-5-16,0-7 1 0,0 7-1 15,0 4 1-15,3-1-1 0,3 3-1 16,1 1 0-16,-7-11-1 0,9 8-3 16,1-4-3-16,6 3-3 0,6-16-1 0,4 16-4 15,19-3-3-15,9 16-2 0,20-19-2 16,-7 3-2-16,20-3-2 0,6 9-5 16,9-9 1-16,4-3-1 0,29 6-4 15,12 3-3-15,10-3 2 0,7 0-2 16,9 0 1-16,-4 3-2 0,11-3-1 0,-10 6 1 15,0 1 1-15,-1-1-4 0,-2 4 2 16,-10 3-1-16,7-7-2 0,-17 7 0 16,-6-3 0-16,-7 2-2 15,-9-5 2-15,-12 2-2 0,2-5-1 0,-19 2 1 16,-1 0 0-16,-4 1-3 0,-11-1 4 16,-5-3-1-16,-4-3-2 0,-10 4 2 15,6-4 0-15,-6 3-2 0,-7-3 3 16,-5 0-3-16,-5 3 1 0,-21-3 1 0,-7 3-1 15,-7-3-3-15,-5 0 4 0,2 0 0 16,-6-3-1-16,0 0-1 0,-3 0-5 16,0-1-13-16,-4 4-12 0,4-3-21 15,-3 3-49-15,2 3 64 0,1-3-209 16,3 0-171-16,-3-12-401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1:5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44 149 8212,'-43'-11'5378,"56"1"-5092,217-34 1675,-172 36-1524,576-40 2782,-551 43-2954,383-12 775,1 19-1,23 22-1039,34 17 619,-348-20-217,-175-20-399,0-1 0,0 1-1,0-1 1,0 0 0,0 0-1,-1 1 1,1-1 0,0 0-1,0 0 1,0 0 0,0 0-1,0 0 1,0 0 0,0 0-1,0 0 1,0-1 0,0 1-1,-1 0 1,1 0 0,0-1-1,0 1 1,0-1 0,0 1-1,-1-1 1,1 1 0,0-1-1,0 1 1,-1-1 0,1 1 0,-1-1-1,1 0 1,0 0 0,-1 1-1,1-1 1,-1 0 0,1 0-1,-1 0 1,0 1 0,1-1-1,-1 0 1,0 0 0,0 0-1,1 0 1,-1 0 0,0 0-1,0 0 1,0 0 0,0 1-1,0-1 1,0 0 0,-1 0-1,1 0 1,0 0 0,0 0-1,-1 0 1,1 0 0,0 1-1,-1-1 1,1 0 0,-1 0-1,1 0 1,-1 1 0,1-1-1,-1 0 1,0 1 0,1-1-1,-1 0 1,0 1 0,0-1-1,0 1-2,-3-19-1671,15 3-4562,-6 9 2588,7-9-7835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22T18:39:39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17038 5101 0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1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1033 9540,'-12'16'6581,"15"-27"-2378,16-30-1866,60-119 235,-48 93-1971,3 1 0,3 2 0,8-6-601,-6 18 56,2 2 0,2 2 0,2 2 0,2 1 0,2 3 1,2 2-1,2 3 0,1 1 0,2 3 0,32-13-56,100-42 304,-200 81-2610,3 7-1319,-2 1-4411,-1 2-5882</inkml:trace>
  <inkml:trace contextRef="#ctx0" brushRef="#br0" timeOffset="712.495">1 827 10069,'-1'3'6646,"1"4"-3673,4 18-1651,-4-25-831,24 199 4916,35-211-3312,90-39-780,-134 49-628,-8 0-6307,-12-10-5759,-2 0-2611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12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10597,'5'17'8357,"-2"1"-3672,1 38-2402,-2-27-1233,2 43-847,-12-96-8700,7 5 1355,-2-5-4378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12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 12550,'-1'0'3201,"0"-2"-15,1 3-1682,0 0-463,1 0-433,1 1-464,0-1-864,3 3-113,0 0-2352,1 2-2530,1 1-6050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12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17 11093,'-16'-14'9125,"-5"12"-5031,-39 34-1954,58-31-2123,1 0 0,0 0 0,0 0 0,-1 0 0,1 1-1,0-1 1,0 0 0,0 0 0,0 1 0,0-1 0,1 1 0,-1-1 0,0 0 0,1 1 0,-1-1-1,1 1 1,-1 0 0,1-1 0,0 1 0,0-1 0,-1 1 0,1 0 0,0-1 0,0 1 0,1 0-1,-1-1 1,0 1 0,1-1 0,-1 1 0,1-1 0,-1 1 0,1-1 0,-1 1 0,1-1-1,0 1 1,0-1 0,0 0 0,0 1 0,0-1 0,0 0 0,0 0 0,1 1-17,38 8 83,-37-11-68,0 1 0,1 0 0,-1 0 0,0 0 0,0 0 0,0 0 0,0 1 0,1-1 0,-1 1 1,0 0-1,0 0 0,0 0 0,0 1 0,-1-1 0,1 1 0,0-1 0,0 1 0,-1 0 0,1 0 0,-1 0 0,0 0 0,1 1 0,-1-1 0,0 0 0,-1 1 0,1 0 0,0-1 0,-1 1 0,1 0 0,-1 0 0,0 0 0,0 0 0,0 0 0,0 0 1,0 0-1,-1 0 0,0 1 0,1-1 0,-1 0 0,-1 0 0,1 0 0,0 3-15,-1-3-6,-1 1-1,1-1 1,0 1 0,-1-1 0,0 1 0,0-1 0,0 0-1,0 0 1,0 0 0,-1 0 0,1 0 0,-1-1 0,0 1-1,0-1 1,0 1 0,0-1 0,0 0 0,-1 0 0,1-1 0,-1 1-1,1-1 1,-1 1 0,1-1 0,-1 0 0,0 0 0,1-1-1,-1 1 1,0-1 0,0 0 0,0 0 0,1 0 0,-1-1-1,0 1 1,0-1 0,1 0 0,-1 0 0,0 0 0,1 0-1,-1-1 1,1 1 0,0-1 0,-2-1 6,-11-31-5702,15 7-2875,2 0-4746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18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 9220,'1'-1'208,"-1"1"0,0-1 0,1 1 0,-1 0-1,1-1 1,-1 1 0,1 0 0,-1-1 0,1 1 0,-1 0 0,1-1-1,-1 1 1,1 0 0,-1 0 0,1 0 0,-1 0 0,1 0 0,-1 0-1,1-1 1,0 1 0,-1 0 0,1 0 0,-1 1 0,1-1 0,-1 0-1,1 0 1,-1 0 0,1 0 0,-1 0 0,1 1 0,-1-1 0,1 0-1,-1 0 1,1 1 0,-1-1 0,1 0 0,-1 1 0,1-1 0,-1 0-1,0 1 1,1-1 0,-1 1 0,0-1 0,1 1 0,-1-1 0,0 1-1,0-1 1,1 1 0,-1-1 0,0 1 0,0-1 0,0 1 0,0-1-1,0 1 1,0-1 0,1 1 0,-1 0 0,-1-1 0,1 1-1,0-1 1,0 1 0,0-1 0,0 1-208,-22 36 4954,14-25-4688,7-11-724,-8 12 430,8-13-4440,1-5-5307,1 1-3015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5:52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200 328 11077,'23'-18'9929,"41"-16"-6647,-54 30-3038,0 1 0,1 1-1,-1 0 1,1 0-1,0 1 1,0 0 0,-1 1-1,1 0 1,0 1-1,2 0-243,-11-1 9,1 0 0,0-1 0,-1 1 0,1 0 0,-1 0 0,1 1 0,-1-1 0,1 0-1,-1 1 1,1 0 0,-1-1 0,0 1 0,1 0 0,-1 0 0,0 0 0,0 1 0,1-1 0,-1 0 0,0 1 0,0 0-1,0-1 1,-1 1 0,1 0 0,0 0 0,-1 0 0,1 0 0,-1 0 0,0 0 0,1 0 0,-1 1 0,0-1-1,0 0 1,-1 1 0,1-1 0,0 1 0,-1-1 0,0 1 0,1-1 0,-1 1 0,0-1 0,0 1 0,-1-1 0,1 1-1,-1 1-8,-3 4-40,0 0 0,-1 0-1,0-1 1,0 0-1,-1 0 1,0 0 0,0-1-1,0 0 1,-1 0-1,0 0 1,0-1 0,-1 0-1,0 0 1,-7 3 40,-28 28-352,39-31 241,18-13 67,-8 6 45,1 1 0,-1-1 0,1 1-1,-1 1 1,1-1 0,0 1 0,-1 0 0,1 1 0,0 0 0,-1 0 0,1 0 0,-1 1-1,0-1 1,1 2 0,-1-1 0,0 1 0,0 0 0,0 0 0,-1 0 0,1 1 0,-1 0 0,0 0-1,0 1 1,0-1 0,0 1 0,-1 0 0,0 0 0,0 1 0,0-1 0,1 4-1,-5-3 50,-1 0 1,0 0 0,0 0-1,0 0 1,-1 0 0,0 0-1,0-1 1,-1 1 0,1-1-1,-1 1 1,0-1-1,-1 0 1,1 0 0,-1 0-1,0-1 1,0 1 0,-1-1-1,1 0 1,-1 0 0,0-1-1,0 1 1,0-1 0,0 0-1,-1-1 1,1 1 0,-1-1-1,0 0 1,-5 1-51,-3 4 126,8-3-150,0 0 0,-1-1 0,0 0-1,0 0 1,0 0 0,0-1 0,0 0 0,0-1-1,0 1 1,-1-1 0,1-1 0,0 0-1,-8 0 25,14-1-191,0 0 0,0 1 0,-1-1 0,1 0 0,0 0-1,1-1 1,-1 1 0,0 0 0,0 0 0,0 0 0,1 0-1,-1-1 1,0 1 0,1 0 0,-1-1 0,1 1-1,0-1 1,-1 1 0,1 0 0,0-1 0,0 1 0,0-1-1,0 1 1,0-1 0,0 1 0,0 0 0,1-1 0,-1 1-1,0-1 1,1 1 0,-1 0 0,1-1 0,0 1 191,10-34-7525,-9 29 4863,7-18-8127</inkml:trace>
  <inkml:trace contextRef="#ctx0" brushRef="#br0" timeOffset="595.999">482 37 7908,'-53'3'11296,"-27"9"-7503,34-5-2056,34-5-1545,1 0 0,0 1 1,-1 1-1,1-1 0,0 2 0,1 0 1,-1 0-1,1 1 0,0 0 0,0 0 1,1 1-1,0 1 0,0 0 0,1 0 1,0 0-1,0 1 0,-5 8-192,-4 9 101,2 1 1,0 0-1,1 1 0,2 1 0,1 0 0,-3 16-101,8-27 12,1 4 6,1 0 0,1 0 0,1 0 0,1 1 0,1-1-1,0 0 1,2 0 0,1 0 0,1 0 0,0 0 0,2 0 0,1-1 0,0 0 0,1-1-1,2 1 1,0-1 0,5 5-18,-8-10 4,1 1 0,0-1 0,2-1-1,0 0 1,0 0 0,1-1 0,1 0 0,0-1 0,1 0-1,0-1 1,1-1 0,0 0 0,1-1 0,15 8-4,-8-10-6,0-1 0,1-1 0,0 0 0,0-2 1,0-1-1,0-1 0,0 0 0,1-2 0,-1-1 0,0-1 1,7-2 5,-14-1-43,-1 0 1,0-1 0,-1 0-1,1-1 1,-2-1 0,1 0-1,-1-1 1,-1-1 0,1 0-1,-2 0 1,0-1 0,0-1-1,-1 0 1,-1 0 0,1-1 42,5-4-51,-1-1 0,0-1 0,-2 1-1,0-2 1,-1 0 0,-1 0 0,-1-1 0,-1 0 0,-1-1 0,-1 0 0,-1 0 0,-1 0 0,-1 0 0,-1-1 0,-1 1 0,-1-1 0,-2 0 0,0 1 0,-1-1 0,-1 1 0,-1 0 0,-1 0 0,-10-21 51,6 24 52,-1 0 1,0 1 0,-2 0-1,0 1 1,-1 1 0,-1 0-1,-1 1 1,0 0 0,-1 2-1,-1 0 1,0 1 0,-1 0-1,0 2 1,-1 0 0,0 1-1,-1 1 1,0 1 0,0 1-1,-1 1 1,0 1 0,0 0-1,0 2 1,-2 1-53,-152 26-1926,175-24 1549,-26 1-1787,21-3-1655,5-4-4383,5-3-3611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05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9700,'-3'3'6853,"2"4"-3375,6 18-821,-4-24-2238,34 142 2862,6 122-2328,-37-254-936,-1-37-22,-2 18 22,2-31-9,-4 29-5,1-1 1,1 1 0,-1 0 0,2 0-1,-1-1 1,2 1 0,-1 0 0,1 1 0,1-1-1,-1 0 1,2 1 0,-1 0 0,1 0 0,1 0-1,0 1 1,0-1 0,2 0-4,-4 7-1,1 1 0,-1 0 0,0 0 0,1 0 0,-1 0 1,1 1-1,-1 0 0,1 0 0,-1 0 0,1 1 0,-1-1 0,0 1 0,1 0 0,-1 0 1,0 1-1,1-1 0,-1 1 0,0 0 0,0 0 0,0 0 0,-1 1 0,1-1 0,0 1 1,-1 0-1,0 0 0,0 0 0,1 1 0,-2-1 0,1 1 0,1 1 1,3 3-2,0 0 0,-1 0-1,0 0 1,0 1 0,-1 0 0,0 0-1,-1 0 1,0 1 0,0 0 0,-1-1 0,0 1-1,-1 0 1,0 1 0,-1-1 0,0 0-1,0 0 1,-1 1 0,0-1 0,-1 2 2,-3-6 29,0-1 1,1 0 0,-2-1 0,1 1 0,-1 0 0,1-1 0,-1 0 0,0 0 0,-1-1 0,1 1 0,-1-1 0,1-1 0,-1 1 0,0-1 0,0 1 0,0-2 0,0 1 0,0-1 0,-1 0 0,1 0 0,0-1 0,-1 1 0,1-1 0,0-1 0,-1 1 0,-5-3-30,-104-15 0,115 18-102,0-1 1,1 1 0,-1 0-1,1 0 1,-1-1 0,0 1-1,1 0 1,-1-1 0,1 1-1,-1 0 1,1-1 0,-1 1-1,1-1 1,0 1 0,-1-1-1,1 1 1,-1-1 0,1 1-1,0-1 1,-1 0 0,1 1 0,0-1-1,0 1 1,0-1 0,-1 0-1,1 1 1,0-1 0,0 0-1,0 1 1,0-1 0,0 0-1,0 1 1,0-1 0,0 0-1,1 1 1,-1-1 0,0 1-1,0-1 1,0 0 0,1 1-1,-1-1 1,0 1 0,1-1 0,-1 1-1,0-1 1,1 1 0,-1-1-1,1 1 1,-1-1 0,1 1-1,-1-1 1,1 1 0,-1 0-1,1-1 1,0 1 101,29-24-11204,-30 24 10842,21-14-10635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20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10645,'3'-3'10075,"9"-13"-6258,47-9-666,42 36-2877,-97-7-266,1 0-1,-1 1 0,0-1 1,0 1-1,-1 0 1,0 0-1,1 1 1,-2-1-1,1 1 0,0-1 1,-1 1-1,0 0 1,-1 0-1,1 0 0,-1 0 1,0 0-1,-1 0 1,0 1-1,0-1 1,0 2-8,2 8 17,4 9 27,-4-17-70,-4-16-155,-2 3 188,0 1 0,0 0 0,0 0 0,-1 0 0,0 0 0,1 1 0,-1 0 0,0 0 1,-1 0-1,1 1 0,0-1 0,-1 1 0,1 1 0,-1-1 0,0 1 0,0 0 0,0 0 0,1 0 0,-1 1 0,0 0 0,0 0 1,0 1-1,0 0 0,1-1 0,-1 2 0,-1 0-7,5-3 27,0 1 0,0 0 1,0 0-1,0 0 0,0 0 0,1 0 1,-1 0-1,0 0 0,0 1 0,0-1 0,0 1 1,0-1-1,0 1 0,1 0 0,-1 0 1,0 0-1,0 0 0,1 0 0,-1 0 1,1 0-1,-1 0 0,1 1 0,0-1 0,-1 1 1,1-1-1,0 1 0,0 0 0,0-1 1,0 1-1,0 0 0,0-1 0,1 1 1,-1 0-1,0 0 0,1 0 0,0 0 0,-1 0 1,1 0-1,0 0 0,0 0 0,0 0 1,0 0-1,0-1 0,1 1 0,-1 0 1,1 0-1,-1 0 0,1 0 0,-1 0 0,1 0 1,0-1-1,0 1 0,0 0 0,0-1 1,0 1-1,1-1 0,-1 1 0,1-1-27,1 3 5,1 0 1,0-1-1,0 1 0,0-1 0,0 0 0,0 0 1,1-1-1,-1 1 0,1-1 0,0 0 0,0 0 0,0-1 1,0 1-1,0-1 0,0 0 0,0-1 0,0 1 1,1-1-1,-1 0 0,0 0 0,0 0 0,0-1 0,1 0 1,-1 0-1,0-1 0,0 1 0,0-1 0,-1 0 1,1 0-1,0 0 0,-1-1 0,1 0 0,-1 0 1,0 0-1,0 0-5,36-28-6539,-11 13-4933,-10 7-411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22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13558,'0'-3'6306,"0"-7"-4533,1-14-365,-2 12-1266,1-1-1,1 0 1,0 0 0,1 0-1,0 1 1,1-1 0,1 1 0,0-1-1,0 1 1,3-4-142,-6 16 25,-1-1 1,1 0-1,0 0 0,-1 1 1,1-1-1,0 0 0,-1 1 0,1-1 1,0 1-1,0-1 0,0 1 1,0-1-1,-1 1 0,1 0 1,0-1-1,0 1 0,0 0 1,0 0-1,0 0 0,0 0 1,0 0-1,0 0 0,0 0 1,0 0-1,0 0 0,0 0 1,0 0-1,0 0 0,-1 1 1,1-1-1,0 0 0,0 1 1,0-1-1,0 1 0,0-1 1,-1 1-1,1-1 0,0 1 1,0 0-1,-1-1 0,1 1 1,0 0-1,-1 0 0,1-1 1,-1 1-1,1 0 0,-1 0 1,1 0-1,-1 0-25,27 43 312,-21-30-213,-2-7 66,-1-1 1,1 0 0,-1 1 0,-1 0 0,1 0 0,-1 0 0,-1 0 0,1 0 0,-1 0 0,0 0 0,-1 0 0,0 1 0,0-1-1,0 0 1,-2 7-166,-2-10-1622,3-3-2712,-1-2-5111,0-1-3740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31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12 11797,'-25'-12'8419,"-1"13"-4439,24-1-3923,1 0-1,-1 1 1,0-1-1,0 1 0,1 0 1,-1-1-1,1 1 1,-1 0-1,1 0 1,-1 0-1,1 0 0,-1 0 1,1 1-1,0-1 1,0 0-1,-1 0 1,1 1-1,0-1 0,0 1 1,0-1-1,1 1 1,-1 0-1,0-1 1,1 1-1,-1 0 0,1-1 1,-1 1-1,1 0 1,0-1-1,-1 1 1,1 0-1,0 0 0,0 0 1,1-1-1,-1 1 1,0 0-1,0 0 1,1-1-1,-1 1 1,1 0-1,0-1 0,-1 1 1,2 0-57,50 36 308,1-2-320,-52-34 47,1-1 0,-1 1-1,0 0 1,0 0 0,0 0 0,0 0 0,0 0 0,0 0-1,0 0 1,-1 0 0,1 0 0,-1 1 0,0-1 0,0 0-1,1 0 1,-1 0 0,-1 1 0,1-1 0,0 0 0,0 0-1,-1 0 1,0 1 0,1-1 0,-1 0 0,0 0 0,0 0-1,0 0 1,0 0 0,0 0 0,0-1 0,-1 1 0,1 0-1,-1-1 1,1 1 0,-1-1 0,0 1 0,1-1 0,-1 1-1,0-1 1,0 0 0,0 0 0,0 0 0,0 0 0,0-1-1,0 1 1,0 0 0,0-1 0,-1 0 0,1 1 0,0-1-1,0 0 1,0 0 0,-2 0-35,-5 1-59,-31-4-256,30-20-5119,16-7-6064,0 10 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31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11029,'2'-1'402,"1"-1"1,0 0-1,-1 1 0,1-1 1,0 1-1,0 0 0,-1 0 0,1 0 1,0 1-1,0-1 0,0 1 1,0-1-1,0 1 0,0 0 0,0 0 1,1 0-1,-1 1 0,0-1 1,0 1-1,-1-1 0,1 1 1,0 0-1,0 0 0,0 1 0,0-1 1,-1 1-1,1-1 0,0 2-402,1-2 94,-1 2 0,1-1 0,-1 0 0,0 1 0,0-1 0,0 1 0,0 0 0,-1 0 0,1 0 0,-1 0 0,0 1 0,0-1 0,0 1 0,0-1 0,0 1-1,-1 0 1,0 0 0,0-1 0,0 1 0,0 0 0,0 0 0,-1 0 0,0 0 0,0 0 0,0 0 0,0 0 0,0 0 0,-1 0 0,0 0 0,0 0 0,0 0 0,-2 3-94,-19 20 504,20-25-340,-1 0-1,1 0 0,0 0 0,0 1 1,0-1-1,0 1 0,0-1 1,0 1-1,1 0 0,-1 0 0,1-1 1,0 1-1,0 0 0,0 0 0,0 1 1,1-1-1,-1 0 0,1 0 1,0 0-164,10 35 605,-7-49-6865,-1 2-3762,2 2-3192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31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 14711,'-2'1'3617,"0"-1"33,2 0-1697,1-1-1073,1 0-688,-1-1-1088,2-1-2674,-1 1-2977,0 1-7427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29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9524,'-4'12'6929,"3"2"-3445,10 30-752,-9-41-2358,19 54 1186,-14-46-1511,-1 0 0,0 0-1,0 0 1,-1 1 0,-1-1-1,0 1 1,-1 0 0,0 0 0,0 0-1,-1 0 1,-1-1 0,-1 4-49,-12 4-2658,7-16-1332,-2-2-3553,4 0-3438</inkml:trace>
  <inkml:trace contextRef="#ctx0" brushRef="#br0" timeOffset="231.999">0 209 10997,'19'-27'9562,"35"19"-6246,2-4-5206,-24-11-9055,-18 9-79</inkml:trace>
  <inkml:trace contextRef="#ctx0" brushRef="#br0" timeOffset="571.995">221 11 9652,'-1'30'8341,"9"21"-5727,-3-23-1272,22 121 891,-19-132-2146,-6-32-278,-3 7 181,0 1 0,0-1 0,1 0 0,0 0 0,0 0 0,1 0 0,0 0 0,0 0 0,1 1 0,0-1 0,1 1 0,-1-1 0,2 1 0,-1 0 0,1 0 0,3-5 10,-6 11 0,-1 1 0,1-1 1,-1 1-1,1-1 0,0 1 0,-1-1 1,1 1-1,0 0 0,-1-1 1,1 1-1,0 0 0,0 0 1,-1 0-1,1-1 0,0 1 0,0 0 1,0 0-1,-1 0 0,1 0 1,0 0-1,0 0 0,-1 1 1,1-1-1,0 0 0,0 0 0,-1 0 1,1 1-1,0-1 0,-1 0 1,1 1-1,0-1 0,-1 1 1,1-1-1,0 1 0,-1-1 1,1 1-1,-1-1 0,1 1 0,-1-1 1,1 1-1,-1 0 0,1-1 1,-1 1-1,0 0 0,1 0 1,-1-1-1,0 1 0,0 0 0,19 37 244,-18-37-228,29 103-723,-30-104-93,2-6-9650,1 1-1769</inkml:trace>
  <inkml:trace contextRef="#ctx0" brushRef="#br0" timeOffset="776.004">468 163 11205,'4'7'3218,"0"3"143,-3-1-1328,1 2-400,0-1-369,-1 3-335,0-2-289,1 2-208,0-2-240,-1-2-272,-1-3-336,1-1-448,-2-5-481,-1-1-784,-2-3-1520,0-3-2274,-1-5-4562</inkml:trace>
  <inkml:trace contextRef="#ctx0" brushRef="#br0" timeOffset="1060.01">426 47 8740,'2'7'2177,"0"0"64,3 0-864,1 0-833,-1-1-2545,5-2-1985,3-1-5090</inkml:trace>
  <inkml:trace contextRef="#ctx0" brushRef="#br0" timeOffset="1316.102">580 218 11237,'1'14'2516,"13"60"3828,-22-120-6061,6 38-132,1 1 0,1-1 0,0 0 0,0 0 0,0 0-1,1 1 1,0-1 0,0 0 0,1 1 0,0-1 0,1 1 0,-1 0 0,1-1 0,1 1 0,-1 0-1,2-1-150,-3 7 2,0 0-1,0 1 0,0-1 1,0 0-1,0 1 0,0-1 1,0 1-1,1 0 0,-1-1 1,0 1-1,0 0 0,0 1 1,0-1-1,0 0 0,0 0 1,0 1-1,0-1 0,0 1 1,0 0-1,0 0 0,0 0 1,0 0-1,0 0 0,0 0 1,-1 0-1,1 0 0,0 1 1,-1-1-1,1 1 0,-1-1 1,1 1-1,-1 0 0,0-1 1,0 1-1,0 0 0,0 0 1,0 0-1,0 0 0,-1 0 1,1 0-1,0 0 0,-1 0 1,0 0-1,1 2-1,59 120-1275,-50-120-2116,-3-7-5016,-2 1-1357</inkml:trace>
  <inkml:trace contextRef="#ctx0" brushRef="#br0" timeOffset="1708.098">936 124 11877,'-11'-6'9203,"-16"9"-7256,25-3-1638,-2 1-218,-1 1 0,1-1 0,-1 0 0,1 1 0,0 0 1,0 0-1,0 1 0,0-1 0,0 1 0,0-1 0,1 1 0,-1 1 0,1-1 0,0 0 0,0 1 0,0-1 1,1 1-1,-1 0 0,1 0 0,0 0 0,0 0 0,0 1 0,0-1 0,1 0 0,0 1 0,0-1 0,0 1 1,0-1-1,1 1 0,-1 0 0,1-1 0,1 1 0,-1-1 0,1 1 0,0 2-91,1-4-52,-1-1 1,1 1-1,0-1 1,1 1-1,-1-1 0,0 0 1,1 0-1,-1 0 0,1-1 1,-1 1-1,1 0 0,0-1 1,0 0-1,0 1 0,0-1 1,0 0-1,0-1 0,0 1 1,0-1-1,0 1 0,0-1 1,0 0-1,1 0 0,-1 0 1,0 0-1,0-1 0,0 1 1,0-1-1,0 0 0,0 0 1,0 0-1,0 0 0,0-1 1,0 1-1,-1-1 0,1 1 1,-1-1-1,1 0 0,-1 0 1,1 0-1,-1-1 0,0 1 1,0 0-1,0-2 52,2-2-128,0 0 0,0 0 0,-1-1 0,0 0 0,0 1 0,-1-1 0,0 0 0,0 0 0,0-1 0,-1 1-1,0 0 1,-1 0 0,0-1 0,0 1 0,0 0 0,-2-7 128,10 65 3084,13 165 865,-29-206-5107,8-41-8593,4 24 2643,1 0-4094</inkml:trace>
  <inkml:trace contextRef="#ctx0" brushRef="#br0" timeOffset="3227.095">455 55 10197,'0'-1'7420,"3"-2"962,-4 8-7070,1-4-3335,-5-4-8466,5 2 9712,-2-1-13229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2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88 11077,'-37'11'8316,"10"13"-4349,24-19-3815,0 0 0,0 0 0,0 0 0,1 0 0,0 0 0,0 0 0,0 0 0,0 1 0,1-1 0,0 1-1,0-1 1,1 1 0,0 0 0,-1-1 0,2 1 0,-1-1 0,1 1 0,0 0 0,0 0-152,1-3 18,0 0-1,1-1 1,-1 1 0,0 0 0,1-1 0,0 1-1,0-1 1,0 0 0,0 0 0,0 0 0,0 0 0,0 0-1,0-1 1,1 0 0,-1 1 0,1-1 0,-1-1 0,1 1-1,0 0 1,-1-1 0,1 0 0,-1 1 0,1-2 0,0 1-1,-1 0 1,1-1 0,0 1 0,-1-1 0,1 0-1,-1 0 1,1-1 0,-1 1 0,0-1 0,0 0 0,0 1-1,1-1 1,-2-1 0,1 1 0,0 0 0,0-1 0,-1 1-1,1-1 1,-1 0 0,2-3-18,-2 4-12,0-1-1,0 0 1,0 0-1,-1 0 1,1 0-1,-1-1 1,0 1-1,0 0 1,0 0 0,0-1-1,-1 1 1,1-1-1,-1 1 1,0 0-1,0-1 1,0 1-1,0-1 1,-1 1-1,1-1 1,-1 1 0,0 0-1,0 0 1,0-1-1,0 1 1,-1 0-1,1 0 1,-1 0-1,0 0 1,0 0 0,0 0-1,0 1 1,-1-1-1,1 1 1,-1 0-1,1-1 1,-1 1-1,0 0 1,0 0-1,0 1 1,0-1 0,0 1-1,0-1 1,0 1-1,-1 0 1,1 0-1,0 1 1,-1-1-1,-1 0 13,-19 2-1169,16 2-2955,17 3-7374,1-4 1872</inkml:trace>
  <inkml:trace contextRef="#ctx0" brushRef="#br0" timeOffset="292">384 18 9989,'-14'-17'11359,"-13"19"-7822,-22 24-2039,45-22-1411,0 0 1,0-1 0,1 1 0,0 0-1,0 1 1,0-1 0,0 0 0,1 1 0,0 0-1,0 0 1,0-1 0,0 1 0,1 0-1,0 0 1,0 1 0,0-1 0,0 0-1,1 0 1,0 0 0,0 0 0,1 1-1,0 1-87,31 114 418,-25-100-394,-4-4-1285,-12-23-2612,1-14-7316,3 7-1227</inkml:trace>
  <inkml:trace contextRef="#ctx0" brushRef="#br0" timeOffset="536.012">223 196 13318,'4'3'3714,"2"-3"192,-2 0-1313,4-1-704,0 0-545,4 1-207,0-2-273,1 2-288,2 1-127,0 1-225,-3 0-176,-2-1-192,-1-1-305,-4-1-1279,-2 0-2578,0-5-3378,-1-2-8051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2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4 109 11605,'-3'-10'7926,"7"1"-3521,47-11-1937,-45 20-2452,0 1-1,1 0 1,-1 0 0,0 0-1,0 1 1,0 0 0,0 0-1,0 1 1,-1-1 0,1 1-1,-1 0 1,0 1 0,1 0 0,-2-1-1,1 2 1,0-1 0,-1 0-1,0 1 1,0 0 0,0 0-1,0 0 1,-1 0 0,0 1-1,0 0 1,-1-1 0,1 1-1,-1 0 1,0 0 0,-1 0-1,1 0 1,-1 1 0,0 2-16,8 9 35,-9-18-65,0 0 0,0 0-1,0 0 1,0 0 0,0 0 0,0-1 0,1 1 0,-1 0 0,0 0 0,0 0 0,0 0 0,0 0 0,0 0 0,1 0 0,-1 0 0,0 0 0,0 0 0,0 0 0,0 0 0,0 0-1,1 0 1,-1 0 0,0 0 30,-3-5-27,0 1-1,0 1 0,-1-1 1,1 1-1,-1-1 0,0 1 1,0 0-1,0 0 0,0 0 1,0 1-1,-1 0 0,1 0 1,-1 0-1,0 0 0,0 1 0,1-1 1,-1 1-1,0 0 0,0 1 1,0-1-1,0 1 0,0 0 1,0 1-1,-2-1 28,5 0 93,-1-1 0,0 1-1,1 0 1,-1 0 0,0 0 0,1 0-1,-1 0 1,0 0 0,1 1 0,-1 0-1,1-1 1,-1 1 0,1 0 0,-1 0-1,1 0 1,-1 1 0,1-1 0,0 0-1,0 1 1,-1 0 0,1-1 0,0 1-1,1 0 1,-1 0 0,0 0 0,1 0-1,-1 0 1,1 1 0,-1-1 0,1 0-1,0 1 1,0-1 0,0 1 0,0-1-1,1 1 1,-1 0 0,1-1 0,-1 1-1,1 0 1,0-1 0,0 1 0,0 0 0,1 2-93,3-2-27,0-1 1,0 1 0,0-1 0,1 0 0,-1 0 0,1 0 0,-1 0 0,1-1-1,0 0 1,0 0 0,-1 0 0,1 0 0,0-1 0,0 0 0,0 0 0,0 0-1,0-1 1,0 1 0,-1-1 0,1 0 0,0-1 0,0 1 0,-1-1 0,5-2 26,39-55-8040,-35 37-122,0 1-4567</inkml:trace>
  <inkml:trace contextRef="#ctx0" brushRef="#br0" timeOffset="340.077">246 72 8484,'10'-14'7827,"-2"25"-3504,0 26-268,13 80-1777,-19-253-2110,-2 133-154,0 0 1,1 0-1,-1 0 1,1 0-1,0 0 0,-1 0 1,2 0-1,-1 0 0,0 0 1,0 0-1,1 1 0,0-1 1,-1 0-1,1 1 1,0 0-1,0-1 0,1 1 1,-1 0-1,0 0 0,1 0 1,-1 0-1,1 1 0,0-1 1,-1 1-1,1-1 1,0 1-1,0 0 0,0 0 1,0 0-1,0 1 0,0-1 1,0 1-1,0-1 0,0 1 1,0 0-1,0 0 1,1 1-1,-1-1 0,1 1-14,16 21-2553,-11-9-1757,4-3-5893,-6-6-410</inkml:trace>
  <inkml:trace contextRef="#ctx0" brushRef="#br0" timeOffset="628.077">469 51 11829,'13'12'11419,"1"25"-8823,-11-26-1676,19 85-133,-14-199-565,-8 98-202,1-1 0,-1 1 0,1 0 0,0-1 0,0 1 0,1 0 0,-1 0 0,1 0 0,1 0 0,-1 0 0,0 0 0,1 0 0,0 1 0,0-1 0,1 1 0,0-1-20,7 4-1904,7 10-5603,-4-2 228,-7-5-4108</inkml:trace>
  <inkml:trace contextRef="#ctx0" brushRef="#br0" timeOffset="1048.106">670 15 9748,'22'-10'9067,"0"6"-4900,-20 4-4105,0 0-1,0 0 1,0 0 0,0 0 0,0 0 0,0 0-1,0 1 1,0 0 0,0-1 0,0 1-1,0 0 1,0 0 0,0 0 0,0 0-1,0 0 1,-1 0 0,1 0 0,0 1 0,-1-1-1,1 0 1,-1 1 0,0 0 0,1-1-1,-1 1 1,0 0 0,0 0 0,0-1-1,0 1 1,0 0 0,-1 0 0,1 1-62,55 148 189,-83-181-704,24 26 551,-1 0 0,1 1-1,-1-1 1,0 1-1,0 0 1,0-1 0,-1 2-1,1-1 1,-1 1 0,1-1-1,-1 1 1,0 0 0,0 1-1,0-1 1,0 1-1,0 0 1,0 0 0,0 1-1,0 0 1,0 0 0,-1 0-1,1 0 1,0 1 0,0 0-1,0 0 1,0 0-1,0 0 1,0 1-36,3-1 87,0 0-1,1 0 0,-1 0 1,1 0-1,-1 0 1,1 0-1,-1 1 1,1-1-1,0 0 1,0 1-1,-1-1 1,1 1-1,0 0 1,0-1-1,1 1 1,-1 0-1,0-1 1,1 1-1,-1 0 1,1 0-1,-1 0 1,1 0-1,0-1 1,-1 1-1,1 0 1,0 0-1,1 0 1,-1 0-1,0 0 1,0 0-1,1-1 1,-1 1-1,1 0 1,0 0-1,-1 0 1,1-1-1,0 1 1,0 0-1,0-1 1,0 1-1,0-1 1,1 1-1,-1-1 0,0 0 1,1 1-1,-1-1 1,1 0-1,-1 0 1,1 0-1,-1 0 1,1 0-1,0-1 1,0 1-1,-1 0 1,2 0-87,79-12-717,-34-21-5911,-18 8-5054,-11 11 399</inkml:trace>
  <inkml:trace contextRef="#ctx0" brushRef="#br0" timeOffset="1440.239">915 9 11381,'0'7'9450,"4"15"-7366,-3-16-967,0 3-386,-1-5-625,0 0 1,0 0-1,1 1 0,-1-1 0,1 0 1,0 0-1,0 0 0,0 0 0,0 0 1,1 0-1,0-1 0,0 1 1,0 0-1,0-1 0,0 1 0,1-1 1,-1 0-1,1 0 0,0 0 0,0 0 1,0 0-1,1 0 0,1 0-106,-3-4-52,1-1 0,0 1-1,-1-1 1,1 0 0,-1 0-1,0 0 1,0 0 0,0 0 0,0 0-1,0 0 1,0-1 0,0 1 0,-1-1-1,1 0 1,-1 1 0,0-1-1,0 0 1,0 0 0,0 0 0,0 0-1,-1 1 1,1-1 0,-1 0 0,0-3 52,3-4-131,14-42 289,-6 78 898,-3 265 2562,-4-276-6369,-1-14-2374,1-6-3863,-1 0-4786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24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11765,'5'-27'9066,"9"8"-4760,-12 18-4240,1 0 0,-1-1 0,1 1 1,-1 0-1,1 0 0,-1 1 0,1-1 0,0 0 0,-1 1 1,1 0-1,0 0 0,-1 0 0,1 0 0,0 0 1,0 0-1,-1 0 0,1 1 0,0 0 0,-1-1 0,1 1 1,-1 0-1,1 0 0,-1 1 0,1-1 0,-1 0 1,1 2-67,4 1 3,0 1 1,0 1 0,-1-1-1,0 1 1,0 0-1,-1 1 1,0-1 0,0 1-1,0 0 1,-1 1 0,0-1-1,-1 1 1,1-1-1,-1 1 1,-1 0 0,2 6-4,16 37 32,-35-67-1200,8 11 1193,-1 1-1,0 0 1,0 0 0,0 1 0,-1 0 0,1 0 0,-1 1-1,0 0 1,0 1 0,0 0 0,0 0 0,0 1 0,0 0-25,8 0 86,-1 1 0,0 0 0,0-1 1,1 1-1,-1 0 0,1 0 0,-1 0 1,1 0-1,-1 1 0,1-1 0,-1 0 1,1 0-1,0 1 0,0-1 0,0 1 0,0-1 1,0 1-1,0 0 0,0-1 0,0 1 1,1 0-1,-1 0 0,1-1 0,-1 1 1,1 0-1,0 0 0,0 0 0,0-1 1,0 1-1,0 0 0,0 0 0,0 0 1,0 0-1,1-1 0,-1 1 0,1 0 1,-1 0-1,1 0 0,0-1 0,0 1 1,0-1-1,0 1 0,1 1-86,2-1-120,0-1 0,0 1 0,0-1 0,0 0 0,0 0-1,0-1 1,1 1 0,-1-1 0,0 0 0,1 0 0,-1 0 0,0-1 0,0 0 0,0 1 0,1-2-1,-1 1 1,0 0 0,0-1 0,0 1 0,0-1 0,0-1 120,24-15-5520,-7-3-4774,-10 2-1165</inkml:trace>
  <inkml:trace contextRef="#ctx0" brushRef="#br0" timeOffset="437.68">239 32 11045,'16'11'8622,"-4"7"-4610,3 50-2399,-14-61-813,15 56 619,-4-91-1429,-8 2 9,-2 12-27,0 0 0,0 0 0,2 0 0,-1 1 0,2-1 0,0 1 0,0 0 0,6-9 28,-10 21 2,-1 1-1,0-1 1,1 0-1,-1 0 1,1 1-1,-1-1 0,1 0 1,-1 0-1,1 1 1,0-1-1,-1 1 0,1-1 1,0 1-1,-1-1 1,1 1-1,0-1 0,0 1 1,-1 0-1,1-1 1,0 1-1,0 0 0,0-1 1,-1 1-1,1 0 1,0 0-1,0 0 0,0 0 1,0 0-1,0 0 1,-1 0-1,1 0 0,0 0 1,0 1-1,0-1 1,0 0-1,-1 0 0,1 1 1,0-1-1,0 1 1,-1-1-1,1 0 0,0 1 1,0-1-1,-1 1 1,1 0-1,-1-1 0,1 1 1,0 0-1,-1-1 1,1 1-1,-1 0-1,22 40 302,-5 105 128,-17-150-7598,2-9-2387,2 0-1786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2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10693,'-3'4'11760,"4"23"-8265,4-4-3016,2 0 1,0 0-1,1 0 0,1-1 1,1 0-1,12 18-479,-1 18-1857,-55-65-14892,24 1 6547</inkml:trace>
  <inkml:trace contextRef="#ctx0" brushRef="#br0" timeOffset="184">1 174 12134,'2'-1'8947,"6"2"-4221,45 3-3358,21-4-5616,-27-15-7762,-27 5 1109</inkml:trace>
  <inkml:trace contextRef="#ctx0" brushRef="#br0" timeOffset="550.113">262 135 10997,'-3'5'2858,"-11"15"6204,2 0-5153,11-18-3868,0 0 0,0 0-1,1 0 1,-1 0 0,0 0 0,1 0-1,0 0 1,-1 1 0,1-1 0,0 0-1,0 0 1,0 0 0,0 0-1,1 0 1,-1 0 0,1 0 0,-1 0-1,1 0 1,0 0 0,-1 0 0,1 0-1,0 0 1,0 0 0,0 0-1,1-1 1,-1 1 0,0 0 0,1-1-1,-1 1 1,1-1 0,0 1 0,-1-1-1,1 0-40,2 2-3,0-1 0,1 0 0,-1 0 0,0 0 0,1-1 0,-1 1 0,1-1 0,-1 0 1,1-1-1,-1 1 0,1-1 0,0 0 0,-1 0 0,1 0 0,-1-1 0,1 1 0,0-1 0,-1 0 0,1 0 0,-1-1 0,0 0 0,1 1 0,-1-1 0,4-3 3,-6 4-16,0 0 0,0 0 0,0-1 0,0 1 0,0-1 0,0 1-1,0-1 1,0 0 0,0 0 0,-1 0 0,1 0 0,-1 0 0,1 0 0,-1 0 0,0-1 0,0 1 0,0 0-1,0-1 1,0 1 0,-1 0 0,1-1 0,-1 1 0,0-1 0,1 1 0,-1-1 0,0 0 0,0 1 0,-1-1 0,1 1-1,-1-1 1,1 1 0,-1 0 0,0-1 0,1 1 0,-1-1 0,-1 1 0,1 0 0,0 0 0,0 0 0,-1 0 0,1 0-1,-1 0 1,0 0 0,0 0 0,-1-1 16,1 0 23,-1 1-1,0-1 1,0 1-1,0-1 1,0 1-1,-1 0 1,1 0-1,-1 0 1,1 1-1,-1-1 1,0 1-1,1 0 0,-1 0 1,0 0-1,0 0 1,0 1-1,0-1 1,0 1-1,0 0 1,-1 0-23,-32 3-3120,34-3 2621,3 1 185,-3-2-3452,2 0-3810,0-3-4958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06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32 10405,'-10'-12'9925,"-13"37"-6311,9-1-3262,2 1-1,1 1 1,1 0-1,1 1 0,1 0 1,1 0-1,2 1 1,1 0-1,1 0 1,1 0-1,2 17-351,-1-35 8,1-1-1,0 1 1,0-1 0,1 1 0,0-1-1,0 0 1,1 1 0,1-1-1,0 0 1,0 0 0,0 0 0,1 0-1,1-1 1,-1 0 0,1 0-1,1 0 1,-1 0 0,2-1-1,-1 0 1,1 0 0,0-1 0,0 1-1,0-1 1,1-1 0,0 0-1,0 0 1,5 2-8,39 5 256,-52-24 1163,-4 6-5069,4 1-9777,2 3 827</inkml:trace>
  <inkml:trace contextRef="#ctx0" brushRef="#br0" timeOffset="720.978">311 230 9460,'5'-5'2871,"23"-21"7028,-25 22-9661,1 1-1,0 0 0,0 1 0,0-1 0,0 0 1,0 1-1,0 0 0,1 0 0,-1 1 0,1-1 1,-1 1-1,1 0 0,0 0 0,-1 0 0,1 1 1,0-1-1,2 1-237,1 3 53,0 0 0,0 1 0,-1 0 0,1 0 0,-1 0 0,0 1 0,-1 0 0,1 1 0,-1-1 0,0 1 0,0 1 0,-1-1 0,0 1 0,0 0 0,0 0 0,-1 0 0,0 0 0,-1 1 0,1 0 0,-1 0 0,-1 0 0,0 0 0,0 0 0,1 6-53,14 159 38,-17-180-44,-1 0 0,0 1 1,0-1-1,0 0 1,-1 1-1,0 0 0,0-1 1,-1 1-1,0 0 1,0 0-1,0 0 0,-1 0 1,0 1-1,0 0 1,0 0-1,-1 0 0,1 0 1,-1 0-1,-1 1 1,1 0-1,0 0 0,-1 0 1,0 1-1,0 0 1,0 0-1,0 1 0,0-1 1,-1 1-1,1 1 1,-5-2 5,7 3 11,-1 0 0,1 0 0,-1 0 0,1 1 0,0 0 0,-1-1 0,1 2 0,-1-1 0,1 0 0,0 1 0,0 0 0,0 0 0,0 0 0,0 0 0,0 1 0,1-1 0,-1 1 0,1 0 0,0 0 0,0 0 0,0 1 0,0-1 0,0 1 0,1 0 0,-1-1 0,1 1 0,0 0 0,1 0 0,-1 1 0,0-1 0,1 0 0,0 1-11,0-2 34,-1 1 0,1 0 0,0-1-1,0 1 1,1 0 0,-1 0 0,1-1 0,0 1 0,0 0 0,0 0 0,1 0 0,-1-1 0,1 1 0,0 0 0,0 0 0,0-1 0,0 1 0,1-1 0,-1 1 0,1-1-1,0 0 1,0 1 0,0-1 0,1 0 0,-1 0 0,1-1 0,0 1 0,-1 0 0,1-1 0,0 0 0,0 1 0,1-1 0,-1 0 0,0-1 0,1 1 0,1 0-34,1-1 5,-1 0 1,0 0-1,1-1 1,-1 0 0,1 0-1,-1 0 1,1-1 0,-1 1-1,0-1 1,1-1-1,-1 1 1,0-1 0,0 0-1,0 0 1,0 0 0,0-1-1,0 0 1,-1 1-1,1-2 1,-1 1 0,0-1-1,0 1 1,2-4-6,25-44-2357,-8 2-2808,-1 20-4720,-8 13-1800</inkml:trace>
  <inkml:trace contextRef="#ctx0" brushRef="#br0" timeOffset="1132.1">682 7 11029,'3'-6'7116,"4"7"-3786,19 16-2085,-24-15-696,12 13-292,0 1 0,-2 0 0,1 1 1,-2 0-1,0 1 0,-1 1 0,-1 0 0,-1 0 0,-1 0 0,0 1 0,-2 0 0,0 1 0,-1-1 0,-1 1 0,-1-1 0,-1 1 0,-1 0 0,0 0 0,-2 0 0,-3 16-257,5-32 19,0 0 0,-1 0 1,1 0-1,-1 0 0,0 0 0,-1 0 0,1 0 0,-1 0 0,0 0 0,0-1 0,0 1 0,-1-1 0,0 1 0,0-1 0,0 0 0,0 0 1,-1 0-1,1-1 0,-1 1 0,0-1 0,0 0 0,0 0 0,-1 0 0,1-1 0,-1 1 0,1-1 0,-5 1-19,6-2 151,-10-1-1869,20-7-6210,0 0 450,2-1-4458</inkml:trace>
  <inkml:trace contextRef="#ctx0" brushRef="#br0" timeOffset="1480.508">1102 175 12790,'2'0'3329,"-3"-3"113,4 3-1633,-2 1-625,0 1-271,0-1-241,-1 0-176,-1 2-288,2-1-272,-1 1-320,-1-1-416,0 1-417,1-2-31,5 5-2386,0 1-2401,0-1-5410</inkml:trace>
  <inkml:trace contextRef="#ctx0" brushRef="#br0" timeOffset="1770.538">1100 449 9252,'-1'13'12515,"3"12"-8299,0 9-3590,-3-24-372,0-1-1,-1 1 1,0-1-1,-1 0 1,1 0-1,-2 0 1,1 0-1,-2 0 1,1-1-1,-5 6-253,9-13-26,-1 0-1,0 0 1,0 0 0,0-1 0,0 1-1,0 0 1,-1-1 0,1 1 0,0 0-1,0-1 1,0 0 0,0 1-1,-1-1 1,1 0 0,0 1 0,0-1-1,-1 0 1,1 0 0,0 0-1,-1 0 1,1 0 0,0 0 0,0-1-1,-1 1 1,1 0 0,0-1-1,0 1 1,0-1 0,-1 1 0,1-1-1,0 1 1,0-1 0,0 0 0,0 0-1,0 1 1,0-1 0,0 0-1,0 0 1,1 0 0,-1-1 26,2 2-4318,0 1-5106,-2-1-4911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2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12294,'-3'13'8483,"9"12"-6410,-4-18-1195,67 197 2708,-65-175-5343,-22-29-8078,7-5 3477,-1 0-2990</inkml:trace>
  <inkml:trace contextRef="#ctx0" brushRef="#br0" timeOffset="203.99">1 170 12598,'1'-1'9710,"4"2"-4577,32 9-3171,2-5-3077,-26-9-3688,0-2-5823,-3-1-2217</inkml:trace>
  <inkml:trace contextRef="#ctx0" brushRef="#br0" timeOffset="459.989">206 205 9604,'34'-4'8818,"18"-12"-5396,-39 12-2786,-10 4-606,0-1 0,0 1 0,1 0 1,-1-1-1,-1 0 0,1 0 0,0 0 1,0 0-1,0 0 0,0 0 1,-1-1-1,1 0 0,0 1 0,-1-1 1,0 0-1,1 0 0,-1 0 0,0 0 1,0-1-1,0 1 0,0-1 0,-1 1 1,1-1-1,-1 0 0,1 1 0,-1-1 1,0 0-1,0 0 0,0 0 0,0 0 1,-1 0-1,1 0 0,-1 0 1,0 0-1,0-3-30,-3 4 32,0 0 0,0 0 0,0 0 0,0 1 1,-1-1-1,1 1 0,0 0 0,-1 0 0,1 0 0,-1 0 0,0 1 1,1-1-1,-1 1 0,1 0 0,-1 0 0,0 0 0,1 1 0,-1-1 1,1 1-1,-3 0-32,2 1 179,0 0 1,-1 1-1,1-1 0,0 1 1,0 0-1,1 0 1,-1 0-1,0 1 0,1-1 1,0 1-1,0 0 1,0 0-1,0 0 0,1 0 1,0 1-1,0-1 0,0 0 1,0 1-1,0 0 1,1-1-1,0 1 0,0 0 1,0 0-1,1 0 1,0 0-1,0-1 0,0 1 1,0 0-1,1 0 1,0 0-1,0 0 0,0-1 1,0 1-1,1 0 1,0-1-1,0 1 0,2 3-179,-2-6-69,1 0 0,-1 0-1,1 0 1,0 0-1,0-1 1,-1 1-1,1-1 1,0 0-1,0 0 1,0 0-1,0 0 1,1 0-1,-1 0 1,0-1-1,0 0 1,0 1-1,0-1 1,1-1-1,-1 1 1,0 0 0,0-1-1,0 1 1,1-1-1,-1 0 1,0 0-1,0 0 1,0-1-1,0 0 70,26-13-5641,-9-5-6157,-10 5 379</inkml:trace>
  <inkml:trace contextRef="#ctx0" brushRef="#br0" timeOffset="755.989">491 209 11957,'7'30'8238,"8"14"-3189,-8-87-3059,-7 26-1358,0 9-490,0 0 0,0 0 0,1 0 0,0 0 0,0 0 0,1 0 0,0 1 0,0-1 0,1 0 0,0 1 0,0 0 0,0-1 0,1 1 0,2-2-142,34-5 156,-21 13-2875,-6 1-2330,-1-1-3664,2-1-4800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20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34 12390,'6'52'10782,"7"24"-7363,-3-18-2904,-7 7-1326,-14-80-7246,8 1 1075,3-2-4258</inkml:trace>
  <inkml:trace contextRef="#ctx0" brushRef="#br0" timeOffset="311.995">1 7 14551,'69'-6'7852,"-64"7"-7740,0 1 1,-1 0 0,0 0-1,1 1 1,-1-1-1,0 1 1,0 0-1,0 0 1,-1 0 0,1 0-1,-1 1 1,1 0-1,-1-1 1,0 1 0,-1 0-1,1 1 1,-1-1-1,0 0 1,2 5-113,-3-7 77,0 1 1,0-1 0,-1 0-1,1 1 1,0-1-1,-1 1 1,0-1 0,0 1-1,0-1 1,0 0-1,0 1 1,0-1 0,0 1-1,-1-1 1,1 1-1,-1-1 1,0 1-1,0-1 1,0 0 0,0 0-1,0 1 1,0-1-1,-1 0 1,1 0 0,-1 0-1,1 0 1,-1-1-1,0 1 1,0 0 0,0-1-1,0 1 1,0-1-1,0 0 1,-2 2-78,-82 22-426,97-40-3510,14 1-6804,-9 8-1322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18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35 9909,'-22'-3'10680,"-17"8"-7525,36-4-3096,0 0 0,0 1 0,0 0-1,1 0 1,-1 0 0,0 0 0,1 0 0,-1 0-1,1 1 1,-1-1 0,1 1 0,0 0 0,0-1-1,1 1 1,-1 0 0,0 0 0,1 0-1,0 0 1,0 1 0,0-1 0,0 0 0,0 0-1,1 1 1,-1-1 0,1 0 0,0 1 0,0-1-1,0 1 1,0-1 0,1 0 0,0 1 0,-1-1-1,1 0 1,0 0 0,0 1 0,1-1 0,-1 0-1,1 0 1,0 0 0,-1-1 0,1 1 0,0 0-1,1-1 1,-1 1 0,0-1 0,1 0-1,0 1 1,-1-1 0,1 0 0,0-1 0,0 1-1,0-1 1,3 2-59,-3-2-35,1 0-1,-1 0 1,1 0-1,-1 0 1,1-1-1,0 0 1,-1 0-1,1 0 1,0 0-1,-1 0 1,1-1-1,0 1 1,-1-1-1,1 0 1,-1 0-1,1-1 1,-1 1-1,0-1 1,1 1-1,-1-1 1,0 0-1,0 0 1,0-1-1,0 1 1,-1 0-1,1-1 1,-1 0-1,1 0 1,-1 0-1,0 0 1,0 0-1,0 0 1,-1 0-1,1-1 1,-1 1-1,1-3 36,-2 1 7,0-1 0,-1 0 0,0 0 0,0 1 0,-1-1 0,1 1 0,-1-1 0,0 1 0,-1 0 0,1-1 0,-1 1 0,0 0 0,0 1 0,-1-1 0,0 1 0,1-1 0,-2 1 0,1 0-1,0 0 1,-5-2-7,-7-10-675,14 14-1715,5 2-5978,0 0 5277,5 1-8090</inkml:trace>
  <inkml:trace contextRef="#ctx0" brushRef="#br0" timeOffset="346.03">234 81 12230,'8'19'6670,"0"2"-3483,14 31-1322,-22-52-1857,1 0-1,0 0 1,0 0 0,-1-1-1,1 1 1,0 0-1,0 0 1,-1 0-1,1-1 1,0 1-1,-1 0 1,1-1-1,0 1 1,-1-1 0,1 1-1,-1 0 1,1-1-1,-1 0 1,1 1-1,-1-1 1,1 1-1,-1-1 1,1 1 0,-1-1-1,0 0 1,1 1-1,-1-1 1,0 0-1,1 0 1,-1 1-1,0-1 1,0 0-1,0 1 1,0-1 0,0 0-1,0 0 1,0 1-1,0-1 1,0 0-1,0 0 1,0 0-8,0 0 24,7-39 593,-6 34-461,-1-1 1,1 0-1,1 0 1,-1 1-1,1-1 1,0 1-1,1-1 1,-1 1-1,1 0 0,0 0 1,1 0-1,4-5-156,-5 9 10,1 1 0,0 0-1,-1 0 1,1 0 0,0 0 0,0 0-1,0 1 1,0 0 0,0 0-1,0 0 1,0 0 0,0 0 0,0 1-1,0 0 1,-1 0 0,1 0-1,0 0 1,0 1 0,-1-1-1,1 1 1,-1 0 0,1 0 0,-1 0-1,0 1 1,1 0-10,1 7-2543,-5-6-1398,0-1-3589,-1-2-5463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15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 9845,'0'1'8050,"0"4"-3701,3 28-1646,44 210 221,-46-241-3268,-2 10-1759,-1-11-2497,-2-3-3928,0-3-3752</inkml:trace>
  <inkml:trace contextRef="#ctx0" brushRef="#br0" timeOffset="262.185">1 176 11701,'0'2'3618,"1"-2"160,4 0-801,2 0-1040,3 0-560,1 0-369,1-1-352,1 1-287,0-1-113,-1 1-176,1-3-192,0 2-385,1-4-447,-1 0-689,0-3-80,-1 1-2336,-2-2-2578,0-1-5539</inkml:trace>
  <inkml:trace contextRef="#ctx0" brushRef="#br0" timeOffset="634.181">194 1 10645,'1'48'10048,"4"0"-5622,17 94-2837,-22-139-1577,0-1-5,0 1 0,0-1 0,0 1-1,0 0 1,1-1 0,-1 1 0,1-1 0,0 1-1,-1-1 1,1 0 0,0 1 0,1-1-1,-1 0 1,0 0 0,1 1 0,-1-1-1,1 0 1,-1 0 0,1-1 0,0 1 0,0 0-1,0-1 1,0 1 0,0-1 0,2 2-7,10-44-14,-13 33-3,0-1 0,0 1 0,1 0-1,0-1 1,1 1 0,0 0 0,0 0-1,0 1 1,1-1 0,1 1 0,-1 0-1,1 0 1,0 0 0,1 0 0,3-3 17,-7 10 5,1 0 0,0 0 0,-1 1 0,1-1 0,-1 0 0,1 1 0,-1 0 0,1-1 0,-1 1 0,1 0 0,-1 0 0,0 1 0,0-1 0,1 0 0,-1 1 0,0-1 0,0 1 0,0 0 0,-1 0 0,1 0 0,0 0 0,-1 0 0,1 0 0,-1 0 0,0 0 0,1 0 0,-1 1 0,0-1 0,-1 1 0,1-1 0,0 1 0,-1-1 0,1 1 0,-1 0-5,13 85 588,-12-69-5970,4-44-5292,-2 8-630</inkml:trace>
  <inkml:trace contextRef="#ctx0" brushRef="#br0" timeOffset="843.461">491 136 12758,'6'4'3601,"-2"2"145,1 1-1585,0 2-448,-3-1-464,0 1-321,0 3-288,-1-1-304,0 2-127,0 1-49,0-1-224,-1-4-337,0-1-271,-2-6-544,0-2-609,0-5-2129,-1-5-2769,2-1-5907</inkml:trace>
  <inkml:trace contextRef="#ctx0" brushRef="#br0" timeOffset="844.461">478 56 8964,'5'1'4178,"2"1"-4178,1 1-3346,4 4-6434</inkml:trace>
  <inkml:trace contextRef="#ctx0" brushRef="#br0" timeOffset="1212.737">593 176 10533,'10'27'6203,"19"31"-1961,-24-90-4122,-6 20-60,-1 7 136,1-1-1,0 1 1,0-1-1,1 0 0,0 1 1,0-1-1,0 0 0,0 1 1,1-1-1,0 1 0,0-1 1,1 1-1,-1-1 0,1 1 1,0 0-1,1 0 0,-1 0 1,1 0-1,3-3-195,-5 7 8,0 0 0,1 0 0,-1 1 0,0-1 0,1 0 0,-1 1 0,1 0 0,-1-1 0,1 1 0,-1 0 0,1-1 0,-1 1 0,1 0 0,-1 0 0,1 1 0,-1-1 0,1 0 0,-1 0 0,1 1 0,-1-1 0,1 1 0,-1-1 0,1 1 0,-1-1 0,0 1-1,1 0 1,-1 0 0,0 0 0,0 0 0,1 0 0,-1 0 0,0 0 0,0 0 0,0 0 0,0 1 0,-1-1 0,1 0 0,0 1 0,0-1 0,-1 0 0,1 1 0,-1 0-8,26 61 730,-20-38-570,10 26-3106,-10-46-1238,1-4-3829,1 0-2923</inkml:trace>
  <inkml:trace contextRef="#ctx0" brushRef="#br0" timeOffset="1679.818">977 101 11493,'-30'-1'8433,"1"7"-4321,25-5-3989,1 1 0,-1-1 0,0 1 0,1 0 1,0 0-1,0 0 0,-1 0 0,1 0 0,0 1 1,1-1-1,-1 1 0,0 0 0,1 0 1,0 0-1,-1 0 0,1 1 0,1-1 0,-1 0 1,0 1-1,1-1 0,-1 1 0,1 1-123,1-3-10,0 1 0,0 0 0,0-1 0,0 1 0,0-1 0,1 1 0,-1 0 0,1-1 0,0 0 0,0 1 0,-1-1 0,2 1 0,-1-1 0,0 0-1,0 0 1,1 1 0,-1-1 0,1 0 0,0 0 0,0-1 0,0 1 0,-1 0 0,2-1 0,-1 1 0,0-1 0,0 1 0,0-1 0,1 0 0,-1 0 0,0 0 0,1 0 0,-1-1 0,1 1-1,0-1 1,-1 1 0,1-1 0,-1 0 0,1 0 0,-1 0 0,1 0 0,0 0 0,-1-1 0,1 1 0,-1-1 0,1 0 0,-1 0 0,0 0 0,1 0 0,-1 0 0,0 0 0,1-1 0,-1 1-1,0-1 1,0 1 0,0-1 0,1-1 10,1 0-94,-1 0-1,1-1 0,-1 1 1,0-1-1,0 0 0,0 0 1,0 0-1,-1 0 1,1-1-1,-1 1 0,0-1 1,0 1-1,-1-1 0,0 1 1,1-1-1,-1 0 0,-1 0 1,1 0-1,-1-3 95,38 225 3002,-42-137-2365,2-79-603,0 0-1,1 0 1,-1 0 0,0 0-1,0-1 1,0 1 0,0-1-1,0 0 1,0 1 0,0-1-1,0 0 1,1 0 0,-1 0-1,0 0 1,0 0 0,0-1-1,0 1 1,0-1-1,0 1 1,0-1 0,0 1-1,0-1 1,1 0 0,-1 0-1,0 0 1,1 0 0,-1 0-1,1-1 1,-2 0-34,1 1 22,-1-1-414,-45-29 653,37 17-4839,6-4-6550,4 9-2043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14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28 9492,'-11'-7'6898,"-2"7"-3334,-25 19 136,34-16-3633,1 1 0,0 0 0,0-1 0,0 1 1,1 0-1,-1 1 0,1-1 0,0 0 0,0 1 1,0-1-1,1 1 0,-1 0 0,1-1 1,1 1-1,-1 0 0,0 0 0,1 0 0,0-1 1,0 1-1,1 0 0,-1 0 0,1 0 1,0-1-1,0 1 0,1 0 0,0-1 0,-1 1 1,1-1-1,1 1 0,-1-1 0,1 0 1,-1 0-1,1 0 0,0-1 0,1 1 0,-1-1 1,1 1-1,-1-1 0,1 0 0,0 0 1,0-1-1,0 1 0,1-1 0,-1 0 0,1 0 1,-1 0-1,1-1 0,-1 0 0,1 0 1,0 0-1,3 0-67,-4 0-23,0-1 0,0-1 0,0 1 0,0 0 0,1-1 0,-1 0 0,0 0 0,0 0 0,-1 0 0,1-1 0,0 0 0,0 1-1,-1-2 1,1 1 0,-1 0 0,1 0 0,-1-1 0,0 0 0,0 0 0,0 0 0,-1 0 0,1 0 0,-1 0 0,1-1 0,-1 1 0,0-1 0,-1 0 0,1 0 0,0 1 0,-1-1 0,0 0 0,0 0 0,0 0 0,-1-1 0,1 1 0,-1 0 0,0 0 0,0 0 0,-1 0 0,1 0 0,-1 0 0,1 0 0,-2-3 23,-3 1-11,1 0 1,-1 0-1,0 1 0,-1 0 1,1 0-1,-1 0 0,0 0 1,0 1-1,-1 0 0,1 1 1,-1-1-1,0 1 0,0 0 1,0 1-1,0 0 0,0 0 1,-1 0-1,1 1 0,-1 0 1,-4 1 10,13 1-6010,7 3-2104,4-1-3625</inkml:trace>
  <inkml:trace contextRef="#ctx0" brushRef="#br0" timeOffset="356.001">257 46 11173,'7'34'11417,"3"10"-6610,-9-37-4791,1 0 1,0-1-1,0 1 0,1 0 1,0-1-1,0 0 1,0 1-1,1-1 0,0-1 1,0 1-1,0 0 1,1-1-1,1 1-16,2-58-619,-8 45 561,0-1-1,0 0 0,0 0 1,1 0-1,0 0 1,1 0-1,0 0 1,0 1-1,1-1 1,0 1-1,0 0 1,0-1-1,1 2 1,0-1-1,4-4 59,-6 10-9,-1 0 0,1 0 0,0 0 0,0 0 1,1 1-1,-1-1 0,0 1 0,0-1 0,0 1 0,0 0 0,0-1 0,1 1 0,-1 0 0,0 1 0,0-1 0,0 0 0,1 1 0,-1-1 0,0 1 0,0 0 0,0-1 0,0 1 0,0 0 0,0 0 1,0 0-1,-1 1 0,1-1 0,0 0 0,-1 1 0,1-1 0,0 1 0,-1 0 0,0-1 0,1 1 0,-1 0 0,0 1 9,35 72 1952,-31-11-1479,-4-92-17049,3 17 4952</inkml:trace>
  <inkml:trace contextRef="#ctx0" brushRef="#br0" timeOffset="722.236">568 103 11029,'22'-4'7332,"2"-2"-3374,43-20-1047,-65 24-2893,-1 1 0,0 0 0,0-1 0,0 1 0,-1-1 0,1 1 0,0-1 0,-1 1 0,1-1 0,0 0 0,-1 1 0,0-1 0,1 0 0,-1 0 0,0 1 0,0-1-1,0 0 1,0 1 0,0-1 0,-1 0 0,1 0 0,0 1 0,-1-1 0,0 0 0,1 1 0,-1-1 0,0 1 0,1-1 0,-1 1 0,0-1 0,0 1 0,0 0 0,-1-1 0,1 1 0,0 0 0,0 0 0,-1 0 0,1 0 0,0 0-1,-1 0 1,1 0 0,-1 0 0,0 0 0,1 1 0,-1-1 0,1 1 0,-1-1 0,0 1 0,0 0 0,1 0 0,-1-1 0,-1 1-18,0 0 81,-1 0-1,1 0 1,0 1-1,0-1 1,0 1-1,-1-1 1,1 1-1,0 0 1,0 0 0,0 0-1,0 1 1,0-1-1,1 1 1,-1-1-1,0 1 1,1 0 0,-1 0-1,1 0 1,0 1-1,-1-1 1,1 1-1,0-1 1,0 1 0,1-1-1,-1 1 1,1 0-1,-1 0 1,1 0-1,0 0 1,0 0-1,0 0 1,0 0 0,1 0-1,-1 1-80,-1 4 138,1-1 0,-1 1 0,2 0 0,-1 0 0,1 0 0,0 0 0,0 0 0,1 0 0,0 0 0,1 0 0,0 0 0,0 0 0,2 4-138,-3-10 4,1 0 0,-1 0 0,1 1 0,-1-1 0,1 0 0,0 0 0,0-1 0,0 1 0,0 0 0,0-1 0,0 1 0,0-1 0,1 1 0,-1-1 0,0 0 0,1 0 0,-1 0 0,1 0 0,-1-1 0,1 1 0,0-1 0,-1 1 0,1-1 0,0 0 0,-1 0 0,1 0 0,-1-1 0,1 1 0,0 0 0,-1-1 0,1 0 0,-1 0 0,3 0-4,25-12-2490,-5-5-3569,-10 4-2351,6-4-5444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13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16 12070,'10'65'11883,"6"-1"-7599,12 99-3991,-40-151-4339,-6-23-8312,8 0 248</inkml:trace>
  <inkml:trace contextRef="#ctx0" brushRef="#br0" timeOffset="221.134">0 181 11861,'5'-3'3666,"-2"1"192,3-3-1009,3 1-720,1 0-528,3 0-337,2 2-447,3-1-353,-1 1-176,-2 1-96,-1 0-160,0-1-224,0 0-416,0 0-881,3-1 1937,2 0-4593,1-3-3347,-1 2-8035</inkml:trace>
  <inkml:trace contextRef="#ctx0" brushRef="#br0" timeOffset="525.132">248 0 11765,'0'25'10352,"11"18"-7864,-4-22-1433,27 186 1071,-26-238-1950,-7 23-217,12-63-142,-13 69 166,1 0 1,-1 0 0,1 1-1,0-1 1,-1 0 0,1 1 0,0-1-1,0 0 1,0 1 0,0-1-1,0 1 1,1-1 0,-1 1-1,0 0 1,1 0 0,-1-1-1,1 1 1,-1 0 0,1 0-1,0 0 1,-1 1 0,1-1 0,0 0-1,-1 1 1,1-1 0,0 1-1,0-1 1,0 1 0,0 0-1,0 0 1,-1 0 0,1 0-1,0 0 1,0 0 16,1 2 2,-1-1 0,0 1 0,0 0 0,0 0 0,0 0 1,0 1-1,0-1 0,-1 0 0,1 1 0,-1-1 0,0 1 0,1-1 0,-1 1 0,0 0 0,-1-1 0,1 1 0,0 0 0,-1 0 0,0 0 0,1 0-2,2 10 119,19 76-239,-16-115-15658,-3 12 4349</inkml:trace>
  <inkml:trace contextRef="#ctx0" brushRef="#br0" timeOffset="829.132">514 157 12758,'4'5'3666,"1"0"175,-1 3-1488,0 2-448,-1 1-496,-1 2-337,1 1-335,-1-3-305,-1 2-112,0-2-176,-1 0-192,2-4-464,-2-4-417,-2-3-783,2-1 607,-3-2-3057,0-6-2817,2-2-6195</inkml:trace>
  <inkml:trace contextRef="#ctx0" brushRef="#br0" timeOffset="830.132">517 64 11621,'3'2'2690,"3"3"-97,1 0-2161,0 1-2673,5-1-2353,0 3-5891</inkml:trace>
  <inkml:trace contextRef="#ctx0" brushRef="#br0" timeOffset="1201.13">725 120 9877,'-8'-11'9649,"-2"11"-4802,-10 30-2000,20-27-2831,0 0 0,1 0 0,-1 0 0,1 0 0,0 0 0,0-1 0,0 1 0,0 0-1,0-1 1,1 1 0,-1-1 0,1 1 0,0-1 0,-1 1 0,1-1 0,0 0-1,0 0 1,1 0 0,-1 0 0,0-1 0,3 2-16,30 48 109,-35-47-27,-1-1 0,1 0 0,0 0 0,-1 0 0,0 0 0,1 0 0,-1 0 0,-1 0 0,1 0 0,0 0 0,-1 0 0,1-1 0,-1 1 0,0 0 0,0-1 0,0 1 0,0-1 0,0 0 0,-1 0 0,1 0 0,-1 0 0,1 0 0,-1-1 0,0 1 0,0-1 0,0 1 0,0-1-82,1 0-133,-1 0 0,1 0-1,-1 0 1,1-1 0,-1 1 0,1-1-1,-1 0 1,1 1 0,-1-1 0,1 0-1,-1-1 1,0 1 0,1 0 0,-1-1 0,1 1-1,-1-1 1,1 0 0,0 0 0,-1 0-1,1 0 1,-2-1 133,-4-7-4592,3-1-3603,2-2-6081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21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31 111 11445,'-9'3'8348,"2"9"-4847,-5 35-3024,11-44 185,0 66 1374,1-67-2021,0-1-1,1 1 0,-1-1 1,1 1-1,-1-1 0,1 0 1,-1 1-1,1-1 0,0 0 1,0 0-1,0 1 0,-1-1 1,1 0-1,0 0 1,0 0-1,1 0 0,-1 0 1,0 0-1,0 0 0,0-1 1,1 1-1,-1 0 0,0-1 1,1 1-1,-1-1 0,0 1 1,1-1-1,-1 1 0,1-1 1,-1 0-1,1 0 0,-1 0 1,1 0-1,-1 0 0,1 0 1,-1 0-1,0-1 0,1 1 1,-1 0-1,1-1 0,-1 1 1,0-1-1,1 0 0,0 0-14,2 0-140,-1-1-1,1 0 1,-1 0-1,1 0 0,-1 0 1,0-1-1,1 1 1,-1-1-1,0 0 0,-1 0 1,1 0-1,-1 0 1,1-1-1,-1 1 0,0-1 1,0 1-1,0-1 1,-1 0-1,1 1 0,-1-1 1,0 0-1,0 0 1,0 0-1,-1 0 0,1 0 1,-1 0-1,0-1 1,0 1-1,-1 0 0,1 0 1,-1 0-1,0 0 1,0 0-1,0 0 0,-2-3 141,2 5 53,-1-1 1,1 0-1,-1 1 0,0-1 0,0 1 0,0-1 0,0 1 0,0 0 0,-1 0 0,1 0 0,-1 0 0,1 1 0,-1-1 0,0 0 0,0 1 0,1 0 0,-1 0 0,0 0 0,0 0 0,-1 0-53,-7 0 593,8 1-3663,0 1-6632,9-2-1343</inkml:trace>
  <inkml:trace contextRef="#ctx0" brushRef="#br0" timeOffset="273.587">187 135 13782,'13'21'7176,"-5"3"-3405,1 51-2798,-14-117-18052,4 25 8472</inkml:trace>
  <inkml:trace contextRef="#ctx0" brushRef="#br0" timeOffset="274.587">192 15 9428,'0'0'2113,"1"1"48,0 1-1488,1 3-1570,1-2-1104,1 2-1728,3 2-4003</inkml:trace>
  <inkml:trace contextRef="#ctx0" brushRef="#br0" timeOffset="12988.441">200 26 10469,'-2'-24'17560,"1"22"-18123,0 7-4498,1 3-4119,0-6-4029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42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14 176 10309,'13'-26'13102,"-26"49"-10045,11-18-2957,-1 2 1,1-1-1,0 0 0,1 0 0,-1 1 1,1-1-1,1 0 0,-1 1 0,1-1 1,0 1-1,1-1 0,-1 1 0,1-1 1,1 0-1,-1 1 0,1-1 0,0 0 1,0 0-1,1 0 0,0 0 0,0 0 1,0-1-1,1 1 0,0-1 0,0 0 1,2 2-101,-3-6-59,1 1 1,-1-1-1,1 0 1,-1 0 0,1 0-1,0 0 1,0-1-1,-1 0 1,1 1 0,0-1-1,0-1 1,-1 1-1,1 0 1,0-1-1,0 0 1,-1 0 0,1 0-1,-1 0 1,1-1-1,-1 1 1,1-1 0,-1 0-1,0 0 1,0 0-1,0 0 1,0-1 0,0 1-1,0-1 1,-1 0-1,1 0 1,-1 0-1,0 0 1,0 0 0,0 0-1,0-1 1,-1 1-1,1-1 1,0-3 58,-1 3 19,0-1 1,-1 0-1,0 0 0,0 0 0,0 0 1,-1 0-1,1 0 0,-1 1 1,0-1-1,-1 0 0,1 0 0,-1 1 1,0-1-1,0 1 0,0 0 1,-1-1-1,1 1 0,-1 0 0,0 0 1,0 1-1,-1-1 0,1 1 1,-1-1-1,0 1 0,0 0 1,0 1-1,0-1 0,0 1 0,0-1 1,-1 1-1,1 0 0,-1 1 1,0-1-1,1 1 0,-1 0 0,0 0 1,0 1-1,0-1 0,-2 1-19,-21 11-1313,25-3-3366,10 0-5605,0-3-1031</inkml:trace>
  <inkml:trace contextRef="#ctx0" brushRef="#br0" timeOffset="192.979">264 147 11237,'14'5'7984,"-5"8"-3592,4 42-1859,-11-44-1837,14 54-1403,-19-81-14775,-1-2 4845</inkml:trace>
  <inkml:trace contextRef="#ctx0" brushRef="#br0" timeOffset="381.035">280 67 8196,'-3'-21'2689,"1"6"128,2 2 1,2 7-1458,0 5-319,-1 1-209,4 7-256,-1-1-384,1 5-640,2 3-320,-1 0-2194,1-3-2320,3 2-5763</inkml:trace>
  <inkml:trace contextRef="#ctx0" brushRef="#br0" timeOffset="639.076">399 269 12278,'7'16'5473,"-3"-21"-1513,-2-33-1108,-2 32-3252,8-141 2326,-8 146-1904,1 0 0,-1-1 0,0 1 0,1 0 0,-1 0 0,1 0 0,-1 0 0,1 0 0,-1 0 0,1-1 0,0 1 0,-1 1 0,1-1 0,0 0 0,0 0 0,0 0 0,0 0 0,0 1 0,0-1 0,0 0 0,0 1-1,0-1 1,0 1 0,0-1 0,0 1 0,1-1 0,-1 1 0,0 0 0,0 0 0,0-1 0,1 1 0,-1 0 0,0 0 0,0 0 0,0 0 0,1 1 0,-1-1 0,0 0 0,0 0 0,0 1 0,1-1 0,-1 1 0,0-1 0,0 1 0,0 0 0,0-1 0,0 1 0,0 0 0,0-1-1,0 1 1,0 0 0,0 0-22,47 49 11,-42-39-36,0 0 1,0 0-1,-1 0 0,0 1 1,-1 0-1,0 0 1,-1 0-1,-1 0 1,0 1-1,0-1 0,-1 1 1,-1-1-1,0 1 1,-1 2 24,2-17-4206,2-11-5091,1 4-4082</inkml:trace>
  <inkml:trace contextRef="#ctx0" brushRef="#br0" timeOffset="811.078">660 1 10613,'35'2'8629,"-7"27"-5178,4 46-1074,2 130-1483,-34-205-1060,3 12-1351,-1-10-2670,2-2-4689,-1-1-2326</inkml:trace>
  <inkml:trace contextRef="#ctx0" brushRef="#br0" timeOffset="1008.703">696 189 12134,'2'5'9823,"6"-4"-5241,26-3-4002,-29 1 589,47 7-445,-35 0-5300,0 1-7212,-8-3-844</inkml:trace>
  <inkml:trace contextRef="#ctx0" brushRef="#br0" timeOffset="1272.66">937 211 10005,'43'2'9770,"73"-11"-8279,-115 7-1470,0 1 0,0-1 0,0 0 0,0 1 0,0-1 0,-1 0 0,1 0 1,-1 0-1,1 1 0,-1-1 0,0 0 0,0 0 0,0 0 0,0 0 0,0 0 0,0 1 1,0-1-1,-1 0 0,1 0 0,0 0 0,-1 0 0,0 1 0,1-1 0,-1 0 0,0 1 1,0-1-1,0 0 0,0 1 0,0-1 0,-1 1 0,1 0 0,0-1 0,-1 1 0,0-1-21,1 0 77,-1-1 0,0 0 0,-1 0-1,1 1 1,0-1 0,-1 1 0,1 0-1,-1 0 1,0 0 0,1 0 0,-1 0-1,0 1 1,0-1 0,-1 1 0,1 0 0,0 0-1,0 0 1,-1 0 0,1 0 0,0 1-1,-1 0 1,1 0 0,0-1 0,-1 2-1,1-1 1,0 0 0,-1 1 0,1 0-1,0-1 1,-1 1 0,1 1 0,0-1-1,0 0 1,0 1 0,0-1 0,0 1-1,0 0 1,1 0 0,-1 0 0,0 1-1,1-1 1,0 0 0,0 1 0,-1 0-1,2-1 1,-1 1 0,0 0 0,-1 2-77,-1 6 296,1 1 0,0-1 0,0 1 0,1 0 0,1 0 1,0 0-1,1 0 0,0 0 0,0 0 0,1 0 0,1-1 0,0 1 1,3 6-297,-5-17-23,1 1 1,-1-1-1,1 0 1,0 0 0,0 0-1,0 1 1,0-1 0,0 0-1,0 0 1,0 0 0,0-1-1,0 1 1,0 0 0,0 0-1,0 0 1,1-1 0,-1 1-1,0-1 1,1 1 0,-1-1-1,0 1 1,1-1 0,-1 0-1,1 0 1,-1 0-1,1 0 1,-1 0 0,0 0-1,1 0 1,-1 0 0,1 0-1,-1-1 1,0 1 0,1 0-1,-1-1 1,0 0 0,1 1-1,-1-1 23,47-29-4870,-16 2-6920,-15 14-202</inkml:trace>
  <inkml:trace contextRef="#ctx0" brushRef="#br0" timeOffset="1578.642">1200 181 11509,'17'41'7978,"-3"2"-4532,13 32-903,-27-75-2531,0-1 0,0 1 0,1 0 0,-1-1 0,0 1 1,1-1-1,-1 1 0,0 0 0,1-1 0,-1 1 0,1 0 0,-1-1 1,1 1-1,-1 0 0,1 0 0,-1-1 0,1 1 0,-1 0 1,1 0-1,-1 0 0,1 0 0,-1 0 0,1 0 0,-1 0 0,1 0 1,-1 0-1,1 0 0,-1 0 0,1 0 0,-1 0 0,1 0 0,-1 0 1,1 0-1,-1 1 0,1-1 0,-1 0 0,1 0 0,-1 1 1,1-1-1,-1 0 0,0 1 0,1-1 0,-1 0 0,0 1 0,1-1 1,-1 0-1,0 1 0,1-1 0,-1 1 0,0-1 0,1 1-12,1-53 170,-4 23 53,0 23-83,1 0-1,-1-1 0,2 1 0,-1 0 0,1-1 0,0 1 0,0 0 0,0-1 0,1 1 0,0 0 0,0 0 0,1-1 0,0 1 0,0 0 0,0 0 0,1 1 0,0-1 0,0 0 0,0 1 0,1 0 0,4-5-139,-4 8 21,1 1 1,0 0-1,0 0 0,-1 1 0,1 0 1,0-1-1,0 1 0,0 1 0,-1-1 1,1 1-1,0 0 0,0 0 0,-1 0 1,1 1-1,-1-1 0,1 1 0,-1 0 1,0 1-1,0-1 0,1 1 0,-2 0 1,1 0-1,0 0 0,-1 0 0,1 0 1,-1 1-1,0 0 0,0 0 0,0 0 1,-1 0-22,4 12-447,-9-14-7513,1-3-145,0-3-5413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42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11557,'10'12'10245,"-5"21"-7946,-5-29-1487,39 235 2563,-23-152-3709,-27-95-4615,9-31-6389,2 13-313</inkml:trace>
  <inkml:trace contextRef="#ctx0" brushRef="#br0" timeOffset="247.882">29 77 9893,'1'-4'676,"-1"0"0,0 1 1,1-1-1,0 0 0,0 1 1,0-1-1,0 0 0,1 1 1,0-1-1,-1 1 0,1 0 1,0 0-1,1-1 0,-1 1 1,0 0-1,1 1 1,0-1-1,1-1-676,-2 3 148,-1-1 0,1 1-1,0 0 1,-1 0 0,1 0 0,0 0 0,0 1-1,-1-1 1,1 0 0,0 1 0,0-1 0,0 1 0,0 0-1,0 0 1,0 0 0,0 0 0,0 0 0,0 0 0,0 0-1,0 0 1,0 1 0,-1-1 0,1 1 0,0 0-1,0-1 1,0 1 0,0 0 0,-1 0 0,1 0 0,-1 0-1,1 0 1,0 1 0,-1-1 0,0 0 0,1 1 0,-1-1-148,5 5 56,0 1 1,-1-1 0,0 1-1,0 0 1,-1 0 0,0 0-1,0 1 1,0 0 0,-1-1-1,0 1 1,-1 0 0,0 0 0,0 1-1,-1-1 1,0 0 0,0 1-1,-1-1 1,0 0 0,0 1-1,-2 5-56,-1-9 3,0 0-1,-1 0 1,0 0 0,0 0-1,0-1 1,0 0-1,0 0 1,-1 0-1,0 0 1,0-1-1,0 0 1,0 0 0,-1 0-1,1 0 1,-1-1-1,0 0 1,1 0-1,-1-1 1,0 0-1,0 0 1,0 0 0,0 0-1,-3-1-2,9 0-72,1 0 0,-1-1 1,0 1-1,1 0 0,-1 0 0,0-1 0,1 1 1,-1 0-1,0 0 0,0-1 0,1 1 0,-1 0 1,0-1-1,0 1 0,1 0 0,-1-1 0,0 1 1,0 0-1,0-1 0,0 1 0,0 0 0,1-1 1,-1 1-1,0-1 0,0 1 0,0 0 0,0-1 1,0 1-1,0 0 0,0-1 0,0 1 0,-1-1 1,1 1-1,0 0 0,0-1 0,0 1 0,0-1 1,0 1-1,-1 0 0,1-1 0,0 1 0,0 0 0,0 0 1,-1-1-1,1 1 0,0 0 0,-1-1 0,1 1 1,0 0-1,-1 0 0,1 0 0,0-1 0,-1 1 1,1 0-1,0 0 0,-1 0 0,1 0 0,0 0 1,-1 0-1,1-1 0,-1 1 0,1 0 0,0 0 1,-1 0 71,26-23-6741,-6 11 34,3 1-3815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39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9540,'11'7'7166,"-1"0"-3667,12 27-467,21 145 407,-45-190-3434,1 0-1,0 0 1,0-1 0,1 1-1,1 0 1,-1 0-1,2 0 1,0 0-1,0 0 1,1 0 0,0 0-1,1 1 1,0 0-1,1-1 1,0 1-1,0 1 1,1-1 0,1 1-1,-1 0 1,1 1-1,2-2-4,-7 9-91,1-1 0,-1 1 0,1 0 0,-1 0 0,1 0 0,0 0 0,-1 0 0,1 0 0,0 1 0,0-1 1,-1 1-1,1 0 0,0 0 0,0 0 0,0 0 0,-1 0 0,1 1 0,0-1 0,0 1 0,-1 0 0,1 0 0,2 1 91,15 10-4915,-3 4-4622,-5-3-766</inkml:trace>
  <inkml:trace contextRef="#ctx0" brushRef="#br0" timeOffset="355.44">337 245 8548,'14'3'7786,"2"-4"-3812,34-10-2504,-38 8-566,-8 3-868,1 0 1,0 0-1,-1-1 0,1 0 0,-1 0 0,1 0 0,-1 0 0,0-1 0,1 1 0,-1-1 0,0-1 1,0 1-1,0 0 0,-1-1 0,1 0 0,0 0 0,-1 0 0,0 0 0,0 0 0,0-1 1,0 1-1,0-1 0,-1 0 0,1 0 0,-1 0 0,0 0 0,-1 0 0,1-1 0,-1 1 0,1-1 1,-1 1-1,0-4-36,-1 6 0,0 0 0,-1 0 1,1 0-1,-1 0 0,1 0 1,-1 0-1,1 1 0,-1-1 1,0 0-1,0 0 0,0 1 1,0-1-1,0 1 0,-1-1 1,1 1-1,0-1 0,-1 1 1,1 0-1,-1-1 1,1 1-1,-1 0 0,1 0 1,-1 0-1,0 0 0,0 1 1,1-1-1,-1 0 0,0 1 1,0-1-1,0 1 0,0 0 1,0 0-1,0-1 0,0 1 1,0 0-1,0 1 0,1-1 1,-1 0-1,0 0 0,0 1 1,0-1-1,0 1 1,0 0-1,1 0 0,-1-1 1,0 2-1,-5-1 101,1 1 0,0 0 0,-1 0 0,1 1 0,0 0 0,0 0 0,0 0 0,1 1 0,-1 0 0,1 0 0,0 0 0,0 1 0,0 0 0,1 0 0,-1 0 0,1 0 0,1 1 0,-1 0 0,1-1 0,0 1 0,0 0 0,0 1 0,1-1 0,0 0 0,0 1 0,1 0 0,0-1 0,0 1 0,1 0 0,-1-1 0,1 1 0,1 0 0,-1-1 0,1 1 0,1 0-101,1-3 30,0 0 0,0 0 0,1-1 0,0 1 0,0-1 0,0 0 0,0 0 0,0-1 0,1 1 0,-1-1 0,1 0 0,-1 0 0,1 0 0,0-1 0,0 0 0,0 1 0,0-2 0,0 1 0,0-1 0,0 1 0,0-2 0,0 1 0,0 0 0,0-1 0,0 0 0,0 0 0,0 0 0,3-2-30,43-29-3301,-28-2-6727,-19 27 6904,7-11-8636</inkml:trace>
  <inkml:trace contextRef="#ctx0" brushRef="#br0" timeOffset="678.564">637 0 12005,'20'46'9310,"4"9"-4812,15 78-3168,-24-31-1474,-35-105-5663,7-7-3572,3-4-2418</inkml:trace>
  <inkml:trace contextRef="#ctx0" brushRef="#br0" timeOffset="948.2">591 198 12118,'15'4'10537,"16"-8"-8193,-15 2-1368,83 18-307,-67-23-5703,-17-11-5683,-8 6-160</inkml:trace>
  <inkml:trace contextRef="#ctx0" brushRef="#br0" timeOffset="1244.198">836 141 10245,'5'26'10464,"12"17"-6680,-9-22-2687,-8-18-1067,1 0 0,-1 0 0,0 0 0,1 0 1,0 0-1,0 1 0,0-1 0,0-1 0,0 1 0,1 0 0,-1 0 0,1 0 0,0-1 0,0 1 0,0-1 0,0 1 0,0-1 0,0 0 0,1 0 0,-1 0 0,1 0 0,0 0 0,-1-1 0,1 1 0,0-1 0,0 1 0,0-1 0,0 0 0,0-1 0,0 1 0,0 0 0,0-1 0,1 1 0,-1-1 0,0 0 0,0 0 0,0-1 0,0 1 0,1 0 1,-1-1-1,0 0 0,0 0 0,0 0-30,4-4 24,-1-1 0,0 0 0,-1 0 0,1-1 0,-1 1 0,0-1 1,-1 0-1,1-1 0,-1 1 0,-1-1 0,0 1 0,0-1 0,0 0 0,-1 0 1,0-1-1,-1 1 0,1 0 0,-2-1 0,1 1 0,-1-1 0,-1 1 1,0-5-25,7 29-4637,2-9-5853,-1-4-1780</inkml:trace>
  <inkml:trace contextRef="#ctx0" brushRef="#br0" timeOffset="1245.198">1113 138 12470,'27'18'8280,"-8"8"-4455,12 74-3205,-26-80 413,-5-20-1027,0 0 1,0 0-1,1 0 1,-1 0-1,0 0 1,0-1-1,0 1 1,1 0-1,-1 0 1,0 0-1,0 0 1,1 0-1,-1 0 1,0 0-1,0 0 0,1 0 1,-1 0-1,0 0 1,0 0-1,0 0 1,1 0-1,-1 1 1,0-1-1,0 0 1,1 0-1,-1 0 1,0 0-1,0 0 0,0 0 1,0 1-1,1-1 1,-1 0-1,0 0 1,0 0-1,0 0 1,0 1-1,0-1 1,1 0-7,1-27-17,-4 12 29,1-1 0,1 1-1,0-1 1,1 1-1,0-1 1,1 1-1,1-1 1,1 1-1,3-8-11,-6 22-113,0-1 0,0 1 0,0 0 0,0 0 0,0 0 0,0 0 0,1 0 0,-1 0 0,0 0 0,1 1 0,-1-1 0,1 0 0,-1 1 0,1-1 0,-1 1 0,1-1 0,-1 1 0,1 0 0,0 0-1,-1 0 1,1 0 0,-1 0 0,1 0 0,-1 0 0,1 0 0,0 0 0,-1 1 0,1-1 0,-1 1 0,1-1 0,-1 1 0,1 0 0,-1 0 0,0-1 0,1 1 0,-1 0 0,0 0 0,0 0-1,1 0 1,-1 1 0,0-1 0,0 0 0,0 0 0,0 1 0,-1-1 0,1 0 0,0 1 0,-1-1 0,1 1 0,0-1 0,-1 1 0,0-1 0,1 1 0,-1 0 0,0-1 0,0 1 113,14 20-10026,-3-12-163</inkml:trace>
  <inkml:trace contextRef="#ctx0" brushRef="#br0" timeOffset="1600.381">1361 207 10837,'17'34'9724,"-5"4"-6063,3 7-2599,-11-121-1044,20-43 44,-24 118-47,1 1 0,-1-1 1,1 0-1,-1 0 0,1 0 0,-1 1 1,1-1-1,-1 0 0,1 1 1,0-1-1,0 1 0,-1-1 0,1 0 1,0 1-1,0 0 0,-1-1 1,1 1-1,0-1 0,0 1 1,0 0-1,0 0 0,0-1 0,0 1 1,-1 0-1,1 0 0,0 0 1,0 0-1,0 0 0,0 0 1,0 0-1,0 1 0,0-1 0,0 0 1,-1 0-1,1 1 0,0-1 1,0 0-1,0 1 0,0-1 0,-1 1 1,1-1-1,0 1 0,-1 0 1,1-1-1,0 1 0,-1-1 1,1 1-1,0 0 0,-1 0 0,1-1 1,-1 2-16,35 35 1010,45 111 198,-70-136-2832,6-24-14555,-11 4 5636</inkml:trace>
  <inkml:trace contextRef="#ctx0" brushRef="#br0" timeOffset="1899.527">1812 80 13686,'-21'6'7933,"-8"1"-5714,26-6-2178,0-1-1,1 1 1,-1 0 0,0-1 0,1 1 0,-1 1 0,0-1 0,1 0 0,-1 1 0,1-1 0,0 1 0,0-1 0,-1 1 0,1 0 0,0 0-1,0 0 1,1 1 0,-1-1 0,0 0 0,1 1 0,0-1 0,-1 1 0,1-1 0,0 1 0,0-1 0,0 1 0,1 0 0,-1 0 0,1-1-1,-1 1 1,1 0 0,0 0 0,0 0 0,0 0 0,0-1 0,1 1 0,-1 0 0,1 0 0,0 0 0,0-1 0,0 1-41,61 37 1359,-11-15-805,-50-24-528,0 0 0,1-1 0,-1 1 0,0 0 0,1 0 1,-1 0-1,0 0 0,0 0 0,0 0 0,0 0 0,0 1 0,0-1 1,0 0-1,0 1 0,-1-1 0,1 0 0,0 1 0,-1-1 1,1 1-1,-1-1 0,1 1 0,-1-1 0,0 1 0,0-1 0,0 1 1,0-1-1,0 1 0,0 0 0,0-1 0,0 1 0,-1-1 1,1 1-1,0-1 0,-1 1 0,0-1 0,1 1 0,-1-1 1,0 0-1,1 1 0,-1-1 0,0 0 0,0 0 0,0 0 0,0 1 1,-1-1-1,1 0-26,-109 16 484,62-15-8666,32-2 2007,-5 1-8568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02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10069,'0'36'9205,"0"39"-1385,13 108-7368,16 5-63,-61-218-8435,18-4-1980,10 11 179</inkml:trace>
  <inkml:trace contextRef="#ctx0" brushRef="#br0" timeOffset="599.997">0 64 10309,'5'-10'7388,"8"10"-3595,27 21-456,21 39-1401,40 28-1500,-84-78-409,-11-6-25,-1 0 0,1-1 1,0 1-1,1-1 0,-1 0 0,0-1 1,1 0-1,-1 0 0,1 0 1,0-1-1,0 0 0,0 0 1,0 0-1,2-1-2,-6-2 1,0 1 0,0-1 0,0 0 0,-1 0 0,1 0 0,0-1 0,-1 1 0,0-1 0,0 1 0,1-1 0,-1 0 0,-1 1 0,1-1 0,0 0 0,-1 0 0,0 0 0,1-1 0,-1 1 0,0 0 0,-1 0 0,1-2-1,10-21-16,15-33 8,-23 49 17,0 0 1,1 1 0,0-1-1,1 1 1,0 0 0,1 0-1,0 1 1,0-1 0,1 1-1,1-1-9,-6 8 5,-1 1 0,0-1 0,0 1 0,1-1 0,-1 1 0,1 0 0,-1-1 0,0 1 0,1 0 0,-1 0 0,1 0-1,-1 0 1,0 0 0,1 1 0,-1-1 0,1 0 0,-1 1 0,0-1 0,1 0 0,-1 1 0,0 0 0,0-1 0,1 1 0,-1 0 0,0 0 0,0 0 0,0 0 0,0-1-1,0 2 1,0-1 0,0 0 0,0 0 0,0 0 0,-1 0 0,1 0 0,0 1 0,-1-1 0,1 0 0,-1 1 0,0-1 0,1 0 0,-1 1 0,0-1 0,0 1 0,1-1-1,-1 0 1,0 1 0,-1-1 0,1 1 0,0-1 0,0 0 0,0 1 0,-1-1 0,0 1-5,33 298 1803,-18-180-1592,-5-133-6031,9-10-6960,-9 7 1764</inkml:trace>
  <inkml:trace contextRef="#ctx0" brushRef="#br0" timeOffset="1071.995">907 193 8020,'-4'-1'7879,"-4"4"-3292,-25 16-1620,18-11-1819,9-5-1048,0 0 0,0 1 0,0-1 0,0 1 1,0 1-1,1-1 0,0 1 0,0 0 1,0 0-1,1 1 0,-1-1 0,1 1 0,1 0 1,-1 0-1,1 1 0,0-1 0,0 1 1,1-1-1,0 1 0,0 0 0,1 0 1,-1 0-1,1 0 0,1 0 0,0 0 0,0 0 1,0 0-1,1 0 0,0 0 0,1 6-100,3-7 5,0-1-1,-1 0 0,1-1 0,1 1 0,-1-1 1,1 0-1,0 0 0,0-1 0,0 0 1,0 0-1,1 0 0,-1-1 0,1 0 0,-1 0 1,1 0-1,0-1 0,0 0 0,0-1 1,0 1-1,-1-1 0,1-1 0,0 1 0,0-1 1,5-1-5,-8 3-10,0-1 0,0 1 0,1-1 0,-1 0 0,1 0 0,-1-1 0,0 1 1,1-1-1,-1 0 0,0 0 0,0 0 0,0 0 0,0-1 0,0 0 0,0 0 1,0 0-1,0 0 0,-1-1 0,1 1 0,-1-1 0,0 0 0,1 0 0,-1 0 0,-1-1 1,1 1-1,0 0 0,-1-1 0,0 0 0,0 0 0,0 0 0,0 0 0,-1 0 0,1 0 1,-1-2 9,-1-5 0,0 1 1,-1-1 0,0 0 0,-1 1 0,0-1 0,-1 1 0,0 0 0,-1 0 0,0 0 0,0 0 0,-1 1 0,0-1 0,-1 1 0,0 0 0,0 1 0,-1 0 0,-5-5-1,-24 1 97,36 12-179,-1 0 0,1-1 0,-1 1 0,1 0-1,-1 0 1,1 0 0,-1 0 0,0 0 0,1 0 0,-1 0-1,1 0 1,-1 0 0,1 0 0,-1 0 0,0 0-1,1 0 1,-1 0 0,1 0 0,-1 0 0,1 1 0,-1-1-1,1 0 1,-1 1 0,1-1 0,-1 0 0,1 1-1,0-1 1,-1 0 0,1 1 0,-1-1 0,1 1 0,0-1-1,-1 0 1,1 1 0,0-1 0,-1 1 0,1-1-1,0 1 1,0 0 0,0-1 0,0 1 0,-1-1-1,1 1 1,0-1 0,0 1 0,0-1 0,0 1 0,0 0-1,0-1 1,0 1 0,1-1 0,-1 1 0,0-1-1,0 1 1,0-1 0,0 1 0,1-1 0,-1 1 82,29 6-12494,-14-7 2284</inkml:trace>
  <inkml:trace contextRef="#ctx0" brushRef="#br0" timeOffset="1488.001">1107 195 10245,'40'29'10837,"-14"49"-8794,-22-57-1485,24 104 45,-20-164-456,-4 13-138,-4 11-42,1 1-1,1-1 0,0 1 0,1-1 1,0 1-1,1 0 0,1 1 0,0-1 1,1 1-1,0 0 0,1 0 1,1 0-1,0 1 0,1 1 0,7-10 34,-14 20-3,0 0-1,-1 0 0,1 0 0,0 0 1,-1 1-1,1-1 0,0 0 1,0 1-1,0-1 0,0 1 0,-1 0 1,1-1-1,0 1 0,0 0 1,0 0-1,0 0 0,0 1 1,0-1-1,0 0 0,0 1 0,-1-1 1,1 1-1,0 0 0,0-1 1,-1 1-1,1 0 0,0 0 0,-1 0 1,1 0-1,-1 0 0,1 1 1,-1-1-1,1 0 0,-1 1 0,0-1 1,0 1-1,0 0 0,1 1 4,37 65 309,-31-50-255,-1 1 0,0 0 0,-2 0 0,0 1 0,-2-1 0,0 1 0,-1 0 0,-1 0 0,0 9-54,-4-15-442,2-19-2750,14-41-8066,-5 23 1576</inkml:trace>
  <inkml:trace contextRef="#ctx0" brushRef="#br0" timeOffset="1824.004">1567 35 11061,'9'7'9707,"-3"24"-8231,-5-26-669,36 250 548,-28-139-1363,-9-115 7,0 0 0,0 0 0,0-1 0,0 1 0,0 0 0,0-1 0,0 1 0,0 0 0,0 0 0,1-1 0,-1 1 0,0 0 0,1-1 0,-1 1 0,0-1 0,1 1 0,-1 0 1,1-1-1,-1 1 0,0-1 0,1 1 0,0-1 0,-1 1 0,1-1 0,-1 0 0,1 1 0,-1-1 0,1 0 0,0 1 0,-1-1 0,1 0 0,0 0 0,-1 1 0,1-1 0,0 0 0,0 0 0,-1 0 0,1 0 0,0 0 0,-1 0 0,1 0 0,0 0 0,0 0 0,-1 0 1,1-1-1,0 1 0,-1 0 0,1 0 0,0-1 0,-1 1 0,1 0 0,-1-1 0,1 1 0,0-1 0,-1 1 0,1-1 1,25-33-10,5-42 210,-28 64-140,1 0 0,1 0 0,-1 1-1,2 0 1,0-1 0,0 2 0,1-1 0,0 1 0,0 0 0,2 1 0,3-4-60,31-28-2222,-42 42-232,-2 3-6268,-1-1-3057</inkml:trace>
  <inkml:trace contextRef="#ctx0" brushRef="#br0" timeOffset="1996.039">1714 281 11285,'12'43'9319,"9"-2"-4921,-13-29-4115,1-1 0,1 0-1,0 0 1,1-1-1,0 0 1,0 0 0,1-1-1,3 1-282,13-7-823,-11-27-3634,-11 14 1947,1-5-4760,-3-4-4917</inkml:trace>
  <inkml:trace contextRef="#ctx0" brushRef="#br0" timeOffset="2372.914">2011 341 11189,'1'0'357,"50"-2"7627,20-22-6846,-69 21-1108,-1 1-1,0 0 1,1-1-1,-1 1 1,0-1-1,0 1 1,-1-1-1,1 1 1,0-1-1,-1 0 1,0 1-1,1-1 1,-1 0-1,0 1 1,-1-1 0,1 0-1,0 1 1,-1-1-1,1 0 1,-1 1-1,0-1 1,0 1-1,0-1 1,0 1-1,0-1 1,-1 1-1,1 0 1,-1 0-1,1-1 1,-1 1-1,0 0 1,0 1-1,0-1 1,0 0 0,0 0-1,0 1 1,-1-1-1,1 1 1,-1 0-1,1 0 1,0 0-1,-1 0 1,0 0-1,1 1 1,-1-1-1,0 1 1,1-1-1,-1 1 1,0 0-1,1 0 1,-1 0-1,0 0 1,1 1-1,-1-1 1,0 1 0,1 0-1,-1-1 1,1 1-1,-1 0 1,-1 1-30,-3 10 265,0 0-1,1 0 1,1 0 0,0 1 0,0-1 0,1 1 0,1 0 0,0 1 0,0-1 0,2 0 0,0 1 0,0-1 0,2 12-265,-2-21 35,1-1 1,0 0-1,-1 0 1,1 0-1,1 1 1,-1-1-1,0 0 0,1 0 1,0 0-1,-1 0 1,1 0-1,0 1 1,1-2-1,-1 1 1,0 0-1,1 0 0,0 0 1,0-1-1,0 1 1,0-1-1,0 1 1,0-1-1,1 0 1,-1 0-1,1 0 0,-1 0 1,1 0-1,0-1 1,0 1-1,-1-1 1,1 1-1,0-1 1,1 0-1,-1-1 0,0 1 1,0 0-1,0-1 1,0 0-1,1 1 1,-1-1-1,0-1 1,0 1-1,0 0 0,1-1 1,-1 0-1,0 1 1,0-1-1,0 0 1,1-1-36,112-50-6142,-95 39 1437,-8 1-1277,3-8-4794</inkml:trace>
  <inkml:trace contextRef="#ctx0" brushRef="#br0" timeOffset="2821.998">2356 252 11909,'-19'38'9483,"19"-27"-9145,-1 0 0,2-1 0,-1 1 0,1 0 1,1-1-1,0 1 0,1-1 0,0 1 0,3 5-338,-5-12 34,0 0 0,0 0 0,0 0 0,1 0 0,0 0 0,-1-1 0,1 1 0,1-1-1,-1 1 1,0-1 0,1 0 0,0 0 0,0 0 0,0 0 0,0-1 0,0 1 0,0-1 0,1 0 0,-1 0 0,1 0 0,-1 0-1,1 0 1,0-1 0,0 0 0,0 0 0,0 0 0,0 0 0,0 0 0,0-1 0,0 0 0,0 0 0,0 0 0,0 0 0,0-1-1,4 0-33,-2-5-11,0 0-1,-1 0 1,1 0-1,-2 0 0,1-1 1,-1 0-1,1 0 0,-2 0 1,1-1-1,-1 1 1,0-1-1,-1 0 0,0 0 1,0 0-1,-1 0 0,0 0 1,0 0-1,-1 0 0,0 0 1,-1-4 11,2 6-2,-3-15 86,0 25 528,37 288 1482,-33-260-1907,-1-21-88,1 0 0,-2 1 0,0-1 0,0 0 0,-1 0 0,0 0 0,-1 0 0,0 0 0,-4 9-99,4-18 22,0 1 0,-1-1 0,1 0 0,-1 0 0,1 0 0,-1 0 0,0-1 0,0 1 0,0-1 0,0 1 0,0-1 0,0 0 0,0 0 0,0 0 0,0-1 0,-1 1 0,1-1 0,0 0 0,0 0 0,-1 0 0,1 0 0,0 0 0,-1-1 0,1 0 0,0 1 0,0-1 0,0 0 0,0-1 0,0 1 0,-3-2-22,-30-17-2834,26 5-2973,6 2-3350,4 1-2945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4:38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46 8996,'6'-45'10261,"-2"67"-4048,1 12-5258,-4 13-696,1 1 0,3-1 0,1 0 0,3-1-1,1 0 1,3 0 0,2-1 0,1-1-1,11 19-257,-15-41 1,0-1 0,1 0 0,1-1 0,0 0 0,2-2 1,0 1-1,2-2 0,0 0 0,0-1 0,2-1 0,2 0-1,5 2-7,1-2 0,0-1 0,1-1 1,1-2-1,0 0 0,0-2 0,17 2 6,-33-10 42,-29-7-497,-14-7-3101,19 3-795,3-2-3331,-1-4-5038</inkml:trace>
  <inkml:trace contextRef="#ctx0" brushRef="#br0" timeOffset="372">75 12 10021,'-23'27'10179,"6"31"-7633,14-41-1641,-28 113-262,39-181-8603,-1 15-26,-4 15-346</inkml:trace>
  <inkml:trace contextRef="#ctx0" brushRef="#br0" timeOffset="612.215">25 45 5523,'10'-18'11094,"7"25"-6633,-8-2-3870,19 8 1033,-21-11-1477,1 0 0,0 1 0,-1 0 0,1 1 0,-1 0 0,0 0 0,0 0 0,-1 1 0,1 0 0,-1 0 0,0 1 0,0-1 0,-1 1 0,1 1 0,-1-1 0,-1 1 0,1 0 0,-1 0 0,-1 0 0,1 0 0,0 4-147,-3-6-3070,8-4-8949,1-3 744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22T18:46:45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2947 11339 126 0,'77'2'68'16,"0"0"-3"-16,6-1-70 0,0-1-47 0,1-3-149 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5:53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232 134 6803,'15'6'10008,"-22"-30"-4001,0 19-5854,0 1 0,0 0 0,0 0 0,-1 1 0,0 0-1,0 0 1,0 1 0,0 0 0,0 0 0,0 1 0,0 0-1,0 1 1,-1 0 0,1 0 0,0 0 0,0 1 0,-1 0-1,1 1 1,0 0 0,0 0 0,-2 2-153,7-3 6,0 0-1,0 1 1,1-1 0,-1 1 0,1-1 0,-1 1-1,1 0 1,-1 0 0,1 0 0,0 0 0,0 1-1,0-1 1,0 0 0,1 1 0,-1 0 0,1-1-1,-1 1 1,1 0 0,0 0 0,0-1-1,0 1 1,0 0 0,1 0 0,-1 0 0,1 0-1,0 0 1,0 0 0,0 0 0,0 0 0,0 0-1,1 0 1,-1 0 0,1 0 0,0 0 0,0 0-1,0 0 1,0 0 0,1-1 0,-1 1-1,1 0 1,-1-1 0,1 1 0,0-1 0,0 0-1,0 0 1,0 1 0,0-1 0,1-1 0,-1 1-1,1 0 1,-1 0 0,1-1 0,0 1-6,70 21 7,30 19 20,-102-40-15,1 0 0,-1-1-1,1 1 1,-1 0 0,0 1-1,0-1 1,0 0 0,0 0-1,0 0 1,0 1 0,-1-1-1,1 0 1,-1 1 0,0-1-1,0 0 1,1 1 0,-1-1-1,-1 0 1,1 1 0,0-1-1,-1 1 1,1-1 0,-1 0-1,0 0 1,1 1 0,-1-1-1,0 0 1,-1 0 0,1 0-1,0 0 1,0 0 0,-1 0-1,1 0 1,-1 0 0,0-1-1,0 1 1,1-1 0,-1 1-1,0-1 1,0 0 0,0 0-1,-1 1 1,1-1 0,0-1-1,0 1 1,0 0 0,-1-1-1,1 1 1,0-1 0,-1 1-1,-1-1-11,-9 4 132,6-1-119,0 0 1,0 0 0,-1-1 0,1 0 0,-1 0-1,1 0 1,-1-1 0,1-1 0,-1 1 0,0-1-1,1 0 1,-1-1 0,0 0 0,1 0 0,-1-1-1,1 0 1,0 0 0,-1 0 0,1-1 0,0 0-1,0-1 1,0 0-14,-3-12-2916,9-3-6038,1 15 6100,0-11-9805</inkml:trace>
  <inkml:trace contextRef="#ctx0" brushRef="#br0" timeOffset="415.168">392 16 9300,'3'44'9644,"10"23"-6617,-3-8-1849,7 114-167,-16-165-924,1 8-2059,-2-14-2334,-3-10-3704,0-1-1933</inkml:trace>
  <inkml:trace contextRef="#ctx0" brushRef="#br0" timeOffset="651.167">328 212 10709,'4'3'3217,"3"-2"177,2-1-945,1 0-752,-1 1-321,-1-1-319,2-2-305,0 1-288,-1 1-191,1 1 31,-1-2-208,-1 3-208,0-4-400,2 3-753,-1 2-1969,2-3-447,-1 1-2546,-1 0-4514</inkml:trace>
  <inkml:trace contextRef="#ctx0" brushRef="#br0" timeOffset="1157.976">541 135 11237,'16'-5'6256,"29"-10"1343,-36 12-7583,0 0-1,0 1 0,0 0 1,0 1-1,1 0 1,-1 0-1,1 1 0,-1 0 1,0 1-1,6 1-15,-11 0 9,0 1-1,0 1 1,0-1-1,0 1 0,-1-1 1,0 1-1,0 0 1,0 0-1,0 0 1,0 1-1,-1-1 0,0 1 1,0-1-1,0 1 1,0 0-1,-1 0 1,0 0-1,0 0 0,0 0 1,-1 0-1,0 0 1,0 0-1,0 0 1,0 0-1,-1 0 1,0 3-9,2 22 79,7 50-183,-7-84 92,0 1 0,0-1 0,-1 0 0,0 0-1,0 1 1,0-1 0,0 0 0,0 0 0,-1 1 0,0-1 0,0 0 0,0 1 0,0-1 0,0 1-1,-1-1 1,1 1 0,-1 0 0,0-1 0,0 1 0,0 0 0,-1 0 0,1 0 0,-1 1 0,1-1-1,-1 1 1,0-1 0,0 1 0,0 0 0,-1 0 0,1 0 0,0 1 0,-1-1 0,1 1-1,-1-1 1,1 1 0,-1 0 0,0 1 0,1-1 0,-1 1 0,0 0 0,0-1 12,-4 3 140,1 0 0,-1 1 1,0 0-1,1 0 0,0 0 1,0 1-1,0 0 0,0 1 1,1-1-1,-1 1 0,1 0 0,0 1 1,1 0-1,-1 0 0,1 0 1,0 0-1,1 1 0,-1 0 1,1 0-1,1 0 0,-1 0 0,0 4-139,3-9 24,1 0 0,-1-1 0,1 1 1,0 0-1,-1-1 0,1 1 1,0 0-1,0-1 0,0 1 0,0 0 1,0-1-1,0 1 0,1 0 1,-1-1-1,1 1 0,-1 0 1,1-1-1,-1 1 0,1-1 0,0 1 1,0-1-1,0 1 0,0-1 1,0 1-1,0-1 0,0 0 0,0 0 1,1 0-1,-1 0 0,0 1 1,1-2-1,-1 1 0,1 0 1,-1 0-1,1 0 0,-1-1 0,1 1 1,0-1-1,-1 1 0,1-1 1,0 0-1,-1 1 0,1-1 0,0 0 1,-1 0-1,1 0 0,1-1-25,81-12-12,-11-34-4860,-38 20-8648,-20 17 2720</inkml:trace>
  <inkml:trace contextRef="#ctx0" brushRef="#br0" timeOffset="1581.003">1046 132 8836,'-9'-32'10280,"-13"15"-5327,18 16-4812,1 0 0,-1 1 0,1-1 0,-1 1 0,1 0 0,-1 0-1,1 0 1,-1 1 0,1-1 0,-1 1 0,1 0 0,0 0 0,-1 0 0,1 0-1,0 1 1,0-1 0,-1 1 0,1 0 0,1 0 0,-1 0 0,0 0 0,0 0 0,1 1-1,-1-1 1,0 2-141,-5 8 178,1 0 0,1 1 0,0 0 0,0 0 0,1 0-1,1 1 1,0 0 0,1 0 0,1 0 0,0 0 0,1 0 0,0 6-178,0-16 8,1 0 1,0-1-1,0 1 1,0 0-1,0-1 1,1 1-1,-1 0 1,1-1 0,0 1-1,0-1 1,1 1-1,-1-1 1,1 0-1,-1 1 1,1-1-1,0 0 1,0 0 0,0 0-1,1 0 1,-1-1-1,1 1 1,-1 0-1,1-1 1,0 0-1,0 0 1,0 0 0,0 0-1,1 0 1,-1-1-1,0 1 1,1-1-1,-1 0 1,1 0-1,0 0-8,2-1-72,-1 0 0,1 0 0,0 0 0,-1-1 0,1 0 0,0 0 0,-1 0 0,0-1 0,1 0 0,-1 0 0,0 0 0,0-1 0,0 0 0,0 0 0,0 0 0,-1 0 0,1-1 0,1-2 72,20-20-3688,-3-4-4505,-12 17 2719,-1 0-5875</inkml:trace>
  <inkml:trace contextRef="#ctx0" brushRef="#br0" timeOffset="1773.001">1127 1 9716,'9'9'7427,"-4"3"-3387,4 30-1373,-8-32-1506,35 265 2999,-26-265-7065,-3-33-6525,-5 15 4378,2-5-6716</inkml:trace>
  <inkml:trace contextRef="#ctx0" brushRef="#br0" timeOffset="2174.731">1350 108 11157,'8'4'9173,"-16"6"-4820,-17 6-1931,25-16-2288,-10 8 84,1-1-1,0 2 0,0 0 1,1 0-1,0 0 1,1 1-1,0 0 1,1 0-1,0 1 0,-3 6-217,8-16 14,1 0 0,-1 0-1,0 0 1,0 1-1,0-1 1,1 0-1,-1 0 1,1 1 0,-1-1-1,1 0 1,-1 1-1,1-1 1,0 0-1,0 1 1,0-1 0,0 1-1,0-1 1,0 0-1,0 1 1,0-1-1,0 1 1,1-1 0,-1 0-1,0 1 1,1-1-1,-1 0 1,1 0-1,0 1 1,-1-1 0,1 0-1,0 0 1,0 0-1,0 0 1,0 0-1,0 0 1,0 0 0,0 0-1,0 0 1,0 0-1,0 0 1,0-1-1,1 1 1,-1-1 0,0 1-1,1-1 1,-1 1-1,0-1 1,1 1-1,-1-1 1,0 0 0,1 0-1,-1 0 1,1 0-1,-1 0 1,0 0-1,1 0 1,-1-1 0,1 1-15,8 1 39,0 0-1,0 0 1,0 1-1,0 1 0,0-1 1,0 2-1,-1-1 0,1 1 1,-1 1-1,1 0-37,34 14 125,-62-25-4372,3 3-6384,13 3 8611,-4-1-11765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5:5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10213,'2'-2'8240,"8"19"-5659,12 91 1217,-10 59-2523,-9-99-861,0 11-112,-3-90-303,-1-11-20,0 1-1,2-1 1,1 1-1,0-1 0,1 1 1,2 0-1,0 0 1,1 0-1,7-14 22,-12 33-32,0-1 0,0 0 1,1 1-1,0-1 0,-1 1 0,1-1 0,0 1 0,0 0 1,0-1-1,0 1 0,0 1 0,1-1 0,-1 0 0,1 0 0,-1 1 1,1-1-1,0 1 0,-1 0 0,1 0 0,0 0 0,0 0 0,0 0 1,0 1-1,0-1 0,0 1 0,0 0 0,0 0 0,-1 0 1,1 0-1,0 1 0,0-1 0,0 1 0,0-1 0,0 1 0,0 0 1,0 0-1,-1 1 0,1-1 0,0 1 0,-1-1 0,1 1 0,-1 0 1,0-1-1,0 1 0,1 1 0,-1-1 0,0 0 0,-1 0 0,1 1 32,9 19 127,-2 0 0,-1 1 0,-1 0 0,-1 0 0,-1 1-1,-1-1 1,0 7-127,-3-20 102,8 79 453,-26-121-4741,12 16-692,3 6-1171,1-4-5434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5:58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11701,'21'1'6258,"1"-5"-3279,41-19-1280,-60 23-1691,0-1 1,0 1-1,0-1 0,0 0 0,0 0 0,-1 0 1,1 0-1,0-1 0,-1 1 0,1-1 1,0 0-1,-1 0 0,0 0 0,0 0 1,1 0-1,-1 0 0,0-1 0,-1 1 1,1 0-1,0-1 0,-1 0 0,1 1 0,-1-1 1,0 0-1,0 0 0,0 0 0,0 0 1,0 0-1,-1 0 0,0 0 0,1 0 1,-1 0-1,0 0 0,0 0 0,-1 0 1,1 0-1,-1 0 0,1 0 0,-1 0 0,0 0 1,0 0-1,0 1 0,0-1 0,-1 0 1,1 0-1,-3-2-8,1 3 59,0-1-1,0 1 1,0 0 0,-1 0 0,1 0 0,-1 0 0,1 1-1,-1-1 1,0 1 0,1 0 0,-1 0 0,0 0-1,0 1 1,0-1 0,0 1 0,0 0 0,0 0-1,1 0 1,-1 1 0,0-1 0,0 1 0,0 0-1,0 0 1,1 0 0,-1 1 0,0-1 0,1 1-1,-1 0 1,1 0 0,0 0 0,0 1 0,0-1-1,0 1 1,0-1 0,0 1 0,1 0 0,-1 0-1,1 0 1,0 1 0,0-1 0,0 0 0,0 1-1,0 0 1,1-1 0,0 1 0,0 0 0,0 0 0,0-1-60,-3 123 2308,5-121-2236,0 0-1,0 0 1,0 0 0,0 0-1,1 0 1,0-1-1,0 1 1,0-1-1,1 1 1,0-1-1,-1 0 1,2 1 0,-1-2-1,0 1 1,1 0-1,-1-1 1,1 1-1,0-1 1,0 0 0,1 0-1,-1-1 1,1 1-1,1 0-70,-2-2-55,-1-1 1,1 1-1,-1-1 0,1 1 0,-1-1 0,1 0 1,-1 0-1,1-1 0,-1 1 0,0-1 0,1 0 1,-1 0-1,1 0 0,-1 0 0,0 0 0,0-1 1,0 1-1,0-1 0,0 0 0,0 0 0,0 0 1,0-1-1,-1 1 0,1-1 0,-1 1 0,0-1 1,0 0-1,0 0 0,0 0 0,0 0 55,18-30-5128,-7 0-5678,-6 9-1368</inkml:trace>
  <inkml:trace contextRef="#ctx0" brushRef="#br0" timeOffset="489.223">306 35 9124,'26'-16'8886,"19"0"-4350,-39 19-4490,0 0-1,-1 0 1,0 1-1,0-1 1,0 1-1,0 1 1,0-1-1,-1 1 1,0 0-1,0 0 1,0 0-1,0 0 1,-1 1-1,0-1 1,0 1-1,-1 0 1,1 0-1,-1 0 1,0 0-1,-1 0 1,0 0-1,0 1 1,0-1-1,-1 0 1,0 6-46,4 4 52,11 75-17,-15-96-5,-1 1 1,1 0-1,-1-1 0,0 1 0,-1 0 1,1 0-1,-1-1 0,1 1 1,-1 1-1,-1-1 0,1 0 1,0 0-1,-1 1 0,0-1 1,0 1-1,0 0 0,0 0 1,0 0-1,-1 0 0,1 1 1,-1-1-1,0 1 0,0 0 1,0 0-1,0 0 0,0 0 0,0 1 1,0 0-1,0 0 0,-1 0 1,1 0-1,0 1 0,-1 0 1,1-1-1,-1 2 0,1-1 1,-1 0-1,1 1 0,0 0 1,0 0-1,-1 0 0,1 1 1,0-1-1,-1 2-30,0 0 209,-1 1 0,1 0 0,0 0 0,0 1 0,0 0 0,1 0 0,-1 0 0,1 0 0,0 1 0,1-1 0,-1 1 0,1 0 1,-1 3-210,3-7 45,0 0 1,1 0-1,-1 0 1,0 0-1,1 0 1,-1 0 0,1 1-1,0-1 1,-1 0-1,1 0 1,0 1-1,1-1 1,-1 0 0,0 0-1,0 0 1,1 0-1,0 1 1,-1-1-1,1 0 1,0 0 0,0 0-1,0 0 1,0 0-1,0 0 1,1-1-1,-1 1 1,0 0 0,1-1-1,0 1 1,-1 0-1,1-1 1,0 0-1,0 1 1,-1-1 0,1 0-1,0 0 1,0 0-1,0 0 1,1-1-1,-1 1 1,0 0-46,3 1-8,1-1-1,-1 1 1,0-1 0,0 0 0,1 0 0,-1 0-1,1-1 1,-1 0 0,1 0 0,-1 0-1,1-1 1,-1 0 0,0 0 0,1 0-1,-1-1 1,0 0 0,0 0 0,0 0 0,0 0-1,0-1 1,0 0 0,0 0 8,23-27-4027,-6-10-5558,-15 22 3027,2-2-2766</inkml:trace>
  <inkml:trace contextRef="#ctx0" brushRef="#br0" timeOffset="725.223">595 47 11445,'17'30'8991,"-3"3"-3977,11 134-1563,-22-62-3224,-5-148-13875,2 36 9485,0-8-7138</inkml:trace>
  <inkml:trace contextRef="#ctx0" brushRef="#br0" timeOffset="1005.224">639 45 11029,'16'-36'10580,"-14"35"-10391,1 0 0,-1 0 0,0 0 0,0 0 0,0 0 0,0 0 0,1 1 0,-1-1 0,0 1 0,1 0 0,-1 0 0,0 0 0,1 0 0,-1 0 0,0 0 0,1 1 0,-1-1 0,0 1 0,0-1 0,1 1 0,-1 0 0,0 0 0,0 0 0,2 1-189,2 0 77,0 1 0,0 0-1,-1-1 1,1 2 0,-1-1-1,0 1 1,0 0-1,0 0 1,0 0 0,-1 0-1,1 1 1,-1 0 0,-1 0-1,1 0 1,-1 0 0,1 1-1,-1 0 1,-1-1-1,1 1 1,-1 0 0,0 0-1,0 1-76,-1-4 36,0 0 0,0 0 0,-1 0-1,1 0 1,-1 1 0,1-1 0,-1 0-1,0 0 1,0 0 0,0 1-1,-1-1 1,1 0 0,-1 0 0,1 0-1,-1 1 1,0-1 0,-1 0 0,1 0-1,0-1 1,-1 1 0,0 0 0,1 0-1,-1-1 1,0 1 0,0-1-1,-1 1 1,1-1 0,0 0 0,-1 0-1,0 0 1,1 0 0,-1-1 0,-2 2-36,-108 24 741,108-32-4110,14-11-6968,-6 12 6155,4-9-7666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20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8356,'4'72'13046,"14"62"-10295,2 26-2514,-6-74 59,-10-197-208,-3 98-91,0 1-1,1 0 1,1 0 0,0 0 0,0 0-1,1 0 1,1 1 0,0-1-1,1 1 1,0 1 0,0-1 0,1 1-1,1-1 4,-6 10 0,-1 0 0,0 0 0,1 0-1,-1 0 1,0 1 0,1-1-1,-1 0 1,1 1 0,-1-1 0,1 1-1,0-1 1,-1 1 0,1 0 0,-1 0-1,1 0 1,0 0 0,-1 0 0,1 0-1,-1 0 1,1 0 0,0 1-1,-1-1 1,1 1 0,-1-1 0,1 1-1,-1-1 1,1 1 0,-1 0 0,0 0-1,1 0 1,-1 0 0,0 0-1,0 0 1,1 0 0,-1 0 0,0 0-1,0 1 1,0-1 0,0 0 0,0 2 0,37 56 10,-31-39 0,-1-1 0,0 2 0,-2-1 0,0 1 0,-2-1 0,0 1 0,-1 19-10,-1-26-63,-2-22-1367,1-23-3806,6 0-4179,0 14 774</inkml:trace>
  <inkml:trace contextRef="#ctx0" brushRef="#br0" timeOffset="440.668">360 298 10277,'31'7'6762,"5"-7"-3691,-29-1-3002,0 1 0,-1-2 0,1 1 1,0-1-1,-1 0 0,1 0 0,-1 0 1,0-1-1,0 0 0,0 0 0,0-1 1,0 0-1,-1 0 0,2-1-69,-6 3 21,1 0 1,-1 0-1,0 0 0,0 0 0,0 0 1,0 0-1,0-1 0,-1 1 1,1 0-1,-1 0 0,1-1 0,-1 1 1,0 0-1,0-1 0,0 1 1,0 0-1,0-1 0,-1 1 1,1 0-1,-1-1 0,1 1 0,-1 0 1,0 0-1,0 0 0,0 0 1,0 0-1,0 0 0,0 0 0,-1 0 1,1 0-1,-1 0 0,1 0 1,-1 1-1,0-1 0,1 1 1,-1-1-1,0 1 0,0 0 0,0 0 1,0 0-1,-1 0 0,1 0 1,0 0-1,0 0 0,0 1 0,-1-1 1,1 1-1,0 0 0,-1 0 1,1-1-1,0 2 0,-1-1 0,0 0-20,0 0 110,-1 0 0,0 0 0,1 0 0,-1 1 0,1-1 0,-1 1 0,0 0 0,1 0 0,0 0 0,-1 1 0,1-1 0,0 1 0,-1 0 0,1 0 0,0 0 0,0 0 0,1 0 0,-1 1 0,0-1 0,1 1 0,-1 0 0,1-1 0,0 1 0,0 1 0,0-1 0,1 0 0,-1 0 0,1 1 0,-1-1 0,1 0 0,0 1 0,0 0 0,1-1 0,-1 1 0,1 1-111,-1 4 132,0 0 1,0 0-1,1 0 1,1 1-1,0-1 1,0 0-1,0 0 1,1 0-1,1 0 1,-1 0-1,2 0 1,-1-1-1,3 5-132,36 37 335,-41-49-350,0 0 1,1 0-1,-1 0 1,0 0-1,0-1 1,0 1-1,1 0 0,-1-1 1,0 1-1,1-1 1,-1 1-1,1-1 1,-1 0-1,0 0 1,1 1-1,-1-1 1,1 0-1,-1 0 1,1 0-1,-1 0 0,0-1 1,1 1-1,-1 0 1,1-1-1,-1 1 1,0-1-1,1 1 1,-1-1-1,0 0 1,0 1-1,1-1 0,-1 0 1,0 0-1,0 0 1,0 0-1,0 0 1,0 0-1,0 0 1,0 0-1,0-1 1,-1 1-1,1 0 1,0 0 14,18-42-2881,-11 14-2112,-1 6-3376,-3 7-2897</inkml:trace>
  <inkml:trace contextRef="#ctx0" brushRef="#br0" timeOffset="884.008">608 180 8740,'11'-7'3544,"28"-13"4280,1 26-4636,-28 5-3158,0 0 0,-2 1-1,1 1 1,-2-1 0,1 1 0,-2 1-1,0 0 1,-1 0 0,0 1 0,-1 0-1,0 0 1,-2 0 0,3 13-30,0-10-18,-13-28-407,1 2 399,-1-1 0,-1 2 0,0-1 0,0 1 1,0 0-1,-1 0 0,0 1 0,0 0 0,0 0 0,-1 1 0,-4-2 26,9 5 103,1 0-1,-1 0 0,0 0 1,0 1-1,0 0 0,0-1 0,0 1 1,0 1-1,0-1 0,0 0 1,-1 1-1,1 0 0,0 0 1,0 0-1,0 1 0,-1 0 0,1-1 1,0 1-1,0 1 0,0-1 1,0 0-1,0 1 0,1 0 1,-1 0-1,0 0 0,1 1 1,-1-1-1,0 2-102,1-1 96,1 1-1,0 0 1,0 0 0,1 0 0,-1 0 0,1 0-1,0 0 1,0 0 0,0 0 0,0 0 0,1 0-1,0 1 1,0-1 0,0 0 0,0 0 0,0 1-1,1-1 1,0 0 0,0 0 0,0 0 0,1 0-1,-1 0 1,1 0 0,0 0 0,0 0 0,0-1-1,1 1 1,-1-1 0,1 0 0,0 1 0,0-1-1,0 0 1,1 0-96,0 0 27,0 0 0,0-1-1,0 1 1,1-1 0,-1 0 0,1 0-1,0-1 1,-1 1 0,1-1 0,0 0-1,0-1 1,0 1 0,0-1 0,0 0-1,0 0 1,0 0 0,0-1-1,3 0-26,44-37-2410,-35 4-1934,-3 4-6788,-4 15-428</inkml:trace>
  <inkml:trace contextRef="#ctx0" brushRef="#br0" timeOffset="1100.013">889 217 9973,'16'31'9746,"-4"3"-4937,8 75-3821,-16-78 31,6 97-656,-15-148-16139,5 5 4670</inkml:trace>
  <inkml:trace contextRef="#ctx0" brushRef="#br0" timeOffset="1414.003">922 187 9188,'0'-1'418,"0"-1"0,0 1 0,1 0 0,-1 0 0,1 0-1,-1 0 1,1-1 0,-1 1 0,1 0 0,0 0 0,0 0 0,0 0 0,-1 0-1,1 0 1,0 1 0,0-1 0,0 0 0,0 0 0,0 1 0,0-1 0,1 0-1,-1 1 1,0-1 0,0 1 0,0 0 0,1-1 0,-1 1 0,0 0 0,0 0-1,1 0 1,-1 0 0,1 0-418,34 24 3615,-34-22-3566,5 3 16,-1 0 0,0 1 0,0-1-1,-1 1 1,0 0 0,0 0 0,0 1 0,-1-1-1,0 1 1,0 0 0,0 1 0,-1-1-1,0 0 1,-1 1 0,0 0 0,0-1-1,0 1 1,-1 0 0,-1 0 0,1 0-1,-1 0 1,0 0 0,-1 3-65,-3-6 113,-1 1 0,0-1 0,0-1 0,0 1-1,0-1 1,-1 0 0,0 0 0,0 0 0,0-1 0,0 0 0,0 0 0,0-1 0,-1 0-1,0 0 1,1 0 0,-5 0-113,11-2-50,-1 0 0,1 1 0,-1-1 0,0 0 0,1 0 0,-1 0 0,0 0 0,1 0 0,-1 0 0,0 0 0,1 0 0,-1 0 0,0 0 0,0 0 0,1 0-1,-1 0 1,1 0 0,-1-1 0,0 1 0,1 0 0,-1-1 0,0 1 0,1 0 0,-1-1 0,1 1 0,-1 0 0,1-1 0,-1 1 0,1-1 0,-1 1 0,1-1 0,0 0 0,-1 1 0,1-1 0,-1 1 0,1-1 0,0 0 0,0 1-1,-1-1 1,1 0 0,0 1 0,0-1 0,0 0 0,0 1 0,0-2 50,4-34-10143,-3 28 5389,2-7-7601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24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8580,'-4'-1'7581,"-12"18"-4539,-77 155 1817,86-159-4763,2-1 0,0 1 0,0 1 0,1-1 0,1 0 0,0 1 0,1 0 0,0 0 0,1 0 0,1 0 0,0 0 0,1 0 0,0-1 0,1 1 0,1 0 0,0-1 0,1 1 0,0-1 1,1 0-1,1 0 0,7 11-96,-6-12 4,1 0 0,0-1 1,1-1-1,0 1 1,1-2-1,0 1 0,1-1 1,0-1-1,0 0 0,1 0 1,0-1-1,0-1 1,1 0-1,1 0-4,-17-13 1090,-13-8-2396,12 5-4025,3 1-2267,-1 0-5381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26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12550,'3'32'7725,"-2"-1"-3858,9 65-925,20 50-1936,-28-160-7418,1 1-1884,4-2-5070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26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11029,'16'-13'5947,"25"-21"296,-40 33-6165,1 0 1,-1 1-1,0-1 1,1 0-1,-1 0 1,1 1 0,-1-1-1,1 1 1,-1-1-1,1 1 1,-1-1-1,1 1 1,0 0 0,-1 0-1,1 0 1,-1 0-1,1 0 1,-1 0-1,1 0 1,0 1-1,-1-1 1,1 1 0,-1-1-1,1 1 1,-1-1-1,1 1 1,-1 0-1,0 0 1,1 0-1,-1-1 1,0 1 0,0 1-1,0-1 1,1 0-1,-1 0 1,0 0-1,0 1 1,-1-1 0,1 0-1,0 1 1,0-1-1,-1 1 1,1-1-1,-1 1 1,1 0-79,18 72 88,-20-65-103,-1 0 0,1 0 0,-2 0 1,0-1-1,0 1 0,0-1 1,-1 0-1,0 0 0,-1 0 0,0 0 1,0-1-1,0 0 0,-1 0 1,-1 1 14,-38 61-96,41-61 112,5-8-10,-1-1-1,0 1 0,1 0 1,-1 0-1,0 0 1,0 0-1,1 1 0,-1-1 1,0 0-1,0 0 1,1 0-1,-1 0 0,0 0 1,0 0-1,1 0 0,-1 0 1,0 0-1,0 1 1,1-1-1,-1 0 0,0 0 1,0 0-1,0 1 1,1-1-1,-1 0 0,0 0 1,0 0-1,0 1 1,0-1-1,0 0 0,1 0 1,-1 1-1,0-1 0,0 0 1,0 0-1,0 1 1,0-1-1,0 0 0,0 1 1,0-1-1,0 0 1,0 0-1,0 1 0,0-1 1,0 0-1,0 0 0,0 1 1,0-1-1,0 0 1,-1 1-6,123-30 3905,-107 21-5559,-12 4-3400,0-1-4464,0-2-4971</inkml:trace>
  <inkml:trace contextRef="#ctx0" brushRef="#br0" timeOffset="412.163">265 8 10453,'8'-8'11500,"29"23"-7855,-30-5-3475,0 1 0,-1-1 0,0 1 0,0 0 0,-2 0 0,1 1 0,-1-1 0,-1 1 0,0 1-170,2 1 68,1 3 15,0 0-1,-1 1 1,-1-1-1,0 1 0,-1 0 1,-1 0-1,-1 0 0,-1 0 1,0 0-1,-1 0 1,-1 0-1,-1 0 0,0 0 1,-2 0-1,0-1 0,-7 16-82,9-28 124,0 0 1,0-1-1,-1 1 0,1-1 0,-1 0 0,-1 1 0,1-2 0,0 1 0,-1-1 0,0 1 0,0-1 0,0 0 0,0-1 0,-2 1-124,4-21-11102,3 11 3014,-2 0-2957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2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10005,'2'-1'8122,"3"7"-4560,10 19-2000,-8-5-1357,0-2 1,2 1-1,0-1 0,1 0 1,1-1-1,1-1 1,0 1-1,1-2 0,1 0 1,9 8-206,-22-23 3,-1 1 0,1-1 0,0 0 1,-1 1-1,1-1 0,0 0 0,0 1 0,-1-1 0,1 0 1,0 0-1,0 0 0,-1 1 0,1-1 0,0 0 0,0 0 0,0 0 1,-1 0-1,1 0 0,0-1 0,0 1 0,0 0 0,-1 0 1,1 0-1,0-1 0,-1 1 0,1 0 0,0-1 0,0 1 1,-1-1-1,1 1 0,-1-1 0,1 1 0,0-1 0,-1 1 0,1-1 1,-1 1-1,1-1 0,-1 0 0,0 1 0,1-1 0,-1 0 1,0 0-1,1 1 0,-1-1 0,0 0 0,0 0 0,1 1 1,-1-1-1,0 0 0,0 0 0,0 1 0,0-1 0,0 0 0,0 0 1,-1 0-4,8-54 155,-6 51-159,29-109-1735,-21 98-1109,1 9-5832,0 2-3667</inkml:trace>
  <inkml:trace contextRef="#ctx0" brushRef="#br0" timeOffset="449.642">350 92 10133,'41'-15'8426,"-38"15"-8297,-1 0 0,1 0 0,0 0 0,0 0 0,-1 0 0,1 1 0,0-1 1,0 1-1,-1-1 0,1 1 0,-1 0 0,1 0 0,-1 1 0,1-1 0,-1 0 0,1 1 1,-1-1-1,0 1 0,0 0 0,0 0 0,0 0 0,0 0-129,9 13 104,-1 1 0,0 0-1,-1 0 1,-1 1 0,-1 1 0,0-1-1,-1 1 1,-1 0 0,3 17-104,-3-28-129,-8-26-65,-1 13 214,0 1 0,-1-1 0,0 1 0,0 0 0,0 0 1,0 1-1,-1 0 0,1 0 0,-1 0 0,0 0 0,0 1 0,-1 0 0,1 0 0,-1 1 0,1 0 0,-1 0 0,0 0 1,-3 1-21,6 0 93,0 0 0,0 0 0,0 1 1,0 0-1,0 0 0,0 0 0,0 0 1,0 0-1,0 1 0,0 0 0,0 0 1,1 0-1,-1 0 0,0 0 0,0 1 1,1 0-1,-1 0 0,1 0 0,0 0 1,-1 0-1,1 1 0,0 0 0,0-1 1,1 1-1,-1 0 0,1 0 0,-1 0 1,1 1-1,0-1 0,0 1 0,0-1 1,0 2-94,1-3 54,0 0 1,1 0 0,-1 1 0,0-1 0,1 0 0,0 0-1,-1 0 1,1 0 0,0 0 0,0 1 0,0-1 0,0 0-1,1 0 1,-1 0 0,1 0 0,-1 0 0,1 0 0,0 0-1,-1 0 1,1 0 0,0 0 0,0 0 0,1 0-1,-1 0 1,0-1 0,1 1 0,-1 0 0,1-1 0,-1 1-1,1-1 1,0 0 0,-1 1 0,1-1 0,0 0 0,0 0-1,0 0 1,0-1 0,0 1 0,0 0 0,0-1 0,0 1-1,0-1 1,1 1-55,2 0-17,0 0-1,0-1 0,0 1 1,0-1-1,1 0 1,-1 0-1,0-1 0,0 1 1,0-1-1,0 0 1,0-1-1,0 1 1,0-1-1,0 0 0,0 0 1,-1 0-1,1-1 1,-1 0 17,24-25-2747,-11 8-3104,-7 8-753,2-3-5575</inkml:trace>
  <inkml:trace contextRef="#ctx0" brushRef="#br0" timeOffset="638.63">630 0 9508,'18'44'9791,"-7"32"-5543,-8-50-2933,9 111 731,-2-129-5443,0-21-8597,-6 3 493</inkml:trace>
  <inkml:trace contextRef="#ctx0" brushRef="#br0" timeOffset="974.631">744 88 10405,'12'29'8895,"3"14"-5713,-3-9-2091,-10-27-942,1 0 0,0-1 0,1 1 0,0-1 0,0 0 0,0 0 0,1 0 0,-1 0 0,1-1-1,1 0 1,-1 0 0,3 1-149,-6-4 12,0-1 0,0 0-1,0 1 1,0-1-1,1 0 1,-1 0 0,0-1-1,1 1 1,-1 0 0,0-1-1,1 1 1,-1-1-1,1 0 1,-1 0 0,1 0-1,-1 0 1,1 0 0,-1 0-1,1-1 1,-1 1-1,0-1 1,1 0 0,-1 0-1,0 0 1,1 0 0,-1 0-1,0 0 1,0-1-1,0 1 1,0-1 0,0 1-1,0-1 1,-1 0 0,1 0-1,0 1 1,-1-1-1,1-2-11,2-1 61,0-1-1,-1 1 0,0-1 0,0 0 0,-1 0 0,0-1 0,0 1 0,0 0 0,0-1 0,-1 1 0,0-1 0,-1 1 0,0-7-60,1-29-7526,-1 23-666,0 19-2645</inkml:trace>
  <inkml:trace contextRef="#ctx0" brushRef="#br0" timeOffset="1568.654">1049 188 11701,'44'11'9547,"-43"-11"-9463,1 0 0,0 0 0,0 0 0,-1 0 0,1-1 0,0 1 0,-1 0 0,1-1-1,-1 1 1,1-1 0,0 1 0,-1-1 0,1 0 0,-1 0 0,1 0 0,-1 0 0,0 0 0,1 0-1,-1 0 1,0 0 0,0 0 0,0-1 0,0 1 0,0 0 0,0-1 0,0 1 0,0-1-1,-1 1 1,1-1 0,0 1 0,-1-1 0,1 0 0,-1 1 0,0-1 0,1 0 0,-1 1-1,0-2-83,-5-60 141,4 62-107,1 0-1,0 0 1,0-1 0,-1 1-1,1 0 1,-1 0-1,1 0 1,-1 0 0,1 0-1,-1 0 1,0 0-1,1 0 1,-1 0 0,0 1-1,0-1 1,0 0-1,0 0 1,0 1 0,0-1-1,0 0 1,0 1-1,0-1 1,0 1 0,0-1-1,0 1 1,0 0-1,0-1 1,0 1 0,0 0-1,-1 0 1,1 0-1,0 0 1,0 0 0,0 0-1,0 0 1,-1 0-1,1 0 1,0 1 0,0-1-1,0 0 1,0 1-1,0-1 1,0 1-1,0-1 1,0 1 0,0-1-1,0 1 1,0 0-1,0 0 1,0-1 0,0 2-34,-3 3 135,0 0 0,1 1 0,0-1 1,0 1-1,1 0 0,-1 0 0,1 0 1,0 0-1,1 0 0,0 0 0,0 0 0,0 0 1,0 1-1,1-1 0,0 0 0,1 6-135,-1-9 40,13 83 1166,-12-84-1219,-1 0 0,1 0 0,-1 0 1,1 0-1,0 0 0,0 0 1,0 0-1,0-1 0,0 1 0,0 0 1,1-1-1,-1 1 0,1-1 0,-1 0 1,1 1-1,-1-1 0,1 0 0,0 0 1,-1 0-1,1 0 0,0 0 0,0 0 1,0 0-1,0-1 0,0 1 0,0-1 1,0 1-1,0-1 0,0 0 0,0 0 1,0 0-1,0 0 0,0 0 1,0 0-1,0-1 0,0 1 0,0-1 1,0 1-1,0-1 0,0 0 0,1 0 13,15-11-1796,-2-3-3560,-3 2-1071,11-8-9071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10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11157,'53'-2'12675,"0"-3"-8150,94 1-4626,-139 4-189,-7 1-2203,-3-1-4353,4 0-330,-5 0-4259</inkml:trace>
  <inkml:trace contextRef="#ctx0" brushRef="#br0" timeOffset="279.992">59 250 11061,'5'14'7961,"8"-4"-3379,47 5-1173,-43-12-2220,7 3-786,49 7 795,-36-30-3917,-21-3-2493,4-7-4793,-9 7-1846</inkml:trace>
  <inkml:trace contextRef="#ctx0" brushRef="#br0" timeOffset="865.909">492 63 11301,'33'-28'8492,"0"8"-3960,-26 17-4355,0 0-1,1 1 0,-1 0 0,0 0 1,1 1-1,-1 0 0,1 1 1,-1-1-1,1 1 0,-1 1 1,0-1-1,1 1 0,-1 1 0,1-1 1,-1 2-177,-1-2 2,1 1 1,-2 0-1,1 0 1,0 0-1,0 1 1,-1 0-1,1 0 0,-1 0 1,0 1-1,0 0 1,0 0-1,-1 0 1,1 0-1,-1 1 1,0 0-1,0 0 1,-1 0-1,1 0 1,-1 1-1,0-1 1,-1 1-1,1 0 1,-1 0-1,0 0 0,-1 0 1,0 0-1,1 4-2,29 136 16,-22-111-41,-13-45-256,1 2 281,0 1 1,-1 0 0,0 0 0,-1 0 0,1 1 0,-1-1 0,-1 1-1,1 0 1,-1 1 0,0-1 0,0 1 0,-1 1 0,1-1 0,-1 1-1,0 0 1,-1 0 0,1 1 0,0 0 0,-1 0 0,0 1 0,0 0 0,1 0-1,-1 1 1,0 0 0,0 1 0,-1-1 0,1 2 0,0-1 0,0 1-1,0 0 1,-1 1-1,6 0 63,0 0 0,0 1 0,0-1 0,1 1 0,-1-1 0,1 1 1,0 0-1,0 0 0,0 0 0,0 0 0,0 0 0,1 1 0,-1-1 0,1 0 0,0 1 0,0-1 0,0 1 0,0-1 0,1 1 0,-1 0 0,1-1 0,0 1 0,0 0 0,1-1 0,-1 1 0,1 0 0,0-1 0,-1 1 0,2-1 0,-1 1 0,0-1 0,1 0 0,-1 0 1,1 1-1,0-1 0,0 0 0,0 0 0,1-1 0,-1 1 0,1 0 0,-1-1 0,1 1 0,0-1-63,4 1 16,0 0 1,1 0-1,-1-1 0,1 0 1,-1 0-1,1-1 0,0 0 1,-1 0-1,1-1 0,0 0 1,0 0-1,-1-1 0,1 0 1,0 0-1,-1-1 0,1 0-16,34-32-1394,-23 1-3057,4-4-7768,-8 18 555</inkml:trace>
  <inkml:trace contextRef="#ctx0" brushRef="#br0" timeOffset="1129.905">952 116 12246,'1'1'3345,"-1"1"209,1-1-1585,-1 0-481,-1 1-335,2-1-337,1-1-255,-1 0-321,-1-3-416,0 2-465,-1 0-607,3 2 2288,-1-1-4690,3 0-3025,1 1-7331</inkml:trace>
  <inkml:trace contextRef="#ctx0" brushRef="#br0" timeOffset="1496.182">1004 316 10405,'-1'0'1679,"1"0"4768,7 8-2797,-5-2-3295,0-1-1,-1 0 1,1 1 0,-1-1 0,0 1 0,-1 0 0,1-1-1,-1 1 1,0 0 0,0-1 0,-1 1 0,0-1 0,0 1-1,0 0 1,-1-1 0,0 0 0,0 1 0,0-1 0,0 0-1,-3 3-354,-38 50 1140,22-78-2129,19 13-4261,3 3-5090,0 2-3482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31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116 118 10917,'-12'-29'11769,"-20"41"-8697,26-7-2900,0 0 0,0 0-1,1 0 1,0 1-1,0-1 1,0 1 0,1 1-1,0-1 1,0 0-1,1 1 1,-1 0 0,2 0-1,-1 0 1,1 0-1,0 0 1,0 1 0,1-1-1,0 1 1,0-1-1,1 1 1,0-1 0,0 1-1,1-1 1,0 1-1,0 1-171,1-5 13,0 0-1,0 0 0,0-1 1,1 0-1,-1 1 0,1-1 1,0 0-1,0 0 0,0 0 1,0 0-1,1-1 0,-1 0 0,1 1 1,-1-1-1,1 0 0,0-1 1,0 1-1,0 0 0,0-1 1,0 0-1,0 0 0,0-1 1,2 1-13,32-15-2994,-19-16-11610,-10 16 1886</inkml:trace>
  <inkml:trace contextRef="#ctx0" brushRef="#br0" timeOffset="239.999">194 0 10293,'21'35'10258,"-5"28"-6086,16 178-567,-32-241-3646,0 0 0,0 0-1,1-1 1,-1 1 0,0 0 0,1 0 0,-1-1 0,0 1 0,1 0 0,-1 0 0,0 0 0,1 0 0,-1 0 0,0-1 0,1 1 0,-1 0 0,0 0 0,1 0 0,-1 0-1,0 0 1,1 0 0,-1 0 0,1 0 0,-1 0 0,0 0 0,1 0 0,-1 1 0,0-1 0,1 0 0,-1 0 0,0 0 0,1 0 0,-1 1 0,0-1 0,1 0-1,-1 0 1,0 0 0,0 1 0,1-1 0,-1 0 0,0 1 0,0-1 0,1 0 0,-1 0 0,0 1 0,0-1 0,0 0 0,0 1 0,1-1 0,-1 1 0,0-1 0,0 0-1,0 1 1,0-1 0,0 0 0,0 1 0,0-1 0,0 0 0,0 1 0,0-1 0,0 1 41,11-34-9838,-10 29 6654,3-12-9601</inkml:trace>
  <inkml:trace contextRef="#ctx0" brushRef="#br0" timeOffset="563.999">500 72 11157,'0'10'10217,"-17"17"-7740,-4-3-1579,-1-1 1,-1-1 0,-2-1-1,0-2 1,-16 11-899,15-5 832,26-24-820,0 0 1,0-1-1,0 1 0,0-1 0,-1 1 0,1 0 0,0-1 0,0 1 0,0 0 1,0-1-1,0 1 0,1 0 0,-1-1 0,0 1 0,0-1 0,0 1 0,0 0 1,1-1-1,-1 1 0,0-1 0,1 1 0,-1-1 0,0 1 0,1-1 0,-1 1 1,1-1-1,-1 1 0,1-1 0,-1 1 0,1-1 0,-1 0 0,1 1 0,-1-1 1,1 0-1,0 1 0,-1-1 0,1 0 0,-1 0 0,1 0 0,0 1 0,-1-1 1,1 0-1,0 0 0,-1 0 0,1 0 0,-1 0 0,1 0 0,0 0 0,-1-1 1,1 1-1,0 0 0,-1 0 0,1-1-12,46 4 382,-37-3-316,0 0 0,1 0 0,-1 1 0,0 1 0,0-1 0,0 2 0,0-1 0,0 2 0,0-1 0,-1 1 0,1 0 0,4 4-66,-9-4-1212,7 4 3239,-11-9-6986,-3-2-6259,-1-2-4397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30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167 138 7764,'7'-6'4350,"9"-12"3566,-31 2-4199,9 14-3550,-1 1-1,0 1 1,0-1 0,1 1-1,-1 0 1,0 1 0,0-1-1,1 1 1,-1 1 0,0-1-1,1 1 1,-1 0 0,1 1 0,0-1-1,0 1 1,0 1 0,0-1-1,0 1 1,1 0 0,-1 0-1,1 1 1,0-1 0,1 1-1,-1 0 1,-1 3-167,5-7 5,0 0 0,-1 0 1,1 0-1,0 0 0,0 0 0,0 0 0,0 0 0,1 1 1,-1-1-1,0 0 0,0 1 0,1-1 0,-1 0 0,1 1 1,-1-1-1,1 0 0,0 1 0,-1-1 0,1 1 0,0-1 1,0 1-1,0-1 0,0 1 0,0-1 0,0 1 0,1-1 0,-1 1 1,0-1-1,1 0 0,-1 1 0,1-1 0,-1 1 0,1-1 1,0 0-1,0 0 0,0 1 0,-1-1 0,1 0 0,0 0 1,0 0-1,1 0 0,-1 0 0,0 0 0,0 0 0,0 0 1,1-1-6,160 51 0,-161-51-2,1 0 1,-1 1-1,0-1 1,0 1 0,0-1-1,0 1 1,0-1-1,0 1 1,0 0-1,-1-1 1,1 1 0,0 0-1,0 0 1,0-1-1,-1 1 1,1 0 0,0 0-1,-1 0 1,1 0-1,-1 0 1,1 0 0,-1 0-1,0 0 1,1 0-1,-1 0 1,0 1 0,0-1-1,1 0 1,-1 0-1,0 0 1,0 0-1,-1 0 1,1 0 0,0 1-1,0-1 1,0 0-1,-1 0 1,1 0 0,0 0-1,-1 0 1,1 0-1,-1 0 1,1 0 0,-1 0-1,0 0 1,0 0-1,1 0 1,-1-1 0,0 1-1,-1 1 2,-42 38 364,-32 15 274,75-54-707,0-1 0,1 1 0,-1-1 0,0 0 0,0 1 1,1-1-1,-1 0 0,0 1 0,0-1 0,0 0 0,0 0 0,1 0 1,-1 0-1,0 0 0,0 0 0,0 0 0,0 0 0,0 0 0,1 0 1,-1 0-1,0-1 0,0 1 0,0 0 0,1 0 0,-1-1 1,0 1-1,0-1 0,1 1 0,-1-1 0,0 1 0,1-1 0,-1 1 1,0-1-1,1 0 0,-1 1 0,1-1 0,-1 0 0,1 0 69,-4-15-5138,6-2-3352,5-1-4332</inkml:trace>
  <inkml:trace contextRef="#ctx0" brushRef="#br0" timeOffset="245.811">298 0 11605,'27'94'11899,"20"43"-9576,-14-43-1775,-13-18-380,-38-103-8169,10 12 950,1-2-4424</inkml:trace>
  <inkml:trace contextRef="#ctx0" brushRef="#br0" timeOffset="485.809">263 206 12582,'3'2'8392,"4"-1"-4544,19-5-2488,-25 4-642,80-11 1578,-52 7-4380,0 0-4744,-18 2-866,0 1-4880</inkml:trace>
  <inkml:trace contextRef="#ctx0" brushRef="#br0" timeOffset="990.066">549 125 11989,'23'-17'8022,"0"10"-3622,-18 7-4341,-1 0 1,0 1 0,0-1-1,-1 1 1,1 0-1,0 0 1,0 0-1,0 0 1,0 1 0,-1 0-1,1-1 1,-1 1-1,1 1 1,-1-1-1,0 0 1,0 1-1,0 0 1,0-1 0,0 1-1,-1 0 1,1 1-1,-1-1 1,0 0-1,0 1 1,0-1 0,0 1-1,-1 0 1,1 0-60,31 161-16,-31-162-1197,-5-25 745,3 19 500,0-1 1,0 0-1,-1 0 1,0 0-1,0 1 1,0-1-1,0 0 1,-1 1-1,1-1 1,-1 1-1,0-1 1,0 1-1,0 0 1,0 0-1,-1 0 1,1 0-1,-1 0 1,0 1-1,0-1 1,0 1-1,0 0 1,0 0-1,-1 0 1,1 0 0,0 0-1,-1 1 1,0-1-1,1 1 1,-1 0-1,0 0 1,1 1-1,-1-1 1,0 1-1,0-1 1,0 1-1,0 1 1,1-1-1,-4 1-32,3 0 109,-1 1 1,1-1-1,0 1 1,-1 1-1,1-1 1,0 0-1,0 1 0,0 0 1,1 0-1,-1 0 1,1 1-1,-1-1 1,1 1-1,0 0 0,1-1 1,-1 1-1,1 1 1,-1-1-1,1 0 1,0 0-1,1 1 0,-1 2-109,1-5 48,0 0 0,0 1 0,0-1 0,1 0-1,-1 1 1,1-1 0,-1 0 0,1 1 0,0-1 0,0 1-1,0-1 1,1 1 0,-1-1 0,1 0 0,-1 1-1,1-1 1,0 0 0,-1 1 0,1-1 0,0 0 0,1 0-1,-1 0 1,0 0 0,1 0 0,-1 0 0,1 0-1,-1 0 1,1 0 0,0-1 0,0 1 0,0-1-1,0 0 1,0 1 0,0-1 0,0 0 0,0 0 0,1 0-1,-1 0 1,0-1 0,1 1 0,-1-1 0,0 1-1,1-1-47,3 1-31,0-1 0,0 0-1,-1 0 1,1 0 0,0-1-1,0 1 1,-1-2 0,1 1-1,0 0 1,-1-1 0,1 0-1,-1-1 1,0 1-1,3-2 32,17-12-4908,-1-2-7129,-12 8-643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33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8228,'2'7'11691,"2"37"-8475,0 1-2345,59 274 1135,-56-306-1970,-6-35 7,0 0-26,0 12-18,0-1 0,0 1 0,1-1 0,0 1 0,1 0 0,0 0 0,0 0 0,1 0 1,1 1-1,0-1 0,0 1 0,1 0 0,0 1 0,0-1 0,1 1 0,0 0 0,0 1 0,1 0 0,0 0 0,4-2 1,-10 8 0,0 0 0,-1 0 0,1 1 0,0-1 0,0 1 0,0-1 0,-1 1 0,1-1 0,0 1 0,0 0 0,0 0 0,0 0 0,0 0 0,0 0 0,0 1 0,0-1 0,-1 1 0,1-1 0,0 1-1,0-1 1,-1 1 0,1 0 0,0 0 0,-1 0 0,1 0 0,0 0 0,-1 0 0,1 1 0,-1-1 0,0 0 0,0 1 0,1-1 0,-1 1 0,0-1 0,0 1 0,0 0 0,0-1 0,-1 1 0,1 0 0,0 0 0,-1 0 0,21 84 144,-19-75-92,3 69 1005,-4-60-2463,0-15-3901,4-23-5306,-2 6 614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33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10501,'33'3'6684,"3"-7"-3657,62-32-1859,-96 35-1164,0 0 0,0-1 0,0 1 0,0-1 0,0 0 0,0 1 0,-1-1 0,1 0 0,-1 0 0,1 0 0,-1 0 0,0 0 0,0 0 0,0-1 0,0 1 0,0 0 0,0-1 0,-1 1 0,1 0 0,-1-1 0,0 1 0,0-1 0,1 1 1,-2 0-1,1-1 0,0 1 0,0-1 0,-1 1 0,1 0 0,-1-1 0,0 1 0,0 0 0,0-1 0,0 1 0,0 0 0,0 0 0,0 0 0,-1 0 0,1 0 0,-1 0 0,0 0 0,1 1 0,-1-1 0,0 1 0,0-1 0,0 1 0,0 0 0,0-1 0,0 1 0,-1 0 0,1 0 0,0 1 0,-1-1 0,1 0 0,0 1 0,-1-1-4,-1 0 68,1 0 1,-1 0 0,0 0 0,0 1-1,0-1 1,1 1 0,-1 0 0,0 0 0,0 0-1,0 1 1,0 0 0,1-1 0,-1 1-1,0 0 1,0 1 0,1-1 0,-1 1 0,1-1-1,-1 1 1,1 0 0,0 0 0,0 1 0,0-1-1,0 1 1,0-1 0,0 1 0,1 0-1,-1 0 1,1 0 0,0 0 0,0 1 0,-1 2-69,-1 5 268,1 0 0,0 0 0,1 0 0,0 1 1,1-1-1,0 1 0,1-1 0,0 1 0,1-1 1,0 1-1,1-1 0,0 0 0,1 1 0,0-1 1,1 0-1,0-1 0,5 9-268,-7-16 23,0-1 0,0 1 0,1-1 0,0 1 0,-1-1 0,1 0 0,0 0 0,0 0 0,0-1 0,0 1 0,0-1 0,1 1 0,-1-1 0,0 0-1,1-1 1,-1 1 0,0 0 0,1-1 0,-1 0 0,1 0 0,-1 0 0,1 0 0,-1 0 0,1-1 0,-1 1 0,1-1 0,2-1-23,49-33-3395,-40 16-1297,0 1-4494,-2 4-2510</inkml:trace>
  <inkml:trace contextRef="#ctx0" brushRef="#br0" timeOffset="451.526">328 27 10565,'27'-19'9394,"4"12"-5134,-27 7-4201,0-1-1,-1 2 0,1-1 0,0 0 1,-1 1-1,1 0 0,0 0 0,-1 0 1,1 0-1,-1 1 0,1-1 0,-1 1 1,0 0-1,0 0 0,1 0 0,-1 0 0,-1 1 1,1-1-1,0 1 0,-1 0 0,1-1 1,-1 1-1,0 1 0,1 0-58,67 192 1067,-79-217-1624,5 16 576,0 0 0,0 0 0,0 1 0,-1 0 0,0-1 0,0 1 0,0 1 0,0-1 0,0 1 0,-1 0 0,1 0 0,-1 1 1,0-1-1,0 1 0,0 1 0,0-1 0,0 1 0,-1 0 0,1 0 0,0 1 0,0 0 0,-1 0 0,1 0 0,0 1 0,0 0 0,-1 0 0,1 0 1,0 1-1,0 0 0,1 0 0,-1 1 0,0 0 0,1 0 0,-6 4-19,9-6 63,0 0 0,0 1 0,1-1-1,-1 1 1,0-1 0,1 1 0,0 0 0,-1-1 0,1 1 0,0 0 0,0 0 0,-1 0 0,2 0-1,-1 1 1,0-1 0,0 0 0,1 0 0,-1 0 0,1 1 0,0-1 0,-1 0 0,1 0-1,0 1 1,0-1 0,1 0 0,-1 1 0,0-1 0,1 0 0,0 0 0,-1 0 0,1 1-1,0-1 1,0 0 0,0 0 0,0 0 0,0 0 0,1-1 0,-1 1 0,1 0 0,-1 0 0,1-1-1,0 1 1,-1-1 0,1 1 0,0-1 0,0 0 0,0 0 0,0 0 0,0 0 0,0 0-1,0 0 1,1-1 0,-1 1 0,0 0-63,7 0-93,0 1-1,0-2 0,0 1 1,0-1-1,-1 0 1,1-1-1,0 0 1,0 0-1,0-1 1,0 0-1,-1-1 1,1 0-1,-1 0 0,0-1 1,2 0 93,21-17-5695,-11 4-4714,-5 3-2239</inkml:trace>
  <inkml:trace contextRef="#ctx0" brushRef="#br0" timeOffset="659.561">653 78 12486,'17'48'9308,"-4"3"-4606,3 107-2963,-14-125-1014,-1 37-1667,2-104-15244,-1 16 4370</inkml:trace>
  <inkml:trace contextRef="#ctx0" brushRef="#br0" timeOffset="1013.557">687 48 11381,'19'-25'8690,"6"15"-3915,-20 10-4579,0 1-1,0-1 0,0 1 1,-1 0-1,1 0 1,0 0-1,-1 1 0,1-1 1,0 1-1,-1 0 1,0 1-1,1-1 1,-1 1-1,0 0 0,-1 0 1,4 3-196,-1-2 60,0 1-1,0 0 1,0 0 0,-1 0 0,0 1 0,0-1-1,-1 2 1,1-1 0,-1 0 0,0 1-1,-1-1 1,0 1 0,0 0 0,0 1 0,-1-1-1,0 0 1,-1 0 0,1 1 0,-1-1 0,-1 1-1,1 0 1,-2 1-60,-1-6 31,0 1 0,-1-1 1,0 0-1,0 0 0,0-1 0,0 1 0,0-1 0,-1 1 0,1-1 1,-1 0-1,1 0 0,-1 0 0,0-1 0,0 1 0,0-1 1,0 0-1,0 0 0,0-1 0,0 1 0,0-1 0,-2 0-31,-11 4 112,-55 15-144,75-31-4848,4 4-6154,-3 3-3058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36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0 1 4098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39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27 9957,'35'-22'9875,"-34"21"-9745,1 1 0,-1-1 0,1 1 0,-1-1 0,1 1 0,-1-1 0,1 1 0,0 0 0,-1 0 0,1 0 0,-1 0 0,1 0 0,0 0 0,-1 1 0,1-1 0,-1 0 0,1 1 0,-1-1 0,1 1 0,-1 0 0,1-1 0,-1 1 0,1 0 0,-1 0 0,0 0 0,0 0 0,1 0 0,-1 0 0,0 0 0,0 0 0,0 1 0,0-1 0,0 0 0,0 1 0,0 1-130,11 19 70,-1 1 1,0 0-1,-2 0 0,-1 2 1,-1-1-1,-1 1 0,-1 0 1,-1 2-71,-64-98-945,57 69 1028,0-1-1,1 1 1,-1 0-1,0 0 1,0 1-1,0-1 1,0 1 0,0-1-1,0 1 1,-1 0-1,1 0 1,0 0-1,-1 1 1,1-1-1,0 1 1,-1 0-1,1 0 1,-1 0-1,1 0 1,0 1-1,-1-1 1,1 1-1,0 0 1,-1 0-1,1 0 1,0 0-1,0 1 1,0-1-1,0 1 1,0 0 0,0 0-1,0 0 1,1 0-1,-1 0 1,1 1-1,-1-1 1,1 1-1,0-1 1,0 1-1,0 0 1,1 0-1,-1 0 1,1 0-1,-1 0 1,1 0-1,0 1 1,0-1-1,0 0 1,1 1-1,-1-1 1,1 0 0,0 1-1,0-1 1,0 1-1,0-1 1,1 0-1,-1 1 1,1-1-1,0 2-82,0-1 14,0-1 0,0 1-1,0-1 1,0 1 0,0-1-1,1 0 1,-1 0 0,1 0 0,0 0-1,0 0 1,0 0 0,1 0-1,-1 0 1,1-1 0,-1 1 0,1-1-1,0 0 1,0 0 0,0 0-1,0 0 1,0 0 0,0-1 0,1 1-1,-1-1 1,0 0 0,1 0-1,-1 0 1,1-1 0,0 1 0,-1-1-1,1 0 1,-1 0 0,1 0-1,-1 0 1,1-1 0,0 1-14,-1-2-261,0-1 0,0 1 0,0 0 0,0-1 0,0 1 0,-1-1 0,1 0 1,-1 0-1,1 0 0,-1 0 0,0-1 0,0 1 0,-1 0 0,1-1 0,-1 1 0,0-1 1,0 0 259,6-10-1750,18-29-9841,-10 21 24</inkml:trace>
  <inkml:trace contextRef="#ctx0" brushRef="#br0" timeOffset="250.804">294 33 12262,'16'32'9419,"-3"3"-4764,6 75-3230,-16-85-501,18 153-182,-19-165-2773,-8-27-1766,-8-28-9533,10 22 3077</inkml:trace>
  <inkml:trace contextRef="#ctx0" brushRef="#br0" timeOffset="478.831">352 39 9364,'41'-33'12797,"9"52"-8175,-44-12-4506,0-1 0,0 1 0,0 0-1,-1 0 1,0 1 0,-1-1 0,1 1 0,-1 0 0,-1 1 0,0-1 0,0 1-1,0-1 1,-1 1 0,-1 0 0,1 0 0,-1 0 0,-1 0 0,0 0 0,0 0 0,-1-1-1,0 1 1,0 0 0,-3 8-116,3-15-3,-1 1 0,1-1-1,-1 0 1,1 0 0,-1 0-1,0 0 1,0 0 0,0 0 0,0 0-1,-1-1 1,1 1 0,0-1-1,0 0 1,-1 1 0,1-1 0,-1 0-1,0 0 1,1-1 0,-1 1-1,1-1 1,-1 1 0,0-1 0,0 0-1,1 0 1,-1 0 0,0 0 0,1 0-1,-1-1 1,0 1 0,1-1-1,-1 0 1,0 0 0,1 0 0,-1 0-1,1 0 1,-2-1 3,-22-31-8822,23 20 984,3-1-4816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3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7587,'5'-13'9762,"-1"24"-5917,0 31-2896,-3-37-210,3 43 441,1 20-301,3 0-1,3 0 1,10 29-879,15 14 80,-36-148-136,-2 26 45,0-1 1,1 0 0,0 0 0,1 0-1,1 0 1,0 0 0,0 0 0,1 0-1,1 0 1,0 1 0,0-1 0,1 1-1,1 0 1,0 0 0,0 0 0,1 1-1,0 0 1,1 0 0,6-7 10,-12 16-5,1-1 0,-1 0 0,1 1 1,0 0-1,-1-1 0,1 1 0,0 0 0,0 0 1,0 0-1,0 0 0,0 0 0,0 0 0,0 1 0,0-1 1,0 1-1,0-1 0,0 1 0,0 0 0,0 0 1,1 0-1,-1 0 0,0 0 0,0 0 0,0 1 1,0-1-1,0 1 0,0-1 0,0 1 0,0 0 1,0 0-1,0 0 0,0 0 0,0 0 0,0 0 1,-1 1-1,1-1 0,0 1 0,-1-1 0,1 1 0,-1-1 1,0 1-1,1 0 0,-1 0 5,44 84 15,-36-61 38,-1 1 0,-1 0-1,-2 0 1,-1 1 0,0-1 0,-1 27-53,0-103-16218,2 27 5800</inkml:trace>
  <inkml:trace contextRef="#ctx0" brushRef="#br0" timeOffset="409.203">442 355 8420,'33'-3'7114,"0"-6"-3638,57-43-753,-89 51-2713,0 0 1,0 0-1,-1 0 1,1-1-1,0 1 1,0 0-1,0 0 1,-1-1 0,1 1-1,-1 0 1,1-1-1,-1 1 1,0-1-1,1 1 1,-1-1-1,0 1 1,0-1-1,0 1 1,0 0-1,0-1 1,-1 1 0,1-1-1,0 1 1,0-1-1,-1 1 1,1 0-1,-1-1 1,0 1-1,1 0 1,-1-1-1,0 1 1,0 0 0,0 0-1,0 0 1,0 0-1,0-1 1,0 1-1,0 1 1,0-1-1,0 0 1,0 0-1,-1 0 1,1 1 0,0-1-1,-1 0 1,1 1-1,-1 0 1,1-1-1,0 1 1,-1 0-1,1-1 1,-1 1-1,1 0 1,-1 0-1,1 0 1,-1 0 0,1 1-1,-1-1 1,1 0-1,0 1 1,-1-1-1,1 1-10,-5-1 115,0 1 0,0 1 0,1-1 0,-1 1-1,1 0 1,-1 0 0,1 1 0,0-1 0,0 1 0,0 0-1,0 1 1,1-1 0,-1 1 0,1 0 0,0 0 0,0 0-1,0 1 1,1 0 0,-1-1 0,1 1 0,0 0 0,1 0-1,-1 1 1,1-1 0,0 1 0,0-1 0,1 1 0,0-1-1,0 1 1,0 0 0,0 0 0,1 0 0,0-1 0,0 1-1,1 0 1,0 0 0,0-1 0,0 1 0,0 0 0,1-1-1,0 1 1,0-1 0,1 0 0,0 1 0,0-1 0,0 0-1,1 0-114,0 2 23,0-1 0,0-1 0,1 1 0,0-1 0,0 0 0,1 0 0,-1 0 0,1-1 0,0 1 0,0-2 0,1 1 0,-1-1 0,1 1 0,-1-2 0,5 2-23,-8-5-270,-1-1 0,1 1 0,-1-1 0,0 0 0,0 0 1,0 1-1,0-1 0,0-1 0,0 1 0,0 0 0,-1 0 1,1-1-1,-1 1 0,0-1 0,0 1 0,0-1 0,0 0 1,0 1-1,0-1 0,-1 0 0,1 0 0,-1-1 270,3-4-2080,4-13-5452,1 2-5031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47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12 11333,'-22'-11'8460,"4"22"-4893,-10 37-2823,22-36-218,1-3-456,1 0-1,1-1 1,-1 1 0,2 0-1,-1 1 1,1-1 0,0 0-1,1 1 1,0-1 0,1 1-1,0 0 1,0-1 0,1 1-1,0-1 1,1 0 0,0 1-1,1-1 1,0 0 0,0 0-1,1 0 1,0 0 0,0-1-1,1 0 1,0 0-1,0 0 1,1 0 0,5 4-70,-6-8 2,-1-2 0,1 1 0,-1 0 0,1-1 0,0 0 1,0 0-1,0-1 0,0 1 0,0-1 0,1 0 0,-1-1 0,0 1 0,1-1 0,-1 0 1,0 0-1,0 0 0,1-1 0,-1 0 0,0 0 0,0-1 0,0 1 0,0-1 1,0 0-1,0 0 0,0-1 0,-1 1 0,1-1 0,-1 0 0,0 0 0,0-1 0,0 1 1,0-1-1,0 0 0,2-4-2,-2 0 10,0-1 1,-1 0-1,0 0 0,0-1 1,-1 1-1,-1-1 0,1 1 1,-2-1-1,1 1 0,-1-1 1,0 1-1,-1-1 0,-1 1 1,1-1-1,-1 1 0,-1-1 1,0 1-1,0 0 0,-1 0 1,0 1-1,0-1 0,-1 1 1,0 0-1,-4-5-10,-55-28-257,35 47-3328,26-2-362,3 1-3287,1-1-4558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47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9492,'11'-8'10635,"13"25"-7093,-14-2-3329,-1-1-1,-1 1 0,0 0 0,-1 1 0,-1 0 0,0 0 0,-1 0 0,-1 0 0,0 1 0,-2 0 1,0 0-1,0 0 0,-2 0 0,0 7-212,1-8 170,-1 0 0,-1 0-1,0 0 1,-1 0 0,0 0 0,-2-1 0,0 1 0,0-1 0,-2 0-1,1 0 1,-2 0 0,0-1 0,-1 0 0,0-1 0,-3 3-170,10-16-36,0 1-1,0-1 1,0 0 0,1 0 0,-1 1 0,0-1 0,0 0 0,0 0-1,0 0 1,0 0 0,0 0 0,0 0 0,1 0 0,-1 0 0,0-1 0,0 1-1,0 0 1,0 0 0,0-1 0,1 1 0,-1 0 0,0-1 0,0 1-1,1-1 1,-1 1 0,0-1 0,0 0 0,1 1 0,-1-1 0,1 0 0,-1 1-1,1-1 1,-1 0 0,1 0 0,-1 1 0,1-1 0,0 0 0,-1 0-1,1 0 1,0 0 0,0 1 0,-1-1 0,1 0 0,0 0 0,0 0 0,0 0-1,0 0 1,0 0 0,0 0 0,1 1 0,-1-1 0,0 0 0,0 0-1,1 0 1,-1 0 0,0 0 0,1 1 0,-1-1 0,1 0 0,-1 0 0,1 1-1,-1-1 1,1 0 0,-1 1 0,1-1 0,0 0 0,-1 1 0,2-1 36,12-13-8240,-7 9 2449,2-4-6892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44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9316,'-22'49'8295,"-2"-1"-4073,12-27-3882,1 1 0,1 0 0,0 1 0,2 0 1,1 0-1,1 1 0,-1 10-340,4-14 39,1 0 1,1 1 0,0-1 0,2 1-1,0-1 1,2 0 0,0 1-1,1-1 1,1-1 0,1 1-1,1-1 1,1 0 0,0 0 0,1-1-1,1 0 1,1 0 0,6 6-40,-11-18 5,1 1 0,-1-1 1,1 0-1,1-1 0,-1 0 1,1 0-1,0-1 0,0 0 1,0 0-1,9 3-5,-23-6 421,1-4-4159,1-3-5756,2 2-2621</inkml:trace>
  <inkml:trace contextRef="#ctx0" brushRef="#br0" timeOffset="624.237">244 354 9476,'3'2'8030,"12"10"-4873,46 76 1632,13 20-4421,-73-108-357,0 1 0,0-1 0,0-1 0,0 1 0,0 0 1,0 0-1,0 0 0,0 0 0,0-1 0,0 1 0,0-1 0,0 1 0,0-1 0,0 1 1,0-1-1,0 1 0,0-1 0,-1 0 0,1 1 0,0-1 0,0 0 0,-1 0 0,1 1 1,-1-1-1,1 0 0,-1 0 0,1 0 0,-1 0 0,1 0 0,-1 0 0,0 0 0,1 0 1,-1 0-1,0 0 0,0 0 0,0 0 0,0 0 0,0 0 0,0 0 0,0 0 0,0 0 1,0 0-1,0 0 0,-1 0 0,1 0 0,0 0 0,-1 0 0,1 0 0,-1 0-11,4-10 61,47-137 129,-23 112-1803,-18 36-3270,1 6-4210,-4-1-1917</inkml:trace>
  <inkml:trace contextRef="#ctx0" brushRef="#br0" timeOffset="1096.259">614 323 9044,'40'-16'13101,"-9"41"-9787,8 62-4486,-37-80 1755,16 90-911,-19-102 281,-1 1-1,0 0 1,1-1 0,-2 1-1,1 0 1,0 0 0,-1 0-1,1 0 1,-1 1 0,0-1-1,-1 1 1,1 0 0,-1 0-1,1 0 1,-1 0 0,-2-1 47,0-1-43,5 3 58,0 0 0,0 0 0,-1 0 1,1 1-1,-1-1 0,0 0 0,1 1 1,-1-1-1,0 1 0,0-1 1,0 1-1,0 0 0,0 0 0,0 0 1,0 0-1,-1 0 0,1 1 1,0-1-1,0 1 0,-1-1 0,1 1 1,0 0-1,-1 0 0,1 0 1,0 0-1,-1 0 0,1 0 0,0 1 1,-1-1-1,1 1 0,0-1 0,0 1 1,0 0-1,0 0 0,-1 0 1,1 0-1,0 1 0,1-1 0,-1 0 1,0 1-1,0 0 0,1-1 1,-1 1-1,-1 1-15,0 3 157,-1 0 0,1 0 1,0 1-1,0-1 0,1 1 1,0-1-1,0 1 0,1 0 1,0 0-1,0 0 0,0 0 1,1 4-158,0-8 37,0-1 0,0 1 1,0-1-1,1 1 1,-1-1-1,1 1 0,-1-1 1,1 1-1,0-1 0,0 1 1,0-1-1,1 0 1,-1 0-1,0 1 0,1-1 1,0 0-1,-1 0 1,1 0-1,0-1 0,0 1 1,0 0-1,0-1 0,0 1 1,0-1-1,1 0 1,-1 0-1,0 0 0,1 0 1,-1 0-1,1 0 0,-1 0 1,1-1-1,-1 0 1,1 1-1,0-1-37,1-1-119,0-1 0,0 0 0,0 1 0,0-1-1,-1-1 1,1 1 0,-1 0 0,1-1 0,-1 0 0,0 0 0,0 0 0,0 0 0,-1 0 0,1 0 0,-1-1-1,1 1 1,-1-1 0,0 0 0,-1 0 0,1 0 0,-1 0 0,1 0 0,-1-2 119,7-11-1556,10-15-2843,-6 11-3552,-1 4-2998</inkml:trace>
  <inkml:trace contextRef="#ctx0" brushRef="#br0" timeOffset="1375.516">824 197 10053,'8'11'9502,"-4"18"-7785,-4-26-907,6 112 2830,15 90-3273,-5-237-16321,-12 16 5835</inkml:trace>
  <inkml:trace contextRef="#ctx0" brushRef="#br0" timeOffset="1605.292">988 331 10629,'3'5'7896,"0"12"-6806,-3-13-237,4 23 462,-4-20-1168,0-1 0,1 1 0,-1 0 0,2 0 0,-1 0 0,1 0 0,0-1 0,0 1 0,1-1 0,-1 0 1,1 1-1,1-1 0,-1-1 0,1 1 0,0 0 0,1-1 0,-1 0 0,3 2-147,-4-7 5,-1-1 1,0 0-1,1 1 0,-1-1 1,1 0-1,-1 0 0,0 0 1,0 0-1,0-1 0,0 1 1,0-1-1,0 1 0,0-1 1,0 0-1,0 0 0,-1 1 1,1-1-1,-1 0 0,1-1 1,-1 1-1,0 0 0,0 0 1,0 0-1,0-1 0,0 1 1,0-1-1,-1 1 0,1 0 1,-1-1-1,0 1 0,0-1 1,0-2-6,4-7-219,0-2-1,-2 1 1,1 0 0,-2 0 0,0-1 0,0 1 0,-1-1 0,-1 1 0,0-1 219,-2 6-390,2 6-2527,1 2-6419,3 5-634</inkml:trace>
  <inkml:trace contextRef="#ctx0" brushRef="#br0" timeOffset="1984.492">1226 436 10165,'33'8'7565,"0"-17"-4336,-29 7-3192,0 0 0,-1 0-1,1-1 1,-1 1 0,1-1-1,-1 0 1,0 0-1,0 0 1,-1 0 0,1-1-1,-1 1 1,1-1 0,-1 1-1,0-1 1,0 0 0,-1 0-1,1 0 1,-1 0-1,0 0 1,0 0 0,0-1-1,0 1 1,-1-2-37,-1 4 43,0-1 0,0 1 0,0 0 1,-1-1-1,1 1 0,-1 0 0,1 0 0,-1 0 0,0 0 1,0 1-1,0-1 0,0 0 0,0 1 0,0-1 0,0 1 1,-1 0-1,1 0 0,0-1 0,-1 2 0,1-1 0,-1 0 1,1 0-1,-1 1 0,1 0 0,-1-1 0,0 1 0,1 0 1,-1 0-1,1 0 0,-1 1 0,0-1 0,1 1 0,-1-1 1,1 1-1,-1 0 0,1 0 0,0 0 0,-1 0 0,1 0 1,0 1-1,0-1 0,0 1 0,0-1 0,0 1 0,0 0 1,0 0-1,0 0 0,1 0 0,-1 0 0,1 0-43,-4 7 177,0 0 0,2 0 0,-1 0 0,1 1-1,0-1 1,1 1 0,0 0 0,0 0 0,1 0-1,1 0 1,0 0 0,0 0 0,1-1 0,0 1-1,0 0 1,1 0 0,1 0 0,0-1 0,0 1-1,1-1 1,0 0 0,3 5-177,-6-12-51,-1-1 0,1 1 0,0-1 0,0 1 0,0-1 0,0 1 0,0-1 0,0 0 0,1 1-1,-1-1 1,0 0 0,1 0 0,-1 0 0,1 0 0,-1 0 0,1 0 0,-1-1 0,1 1 0,0 0 0,-1-1 0,1 1 0,0-1 0,0 0 0,-1 1 0,1-1-1,0 0 1,0 0 0,-1 0 0,1 0 0,0-1 0,0 1 0,-1 0 0,1-1 0,0 1 0,-1-1 0,1 0 0,0 1 0,-1-1 0,1 0 0,-1 0 0,1 0-1,-1 0 52,34-25-4381,-8 0-4323,-25 23 7273,17-16-9742</inkml:trace>
  <inkml:trace contextRef="#ctx0" brushRef="#br0" timeOffset="2388.488">1506 337 10581,'-9'-16'7208,"-3"10"-3362,10 6-3756,1 0 0,0 1-1,-1-1 1,1 0-1,0 1 1,0-1 0,-1 0-1,1 1 1,0 0-1,0-1 1,-1 1-1,1 0 1,0-1 0,0 1-1,0 0 1,0 0-1,0 0 1,0 0-1,0 0 1,1 0 0,-1 0-1,0 0 1,1 1-1,-1-1 1,0 0-1,1 0 1,-1 1 0,1-1-1,0 0 1,-1 1-1,1-1 1,0 1-90,-1 3 64,1-1 0,0 1 0,0 0 0,0 0 0,1 0-1,-1 0 1,1 0 0,1 0 0,-1-1 0,0 1 0,1 0 0,0-1 0,0 0 0,1 1 0,-1-1 0,2 2-64,17 42 153,-19-41-85,-1 0 0,0-1 0,0 1 0,-1 0 0,0-1 0,0 1 0,-1 0 0,0 0-1,0-1 1,0 1 0,-1-1 0,0 1 0,0-1 0,0 1 0,-1-1 0,0 0 0,-1 0 0,1-1-1,-1 1 1,0 0-68,3-5-3,1-1 0,0 1 0,-1-1 0,1 1-1,-1-1 1,1 1 0,-1-1 0,1 1-1,-1-1 1,1 1 0,-1-1 0,1 0 0,-1 1-1,1-1 1,-1 0 0,0 0 0,1 1 0,-1-1-1,1 0 1,-1 0 0,0 0 0,1 0-1,-1 1 1,0-1 0,1 0 0,-1 0 0,0-1-1,1 1 1,-1 0 0,0 0 0,1 0 0,-1 0-1,1 0 1,-1-1 0,0 1 0,1 0 0,-1-1-1,1 1 1,-1 0 0,0-1 0,1 1-1,-1-1 1,1 1 0,0-1 0,-1 1 0,1-1-1,-1 1 1,1-1 0,0 1 0,-1-1 0,1 1-1,0-1 1,0 0 0,-1 1 0,1-1-1,0 0 1,0 1 0,0-1 3,-9-40-2548,11-18-9020,3 30-1150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0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8820,'2'37'9960,"3"1"-4955,22 76-3850,-17-75 45,32 156-90,-42-196-1156,-1 1 1,1 0-1,0 0 1,0 0-1,0 0 1,0 0-1,-1 0 1,1 0-1,0 0 1,0 0 0,0 0-1,-1-1 1,1 1-1,0 0 1,0 0-1,0 0 1,-1 0-1,1 0 1,0 1-1,0-1 1,0 0-1,-1 0 1,1 0-1,0 0 1,0 0-1,0 0 1,-1 0-1,1 0 1,0 0-1,0 0 1,0 1-1,0-1 1,-1 0 0,1 0-1,0 0 1,0 0-1,0 1 1,0-1-1,0 0 1,-1 0 45,-8-21-2589,1-14-2582,7 11-2973,2 7-1367</inkml:trace>
  <inkml:trace contextRef="#ctx0" brushRef="#br0" timeOffset="368.856">97 186 9588,'37'-19'9201,"4"33"-5371,28 45-1709,-67-56-1935,4 3-119,1 0 1,-1 1-1,0 0 0,-1 0 1,0 1-1,0-1 0,0 1 1,-1 0-1,0 1 0,-1-1 1,0 1-1,0-1 0,-1 1 1,0 0-1,0 0 0,-1 0 1,0 0-1,-1 0 1,0 0-1,-1 0 0,1 0 1,-2 0-1,1 0 0,-1 0 1,-2 5-68,-1-9 67,0 0 0,0-1 0,0 0 0,-1 0 0,1 0 0,-1-1 1,0 0-1,0 0 0,0 0 0,0-1 0,0 0 0,-1 0 1,1 0-1,-1-1 0,0 0 0,1 0 0,-1-1 0,1 0 1,-1 0-1,0-1 0,1 1 0,-1-1 0,-5-2-67,6 3-36,1 0 1,-1-1-1,0 0 0,0 0 0,1 0 1,-1-1-1,1 1 0,-1-1 0,1-1 1,0 1-1,0-1 0,0 0 0,0 0 1,0 0-1,1-1 0,-1 0 0,1 0 1,0 0-1,0 0 0,-2-3 36,11-28-6173,6 13-3488,0 5-1928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50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6787,'5'-18'6999,"2"29"-2054,12 117 226,0 64-4248,-19-193-922,1 1 0,-1-1 0,1 1-1,-1-1 1,1 1 0,0 0 0,-1-1 0,1 1 0,0-1 0,-1 1 0,1 0 0,0 0 0,-1-1 0,1 1 0,0 0 0,0 0 0,-1 0 0,1 0-1,0 0 1,0 0 0,-1 0 0,1 0 0,0 0 0,0 0 0,-1 1 0,1-1 0,0 0 0,-1 0 0,1 1 0,0-1 0,-1 0 0,1 1 0,0-1 0,-1 1-1,1-1 1,0 1 0,-1-1 0,1 1 0,-1-1 0,1 1 0,-1-1 0,0 1 0,1 0 0,-1-1 0,0 1 0,1 0 0,-1-1 0,0 1 0,0 0-1,1 0 1,-1-1 0,0 1 0,0 0 0,0 0 0,0-1 0,0 1 0,0 0-1,18-64 21,22-40 1,-39 101-24,0 1 1,0-1-1,0 1 1,1 0-1,-1-1 0,1 1 1,-1 0-1,1 0 1,-1 0-1,1 0 1,0 0-1,-1 0 1,1 1-1,0-1 1,0 1-1,0-1 1,0 1-1,-1 0 0,1-1 1,0 1-1,0 0 1,0 0-1,0 0 1,0 1-1,0-1 1,-1 0-1,1 1 1,0-1-1,0 1 0,0-1 1,-1 1-1,1 0 1,0 0-1,-1 0 1,1 0-1,0 0 1,-1 0 1,49 52 353,-45-41-198,-1 1-1,0-1 1,-1 1 0,0 0 0,-1 0-1,0 0 1,-1 0 0,-1 0 0,0 0-155,-7-5-3058,-1-25-9622,7 10 1824</inkml:trace>
  <inkml:trace contextRef="#ctx0" brushRef="#br0" timeOffset="321.107">396 248 9732,'45'-5'9325,"18"-21"-7463,-62 25-1861,0 1 1,0-1-1,0 0 0,0 1 1,0-1-1,-1 0 1,1 1-1,0-1 0,-1 0 1,1 0-1,0 0 0,-1 0 1,1 1-1,-1-1 1,1 0-1,-1 0 0,0 0 1,1 0-1,-1 0 0,0 0 1,0 0-1,0 0 1,0-1-1,0 1 0,0 0 1,0 0-1,0 0 0,0 0 1,0 0-1,0 0 1,-1 0-1,1 0 0,0 0 1,-1 0-1,1 0 0,-1 0 1,1 1-1,-1-1 1,0 0-1,1 0 0,-1 0 1,0 0-1,1 1 0,-1-1 1,0 0-1,0 1 1,0-1-1,0 1 0,0-1 1,1 1-1,-2-1-1,-50-26 413,50 27-314,-1-1 0,1 1-1,-1 0 1,1 1 0,0-1 0,-1 0 0,1 1 0,-1 0 0,1-1 0,0 1 0,-1 0-1,1 0 1,0 0 0,0 0 0,0 1 0,-1-1 0,2 1 0,-1-1 0,0 1 0,0 0-1,0-1 1,1 1 0,-1 0 0,1 0 0,-1 0 0,1 1 0,0-1 0,0 0 0,0 0-1,0 1 1,0-1 0,1 0 0,-1 1 0,1-1 0,-1 1 0,1-1 0,0 2-99,2 96 2066,-1-97-2025,0 1 0,0-1-1,1 1 1,-1-1 0,1 0 0,0 1-1,0-1 1,0 0 0,0 0 0,1-1-1,-1 1 1,1 0 0,0-1 0,0 0-1,0 1 1,0-1 0,0 0 0,0 0-1,0-1 1,4 2-41,-5-3-119,0 1 0,0-1 0,0 0 0,0 0 1,0 0-1,0 0 0,-1-1 0,1 1 0,0 0 0,0-1 0,0 1 0,0-1 0,0 0 0,0 0 0,-1 0 0,1 1 1,0-2-1,-1 1 0,1 0 0,-1 0 0,1 0 0,-1-1 0,0 1 0,1-1 0,-1 1 0,0-1 0,0 0 119,11-14-1910,1-2-2493,-3 7-2620,-2 2-4356</inkml:trace>
  <inkml:trace contextRef="#ctx0" brushRef="#br0" timeOffset="801.1">632 123 11125,'54'-1'10814,"-13"40"-7989,6 69-3031,-23-21-378,-58-157-5169,32 66 5922,-1 1-1,1 1 1,-1-1 0,1 0 0,-1 1 0,0-1 0,0 1 0,-1 0 0,1 0-1,0 0 1,-1 1 0,1-1 0,-1 1 0,1 0 0,-1 0 0,0 0 0,1 0 0,-1 0-1,0 1 1,0 0 0,0 0 0,1 0 0,-1 0 0,0 1 0,0-1 0,1 1 0,-1 0-1,0 0 1,1 0 0,-1 1 0,0 0-169,1-2 100,1 1 0,-1 0-1,1-1 1,-1 1 0,1 1 0,-1-1-1,1 0 1,0 0 0,-1 1-1,1 0 1,0-1 0,0 1 0,0 0-1,0 0 1,1 0 0,-1 0 0,0 0-1,1 0 1,0 1 0,-1-1 0,1 0-1,0 1 1,0-1 0,0 1 0,1 0-1,-1-1 1,1 1 0,-1-1 0,1 1-1,0 0 1,0-1 0,0 1 0,0 0-1,0-1 1,1 1 0,-1 0-1,1-1 1,0 1 0,0-1 0,0 1-1,0-1 1,0 1 0,0-1 0,1 0-1,-1 0 1,1 1 0,-1-1 0,1 0-1,0 0 1,0-1 0,0 1 0,0 0-1,0-1 1,0 1 0,1-1 0,-1 0-1,2 1-99,2 0-58,1 0 0,-1-1 0,0 0 0,1-1 0,-1 0 0,0 1 0,1-2 0,-1 1 0,0-1 0,1 0 0,-1 0 0,0-1 0,0 0 0,0 0 0,3-2 58,24-10-3982,-2-2-5034,-27 14 6925,10-7-11075</inkml:trace>
  <inkml:trace contextRef="#ctx0" brushRef="#br0" timeOffset="1101.106">893 173 12118,'22'42'8544,"-5"1"-3891,-8-13-4123,-2 1-1,-1 0 0,-2 0 1,-1 0-1,0 27-529,-3-53 83,1 14-724,-4-24-2451,0-24-8281,2 10-1550</inkml:trace>
  <inkml:trace contextRef="#ctx0" brushRef="#br0" timeOffset="1329.1">960 168 11429,'36'-35'9257,"-34"34"-9097,0 0 1,1 0-1,-1 1 0,1 0 1,-1-1-1,1 1 0,-1 0 0,1 0 1,-1 0-1,1 1 0,-1-1 1,1 0-1,-1 1 0,1 0 1,-1-1-1,1 1 0,-1 0 0,0 0 1,0 1-1,1-1 0,-1 0 1,0 1-1,0-1 0,0 1 1,-1 0-1,1 0 0,1 1-160,3 2 144,-1-1 0,0 2-1,0-1 1,0 1 0,0 0 0,-1 0-1,0 0 1,0 0 0,-1 1 0,0-1-1,0 1 1,0 0 0,-1 0 0,0 0-1,0 0 1,-1 1 0,0-1 0,0 0-1,-1 1 1,0-1 0,0 0 0,-1 1-1,0-1 1,0 0 0,-1 2-144,-1-6-17,-1 0 0,0-1 0,0 1-1,0-1 1,0 0 0,0 0 0,0-1 0,-1 1 0,1-1 0,-1 0 0,1 0 0,-1 0 0,1-1 0,-1 1 0,1-1 0,-1 0 0,1-1-1,-1 1 1,1-1 0,-1 0 0,1 0 0,-1 0 0,1-1 0,0 1 0,-1-1 0,1 0 0,0 0 0,0-1 0,1 1 0,-4-4 17,-2-2-2896,3 2-2892,3 2 60,-1-1-7940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6:52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9877,'-11'14'10142,"-5"2"-5847,-37 50-2672,43-42-1464,2-1-1,1 1 0,1 1 0,1-1 1,1 1-1,2 0 0,0 0 1,1 0-1,2 0 0,0 0 0,2 0 1,2 4-159,-1-19 5,0 1 1,1-1 0,0 0-1,1 0 1,0 0-1,1-1 1,0 0 0,1 0-1,-1-1 1,2 0-1,-1 0 1,1-1 0,0 0-1,1 0 1,-1-1-1,1-1 1,1 0 0,-1 0-1,1-1 1,0 0-6,10 5 55,-32-14-38,-5-4-2469,7 2-2071,1 0-5096,1 3-1792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16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8228,'15'-34'14386,"4"40"-12135,-9 2-1996,0 1 0,-1 0 0,0 0 0,0 1 0,-1 0 0,0 1 0,-1 0 0,0 0 0,0 1 0,0 2-255,-1 2 38,0 0 0,-1 0 0,0 0 0,-1 1 1,-1-1-1,-1 1 0,0 0 0,-1 0 0,-1 0 0,-1 0 0,0 0 0,-1 0 0,-1 0 0,-1-1 0,-4 15-38,5-18 113,0-1 1,0 0-1,-1 0 0,-1-1 1,0 1-1,0-1 0,-1 0 1,-1-1-1,0 1 0,0-1 0,-1-1 1,0 1-1,-1-1 0,0-1 1,-1 1-114,21-51-2847,-5 28 392,0 0-7904,-2 3-3650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09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7635,'3'-20'8476,"18"34"-3612,0 109-745,-20-115-4007,6 54 488,2-1 1,3-1-1,2 1 0,9 15-600,-33-106-4707,0-25-7711,7 23 1952</inkml:trace>
  <inkml:trace contextRef="#ctx0" brushRef="#br0" timeOffset="1005.176">99 15 8340,'-62'10'7262,"93"8"-3119,194-14-427,-168-8-3241,-56 4-467,419-20 1802,0 17 1,276 39-1811,-649-29 21,-25-3-6,0-1 0,1-1 0,-1-1 0,0-1-1,1 0 1,-1-2 0,8-2-15,-5-17 18,-39 7-2904,-6 7-4307,13 5 2565,-7-4-8357</inkml:trace>
  <inkml:trace contextRef="#ctx0" brushRef="#br0" timeOffset="1684.245">101 557 8996,'27'2'7523,"-4"-2"-5644,179 18 2579,103-19-2070,-208-1-1679,897-8 1519,-764-6-1550,140-30-678,-328 36-3,-44-8-2803,-7 6-6686,7 11 6161,-2-6-9880</inkml:trace>
  <inkml:trace contextRef="#ctx0" brushRef="#br0" timeOffset="2114.638">2195 17 9140,'18'-17'8613,"2"27"-4991,8 34-1538,50 295 1389,-47-241-3129,-31-98-374,1 0-1,0 0 0,-1 0 1,1 0-1,0 0 1,-1 0-1,1-1 0,-1 1 1,1 0-1,0 0 0,-1 0 1,1-1-1,-1 1 0,1 0 1,-1-1-1,1 1 0,-1-1 1,1 1-1,-1 0 0,1-1 1,-1 1-1,1-1 0,-1 1 1,0-1-1,1 1 0,-1-1 1,0 1-1,1-1 0,-1 0 1,0 1-1,0-1 0,0 1 1,0-1-1,1 0 0,-1 1 1,0-1-1,0 0 0,0 1 1,0-1-1,0 1 0,-1-1 1,1 0-1,0 1 0,0-1 1,0 0-1,0 1 0,-1-1 1,1 1-1,0-1 0,-1 1 1,1-1-1,0 1 0,-1-1 31,1 0-66,0-11-234,1-5-3535,1-1-3945,0 0-5874</inkml:trace>
  <inkml:trace contextRef="#ctx0" brushRef="#br0" timeOffset="2767.851">1444 61 9620,'2'0'7654,"8"6"-5901,-4 5-1201,-1 1-1,0 0 1,-1 0-1,0 1 1,-1-1-1,-1 1 1,0 0-1,0 0 1,-1 0-1,-1 10-551,0-11 307,8 65 273,2-1-1,4-1 1,4 3-580,-5-40 54,-20-79-10654,-1 24 4160,-4-1-3146</inkml:trace>
  <inkml:trace contextRef="#ctx0" brushRef="#br0" timeOffset="3230.355">723 39 8244,'-10'15'8760,"8"25"-6814,2-37-1383,3 46 662,2 0-1,1-1 1,3 0-1,3 4-1224,27 197 1660,-39-249-1717,0 0 1,0 0 0,1 0 0,-1-1 0,0 1-1,0 0 1,0 0 0,0 0 0,0 0 0,1-1 0,-1 1-1,0 0 1,0 0 0,0 0 0,0 0 0,1 0-1,-1 0 1,0 0 0,0 0 0,0 0 0,1-1 0,-1 1-1,0 0 1,0 0 0,0 0 0,1 0 0,-1 0-1,0 0 1,0 0 0,1 0 0,-1 1 0,0-1-1,0 0 1,0 0 0,1 0 0,-1 0 0,0 0 0,0 0-1,0 0 1,0 0 0,1 0 0,-1 1 0,0-1-1,0 0 1,0 0 0,0 0 0,0 0 0,1 0-1,-1 1 1,0-1 56,7-22-10914,-6 5-1417</inkml:trace>
  <inkml:trace contextRef="#ctx0" brushRef="#br0" timeOffset="4314.347">284 176 7011,'4'-10'6769,"20"6"1069,-30 38-4108,-7 55-3093,56-82-629,22-1 266,-51-7-4931,1 1-5044,-8-1-2192</inkml:trace>
  <inkml:trace contextRef="#ctx0" brushRef="#br0" timeOffset="4574.35">423 160 10581,'1'17'10167,"1"12"-6663,0 13-2731,-2-19-367,1 1 1,1-1-1,1 0 0,1 0 1,2 0-1,1 6-406,0-22-940,-7-23-4251,1 1-3119,4 1-4696</inkml:trace>
  <inkml:trace contextRef="#ctx0" brushRef="#br0" timeOffset="5622.182">1185 142 10005,'-9'9'8421,"-4"-4"-3794,-37-7-2589,24 0-375,23 2-1549,0-1-27,0 0 0,-1 1 0,1-1 1,-1 1-1,1 0 0,-1 0 1,1 0-1,-1 1 0,1-1 0,0 1 1,-1 0-1,1 0 0,0 0 0,-1 0 1,1 1-1,0-1 0,0 1 1,0 0-1,0 0 0,0 0 0,1 0 1,-1 0-1,0 1 0,1-1 0,0 1 1,0-1-1,-2 3-87,27 88 568,33-99-464,-31 5-76,-23 0-30,0 0 1,1 0-1,-1 0 1,1 1-1,-1-1 1,1 0-1,-1 1 0,1 0 1,0 0-1,-1-1 1,1 2-1,-1-1 1,1 0-1,-1 0 1,1 1-1,0-1 1,-1 1-1,1 0 1,-1 0-1,0 0 1,1 0-1,-1 0 1,0 1-1,0-1 0,0 1 1,0-1-1,0 1 1,0 0-1,0 0 1,0 0-1,0 0 1,-1 0-1,1 0 1,-1 0-1,0 0 1,0 1-1,0-1 1,0 0-1,0 1 0,0-1 1,0 1-1,-1-1 1,0 1-1,1 1 2,-1-1 17,-1 1-1,1-1 0,-1 0 0,0 0 0,0-1 0,0 1 1,0 0-1,-1 0 0,1 0 0,-1-1 0,1 1 1,-1-1-1,0 1 0,0-1 0,0 0 0,0 1 0,-1-1 1,1 0-1,0-1 0,-1 1 0,0 0 0,1-1 1,-1 1-1,0-1 0,0 0 0,0 0 0,1 0 0,-1 0 1,0-1-1,-1 1 0,0-1-16,-4 2-27,-1-1 0,1-1 0,0 0 0,-1 0 0,1-1 0,-1 1 0,1-2 1,0 1-1,0-1 0,0-1 0,-2 0 27,6-1-2692,12-9-11403,4 6 836</inkml:trace>
  <inkml:trace contextRef="#ctx0" brushRef="#br0" timeOffset="6262.09">1881 179 10085,'-24'-11'9800,"-3"36"-6411,23-20-3079,-73 85 3230,77-84-3516,0-1 0,1 1-1,0-1 1,-1 1-1,2-1 1,-1 0-1,1 1 1,0-1 0,0 0-1,0 0 1,0 0-1,1-1 1,0 1-1,0 0 1,1-1-1,-1 0 1,1 0 0,0 0-1,0 0 1,0-1-1,0 1 1,1-1-1,-1 0 1,3 1-24,-3-2 1,-1 0 0,1 0 1,0-1-1,0 1 0,0-1 0,0 0 1,0 0-1,0 0 0,0 0 0,0-1 1,0 0-1,0 0 0,0 0 0,0 0 1,0 0-1,0-1 0,1 0 0,-1 0 1,-1 0-1,1 0 0,0-1 0,0 1 1,0-1-1,-1 0 0,1 0 0,-1-1 0,1 1 1,-1-1-1,0 1 0,0-1 0,0 0 1,0 0-1,-1-1 0,1 1 0,-1 0 1,0-1-1,0 1 0,0-1 0,-1 0 1,1 0-1,-1 0 0,0 0 0,1-2-1,-2-1 68,0 0 0,0 1-1,-1-1 1,0 1-1,0-1 1,0 1-1,-1-1 1,0 1 0,0 0-1,-1 0 1,0 0-1,0 0 1,0 0-1,-1 1 1,0-1 0,-1-1-68,-13-23 172,3 8-492,12 20-4385,2 1-4815,4-1-4916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22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0 9716,'-5'7'8835,"-15"9"-5153,-2 3-2496,-129 106 3317,96-78-3726,39-36-649,1 2 1,0-1-1,1 2 1,1 0 0,0 1-1,1 0 1,0 1 0,1 0-1,0 4-128,-6 10-1272,24-65-4443,12 4-8262,-12 21 5101</inkml:trace>
  <inkml:trace contextRef="#ctx0" brushRef="#br0" timeOffset="264.008">13 91 9508,'-6'-20'7032,"6"19"-6858,-1 0 1,1 0-1,0 0 1,0 0-1,0 1 1,0-1-1,0 0 1,0 0-1,1 0 1,-1 0-1,0 0 1,0 1-1,1-1 1,-1 0-1,0 0 0,1 0 1,-1 1-1,1-1 1,-1 0-1,1 0 1,-1 1-1,1-1 1,-1 0-1,1 1 1,0-1-1,-1 1 1,1-1-1,0 1 1,0-1-1,-1 1 1,1 0-1,0-1 1,0 1-1,0 0 1,-1-1-1,1 1 1,0 0-1,0 0 1,0 0-1,0 0 0,0 0 1,0 0-1,-1 0 1,1 0-1,0 0 1,0 0-1,0 1 1,0-1-1,-1 0 1,1 1-1,0-1 1,0 0-1,0 1 1,-1-1-1,1 1 1,0 0-175,84 73 2590,143 82-1592,-134-96-974,-112-92-1227,10 16-789,3 5-1846,-3 0-6033,-1 3-3132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28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35 8820,'0'-2'336,"0"1"0,0 0 1,0 0-1,0-1 0,-1 1 0,1 0 0,0 0 1,-1 0-1,1-1 0,-1 1 0,1 0 0,-1 0 0,1 0 1,-1 0-1,0 0 0,0 0 0,0 0 0,1 0 1,-1 0-1,0 0 0,0 0 0,0 1 0,0-1 1,-1 0-1,1 1 0,0-1 0,0 1 0,0-1 1,0 1-1,-1-1 0,1 1 0,0 0 0,-1 0-336,-1 0 254,0 1-1,0 0 0,1 0 0,-1 0 1,0 1-1,1-1 0,-1 0 0,1 1 1,0 0-1,-1 0 0,1-1 0,0 1 1,0 1-1,0-1 0,0 0 1,0 0-1,1 1 0,-1-1 0,1 1 1,0-1-1,-1 2-253,-1 2 28,0 1 0,0 0 0,0 0 0,1 0 1,0 0-1,1 0 0,0 0 0,0 0 0,0 1 0,1-1 0,0 0 0,0 1 1,1-1-1,0 0 0,0 0 0,1 0 0,0 0 0,0 0 0,1 0 1,-1 0-1,2-1 0,-1 1 0,1-1 0,0 0 0,0 0 0,0 0 0,1 0 1,0-1-1,0 0 0,1 0 0,-1 0 0,1-1 0,3 2-28,1-4-34,0 0 0,1-1 1,-1 0-1,1-1 0,-1 0 0,0-1 0,1 0 0,-1-1 0,0 0 0,0 0 0,0-1 0,0-1 0,0 1 0,2-3 34,-8 4-27,0 0-1,-1-1 0,0 1 0,1-1 0,-1 0 0,0 1 0,0-2 1,-1 1-1,1 0 0,0 0 0,-1-1 0,0 0 0,0 1 1,0-1-1,-1 0 0,1 0 0,-1 0 0,0 0 0,0 0 0,0 0 1,0 0-1,-1 0 0,0-1 0,1 1 0,-2 0 0,1 0 1,0 0-1,-1 0 0,0-1 0,0 1 0,0 0 0,-1 0 0,1 0 1,-1 1-1,0-1 0,0 0 0,0 1 0,0-1 0,-1 1 1,1-1-1,-1 1 0,0 0 0,0 0 0,0 1 0,-1-1 0,1 1 1,-1-1-1,-1 0 28,-10-8 132,0 1 1,0 0-1,-1 1 0,0 0 1,0 1-1,-1 1 1,0 1-1,-7-1-132,8 15-1567,40 7-5593,-8-15 752,5-1-3850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29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69 8756,'-22'7'8247,"3"3"-4230,-20 42-823,35-41-2955,0-1 0,1 1 0,0 0 0,1 0 0,0 0 0,0 1 0,1-1 0,1 0 0,0 0 0,1 10-239,0-18 7,-1 1 0,1 0 0,-1-1 0,1 0-1,0 1 1,1-1 0,-1 1 0,0-1-1,1 0 1,0 0 0,0 0 0,0 0 0,0 0-1,0 0 1,0-1 0,1 1 0,-1-1-1,1 1 1,0-1 0,0 0 0,0 0 0,0 0-1,0-1 1,0 1 0,0-1 0,1 0-1,-1 1 1,1-1 0,-1-1 0,0 1 0,1 0-1,0-1 1,-1 0 0,1 0 0,1 0-7,0 1-21,0-1 0,0 1 0,1-1 0,-1 0 0,0 0 0,1-1 0,-1 0 1,0 0-1,1 0 0,-1-1 0,0 1 0,0-1 0,0 0 0,-1-1 0,1 1 0,0-1 1,-1 0-1,1 0 0,-1 0 0,0-1 0,0 1 0,-1-1 0,1 0 0,-1 0 0,0-1 1,0 1-1,0-1 0,0 1 0,-1-1 0,0 0 0,0 0 0,0 0 0,0 0 0,-1 0 1,1-4 20,-3 2-46,0-1 1,0 1 0,0 0-1,-1 0 1,0 0-1,0 0 1,0 0 0,-1 0-1,-1 1 1,1-1 0,-1 1-1,0 0 1,0 0 0,-1 0-1,1 1 1,-1-1 0,-1 1-1,1 0 1,-1 1 0,0-1-1,0 1 1,0 0-1,0 1 1,-1 0 0,1 0-1,-1 0 1,0 0 0,0 1-1,0 1 1,0-1 0,-1 1-1,1 0 1,-2 0 45,-5 15-5525,26 7-4357,4-13 691</inkml:trace>
  <inkml:trace contextRef="#ctx0" brushRef="#br0" timeOffset="339.937">361 1 11125,'1'2'6867,"5"11"-4439,26 98 2290,-2 61-3492,-25-183-6313,11-26-6215,-5 15 1343</inkml:trace>
  <inkml:trace contextRef="#ctx0" brushRef="#br0" timeOffset="684.462">578 41 10005,'-6'8'9517,"-13"9"-8913,13-13 344,-9 8-86,9-8-611,0 0 1,0 1-1,0-1 0,0 1 1,1 0-1,0 0 1,0 1-1,0-1 1,1 1-1,-1 0 0,2 1 1,-1-1-1,1 1 1,0-1-1,0 1 1,0 0-1,1 0 0,0 0 1,1 1-1,-1 5-251,44-2 139,91 37 1299,-120-41-1617,-22-8-169,-9-5-3985,6-4-7801,8 2 603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28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24 11189,'-8'2'8057,"6"6"-4374,8 27-2247,-5-33-995,36 179 893,-29-165-3073,8-29-11516,-13 8 10694,7-7-6008</inkml:trace>
  <inkml:trace contextRef="#ctx0" brushRef="#br0" timeOffset="397.11">188 0 8516,'2'5'7809,"-6"2"-3486,-35 34-1123,28-32-2918,0 1 0,1 0 0,0 0 0,0 1 0,2 0 0,-1 1 0,1 0 0,1 0-1,0 1 1,1 0 0,0 0 0,-1 9-282,7-20 18,0 1 1,1-1-1,0 0 0,-1 1 0,1-1 1,0 0-1,0 1 0,0-1 1,1 0-1,-1 0 0,1 0 0,-1 0 1,1 0-1,-1 0 0,1-1 1,0 1-1,0 0 0,0-1 0,0 0 1,0 1-1,0-1 0,0 0 0,1 0 1,-1 0-1,0 0 0,1 0 1,-1-1-1,0 1 0,1-1 0,-1 0 1,1 1-1,-1-1 0,1 0 0,-1 0 1,1-1-1,-1 1 0,1 0 1,-1-1-1,2 0-18,24 5 173,42 18 59,-68-13-1756,-6 4-4949,2-5-1711,1 1-3968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26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86 9380,'-23'-6'8249,"2"10"-3970,18-3-4175,1 1-1,0-1 1,0 1-1,0-1 1,0 1-1,0 0 1,0 0-1,0 0 1,1 0-1,-1 0 1,1 0-1,-1 1 1,1-1-1,0 0 1,0 1-1,0-1 1,0 1-1,1-1 1,-1 1-1,1-1 1,-1 1-1,1 0 1,0-1 0,0 3-104,0 3 18,0 0 0,1 0 0,0 0 0,1-1 1,0 1-1,0 0 0,1-1 0,-1 1 0,2-1 1,-1 0-1,1 0 0,0 0 0,0 0 0,1-1 1,0 1-1,0-1 0,1-1 0,-1 1 1,1-1-1,1 0 0,-1 0 0,1-1 0,5 4-18,-5-7-16,0 0-1,-1 0 1,1-1-1,0 0 1,0 0-1,-1 0 1,1-1-1,0 0 1,-1 0-1,1-1 1,-1 0-1,1 0 1,-1-1-1,0 1 1,0-1-1,0-1 1,0 1-1,-1-1 1,1 0-1,-1 0 1,0-1-1,0 1 1,0-1-1,-1 0 1,0-1-1,0 1 1,1-3 16,-4 2 4,0 1 0,0-1 0,-1 0 0,0 0 0,0 0 0,0 0 0,-1 0 0,0 0 1,0 0-1,0 1 0,-1-1 0,0 0 0,0 1 0,0-1 0,-1 1 0,0 0 0,0 0 0,0 0 0,0 0 0,-1 0 1,0 1-1,0 0 0,0 0 0,-1 0 0,1 0 0,-1 0 0,0 1 0,0 0 0,0 0 0,-1 1 0,1-1 0,-1 1 0,1 0 1,-1 0-5,-7-6 39,11 6-22,0 1 0,0-1 0,0 0 0,-1 1 0,1-1 0,0 1 0,0 0 0,-1 0 0,1 0 0,-1 0 0,1 0 0,-1 0 0,0 1 0,1-1 0,-1 1 0,1 0 1,-1-1-1,0 1 0,1 1 0,-1-1 0,0 0 0,1 1 0,-1-1 0,-2 2-17,0 26-4515,21-16-5977,-4-9 562</inkml:trace>
  <inkml:trace contextRef="#ctx0" brushRef="#br0" timeOffset="296.881">367 2 9204,'11'28'9131,"2"16"-5246,2 7-2860,-8-34-848,-1-1-1,-1 1 0,-1 1 1,0-1-1,-1 0 1,-1 1-1,0 0 0,-2 0 1,0 6-177,13-60-6112,-2 6-3221,-1 10-39</inkml:trace>
  <inkml:trace contextRef="#ctx0" brushRef="#br0" timeOffset="712.304">597 1 8516,'-4'18'8574,"-8"4"-3980,-42 46-2946,27-37-209,23-27-1332,0 1-1,0 0 0,0 0 0,1 1 0,0-1 1,0 1-1,0-1 0,0 1 0,1 0 1,0 0-1,1 0 0,-1 1 0,1-1 0,0 0 1,0 0-1,1 6-106,1-10 10,1-1 0,0 1-1,-1-1 1,1 1 0,0-1 0,-1 0 0,1 0 0,0 0 0,0 0 0,0 0 0,0 0 0,0 0-1,1-1 1,-1 1 0,0-1 0,0 1 0,0-1 0,0 0 0,1 0 0,-1 0 0,0 0-1,0 0 1,2-1-10,12 2 200,81 49 331,-96-55-5556,-1-2-4629,0 7 8461,0-5-10348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37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8020,'2'-12'9423,"4"17"-3965,4 20-2891,-4 4-2250,-2 0 1,-1 1-1,-2-1 0,0 1 1,-4 24-318,9 118 352,-6-171-320,-1 0-1,1 1 0,0-1 0,0 0 1,0 0-1,0 0 0,0 0 1,0 0-1,0 1 0,0-1 1,1 0-1,-1 0 0,0 0 1,1 0-1,-1 0 0,1 0 1,-1 0-1,1 0 0,-1 0 0,1 0 1,0 0-1,-1 0 0,1 0 1,0 0-1,0-1 0,0 1 1,0 0-1,0-1 0,0 1 1,0 0-1,0-1 0,0 1 1,0-1-1,0 0 0,0 1 0,0-1 1,0 0-1,0 0 0,1 1 1,-1-1-1,0 0 0,0 0 1,0 0-1,0 0 0,0-1 1,1 1-1,-1 0 0,0 0 1,0-1-1,0 1 0,0-1 1,0 1-1,0-1 0,0 1 0,0-1 1,0 1-1,0-2-31,8-1 156,-4 0-84,1 0 0,-1 0 0,1 1 0,-1 0 0,1 0 1,0 0-1,0 1 0,0 0 0,0 0 0,0 0 0,0 1 0,0 0 1,0 0-1,0 0 0,0 1 0,0 0 0,4 1-72,-5 1-55,0-1-4161,4-11-9385,-6 5 915</inkml:trace>
  <inkml:trace contextRef="#ctx0" brushRef="#br0" timeOffset="220">19 19 13478,'4'2'3842,"4"-4"208,0 2-1345,3 0-880,1 2-561,0-4-351,-1 2-321,2-1-192,-4 1-224,1 0-144,-1-1-400,3-2-672,-1 2-833,3-2-2305,5-1-3201,-2-1-7044</inkml:trace>
  <inkml:trace contextRef="#ctx0" brushRef="#br0" timeOffset="1095.601">303 34 10149,'9'-3'11566,"32"-2"-7024,-39 7-4494,1 0 0,-1-1 0,1 1 0,0-1 0,0 0-1,-1 0 1,1 0 0,0 0 0,0-1 0,0 1 0,0-1-1,0 0 1,0 1 0,0-1 0,0-1 0,0 1 0,0 0-1,0-1 1,0 0 0,0 1 0,0-1 0,0 0 0,0-1-1,-1 1 1,1 0 0,0-1 0,-1 1 0,1-1 0,-1 0-48,4 12 64,-7-7-44,0 0 0,-1 1 1,1-1-1,1 0 1,-1 0-1,0 1 0,1-1 1,0 1-1,0-1 1,0 0-1,0 1 0,0-1 1,1 0-1,-1 1 1,1-1-1,0 0 0,0 0 1,1 3-21,1 6 97,35 276 778,-30-268-856,-7-19-15,-1-1 0,1 1 0,-1 0 1,1-1-1,-1 1 0,1 0 0,-1-1 0,0 1 1,1 0-1,-1 0 0,0-1 0,0 1 0,0 0 0,0 0 1,1 0-1,-1-1 0,0 1 0,0 0 0,0 0 1,-1 0-1,1-1 0,0 1 0,0 0 0,0 0 1,0-1-1,-1 1 0,1 0 0,0 0 0,-1-1 0,1 1 1,-1 0-1,1-1 0,-1 1 0,1-1 0,-1 1 1,1 0-1,-1-1 0,0 1 0,1-1 0,-1 1 1,0-1-1,1 0 0,-1 1 0,0-1 0,1 0 0,-1 1 1,0-1-1,0 0 0,0 0-4,-94 32 1670,93-32-1666,0 0 0,-1 0-1,1 0 1,0 0 0,-1-1 0,1 1-1,0-1 1,0 1 0,-1-1 0,1 0-1,0 0 1,0 0 0,0 0 0,0 0-1,0 0 1,0 0 0,0-1 0,0 1-1,1-1 1,-1 0 0,0 1 0,1-1 0,-1 0-1,1 0 1,0 0 0,0 0 0,0 0-4,7 4-13069,-3 0 7670,2 1-7161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1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254 112 8756,'-5'-32'10058,"-9"5"-4467,10 22-5396,0 1-1,0-1 1,-1 1-1,0 0 1,0 1-1,0-1 1,0 1-1,0 0 1,0 0 0,-1 0-1,0 1 1,1 0-1,-1 0 1,0 0-1,0 1 1,0 0-1,0 0 1,0 1-1,0-1 1,-1 1 0,1 1-1,-5 0-194,4 2 31,1 0 1,0 1-1,0 0 0,1 0 0,-1 0 0,1 1 1,0-1-1,0 1 0,0 1 0,1-1 0,0 1 1,0-1-1,0 1 0,1 0 0,0 1 0,0-1 1,0 0-1,1 1 0,0 0 0,0-1 0,1 1 1,0 0-1,0 1-31,-3 13 5,1-1 0,0 1 0,2-1 0,0 1 0,2 0 0,0-1-1,2 7-4,0-21 1,1 0-1,-1 1 0,1-1 0,0-1 1,1 1-1,-1 0 0,1-1 0,0 0 0,0 0 1,1-1-1,0 0 0,-1 1 0,1-2 1,1 1-1,-1-1 0,0 0 0,1 0 0,0-1 1,-1 0-1,1 0 0,0 0 0,0-1 1,0 0-1,6 0 0,77-4-144,-67-11-3922,-5 1-7918,-5 7-1249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35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249 209 10645,'-52'-6'7844,"0"11"-3401,43-3-4133,0 0-1,0 0 1,0 1-1,0 1 1,1-1-1,-1 1 1,1 1-1,0 0 1,0 0 0,1 0-1,-1 1 1,1 0-1,0 0 1,1 1-1,-4 5-309,8-10 24,1 0-1,-1 0 1,1 0-1,0 1 0,0-1 1,0 0-1,0 1 1,0-1-1,1 1 0,-1-1 1,1 1-1,-1 0 1,1-1-1,0 1 1,0-1-1,0 1 0,0 0 1,1-1-1,-1 1 1,1-1-1,-1 1 0,1-1 1,0 1-1,0-1 1,0 1-1,0-1 1,1 0-1,-1 0 0,1 0 1,-1 0-1,1 0 1,0 0-1,-1 0 0,1 0 1,0 0-1,0-1 1,1 1-1,-1-1 1,0 0-1,1 1-23,96 44 58,-95-45-156,0 0 0,1 0 0,-1 0 0,1-1 0,-1 1 0,1-1 0,-1 0 0,1-1 0,-1 1 0,1-1 0,-1 1 0,0-1 0,1-1 0,-1 1 0,0-1 0,0 1 0,0-1 0,0-1 0,0 1 0,0 0 0,0-1 0,-1 0 0,3-2 98,31-62-8772,-31 43 1948,0-2-3880</inkml:trace>
  <inkml:trace contextRef="#ctx0" brushRef="#br0" timeOffset="224">256 1 9957,'-10'17'9438,"10"21"-6154,0-26-2059,1 54 368,3 1 0,3-1-1,10 35-1592,-17-96-386,8 18-16,-3-21-2620,3-5-3316,-4 0-857,4 0-4128</inkml:trace>
  <inkml:trace contextRef="#ctx0" brushRef="#br0" timeOffset="488.738">424 291 10661,'34'-2'5561,"23"-5"-919,-55 7-4607,0-1 1,0 1-1,0-1 0,0 1 1,-1-1-1,1 0 1,0 0-1,0 0 0,0 0 1,-1 0-1,1 0 1,-1-1-1,1 1 1,-1-1-1,1 1 0,-1-1 1,0 1-1,0-1 1,0 1-1,0-1 0,0 0 1,0 0-1,0 0 1,0 0-1,-1 0 1,1 1-1,-1-1 0,0 0 1,1 0-1,-1 0 1,0 0-1,0 0 0,0 0 1,0 0-1,-1 0 1,1 0-1,0 0 0,-1 0 1,0 0-36,1-2 30,0 1-1,0 0 1,-1 0 0,0-1-1,0 1 1,0 0 0,0 0 0,0 0-1,0 0 1,-1 0 0,1 0-1,-1 1 1,0-1 0,0 0-1,0 1 1,0-1 0,-1 1 0,1 0-1,0 0 1,-1 0 0,0 0-1,1 0 1,-1 0 0,0 1 0,0 0-1,0-1 1,0 1 0,0 0-1,-1 0 1,1 1 0,0-1-1,0 1 1,0-1 0,-1 1 0,1 0-1,0 0 1,0 1 0,-1-1-1,1 1 1,0-1 0,0 1 0,0 0-1,0 0 1,0 0 0,0 1-1,0-1 1,0 1 0,0 0-1,0 0 1,1 0 0,-1 0 0,-1 2-30,-1 2 141,0 0 0,0 1 0,1-1 1,0 1-1,0 1 0,0-1 0,1 0 1,1 1-1,-1-1 0,1 1 1,0 0-1,1 0 0,0 0 0,0 0 1,0 0-1,1 0 0,1 0 1,-1 0-1,1 0 0,1 0 0,-1 0 1,2 1-142,1-3 47,0-1 1,0-1-1,0 1 1,1-1-1,-1 1 1,1-1-1,0 0 1,1-1-1,-1 0 1,1 1-1,-1-2 1,1 1-1,0-1 1,0 1-1,0-2 1,0 1-1,1-1 1,-1 0-1,0 0 1,1-1-1,-1 1-47,36-18-2537,-19-4-2298,-2 3-4333,-6 6-2171</inkml:trace>
  <inkml:trace contextRef="#ctx0" brushRef="#br0" timeOffset="752.744">689 13 11829,'11'16'8900,"-4"17"-6263,-6-26-1835,15 118 2713,8 50-2604,-13-138-2557,10-60-15988,-12 17 8336</inkml:trace>
  <inkml:trace contextRef="#ctx0" brushRef="#br0" timeOffset="1064.736">882 291 11413,'34'-7'7760,"18"2"-4126,2 0-2977,-53 5-655,0 0 0,0 0 1,-1 0-1,1 0 0,0 0 0,0 0 0,0 0 0,0-1 1,-1 1-1,1 0 0,0 0 0,0-1 0,0 1 1,-1 0-1,1-1 0,0 1 0,-1-1 0,1 1 0,0-1 1,-1 1-1,1-1 0,0 0 0,-1 1 0,1-1 0,-1 0 1,1 1-1,-1-1 0,0 0 0,1 1 0,-1-1 0,0 0 1,1 0-1,-1 0 0,0 0 0,0 1 0,0-1 0,0 0 1,1 0-1,-1 0 0,0 0 0,-1 1 0,1-1 1,0 0-1,0 0 0,0 0 0,0 0 0,-1 1 0,1-1 1,0 0-1,-1 0 0,1 1 0,-1-1 0,1 0-2,-33-34 16,31 33 38,-1 0-1,0 0 1,1 0 0,-1 1 0,0-1 0,0 1 0,0 0-1,0 0 1,0 0 0,0 0 0,0 1 0,-1-1 0,1 1 0,0 0-1,0 0 1,-1 0 0,1 0 0,0 0 0,0 1 0,0-1-1,0 1 1,-1 0 0,1 0 0,0 0 0,0 0 0,1 1-1,-1-1 1,0 1 0,0 0 0,1 0 0,-1 0 0,1 0-1,-1 0 1,1 1 0,0-1 0,0 0 0,0 1 0,0 0-1,0 1-53,-1 4 203,0 0 0,0 0 0,1 0 0,0 0 0,1 0 0,0 1 0,0-1 0,1 1 0,0-1 0,0 0 0,1 1 0,0-1 0,1 0 0,2 8-203,-1-13-3,1 0-1,0-1 1,-1 0 0,1 0 0,0 0 0,0 0 0,0-1 0,1 0-1,-1 0 1,0 0 0,0 0 0,1 0 0,-1-1 0,0 0-1,1 0 1,-1 0 0,0 0 0,1-1 0,-1 0 0,0 0 0,0 0-1,1-1 4,49-13-3286,-38 6-1269,-2-3-4553,-5 2-2393</inkml:trace>
  <inkml:trace contextRef="#ctx0" brushRef="#br0" timeOffset="1288.738">1156 9 10389,'4'3'6279,"1"4"-3450,4 18-1485,-8-24-829,37 170 4592,-15-54-3920,-3-32-1086,-26-97-3929,-4-8-1327,0 8-2792,-2 4-2858</inkml:trace>
  <inkml:trace contextRef="#ctx0" brushRef="#br0" timeOffset="1700.733">1136 287 12278,'3'2'7770,"5"-1"-4301,20 0-1727,-27-1-1507,70 9 1466,-60-6-1695,0-1-1,0 0 1,-1-1 0,1 0 0,0-1 0,0 0-1,0-1 1,0 0 0,7-2-6,-14 2 0,0-1 0,-1 1 0,1-1 0,-1 0 0,1-1 0,-1 1 0,0 0 0,0-1-1,0 0 1,0 1 0,-1-1 0,1-1 0,-1 1 0,1 0 0,-1 0 0,0-1 0,-1 1 0,1-1 0,-1 0 0,1 1-1,-1-1 1,0 0 0,0 0 0,-1 0 0,1 0 0,-1 0 0,0 0 0,0 0 0,0 0 0,0 0 0,-1 0 0,0 1 0,0-1-1,-1-3 1,1 6 5,0 0 1,0 0-1,0 0 0,0 0 0,0 0 0,0 0 0,-1 1 0,1-1 0,0 0 0,-1 1 0,1-1 0,0 1 0,-1 0 0,1-1 0,0 1 0,-1 0 0,1 0 0,-1 0 0,1 0 0,0 0 0,-1 0 0,1 0 0,-1 1 0,1-1 0,0 0 0,-1 1 0,1-1 0,0 1 0,-1-1 0,1 1 0,0 0 0,0 0 0,-1-1 0,1 1 0,0 0 0,0 0 0,0 0 0,0 0 0,0 0 0,1 0 0,-1 1 0,0-1 0,0 0 0,1 0 0,-1 1 0,1-1 0,-1 0 0,1 1 1,-1-1-1,1 0 0,0 2-5,-4 4 98,1 0 1,0 1 0,0-1 0,1 1 0,0 0 0,0-1-1,1 1 1,0 0 0,0 0 0,1 0 0,0 0 0,0 0-1,1 0 1,0 0 0,0 0 0,1-1 0,0 1 0,1 0-1,0-1 1,0 1 0,0-1 0,3 4-99,-5-10-7,1 1 0,-1-1 1,0 0-1,1 0 0,-1 0 0,1 0 0,0 0 1,-1 0-1,1 0 0,0 0 0,-1 0 1,1-1-1,0 1 0,0-1 0,0 1 0,-1-1 1,1 0-1,0 0 0,0 0 0,0 0 1,0 0-1,0 0 0,-1-1 0,1 1 0,0 0 7,25-17-2978,-11 2-2517,3 5-3489,-1 2-3048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3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10437,'-5'7'6460,"5"14"-4050,0-16-1609,1 14-261,2-1-1,0 0 1,1 1 0,1-2-1,1 1 1,0 0 0,1-1-1,2 1-539,28 88 586,-22-65-401,4-82-153,-17 36-31,1 0 1,0 1-1,-1-1 1,2 1 0,-1 0-1,0 0 1,1 0 0,0 0-1,0 1 1,0-1 0,0 1-1,1 0 1,-1 0-1,1 1 1,0-1 0,0 1-1,0 0 1,0 0 0,0 1-1,0-1 1,1 1 0,-1 0-1,0 1 1,0-1-1,1 1 1,-1 0 0,1 1-1,-1-1 1,0 1 0,0 0-1,1 0-1,-5 0 18,1-1-1,-1 1 1,0-1-1,0 1 1,1-1 0,-1 1-1,0 0 1,0 0-1,0 0 1,1 0-1,-1 0 1,0 0 0,0 0-1,-1 0 1,1 0-1,0 0 1,0 0-1,0 1 1,-1-1-1,1 0 1,-1 1 0,1-1-1,-1 0 1,1 1-1,-1-1 1,0 1-1,0-1 1,0 0-1,0 1 1,0-1 0,0 1-1,0-1 1,0 1-1,0-1 1,-1 0-1,1 1 1,-1-1 0,1 1-1,-1-1 1,1 0-1,-1 0 1,0 1-1,1-1 1,-2 1-18,-39 53 505,32-48-646,0-1 0,0 1 0,0-2 0,-1 1 0,0-1 0,0-1-1,-1 0 1,1 0 0,-7 1 141,6-11-4255,16-16-7737,3 10 2969</inkml:trace>
  <inkml:trace contextRef="#ctx0" brushRef="#br0" timeOffset="536.015">447 262 11141,'42'-5'9086,"13"-22"-5425,-55 25-3653,-1 0-1,1 0 0,0 0 1,0 1-1,-1-1 1,1 0-1,-1 0 0,0 1 1,1-1-1,-1 0 0,0 1 1,0-1-1,0 1 1,0-1-1,0 1 0,0-1 1,-1 1-1,1 0 0,0 0 1,-1-1-1,1 1 1,-1 0-1,1 0 0,-1 0 1,0 1-1,1-1 0,-1 0 1,0 1-1,0-1 1,1 1-1,-1-1 0,0 1 1,0 0-1,0 0-7,0-1 28,-1 0 0,0 1 0,0-1 0,1 1 0,-1 0 0,0 0 0,0 0 0,1 0 0,-1 0 0,0 1 0,1-1 0,-1 1 0,0 0 1,1 0-1,-1 0 0,1 0 0,-1 0 0,1 0 0,-1 1 0,1-1 0,0 1 0,0 0 0,0-1 0,0 1 0,0 0 0,0 0 0,0 0 0,1 1 0,-1-1 0,1 0 0,-1 1 0,1-1 0,-1 2-28,-27 91 2333,52-14-1079,-22-80-1277,-1 1 0,1-1 0,0 0 0,0 1 0,1-1 0,-1 0 0,0 0 0,0 0 0,1 0 0,-1 0 0,0 0 0,1 0 0,-1-1 0,1 1 0,-1 0 0,1-1 0,-1 1 0,1-1 0,-1 0 0,1 1 0,0-1 0,-1 0 0,1 0 0,0 0 0,-1 0 0,1 0 0,0 0 0,-1-1 0,1 1 0,-1-1 0,1 1 0,-1-1 0,1 1 0,-1-1 1,1 0-1,-1 0 0,1 0 0,-1 1 0,0-2 0,0 1 0,1 0 0,-1 0 0,0 0 0,0 0 0,0-1 0,0 1 0,0 0 0,-1-1 0,1 1 23,28-30-5276,-6 13-3628,-1 6-4425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32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190 161 7059,'-3'-33'10112,"-25"20"-5716,-42 15-1967,67-1-2177,0-2-213,0 0-1,0 1 0,0 0 0,0 0 0,0 0 0,0 0 0,0 0 0,1 0 0,-1 1 1,0-1-1,0 1 0,0 0 0,0 0 0,0 0 0,1 0 0,-1 1 0,0-1 0,1 1 1,-1 0-1,1-1 0,0 1 0,-1 0 0,1 1 0,0-1 0,0 0 0,0 0 0,1 1 1,-1-1-1,1 1 0,-1 0 0,1-1 0,0 1 0,0 0 0,0 0 0,0 0 0,0 0 1,1-1-1,-1 1 0,1 0 0,0 0 0,0 0 0,0 1-38,3 1-6,1 0 0,-1-1 0,1 0 1,0 1-1,0-2 0,0 1 0,0 0 0,1-1 0,0 0 0,-1 0 0,1 0 0,0 0 1,1-1-1,-1 0 0,0 0 0,1 0 0,0-1 6,11 6-4,12 5 9,-17-8-4,0 1 0,-1 0-1,1 1 1,-1 0-1,0 0 1,-1 1 0,0 1-1,0 0 1,8 9-1,-17-16 2,0 0-1,0 0 1,0 1 0,0-1 0,-1 0 0,1 1-1,0-1 1,-1 0 0,1 1 0,-1-1 0,0 1 0,1-1-1,-1 1 1,0-1 0,0 1 0,0-1 0,0 1-1,0-1 1,0 0 0,0 1 0,-1-1 0,1 1-1,-1-1 1,1 1 0,-1-1 0,1 0 0,-1 1-1,0-1 1,0 0 0,1 1 0,-1-1 0,0 0 0,0 0-1,0 0 1,0 0 0,0 0 0,-1 0 0,1 0-1,0 0 1,0-1 0,-1 1 0,1 0 0,0-1-1,-1 1 1,1-1 0,-2 1-2,-69 24 90,-39-18-90,93-30-4945,23 2-5082,4 8-914</inkml:trace>
  <inkml:trace contextRef="#ctx0" brushRef="#br0" timeOffset="343.354">361 34 10533,'13'40'7066,"-3"26"-3442,-4-16-2359,27 135-212,-23-165-1052,-2-35 20,-9 7-20,1 1 1,0-1-1,0 1 1,1-1-1,0 1 1,0 0-1,1-1 1,0 1-1,0 0 1,1 0-1,0 0 1,0 0-1,0 0 1,1 1-1,0 0 1,0 0-1,1 0 1,0 0-1,0 0 1,0 1-1,1 0 1,-1 0-1,1 1 1,1-1-1,0 1-1,-3 4 0,-1 1 0,0 1-1,0-1 1,0 0 0,0 1 0,0 0-1,0 0 1,0 0 0,0 0 0,-1 0-1,1 0 1,-1 1 0,1-1-1,-1 1 1,0 0 0,0-1 0,0 1-1,0 0 1,-1 0 0,1 0 0,-1 1-1,0-1 1,0 0 0,0 0 0,0 1-1,-1-1 1,1 1 0,-1-1 0,0 0-1,0 1 1,0-1 0,0 1-1,-1-1 1,0 3 0,3 10 36,2 73-930,10-107-11029,-7 8 1129</inkml:trace>
  <inkml:trace contextRef="#ctx0" brushRef="#br0" timeOffset="693.346">793 234 9684,'-25'7'9369,"7"12"-4570,15-15-4732,1 1 0,0 0 0,0 0 0,0 0 0,0 0 0,1 0 0,0 0 0,0 1 0,1-1 0,-1 0 0,1 1 0,0-1 0,0 0 0,1 1 0,0-1 0,0 0 0,0 0 0,0 0 0,1 1 0,0-2 0,0 1 0,1 0 0,-1 0 0,1 0-67,0-3-17,1 0 1,0 1 0,0-1 0,0-1 0,0 1 0,0-1 0,0 1-1,0-1 1,0 0 0,0 0 0,1-1 0,-1 1 0,0-1-1,0 0 1,1-1 0,-1 1 0,0 0 0,1-1 0,-1 0-1,0 0 1,0-1 0,0 1 0,0-1 0,0 1 0,0-1 0,-1-1-1,1 1 1,0 0 0,-1-1 0,0 0 0,0 0 0,0 0-1,0 0 1,0 0 0,1-2 16,-3 3-6,1 0 1,0 0-1,-1 0 0,1-1 1,-1 1-1,0-1 0,0 1 1,0-1-1,0 1 0,0-1 1,0 0-1,-1 1 0,1-1 1,-1 0-1,0 1 0,0-1 1,0 0-1,0 0 0,0 1 1,-1-1-1,1 0 0,-1 1 1,0-1-1,0 0 0,0 1 1,0-1-1,0 1 0,0-1 1,-1 1-1,1 0 0,-1 0 1,0-1-1,1 1 0,-1 0 1,0 0-1,0 1 0,-1-1 1,1 0-1,0 1 1,-1-1 5,-4-3-20,0 0 1,0 1 0,-1-1 0,1 2 0,-1-1 0,0 1 0,0 0-1,0 1 1,0 0 0,-1 0 0,1 0 0,-6 1 19,37 14-12518,-4-11 614</inkml:trace>
  <inkml:trace contextRef="#ctx0" brushRef="#br0" timeOffset="943.612">974 202 10997,'19'21'10781,"-1"16"-7163,-15-32-3586,1-1 0,-1 1 1,1 0-1,-1-1 0,1 0 1,1 0-1,-1 0 0,0 0 1,1-1-1,0 1 0,0-1 1,0-1-1,0 1 1,0-1-1,1 1 0,-1-1 1,1-1-1,-1 1 0,1-1 1,0 0-1,0-1 0,-1 1 1,1-1-1,1 0-32,-3-3-3,0 0 0,0 0 1,0-1-1,0 1 0,-1-1 0,0 0 0,1 0 1,-1 0-1,-1-1 0,1 1 0,-1-1 1,1 1-1,-1-1 0,0 0 0,-1 0 0,0 0 1,1 0-1,-1 0 0,-1 0 0,1 0 1,-1 0-1,0 0 0,0-1 3,1-4-396,4-23-3595,0 9-6624,0 4-475</inkml:trace>
  <inkml:trace contextRef="#ctx0" brushRef="#br0" timeOffset="1202.088">1295 78 9748,'18'48'10001,"3"27"-5593,-20-73-4306,13 106 2104,0-99-4297,9-13-4710,-11 2 329,4 1-4613</inkml:trace>
  <inkml:trace contextRef="#ctx0" brushRef="#br0" timeOffset="1465.02">1566 211 10405,'-11'-12'11250,"-40"11"-7928,48 3-3266,-1 0-1,2 0 1,-1 0 0,0 0 0,0 1 0,1-1-1,-1 1 1,1 0 0,0-1 0,0 1 0,0 0 0,0 0-1,0 0 1,0 1 0,1-1 0,0 0 0,0 1 0,0-1-1,0 0 1,0 1 0,1-1 0,-1 1 0,1 0-1,0-1 1,0 1 0,0-1 0,1 1 0,-1-1 0,1 1-1,0-1 1,0 1 0,0-1 0,0 0 0,1 1-1,-1-1 1,1 0 0,0 0 0,0 0 0,0 0 0,0 0-1,1-1 1,-1 1 0,1-1 0,-1 1 0,1-1 0,0 0-1,0 0 1,0 0 0,0 0 0,0-1 0,1 1-1,1-1-55,1 0-281,0-1-1,0-1 0,1 1 0,-1-1 1,0 0-1,0-1 0,0 1 0,0-1 0,0 0 1,-1-1-1,1 1 0,0-1 0,-1 0 1,0-1-1,5-3 282,12-19-4930,-8-8-4175,-11 18-497</inkml:trace>
  <inkml:trace contextRef="#ctx0" brushRef="#br0" timeOffset="1741.014">1590 1 9460,'0'5'6843,"3"16"-3166,32 104 3281,5 42-5275,-40-166-2085,0 10 519,-2-10-4639,-2-2-6190,3 0-2374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4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7427,'5'11'7402,"1"12"-5630,-4-14-906,80 319 2847,-47-145-2840,-35-155-804,-8-76 27,6 37-93,0 1 1,0 0-1,0 1 1,1-1 0,0 0 0,1 0 0,0 0 0,0 0-1,1 0 1,1 0 0,0 0 0,0 0 0,1 1 0,0-1 0,0 1-1,1 0 1,5-9-4,-8 15-2,1-1 1,-1 1-1,1-1 0,0 1 0,0 0 1,1 0-1,-1 0 0,0 0 0,1 0 0,0 0 1,0 1-1,0 0 0,0-1 0,0 1 1,0 0-1,0 0 0,1 0 0,-1 1 0,1-1 1,0 1-1,-1 0 0,1 0 0,0 0 1,-1 1-1,1-1 0,0 1 0,0 0 0,0 0 1,-1 0-1,1 1 0,0-1 0,0 1 1,0 0-1,-1 0 0,1 0 0,3 2 2,0 4 91,0 2-1,0-1 0,-1 1 1,0-1-1,-1 2 0,0-1 1,0 1-1,-1-1 0,0 1 1,-1 0-1,0 1 1,0-1-1,-1 1 0,-1-1 1,1 9-91,1-2 130,-3 47 118,-1-64-334,0 0-1,1-1 0,-1 1 0,0-1 0,0 1 1,0-1-1,1 1 0,-1-1 0,0 0 0,0 1 1,1-1-1,-1 0 0,1 1 0,-1-1 1,0 0-1,1 0 0,0 0 0,-1 1 0,1-1 1,-1 0-1,1 0 0,0 0 0,0 0 1,0 0-1,-1 0 0,1 0 0,0 0 0,0 0 1,0 0-1,0 0 0,0 1 0,1-1 0,-1 0 1,0 0-1,0 0 0,1 0 0,-1 0 1,0 0-1,1 0 0,-1 1 0,1-1 0,-1 0 1,1 0 86,-1-1-225,1-6-549,3-11-2815,2 7-2605,2 2-3229</inkml:trace>
  <inkml:trace contextRef="#ctx0" brushRef="#br0" timeOffset="399.997">465 394 8100,'5'0'1304,"35"0"5187,3-2-3676,77-22-1788,-119 23-1021,0 0 1,0 0-1,0 0 1,0 0-1,0 0 1,0 0-1,0 0 1,0 0-1,0-1 1,-1 1-1,1 0 0,0-1 1,-1 1-1,1 0 1,-1-1-1,0 1 1,1-1-1,-1 1 1,0-1-1,0 1 1,0-1-1,0 1 0,0-1 1,0 1-1,0-1 1,0 1-1,-1-1 1,1 1-1,-1 0 1,1-1-1,-1 1 0,1 0 1,-1-1-1,0 1 1,0 0-1,0-1 1,0 1-1,1 0 1,-2 0-1,1 0 1,0 0-1,0 0 0,0 0 1,0 0-1,-1 1 1,1-1-1,0 0 1,-1 1-1,1-1 1,0 1-1,-1-1 0,1 1 1,-1-1-1,1 1 1,-1 0-7,-6-3 187,0 1 1,0 0 0,0 0-1,-1 1 1,1 0 0,0 0-1,-1 1 1,1 0-1,0 1 1,-1 0 0,1 0-1,0 1 1,-1 0 0,1 0-1,0 1 1,-6 3-188,10-5 76,1 0 1,-1 1 0,1-1-1,0 1 1,0 0-1,0 0 1,0 1-1,0-1 1,0 0 0,0 1-1,1 0 1,-1-1-1,1 1 1,0 0 0,0 0-1,0 1 1,0-1-1,1 0 1,-1 1-1,1-1 1,0 1 0,0-1-1,0 1 1,0-1-1,1 1 1,-1 0 0,1-1-1,0 1 1,0 0-1,0 0 1,1-1-1,0 1 1,-1 0 0,1-1-1,0 1 1,0-1-1,1 1 1,1 2-77,-2 0 16,1 0 0,0 0 0,0 0 0,1 0-1,0 0 1,0-1 0,0 1 0,0-1 0,1 0 0,0 0 0,0 0 0,1 0 0,-1-1 0,1 0 0,0 1 0,0-2 0,0 1-1,1-1 1,-1 0 0,1 0 0,0 0 0,0-1 0,0 0 0,0 0 0,0 0 0,0-1 0,1 0 0,-1 0 0,1-1-1,2 0-15,-4-2-432,0 0-1,-1 0 0,0-1 1,1 0-1,-1 0 0,0 0 1,0 0-1,0-1 0,-1 1 1,1-1-1,-1 0 0,0 0 1,0-1-1,0 1 0,-1 0 0,1-1 1,-1-1 432,16-21-9001,-5 11-1108</inkml:trace>
  <inkml:trace contextRef="#ctx0" brushRef="#br0" timeOffset="902.084">801 296 8132,'5'-2'595,"1"0"0,0 0 1,0 0-1,1 1 1,-1 0-1,0 0 0,0 1 1,1-1-1,-1 1 1,0 1-1,1-1 0,-1 1 1,0 0-1,0 1 0,0-1 1,0 1-1,0 0 1,0 1-1,0-1 0,-1 1 1,1 1-1,-1-1 1,0 1-1,2 1-595,-1 2 14,-1 0 1,0 1-1,0 0 1,-1 0 0,0 0-1,0 0 1,-1 1-1,0-1 1,0 1-1,-1 0 1,-1 0-1,1 0 1,-1 0-1,-1 4-14,4 7 13,-40-69 0,31 45 64,0 0-1,0 1 0,0 0 0,0-1 0,-1 2 0,1-1 0,-1 1 0,0 0 1,0 0-1,0 0 0,0 1 0,0 0 0,0 0 0,0 1 0,0-1 1,0 1-1,-1 1 0,1-1 0,0 1 0,0 0 0,0 0 0,0 1 1,0 0-1,1 0 0,-1 0 0,-4 3-76,6-3 72,1 0 0,-1 1 0,1-1 0,0 0 0,0 1 1,1 0-1,-1-1 0,0 1 0,1 0 0,-1 1 0,1-1 0,0 0 0,0 1 0,1-1 0,-1 1 0,1-1 1,-1 1-1,1 0 0,0 0 0,1 0 0,-1-1 0,1 1 0,-1 0 0,1 0 0,0 0 0,1 0 0,-1 0 1,1 0-1,-1 0 0,1-1 0,0 1 0,1 0 0,-1 0 0,1-1 0,-1 1 0,1-1 0,0 0 0,1 1 1,-1-1-1,0 0 0,1 0 0,0 0 0,-1-1 0,4 3-72,-2-3-9,-1 0 0,1 0 0,0 0 0,-1 0 0,1-1 0,0 0 0,0 0 0,0 0 0,1 0 0,-1 0 1,0-1-1,0 0 0,0 0 0,0 0 0,1 0 0,-1-1 0,0 0 0,0 0 0,0 0 0,0 0 0,0 0 0,0-1 0,-1 0 0,1 0 0,0 0 0,-1 0 0,1 0 0,0-1 9,53-45-3600,-35 28-878,2 1-4510,-9 8-1481</inkml:trace>
  <inkml:trace contextRef="#ctx0" brushRef="#br0" timeOffset="1106.125">1135 330 9668,'8'29'8459,"1"1"-4877,12 42-1288,14 107-269,-33-166-2911,-5-20-1146,-6-22-1706,-4-66-8956,8 64 6032</inkml:trace>
  <inkml:trace contextRef="#ctx0" brushRef="#br0" timeOffset="1507.664">1159 364 6995,'16'-41'8632,"28"31"-4290,-39 9-4210,-1 0 0,1 1-1,-1 0 1,1 0 0,-1 0 0,1 1 0,0-1-1,-1 1 1,1 0 0,-1 0 0,0 1-1,1-1 1,-1 1 0,0 0 0,0 0 0,0 1-1,0-1 1,-1 1 0,1 0 0,0-1-1,-1 2 1,0-1 0,0 0 0,0 1 0,0-1-1,-1 1 1,1 0 0,-1 0 0,0 0-1,0 0 1,0 1 0,-1-1 0,1 3-132,-4-2 69,0 1 0,0-1 0,0 0 0,-1 0 0,0 0 0,0 0 0,-1 0 0,1-1 0,-1 1 0,0-1 0,0 0 0,-1 0 0,1-1 0,-1 1 0,0-1 1,0 0-1,0 0 0,0 0 0,0-1 0,-1 0 0,1 0 0,-1 0 0,1-1 0,-1 0 0,-5 1-69,-14-7-2771,22-1-2520,15-2-3513,1 4-358</inkml:trace>
  <inkml:trace contextRef="#ctx0" brushRef="#br0" timeOffset="1775.663">1434 475 9172,'4'11'9095,"23"-4"-5971,55 1 1845,0-6-3463,-66-5-3622,-12 0-2530,0-2-3924,1 0-3948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58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9845,'1'2'7811,"3"4"-3511,18 35-1917,-12 0-4731,-15-46-11268,4 0 5257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58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10277,'0'0'2449,"0"0"16,3 2-1553,1 1-319,2 1-257,1 0-416,2-1-224,1-1-33,-1 0-2128,0-2-1969,2 0-4962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5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10 9588,'-14'-9'8891,"-20"16"-5445,31-5-3379,0-1 1,0 1-1,0-1 1,0 1-1,0 0 1,0 0-1,1 0 1,-1 1-1,1-1 1,-1 1-1,1-1 1,0 1-1,0 0 1,0 0-1,0 0 1,0 0-1,1 0 1,0 0-1,-1 0 1,1 0-1,0 1 1,1-1-1,-1 0 1,0 1-1,1-1 1,0 1-1,0-1 1,0 1-1,0-1 1,1 0-1,-1 1 1,1-1-1,0 1 1,0-1-1,0 0 1,0 0-1,0 0 1,1 1-1,0-1 1,-1-1-1,1 1 1,0 0-1,1 0 1,-1-1-1,0 1 1,1-1-1,-1 0 1,1 1-1,0-1 1,1 0-68,143 34-6,-146-36 7,0 0 0,-1 0 0,1 0 0,0 0 0,0 0 0,-1 0 0,1 0 0,0 0 0,-1 0 0,1 0 0,0 1 0,0-1 0,-1 0 0,1 0-1,0 1 1,-1-1 0,1 0 0,-1 1 0,1-1 0,0 0 0,-1 1 0,1-1 0,-1 1 0,1-1 0,-1 1 0,1 0 0,-1-1 0,0 1 0,1-1 0,-1 1 0,0 0 0,1-1 0,-1 1 0,0 0-1,0-1 1,1 1 0,-1 0 0,0 0 0,0-1 0,0 1 0,0 0 0,0-1 0,0 1 0,0 0 0,0 0 0,0-1 0,-1 1 0,1 0 0,0-1 0,0 1 0,-1 0 0,1-1 0,0 1 0,-1 0-2,-37 16 156,20-13-687,-64 8 1650,56-13-3441,3-6-3352,22 6-1203,3-2-4316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59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9893,'-4'9'7125,"4"4"-3562,8 26-1906,-7-34-975,67 259 2335,-64-239-2089,-3-17-3729,-2-16-10093,1 3 1740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5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8580,'51'-8'8218,"0"-6"-5330,-47 13-2845,0-1 0,0 0 0,0 0-1,0-1 1,0 1 0,0-1 0,-1 0-1,1 0 1,-1 0 0,0 0 0,1-1-1,-2 1 1,1-1 0,0 0 0,-1 0-1,0 0 1,0 0 0,0 0 0,0 0-1,-1-1 1,1 1 0,-1-1 0,0 1-1,0-1 1,-1 1 0,0-1 0,0 1-1,0-1 1,0 0 0,0 1 0,-1-1-1,0 1 1,0-1 0,0 1 0,-1 0-1,1-1 1,-1 1 0,0 0 0,0 0-1,-1 0 1,1 0 0,-1 0 0,-2-2-43,2 4 31,1 0 1,-1 0 0,1 1 0,-1-1 0,0 1 0,0 0 0,1 0 0,-1 0 0,0 0 0,0 0-1,0 1 1,0-1 0,0 1 0,0 0 0,0 0 0,0 0 0,0 0 0,0 0 0,0 1 0,0-1-1,0 1 1,0 0 0,0 0 0,0 0 0,0 0 0,1 0 0,-1 1 0,0 0 0,1-1 0,-1 1 0,1 0-1,0 0 1,0 0 0,0 0 0,0 0 0,0 1 0,0-1 0,0 1 0,1-1 0,-1 1 0,1 0-1,0 0 1,-1-1 0,2 1 0,-1 0 0,0 0 0,0 0 0,1 3-32,-5 2 184,2 0 0,-1 1-1,1 0 1,1 0 0,-1 0 0,1 0 0,1 0 0,0 0 0,0 1 0,1-1-1,0 0 1,1 0 0,0 1 0,0-1 0,1 0 0,0 0 0,1 0-1,0 0 1,0-1 0,1 1 0,0-1 0,0 0 0,1 0 0,3 5-184,-5-12-8,-1 1 1,0-1 0,1 0 0,-1 0 0,1 0 0,-1 0 0,1 0 0,-1 0 0,1-1 0,0 1 0,-1-1 0,1 0 0,0 0-1,0 0 1,-1 0 0,1 0 0,0 0 0,-1-1 0,1 0 0,2 0 7,24-24-4026,-9-15-8737,-8 20 2241</inkml:trace>
  <inkml:trace contextRef="#ctx0" brushRef="#br0" timeOffset="397.923">312 147 9861,'24'-6'7207,"9"-3"-2379,15 29-3708,-36-5-1098,-2 1 1,1 0-1,-2 1 1,-1 0-1,0 0 0,-1 1 1,0 0-1,-2 0 1,0 1-1,0 7-22,-2-1-43,-18-30-357,6-6 394,0 1 0,0 0 0,-1 1 0,-1 0 0,0 0 0,0 1 0,0 1 0,-1 0 0,0 0 0,0 1 0,-1 1 0,-2-1 6,11 6 135,1 0 0,-1 0 0,0 1-1,0-1 1,1 1 0,-1 0 0,0 0 0,1 0 0,-1 0-1,1 1 1,-1 0 0,1-1 0,0 1 0,0 0-1,-1 0 1,2 1 0,-1-1 0,0 1 0,0 0 0,1-1-1,-1 1 1,1 0 0,0 0 0,0 1 0,0-1 0,0 0-1,1 1 1,-1-1 0,1 1 0,0-1 0,0 1 0,0 0-1,1 0 1,-1-1 0,1 1 0,0 0 0,0 0-1,0-1 1,1 1 0,-1 0 0,1 1-135,2-1 16,1-1 1,-1 0-1,0 0 1,1 0-1,0 0 0,0 0 1,0-1-1,0 0 1,0 0-1,0 0 1,0 0-1,1-1 0,-1 1 1,1-1-1,-1-1 1,1 1-1,-1 0 0,1-1 1,0 0-1,-1 0 1,1 0-1,0-1 1,-1 0-1,1 0 0,-1 0 1,1 0-17,2 0-471,-1 0 0,0 0 0,1 0 0,-1-1 0,0 0 0,0 0 0,0 0 0,0-1 0,-1 0 0,1 0 0,-1 0 0,1-1 0,-1 0 0,0 0 0,-1 0 0,1-1 0,-1 1 0,0-1 0,0 0 0,0 0 0,0-1 0,1-3 471,10-21-6881,2-2-4540</inkml:trace>
  <inkml:trace contextRef="#ctx0" brushRef="#br0" timeOffset="682.584">567 6 10693,'-1'17'6845,"5"12"-3648,-1-5-1978,8 285 1988,-11-309-3204,0-1 0,0 1 0,0-1-1,0 1 1,1-1 0,-1 1 0,0-1 0,0 1 0,0-1 0,0 1 0,1 0 0,-1-1 0,0 1-1,0-1 1,1 1 0,-1 0 0,0-1 0,1 1 0,-1 0 0,1-1 0,-1 1 0,0 0-1,1-1 1,-1 1 0,1 0 0,-1 0 0,1 0 0,-1-1 0,0 1 0,1 0 0,-1 0 0,1 0-1,-1 0 1,1 0 0,-1 0 0,1 0 0,-1 0 0,1 0 0,-1 0 0,1 0 0,-1 0 0,1 0-1,-1 0 1,1 1 0,-1-1 0,1 0 0,-1 0 0,0 1 0,1-1 0,-1 0 0,1 0-1,-1 1 1,0-1 0,1 0 0,-1 1 0,0-1 0,1 1 0,-1-1 0,0 0 0,0 1 0,1-1-3,20-45 124,40-125-1156,-52 141-1070,-8 24-2313,0-1-3851,-2 4-1365</inkml:trace>
  <inkml:trace contextRef="#ctx0" brushRef="#br0" timeOffset="986.588">656 249 11333,'6'40'9522,"10"1"-4624,54 69-979,-58-112-6078,-7-28-4100,-3 12-3462,2 3-1796</inkml:trace>
  <inkml:trace contextRef="#ctx0" brushRef="#br0" timeOffset="1267.471">871 307 10213,'25'-2'5282,"14"5"-2997,-3-1-1432,-34-1-805,0-1 0,0 0 0,1 1 1,-1-1-1,0 0 0,0 0 1,0 0-1,1-1 0,-1 1 1,0 0-1,0-1 0,0 0 0,0 1 1,0-1-1,0 0 0,0 0 1,0 0-1,0 0 0,0 0 1,0-1-1,-1 1 0,1 0 0,0-1 1,-1 0-1,0 1 0,1-1 1,-1 0-1,0 0 0,0 1 1,1-1-1,-2 0 0,1 0 0,0 0 1,0 0-1,-1-1 0,1 1 1,-1 0-1,1 0 0,-1 0 1,0 0-1,0-1 0,0 1 0,0 0 1,0 0-1,-1 0 0,1 0 1,-1-1-1,1 1-48,-1-1 33,1 0-1,-1 0 1,1 0-1,-1 0 1,0 0 0,0 0-1,0 0 1,-1 0-1,1 0 1,-1 0 0,0 1-1,1-1 1,-1 1-1,0-1 1,-1 1 0,1 0-1,0-1 1,-1 1-1,1 1 1,-1-1 0,0 0-1,1 1 1,-1-1-1,0 1 1,0 0 0,0 0-1,0 0 1,0 0-1,0 0 1,0 1 0,0-1-1,0 1 1,-1 0-1,1 0 1,0 0 0,0 0-1,0 1 1,0-1-1,0 1 1,-1 0 0,0 0-33,-1 4 174,0 0 0,1 0 0,0 0 0,0 0 0,0 1 0,1 0 0,-1-1 0,1 1 0,1 0 0,-1 1 0,1-1 0,0 0 0,1 1 0,-1-1 0,1 1 0,1-1 0,-1 1 1,1 0-1,0-1 0,1 1 0,-1 0 0,2 3-174,-2-4 127,0-3-106,-1-1 0,1 1 0,0 0 1,0 0-1,0-1 0,1 1 0,-1 0 0,1-1 0,-1 1 1,1 0-1,0-1 0,0 1 0,0-1 0,1 1 0,-1-1 0,0 1 1,1-1-1,-1 0 0,1 0 0,0 0 0,0 0 0,0 0 1,0 0-1,0 0 0,0-1 0,1 1 0,-1-1 0,0 0 0,1 1 1,-1-1-1,1 0 0,0 0 0,-1-1 0,1 1 0,0-1 0,-1 1 1,1-1-1,0 0 0,0 0 0,-1 0 0,1 0 0,2-1-21,63-3-5293,-25-5-5874,-20 1 511</inkml:trace>
  <inkml:trace contextRef="#ctx0" brushRef="#br0" timeOffset="1647.593">1319 150 11349,'-54'-1'10699,"11"34"-7118,-11 67-2163,52-97-1377,0-1 0,0 1 0,1 0 1,-1 0-1,1 0 0,0 0 0,0 0 0,0 0 0,0 0 0,0 1 0,1-1 1,0 0-1,-1 0 0,1 1 0,0-1 0,1 0 0,-1 0 0,0 0 0,1 1 1,0-1-1,0 0 0,0 0 0,0 0 0,0 0 0,1 0 0,-1 0 0,1 0 1,0-1-1,0 1 0,0-1 0,0 1 0,0-1 0,1 1 0,-1-1 0,1 0 0,-1 0 1,1-1-1,0 1 0,-1 0 0,1-1 0,1 1-41,66 5-919,-66-8 553,0 1 1,0-1 0,-1 0-1,1-1 1,0 1-1,0-1 1,-1 0-1,1 1 1,-1-2 0,1 1-1,-1 0 1,0-1-1,0 1 1,0-1-1,0 0 1,0 0-1,-1 0 1,1 0 0,-1-1-1,0 1 1,0-1-1,0 1 1,0-1-1,0-2 366,8-22-7139,-1-5-4749</inkml:trace>
  <inkml:trace contextRef="#ctx0" brushRef="#br0" timeOffset="1648.593">1312 1 11349,'-8'13'10336,"15"28"-7675,-4-28-1350,8 59 859,-7-35-1849,2-1 0,2 0 0,1 0 0,2-1 0,8 18-321,-1-28-104,-23-42-2446,2 12 1696,-15-26-12419,12 17 638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56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9268,'0'0'2791,"0"2"3050,1 12-3566,6 51 864,30 161-532,-17-138-2399,-17-105-6325,6 7-3664,-2 6-434</inkml:trace>
  <inkml:trace contextRef="#ctx0" brushRef="#br0" timeOffset="375.997">350 197 9524,'-34'-20'7989,"-24"17"-3665,55 4-4267,0 0 0,0 0 0,0 0 0,0 0 0,0 1 0,1-1 0,-1 1 0,0 0 0,1-1 0,-1 1 0,1 0 0,0 1 0,-1-1 0,1 0 0,0 1 0,1-1 0,-1 1 0,0 0 0,1-1 1,-1 1-1,1 0 0,0 0 0,0 0 0,0 0 0,0 0 0,1 0 0,-1 0 0,1 0 0,0 1 0,0-1 0,0 0 0,0 0 0,0 0 0,1 0 0,-1 0 0,1 0 0,0 1 0,0-2 0,0 1 0,0 0 0,1 0 0,0 0-57,2 1 3,0 0-1,0-1 0,1 1 0,-1-1 0,1 0 0,0-1 1,0 1-1,0-1 0,0 0 0,0 0 0,1-1 0,-1 0 1,1 0-1,-1 0 0,6 0-2,12 4 15,-14-3 12,39 13-61,-48-14 41,1-1 0,0 0 0,0 1 1,-1-1-1,1 1 0,0-1 0,-1 0 0,1 1 0,-1-1 0,1 1 0,0 0 0,-1-1 0,1 1 0,-1-1 0,1 1 0,-1 0 0,0 0 0,1-1 0,-1 1 0,0 0 0,1-1 0,-1 1 0,0 0 0,0 0 1,0 0-1,0-1 0,0 1 0,0 0 0,0 0 0,0 0 0,0-1 0,0 1 0,0 0 0,0 0 0,-1-1 0,1 1 0,0 0 0,0 0 0,-1-1 0,1 1 0,-1 0 0,1-1 0,0 1 0,-1 0 1,0-1-1,1 1 0,-1-1 0,1 1 0,-1-1 0,0 1 0,1-1 0,-1 1 0,0-1 0,1 1-7,-9 4 74,1-1 0,-1 1 1,0-1-1,0-1 0,-1 0 1,1 0-1,-1-1 0,1 0 0,-1 0 1,0-1-1,1-1 0,-10 0-74,-2-6-2906,34-8-9043,2 9 1275</inkml:trace>
  <inkml:trace contextRef="#ctx0" brushRef="#br0" timeOffset="571.999">473 0 10917,'22'18'7750,"-6"7"-3720,10 68-2722,-19-60-302,41 211 6,-47-235-2607,-1-8-3288,-1-5-3430,0 0-2903</inkml:trace>
  <inkml:trace contextRef="#ctx0" brushRef="#br0" timeOffset="821.209">413 312 11861,'16'4'9824,"13"-9"-7024,-18 3-1684,154-26 1333,-127 14-5733,-16-2-6907,-9-2-4368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17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28 9188,'-2'6'11068,"17"-8"-7080,28-11-3192,-38 12 32,8-3-623,-1 0-1,1 1 1,0 1 0,1 0 0,-1 1 0,0 0 0,0 1-1,1 0 1,-1 2 0,0-1 0,0 1 0,0 1-1,9 3-204,-13 6-1849,-9-8-3081,-3-1-5883,-1-2-109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7:5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10821,'13'-11'6800,"1"1"-3448,33 0-1146,19 28-1977,-58-15-224,-1 0 1,0 1-1,0 0 1,0 0-1,-1 1 1,1-1-1,-1 2 1,0-1-1,-1 1 0,1-1 1,-1 2-1,0-1 1,-1 0-1,1 1 1,-1 0-1,-1 0 0,1 0 1,-1 1-1,0-1 1,-1 1-1,0 0 1,0-1-1,-1 1 0,0 0 1,0 0-1,-1 0 1,1 0-1,-2 7-5,-43-62-675,33 41 824,0 1-1,-1 1 1,1 0-1,-1 0 1,0 1-1,0 1 1,0 0-1,-1 0 1,-1 1-149,12 1 69,0 1 0,-1-1 1,1 0-1,0 0 1,0 1-1,-1-1 0,1 1 1,0 0-1,0 0 0,0 0 1,0 0-1,0 0 1,0 0-1,0 0 0,0 1 1,0-1-1,1 1 0,-1-1 1,1 1-1,-1 0 0,1-1 1,-1 1-1,1 0 1,0 0-1,0 0 0,0 0 1,0 0-1,0 0 0,1 1 1,-1-1-1,0 0 0,1 0 1,0 1-1,-1-1 1,1 0-1,0 0 0,0 1 1,1-1-1,-1 0 0,0 1 1,1-1-1,-1 0 0,1 0 1,0 0-1,-1 0 1,1 0-1,0 1 0,1-1 1,-1-1-1,0 1 0,0 0 1,1 0-1,-1 0 0,1-1 1,0 1-1,-1-1 1,1 1-1,0-1 0,0 0 1,0 0-1,0 1 0,0-1 1,0-1-1,0 1 0,1 0-69,2 0-154,-1-1 0,0 0 0,1 0 0,-1 0-1,1-1 1,-1 0 0,1 1 0,-1-2-1,0 1 1,0 0 0,1-1 0,-1 0-1,0 0 1,0 0 0,-1 0 0,1-1-1,0 1 1,-1-1 0,1 0 0,-1 0-1,0 0 1,0-1 0,0 0 154,34-25-3965,-4 9-6632,-19 13-8</inkml:trace>
  <inkml:trace contextRef="#ctx0" brushRef="#br0" timeOffset="336.723">330 246 8900,'11'19'7219,"-1"4"-3686,11 46-1468,-8-6-1596,-14-112-423,0 45-40,0 0 1,-1 0-1,1-1 1,0 1-1,1 0 1,-1 0-1,1-1 1,0 1-1,0-1 1,0 1-1,1 0 1,-1-1-1,1 1 1,0 0-1,1 0 1,-1 0 0,1-1-1,-1 2 1,1-1-1,0 0 1,1 0-1,-1 0 1,1 1-1,-1-1 1,1 1-1,0 0 1,1 0-1,-1 0 1,0 0-1,1 1 1,-1-1-1,1 1 1,0 0 0,0 0-1,0 0 1,0 1-1,0-1 1,3 1-7,26 9-2396,-12 2-5853,-19-9 6531,13 6-8383</inkml:trace>
  <inkml:trace contextRef="#ctx0" brushRef="#br0" timeOffset="707.033">579 256 9380,'17'43'10465,"-5"59"-7331,14-231-2369,-23 127-692,0 0 0,0 0 0,0 0 0,0 0 1,0 0-1,0 1 0,0-1 0,1 1 0,-1 0 0,1 0 0,-1 0 0,1 0 0,-1 0 0,1 1 0,0 0 0,-1 0 0,1 0 0,-1 0 1,1 1-1,-1-1 0,1 1 0,0 0 0,-1 0 0,0 0 0,1 0 0,-1 1 0,2 0-73,26 4 68,-13-1 33,-20-4-1921,-8-4-3854,3-1-1294,0-2-4440</inkml:trace>
  <inkml:trace contextRef="#ctx0" brushRef="#br0" timeOffset="1697.177">818 452 8516,'6'6'10306,"35"4"-7225,126-1 1321,-159-8-4501,32 0 779,-18-10-3843,-8-2-8189,-8 7-1003</inkml:trace>
  <inkml:trace contextRef="#ctx0" brushRef="#br0" timeOffset="2050.95">1242 292 7539,'7'12'11081,"-1"17"-8777,-4-16-1149,16 76-197,-15-91-7849,-3-5 435,3-1-3218</inkml:trace>
  <inkml:trace contextRef="#ctx0" brushRef="#br0" timeOffset="2328.971">1234 171 7619,'0'4'2065,"3"0"16,1 4-144,4-1-720,2 2-3122,4-1-1937,3-1-5314</inkml:trace>
  <inkml:trace contextRef="#ctx0" brushRef="#br0" timeOffset="2671.316">1418 260 7956,'9'23'6835,"4"-2"-3814,10 29-1411,-12 30-596,-13-93-865,0 4-137,0 1 0,1-1 0,0 0 0,1 1-1,-1-1 1,2 0 0,-1 0 0,1 1 0,0-1 0,1 1 0,0-1-1,1 1 1,-1 0 0,1-1 0,1 1 0,1-1-12,1 1-1,-5 5 13,0 1 1,0-1 0,1 0-1,-1 1 1,1-1 0,0 1-1,0-1 1,0 1-1,0 0 1,0 0 0,0 0-1,1 0 1,-1 0-1,0 0 1,1 1 0,0-1-1,-1 1 1,1 0-1,0-1 1,0 1 0,0 1-1,0-1 1,0 0-1,0 1 1,0-1 0,0 1-1,0 0 1,0 0-1,0 0 1,0 1 0,0-1-1,0 1 1,0-1-1,0 1 1,1 1-13,1 1 122,1 1 1,-1-1-1,0 2 0,0-1 0,0 0 1,-1 1-1,0 0 0,0 0 0,0 0 1,0 1-1,-1-1 0,0 1 0,0 0 1,0 0-1,-1 0 0,0 0 0,0 0 0,0 1 1,-1-1-1,0 0 0,0 1 0,-1-1 1,0 1-1,0-1 0,-1 1 0,1-1 1,-1 1-1,-1 0-122,1 2 533,0 2-1816,3-23-2828,6-2-5736,0 10-67</inkml:trace>
  <inkml:trace contextRef="#ctx0" brushRef="#br0" timeOffset="2955.318">1758 286 9845,'7'16'8262,"-3"-1"-4303,0 34-3361,-2-56-14791,0 3 5738</inkml:trace>
  <inkml:trace contextRef="#ctx0" brushRef="#br0" timeOffset="3243.316">1747 127 8068,'0'0'2385,"2"5"0,-1 1 0,2 0-1649,1 2-528,0 0-2369,-2-6-2145,6-2-5378</inkml:trace>
  <inkml:trace contextRef="#ctx0" brushRef="#br0" timeOffset="3244.316">1882 0 9716,'41'58'10006,"-14"51"-7344,-20-74-1915,9 136-715,-17-172-2995,-2-5-1057,2 2-2201,0 1-3722</inkml:trace>
  <inkml:trace contextRef="#ctx0" brushRef="#br0" timeOffset="3511.314">1870 291 10677,'10'3'8689,"12"-5"-6204,-17 1-1352,52-2 2550,0 5-4194,-40-2-2513,4 1-8265,-10 0-538</inkml:trace>
  <inkml:trace contextRef="#ctx0" brushRef="#br0" timeOffset="3795.313">2148 367 10229,'17'6'11203,"18"-5"-7357,-27-1-2829,12 0-401,22 0 612,-13-3-4161,-23 4-2041,-1-1-2007,3-1-6254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22T18:47:13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25194 11424 0,'0'0'16,"0"0"-1</inkml:trace>
  <inkml:trace contextRef="#ctx0" brushRef="#br0" timeOffset="46817.742">24877 14201 0</inkml:trace>
  <inkml:trace contextRef="#ctx0" brushRef="#br0" timeOffset="72036.12">24701 14409 0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8:16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223 147 7043,'55'21'11803,"-58"-27"-8002,-4-3-2608,0 4-853,-1 2-1,1-1 0,-1 1 0,0 0 1,0 0-1,0 1 0,-1 1 0,1-1 1,0 1-1,-1 0 0,-2 1-339,2 0 60,-1 0 0,1 1 0,-1 0 0,1 0 0,0 1 0,0 0-1,0 1 1,0 0 0,0 0 0,1 1 0,-1 0 0,1 1 0,0 0 0,0 0 0,1 1-1,-1 0-59,7-5 1,-1 0-1,0 0 1,1 1-1,0-1 0,-1 0 1,1 1-1,0-1 0,0 1 1,-1 0-1,1-1 1,0 1-1,1 0 0,-1 0 1,0-1-1,0 1 0,1 0 1,-1 0-1,1 0 1,0 0-1,0 0 0,-1 0 1,1 0-1,0 0 1,1 0-1,-1 0 0,0 0 1,0 0-1,1 0 0,-1-1 1,1 1-1,0 0 1,0 0-1,0 0 0,-1-1 1,1 1-1,1 0 0,-1-1 1,0 1-1,0-1 1,1 1-1,-1-1 0,1 0 1,-1 1-1,1-1 1,0 0-1,82 45-16,-80-44 20,49 17-40,-40-15 36,1 1 0,-1 0 0,1 1 1,-2 0-1,1 1 0,-1 0 0,0 1 0,2 2 0,-13-9 0,1 0-1,-1 0 1,0 0 0,0 1-1,0-1 1,1 0 0,-1 1-1,-1-1 1,1 1 0,0-1-1,0 1 1,-1-1 0,1 1-1,0 0 1,-1-1 0,0 1-1,1 0 1,-1 0 0,0-1-1,0 1 1,0 0 0,0-1-1,0 1 1,0 0 0,-1 0-1,1-1 1,-1 1 0,1 0-1,-1-1 1,1 1 0,-1-1-1,0 1 1,0-1-1,0 1 1,0-1 0,0 1-1,0-1 1,0 0 0,0 0-1,-1 1 1,1-1 0,0 0-1,-1 0 1,0 0 0,-68 37 71,63-35-53,-7 3 14,1-1 1,0-1 0,-1 0 0,0-1-1,0 0 1,0-1 0,0-1 0,0 0-1,-13-1-32,26 0-83,0 0-1,1 0 1,-1 0-1,0 0 1,1-1-1,-1 1 1,1 0-1,-1 0 1,0 0-1,1-1 1,-1 1-1,1 0 1,-1-1-1,1 1 1,-1-1-1,1 1 1,-1 0-1,1-1 1,-1 1-1,1-1 1,-1 1-1,1-1 1,0 1 0,-1-1-1,1 0 1,0 1-1,0-1 1,-1 1-1,1-1 1,0 0-1,0 1 1,0-1-1,0 1 1,0-1-1,0 0 1,0 1-1,0-1 1,0 0-1,0 1 1,0-1-1,0 0 1,0 1-1,1-1 1,-1 1-1,0-1 84,26-39-13267,-4 24 1438</inkml:trace>
  <inkml:trace contextRef="#ctx0" brushRef="#br0" timeOffset="271.994">444 19 10421,'4'36'10008,"11"20"-6798,-1-6-2131,44 291 1325,-55-296-2564,-14-67-6345,5-7-3915,3 14 399</inkml:trace>
  <inkml:trace contextRef="#ctx0" brushRef="#br0" timeOffset="531.989">365 297 10933,'7'3'9903,"14"-2"-7625,-17-2-1008,116 6 3123,-59-2-7950,0-1-8924,-39-2-242</inkml:trace>
  <inkml:trace contextRef="#ctx0" brushRef="#br0" timeOffset="1063.991">727 226 11173,'26'-24'9111,"6"-3"-4813,-29 26-4259,0 0 0,0 0 0,0 0 0,0 0 0,0 1 0,0-1 0,0 1 0,0 0 0,1 0 0,-1 0 0,0 0 0,0 1 0,0-1 0,0 1 0,0 0 0,0 0 0,0 0 0,0 0 0,0 0 0,0 1 0,-1-1 0,1 1 0,0 0 0,-1 0 0,0 0 0,1 0 0,-1 0 0,0 0 0,0 1 0,0-1 0,0 1 0,-1 0 0,1-1 0,-1 1 0,1 0 0,-1 0 0,0 0 0,0 0 0,0 0 0,-1 0 0,1 2-39,13 17 44,-6-8-56,0 2-1,-1-1 1,-1 1 0,0 0-1,-1 0 1,-1 1-1,-1 0 1,0-1-1,0 14 13,-39-94-1748,33 61 1831,-1-1-1,0 1 0,0 0 0,0 0 0,0 1 0,0-1 0,0 1 0,-1 0 0,1 0 0,-1 0 0,1 0 0,-1 1 0,0 0 0,0 0 0,1 0 0,-1 1 0,0-1 0,0 1 0,0 1 1,0-1-1,0 0 0,0 1 0,1 0 0,-5 2-82,3-1 110,0 1 0,0 0 1,0 1-1,1 0 1,-1 0-1,1 0 0,0 0 1,0 1-1,1 0 1,-1 0-1,1 0 0,0 0 1,0 1-1,1-1 0,0 1 1,0 0-1,0 0 1,1 1-1,0-1 0,0 0 1,0 1-1,1-1 1,0 1-1,0 0 0,1-1 1,0 1-1,0-1 0,0 1 1,1 0-1,0-1 1,0 1-1,2 4-110,-2-9 14,0-1-1,0 1 1,0 0-1,0-1 1,1 1-1,-1-1 1,0 1-1,1-1 1,-1 1-1,1-1 1,0 0 0,-1 0-1,1 0 1,0 0-1,0 0 1,-1 0-1,1 0 1,0-1-1,0 1 1,0 0-1,0-1 1,0 0 0,0 1-1,0-1 1,0 0-1,0 0 1,0 0-1,0-1 1,0 1-1,0 0 1,0-1-1,0 1 1,0-1 0,0 0-1,0 1 1,0-1-1,-1 0 1,1 0-1,1-2-13,71-44-890,-74 47 876,57-30-4486,-17 15-1723,-11 5-1238,-3 1-3830</inkml:trace>
  <inkml:trace contextRef="#ctx0" brushRef="#br0" timeOffset="1432.57">1283 238 9428,'-1'-32'9146,"-25"12"-4195,-41 9-1237,61 13-3631,0-1 0,1 1 0,-1 0-1,1 0 1,-1 1 0,1-1 0,0 1 0,0 1-1,0-1 1,1 1 0,-1-1 0,1 1 0,0 0-1,0 1 1,0-1 0,1 1 0,-1 0 0,1 0-1,0 0 1,0 0 0,1 0 0,0 1 0,0-1-1,0 1 1,-1 5-83,1-2 67,-1 1 0,1 0 0,1-1 0,0 1 0,0 0-1,1 0 1,0 0 0,0 0 0,2 0 0,-1 0 0,1-1 0,0 1 0,1-1 0,0 1 0,1 1-67,-1-7 3,0-1 1,0 1 0,0-1-1,0 0 1,1 1 0,-1-2 0,1 1-1,0 0 1,0-1 0,0 1 0,0-1-1,0 0 1,0-1 0,1 1 0,-1-1-1,0 1 1,1-1 0,-1-1-1,1 1 1,0-1 0,-1 0 0,1 0-1,-1 0 1,1 0 0,0-1 0,1 0-4,74-23-3003,-17-25-8475,-43 32 4078,-6 5-1113</inkml:trace>
  <inkml:trace contextRef="#ctx0" brushRef="#br0" timeOffset="1612.571">1350 1 9428,'1'1'4431,"5"10"-943,24 92 3386,-1 60-4018,-2-11-3123,-15-152-5284,-1-20-5186,-7 5 231</inkml:trace>
  <inkml:trace contextRef="#ctx0" brushRef="#br0" timeOffset="2032.617">1650 185 7668,'-13'2'9549,"-3"5"-4774,-36 24-3283,37-21 126,1-2-1059,11-7-488,0 0-1,0 0 1,0 0 0,0 0 0,0 0-1,0 1 1,1 0 0,-1-1 0,1 1-1,-1 0 1,1 0 0,0 0 0,0 1-1,-1-1 1,2 1 0,-1-1 0,0 1-1,0-1 1,1 1 0,0 0 0,-1 0-1,1 0 1,0 0 0,0 0 0,1 0-1,-1 0 1,1 0 0,-1 0 0,1 0-1,0 2-70,46 17 915,-33-19-827,-1 1-1,1 0 0,-1 1 0,0 0 1,0 1-1,-1 0 0,1 1 0,-1 1 0,-1 0 1,1 0-1,-2 1 0,1 0 0,3 5-87,17 10 248,-52-35-4028,16 4-1075,1 0-3747,0 2-4225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8:21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10901,'21'43'8710,"-6"3"-3850,6 101-2984,-12-62-1184,12 37-1831,-33-196-14930,6 41 6254</inkml:trace>
  <inkml:trace contextRef="#ctx0" brushRef="#br0" timeOffset="341.941">17 82 9716,'29'-57'9063,"29"34"-4776,-52 22-4125,1 1-1,0 0 1,0 0-1,0 1 1,0 0 0,0 0-1,-1 0 1,1 1-1,0 0 1,-1 0-1,1 1 1,-1 0 0,0 0-1,0 1 1,0-1-1,-1 1 1,1 0 0,0 2-162,1-1 128,-1 1 1,-1 0 0,1 1 0,-1-1 0,0 1 0,0 0 0,-1 1-1,0-1 1,0 0 0,-1 1 0,0 0 0,-1 0 0,1 0 0,-1 0-1,-1 1 1,0-1 0,0 0 0,0 1 0,-1-1 0,-1 3-129,-2-7 60,0 0 1,-1 0-1,0 0 0,0-1 1,0 1-1,0-1 1,0 0-1,-1 0 1,1 0-1,-1-1 1,0 0-1,0 0 0,0 0 1,0 0-1,0-1 1,0 0-1,0 0 1,0 0-1,-1-1 0,1 1 1,0-1-1,-1-1 1,0 1-61,2 0-13,-10 1-75,-1 0-1,1-1 1,0 0-1,0-1 1,0-1-1,-1 0 1,2-1-1,-12-3 89,43-8-19659,-5 10 10113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8:20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9716,'0'4'6760,"2"19"-4729,54 260 2865,-23-70-3424,-31-236-1450,1-1-1,2 1 0,0 0 1,1 0-1,1 0 0,5-7-21,-11 26 0,0-1 0,1 1 0,0 0 0,0 0-1,0 0 1,0 0 0,1 0 0,-1 1 0,1-1-1,0 1 1,0-1 0,1 1 0,-1 0-1,1 0 1,-1 0 0,1 1 0,0-1 0,0 1-1,0 0 1,0 0 0,0 1 0,1-1 0,-1 1-1,0 0 1,1 0 0,-1 0 0,1 1 0,-1-1-1,1 1 1,-1 0 0,1 1 0,-1-1-1,1 1 1,-1-1 0,1 2 0,-1-1 0,1 0-1,-1 1 1,4 4 16,0 1-1,0 0 0,-1 0 0,0 1 0,-1 0 0,0 0 0,0 1 0,0-1 0,-1 1 0,-1 0 0,1 1 0,-2-1 0,1 1 0,-1 0 0,0 0 1,-1 0-1,-1 0 0,1 0 0,-2 0 0,1 4-15,2 6 83,-2 85 194,6-122-4919,9-24-6136,-5 21 557</inkml:trace>
  <inkml:trace contextRef="#ctx0" brushRef="#br0" timeOffset="374.054">544 374 8836,'37'11'7492,"25"-9"-4896,-29-3-1620,-29 3-924,1-1 1,-1-1-1,0 1 1,1-1 0,-1 1-1,0-1 1,1-1-1,-1 1 1,0 0 0,1-1-1,-1 0 1,0 0-1,0 0 1,1-1-1,-1 0 1,0 1 0,-1-1-1,1-1 1,0 1-1,0 0 1,-1-1-1,0 0 1,1 0 0,-1 0-1,0 0 1,0 0-1,-1-1 1,1 1-1,-1-1 1,0 0 0,1 0-1,-2 0 1,1 0-1,1-3-52,-3 3 20,1 1-1,-1 0 0,0 0 0,0 0 0,0-1 1,0 1-1,0 0 0,-1 0 0,0-1 1,1 1-1,-1 0 0,0 0 0,-1 0 1,1 0-1,0 0 0,-1 0 0,0 1 1,0-1-1,1 0 0,-2 1 0,1-1 0,0 1 1,0 0-1,-1 0 0,1 0 0,-1 0 1,0 0-1,0 0 0,1 1 0,-1-1 1,0 1-1,0 0 0,-1 0 0,1 0 1,0 0-1,0 1 0,0-1 0,-1 1-19,-2-1 103,0-1 0,-1 2 0,1-1 0,0 1 0,0 0 0,-1 0 0,1 1-1,0-1 1,-1 2 0,1-1 0,0 1 0,0-1 0,0 2 0,0-1 0,1 1 0,-1 0-1,0 0 1,1 0 0,0 1 0,0 0 0,0 0 0,0 0 0,1 0 0,0 1 0,0 0-1,0 0 1,0 0 0,1 0 0,-1 1 0,2 0 0,-1-1 0,0 1 0,1 0 0,0 0 0,1 0-1,-1 0 1,1 5-103,-1-5 56,1 0 0,0 1-1,0-1 1,0 1 0,1-1 0,0 1-1,0 0 1,1-1 0,0 1-1,0-1 1,0 0 0,1 1 0,0-1-1,1 0 1,-1 0 0,1 0-1,0 0 1,0 0 0,1-1 0,0 0-1,0 1 1,0-1 0,0-1-1,1 1 1,0-1 0,0 1 0,0-1-1,1-1 1,-1 1 0,1-1-1,0 0 1,0 0 0,0-1 0,2 1-56,-4-2-60,-1 0 1,1-1 0,-1 1 0,1-1 0,-1 0 0,1 0 0,-1 0 0,1 0 0,-1-1-1,1 1 1,-1-1 0,0 0 0,1 0 0,-1 0 0,0-1 0,1 1 0,-1-1-1,0 0 1,0 0 0,2-2 59,40-56-6581,-16 30-3736,-12 15 294</inkml:trace>
  <inkml:trace contextRef="#ctx0" brushRef="#br0" timeOffset="846.052">1009 242 9252,'39'-13'7771,"-2"11"-3585,-32 3-4063,0 1-1,0-1 0,0 1 0,0 0 0,0 0 0,0 0 0,-1 0 0,1 1 0,-1 0 0,0 0 0,0 0 0,0 1 0,0-1 0,0 1 0,-1 0 1,0 0-1,1 0 0,-2 1 0,1-1 0,1 3-122,58 143 69,-49-95 22,-35-84-465,-69-59 701,87 85-235,0 0 0,0 1 1,-1-1-1,1 1 1,-1 0-1,0 0 1,1 1-1,-1 0 1,0-1-1,0 2 1,0-1-1,0 0 1,0 1-1,0 0 0,0 0 1,0 1-1,0-1 1,0 1-1,0 0 1,0 0-1,0 1 1,0-1-1,1 1 1,-2 1-93,2-2 79,0 0 0,0 1 1,1 0-1,-1-1 1,1 1-1,-1 0 0,1 0 1,0 1-1,-1-1 0,1 1 1,0 0-1,1 0 1,-1 0-1,1 0 0,-1 0 1,1 0-1,0 1 1,0-1-1,0 1 0,0-1 1,1 1-1,0 0 0,0 0 1,0 0-1,0 0 1,0 0-1,1 0 0,-1 0 1,1 0-1,0 0 1,1 0-1,-1 0 0,1 0 1,-1 0-1,1-1 1,0 1-1,2 3-79,0-2 28,0 1 0,1-1 0,0 1-1,0-1 1,0 0 0,1 0 0,-1-1 0,1 1 0,1-1 0,-1 0-1,0-1 1,1 1 0,0-1 0,0 0 0,0-1 0,0 1 0,0-1 0,0 0-1,1-1 1,5 2-28,-7-3-186,0 0-1,0 0 1,0 0-1,0-1 1,0 0 0,0 0-1,0 0 1,0 0-1,0-1 1,0 0-1,-1 0 1,1 0 0,-1 0-1,1-1 1,-1 0-1,0 0 1,0 0-1,1-2 187,26-23-3530,20-19-8283,-23 28 1051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8:28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 10373,'-13'21'11551,"-3"23"-8700,-1 4-2241,-160 239 2880,137-174-3416,28-141-7421,6-24-5544,4 33 4196</inkml:trace>
  <inkml:trace contextRef="#ctx0" brushRef="#br0" timeOffset="327.995">0 28 10885,'10'-8'8395,"5"13"-4484,27 31-1298,285 335 1063,-321-365-3506,-6-6-303,0 0 0,0-1-1,1 1 1,-1 0 0,0 0 0,0-1-1,0 1 1,0 0 0,1 0-1,-1 0 1,0-1 0,0 1 0,1 0-1,-1 0 1,0 0 0,0 0 0,1 0-1,-1-1 1,0 1 0,1 0 0,-1 0-1,0 0 1,0 0 0,1 0-1,-1 0 1,0 0 0,1 0 133,-7-22-5884,2 1-2569,-3 0-3246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8: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12230,'23'-40'9430,"-10"-35"-6284,-10 53-2063,19-60 739,-20 81-1849,-1 1 1,1 0-1,0 0 0,-1 0 0,1 0 0,0 0 0,-1 0 0,1 0 0,0 0 0,-1 1 1,1-1-1,0 1 0,-1-1 0,1 1 0,-1-1 0,1 1 0,-1 0 0,1 0 0,-1 0 1,1 0-1,-1 0 0,0 0 0,0 0 0,0 0 0,1 1 0,-1-1 0,0 0 0,0 1 1,-1-1-1,1 1 0,0-1 0,0 1 0,-1-1 0,1 1 0,-1 0 0,1-1 0,-1 1 1,0 1 26,1-2-307,19 25-5115,-5-12-974,-10-9 3295,8 8-8347</inkml:trace>
  <inkml:trace contextRef="#ctx0" brushRef="#br0" timeOffset="3009">0 31 8004,'3'9'12341,"-1"7"-9101,5 22-3350,25 105 1438,-33-151-5677,0 1-5543,0 2-654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8:37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95 11189,'-3'6'7912,"8"13"-5268,-2-11-1440,58 169 3115,-14 8-3198,-37-120-1508,-23-87-9452,7 8 2758,-1-2-3985</inkml:trace>
  <inkml:trace contextRef="#ctx0" brushRef="#br0" timeOffset="385.01">1 37 10533,'12'-28'7840,"17"20"-3627,41 20-1121,-63-11-2766,9 5-192,0 0 1,-1 1-1,1 1 0,-1 0 1,-1 1-1,1 1 0,-2 0 1,1 1-1,-1 0 1,-1 1-1,2 2-134,-11-8 9,1 0 0,-1 0 0,0 1 0,-1-1 0,1 0 0,-1 1-1,0 0 1,-1-1 0,0 1 0,0 0 0,0 0 0,-1 0 0,0 0 0,0 0 0,-1-1 0,0 1 0,0 0 0,-1 0 0,1-1 0,-1 1 0,-1-1 0,1 1-1,-1-1 1,-1 0 0,1 0 0,-1 0 0,0 0 0,0-1 0,0 0 0,-1 0 0,0 0 0,0 0 0,0-1 0,-1 1 0,1-2 0,-1 1 0,0 0 0,0-1-1,-1 0 1,-1 0-9,2-1-73,0 0-1,0 0 1,-1 0-1,1-1 1,-1 0-1,0 0 1,1 0-1,-1-1 1,1 0-1,-1-1 1,0 0-1,1 1 0,-1-2 1,1 1-1,0-1 1,-6-2 73,11 3-88,1 1 0,-1-1-1,1 1 1,-1-1 0,1 1 0,-1-1 0,1 1 0,-1-1-1,1 1 1,0-1 0,-1 1 0,1-1 0,0 0 0,0 1-1,-1-1 1,1 0 0,0 1 0,0-1 0,0 0 0,0 1-1,0-1 1,0 0 0,0 1 0,0-1 0,0 0 0,0 1 0,0-1-1,0 0 1,0 1 0,1-1 0,-1 0 0,0 1 0,0-1-1,1 0 1,-1 1 0,1-1 0,-1 1 0,0-1 0,1 1-1,-1-1 1,1 1 0,-1-1 0,1 1 0,-1 0 0,1-1-1,0 1 1,-1-1 0,1 1 0,-1 0 0,1 0 0,0-1-1,-1 1 1,1 0 0,0 0 0,-1 0 88,40-19-8842,-39 19 7745,24-10-10762</inkml:trace>
  <inkml:trace contextRef="#ctx0" brushRef="#br0" timeOffset="747.134">506 267 10405,'-8'-8'6859,"-4"11"-3389,-17 27-724,24-22-2594,0 0 0,1 0-1,0 1 1,0-1 0,1 1 0,0 0 0,1 0 0,0 0-1,1 1 1,-1-1 0,2 0 0,-1 1 0,1-1-1,1 0 1,0 1 0,0-1 0,1 0 0,0 0-1,0 0 1,4 8-152,-2-13-25,0-1 0,0 0 1,0 1-1,0-2 0,1 1 0,-1-1 0,1 1 1,0-1-1,-1 0 0,1-1 0,0 1 0,0-1 0,0 0 1,0-1-1,1 1 0,-1-1 0,0 0 0,0 0 1,0 0-1,0-1 0,0 0 0,0 0 0,0 0 0,0 0 1,0-1-1,0 0 0,0 0 0,-1 0 0,1-1 1,-1 0-1,1 1 0,-1-2 0,1 0 25,-1 2-50,1 0 1,-1-1-1,0 1 1,0-1-1,0 0 0,0 0 1,-1-1-1,1 1 1,-1-1-1,0 1 0,0-1 1,0 0-1,-1 0 1,1-1-1,-1 1 0,0 0 1,0-1-1,0 0 1,-1 1-1,0-1 0,0 0 1,0 1-1,0-1 1,-1 0-1,0 0 0,0 0 1,0 0-1,0 0 1,-1 0-1,0 1 0,0-1 1,-1-1 49,0-2-73,-2 0 1,1 0 0,-1 1 0,0-1 0,-1 1-1,1 0 1,-1 0 0,-1 0 0,0 1-1,0 0 1,0 0 0,0 0 0,-6-2 72,0 7-1394,7 1-1438,-1-2-5666,6 2-1933</inkml:trace>
  <inkml:trace contextRef="#ctx0" brushRef="#br0" timeOffset="1031.131">761 233 11701,'19'24'7840,"-6"6"-3773,3 68-863,-15-26-3809,-7-98-13154,4 8 1327</inkml:trace>
  <inkml:trace contextRef="#ctx0" brushRef="#br0" timeOffset="1032.131">749 72 10565,'3'0'2513,"2"5"64,1 7-1680,-2 3-673,5-1-2433,0-1-2273,5-2-5587</inkml:trace>
  <inkml:trace contextRef="#ctx0" brushRef="#br0" timeOffset="1429.01">907 297 12214,'8'40'6790,"-1"20"-3624,4 19-2504,-6-120-534,-4 10 10,1-1 0,2 1 1,1 0-1,2 0 0,0 0 1,5-6-139,-12 36 3,0 1 0,1-1 0,-1 0 0,0 0 0,1 0 0,-1 1 0,1-1 0,-1 0 0,1 0 0,-1 1 0,1-1 0,0 1 0,-1-1 0,1 0 0,0 1 0,-1-1 0,1 1 0,0-1 0,0 1 0,-1 0 0,1-1 0,0 1 0,0 0 0,0 0 0,0-1 0,-1 1 0,1 0 0,0 0 0,0 0 0,0 0 0,0 0 0,0 0 0,0 0 0,0 0 0,-1 1 0,1-1 0,0 0 0,0 0 0,0 1 0,0-1 0,-1 1 0,1-1 0,0 0 0,0 1 0,-1 0 0,1-1 0,0 1 0,-1-1 0,1 1 0,-1 0 0,1-1 0,-1 1 0,1 0-3,32 37 825,-27-27-591,0 0 0,-1 0-1,0 0 1,-1 1 0,0-1 0,0 1 0,-2 0-1,1 1 1,-1-1 0,-1 7-234,2 75-1224,-3-87 977,0-15-2966,-1-5-6225,4-1-3536</inkml:trace>
  <inkml:trace contextRef="#ctx0" brushRef="#br0" timeOffset="1629.012">1240 83 10053,'38'48'9514,"-11"7"-4744,19 129-3727,-34-118 221,-2 3-1288,-13-80-3292,-2-10-2170,-2 6-1853,-1 0-3124</inkml:trace>
  <inkml:trace contextRef="#ctx0" brushRef="#br0" timeOffset="2105.012">1207 267 12182,'4'11'8262,"8"-6"-3762,37-7-1557,-41 1-2081,129 2 960,-128-4-3544,-8-6-5051,-1 2 37,0-3-8588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8:3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26 10293,'-71'-18'9814,"-37"11"-5318,105 7-4418,-1 1-1,1-1 1,0 1-1,0 0 1,-1 1-1,1-1 1,0 0-1,0 1 1,0 0-1,0 0 1,1 0-1,-1 0 1,0 0-1,1 0 1,-1 1-1,1-1 1,0 1-1,0 0 1,0-1-1,0 1 1,0 0-1,1 0 1,-1 0-1,1 0 1,0 1-1,0-1 1,0 0-78,-14 95 933,44 87 263,-11-103-1053,-18-54-1154,-21-31-4528,10-7 745,4 3-1566,0-1-4888</inkml:trace>
  <inkml:trace contextRef="#ctx0" brushRef="#br0" timeOffset="242.442">1 346 11669,'8'2'7092,"17"-3"-4112,100-23 2259,-37 28-9306,-30-10-7430,-31 2 97</inkml:trace>
  <inkml:trace contextRef="#ctx0" brushRef="#br0" timeOffset="446.441">382 251 12086,'-31'3'7533,"3"4"-3604,26-5-3825,-1-1 0,0 1-1,0-1 1,1 1 0,-1 0 0,1 0 0,-1 0-1,1 0 1,0 0 0,0 1 0,0-1 0,0 1-1,0-1 1,1 1 0,-1 0 0,1 0-1,0-1 1,-1 1 0,1 0 0,1 0 0,-1 0-1,0 1 1,1-1 0,-1 0 0,1 0 0,0 2-104,0 0 23,1-1 0,-1 0 0,1 0 0,0 0 0,0 1-1,0-1 1,1 0 0,-1 0 0,1-1 0,0 1 0,0 0 0,1 0 0,-1-1 0,1 0 0,-1 1 0,1-1 0,0 0 0,0 0 0,1-1 0,-1 1 0,0-1 0,1 1 0,0-1 0,-1 0 0,1 0 0,0-1 0,0 1 0,0-1 0,0 0 0,1 0 0,-1 0 0,0-1 0,0 1 0,0-1 0,1 0 0,-1 0 0,0-1 0,0 1 0,1-1-1,-1 0 1,4-1-23,-6 1-26,0 1 0,1-1 0,-1 0 0,0 0 0,0 0 0,0 0 0,0 0 0,0 0 0,0-1 0,0 1-1,0-1 1,0 1 0,-1-1 0,1 0 0,-1 1 0,1-1 0,-1 0 0,0 0 0,1 0 0,-1 0 0,0 0-1,0-1 1,-1 1 0,1 0 0,0 0 0,-1-1 0,1 1 0,-1 0 0,0-1 0,0 1 0,0 0 0,0-1-1,0 1 1,-1 0 0,1-1 26,-39-77-1012,15 39-1985,23 38 2487,0-1-1259,0 2-7992,4 4-449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8:34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228 194 9124,'-3'-12'8208,"-6"4"-3676,-55-1-1286,56 11-3129,1-1 0,-1 1 0,1 0 0,-1 1 0,1 0-1,0 0 1,1 0 0,-1 1 0,0 0 0,1 0 0,0 1 0,0 0-1,0 0 1,1 0 0,-1 1 0,1 0 0,1 0 0,-1 0 0,1 0 0,0 1-1,0-1 1,1 1 0,0 0 0,0 1 0,1-1 0,0 0 0,0 1 0,0-1-1,1 1 1,1 0 0,-1 7-117,4-9-39,0 0-1,0-1 1,0 1 0,1-1-1,0 0 1,0 0 0,1 0-1,-1 0 1,1-1-1,0 1 1,0-1 0,1-1-1,-1 1 1,1-1 0,0 0-1,0 0 1,0 0-1,0-1 1,0 0 0,0 0-1,1-1 1,-1 0 0,1 0-1,-1 0 1,1-1-1,-1 0 1,1 0 0,-1-1-1,1 0 1,-1 0 0,0 0-1,1-1 1,2-1 39,35-40-7900,-30 26-258,0 1-3202</inkml:trace>
  <inkml:trace contextRef="#ctx0" brushRef="#br0" timeOffset="343.992">352 0 11477,'8'105'11872,"25"52"-8428,-3-18-3841,-30-131-1560,-7-13-6972,3 1 4696,-5-3-7028</inkml:trace>
  <inkml:trace contextRef="#ctx0" brushRef="#br0" timeOffset="648.248">248 262 12454,'0'0'3377,"3"0"145,5-2-1585,1-1-433,8 0-351,-1 3-289,6-1-271,-1 2-209,5 2-96,-5-1-208,2 2-272,-6-2-176,1-2-401,-4 2-575,1-4-241,2 0-2241,-1 1-2465,3-4-5474</inkml:trace>
  <inkml:trace contextRef="#ctx0" brushRef="#br0" timeOffset="649.248">624 194 11605,'-69'7'11236,"65"-6"-11080,0 1 0,0-1 0,0 1 0,1 1 0,-1-1 1,1 0-1,0 1 0,0-1 0,0 1 0,0 0 0,0 0 0,0 1 0,1-1 0,-1 0 0,1 1 0,0-1 0,0 1 0,0 0 0,1 0 1,0 0-1,-1 0 0,1 0 0,0 3-156,-1-2 18,0-1 1,1 1 0,0-1-1,0 1 1,0 0 0,0-1 0,1 1-1,0 0 1,0-1 0,0 1-1,0 0 1,1 0 0,0-1-1,0 1 1,0-1 0,1 1-1,-1-1 1,1 1 0,0-1-1,0 0 1,1 0 0,-1 0-1,1 0 1,0 0 0,0 0-1,0-1 1,0 0 0,1 1-1,0-1 1,-1-1 0,1 1-1,0 0 1,0-1 0,0 0-1,1 0 1,-1 0 0,1 0-1,-1-1 1,3 1-19,-2-1-44,0 1 0,0-1 0,1 0 0,-1 0 0,1-1 0,-1 1 0,0-1 0,1 0 0,-1-1 0,1 1 0,-1-1 0,0 0 0,0-1 0,1 1 0,-1-1 0,0 0 0,0 0 0,-1-1 0,1 0 0,0 1 0,-1-1 0,1-1 0,-1 1 0,0-1 0,0 0 0,-1 1 0,1-2 0,-1 1 0,0 0 0,0-1 1,0 1-1,0-1 0,-1 0 0,0 0 0,0 0 0,0 0 0,-1 0 0,0-1 0,0 1 0,0 0 0,0-4 44,-2 2-56,-1 0 0,1 0 0,-1 0 0,-1 0-1,1 0 1,-1 0 0,0 1 0,-1-1 0,0 1 0,0 0 0,0 0 0,-1 0 0,1 1 0,-1-1 0,-1 1 0,1 0 0,-1 1 0,-3-3 56,-5 5-2961,15 11-8263,8-3 1078</inkml:trace>
  <inkml:trace contextRef="#ctx0" brushRef="#br0" timeOffset="864.249">796 306 10853,'17'43'8004,"6"9"-4104,-16-85-3241,13-124 1603,-18 155-2286,0 1-1,1-1 1,-1 1 0,1-1-1,-1 1 1,1 0-1,0 0 1,-1 0-1,1 0 1,0 1-1,0-1 1,0 1-1,0 0 1,-1-1-1,1 1 1,0 0 0,0 1-1,0-1 1,0 1-1,0-1 1,-1 1-1,1 0 1,0 0-1,-1 0 1,1 0-1,0 0 1,-1 1-1,1-1 1,-1 1 0,0 0-1,0 0 1,1 0-1,0 1 25,1-1-134,17 12-3386,-1 2-3315,-18-15 5872,20 18-12440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1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12262,'36'-2'10665,"0"-1"-5513,82 1-2553,-76 1-5871,15-28-12142,-38 9 3438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8:33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9893,'7'2'10232,"5"26"-6551,9 165 781,-11-56-3954,-2-117-1808,2-31-6780,-8-2 649,1 0-4518</inkml:trace>
  <inkml:trace contextRef="#ctx0" brushRef="#br0" timeOffset="307.953">198 0 12422,'27'74'8322,"-1"41"-4395,1 2-3074,-15-69-1241,-11-27-6121,-1-21-483,-1-1-4627</inkml:trace>
  <inkml:trace contextRef="#ctx0" brushRef="#br0" timeOffset="308.953">159 208 15271,'7'-1'4098,"4"-2"144,3 3-1921,1 4-688,3-4-369,-4 5-415,4 0-321,2-1-160,-2-2-176,0-2-128,-1 1-320,-3-1-1441,-2-6-2673,5-3-3537,2-12-8677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8:3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266 240 10213,'-14'-22'8452,"-11"12"-4548,-65 14-1590,86-4-1956,-2 1-297,0 0 0,0 0 0,0 0 0,0 1 0,0 0 0,0 0 0,0 1 0,0-1 0,1 1 0,-1 1 0,1-1 0,0 1 0,0 0 0,0 0 0,1 0 0,-1 1 0,1-1 0,0 1 0,0 0 0,1 0 0,-1 1 0,1-1 0,0 1 0,1-1 0,-1 1 0,1 0 0,1 0 0,-1 0 0,1 1 0,0-1 0,0 0 0,0 0 0,1 1 0,0-1 0,1 0 0,-1 0 0,1 1 0,0-1 0,1 0 0,-1 0 0,1 0 0,1 0 0,-1 0 0,1-1 0,0 1 0,0-1 0,0 1 0,1-1 0,0 0 0,0-1 0,4 4-61,-3-6-102,1 0 0,-1 0 1,0-1-1,1 0 0,0 0 0,-1 0 1,1-1-1,0 0 0,-1 0 1,1 0-1,-1-1 0,1 0 0,0 0 1,-1-1-1,0 1 0,1-1 1,-1 0-1,0 0 0,0-1 0,0 0 1,0 0-1,0 0 0,-1 0 1,1-1-1,-1 1 0,0-1 0,0 0 1,-1-1-1,1 1 0,-1-1 1,0 1-1,1-3 102,21-43-4274,-15 15-3400,-7 28 5095,2-14-7975</inkml:trace>
  <inkml:trace contextRef="#ctx0" brushRef="#br0" timeOffset="265.468">177 42 13014,'6'60'10077,"20"28"-5831,1 9-3215,-10 48-1821,-17-161-5600,0 1-1659,3 2-5074</inkml:trace>
  <inkml:trace contextRef="#ctx0" brushRef="#br0" timeOffset="584.511">385 269 9748,'65'2'8011,"-2"-9"-4355,-61 7-3633,0-1 0,0 0 0,0 1 0,0-1 0,0 0 0,0 0-1,0 0 1,0 0 0,0-1 0,0 1 0,-1 0 0,1-1 0,0 1 0,-1-1 0,1 1 0,-1-1 0,0 0-1,1 0 1,-1 0 0,0 0 0,0 0 0,0 0 0,-1 0 0,1 0 0,0 0 0,-1 0 0,1 0 0,-1 0-1,0-1 1,0 1 0,0 0 0,0 0 0,0 0 0,0-1 0,-1 1 0,1 0 0,-1 0 0,1 0 0,-1 0-1,0 0 1,0 0 0,0 0 0,0 0 0,0 0 0,0 0 0,0 0 0,-1 1 0,1-1 0,-1 0 0,1 1-1,-1-1 1,0 1 0,0 0 0,1 0 0,-1-1 0,0 1 0,0 0 0,-2 0-23,0-1 74,1 0 0,-1 0 0,0 1 0,0-1 0,0 1 0,0 0 0,0 0 1,0 1-1,0-1 0,0 1 0,-1 0 0,1 0 0,0 0 0,0 1 0,0-1 0,0 1 0,0 0 0,0 0 1,0 0-1,0 1 0,0 0 0,0-1 0,1 1 0,-1 0 0,1 1 0,-1-1 0,1 1 0,0 0 1,0-1-1,0 1 0,0 1 0,0-1 0,1 0 0,0 1 0,-1-1 0,1 1 0,1-1 0,-1 1 0,0 0 1,1 0-1,0 0 0,0 0 0,0 0 0,0 3-74,0 1 127,-1 0-1,2-1 1,-1 1 0,1 0-1,0 0 1,1 0-1,0 0 1,0 0 0,1 0-1,0-1 1,0 1 0,1-1-1,-1 1 1,2-1 0,-1 0-1,1 0 1,0 0 0,1-1-1,5 7-126,-8-11-35,0 0-1,1 0 0,-1 0 1,1 0-1,-1 0 0,1-1 1,0 1-1,0-1 0,0 0 1,0 0-1,0 0 0,0 0 1,0 0-1,0-1 0,0 1 1,1-1-1,-1 0 0,0 0 1,0 0-1,0 0 0,1-1 1,-1 1-1,0-1 0,0 0 1,0 0-1,0 0 0,0 0 1,0 0-1,0-1 1,-1 1-1,4-3 36,52-35-8188,-57 39 7946,19-14-7065,-1 1-4245</inkml:trace>
  <inkml:trace contextRef="#ctx0" brushRef="#br0" timeOffset="865.136">750 100 11237,'-16'-44'7806,"-36"-11"-5162,50 55-2551,0 0-1,1 1 1,-1-1-1,0 1 1,0-1-1,1 1 1,-1 0-1,0 0 1,1-1-1,-1 1 1,1 0-1,-1 0 1,1 1 0,0-1-1,-1 0 1,1 0-1,0 1 1,0-1-1,0 1 1,0-1-1,0 1 1,0-1-1,0 1 1,1 0-1,-1-1 1,0 1-1,1 0 1,-1-1-1,1 1 1,0 0-1,0 0 1,0 0-1,0-1 1,0 1-1,0 0 1,0 0-1,0 0 1,1-1-1,-1 1 1,1 1-93,-1 0 82,-2 33 359,1-1-1,2 1 0,1 0 0,2-1 0,1 0 1,2 0-1,5 13-440,5 22 149,-17-78-2377,-1-27-3336,-3 12-5167,2 14 569</inkml:trace>
  <inkml:trace contextRef="#ctx0" brushRef="#br0" timeOffset="1122.208">641 295 12070,'4'-6'3505,"2"1"193,3-2-1185,2 2-720,-3-3-481,-1 4-415,1 2-289,-2 1-240,-2-2-64,1 1-208,3 4-304,-2-2-320,1 1-416,1-2-705,3 2-2225,-2 2-2993,0 2-6211</inkml:trace>
  <inkml:trace contextRef="#ctx0" brushRef="#br0" timeOffset="1426.207">892 185 12438,'51'-8'12297,"-2"32"-9981,27 59-3432,-17 25 1356,-75-141-1011,10 25 880,-1 0 1,0 1-1,-1 0 1,1 0-1,-1 1 1,-1 0-1,1 0 1,-1 1-1,0 0 1,0 1-1,-1-1 1,1 2-1,-1 0 1,0 0-1,0 0 1,0 2-1,0-1 1,0 1-1,0 0 1,-4 1-110,11 1 46,-1 0-1,1 0 1,-1 0 0,1 0-1,-1 0 1,1 1-1,0-1 1,-1 1 0,1 0-1,0 0 1,0 0 0,0 1-1,1-1 1,-1 1-1,1-1 1,-1 1 0,1 0-1,0 0 1,0 0 0,0 0-1,0 1 1,0-1 0,1 0-1,0 1 1,0-1-1,0 1 1,0-1 0,0 1-1,0 0 1,1-1 0,0 1-1,0 0 1,0-1 0,0 1-1,1 0 1,-1-1-1,1 1 1,0-1 0,0 1-1,0-1 1,1 1 0,-1-1-1,1 0 1,0 1 0,-1-1-1,2 0 1,-1 0-1,0 0 1,1-1 0,-1 1-1,1 0 1,0-1 0,-1 0-1,1 0 1,1 0 0,-1 0-1,3 1-45,-3-2-60,0 0 0,0 0 0,0-1 0,1 1 0,-1-1 0,0 0 0,0 0 0,0 0 0,0 0 0,1-1-1,-1 1 1,0-1 0,0 0 0,0 0 0,0 0 0,0 0 0,0-1 0,0 1 0,-1-1 0,1 0 0,0 0 0,-1 0 0,2-1 60,54-57-7290,-47 48 4249,2-4-4168,-3-1-4049</inkml:trace>
  <inkml:trace contextRef="#ctx0" brushRef="#br0" timeOffset="1706.205">1149 184 10741,'30'25'11919,"-4"42"-8540,-16-36-2355,-10-27-984,1 0 0,0 0 0,0 0 0,0-1 0,1 1 0,-1-1 0,1 1 0,0-1 0,0 1 0,0-1-1,0 0 1,1 0 0,-1 0 0,1 0 0,0 0 0,0-1 0,0 1 0,0-1 0,0 0 0,1 0 0,-1 0 0,0 0 0,1-1 0,0 1 0,-1-1 0,1 0 0,0 0 0,0 0-1,0-1 1,-1 1 0,1-1 0,0 0 0,0 0 0,0 0 0,0-1 0,0 1 0,0-1-40,-1-2-5,-1-1-1,1 1 1,-1-1 0,1 1-1,-1-1 1,0 0 0,0 0-1,-1 0 1,1 0 0,-1 0-1,0 0 1,0 0 0,0 0-1,-1 0 1,1-1 0,-1 1-1,0-4 6,2-10-157,4-70-2127,-4 32-1642,7 2-6842,0 28-531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8:30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8900,'11'-1'8870,"3"30"-6759,52 219 368,-78-357-2500,12 102 20,-1 0-1,1 1 1,1-1 0,-1 0-1,1 1 1,1-1 0,-1 1 0,1-1-1,0 1 1,0 0 0,1-1-1,0 1 1,0 0 0,0 1-1,1-1 1,0 1 0,0-1 0,0 1-1,4-3 2,-6 6 1,0 0-1,0 0 1,1 0-1,-1 1 1,1-1 0,-1 1-1,1-1 1,0 1-1,-1 0 1,1 0-1,0 0 1,0 1-1,-1-1 1,1 1 0,0-1-1,0 1 1,0 0-1,0 0 1,0 0-1,0 0 1,0 1 0,0-1-1,-1 1 1,1 0-1,0 0 1,0 0-1,-1 0 1,1 0-1,0 0 1,-1 1 0,1 0-1,-1-1 1,0 1-1,1 0 1,-1 0-1,0 0 1,0 0-1,0 0 1,-1 1 0,1-1-1,0 1 1,-1-1-1,1 3 0,7 15 181,-1 0 0,-2 0 0,0 1 0,-1 0 0,-1 0 0,0 0 0,-1 13-181,-6-16-1002,6-29-4078,1 5-1342,0-3-4663</inkml:trace>
  <inkml:trace contextRef="#ctx0" brushRef="#br0" timeOffset="375.999">416 37 10229,'-9'-9'7105,"-2"18"-4277,-4 18-1447,12-19-1262,0 0 1,1 1-1,0-1 0,0 1 0,1-1 0,0 1 0,0 0 1,1-1-1,0 1 0,1 0 0,0-1 0,0 1 0,1-1 1,0 1-1,1-1 0,-1 0 0,2 0 0,0 3-119,1-9-7,0 1 1,0-1-1,0 0 0,0-1 0,0 1 1,1-1-1,-1 0 0,0 0 1,1 0-1,-1-1 0,0 0 0,1 0 1,-1 0-1,1-1 0,-1 0 0,0 0 1,1 0-1,-1-1 0,4-1 7,-3 0-55,0 1-1,0-1 1,0 0-1,-1 0 1,1 0-1,-1-1 1,0 0 0,0 0-1,0 0 1,0-1-1,-1 0 1,0 0-1,0 0 1,0 0 0,2-6 55,-4 9 8,-1-1 0,1 0 0,-1 1 0,0-1 0,0 0 0,-1 0 0,1 0 1,0 0-1,-1 0 0,0 0 0,1 0 0,-1 0 0,-1 0 0,1 0 1,0 0-1,-1 0 0,1 1 0,-1-1 0,0 0 0,0 0 0,0 0 0,0 0 1,-1 1-1,1-1 0,-1 1 0,1-1 0,-1 1 0,0 0 0,0-1 1,0 1-1,0 0 0,-1 0 0,1 0 0,0 1 0,-2-2-8,-6-2 193,-1 0 0,1 1 0,-1 0 0,0 0 0,-1 1 0,1 0 0,0 1 0,-1 1 0,0 0 0,1 0 0,-1 1 0,-6 1-193,1 8-3127,20 19-7734,5-18-464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8:4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31 8692,'-53'-25'8713,"51"24"-8541,-1 0 0,0 0 0,1 0 0,-1 1 0,1-1 0,-1 1 1,0 0-1,1-1 0,-1 1 0,0 1 0,0-1 0,1 0 0,-1 0 0,0 1 0,1 0 0,-1-1 0,1 1 1,-1 0-1,1 0 0,-1 1 0,1-1 0,0 0 0,-1 1 0,1-1 0,0 1 0,0 0 0,0 0 0,0 0 1,0 0-1,1 0 0,-1 0 0,0 1-172,-1 6 132,-1 0 0,1 0 0,1 1 0,-1-1 0,2 1 0,-1 0 0,1 0 0,1-1 0,0 1 0,0 0 0,1 0 1,0 0-1,1-1 0,0 1 0,0-1 0,4 7-132,-3-12-1,1 0 1,0 0-1,0-1 0,0 1 1,0-1-1,1 0 0,-1 0 1,1-1-1,0 1 1,0-1-1,0 0 0,0-1 1,0 1-1,0-1 0,1 0 1,-1 0-1,0 0 1,1-1-1,-1 0 0,0 0 1,1 0-1,-1-1 0,0 0 1,1 0-1,-1 0 0,0-1 1,0 1-1,0-1 1,0 0-1,0-1 0,0 1 1,-1-1-1,1 0 0,3-3 1,-5 2-2,0 1-1,-1-1 1,1 0 0,-1 1-1,0-1 1,0 0-1,0 0 1,-1 0-1,1-1 1,-1 1-1,0 0 1,0-1-1,0 1 1,-1 0-1,0-1 1,0 1-1,0-1 1,0 1-1,-1 0 1,1-1-1,-1 1 1,0-1-1,-1 1 1,1 0-1,-1 0 1,1 0-1,-1 0 1,-1 0-1,1 0 1,0 1-1,-1-1 1,0 1 0,0-1-1,0 1 1,0 0-1,0 0 1,-1 0-1,1 1 1,-1-1-1,0 1 1,0 0-1,0 0 1,-2-1 2,-93-2-987,95 13-2898,11 6-6167,4-7 95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8:4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10997,'34'26'8614,"-9"9"-4547,19 93-4152,-41-114 162,2-7-1981,2-12-4349,-4 2 977,7-3-4945</inkml:trace>
  <inkml:trace contextRef="#ctx0" brushRef="#br0" timeOffset="328.142">279 0 8868,'3'26'9505,"-23"12"-6863,-134 111 1755,154-148-4384,0 1 0,0-1 1,0 0-1,1 0 0,-1 1 0,1-1 1,-1 0-1,1 0 0,-1 0 1,1 0-1,-1 0 0,1 0 1,0 0-1,0 0 0,0 0 0,-1 0 1,1 0-1,0 0 0,0-1 1,0 1-1,0 0 0,0-1 1,1 1-1,-1 0 0,0-1 0,0 1 1,0-1-1,0 0 0,1 0 1,-1 1-1,0-1 0,0 0 1,1 0-1,-1 0 0,0 0 1,0 0-1,1 0 0,-1 0 0,1-1-13,4 3 93,164 36 1569,-165-42-2426,-24 1-5969,10 5-871,-1-2-4964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8:4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58 8596,'-16'-28'8602,"-17"38"-5212,25-4-3219,1 0-1,0 1 1,1-1 0,0 1-1,0 1 1,0-1-1,1 1 1,0 0 0,0 1-1,1-1 1,0 1 0,1 0-1,0 0 1,0 0-1,1 0 1,0 0 0,0 1-1,1-1 1,1 0 0,0 1-1,0-1 1,1 3-171,-1-8 1,1 0 0,0 0 0,0-1 0,0 1 0,0 0 1,1 0-1,-1-1 0,1 1 0,0-1 0,0 1 0,1-1 0,-1 0 0,1 0 1,-1 0-1,1 0 0,0 0 0,0-1 0,0 1 0,0-1 0,1 0 0,-1 0 1,1 0-1,-1 0 0,1-1 0,0 1 0,0-1 0,0 0 0,-1 0 0,1-1 1,0 1-1,0-1 0,1 0-1,5 2 1,0-2 0,0 0 0,0 0 0,1 0 0,-1-2 0,0 1 0,0-1 0,-1-1 0,1 1 0,0-2 0,-1 1 0,4-3-1,-10 5 1,0-1 1,0 0 0,0 0-1,0 0 1,0 0 0,0-1-1,0 1 1,-1-1 0,1 1-1,-1-1 1,0 0 0,0 0-1,0 0 1,0 0 0,0-1-1,-1 1 1,1 0 0,-1-1-1,0 1 1,0-1 0,0 1-1,-1-1 1,1 0 0,-1 1-1,0-1 1,0 0 0,0 1-1,0-1 1,-1 0 0,1 1-1,-1-1 1,0 1 0,0-1-2,-2-3 3,0 0 1,0 0 0,0 1 0,-1 0 0,1-1 0,-2 1 0,1 1 0,-1-1 0,1 1 0,-1 0 0,-1 0 0,1 0-1,-1 0 1,0 1 0,0 0 0,-3-1-4,-50-16 143,32 25-1781,18 25-4246,13-13-634,7 0-4076</inkml:trace>
  <inkml:trace contextRef="#ctx0" brushRef="#br0" timeOffset="228.01">375 0 10709,'4'5'8088,"1"10"-6918,-3-10-202,33 114 2782,8 19-3549,-40-146-4308,3-7 754,-3 7-3079,4-4-4546</inkml:trace>
  <inkml:trace contextRef="#ctx0" brushRef="#br0" timeOffset="612.238">606 26 9941,'-21'40'8709,"-32"13"-6625,9-11-573,6-1 463,75-30-1360,-2-10-457,-21-1-45,1 0 1,-1 1-1,0 0 0,1 1 1,-1 1-1,0 1 1,-1 0-1,3 1-112,-3 10-631,-13 5-7683,0-13 3303,-1 8-6906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8:5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11429,'3'49'12077,"25"23"-9777,-15-41-2569,-22-45-13865,4 3 2747</inkml:trace>
  <inkml:trace contextRef="#ctx0" brushRef="#br0" timeOffset="271.828">9 48 11429,'0'3'2705,"1"0"17,4 0-1634,2 1-576,0 2-624,0-1-2433,2 1-2401,-1 1-5891</inkml:trace>
  <inkml:trace contextRef="#ctx0" brushRef="#br0" timeOffset="611.83">238 120 10421,'-6'-13'7480,"-9"9"-3757,-33 22-469,45-15-3121,-1 1-1,1 0 1,0 0-1,0 0 1,0 0-1,1 0 1,-1 0-1,1 1 1,0-1 0,0 1-1,1 0 1,-1 0-1,1-1 1,0 1-1,0 0 1,1 0-1,-1 2-132,1-5-4,0 0 0,0 0 0,0 0 0,0-1-1,1 1 1,-1 0 0,0 0 0,1 0 0,-1 0-1,1 0 1,0 0 0,0 0 0,0-1 0,0 1 0,0 0-1,0-1 1,0 1 0,0-1 0,1 1 0,-1-1-1,0 1 1,1-1 0,-1 0 0,1 0 0,0 0-1,-1 0 1,1 0 0,0 0 0,0 0 0,0 0-1,-1-1 1,1 1 0,0-1 0,0 0 0,0 1-1,0-1 1,0 0 0,0 0 0,0 0 0,0 0-1,0-1 1,0 1 0,1-1 4,1 0-141,-1 0-1,1 0 1,-1-1-1,1 0 1,-1 1 0,0-1-1,1 0 1,-1-1-1,0 1 1,-1-1 0,1 1-1,0-1 1,-1 0-1,1 0 1,-1 0 0,0 0-1,0 0 1,0-1-1,0 1 1,-1-1 0,1 1-1,-1-1 1,0 1-1,0-1 1,-1 0 0,1 0-1,-1 1 1,1-1-1,-1 0 1,0 0 0,-1 0-1,1 1 1,-1-1-1,1 0 1,-1 0 0,-1-1 141,1 72 3284,9 98-1563,-8-168-5701,1-15 1019,0 6-5452,0 2-3083</inkml:trace>
  <inkml:trace contextRef="#ctx0" brushRef="#br0" timeOffset="1030.873">312 123 10613,'12'9'7293,"-2"4"-3341,15 64-2060,-13-23-945,14-186-1518,-26 131 608,1 0 1,0 0-1,1 0 0,-1 0 1,0 0-1,0 0 0,0 0 1,0 0-1,1 0 1,-1 1-1,0-1 0,1 1 1,-1-1-1,1 1 1,-1-1-1,1 1 0,-1 0 1,1-1-1,-1 1 1,1 0-1,-1 0 0,0 0 1,1 1-1,-1-1 1,1 0-1,-1 0 0,1 1 1,-1-1-1,1 1 1,-1-1-1,0 1 0,1 0 1,-1-1-1,0 1 1,0 0-1,1 0 0,-1 0 1,0 0-1,0 0 1,0 0-1,0 0 0,0 1 1,0-1-1,-1 0 1,1 0-1,0 1 0,-1-1 1,1 0-1,-1 1 1,1-1-1,-1 1 0,1-1 1,-1 1-1,0-1 1,0 1-1,0-1 0,0 1-37,25 115-1267,-25-114-1210,4-4-8563,-3 1 9289,2-2-7955</inkml:trace>
  <inkml:trace contextRef="#ctx0" brushRef="#br0" timeOffset="1371.812">633 105 9572,'-25'-7'11476,"-8"29"-6605,30-13-4688,1-1 1,0 1-1,0 0 1,1 0 0,0 0-1,1 0 1,0 0-1,0 0 1,1 0 0,0 0-1,3 7-183,-3-13-8,1-1 0,0 0 0,0 0 0,1 0 0,-1 0 0,0 0 0,1 0 0,-1-1 0,1 1 0,-1-1-1,1 0 1,0 0 0,0 0 0,-1 0 0,1 0 0,0-1 0,0 1 0,0-1 0,0 1 0,0-1 0,0 0 0,0 0 0,0-1 0,0 1 0,0-1 0,-1 1-1,1-1 1,0 0 0,0 0 0,0 0 0,-1-1 0,1 1 0,-1 0 0,1-1 0,-1 0 0,1 0 0,-1 1 0,0-1 0,0-1 0,0 1 0,0 0 0,0 0-1,-1-1 1,1 1 0,0-3 8,0 0-107,-2 0 0,1 0-1,0-1 1,-1 1 0,0 0-1,0-1 1,-1 1-1,0 0 1,0-1 0,0 1-1,0 0 1,-1 0 0,0 0-1,0 0 1,0 0 0,0 1-1,-1-1 1,0 0 0,0 1-1,0 0 1,-1 0-1,1 0 1,-1 0 0,0 0-1,-1 0 108,-6 3-3111,10 4-8101,2 2 660</inkml:trace>
  <inkml:trace contextRef="#ctx0" brushRef="#br0" timeOffset="1655.81">719 116 11781,'9'-1'8421,"8"30"-6063,20 84-1254,-36-113-1101,0 0-1,-1 1 1,1-1-1,0 0 0,-1 0 1,1 0-1,0 0 1,-1 0-1,1 0 1,0 0-1,0 0 1,-1-1-1,1 1 1,0 0-1,-1 0 0,1 0 1,0-1-1,-1 1 1,1 0-1,-1-1 1,1 1-1,-1-1 1,1 1-1,-1 0 1,1-1-1,-1 1 0,1-1 1,-1 0-1,1 1 1,-1-1-1,0 1 1,1-1-1,-1 0 1,0 1-1,1-1 1,-1 0-1,0 1 0,0-1 1,0 0-1,0 1 1,0-1-1,0 0 1,0 1-1,0-1 1,0 0-1,0 1 1,0-1-1,0 0 0,0 1 1,0-1-1,-1 0 1,1 1-1,0-1 1,-1 0-1,1 1 1,0-1-1,-1 1 1,1-1-1,-1 0 0,1 1-1,0-5 17,2-17 200,-2 17-77,0 0 1,0-1-1,0 1 1,1 0-1,-1-1 0,1 1 1,1 0-1,-1 0 1,1-1-1,0 1 1,0 0-1,0 1 0,1-1 1,0 0-1,3-3-141,17 26-3333,-15-7-8642,-5-10 1130</inkml:trace>
  <inkml:trace contextRef="#ctx0" brushRef="#br0" timeOffset="1975.81">906 183 11157,'45'6'9850,"3"-9"-7300,-45 3-2558,-1-1 1,0 1-1,1-1 0,-1 1 1,0-1-1,0 0 0,0 0 0,0 0 1,1 0-1,-1 0 0,-1 0 1,1-1-1,0 1 0,0-1 0,0 1 1,-1-1-1,1 0 0,-1 0 1,1 1-1,-1-1 0,0 0 1,0 0-1,1 0 0,-2-1 0,1 1 1,0 0-1,0 0 0,-1 0 1,1-1-1,-1 1 0,0 0 0,1-1 1,-1 1-1,0 0 0,0-1 1,-1 1-1,1-2 8,-1 2 28,1 1-1,0-1 1,-1 0 0,0 0 0,1 1-1,-1-1 1,0 1 0,0-1-1,0 1 1,0-1 0,0 1 0,0-1-1,0 1 1,0 0 0,-1-1-1,1 1 1,0 0 0,-1 0 0,1 0-1,-1 0 1,1 0 0,-1 1 0,0-1-1,1 0 1,-1 1 0,0-1-1,0 1 1,1 0 0,-1-1 0,0 1-1,0 0 1,1 0 0,-1 0-1,0 0 1,0 1 0,1-1 0,-1 0-1,0 1 1,0-1 0,1 1-1,-1-1 1,0 1 0,1 0 0,-1 0-1,1 0 1,-1 0 0,1 0-1,-1 0 1,1 0 0,0 1 0,0-1-1,0 0 1,-1 1 0,1-1-1,0 1 1,1-1 0,-1 1 0,0-1-1,0 1-27,-23 77 2335,24-76-2316,0-1-1,1 0 1,-1 0-1,0 0 1,1 0-1,-1 0 0,1 0 1,0 0-1,0 0 1,-1 0-1,1 0 1,1-1-1,-1 1 1,0 0-1,0 0 0,1-1 1,-1 1-1,0-1 1,1 1-1,0-1 1,-1 0-1,1 0 1,0 0-1,0 0 0,0 0 1,-1 0-1,1 0 1,0 0-1,0-1 1,0 1-1,1-1 1,-1 1-1,0-1 0,0 0 1,0 0-1,0 0 1,1 0-19,38-6-3631,-28 1-173,-1-1-3517,3-2-5832</inkml:trace>
  <inkml:trace contextRef="#ctx0" brushRef="#br0" timeOffset="2293.922">1203 129 12150,'-8'-10'9453,"-30"15"-6186,34-2-3086,1-1 0,-1 1 0,1 1 1,0-1-1,0 0 0,0 1 0,0-1 0,1 1 0,0 0 0,-1 0 0,1 0 1,1 0-1,-1 1 0,1-1 0,-1 0 0,1 1 0,0-1 0,1 1 0,-1-1 1,1 1-1,0 1-181,0-4 6,0 0 1,0 0-1,0 1 1,0-1-1,0 0 0,1 0 1,0 1-1,-1-1 1,1 0-1,0 0 1,0 0-1,0 0 1,0 0-1,0 0 1,0 0-1,1 0 1,-1 0-1,1-1 0,-1 1 1,1 0-1,0-1 1,-1 1-1,1-1 1,0 0-1,0 0 1,0 0-1,0 0 1,0 0-1,0 0 1,1 0-1,-1 0 0,0-1 1,0 1-1,0-1 1,1 0-1,-1 0 1,0 0-1,1 0 1,-1 0-1,0 0 1,2-1-7,-2 1-230,0-1 0,0 1 1,-1-1-1,1 1 1,0-1-1,0 0 0,0 0 1,0 0-1,-1 0 1,1 0-1,-1 0 0,1 0 1,-1-1-1,1 1 1,-1-1-1,1 1 0,-1-1 1,0 1-1,0-1 1,0 0-1,0 0 0,0 1 1,0-1-1,-1 0 1,1 0 229,8-32-11119,-6 17-945</inkml:trace>
  <inkml:trace contextRef="#ctx0" brushRef="#br0" timeOffset="2551.233">1204 1 11813,'2'21'9514,"1"1"-3893,3 7-2737,5 15-3182,6 28 516,-3-3-506,-30-87-8081,14 10 544,1-4-5429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9:0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11429,'30'12'11751,"16"58"-8297,-37-55-3241,0 0 0,-1 1 0,-1 0 0,-1 1 0,-1-1 0,0 1 0,-1 1 1,0-1-1,-2 0 0,0 1 0,-1 0 0,-1-1 0,0 1 0,-1-1 1,-1 1-1,-1-1 0,-1 1 0,-2 7-213,3-19 114,2-1-68,0-1-1,0 0 1,-1 0-1,0 0 1,0 0-1,0 0 1,0 0-1,-1-1 1,1 1 0,-1-1-1,0 1 1,0-1-1,0 0 1,-1 0-1,1-1 1,-1 1-1,0 0-45,-4-8-3043,7-6-11484,1 7 755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8:5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289 165 8420,'-18'-10'9939,"-1"11"-5549,-25 40-2405,42-38-1965,1 0-1,-1 0 1,1 0-1,0 0 1,0 1-1,1-1 1,-1 0 0,1 1-1,-1-1 1,1 0-1,0 1 1,0-1-1,1 0 1,-1 1-1,1-1 1,0 0 0,-1 1-1,1-1 1,1 0-1,-1 0 1,0 0-1,1 0 1,0 0 0,0 0-1,-1 0 1,2-1-1,-1 1 1,0-1-1,0 1 1,1-1-1,0 0 1,-1 0 0,1 0-1,0 0 1,0 0-1,0-1 1,0 1-1,0-1 1,0 0-20,89-5-47,-90 4 41,1 0 0,-1-1 0,0 0 0,1 1 0,-1-1 0,0 0 1,0 0-1,1-1 0,-1 1 0,0 0 0,0-1 0,0 1 0,-1-1 0,1 1 0,0-1 1,-1 0-1,1 0 0,-1 0 0,1 0 0,-1 0 0,0 0 0,0 0 0,0 0 0,0-1 0,0 1 1,0 0-1,-1-1 0,1 1 0,-1-1 0,0 1 0,1 0 0,-1-1 0,0 1 0,-1-1 1,1-1 5,-3-2 5,-1 1 0,0-1 1,0 1-1,0 0 0,0 0 1,-1 0-1,0 1 0,0 0 1,0 0-1,0 0 0,-1 0 1,0 1-1,0 0 0,0 0 1,0 0-1,-6-1-5,1 4-1213,11 2-2997,3-1-4678,1 0-2114</inkml:trace>
  <inkml:trace contextRef="#ctx0" brushRef="#br0" timeOffset="383.999">546 86 10933,'-20'-7'8543,"0"5"-4228,18 2-4218,0 0 0,0 0 0,0 1 0,0-1 0,0 0 0,1 1 0,-1 0 0,0-1 0,0 1 0,0 0 0,1 0 0,-1 0 1,1 0-1,-1 0 0,1 1 0,-1-1 0,1 0 0,-1 1 0,1-1 0,0 1 0,0-1 0,0 1 0,0-1 0,0 1 0,0 0 1,0 0-1,1-1 0,-1 1 0,0 0 0,1 0-97,-2 9 128,1 0 1,0 0-1,1 0 1,0 0-1,0 0 1,2 0-1,-1 0 1,1 0-1,1 0 1,0-1-1,2 7-128,11 49-215,-20-50-1635,2-15-2394,-1-6-4808,1-2-3687</inkml:trace>
  <inkml:trace contextRef="#ctx0" brushRef="#br0" timeOffset="646.836">439 243 11125,'21'-5'10206,"21"-1"-5221,4 2-7579,-17-6-9042,-16 3-434</inkml:trace>
  <inkml:trace contextRef="#ctx0" brushRef="#br0" timeOffset="862.833">632 70 11829,'9'14'9797,"-3"18"-7857,-4-22-905,31 181 829,-34-187-5156,-3-9-8390,1-1 207</inkml:trace>
  <inkml:trace contextRef="#ctx0" brushRef="#br0" timeOffset="1054.832">601 245 12390,'4'6'8974,"5"-3"-4396,26-2-2406,-31-1-1478,-3 0-794,43-6-143,-30 1-4487,-2-3-6146,-6 2-1967</inkml:trace>
  <inkml:trace contextRef="#ctx0" brushRef="#br0" timeOffset="1333.208">785 249 12614,'37'-3'9745,"-35"3"-9729,1 0-1,-1 0 1,1 0 0,0 0-1,-1 0 1,1-1 0,-1 1-1,1-1 1,-1 0-1,0 0 1,1 0 0,-1 0-1,0 0 1,1 0 0,-1-1-1,0 1 1,0-1-1,0 1 1,0-1 0,0 0-1,-1 0 1,1 0 0,0 0-1,-1 0 1,0 0-1,1 0 1,-1-1 0,0 1-1,0 0 1,0-1 0,0 1-1,-1-1 1,1 1 0,-1-2-17,0 2 34,-1 0-1,0 0 0,0 0 0,0 1 0,-1-1 0,1 0 0,0 1 0,-1-1 0,1 1 0,-1-1 0,1 1 0,-1 0 0,0 0 0,0-1 1,1 1-1,-1 1 0,0-1 0,0 0 0,0 0 0,0 1 0,0-1 0,0 1 0,0-1 0,0 1 0,0 0 0,0 0 0,0 0 1,-1 0-1,1 0 0,0 0 0,0 1 0,0-1 0,0 1 0,0-1 0,0 1 0,0 0 0,0 0 0,1 0 0,-1 0 0,0 0 0,0 0 1,1 1-1,-1-1 0,1 0 0,-1 1-32,-2 4 271,1 0 0,0 0 1,1 0-1,0 0 1,0 0-1,0 1 0,0-1 1,1 1-1,0-1 0,1 1 1,-1 0-1,1-1 0,0 1 1,1-1-1,0 1 0,0 0 1,1 1-272,-2-7-4,0 0 1,0 0-1,0 0 1,0 0-1,1 0 1,-1 0-1,0 0 1,1 0-1,-1 0 0,1 0 1,-1 0-1,1 0 1,-1 0-1,1 0 1,0 0-1,0-1 1,-1 1-1,1 0 1,0 0-1,0-1 1,0 1-1,-1-1 1,1 1-1,0-1 1,0 1-1,0-1 1,0 1-1,0-1 1,0 0-1,0 0 1,0 1-1,0-1 1,1 0-1,-1 0 1,0 0-1,0 0 1,0 0-1,0 0 1,0-1-1,0 1 1,0 0-1,0 0 1,0-1-1,0 1 1,0-1-1,0 1 1,0-1-1,0 1 1,0-1-1,-1 1 1,1-1 3,24-18-3807,-7 0-4178,-7 4 1067,0-1-3124</inkml:trace>
  <inkml:trace contextRef="#ctx0" brushRef="#br0" timeOffset="1724.258">946 161 11541,'14'33'9237,"-3"19"-5433,6 16-3020,-9-91-842,-5-3 26,-4 20 23,1 1 0,0-1-1,1 0 1,-1 1 0,1-1 0,0 1 0,1-1-1,-1 1 1,1 0 0,0-1 0,0 1-1,1 0 1,0 0 0,0 1 0,0-1 0,0 0-1,1 1 1,2-3 9,-4 7 51,1-1-1,-1 1 1,0 0-1,0 0 1,1 0-1,-1 0 1,0 1 0,0-1-1,1 0 1,-1 1-1,0 0 1,0-1-1,0 1 1,0 0-1,0 0 1,0 0 0,0 1-1,0-1 1,0 0-1,0 1 1,-1-1-1,1 1 1,0 0-1,-1-1 1,0 1-1,1 0 1,-1 0 0,0 0-1,0 0 1,0 0-1,0 0 1,0 0-1,0 0 1,-1 0-1,1 1 1,-1-1-1,0 0 1,1 2-51,3 8 241,-1-7-256,-1 0 0,0 0-1,0 1 1,0 0 0,-1-1-1,0 1 1,0 0 0,0-1-1,-1 1 1,0 0 0,0 0-1,0 0 1,-1-1 0,0 5 15,-3-8-5472,1-4-3143,-1-1-4340</inkml:trace>
  <inkml:trace contextRef="#ctx0" brushRef="#br0" timeOffset="6827.507">112 7 8404,'-9'-7'11508,"-7"20"-7841,-16 27-3349,29-36 434,-4 7-635,0 0 0,1 1 0,1-1 0,0 1 0,0 1 0,1-1 1,1 0-1,0 1 0,0 0 0,2 0 0,-1 0 0,2 0 0,0 0 1,0 0-1,1 0 0,1 0 0,0-1 0,1 1 0,0 0 1,1-1-1,0 0 0,2 3-117,-1-6-4,1-1 0,0 0 1,1 0-1,-1 0 0,1-1 0,1 0 1,-1 0-1,1-1 0,1 0 0,4 3 4,-8-9-5406,-2-2-3274,-3 0-4406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22T18:49:46.0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7-22T18:52:47.635"/>
    </inkml:context>
  </inkml:definitions>
  <inkml:trace contextRef="#ctx0" brushRef="#br0">17476 15858 636 0,'-3'0'164'0,"3"0"8"0,3 3-84 0,-3-4-18 16,0-4-9-16,6 5-6 0,1-2-7 15,-1-1-5-15,1-3-1 0,-1-2-6 16,0 1-4-16,1-1-1 0,-1 0-5 16,4 5 0-16,-1 0-5 0,1-1-5 15,3 1 0-15,-3 3-5 0,-1 0-3 16,1 0-3-16,3-5-3 0,-4 7-2 0,1-2 2 16,-1 2-3-16,-2 1 0 0,-1 3 4 15,1-1-1-15,-1 3-3 0,0 5 4 16,1 5-1-16,-1-1-1 0,-3-2 1 15,4 2-3-15,-1 1 1 0,1-1 1 16,-4-1-3-16,0 4-1 0,4-4 3 0,-4-2 0 16,0-3-1-16,0-1 0 0,0-2 0 15,1-3 3-15,-4-4-2 0,3 3-1 16,0-3 2-16,-3-2-1 16,0-1-1-16,-3-3 3 0,3-1-4 15,0 1 2-15,-3-3 0 0,-1-2-1 0,-2 1 1 16,0-1-2-16,2 1 2 0,-2 0 2 15,0 3-2-15,-1 0 1 0,-3-1-2 16,1 6 2-16,-1-3 1 0,1 3-3 16,-1-1-1-16,0 2 4 0,1 0-1 15,-1 2-1-15,-3-1 4 0,1 6-1 16,5 1-2-16,-2 1 5 0,-1 3-2 0,7-1 1 16,-4 2 1-16,1-2-3 0,-1 0 0 15,7 0 7-15,0 1-2 0,0-3-2 16,4 2 3-16,-4 1 1 0,6 0-2 15,-3-2 4-15,4 0-3 0,2-2-1 16,-2-3 1-16,6-5-3 0,-1 0 0 16,1-2 2-16,-3-4-3 0,3 1-3 15,-1-3 2-15,-2 4 0 0,0 0-2 0,-1-1 2 16,1 3-3-16,0-1-1 0,-1-2 4 16,1 2-3-16,-4-2-5 0,1 0-6 15,-1 1-12-15,-6 0-16 0,3 0-23 16,0 0-50-16,4 0-34 0,-7-1 186 0,6 0-285 15,1-3-160-15,-1-5-384 16</inkml:trace>
  <inkml:trace contextRef="#ctx0" brushRef="#br0" timeOffset="4336.086">17553 16516 520 0,'3'-6'136'0,"-3"3"8"15,-3 3-65-15,3 0-25 0,3 3-2 16,0 7-2-16,-3 1-4 0,0 5-8 0,4 5-4 16,-1 3-4-16,-3-2-4 15,6 4-5-15,-3 0-3 0,4 1-6 16,-4 2-2-16,3-1-2 0,-6 0-3 0,4-3 0 15,-4-2-3-15,0-2 2 0,0-2 0 16,0-3-1-16,0 0-1 0,0-2 0 16,0 2-1-16,0-9 1 0,0-7-3 15,-4 0 0-15,4-4 0 0,0 1 1 16,0-6 1-16,0-4-2 0,0 3 2 0,0-3-1 16,4 1 1-16,-1-3 1 15,0 2-1-15,0-4-3 0,4 4 2 0,-1-2 1 16,4 3-1-16,-1 0 0 0,-2 6-2 15,2 4 1-15,-2 2 3 0,2-1-1 16,1 1-1-16,3 5 1 0,3 1-1 16,0 2 0-16,0 0 0 15,3 2 0-15,0-2-2 0,-3 0 1 0,-3 0-1 16,0 1 2-16,0 3 0 0,-4-3-2 16,-2 4 3-16,-1 1 0 0,-6 2-1 15,0 0 2-15,-3 4-1 0,0-7 0 16,-4 3 1-16,-2-4 0 0,-4 4 3 0,-3 0 5 15,-3 0 1-15,-1-3 2 0,-2 3 2 16,-4-13 2-16,4 4-2 0,-1-7-2 16,4 3-2-16,3-9-4 0,3-1-2 15,1-2 0-15,2 2-4 0,4-6-5 0,-1 1-23 16,7-4-39-16,7 0-31 0,-4-7-109 16,6 1-150-16,1-1-328 15</inkml:trace>
  <inkml:trace contextRef="#ctx0" brushRef="#br0" timeOffset="9974.7">21583 14813 720 0,'-4'-3'187'16,"4"-2"9"-16,0 4-104 0,7-4-27 15,-1 3-3-15,1 2-4 0,5 0-18 0,1 2-12 16,6 1-6-16,-6-1-4 0,0 4 1 16,3 0-3-16,0 2-2 15,0-1-3-15,0-2-1 0,7 1-3 0,-4-1 0 16,-3-2-2-16,3 0-2 0,-3 4 4 15,-6-4 2-15,-4 2-1 0,-3 1 6 16,4 2 1-16,-4 3 0 0,-3 2 2 16,0 0-3-16,0 1-1 0,-3 2 0 15,0 0-5-15,-4 5-2 0,4-1-1 16,-3-1-8-16,-1-3-17 0,-3-3-19 16,1-2-61-16,-4-3-38 0,0 3-5 15,-3 7-104-15,0-6-142 0,-6 1-255 0</inkml:trace>
  <inkml:trace contextRef="#ctx0" brushRef="#br0" timeOffset="11176.579">21541 16247 689 0,'-3'0'178'0,"3"0"9"16,-4 0-99-16,11 0-23 0,-1 0-3 15,1 0 3-15,2 0-15 0,1-1-11 16,3 1-4-16,-4 0-2 0,4-2 0 15,0 2-4-15,0 0-4 0,0 0-2 16,-1 0-3-16,1-2-3 0,7 4-7 16,-1-2-1-16,0-2-3 0,3 2 2 15,1-1-5-15,-7 1 1 0,0 1 0 16,-3 3 0-16,-4 0 1 0,1 6 5 0,0 1 0 16,-4 4 4-16,-3-1 0 0,0 5 0 15,-3 1 3-15,0 4-1 0,0-2-8 16,0 2 2-16,4 2-3 0,-4-5-2 15,0-9-1-15,-4 4-9 0,4-9-12 16,0-7-11-16,4-5-25 0,-4-3-84 16,0-19-18-16,3-15-4 0,0-11-94 15,0-9-135-15,7-22-236 0</inkml:trace>
  <inkml:trace contextRef="#ctx0" brushRef="#br0" timeOffset="11603.571">22153 14491 539 0,'3'-5'151'0,"-3"5"15"16,3 0-49-16,4 10-29 0,-4 8-2 15,3 4 4-15,-2 10-4 0,2 5-8 16,-3 3-8-16,-3 6-12 0,0 3-9 16,3-1-10-16,-3 1-7 0,0-1-11 15,-3-6-6-15,6-5-7 0,1 0-1 0,-4-7-3 16,0-11-10-16,0-4-16 0,3-9-18 16,-3-6-26-16,3-1-44 0,-3-9-26 15,3-8-108-15,0-6-147 0,4-6-297 16</inkml:trace>
  <inkml:trace contextRef="#ctx0" brushRef="#br0" timeOffset="11894.586">22163 14400 607 0,'3'-8'172'0,"3"5"17"0,7-2-38 15,6 0-75-15,10 2-13 0,0 3 10 0,9 0-5 16,4-2-12-16,12-3-11 0,7 2 3 15,19-5-2-15,7 2-4 0,6-7-11 16,-7 3-1-16,-2 2-8 0,-4 0-6 16,-6 3-8-16,-7-1-2 0,-3 4-2 15,-3 1 2-15,-13 1 0 0,-10 1-2 16,-2 1 4-16,-8 1 0 0,-2-1-1 16,-10 1-1-16,0-1 1 0,-6 1-2 15,-7-3-1-15,3 0-3 0,-6-2-7 0,0 1-7 16,-3-3-17-16,0 4-21 0,-10 0-29 15,-3 2-42-15,-3 5-27 0,-10-3-1 16,-6 9-96-16,3 0-122 0,-7 9-231 16</inkml:trace>
  <inkml:trace contextRef="#ctx0" brushRef="#br0" timeOffset="12314.656">22175 15113 614 0,'0'-3'159'0,"4"4"10"0,2 2-90 15,7-3-8-15,6 0 3 0,3 4-2 16,7-8-4-16,3 4-5 0,7-1-2 16,12-2 0-16,0 1-4 0,7 0-5 15,9 1-4-15,1 1-6 0,-1 0-8 0,3 0-3 16,1-3-12-16,-10-1-4 0,0 3-2 16,-4-1-5-16,1-1-2 0,-3 3-2 15,-4 2-3-15,0-4 1 0,-12 2 0 16,-4 0 0-16,0 2 0 0,-3-2-2 15,-3 3 2-15,-7-3 0 0,4 0-3 16,-10 3-4-16,0-1-6 0,0-2-6 16,-3 0-9-16,0 0-20 0,-4-2-22 15,1 2-46-15,0-5-30 0,2-8-4 0,-2-1-97 16,0-15-134-16,-1-1-249 0</inkml:trace>
  <inkml:trace contextRef="#ctx0" brushRef="#br0" timeOffset="12645.989">23505 14284 756 0,'-3'7'204'0,"6"2"10"0,-3 6-99 15,0 3-31-15,3 4-2 0,-3 8 0 16,0 6-17-16,4 4-15 0,-4 6-5 16,3 5-7-16,-3 1-5 0,0 1-6 15,3-1-8-15,-3 0-4 0,3-4-2 16,4-3-6-16,-7-4 0 0,6-10-3 0,-3-4-1 16,-3-5-2-16,7-4-3 15,-4-7-6-15,-6-4-7 0,3-7-10 16,0 0-14-16,-7-8-25 0,1-5-45 15,3-3-27-15,-4-5-17 0,1-1 63 0,-10-1-153 16,-7 2-124-16,-2-3-245 0</inkml:trace>
  <inkml:trace contextRef="#ctx0" brushRef="#br0" timeOffset="13001.987">22515 14558 635 0,'6'-3'164'0,"1"0"7"16,-1 3-94-16,1 3-14 0,-1 7 3 0,1 4-3 16,-4 4-12-16,0 6-7 15,0 3-2-15,-3-1-4 0,0 6-6 16,0-3-5-16,0 4-6 0,-3-2-4 16,0-1-5-16,0-7-4 0,3-1-7 0,0-7-9 15,0-3-15-15,3-7-20 0,0-5-30 16,3-1-19-16,1-11-108 0,6-4-18 15,-1-6-115-15,1-4-208 0</inkml:trace>
  <inkml:trace contextRef="#ctx0" brushRef="#br0" timeOffset="13329.019">22874 14560 779 0,'-10'6'203'0,"4"4"7"0,0 3-117 16,2-2-22-16,1 4-1 0,-3 2-15 15,3 2-18-15,-4 5-10 0,1 0-6 16,2 4 1-16,1-1-4 0,3 3-2 16,3-2-3-16,4-1-3 0,3-5-2 15,6-1 0-15,3-8-2 0,3-3-1 0,4-9 0 16,3-1 2-16,-4-5 0 0,1-7 0 16,3-4-2-16,-4-5 1 0,4-3-3 15,-3-2 1-15,-7-3 2 0,-9 2 3 16,-10-2 1-16,0 3 2 0,-10 1 0 15,-9 2 1-15,-4 1-1 0,-5 3-1 0,-1 1-4 16,0 4-4-16,0 1 4 0,0 8-4 16,4 3-10-16,-4 2-11 15,0 2-18-15,3 6-35 0,4 6-60 16,3 6-27-16,-4 7-63 0,-6 0-30 0,1-1-123 16,2 3-179-16</inkml:trace>
  <inkml:trace contextRef="#ctx0" brushRef="#br0" timeOffset="13774.235">22188 15866 738 0,'0'13'194'0,"0"8"9"16,3 4-101-16,1 9-31 0,2 4 1 15,0 6-2-15,1 2-12 0,-1 2-14 16,1 5-8-16,-1 5-4 0,0-2-4 16,1-2-9-16,-4-2-2 0,0-11-6 0,0-6-3 15,-3-7-3-15,7-7 2 0,-4-7-6 16,0-6-6-16,1-8-12 0,-4 0-15 15,3-3-26-15,0-7-42 0,0-6-36 16,0-5-109-16,-3-1-156 0,4-13-320 16</inkml:trace>
  <inkml:trace contextRef="#ctx0" brushRef="#br0" timeOffset="14047.242">22179 15898 668 0,'3'-10'184'0,"0"1"13"15,7-1-59-15,9 5-62 0,10-3-17 16,0-1 8-16,9 4-4 0,10 5-14 16,3-2-9-16,4 4-2 0,9 4 2 15,3-1-4-15,-3 2-4 0,0-4-2 16,0 0-5-16,-3 0 0 0,-6-1-4 0,-4-1-5 16,-3-2-5-16,-3-1 0 0,0 4-2 15,-3-4-3-15,-4 2-3 0,-6 2-1 16,-3-1 1-16,-7 1-1 0,1 1-1 15,-7-1-5-15,-3-1-3 0,-7 3-9 16,-3-3-12-16,-3-1-22 0,-3 0-28 16,0 2-53-16,-4 1-23 0,-5-3-54 15,-1 6-41-15,0 6-119 0,0-1-190 16</inkml:trace>
  <inkml:trace contextRef="#ctx0" brushRef="#br0" timeOffset="14445.177">22223 16597 669 0,'-3'6'174'0,"0"-4"10"0,3-1-103 15,3 1-7-15,7-1 7 0,3-1 2 16,6 0-8-16,3-1-8 0,4-1-2 0,6-3-2 16,13 1-4-16,6-3-6 0,7 1-6 15,3 1-9-15,12 3-4 0,1-1-9 16,0 0-7-16,6 6-2 0,0-3-3 16,0 5-4-16,-3-2-3 0,3 0 0 15,-6 2-2-15,0-2-2 0,-17 2-1 16,-2 2-1-16,-17-4-1 0,-3 2 1 15,-9 1-2-15,-7-3 2 0,-3-1 0 0,-3 1-7 16,0-3-4-16,-3 0-8 0,-4-3-11 16,0-2-23-16,1 0-50 0,-4-3-49 15,-3 0-14-15,0 2 2 0,0-2-95 16,-3-8-129-16,-4-2-203 0</inkml:trace>
  <inkml:trace contextRef="#ctx0" brushRef="#br0" timeOffset="14743.314">23403 15824 759 0,'-3'2'204'0,"3"3"10"15,6 8-95-15,-3 1-34 0,4 7-10 16,-1 3-1-16,0 8-11 15,1 1-13-15,-1 8-6 0,1 5-5 0,-1 2-4 16,0 3-4-16,-2 7-2 0,-4 5-6 16,6-1-7-16,-6-6-5 0,0-5 0 15,6-7-4-15,-2-17-4 0,-1-8-5 0,0-3-7 16,0-8-4-16,0-6-6 16,-3-2-11-16,0-2-15 0,0-3-16 15,0-3-51-15,-3-6-37 0,0-9-3 16,-3 1-98-16,-4-10-142 0,-3-6-265 0</inkml:trace>
  <inkml:trace contextRef="#ctx0" brushRef="#br0" timeOffset="15295.48">22496 16206 617 0,'0'-5'164'0,"0"2"11"0,3-5-85 15,3 1-11-15,1-6 5 0,2-3 4 0,4 0-9 16,0-3-11-16,0 0-7 16,3 6-8-16,0 3-10 0,3 7-7 0,4 3-12 15,-4 0-8-15,3 3-4 16,1 5-5-16,-7 0-1 0,-3 4-1 0,-1 1-2 16,-5 1-3-16,2 0 2 0,-5 2-2 15,-4-1 3-15,0 2-3 0,-4-1-2 16,1 5 3-16,-3 2 2 0,-4 1-2 15,1 0 1-15,-4 5-1 0,3-5-1 16,-9-4 1-16,3 1-2 0,3-1-1 0,3-6 2 16,4 0 0-16,0-2-2 0,2-3 1 15,4-4 1-15,4 1 1 0,-4-6 4 16,3 4 4-16,3-4 3 16,7 0 5-16,-3-2 1 0,-1-1 0 0,7 0 1 15,4 3-3-15,-4-5-5 0,0 3-5 16,-4 1-2-16,1-3-2 0,0 3-5 15,0-1-13-15,3-6-20 0,0-1-21 16,-3-7-51-16,3-4-33 0,6-2-19 0,4-4 1 16,-4 1-91-16,1-4-112 0,-4 0-199 15</inkml:trace>
  <inkml:trace contextRef="#ctx0" brushRef="#br0" timeOffset="15649.134">23002 16142 704 0,'0'-7'193'0,"-3"4"11"0,0 3-91 15,3 0-20-15,-3 2-9 0,-4 1-6 0,4 2-11 16,-3-2-15-16,-1 3-4 0,1-1-8 16,-1 3-5-16,1 3-5 0,-1 2-6 15,-2 5-6-15,2 4-2 0,7 2-5 16,-3 5-2-16,3-2-4 0,3 2-3 16,1-2 2-16,2-4-1 0,4-1-5 15,2-1 3-15,1-7 3 0,0-4-4 16,3-5 2-16,0-4-1 0,7-1-2 15,-4-8 2-15,3-4-3 0,7-3-1 16,-10-2 5-16,1-8-2 0,-1 1-2 0,-10-1 5 16,-5-6 1-16,-4 1 2 0,0 3 4 15,-4-1 1-15,-5 3 0 0,-1 1 2 16,-6 0-2-16,0 1 0 0,-3 1-2 16,0 6-4-16,3 1-3 0,-4 7 0 0,4 4-1 15,7 4-1-15,-1 0-4 0,7 1-4 16,-3 1-8-16,2 1-12 15,1 2-19-15,3 0-44 0,0 1-66 16,0 4-9-16,-3-1 1 0,3-2-95 0,0-1-130 16,0-6-210-16</inkml:trace>
  <inkml:trace contextRef="#ctx0" brushRef="#br0" timeOffset="73363.413">21935 15488 739 0,'-29'30'186'0,"16"-7"11"15,13-12-112-15,0-11-15 16,13-2 6-16,16-14 5 0,19-19-10 0,23-11-9 16,6-19-5-16,12-13-5 0,17-10-1 15,3-10-7-15,13-14-9 0,9 0-4 16,-3-4-8-16,0 4-5 0,-9 3-5 15,-13 12-5 1,-7 7-4-16,-12 11 0 0,-20 7-4 0,-9 10 0 0,-14 9 3 0,-15 8-1 16,-6 5-2-16,-4 8 1 0,-9 5-1 15,-4 1 0-15,-6 4 3 0,3-1-4 16,-3 4-4-16,-3 3-5 0,-3 1-11 16,-1 4-22-16,-2 3-39 0,-1 7-61 15,0 1-24-15,1 1-19 0,-4 6-78 16,-6 1-131-16,-10-2-203 0</inkml:trace>
  <inkml:trace contextRef="#ctx0" brushRef="#br0" timeOffset="73710.049">21868 13850 785 0,'-3'2'198'0,"3"9"15"0,12 8-123 0,17 10-9 16,16 5 1-16,16 7 0 0,9 16-8 16,17 5-14-16,6 9-11 0,6 13-6 15,13 9-8-15,13 4-10 0,4 3-1 16,-4 11-5-16,-4 0-6 0,-5 4-5 16,-1-5-3-16,-9 1-3 0,-7-13 5 15,-9-4-2-15,-13-9-1 0,-10-9 2 16,-9-6 2-16,-4-3 0 0,-6-15 1 15,-6-1-3-15,-10-11-2 0,-6-13 1 0,-7-6-1 16,-3-2-2-16,-7-17 0 0,-2-2-2 16,-7-3-7-16,0-10-5 0,-10-11-12 15,-3-5-15-15,-3-3-97 0,-3-8-35 16,3 1-47-16,0 6-55 0,-3-2-148 0</inkml:trace>
  <inkml:trace contextRef="#ctx1" brushRef="#br0">13228 7221 0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1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63 215 9492,'0'-4'10893,"-17"14"-7056,11-3-3638,1 0 0,1 0 0,-1 0 0,1 0 0,1 1 0,-1 0 0,1 0 0,0 0 0,1 0 0,0 0 0,0 1 0,1-1 0,0 0 0,1 1 0,-1-1 0,2 1 0,0 5-199,-2-10 11,1 0-1,0 0 1,0 0 0,0-1 0,1 1 0,-1 0 0,1 0 0,0 0-1,0 0 1,1-1 0,-1 1 0,1 0 0,-1-1 0,1 1 0,0-1-1,1 0 1,-1 0 0,0 0 0,1 0 0,0 0 0,0 0 0,0 0-1,0-1 1,0 0 0,0 0 0,0 0 0,1 0 0,0 0-11,2 1 0,1 0 0,-1-1 1,0 0-1,1-1 0,-1 1 1,1-1-1,-1 0 0,1-1 1,0 0-1,-1 0 0,1 0 1,0-1-1,-1 0 0,1 0 0,-1-1 1,1 0-1,-1 0 0,0 0 1,0-1-1,0 0 0,0 0 1,0 0-1,-1-1 0,1 0 1,-1 0-1,0 0 0,0-1 1,-1 0-1,1 0 0,-1 0 1,0 0-1,0-1 0,-1 1 0,2-3 0,-4 3 2,1-1-1,-1 1 1,1 0-1,-1-1 1,-1 1 0,1 0-1,-1-1 1,0 1-1,0-1 1,-1 1-1,0-1 1,0 1-1,0 0 1,0-1-1,-1 1 1,0 0-1,0 0 1,0 0-1,-1 0 1,0 0-1,0 1 1,0-1-1,0 1 1,-1 0-1,0 0 1,1 0-1,-2 0 1,1 1-1,0 0 1,-3-2-2,-37-22 356,21 24-1501,12 23-3834,12-13 69,5-4-1265,4-1-4921</inkml:trace>
  <inkml:trace contextRef="#ctx0" brushRef="#br0" timeOffset="424.809">346 252 12726,'17'18'7290,"-5"7"-3720,7 61-3148,-15-64 203,-3-15-624,2 8 35,-2-26-15,-2-3 13,1-1 0,0 0 0,1 1 0,1-1 0,0 0 0,1 1 0,1 0 0,0 0 0,1 0 0,0 0 0,1 1 0,1-1 0,0 2 0,0-1 0,9-9-34,-14 20 40,1-1-1,0 1 1,0 0 0,0 0 0,0 1-1,0-1 1,0 1 0,1-1 0,-1 1-1,0 0 1,1 0 0,-1 1-1,1-1 1,-1 1 0,1 0 0,-1-1-1,1 2 1,-1-1 0,1 0 0,-1 1-1,1-1 1,-1 1 0,1 0 0,-1 0-1,0 0 1,0 1 0,1-1 0,-1 1-1,0 0 1,0 0 0,0 0-1,-1 0 1,1 0 0,-1 1 0,1-1-1,-1 1 1,0 0 0,1 0-40,9 14 122,-1 1 1,-1 0-1,0 1 1,-2 0-1,0 0 1,-1 1-1,-1 0 1,0 0-1,-2 0 1,-1 1-1,0 0 1,-1 10-123,-9-7-141,-4-28-2770,6-25-9049,3 2-1193</inkml:trace>
  <inkml:trace contextRef="#ctx0" brushRef="#br0" timeOffset="956.659">802 0 9909,'13'4'7920,"-2"7"-3451,13 63-998,27 201-1683,-43-193-2333,-8-91-3678,-1-18-7606,4 10 885</inkml:trace>
  <inkml:trace contextRef="#ctx0" brushRef="#br0" timeOffset="1388.648">1146 210 9973,'-3'0'7472,"-6"1"-4058,-14 4-1329,-68 57 135,84-58-2111,5-4-80,-1 1 1,0 0-1,1 0 1,-1 0 0,1 1-1,0-1 1,-1 0 0,1 1-1,0 0 1,0-1 0,0 1-1,0 0 1,0 0-1,0 0 1,1 0 0,-1 0-1,1 1 1,-1-1 0,1 1-1,-1 0-29,52 26 296,87 75 2127,-110-90-2743,-32-48-4877,9 12-4200,2 1-4257</inkml:trace>
  <inkml:trace contextRef="#ctx0" brushRef="#br0" timeOffset="1756.648">1300 310 10773,'35'0'6665,"20"-13"-3363,-48 11-2904,-5 2-320,0 0 0,0-1 1,0 0-1,0 1 0,0-1 0,0 0 1,-1 0-1,1 0 0,0 0 0,0 0 1,-1-1-1,1 1 0,-1-1 1,1 1-1,-1-1 0,1 1 0,-1-1 1,0 0-1,0 1 0,0-1 0,0 0 1,0 0-1,0 0 0,0 0 1,-1 0-1,1 0 0,-1 0 0,1 0 1,-1 0-1,0 0 0,0 0 0,0 0 1,0-1-1,0 1 0,0 0 1,-1 0-1,1 0 0,-1 0 0,1 0 1,-1 0-1,0 0 0,0 0 1,0 0-1,0 1 0,0-1 0,0 0 1,0 0-1,-1 1 0,1-1 0,-2 0-78,0 0 31,0-1-1,0 1 0,-1 1 0,1-1 0,-1 0 0,1 1 0,-1 0 0,0 0 0,1 0 0,-1 0 0,0 0 0,0 1 1,0 0-1,0 0 0,1 0 0,-1 0 0,0 1 0,0-1 0,0 1 0,1 0 0,-1 0 0,0 0 0,1 1 0,-1-1 1,1 1-1,-1 0 0,1 0 0,0 0 0,-1 1-30,-2 2 154,1 1 0,0 0-1,1 0 1,-1 0 0,1 1 0,1-1 0,-1 1 0,1 0 0,0 0-1,0 0 1,1 0 0,0 0 0,1 1 0,-1-1 0,1 1-1,1-1 1,-1 1 0,1 1-154,-1-5 38,0 0 0,1 0 0,-1 0-1,1 0 1,0 1 0,0-1 0,0 0 0,1 0-1,-1 0 1,1 0 0,0 0 0,0 0-1,0 0 1,1 0 0,-1 0 0,1 0 0,0 0-1,0-1 1,1 1 0,-1-1 0,1 0 0,0 1-1,-1-1 1,1 0 0,0-1 0,1 1 0,-1-1-1,1 1 1,-1-1 0,1 0 0,0 0 0,-1 0-1,1-1 1,0 1 0,0-1 0,2 0-38,-1 0-204,1-1 0,0 0 0,0 0-1,0-1 1,-1 1 0,1-1 0,0-1 0,-1 1 0,1-1 0,-1 0 0,1 0 0,-1 0 0,0-1 0,0 0 0,0 0 0,0 0 0,-1-1 0,1 1 0,0-2 203,23-23-5210,-2-2-3698,-25 28 8290,18-20-10802</inkml:trace>
  <inkml:trace contextRef="#ctx0" brushRef="#br0" timeOffset="2152.653">1589 211 12422,'-3'52'10943,"26"31"-9095,-14-56-1110,-8-23-724,-1 0-1,1 0 1,0 0 0,1 0 0,-1 0 0,1-1 0,-1 1 0,1-1 0,0 1 0,0-1 0,1 0 0,-1 1 0,1-1 0,-1 0 0,1-1 0,0 1 0,0 0 0,0-1 0,1 0 0,-1 0 0,0 0 0,1 0 0,0 0 0,-1-1 0,1 1 0,0-1 0,0 0 0,0 0 0,0-1 0,0 1 0,0-1-1,0 0 1,0 0 0,1 0-14,-1-3-44,0 0 0,-1 0 0,1 0 0,-1 0-1,0-1 1,0 1 0,0-1 0,0 0 0,0 0-1,-1 0 1,0 0 0,0 0 0,0-1-1,0 1 1,-1-1 0,0 1 0,0-1 0,0 0-1,0 1 1,-1-1 0,1 0 0,-1 1 0,-1-1 44,3-8-213,8-63-657,-11 88 2516,43 182-291,-38-183-1226,0 1 1,0 0-1,-2 0 0,1 0 0,-2 0 0,1 0 0,-2 0 1,1 0-1,-2 1 0,0-1 0,0 0 0,-1 0 1,0 0-1,-1 0 0,-1 0 0,0-1 0,0 0 0,-1 1 1,-4 4-130,8-15 2,0 1-1,-1-1 1,1 0 0,-1 1 0,1-1 0,-1 0 0,0 0 0,1 0 0,-1 0 0,0 0-1,0-1 1,0 1 0,0 0 0,0-1 0,0 1 0,0-1 0,0 0 0,0 0 0,0 0-1,0 0 1,0 0 0,0 0 0,0 0 0,0 0 0,0-1 0,0 1 0,1-1 0,-1 0-1,0 0 1,0 1 0,0-1 0,0 0 0,1 0 0,-1-1 0,1 1 0,-1 0 0,0-1-2,-15-25-2994,15 17-299,-1-6-6186,-1 4-4591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59:42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54 7363,'2'-54'8988,"-1"63"-3539,2 16-3176,2 12-1396,1 54 796,29 251-134,25 191-861,-60-475-489,-29-67-498,19-10-4093,10 17 3257,-1-3-2464,1 0-3464,0-1-5402</inkml:trace>
  <inkml:trace contextRef="#ctx0" brushRef="#br0" timeOffset="807.827">8314 165 10805,'0'3'7582,"4"12"-4300,23 213 3732,-15-85-5908,-7 1-1,-11 100-1105,-2 216 662,11-514-8709,0 8-1413,-2 2-4573</inkml:trace>
  <inkml:trace contextRef="#ctx0" brushRef="#br0" timeOffset="4536.521">138 1183 7267,'-24'-2'5668,"-10"-3"-2070,-23-2 1500,71 12-513,35 8-2879,121-17-434,-51-5-922,329-4 397,-84 23-272,72 17-366,-38-34-107,-207-2 66,19 9 127,165-4 122,-129 10-312,316 18 41,-113-21-33,-109 11 38,-104-7-105,302 9 86,-272-4 8,148-3-72,146 8 40,-319-13 30,205 6-41,-207-4 19,-5-13 0,-24 37-53,-62-40 74,-75 5-18,-57 3-24,0 1 0,0 0-1,0 1 1,0 0-1,0 1 1,0 1 0,-1 1-1,10 2 6,-17-3 35,-11 11-1118,-72 44-8212,28-26 2244</inkml:trace>
  <inkml:trace contextRef="#ctx0" brushRef="#br0" timeOffset="6558.645">110 93 5763,'-29'-13'4553,"-6"-13"-3278,32 24-1269,-40-16 3028,56 20 2388,20 3-2761,49 9 322,202-3-438,111-10-1091,-163 22-1093,85 2-25,62-31-83,-44 6 326,-100-6-302,-132 8-202,111-3 117,162 7 150,-168 5-297,-106-4-13,38-7 16,-43 0-59,148 4-5,-13 8 48,139-2 3,-103 1 64,-35 1-137,-10-12 92,-10 8-19,6-16-49,-70 8 14,238 5 16,-132 7-18,-52 2 15,72 2-8,68-9 25,-15-10-73,-36 24 131,-115-32-145,-88-1 71,67 12-115,-70-10 141,-37 3-37,-48 6-24,0 1 1,0 0-1,0 0 1,0 0-1,-1 0 1,1 0-1,0 0 1,0 0-1,0 0 1,0 0-1,0 0 1,0 0-1,0 1 1,0-1 0,0 0-1,0 1 1,-1-1-1,1 1 1,0-1-1,0 1 1,0-1-1,-1 1 1,1-1-1,0 1 1,-1 0-1,1-1 1,0 1-1,-1 0 1,1 0-1,-1 0 1,1-1-1,-1 1 1,0 0 0,1 0-1,-1 0 1,0 0-1,1 0 1,-1 0-1,0 0 1,0-1-1,0 1 1,0 0-1,0 0 1,0 0-1,0 0 1,0 0-1,0 0 1,-1 0-1,1 0 21,-58 97-10330,28-58 3332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0:07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6 10437,'-89'-6'9729,"2"28"-5097,75-17-4460,0 1-1,0 0 0,1 1 1,0 0-1,0 0 1,1 1-1,0 1 1,0 0-1,1 0 1,0 1-1,0 0 0,1 1 1,1-1-1,0 2 1,0-1-1,1 1 1,1 0-1,0 0 1,-1 5-172,2-2 28,0 1 0,1 0 0,1 0 1,1 0-1,0 0 0,1 0 0,1 0 1,1 0-1,0 0 0,1-1 1,0 1-1,1-1 0,1 1 0,1-1 1,0-1-1,1 1 0,0-1 1,1 0-1,1 0 0,0-1 0,1-1 1,0 1-1,1-2 0,0 1 1,5 1-29,-6-6-3,1 0 0,0-2 0,1 1 0,0-1 1,-1-1-1,1 0 0,1-1 0,-1 0 1,0-1-1,1 0 0,0-1 0,-1 0 1,1-1-1,-1-1 0,1 0 0,0 0 0,-1-1 1,0-1-1,1 0 0,-1-1 0,0 0 1,-1-1-1,1 0 0,-1-1 0,0-1 1,0 1-1,7-7 3,-15 11 2,22-16 10,0-1 1,0-1-1,-2-1 1,-1-1 0,0 0-1,9-16-12,-28 33 0,0 0 0,0-1-1,-1 1 1,0-1 0,0 1-1,0-1 1,-1 0 0,0 0 0,0 1-1,0-1 1,-1 0 0,0 0-1,0 0 1,0 0 0,-1 0 0,0 0-1,0 0 1,0 1 0,-1-1-1,0 0 1,0 1 0,0-1-1,-1 1 1,-1-2 0,-87-115 127,78 107-135,-1 1-1,0 1 0,-1 1 1,0 0-1,-1 0 0,-1 2 1,1 0-1,-2 1 1,1 1-1,-1 0 0,0 2 1,-1 0-1,0 0 0,0 2 1,0 1-1,0 0 1,-18 0 7,21 6-3342,13 0-937,3 2-4066,1-1-4407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0:06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2812 106 8932,'-14'-34'11388,"-41"25"-7110,43 11-4102,0 0-1,0 0 1,0 1 0,0 0 0,0 1 0,1 1-1,0 0 1,0 0 0,0 1 0,0 0 0,1 1-1,0 0 1,1 1 0,-1 0 0,1 1-1,1 0 1,0 0 0,0 0 0,1 1 0,0 1-1,1-1 1,0 1 0,0 0 0,1 0 0,1 1-1,0-1 1,-1 6-176,0-2 5,0 1-1,0-1 1,2 0-1,0 1 1,1 0-1,0 0 1,2 0-1,0 0 1,0 0-1,1 0 1,1-1-1,1 1 1,1 0-1,0-1 1,0 1-1,2-1 1,0-1-1,0 1 1,2-1-1,0 0 1,0-1-1,1 1 1,1-2-1,0 1 1,1-2-1,0 1 1,1-1-1,0-1 1,0 0-1,1-1 1,1 0-1,8 3-4,-7-5 0,0-2 0,1 1 0,0-2 1,0 0-1,0-1 0,0 0 0,0-2 0,1 0 0,-1 0 0,0-2 0,1 0 0,-1-1 0,0-1 1,0 0-1,0-1 0,0 0 0,-1-2 0,0 0 0,0 0 0,0-2 0,-1 0 0,0 0 0,0-1 1,-1-1-1,0 0 0,-1-1 0,4-5 0,-9 7-10,0 1 0,-1-2 1,0 1-1,0-1 0,-1 0 1,0 0-1,-1 0 0,0-1 1,-1 1-1,0-1 0,0 0 1,-2 0-1,1 0 0,-1 0 0,-1-1 1,0 1-1,0 0 0,-1 0 1,-1 0-1,1 0 0,-2 0 1,0 0-1,0 0 0,-1 1 1,0 0-1,-1-1 0,0 2 0,-1-1 1,0 0-1,-3-2 10,-5-6 14,0 0 0,-2 1 0,0 1 0,-1 0 0,-1 1 0,0 1 0,-1 1 0,0 1 0,-1 0 0,0 1 0,-1 2 0,-2-1-14,11 8-10,0 0 1,0 1-1,0 0 0,0 0 0,0 2 0,0-1 1,0 2-1,0-1 0,0 2 0,-6 1 10,-16 3-2444,32-7 1253,0 1-2545,2 0-4042,0-1-6327</inkml:trace>
  <inkml:trace contextRef="#ctx0" brushRef="#br0" timeOffset="2329.238">103 18 8884,'0'4'8972,"2"5"-4108,4 33-3307,-3-20-286,33 198 879,-47-228-7722,4-11-5741,6 6 516</inkml:trace>
  <inkml:trace contextRef="#ctx0" brushRef="#br0" timeOffset="2545.231">18 219 11221,'6'-2'9226,"16"-10"-5995,-17 10-2917,1 0 0,0 0 1,-1 0-1,1 1 1,0 0-1,0 0 1,0 1-1,0-1 0,0 1 1,0 0-1,0 1 1,0 0-1,4 1-314,45 0 443,-30-24-1588,-22 10-3468,-1-1-6254,-2 13 10639,0-4-11111</inkml:trace>
  <inkml:trace contextRef="#ctx0" brushRef="#br0" timeOffset="3255.996">0 101 8900,'63'35'12597,"14"42"-8032,15 12-3697,-77-88-1500,-32-28-3507,8 12-1743,5 0-542,2 0-3413</inkml:trace>
  <inkml:trace contextRef="#ctx0" brushRef="#br0" timeOffset="3565.307">200 62 10261,'-11'15'7823,"0"13"-4485,0-3-1603,-112 177 3838,119-186-5547,11-23-2231,9-16-5947,-8 13 2239,6-9-6557</inkml:trace>
  <inkml:trace contextRef="#ctx0" brushRef="#br0" timeOffset="3988.25">454 91 11413,'4'53'11952,"13"25"-8660,-2-8-2168,18 111-391,-46-168-4743,1-26-7645,9 4-1178</inkml:trace>
  <inkml:trace contextRef="#ctx0" brushRef="#br0" timeOffset="4272.25">399 367 11845,'40'-12'12248,"0"10"-9065,24-5-3284,-41-8-4645,-11 1-4973,-3-1-2975</inkml:trace>
  <inkml:trace contextRef="#ctx0" brushRef="#br0" timeOffset="4585.326">616 99 11413,'8'30'8165,"2"0"-4867,6 25-1429,28 171 577,-44-227-2442,0 1-1,0 0 1,0 0-1,0-1 1,0 1 0,0 0-1,0-1 1,0 1-1,1 0 1,-1 0 0,0-1-1,0 1 1,0 0-1,0 0 1,0 0 0,0-1-1,1 1 1,-1 0-1,0 0 1,0 0-1,0-1 1,0 1 0,1 0-1,-1 0 1,0 0-1,0 0 1,1-1 0,-1 1-1,0 0 1,0 0-1,1 0 1,-1 0 0,0 0-1,0 0 1,1 0-1,-1 0 1,0 0 0,0 0-1,1 0 1,-1 0-1,0 0 1,0 0-1,1 0 1,-1 0 0,0 0-1,0 0 1,1 0-1,-1 0 1,0 1 0,1-1-4,4-38 16,-5 31-1,0 1-24,0-1 0,0 0 0,0 1 0,0-1 0,1 0 0,0 1 0,1-1 0,0 1 0,0-1 0,0 1 0,1 0 0,-1 0 0,1 0 0,1 0 1,-1 0-1,1 1 0,0-1 0,1 1 0,-1 0 0,1 1 0,0-1 0,0 1 0,0 0 0,1 0 0,-1 0 0,1 1 0,0 0 0,5-2 9,-7 7-2,1 0-1,0 0 0,-1 1 1,1-1-1,-1 1 1,0 0-1,0 0 1,0 0-1,0 1 0,-1 0 1,1-1-1,-1 1 1,0 1-1,0-1 1,0 0-1,-1 1 1,1-1-1,-1 1 0,0 0 1,0-1-1,-1 1 1,0 0-1,0 0 1,0 0-1,0 2 3,12 75 5,-14-96-17421,2 6 7756</inkml:trace>
  <inkml:trace contextRef="#ctx0" brushRef="#br0" timeOffset="4948.776">1000 239 14487,'4'8'3793,"0"1"81,1 3-1857,-1 0-640,1 5-369,-2-1-288,0 0-351,0-1-145,-2 1-32,1-2-144,-1-2-192,0-5-256,-1-1-321,-1-5-863,-1-1 2016,0-4-4498,-2 0-3057,0-5-7364</inkml:trace>
  <inkml:trace contextRef="#ctx0" brushRef="#br0" timeOffset="4949.776">976 120 11957,'6'5'2834,"0"-2"-241,1 3-1184,1-2-3698,3 3-2594,0-2-6722</inkml:trace>
  <inkml:trace contextRef="#ctx0" brushRef="#br0" timeOffset="5260.774">1293 165 12086,'-9'-35'11083,"7"34"-10963,0 0 1,0 0-1,0 1 1,0-1-1,0 0 1,0 1-1,0-1 0,0 1 1,-1-1-1,1 1 1,0 0-1,0 0 1,-1 0-1,1 0 1,0 1-1,0-1 1,0 1-1,0-1 1,0 1-1,-1-1 1,1 1-1,0 0 1,0 0-1,1 0 1,-1 1-1,0-1 1,0 0-1,0 1 1,1-1-1,-1 1 1,1-1-1,-1 1 1,1 0-1,0-1 0,-1 1 1,1 2-121,-1-1 27,1 0-1,-1 0 1,1 0 0,0 0 0,0 1-1,0-1 1,1 0 0,-1 1 0,1-1-1,0 1 1,0-1 0,0 1 0,0-1-1,0 0 1,1 1 0,0-1 0,0 1-1,0-1 1,0 0 0,0 0 0,0 0-1,1 0 1,0 0 0,0 0 0,0 0-1,0 0 1,0 0 0,0-1 0,0 1-1,1-1 1,0 0 0,-1 0 0,1 0-1,0 0 1,0 0 0,0 0 0,3 0-27,10 6-38,47 30 237,-62-37-157,1 0-1,-1 1 0,0-1 0,1 0 0,-1 1 0,0-1 0,0 1 0,0-1 0,-1 1 0,1 0 0,0-1 0,-1 1 1,1 0-1,0 0 0,-1-1 0,0 1 0,0 0 0,1 0 0,-1 0 0,0-1 0,0 1 0,-1 0 0,1 0 0,0 0 1,0-1-1,-1 1 0,1 0 0,-1 0 0,0-1 0,0 1 0,1 0 0,-1-1 0,0 1 0,0-1 0,0 1 0,-1 0-41,-2 2 127,0 1-1,1-1 0,-1 0 1,-1 0-1,1 0 0,0-1 1,-1 0-1,0 0 0,0 0 0,0 0 1,0-1-1,0 0 0,-5 2-126,-25 2-1704,9-8-3558,0-3-4951,13-1-4370</inkml:trace>
  <inkml:trace contextRef="#ctx0" brushRef="#br0" timeOffset="6263.102">1447 179 9572,'9'-2'8301,"4"-3"-4435,32-15-2713,-39 17-213,78-44 1209,-63 34-1882,-1 1 1,2 1-1,0 0 1,0 2-1,1 1 1,12-3-268,-13 7 22,0 1 1,1 0-1,-1 2 1,1 1 0,-1 1-1,1 1 1,-1 0-1,1 2 1,-1 1-1,0 0 1,-1 2-1,0 1 1,0 0-1,0 1 1,-1 2-1,4 2-22,166 76 849,-186-100-833,-23 1-2651,13 7-1860,-1 0-4772,3 1-3131</inkml:trace>
  <inkml:trace contextRef="#ctx0" brushRef="#br0" timeOffset="6587.102">2307 0 10853,'5'5'11036,"17"15"-8271,-15-12-2497,0 0 0,0 0-1,-1 1 1,0 0 0,0 0 0,-1 0 0,0 1-1,-1 0 1,0 0 0,0 0 0,-1 0 0,0 0 0,-1 3-268,-3-9 150,0 1 0,-1 0 0,0 0 0,0-1 0,0 1 0,0-1 0,-1 0 0,0 1 0,0-1 0,0-1 0,0 1 0,0 0 0,-1-1 1,0 1-1,1-1 0,-1 0 0,-1-1 0,1 1 0,0 0 0,-1-1 0,1 0 0,-1 0 0,1-1 0,-4 1-150,-77 6 1025,86-9-1063,16-9-4774,-5 3-1462,-3 3-3433,1 0-2208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0:17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9236,'-7'7'8844,"-3"21"-6269,8-23-1580,-49 101 2190,51-102-5253,8-21-1058,-1-7-527,-1 0-3432,0 6-1802</inkml:trace>
  <inkml:trace contextRef="#ctx0" brushRef="#br0" timeOffset="363.995">68 0 9140,'10'10'8911,"6"13"-4940,-8-10-2689,11 19 149,-17-27-1419,0 0 0,1 0-1,0 0 1,0 0 0,0 0 0,1 0 0,-1-1 0,1 0-1,0 0 1,1 0 0,-1 0 0,1 0 0,4 2-12,-14-25-14212,1 7 3551</inkml:trace>
  <inkml:trace contextRef="#ctx0" brushRef="#br0" timeOffset="749.627">62 37 8628,'1'4'8721,"5"15"-5639,-5 56 577,-4-64-3512,1 0 0,1 0 0,0 0 0,1 0 0,0 0 0,1 1 0,0-1 0,0 0 0,1 0 0,1 0 0,0-1 0,0 1 0,1-1 0,1 0 0,-1 1 0,2-2 0,-1 1 0,1-1-1,1 0 1,0 0 0,0-1 0,1 1 0,0-2 0,0 1 0,1-1 0,1 0-147,0-2 4,0-2 0,1 1 0,0-1-1,0-1 1,0 0 0,0-1-1,0 0 1,1 0 0,-1-1 0,0-1-1,0 0 1,0 0 0,0-1-1,0-1 1,0 1 0,0-2 0,-1 0-1,1 0 1,-1-1 0,0 0-1,-1-1 1,1 0 0,2-3-4,68-24 605,-87 21-1724,-9 6-5258,9 6-1528,2 0-5280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0:1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9748,'6'19'10285,"13"15"-7196,-3-5-1984,11 74 514,-26-183-1546,-2 75-56,0-1 0,1 1 0,-1-1 0,1 1 0,1 0 0,-1-1 0,0 1 0,1 0 0,0-1 1,1 1-1,-1 0 0,1 0 0,0 0 0,0 0 0,1 0 0,-1 0 0,1 1 0,0-1 1,0 1-1,1 0 0,-1 0 0,1 0 0,0 0 0,0 1 0,0-1 0,0 1 0,1 0 0,0 0 1,-1 1-1,1-1 0,0 1 0,0 0 0,0 0 0,1 1-17,50 8-123,-31-1-3115,1-4-7287,-12-4-2073</inkml:trace>
  <inkml:trace contextRef="#ctx0" brushRef="#br0" timeOffset="411.997">338 0 9364,'4'2'6918,"0"4"-3549,4 15-1848,-7-19-696,42 189 3522,-23-86-3639,-21-118-703,2 1-1,-1 0 0,2 0 1,0-1-1,0 1 1,1 0-1,1 1 0,0-1 1,0 1-1,1-1 0,4-6-4,-7 17 1,-1 0 0,1-1 0,-1 1-1,1 0 1,-1 0 0,1 0 0,0 0 0,-1 0-1,1 1 1,0-1 0,0 0 0,0 1-1,0 0 1,0-1 0,-1 1 0,1 0-1,0 0 1,0 0 0,0 0 0,0 0 0,0 0-1,0 1 1,0-1 0,0 1 0,-1-1-1,1 1 1,0 0 0,0-1 0,-1 1-1,1 0 1,0 0 0,-1 0 0,1 1 0,-1-1-1,1 0 1,0 1-1,47 55 2,-24 52-218,-20-122-8492,-2 7 1590,2 0-3954</inkml:trace>
  <inkml:trace contextRef="#ctx0" brushRef="#br0" timeOffset="895.995">847 106 11285,'-25'-16'10203,"-1"33"-7249,-10 39-1632,35-54-1289,0-1-2,-1 0 1,1 0-1,0 0 1,0 0-1,-1 0 0,1 0 1,0 1-1,0-1 1,1 0-1,-1 1 1,0-1-1,0 1 1,1-1-1,-1 1 1,1-1-1,-1 1 1,1 0-1,-1-1 1,1 1-1,0-1 1,0 1-1,0 0 1,0-1-1,0 1 1,0 0-1,1-1 0,-1 1 1,0-1-1,1 1 1,-1 0-1,1-1 1,0 1-1,-1-1 1,1 0-1,0 1 1,0-1-1,0 1 1,0-1-1,0 0 1,0 0-1,1 0 1,-1 0-1,0 0 1,0 0-1,1 0 1,-1 0-1,1 0 0,-1 0 1,1-1-1,-1 1 1,2 0-32,28 3 24,-25-4-13,0 0 1,0 1-1,0 0 1,0 0-1,0 0 1,0 1-1,0 0 1,-1 0-1,1 0 1,0 1-1,-1-1 1,0 2-1,1-1 1,-1 0-1,-1 1 1,2 1-12,-5-3 37,0-1-1,0 0 1,-1 1-1,1-1 1,0 1-1,-1-1 1,0 1-1,1-1 1,-1 1-1,0-1 1,0 1-1,0 0 1,0-1-1,0 1 1,0-1-1,0 1 1,0 0 0,-1-1-1,1 1 1,-1-1-1,1 1 1,-1-1-1,1 1 1,-1-1-1,0 0 1,0 1-1,0-1 1,0 0-1,0 0 1,0 1-1,0-1 1,0 0-1,0 0 1,-1 0 0,1 0-1,0-1 1,-1 1-1,1 0 1,0 0-1,-1-1 1,0 1-37,-66 21 183,64-22-508,-36-1-767,16-6-7875,20 3 1601,4 1-4159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0:25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9316,'9'9'8123,"25"-9"-5412,-31-1-2043,166-5 5112,170-15-3034,-260 13-2679,0 3-1,0 4 1,63 7-67,-125-6-838,3 0 2706,-7 2-3448,-4 1-3640,-2 2-5132,-8-7-3054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0:2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7700,'23'-65'10354,"-16"67"-4658,-6 22-3549,-1-24-2125,23 234 567,-23-232-4298,-1-5-7106,1 1-1153</inkml:trace>
  <inkml:trace contextRef="#ctx0" brushRef="#br0" timeOffset="264">54 202 10901,'38'-41'9889,"42"26"-7146,-52 4-5013,-20-10-9370,-6 14 2033</inkml:trace>
  <inkml:trace contextRef="#ctx0" brushRef="#br0" timeOffset="484.289">210 1 12438,'1'28'8490,"3"1"-3523,12 57-2566,-2-15-1820,-12-16-762,-5-44-4984,-2 1-5224,4-12-2737</inkml:trace>
  <inkml:trace contextRef="#ctx0" brushRef="#br0" timeOffset="1481.527">345 182 7908,'18'-4'8295,"0"3"-4485,-14 1-3726,-1 0 0,1 0 0,-1 0 0,0-1 0,1 1 0,-1-1 0,0 0 0,1 0 0,-1 0 0,0 0 0,0 0 0,0-1 0,0 1 0,0-1 0,0 0 0,0 0 0,-1 0 0,2-2-84,1-1 77,20-27 125,-24 31-199,-1 0 0,0 1 0,0-1-1,0 0 1,0 0 0,0 0 0,0 1-1,0-1 1,0 0 0,0 0 0,0 1 0,0-1-1,0 0 1,-1 0 0,1 0 0,0 1 0,0-1-1,-1 0 1,1 1 0,-1-1 0,1 0-1,-1 1 1,1-1 0,-1 0 0,1 1 0,-1-1-1,1 1 1,-1-1 0,0 1 0,1-1 0,-1 1-1,0 0 1,1-1 0,-1 1 0,0 0-1,1-1 1,-1 1 0,0 0 0,0 0 0,0 0-1,1 0 1,-1 0 0,0 0 0,0 0 0,1 0-1,-1 0 1,0 0 0,0 0 0,0 0-3,-2-1 55,1 1 1,-1-1-1,0 1 1,0-1 0,0 1-1,0 0 1,0 0-1,0 1 1,0-1-1,0 0 1,0 1-1,0 0 1,0 0 0,0-1-1,0 2 1,0-1-1,1 0 1,-1 1-1,1-1 1,-1 1 0,1 0-1,-1 0 1,1 0-1,0 0 1,0 0-1,0 0 1,0 1-1,0-1 1,0 0 0,1 1-1,-1 0 1,1-1-1,0 1 1,0 0-1,0 0 1,0 0-1,0 0 1,1 0 0,-1 0-1,1 0 1,0 0-1,0 0 1,0 0-1,0 0 1,0 0 0,1 2-56,-1-1 75,1 1 1,-1 0 0,1-1 0,0 1 0,0-1-1,1 1 1,-1-1 0,1 0 0,0 1 0,0-1 0,0 0-1,1 0 1,0-1 0,-1 1 0,1 0 0,0-1-1,1 0 1,-1 1 0,1-1 0,-1 0 0,1-1 0,0 1-1,0-1 1,0 0 0,0 0 0,1 0 0,-1 0 0,0-1-1,1 0 1,-1 0 0,1 0-76,23-12-3702,-20 5-1210,-2-1-3983,-1 0-427</inkml:trace>
  <inkml:trace contextRef="#ctx0" brushRef="#br0" timeOffset="1959.746">578 111 8884,'5'-10'3850,"11"-14"3413,27 16-3246,-38 9-3988,0 1 0,0-1 0,0 1 0,0 0 0,0 1 0,-1-1 0,1 1 0,-1 0 0,1 0 0,-1 0 0,0 1 0,0-1 0,0 1 0,-1 0 0,1 0 0,-1 0 1,0 1-1,0-1 0,-1 1 0,1 0 0,-1 0 0,0 0 0,0 0 0,-1 0 0,1 0 0,-1 0 0,0 2-29,12 46-61,-50-80-1559,30 23 1630,0 0-1,0 0 1,0 1-1,0 0 0,-1 0 1,0 1-1,1 0 1,-1 0-1,0 1 1,0 0-1,0 0 0,0 1 1,0 0-1,0 1 1,0-1-10,6 2 116,1-1 0,-1 1 0,0 0 0,1-1 0,0 1 0,-1 0 0,1 0 0,0 0 0,0 0 0,0 0 0,0 0 0,0 0-1,0 0 1,1 0 0,-1 0 0,1 1 0,0-1 0,-1 0 0,1 0 0,0 1 0,0-1 0,1 0 0,-1 0 0,0 1 0,1-1 0,-1 0 0,1 0 0,0 0 0,0 0 0,-1 0 0,1 0 0,1 0 0,-1 0 0,0 0 0,0 0 0,1 0 0,-1-1 0,1 1 0,0-1 0,-1 1 0,1-1 0,1 1-116,1 1-25,1 0-1,-1-1 1,1 0 0,0 0-1,-1-1 1,1 1-1,0-1 1,0 0-1,0 0 1,0-1 0,0 1-1,0-1 1,0 0-1,0 0 1,0-1 0,0 0-1,0 0 1,1 0 25,25-11-4980,-8-8-6719,-14 6 721</inkml:trace>
  <inkml:trace contextRef="#ctx0" brushRef="#br0" timeOffset="2147.74">808 103 10053,'14'22'9862,"-5"23"-6686,-5-24-1800,34 128 1207,-60-163-13588,13 2 4719,2-2-3457</inkml:trace>
  <inkml:trace contextRef="#ctx0" brushRef="#br0" timeOffset="2479.35">809 104 9364,'39'-53'8773,"-36"52"-8574,0-1 1,-1 0-1,1 0 1,0 1-1,-1 0 1,1-1-1,0 1 1,0 0-1,0 0 1,0 1 0,0-1-1,1 1 1,-1 0-1,0-1 1,0 1-1,0 0 1,0 1-1,0-1 1,0 1 0,1-1-1,-1 1 1,0 0-1,0 0 1,-1 0-1,1 1 1,0-1-1,0 1 1,-1-1 0,1 1-1,0 0-199,2 4 168,-1 1 0,1-1 1,-1 1-1,0 0 0,-1 0 0,1 0 1,-2 1-1,1-1 0,-1 1 0,0 0 0,0-1 1,-1 1-1,0 0 0,-1 0 0,0 0 1,0 0-1,0 0 0,-1 0 0,-1 3-168,0-8-40,-1 0-1,1-1 0,-1 1 1,0-1-1,0 1 0,0-1 1,0 0-1,0 0 1,0 0-1,0 0 0,-1-1 1,1 1-1,-1-1 0,1 0 1,-1 0-1,0 0 1,1 0-1,-1-1 0,0 0 1,1 0-1,-1 0 1,0 0-1,0 0 0,1-1 1,-1 1-1,0-1 0,1 0 1,-1 0-1,1 0 1,-1-1-1,0 0 41,-45-23-3575,36 12-359,2-3-3540,3 4-3587</inkml:trace>
  <inkml:trace contextRef="#ctx0" brushRef="#br0" timeOffset="2901.208">70 399 10005,'4'7'9554,"6"-4"-4629,37-3-3855,-30-1 247,576-30 1636,-557 30-2931,0 0 0,1 3-1,-2 1 1,1 1 0,0 3-1,-1 0 1,0 2 0,3 4-22,-34-12-256,14 6 380,-20-13-4826,-15 1-10511,9 4 5278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0:2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65 9700,'10'-6'10604,"-30"-15"-5744,-66 24-2432,84-2-2424,0-1 0,-1 1 0,1 0 0,0 0 0,0 0 0,0 0 0,0 0 0,0 0 0,0 1 0,0-1 0,0 0 0,1 1 0,-1 0 0,0-1 0,1 1 0,-1 0 0,1 0 0,0 0 0,0 0 0,0 0 0,0 0 0,0 0 0,0 0 0,0 1 0,1-1 0,-1 0 0,1 1 0,-1-1 1,1 0-1,0 0 0,0 1 0,0-1 0,0 0 0,1 1 0,0 1-4,0-1-4,1 0 1,0 0 0,0-1-1,1 1 1,-1-1 0,0 1-1,1-1 1,0 0-1,-1 0 1,1 0 0,0 0-1,0 0 1,0-1 0,0 1-1,1-1 1,-1 0 0,0 0-1,1 0 1,-1 0 0,0-1-1,1 1 1,-1-1-1,1 0 4,31 11 11,-24-6 19,51 33-27,-61-37-3,0 0 1,0 0-1,0 0 1,0 0-1,0 0 1,0 0 0,0 1-1,0-1 1,0 0-1,-1 1 1,1-1-1,0 0 1,-1 1-1,0-1 1,1 1 0,-1-1-1,0 1 1,1-1-1,-1 1 1,0-1-1,0 1 1,0-1-1,-1 1 1,1-1 0,0 1-1,-1-1 1,1 1-1,0-1 1,-1 1-1,0-1 1,1 1-1,-1-1 1,0 0 0,0 1-1,0-1 1,1 0-1,-2 0 1,1 0-1,0 0 1,0 0-1,0 0 1,-1 1-1,-4 4 28,0 0 1,-1 0-1,0 0 0,0-1 0,0 0 1,-1 0-1,0-1 0,1 0 1,-1 0-1,-1-1 0,1 0 0,-1-1 1,1 1-1,-1-2 0,0 1-28,1-26-5357,14 6-5317,1 7-1425</inkml:trace>
  <inkml:trace contextRef="#ctx0" brushRef="#br0" timeOffset="235.998">262 14 10853,'5'45'10252,"15"22"-6841,-4-15-2139,30 124 88,-67-202-8729,8 11-946,3 0-3133</inkml:trace>
  <inkml:trace contextRef="#ctx0" brushRef="#br0" timeOffset="493.436">225 190 11525,'12'-4'10584,"12"3"-6887,-12 0-2608,-3 1-1327,45-3 420,-36 4-4865,-1 4-5342,-4-1-2090</inkml:trace>
  <inkml:trace contextRef="#ctx0" brushRef="#br0" timeOffset="941.225">437 144 10965,'3'-5'2698,"19"-24"5662,-21 28-8265,-1 0 0,1 0 0,0 0 0,0 0 0,0 0 1,0 0-1,0 0 0,0 1 0,0-1 0,0 0 0,0 1 0,0-1 1,1 1-1,-1-1 0,0 1 0,0-1 0,1 1 0,-1 0 0,0 0 1,0 0-1,1-1 0,-1 1 0,0 0 0,1 1 0,-1-1 1,0 0-1,0 0 0,1 1 0,-1-1 0,0 0 0,0 1 0,0-1 1,1 1-1,-1 0 0,0-1 0,0 1 0,0 0 0,1 0-95,6 7 13,-1 1-1,1-1 0,-1 1 0,-1 1 0,0-1 0,0 1 0,-1 0 1,0 0-1,-1 1 0,0-1 0,0 1 0,-2 0 0,3 11-12,1 0 21,-2-11-89,-3-17-318,-4-21-259,1 23 689,0 0 0,0 1-1,-1-1 1,1 1 0,-1 0 0,0 0 0,0 0-1,0 0 1,0 1 0,-1-1 0,1 1 0,-1 0 0,0 0-1,1 0 1,-1 0 0,0 1 0,0 0 0,0-1-1,0 1 1,0 1 0,0-1 0,0 0 0,-1 1-1,1 0 1,0 0 0,0 1 0,0-1 0,0 1-1,-1-1 1,1 1 0,0 1 0,0-1 0,1 1-1,-1-1 1,0 1 0,0 0 0,1 0 0,-3 2-44,-28 45 1552,33-48-1512,0 0-1,1 1 0,-1-1 0,1 0 0,-1 1 1,1-1-1,0 0 0,-1 1 0,1-1 1,0 1-1,0-1 0,0 1 0,0-1 0,0 1 1,0-1-1,0 0 0,1 1 0,-1-1 1,0 1-1,1-1 0,-1 0 0,1 1 0,0-1 1,-1 0-1,1 0 0,0 0 0,0 1 1,0-1-1,0 0 0,0 0 0,0 0 0,0 0 1,0 0-1,0 0 0,0-1 0,1 1 1,-1 0-1,0-1 0,0 1 0,1 0-39,4-1-167,0 1-1,0-1 0,0 0 1,0 0-1,0-1 0,0 1 1,0-1-1,0-1 1,0 1-1,0-1 0,-1 0 1,1-1-1,-1 1 1,1-1-1,-1 0 0,2-2 168,26-10-6773,-15 8-942,0-1-4603</inkml:trace>
  <inkml:trace contextRef="#ctx0" brushRef="#br0" timeOffset="1253.389">802 112 10213,'-18'-15'8173,"-6"13"-3712,-42 35 246,63-30-4663,1 0 0,-1 0 0,0 0 0,1 1 0,0-1 1,0 1-1,0-1 0,0 1 0,1 0 0,-1 0 0,1 0 0,0 0 0,0 0 0,0 0 0,1 0 0,-1 0 1,1 0-1,0 0 0,0 0 0,1 1 0,-1-1 0,1 0 0,0 0 0,0 0 0,0 0 0,1 0 1,-1-1-1,1 1 0,0 0 0,0-1 0,0 1 0,0-1 0,1 1 0,0-1 0,-1 0 0,1 0 1,0 0-1,1-1 0,-1 1 0,0-1 0,1 0 0,-1 0 0,1 0 0,0 0 0,0 0 0,-1-1 0,1 0 1,0 0-1,0 0 0,0 0 0,1 0 0,-1-1 0,3 0-44,25-21-2991,-17-2-4031,-8 11-1277,-1 3-3264</inkml:trace>
  <inkml:trace contextRef="#ctx0" brushRef="#br0" timeOffset="1529.387">836 0 10837,'9'39'8542,"0"-1"-4330,6 79-729,-11-84-1903,-1-23-4160,-1-12-2862,-1-6-4030,0 3-1672</inkml:trace>
  <inkml:trace contextRef="#ctx0" brushRef="#br0" timeOffset="1845.385">885 185 9877,'39'-39'10892,"29"-10"-6938,-64 46-5511,-4 2-2304,-1-1-3865,-1 0-3837</inkml:trace>
  <inkml:trace contextRef="#ctx0" brushRef="#br0" timeOffset="2029.383">909 191 12086,'9'0'3361,"1"1"193,4 0-1457,-1-1-337,1 2-335,-1 1-336,-1 2-241,-4-2-272,-1 2-208,-2 0-47,0 1-193,-2-2-256,-1 0-241,0-1-543,-1-1-465,0 0-2544,-1-2-3107,1 0-6834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0:40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1561 9284,'-1'8'9998,"8"21"-8584,-4-20-329,3 29-151,-1 0 1,-2 1 0,-2 0 0,-2 23-935,4 79 889,10-28-310,5 139-56,-23-231-450,-2-28-484,-5-34-2391,8 4-2351,2 11-3396,2 6-2104</inkml:trace>
  <inkml:trace contextRef="#ctx0" brushRef="#br0" timeOffset="1661.151">2394 1575 8484,'0'0'178,"0"1"0,0-1 1,1 0-1,-1 0 0,0 0 1,1 0-1,-1 0 0,0 0 0,1 0 1,-1 0-1,0 0 0,1 0 1,-1 0-1,0 0 0,1 0 0,-1 0 1,0 0-1,1 0 0,-1 0 1,0 0-1,1 0 0,-1-1 0,0 1 1,1 0-1,-1 0 0,0 0 0,0-1 1,1 1-1,-1 0 0,0 0 1,0 0-1,0-1 0,1 1 0,-1 0 1,0-1-1,0 1 0,0 0 1,0-1-1,1 1 0,-1 0 0,0 0 1,0-1-1,0 1 0,0 0 1,0-1-1,0 1 0,0 0 0,0-1 1,0 1-1,0 0 0,0-1 1,0 1-1,0 0 0,0-1 0,0 1 1,-1-1-179,10 31 2744,4 73-1013,-4 0 0,-5 0 0,-5 13-1731,1-84 290,-7 266 929,9-342-4802,-2 20-734,1 5-3393,0 1-4578</inkml:trace>
  <inkml:trace contextRef="#ctx0" brushRef="#br0" timeOffset="4904.943">141 2454 8452,'7'1'10174,"13"-7"-7304,-4 2-1820,173 2 3323,-17 3-3637,109-13-309,-105 15 347,-152-4-746,71-4-9,-1 5 1,53 8-20,-39 1 17,-1-5 1,1-4 0,31-7-18,286-6-85,-241 10 165,-88 0-107,-116 11-293,-74-5-6396,43-3-1663,-5 1-5134</inkml:trace>
  <inkml:trace contextRef="#ctx0" brushRef="#br0" timeOffset="5954.1">177 1556 7635,'-15'-10'11022,"29"7"-9070,350-15 3656,-268 6-5390,0 5 0,0 3-1,19 6-217,42-2 281,335-6 327,-195-2-389,-88 7-160,105 7 440,-275-8-753,-61 2-5786,1 4-2105,-6 4-5936</inkml:trace>
  <inkml:trace contextRef="#ctx0" brushRef="#br0" timeOffset="15451.659">460 1874 9684,'-23'-22'11249,"-56"15"-7765,76 11-3389,0-1 0,0 0 0,0 1 0,0 0 0,0 0 0,1 0 0,-1 0 0,1 0 1,0 0-1,0 1 0,1-1 0,-1 1 0,1-1 0,0 1 0,1-1 0,-1 1 1,1 0-1,-1 0 0,1-1 0,1 1 0,-1 0 0,1-1 0,0 1 0,0 0 1,0-1-1,2 4-95,27 126 595,-34-130-3596,-3-10-7898,6 5 8829,-2-1-9429</inkml:trace>
  <inkml:trace contextRef="#ctx0" brushRef="#br0" timeOffset="15669.836">303 2018 12070,'5'-5'10218,"22"6"-6299,33 2-3842,-41-8-5237,2-2-5637,-12 3 486</inkml:trace>
  <inkml:trace contextRef="#ctx0" brushRef="#br0" timeOffset="16079.129">512 1974 9973,'-8'-1'7846,"1"5"-3618,-14 35-2227,20-37-1955,0-1 0,-1 1 0,1 0 0,0 0 0,1 0 0,-1 0 0,0 0 0,1 0-1,-1 0 1,1 0 0,-1 0 0,1 1 0,0-1 0,0 0 0,0 0 0,0 0 0,1 0 0,-1 0-1,0 0 1,1 0 0,0 1 0,-1-1 0,1-1 0,0 1 0,0 0 0,0 0 0,0 0 0,0 0-1,1-1 1,-1 1 0,0 0 0,1-1 0,-1 1 0,1-1 0,0 0 0,-1 1 0,1-1 0,0 0-1,0 0 1,0 0 0,0 0 0,0-1 0,0 1 0,0 0 0,0-1 0,0 1 0,0-1 0,0 0-1,2 0-45,1 0-69,0-1 0,1 0-1,-1-1 1,0 1-1,0-1 1,0 0-1,0 0 1,0-1 0,0 1-1,-1-1 1,1 0-1,-1 0 1,0-1-1,1 0 70,-3 3-13,-1 0-1,0-1 1,0 1-1,1 0 1,-1-1-1,0 1 1,0-1-1,0 1 1,-1-1-1,1 1 1,0-1-1,-1 1 1,1-1-1,0 0 1,-1 0-1,0 1 1,1-1-1,-1 0 1,0 0-1,0 1 1,0-1-1,0 0 1,-1 0-1,1 1 1,0-1-1,-1 0 1,1 1-1,-1-1 1,1 0-1,-1 1 1,0-1-1,0 0 1,0 1-1,0 0 1,0-1-1,0 1 1,0-1-1,0 1 1,0 0-1,-1 0 1,1 0-1,-1 0 1,0-1 13,-39-17-315,24 17-4103,17 4-5411,2 0-338</inkml:trace>
  <inkml:trace contextRef="#ctx0" brushRef="#br0" timeOffset="16476.589">704 1969 8436,'-1'-1'8881,"-3"2"-4574,-13 11-1445,15-10-2830,1 0 0,-1 1 0,1-1 0,0 1 0,0 0 0,0-1 0,0 1 0,0 0 0,0 0 0,1 0 0,0-1 0,-1 1 0,1 0 0,0 0 0,0 0 0,1 0 0,-1 0 0,0 0 0,1-1 0,0 1 0,0 0 0,0 0 0,0-1 0,0 1 0,0 0 0,1-1 0,-1 1 0,1-1 0,0 0 0,-1 0 0,1 1 0,0-1 0,1 0 0,-1-1 0,0 1 0,0 0 0,1-1 0,-1 1 0,1-1 0,-1 0 0,1 1 0,0-1 1,0-1-1,-1 1 0,4 0-32,-4 0-26,1-1 1,-1 0 0,1 0-1,-1 0 1,0-1 0,1 1 0,-1 0-1,1-1 1,-1 0 0,1 0 0,-1 1-1,0-1 1,1-1 0,-1 1-1,0 0 1,0 0 0,0-1 0,0 1-1,0-1 1,0 0 0,-1 0 0,1 1-1,0-1 1,-1 0 0,1 0-1,-1-1 1,0 1 0,0 0 0,0 0-1,0-1 1,0 1 0,0 0 0,-1-1-1,1 1 1,-1-1 0,0 1-1,1-1 1,-1 1 0,0-1 0,0 1-1,-1-1 1,1 1 0,-1-1 0,1 1-1,-1 0 1,0-1 0,0 1-1,0 0 1,0-1 0,0 1 0,0 0-1,0 0 1,-1 0 0,0 0 0,0-1 25,-41-33 445,23 33-3238,18 4-1775,2 1-1434,1 1-5601</inkml:trace>
  <inkml:trace contextRef="#ctx0" brushRef="#br0" timeOffset="16736.596">866 2079 15143,'4'-1'3890,"0"0"96,2-1-1954,0 0-719,-1 1-288,2 0-337,0 0-304,0 0-32,0 0-128,1-2-224,-2 2-1408,-1 1-2722,1 0-3346,-1 1-8531</inkml:trace>
  <inkml:trace contextRef="#ctx0" brushRef="#br0" timeOffset="17730.766">1059 1958 9492,'3'7'9550,"1"17"-7428,-3-18-1070,32 144 2432,-33-150-3624,0 0 0,0 0 0,0 0 0,-1-1 0,1 1 0,0 0 0,0 0 0,0 0 1,0-1-1,-1 1 0,1 0 0,0 0 0,0 0 0,0 0 0,-1 0 0,1-1 0,0 1 0,0 0 0,-1 0 0,1 0 0,0 0 1,0 0-1,-1 0 0,1 0 0,0 0 0,0 0 0,-1 0 0,1 0 0,0 0 0,0 0 0,-1 0 0,1 0 0,0 0 1,0 0-1,-1 0 0,1 0 0,0 0 0,-1 1 140,-5-16-10149,4 7-69</inkml:trace>
  <inkml:trace contextRef="#ctx0" brushRef="#br0" timeOffset="18098.756">1057 1932 8964,'8'-13'8109,"8"11"-3875,35 21-1394,4 27-2426,-54-45-387,-1 0-1,1 0 1,0 0 0,-1 1-1,1-1 1,-1 0-1,1 1 1,-1-1-1,1 1 1,-1-1-1,0 0 1,0 1-1,0-1 1,0 1 0,0-1-1,0 1 1,0-1-1,0 1 1,0-1-1,-1 0 1,1 1-1,-1-1 1,1 0-1,-1 1 1,1-1 0,-1 0-1,0 1 1,0-1-1,0 0 1,1 0-1,-1 0 1,0 0-1,0 0 1,-1 0-1,1 0 1,0 0 0,0 0-1,0-1 1,-1 1-1,1 0 1,0-1-1,-1 1 1,1-1-1,0 1 1,-1-1-1,0 0-26,-61 10 14,57-18-3966,7-5-3895,-1 11 5028,1-7-8343</inkml:trace>
  <inkml:trace contextRef="#ctx0" brushRef="#br0" timeOffset="18396.784">1262 1881 9957,'6'19'7718,"0"-1"-3406,15 72-1820,-21-88-2312,6 40-2127,-11-47-11209,4-1 3616</inkml:trace>
  <inkml:trace contextRef="#ctx0" brushRef="#br0" timeOffset="18568.789">1238 1977 11829,'3'0'3234,"1"0"175,3-1-1536,-1 0-384,-1-1-320,3 0-305,-1 0-288,0 0-192,2 0-160,-1 0-176,-1 1-224,-1 0-288,0 0-624,1 0 2176,0 1-4705,1-1-2994,1-1-7604</inkml:trace>
  <inkml:trace contextRef="#ctx0" brushRef="#br0" timeOffset="19058.546">1392 1927 11909,'5'11'7429,"2"8"-4539,0 3-1886,16 46 952,-24-74-1937,0 0 1,0 0 0,0 0 0,1 0 0,0 0-1,0 0 1,0 0 0,1 0 0,0 0 0,0 0-1,0 1 1,1-1 0,0 0 0,0 1 0,1-1-1,-1 1 1,1 0 0,0 0 0,3-3-20,-5 7-11,0 1 1,0-1-1,1 0 1,-1 0 0,0 1-1,1-1 1,-1 1-1,0-1 1,1 1-1,-1 0 1,1-1 0,-1 1-1,1 0 1,-1 0-1,1 0 1,-1 0-1,1 0 1,-1 1 0,1-1-1,-1 0 1,1 1-1,-1-1 1,0 1-1,1-1 1,-1 1 0,0 0-1,1-1 1,-1 1-1,0 0 1,1 1 10,7 4-3758,-2 0-3762,-4-4 2999,2 1-4915</inkml:trace>
  <inkml:trace contextRef="#ctx0" brushRef="#br0" timeOffset="19326.671">1555 2050 12406,'6'0'3521,"0"-1"145,1 0-1249,-1 0-832,2 0-401,0 1-271,2 0-305,0 0-144,1 0-192,-1 1-224,-2-1-1168,0 0-2722,-2 1-3169,-4-1-8084</inkml:trace>
  <inkml:trace contextRef="#ctx0" brushRef="#br0" timeOffset="24672.101">1887 1832 9012,'13'39'10232,"-11"27"-6032,-2-21-2478,12 53-812,-12-86-805,10-6 1117,0-6-1343,189 12 468,-194-10-305,-3-1-3206,0-1-9015,-3 0-133</inkml:trace>
  <inkml:trace contextRef="#ctx0" brushRef="#br0" timeOffset="25183.568">1891 1855 8084,'9'3'10815,"15"-3"-8503,-20 0-1153,94 6 1907,33 1-2850,-62-5-1772,-68 4 3979,4 237 877,-7-224-4707,-1-18-3261,-3-7-5016,2 0-4360</inkml:trace>
  <inkml:trace contextRef="#ctx0" brushRef="#br0" timeOffset="-647.997">65 619 8452,'0'-1'187,"-1"1"0,1-1 1,0 1-1,0-1 0,-1 1 0,1-1 1,0 1-1,0-1 0,0 0 1,0 1-1,0-1 0,0 0 0,0 1 1,0-1-1,0 1 0,0-1 0,0 0 1,0 1-1,0-1 0,0 1 0,0-1 1,1 0-1,-1 1 0,0-1 0,0 1 1,1-1-1,-1 1 0,0-1 1,1 1-1,-1-1 0,1 1 0,-1-1 1,1 1-1,-1-1 0,1 1 0,-1 0 1,1-1-1,-1 1 0,1 0 0,-1 0 1,1-1-1,-1 1 0,1 0 1,0 0-1,-1 0 0,1 0 0,0 0 1,-1 0-1,1 0 0,-1 0 0,1 0 1,0 0-188,6 75 5058,29 381-1027,-22-331-3521,-17-130-3177,1 2-1501,2 1-4551,-1-1-3500</inkml:trace>
  <inkml:trace contextRef="#ctx0" brushRef="#br0" timeOffset="939.814">2355 455 9812,'1'1'5500,"3"2"-2108,4 11-2017,6 308 4985,8 20-5045,-30-255-1134,7-87-228,1 0-1,-1 0 0,0 0 0,1 0 0,-1 1 0,0-1 1,1 0-1,-1-1 0,0 1 0,1 0 0,-1 0 1,0 0-1,1 0 0,-1 0 0,0-1 0,1 1 0,-1 0 1,0-1-1,1 1 0,-1 0 0,1-1 0,-1 1 0,1-1 1,-1 1-1,1-1 0,-1 1 0,1-1 0,-1 1 0,1-1 1,0 1-1,-1-1 0,1 0 0,0 1 0,0-1 0,-1 1 1,1-1-1,0 0 0,0 1 0,0-1 0,0 0 0,0 0 1,0 1-1,0-1 0,0 0 0,0 1 0,0-1 1,0 0-1,0 1 0,0-1 0,1 0 0,-1 1 0,0-1 1,0 1-1,1-1 0,-1 0 48,1-5-3487,1-1-4709,0-1-5410</inkml:trace>
  <inkml:trace contextRef="#ctx0" brushRef="#br0" timeOffset="7067.64">163 1317 8516,'-18'-10'8006,"18"10"-7937,-1-1 0,1 1 1,0-1-1,0 1 0,-1-1 0,1 1 0,0 0 1,0-1-1,0 1 0,-1-1 0,1 1 0,0-1 1,0 1-1,0-1 0,0 1 0,0-1 0,0 1 0,0-1 1,0 1-1,0-1 0,0 1 0,0-1 0,0 1 1,1-1-1,-1 1 0,0-1 0,0 1 0,0-1 0,1 1 1,-1-1-1,0 1 0,1-1 0,-1 1 0,0 0 1,1-1-1,-1 1 0,0 0 0,1-1 0,-1 1 0,1 0 1,-1 0-1,1-1 0,-1 1 0,1 0 0,-1 0 1,1 0-1,-1 0 0,1-1 0,-1 1 0,1 0 0,-1 0 1,1 0-1,-1 0 0,1 0 0,-1 0 0,1 0 1,-1 0-1,1 1-69,174-22 4599,153 12-3011,117 4-572,-166 3-760,118 3-173,-349 3-77,0-2 0,0-2 0,-1-2 0,37-7-6,44 6 29,3 2 307,-132 1-431,1 1-1,0-1 1,-1 0 0,1 1-1,0-1 1,0 0-1,-1 1 1,1-1-1,0 1 1,0-1-1,0 1 1,-1-1-1,1 1 1,0-1 0,0 1-1,0-1 1,0 0-1,0 1 1,0-1-1,0 1 1,0-1-1,0 1 1,0-1-1,0 1 1,0-1 0,0 1-1,1-1 1,-1 1-1,0-1 1,0 1-1,0-1 1,1 0-1,-1 1 1,0-1-1,1 1 1,-1-1-1,0 0 1,1 1 0,-1-1-1,0 0 1,1 1-1,-1-1 1,1 0-1,-1 0 1,0 1-1,1-1 1,-1 0-1,1 0 1,-1 0 0,1 0 95,-22 6-8524,-8 2-6630</inkml:trace>
  <inkml:trace contextRef="#ctx0" brushRef="#br0" timeOffset="8704.339">88 437 5298,'-55'-3'11360,"80"-6"-6493,35 3-2182,162-26-515,25 10-812,-9-19-824,53 21-137,62 15-250,110 11-35,-206-22-99,-147 11-15,-66-5 52,-43 10-49,0 0 0,0 1 0,1-1 0,-1 1 0,0-1 0,0 1 0,0 0 0,0-1 0,0 1-1,0 0 1,0 0 0,0 0 0,0-1 0,0 1 0,-1 0 0,1 0 0,0 0 0,0 1 0,-1-1 0,1 0-1,-1 0 1,1 0 0,-1 0 0,1 1 0,-1-1 0,0 0 0,0 0 0,0 1 0,1-1 0,-1 0 0,0 0 0,-1 1-1,1-1 1,0 0 0,0 1-1,-5 25-935,-10 35 2569,6-44-6877,-5-1-6223,7-9-1529</inkml:trace>
  <inkml:trace contextRef="#ctx0" brushRef="#br0" timeOffset="9101.818">69 499 9236,'-10'3'2577,"0"2"161,-4-2-946,1 1-543,4-2-96,2 1-97,3-3-256,2 0-191,2 0-177,3-2-80,1 0-96,6 1-208,-2-1-528,4 0 864,1 0-3537,-5-4-2770,-1 4-7187</inkml:trace>
  <inkml:trace contextRef="#ctx0" brushRef="#br0" timeOffset="13253.363">415 726 9092,'-9'-14'7897,"-17"-10"-3495,25 23-4303,-1 0 0,0 0-1,0 0 1,0 0 0,0 1 0,0-1 0,0 1-1,0-1 1,-1 1 0,1 0 0,0 0-1,0 0 1,0 0 0,0 0 0,0 1 0,0-1-1,0 0 1,0 1 0,0 0 0,0-1-1,0 1 1,0 0 0,0 0 0,0 0 0,0 0-1,1 0 1,-1 1 0,0-1 0,1 0-1,-1 1 1,1 0 0,-1-1 0,1 1 0,0 0-1,0-1 1,0 1 0,0 0 0,0 0-1,0 0 1,0 0 0,1 1-99,-11 86 341,40 60 1164,-38-156-7965,2-1-3450,5 3-991</inkml:trace>
  <inkml:trace contextRef="#ctx0" brushRef="#br0" timeOffset="13546.843">278 870 10261,'15'-9'11063,"4"4"-4914,3 4-4592,1 1-4271,14-1-12920,-27 0 4968</inkml:trace>
  <inkml:trace contextRef="#ctx0" brushRef="#br0" timeOffset="14000.856">483 833 7892,'-2'-2'10838,"-5"10"-5956,-16 32-2712,22-38-2156,-1 0-1,1 0 0,0-1 0,1 1 1,-1 0-1,0 0 0,0 0 0,1 0 1,-1 0-1,1 1 0,0-1 0,0 0 1,0 0-1,0 0 0,0 0 0,0 0 1,0 0-1,1 0 0,-1 0 0,1 0 1,-1 0-1,1 0 0,0 0 0,0 0 0,0 0 1,0 0-1,0 0 0,0 0 0,0-1 1,1 1-1,-1-1 0,1 1 0,-1-1 1,1 1-1,0-1 0,-1 0 0,1 0 1,0 0-1,0 0 0,0 0 0,0 0 1,0 0-1,0-1 0,0 1 0,0-1 1,0 1-1,0-1 0,0 0 0,0 0 0,0 0 1,1 0-1,-1 0 0,0-1 0,2 1-13,1-2-21,1 0-1,0 0 0,-1 0 1,1 0-1,-1-1 0,0 0 0,0 0 1,0-1-1,0 1 0,-1-1 1,1 0-1,-1 0 0,3-4 22,-6 7-6,1 0 0,-1-1 1,0 1-1,0-1 0,0 1 0,0-1 0,0 1 0,0-1 1,0 0-1,-1 1 0,1-1 0,0 0 0,-1 0 0,1 1 0,-1-1 1,0 0-1,0 0 0,0 0 0,0 0 0,0 1 0,0-1 1,0 0-1,0 0 0,-1 0 0,1 0 0,-1 1 0,1-1 1,-1 0-1,0 1 0,0-1 0,0 0 0,0 1 0,0-1 0,0 1 1,0-1-1,0 1 0,-1 0 0,1-1 0,0 1 0,-1 0 1,1 0-1,-1 0 0,-1-1 6,-37-12 763,21 17-2051,14 15-6159,6-14 553,3-1-4188</inkml:trace>
  <inkml:trace contextRef="#ctx0" brushRef="#br0" timeOffset="14392.862">689 801 10773,'-2'7'9518,"-5"8"-5629,-3 9-2863,9-22-975,-1 1 0,1 0 0,0 0 0,0 0-1,0 0 1,1 0 0,-1 0 0,1 0 0,0 0 0,-1 0-1,1 0 1,1 0 0,-1 0 0,0 0 0,1 1-1,0-1 1,-1-1 0,1 1 0,0 0 0,1 0 0,-1 0-1,0 0 1,1-1 0,0 1 0,-1-1 0,1 1 0,0-1-1,0 0 1,1 1 0,-1-1 0,0 0 0,1 0 0,-1-1-1,1 1 1,-1-1 0,1 1 0,0-1 0,0 0-51,-1 0-14,1-1 1,0 0 0,-1 0-1,1-1 1,-1 1 0,1-1-1,0 1 1,-1-1 0,1 0-1,-1 1 1,0-1 0,1-1-1,-1 1 1,0 0 0,0 0-1,1-1 1,-1 0 0,0 1-1,0-1 1,-1 0 0,1 0-1,0 0 1,-1 0 0,1 0-1,-1 0 1,1 0 0,-1-1-1,0 1 1,0 0 0,0-1-1,-1 1 1,1-1 0,0 1-1,-1-1 1,0 0 0,1 1-1,-1-1 1,0 1 0,0-1-1,-1 0 1,1 1-1,0-1 1,-1 1 0,0-1-1,1 1 1,-1-1 0,0 1-1,0 0 1,-1-1 0,1 1-1,0 0 1,-1 0 0,0-2 13,1 3 9,0-1 7,0-1 1,0 1 0,0-1-1,0 1 1,-1-1 0,1 1-1,-1 0 1,1 0 0,-1 0-1,0 0 1,0 0 0,0 0-1,0 0 1,0 1 0,0-1-1,-1 1 1,1-1 0,0 1-1,-1 0 1,1 0 0,-1 0-1,0 0 1,1 1 0,-1-1-1,1 1 1,-1-1 0,-2 1-17,-1 15-2657,5-9-1347,1-1-3531,1 0-5143</inkml:trace>
  <inkml:trace contextRef="#ctx0" brushRef="#br0" timeOffset="19900.529">866 955 10997,'2'2'2897,"2"-2"145,1 0-1474,1 0-239,0-1-96,0 0-193,1 0-143,2 0-177,-1 0-160,2-1-128,-1 1-112,0-1 1,-2 1-193,0 0-240,-2 0-977,-1 1-2529,0-2-2961,-1 0-7491</inkml:trace>
  <inkml:trace contextRef="#ctx0" brushRef="#br0" timeOffset="20314.188">1059 827 10741,'0'40'12055,"16"24"-9649,-3-17-1644,0 24-1288,-19-83-13968,4 2 3566</inkml:trace>
  <inkml:trace contextRef="#ctx0" brushRef="#br0" timeOffset="20686.137">1056 809 9572,'23'-35'10918,"-22"34"-10754,0 0 0,1 0 1,-1 0-1,0-1 0,1 1 0,0 0 1,-1 1-1,1-1 0,-1 0 1,1 0-1,0 1 0,0-1 0,-1 1 1,1 0-1,0-1 0,0 1 1,0 0-1,-1 0 0,1 0 0,0 0 1,0 0-1,0 1 0,-1-1 0,1 0 1,0 1-1,0-1 0,-1 1 1,1 0-1,0 0 0,-1-1 0,2 2-164,2 0 55,0 1-1,0 0 1,0 0-1,-1 0 1,1 0-1,-1 1 0,0-1 1,1 1-1,-2 1 1,1-1-1,0 0 0,-1 1 1,0 0-1,0-1 1,0 1-1,-1 0 1,0 1-1,0-1 0,0 0 1,0 1-55,-5-1 67,0-1 1,1 1 0,-2-1-1,1 0 1,0 0-1,-1 0 1,0 0 0,0-1-1,0 0 1,0 1-1,-1-1 1,1-1-1,-1 1 1,0-1 0,1 0-1,-1 0 1,0 0-1,-5 0-67,-14 4 426,15-7-2619,7-4-2817,3-4-4156,1 5-2762</inkml:trace>
  <inkml:trace contextRef="#ctx0" brushRef="#br0" timeOffset="21011.909">1260 707 12134,'8'8'7091,"-1"3"-3739,7 29-1993,-13-36-820,19 117-261,-21-118-4881,1-2-6063,0-1 1198</inkml:trace>
  <inkml:trace contextRef="#ctx0" brushRef="#br0" timeOffset="21272.302">1255 821 11141,'18'-4'12171,"0"-4"-8713,15-5-2669,-20 12-1590,2 0-3203,-6-2-6294,-4 1-2142</inkml:trace>
  <inkml:trace contextRef="#ctx0" brushRef="#br0" timeOffset="21682.141">1404 776 12294,'10'26'10445,"0"16"-8510,2 3-2310,-4-101 468,-7 52-333,18-62 1729,8 48-1605,3 26-3049,-22-5-7784,-3-1-446</inkml:trace>
  <inkml:trace contextRef="#ctx0" brushRef="#br0" timeOffset="21943.524">1574 888 12550,'4'0'3393,"0"1"193,2-1-1489,3-1-528,1 0-225,2 0-159,1 0-289,-1 0-240,-1 1-207,-2 0-161,0 1-16,-1-1-80,0 1-304,-2 0-224,0 0-1073,-3-1-2641,0 0-3217,0 0-8020</inkml:trace>
  <inkml:trace contextRef="#ctx0" brushRef="#br0" timeOffset="23010.517">1902 630 10261,'1'27'8513,"3"1"-3438,5 29-2089,6 60-3454,-17-103 529,19-7 3,179-17 200,-193 8-4186,-4-1-6440,0 0-2094</inkml:trace>
  <inkml:trace contextRef="#ctx0" brushRef="#br0" timeOffset="23387.551">1916 648 9925,'6'-1'10563,"15"0"-8302,-16 0-1098,101-3 2820,1 4-5175,-81 0-83,-26-2-4787,-1 1-2750,1 1-1726</inkml:trace>
  <inkml:trace contextRef="#ctx0" brushRef="#br0" timeOffset="23655.962">2182 650 11653,'-2'17'8245,"2"1"-3470,5 37-2525,-1-14-1563,-2 43-335,-5-79-3582,-2-3-8448,2-2-1360</inkml:trace>
  <inkml:trace contextRef="#ctx0" brushRef="#br0" timeOffset="27361.969">2064 758 5747,'6'8'11454,"8"-4"-6417,39-7-4041,-50 3-275,168-10 1010,-119 9-1270,0-2 0,0-3 0,0-1 0,5-4-461,22-9 454,171-54 12,-102-22 145,49-47-21,46-38-129,-97 66-228,-16 16-362,-139 98-9067,4 3 2254,-4-1-7120</inkml:trace>
  <inkml:trace contextRef="#ctx0" brushRef="#br0" timeOffset="28534.401">2112 1966 6931,'-6'11'10410,"35"-3"-5645,126-11-1304,76-16-2389,288-73 1076,-479 82-1995,-1-3 0,0 0 0,-1-3 0,0-1 0,26-17-153,58-26 163,90-37 98,-157 62-166,100-82 475,-92 37-221,-65 80-4878,-10 3-9201,6-2 1015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1:3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9812,'2'-17'6380,"4"27"-2468,5 30-994,-11-37-2820,34 124 1769,-29-167-1760,-5 31-109,0 0-1,0 0 1,1 0-1,0 0 1,1 0-1,0 0 1,0 0-1,1 1 1,0-1-1,1 1 1,0 0-1,0 0 1,1 0-1,-1 0 1,6-5 2,-8 13 0,0 0 0,0 0 0,0 0 1,0 1-1,0-1 0,0 1 0,0-1 1,0 1-1,0 0 0,0 0 0,0-1 0,0 1 1,0 0-1,0 1 0,-1-1 0,1 0 0,-1 1 1,1-1-1,-1 0 0,1 1 0,-1 0 0,0-1 1,0 1-1,1 0 0,-1 0 0,-1 0 1,1-1-1,0 1 0,0 0 0,-1 0 0,1 0 1,-1 0-1,1 0 0,-1 1 0,0-1 0,0 0 1,0 0-1,0 0 0,0 0 0,3 8 2,15 77 44,7-193-73,-25 104 26,0 1 0,0-1 0,1 0 1,-1 1-1,0-1 0,1 1 0,-1-1 0,1 0 0,0 1 0,-1-1 0,1 1 0,0 0 0,0-1 0,0 1 1,0 0-1,0-1 0,0 1 0,0 0 0,1 0 0,-1 0 0,0 0 0,1 0 0,-1 0 0,1 0 1,-1 1-1,1-1 0,-1 0 0,1 1 0,-1-1 0,1 1 0,0 0 0,-1-1 0,1 1 0,0 0 1,-1 0-1,1 0 0,0 0 0,-1 1 0,1-1 0,0 0 0,-1 1 0,1-1 0,-1 1 0,1-1 0,-1 1 1,1 0-1,-1-1 0,1 1 0,-1 0 0,0 0 0,1 0 0,-1 0 0,0 1 0,0-1 0,0 0 1,0 0-1,0 1 0,0-1 0,0 1 1,5 8-143,0 1 1,-1 1-1,-1-1 1,0 1-1,0-1 1,-1 1 0,-1 0-1,0 0 1,-1 0-1,0 12 143,1-18-3532,2-4-5229,-2-3-2538</inkml:trace>
  <inkml:trace contextRef="#ctx0" brushRef="#br0" timeOffset="499.991">426 91 12406,'40'-11'10797,"-5"35"-7910,8 55-3050,-29 7-971,-15-92 1027,0 1 1,-1 0-1,1-1 1,-1 1-1,0 0 1,0 0-1,0 0 0,-1 0 1,0 0-1,0 1 1,0-1-1,-1 1 1,1 0-1,-1 0 107,1 1 65,1 0 0,0 0 0,-1 0-1,0 0 1,0 1 0,0-1-1,0 1 1,0 0 0,-1 0 0,1 0-1,0 0 1,-1 1 0,0-1 0,1 1-1,-1 0 1,0 0 0,0 0-1,1 0 1,-1 1 0,0 0 0,0 0-1,0 0 1,0 0 0,0 0 0,0 1-1,1 0 1,-1 0 0,0 0 0,0 0-1,1 0 1,-1 1 0,1 0-1,-1 0 1,1 0 0,0 0 0,0 0-1,0 0 1,-1 1-65,3-2 55,-1 1 0,0-1-1,0 1 1,1-1 0,-1 1 0,1-1-1,-1 1 1,1 0 0,0 0 0,0 0-1,0 0 1,0 0 0,0 0 0,0 0-1,0 0 1,1 0 0,-1 0-1,1 0 1,-1 0 0,1 1 0,0-1-1,0 0 1,0 0 0,0 0 0,0 1-1,1-1 1,-1 0 0,1 0 0,-1 0-1,1 0 1,0 0 0,0 0 0,0 0-1,0 0 1,0 0 0,0 0 0,0 0-1,1 0 1,-1-1 0,1 1 0,-1-1-1,1 1 1,0-1 0,-1 1 0,1-1-1,0 0 1,0 0 0,0 0 0,0 0-1,0 0 1,0-1 0,2 1-55,2 1-117,0-2 0,1 1 0,-1-1 0,1 0 0,-1 0 0,0 0 0,1-1 0,-1 0 0,0-1 0,0 1 0,0-1 0,0 0 0,1-1 117,18-13-4971,-5-7-5406,-11 7-1346</inkml:trace>
  <inkml:trace contextRef="#ctx0" brushRef="#br0" timeOffset="811.992">641 1 11861,'-1'39'9686,"0"1"-5108,4 121-3971,-3-160-606,0 0 0,0 0-1,0 0 1,0 0 0,0 0 0,0 0-1,1 0 1,-1 0 0,0 0 0,1 0-1,-1 0 1,1 0 0,-1 0 0,1 0-1,-1 0 1,1 0 0,-1 0-1,1-1 1,0 1 0,0 0 0,-1 0-1,1-1 1,0 1 0,0 0 0,0-1-1,0 1 1,0-1 0,0 1 0,0-1-1,0 0 1,0 1 0,0-1-1,0 0 1,0 0 0,0 0 0,0 1-1,0-1 1,0 0 0,0-1 0,0 1-1,0 0 1,0 0 0,0 0 0,0 0-1,0-1 1,0 1 0,0-1-1,0 1 1,0-1 0,0 1 0,0-1-1,0 1 1,0-1 0,0 0 0,-1 1-1,1-1 1,0 0 0,-1 0 0,1 0-1,0 1 1,-1-1 0,1 0-1,-1 0 1,1 0 0,-1 0 0,0 0-1,1 0 1,-1 0 0,0-1-1,45-84 359,-31 56-2400,1 1-3761,-14 28-277,0 0 2231,-1 1-5508</inkml:trace>
  <inkml:trace contextRef="#ctx0" brushRef="#br0" timeOffset="1079.996">728 177 12182,'3'22'9129,"5"1"-4050,-7-20-4961,0-1-1,0 1 1,0-1 0,0 0 0,1 0 0,-1 0-1,1 0 1,-1 0 0,1 0 0,0 0 0,-1 0 0,1-1-1,0 1 1,0 0 0,0-1 0,1 0 0,-1 1-1,0-1 1,0 0 0,1 0 0,-1-1 0,0 1 0,1 0-1,-1-1 1,1 1 0,-1-1 0,2 0-118,15-12-4916,-10 0-6736,-4 4-1335</inkml:trace>
  <inkml:trace contextRef="#ctx0" brushRef="#br0" timeOffset="1283.99">931 172 12582,'33'-12'9133,"-30"11"-9066,-1 1 0,0-1 0,1 0 0,-1 0 0,0 0 0,0-1 0,0 1 0,0 0 0,0-1 0,0 1 0,0-1 0,-1 0 0,1 0 1,-1 0-1,1 1 0,-1-1 0,1-1 0,-1 1 0,0 0 0,0 0 0,0 0 0,0-1 0,-1 1 0,1 0 0,-1-1 0,1 1 0,-1 0 1,0-1-1,0 1 0,0-1 0,0 1 0,0 0 0,0-1 0,-1 1-67,0 0 89,0 0-1,0 0 1,0 1-1,0-1 1,0 1-1,-1-1 1,1 1-1,-1 0 1,1-1-1,-1 1 1,1 0-1,-1 0 1,0 0 0,1 0-1,-1 0 1,0 0-1,0 1 1,0-1-1,0 1 1,0-1-1,0 1 1,1-1-1,-1 1 1,0 0-1,0 0 1,0 0 0,0 0-1,0 1 1,0-1-1,0 0 1,0 1-1,0-1 1,0 1-1,0 0 1,1 0-1,-1 0 1,0 0 0,0 0-1,1 0 1,-1 0-1,1 0 1,-1 1-1,1-1 1,0 0-1,-1 1 1,1-1-1,0 1 1,0 0-89,-3 2 71,1 0 1,-1 0-1,1 0 0,1 1 1,-1-1-1,1 1 1,-1 0-1,1 0 0,0 0 1,1 0-1,-1 0 0,1 0 1,0 0-1,1 0 1,-1 1-1,1-1 0,0 0 1,0 0-1,1 1 1,-1-1-1,1 0 0,0 0 1,1 0-1,-1 0 0,1 0 1,0 0-1,0 0 1,1 0-1,-1-1 0,1 1 1,0-1-1,1 0 0,-1 0 1,0 0-1,1 0 1,0-1-1,0 1 0,0-1 1,1 0-1,-1 0 1,1 0-1,-1-1 0,1 0 1,0 0-1,1 0-71,53 1 915,-39-14-3207,-10-3-4052,-5-6-5781,-4 10 530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13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19 10101,'13'-4'10483,"-7"18"-6629,-3 25-2069,-3-38-1473,0 69 562,2-1 1,4 1-1,3-1 0,18 67-874,-27-136-50,0 0-1,-1 0 0,1 0 0,0 0 0,0 0 1,-1 0-1,1 0 0,0 0 0,0 0 1,-1 1-1,1-1 0,0 0 0,0 0 0,0 0 1,-1 0-1,1 0 0,0 0 0,0 1 1,0-1-1,0 0 0,-1 0 0,1 0 0,0 1 1,0-1-1,0 0 0,0 0 0,0 1 0,0-1 1,0 0-1,0 0 0,-1 0 0,1 1 1,0-1-1,0 0 0,0 0 0,0 1 0,0-1 1,0 0-1,0 0 0,0 1 0,1-1 1,-1 0 49,-14-21-4084,0-57-11488,9 44 7348</inkml:trace>
  <inkml:trace contextRef="#ctx0" brushRef="#br0" timeOffset="519.993">0 58 12358,'12'-12'10774,"44"29"-6285,118 135-2486,-171-149-2002,0 0 0,0-1 0,1 1-1,-1-1 1,1 1 0,0-1 0,-1 0 0,1-1 0,0 1-1,1-1 1,-1 1 0,0-1 0,0 0 0,0-1-1,1 1 1,-1-1 0,0 0 0,1 0 0,-1 0-1,0 0 1,0-1 0,1 0 0,-1 0 0,0 0-1,0 0 1,0-1 0,0 0 0,0 1 0,0-1-1,-1-1 1,1 1 0,0-1 0,1-1-1,2-5 3,0-1 0,-1 0 1,0 0-1,-1-1 0,0 1 0,0-1 1,-1 0-1,-1-1 0,0 1 0,-1-1 1,1-4-4,9-33 7,-9 37-18,-3 11 12,-1 0 0,1 0 0,0 1-1,0-1 1,0 0 0,0 0 0,-1 0-1,1 1 1,0-1 0,1 0 0,-1 0 0,0 1-1,0-1 1,0 0 0,0 0 0,0 0-1,1 1 1,-1-1 0,0 0 0,1 1 0,-1-1-1,1 0 1,-1 1 0,1-1 0,-1 0-1,1 1 1,-1-1 0,1 1 0,-1-1 0,1 1-1,0-1 1,-1 1 0,1 0 0,0-1-1,-1 1 1,1 0 0,0-1 0,0 1 0,-1 0-1,1 0 1,0 0 0,0 0 0,0-1-1,-1 1 1,1 0 0,0 0 0,0 1 0,-1-1-1,1 0 1,0 0 0,0 0 0,0 0-1,-1 1 1,1-1 0,0 0 0,-1 1-1,1-1 1,0 1-1,3 3 3,-1 0 0,0 0 0,0 0 0,0 1 0,0-1-1,-1 1 1,1 0 0,-1-1 0,-1 1 0,1 0 0,-1 1 0,1-1 0,-1 0-1,-1 0 1,1 0 0,-1 1 0,0-1 0,0 0 0,-1 1 0,1-1-1,-1 2-2,1 21 55,1 26 91,-1-28-66,1 0 1,1 1-1,1-1 1,1 0 0,1 0-1,1-1 1,8 20-81,-13-45-14,-1-1-1,0 1 1,0-1 0,0 1 0,0 0 0,1-1 0,-1 1 0,0-1-1,1 1 1,-1 0 0,0-1 0,1 1 0,-1 0 0,0 0 0,1-1 0,-1 1-1,0 0 1,1 0 0,-1-1 0,1 1 0,-1 0 0,0 0 0,1 0-1,-1 0 1,1 0 0,-1 0 0,1-1 0,-1 1 0,1 0 0,-1 0-1,1 0 1,-1 1 0,0-1 0,1 0 0,-1 0 0,1 0 0,-1 0 0,1 0-1,-1 0 1,0 1 0,1-1 0,-1 0 0,1 0 0,-1 1 0,0-1-1,1 0 1,-1 1 0,0-1 0,1 0 0,-1 1 0,0-1 0,0 0 0,1 1-1,-1-1 1,0 1 0,0-1 0,0 1 14,8-46-2595,-8 43 2242,1-3-399,6-48-2797,-3 36 83,1 1-3360,1 1-5364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1:33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11749,'4'15'9381,"-3"15"-6937,-2-16-1076,12 92 1988,-1 23-3358,-12-130-9521,0-2 2809,-1-3-5329</inkml:trace>
  <inkml:trace contextRef="#ctx0" brushRef="#br0" timeOffset="444.947">0 167 13318,'3'2'6994,"4"0"-3578,20-1-2676,-22-2 166,92-2-1322,-2-23-9226,-64 16 7396,-52 25 10151,-11 37-850,31-48-7008,0 1 0,0-1 0,1 1-1,-1 0 1,1-1 0,0 1 0,1 0 0,-1-1 0,1 1 0,0-1 0,0 1 0,0 0 0,1-1 0,-1 0-1,1 1 1,0-1 0,1 0 0,-1 0 0,1 0 0,0 0-47,1-2 1,0 0-1,0 0 1,0 0 0,0-1-1,0 1 1,0-1 0,1 0 0,-1-1-1,0 1 1,1-1 0,-1 0-1,0 0 1,1 0 0,-1-1 0,1 1-1,-1-1 1,0 0 0,0 0-1,0-1 1,1 1 0,-1-1-1,0 0 1,-1 0 0,1 0 0,0-1-1,-1 1 1,1-1 0,-1 0-1,0 0 1,0 0 0,0 0 0,0 0-1,0-1 1,0-1-1,-1 1 20,-1 0 1,0 0 0,1-1-1,-1 1 1,-1-1-1,1 1 1,-1-1-1,0 1 1,0-1-1,0 1 1,0 0-1,-1-1 1,0 1-1,1-1 1,-2 1-1,1 0 1,-1-1-1,1 1 1,-1 0-1,-1 0-20,3 2-86,-1-1 0,0 1-1,-1 0 1,1 0-1,0 1 1,-1-1 0,1 0-1,-1 0 1,1 1 0,-1-1-1,0 0 1,1 1-1,-1 0 1,0-1 0,0 1-1,0 0 1,0 0-1,0 0 1,-1 0 0,1 1-1,0-1 1,0 1-1,-1-1 1,1 1 0,0 0-1,-1 0 1,1 0 0,0 0-1,0 0 1,-1 0-1,1 0 1,0 1 0,-1 0-1,1-1 1,0 1-1,0 0 1,0 0 0,0 0-1,0 0 87,-8 6-5453,3-2-1545,0 2-6568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1:3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150 166 11445,'-26'-21'11906,"-11"22"-8064,-30 33-2219,65-30-1603,0-1 0,-1 1-1,1 0 1,0 0 0,1 0 0,-1 0 0,1 0 0,-1 0 0,1 1 0,1-1-1,-1 0 1,1 1 0,-1-1 0,1 0 0,0 1 0,1-1 0,-1 1 0,1-1-1,0 0 1,0 0 0,0 1 0,1-1 0,-1 0 0,1 0 0,0 0 0,0 0-1,1-1 1,-1 1 0,1 0 0,-1-1 0,1 0 0,0 0 0,1 0 0,-1 0-1,0 0 1,1 0 0,0-1 0,-1 0 0,1 0 0,0 0 0,0 0-1,0-1 1,1 1 0,-1-1 0,0 0 0,0 0 0,1-1 0,-1 1 0,1-1-20,25-10-1765,-23 2-3101,0-1-5610,-3 3-2191</inkml:trace>
  <inkml:trace contextRef="#ctx0" brushRef="#br0" timeOffset="431.996">206 62 11653,'7'60'11553,"-2"-10"-8942,10 67-2243,-14-117-364,-1-1-1,0 1 1,1 0-1,-1 0 0,0 0 1,1-1-1,-1 1 1,1 0-1,-1 0 1,0 0-1,1 0 0,-1 0 1,1 0-1,-1 0 1,0 0-1,1 0 1,-1 0-1,1 0 0,-1 0 1,0 0-1,1 0 1,-1 0-1,1 0 1,-1 0-1,0 0 0,1 1 1,-1-1-1,0 0 1,1 0-1,-1 0 1,0 1-1,1-1 0,-1 0 1,0 0-1,1 1 1,-1-1-1,0 0 1,0 1-1,1-1 0,-1 0 1,0 1-1,0-1 1,0 1-1,0-1 1,0 0-1,1 1 0,-1-1 1,0 0-1,0 1 1,0-1-1,0 1 1,0-1-1,0 1 0,0-1 1,0 0-1,0 1 1,0-1-1,-1 1 1,1-1-1,0 0-3,16-37 26,-13 27 14,2-4-23,-3 9-13,-1 1 0,1-1 1,-1 0-1,1 1 1,1-1-1,-1 1 0,1-1 1,-1 1-1,1 0 0,1 0 1,-1 1-1,0-1 0,1 1 1,3-3-5,-5 6 39,0 1 0,0 0-1,0 0 1,0 0 0,0 0 0,-1 1 0,1-1 0,0 0 0,0 1 0,-1-1-1,1 1 1,-1-1 0,0 1 0,1 0 0,-1 0 0,0 0 0,0 0 0,0 0-1,0 0 1,0 0 0,0 0 0,-1 0 0,1 0 0,-1 0 0,0 0-1,1 0 1,-1 1 0,0-1 0,0 0 0,0 0 0,-1 0 0,1 1 0,0-1-1,-1 0 1,0 0-39,2 0 67,-2 26 512,0 3-1008,4-13-7711,-3-18 523,1 0-4722</inkml:trace>
  <inkml:trace contextRef="#ctx0" brushRef="#br0" timeOffset="722.04">437 230 10901,'10'1'3654,"20"1"2630,-1-4-3471,-27 2-2789,0 0-1,0 0 1,0-1 0,0 1 0,0-1 0,0 1-1,0-1 1,0 0 0,0 0 0,0 0-1,0 0 1,-1 0 0,1 0 0,0-1 0,-1 1-1,1 0 1,-1-1 0,1 1 0,-1-1-1,0 0 1,1 1 0,-1-1 0,0 0-1,0 0 1,0 0 0,-1 0 0,1 0 0,0 0-1,-1 0 1,1 0 0,-1 0 0,0 0-1,0 0 1,1 0 0,-1 0 0,-1 0 0,1 0-1,0-1-23,0 1 56,0 1 1,1-1-1,-1 1 0,0-1 0,0 1 0,-1-1 0,1 1 1,0-1-1,0 1 0,-1-1 0,1 1 0,-1-1 0,1 1 0,-1-1 1,1 1-1,-1-1 0,0 1 0,0 0 0,0 0 0,0-1 1,0 1-1,0 0 0,0 0 0,0 0 0,0 0 0,-1 0 1,1 0-1,0 0 0,-1 1 0,1-1 0,-1 0 0,1 1 0,-1-1 1,1 1-1,-1-1 0,1 1 0,-1 0 0,1 0 0,-1 0 1,1 0-1,-1 0 0,1 0 0,-1 0 0,1 0 0,-1 1 1,0-1-1,1 0 0,-1 1 0,1-1 0,0 1 0,-1 0 0,1 0 1,0-1-1,-1 1 0,1 0 0,0 0 0,0 0 0,-1 0 1,1 0-1,0 2-56,-4 4 168,1 0 1,0 0 0,0 1-1,1 0 1,0-1-1,1 1 1,0 0 0,0 1-1,0-1 1,1 0-1,1 0 1,-1 5-169,1-11 23,-1 1-1,1-1 1,0 1-1,0-1 1,0 1 0,1 0-1,-1-1 1,0 1 0,1-1-1,0 1 1,-1-1-1,1 0 1,0 1 0,0-1-1,1 0 1,-1 0 0,0 1-1,1-1 1,-1 0-1,1 0 1,0-1 0,0 1-1,0 0 1,0 0 0,0-1-1,0 0 1,0 1-1,0-1 1,0 0 0,1 0-1,-1 0 1,0 0-1,1 0 1,-1-1 0,1 1-1,-1-1 1,1 1 0,-1-1-1,1 0 1,0 0-1,0 0-22,41-17-4199,-17-2-5561,-21 14 5874,11-8-9128</inkml:trace>
  <inkml:trace contextRef="#ctx0" brushRef="#br0" timeOffset="1060.076">770 143 12630,'-6'-16'10259,"-7"11"-5505,-33 26-2229,43-17-2477,0 1-1,0 0 0,1 0 0,0 0 0,0 0 0,0 0 0,0 0 0,1 0 0,-1 1 1,2-1-1,-1 0 0,0 1 0,1-1 0,0 1 0,0-1 0,1 1 0,0-1 0,0 1 0,0-1 1,0 0-1,1 0 0,0 1 0,0-1 0,0 0 0,1-1 0,-1 1 0,1 0 0,1-1 1,-1 1-1,0-1 0,1 0 0,1 1-47,-4-5-123,1 1 0,-1 0 0,1-1 0,-1 1 0,1-1 0,-1 0 0,1 1 0,-1-1 0,1 0 0,-1 0 0,1 0 0,-1 0 0,1 0 0,-1 0 0,1 0 0,-1-1 0,1 1 0,-1-1 0,1 1 0,-1-1 0,1 1 0,-1-1 0,0 0 0,1 0 0,-1 1 0,0-1 0,0 0 0,0 0 0,0-1 0,1 1 0,-1 0 0,-1 0 0,1 0 0,0-1 0,0 1 0,0 0 0,-1-1 0,1 1 0,0-2 123,8-18-4430,-2 2-3301,-6 17 6451,6-18-12142</inkml:trace>
  <inkml:trace contextRef="#ctx0" brushRef="#br0" timeOffset="1293.986">833 0 13238,'0'36'8907,"1"0"-4271,13 131-2545,-15-166-2083,1 0 1,-1 0-1,1 0 0,0 0 1,0 0-1,-1 0 1,1 0-1,0 0 0,0 0 1,0 0-1,0 0 0,0 0 1,0 0-1,0 0 1,0 0-1,1 0 0,-1 0 1,0 0-1,1 0 0,-1 0 1,1 0-1,-1 0 1,1 0-1,-1 0 0,1 0 1,-1-1-1,1 1 0,0 0 1,0 0-1,-1-1 1,1 1-1,0 0 0,0-1 1,0 1-1,0-1 1,0 1-1,0-1 0,-1 1 1,1-1-1,0 0 0,0 0 1,0 1-1,1-1 1,-1 0-1,0 0 0,0 0 1,0 0-1,0 0 0,0 0 1,0 0-1,0 0 1,0-1-1,0 1 0,0 0 1,0-1-1,0 1 0,0-1 1,0 1-1,-1-1 1,1 1-1,0-1 0,0 1 1,0-1-1,0 0-8,70-125-1467,-69 122 68,6-11-1322,-5 11-2284,-1 3-3966,0 2-858</inkml:trace>
  <inkml:trace contextRef="#ctx0" brushRef="#br0" timeOffset="1491.847">938 179 12630,'4'23'9964,"8"-1"-5001,39 30-1994,-42-49-4715,-5-13-12793,-3 2 314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1:2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22 9700,'-12'-4'9312,"-4"8"-4919,-31 28-2900,43-28-689,0-1-772,0 0-1,0 0 1,1 0-1,-1 1 1,1-1-1,0 1 0,0 0 1,0 0-1,1 0 1,-1 0-1,1 0 1,0 1-1,0-1 0,1 1 1,-1 0-1,1-1 1,0 1-1,0 0 1,1 0-1,-1 0 0,1-1 1,0 1-1,0 0 1,1 0-1,0 0 1,-1 0-1,2-1 0,-1 1 1,0 0-1,1-1 1,0 1-1,0-1 1,0 0-1,1 1 0,-1-1 1,1 0-1,0-1 1,0 1-1,1 0 1,-1-1-1,1 0 0,0 0 1,0 0-1,0 0 1,0 0-1,0-1 1,0 0-1,1 0 0,-1 0 1,3 0-32,1 0 0,0-2 0,0 1 0,0-1 1,0 0-1,0-1 0,0 0 0,0 0 0,0-1 1,0 0-1,0 0 0,-1-1 0,1 0 0,-1 0 1,0-1-1,0 0 0,0 0 0,0-1 0,-1 0 1,1 0-1,-1 0 0,-1-1 0,1 0 0,-1 0 1,0 0-1,0-1 0,-1 0 0,1 0 0,-5 0 38,0 1-1,0-1 1,0 1 0,-1-1-1,0 1 1,0 0 0,-1-1-1,0 1 1,0 0 0,0 0-1,-1 0 1,0 0-1,0 1 1,0-1 0,-1 1-1,0 0 1,0 0 0,0 0-1,0 0 1,-1 1 0,0-1-1,0 1 1,0 1-1,-1-1 1,1 1 0,-1 0-1,0 0 1,-5-2-38,-23 1 465,33 14-5271,7-6-7020,-2-3-324</inkml:trace>
  <inkml:trace contextRef="#ctx0" brushRef="#br0" timeOffset="307.222">344 35 11061,'7'34'11576,"-2"21"-7688,-1-8-3043,10 93-864,-17-136-3215,0-9-8789,1 2-55</inkml:trace>
  <inkml:trace contextRef="#ctx0" brushRef="#br0" timeOffset="661.264">358 20 10693,'24'-19'11255,"9"25"-8037,25 30-2868,-55-34-263,0-1 1,-1 1-1,1 0 1,-1 0 0,1 0-1,-1 0 1,0 1-1,0-1 1,0 1-1,-1-1 1,1 1 0,0 0-1,-1-1 1,0 1-1,1 0 1,-1 0-1,0 0 1,-1 0 0,1 0-1,0 0 1,-1 0-1,0 0 1,0 1-1,0-1 1,0 0 0,0 0-1,0 0 1,-1 0-1,0 0 1,0 0 0,1 0-1,-2 0 1,1 0-1,0 0 1,-1-1-1,1 1 1,-1 0 0,0-1-1,0 1 1,0-1-1,0 1 1,0-1-1,0 0 1,-1 0 0,1 0-1,-3 1-87,-2 1 46,0 0 0,0 0 0,0-1 0,0 0 0,-1-1 0,1 0 0,-1 0 0,0 0 0,0-1 0,1 0 0,-1 0 0,-4-1-46,3-14-3278,10 7-875,1 0-3454,2-3-7435</inkml:trace>
  <inkml:trace contextRef="#ctx0" brushRef="#br0" timeOffset="1057.263">604 11 12774,'30'8'12309,"20"-3"-8990,-13-3-2606,-35-1-1727,28 0 2816,-22-4-7068,-7-3-8454,-1 4 2819</inkml:trace>
  <inkml:trace contextRef="#ctx0" brushRef="#br0" timeOffset="1458.75">615 149 11253,'3'2'9272,"4"-1"-4261,24-5-2934,-21 3-751,69-6 1064,-62 6-5276,0 1-3416,-17 0-2070,1-1-5381</inkml:trace>
  <inkml:trace contextRef="#ctx0" brushRef="#br0" timeOffset="1906.774">1107 132 12470,'2'15'9204,"2"-1"-6274,3 22-1733,-7-33-1031,0 0 0,0 0 0,0 0 0,0 0 0,0 0 0,-1 0 0,1 0 0,-1 0 0,0 0 0,0 0 0,0 0 0,0 0 0,0 0 0,-1-1 0,1 1 0,-1 0 0,0-1 0,0 1 0,0-1 0,0 0 0,0 0 0,0 0 0,-1 0 0,1 0 0,-1 0 0,1 0-1,-1-1 1,0 1 0,0-1 0,1 0 0,-1 0 0,0 0 0,-2 0-166,-3-10-4471,7-4-9002,3 5 155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1:1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11013,'26'0'7811,"14"0"-2072,52 8-3247,-5 12-1681,-92-22-4051,-16-7-7777,6 4-2576</inkml:trace>
  <inkml:trace contextRef="#ctx0" brushRef="#br0" timeOffset="925.064">519 1 9861,'1'1'2465,"-1"1"16,0 1-1105,5 4-735,4-2-545,-3 2 1681,1-2-4211,5 0-2352,-2-3-6675</inkml:trace>
  <inkml:trace contextRef="#ctx0" brushRef="#br0" timeOffset="29801.809">525 158 9636,'6'23'13035,"-2"25"-9549,1 3-2577,4 4-208,-15-72-6413,6-1-5277,1 3-61</inkml:trace>
  <inkml:trace contextRef="#ctx0" brushRef="#br0" timeOffset="30151.987">677 88 9780,'-2'28'8407,"3"0"-3920,10 59-3132,-5-47-479,0 7-756,-8-61-112,0 1 0,0-1 0,2 0 1,0 1-1,0-1 0,1 0 0,1 1 0,0-1 0,1 1 1,0-1-1,1 1 0,0 0 0,2 1 0,-1-1 1,5-5-9,-8 15 39,0 1 0,0-1 0,1 1 1,-1 0-1,1 0 0,-1 0 0,1 0 1,0 1-1,0-1 0,0 1 1,0-1-1,0 1 0,0 0 0,0 0 1,0 1-1,1-1 0,-1 0 0,0 1 1,1 0-1,-1 0 0,0 0 1,0 0-1,1 1 0,-1-1 0,0 1 1,0 0-1,0 0 0,1 0 0,-1 0 1,0 0-1,-1 1 0,1-1 0,0 1 1,0 0-1,-1 0 0,1 0 1,-1 0-1,1 1 0,-1-1 0,0 0 1,0 1-1,0 0 0,0-1 0,0 1 1,-1 0-1,1 0 0,-1 0 1,0 0-1,0 0 0,0 2-39,7 11 255,-1 2-1,0-1 0,-2 0 1,0 1-1,-1 0 1,-1 1-1,0-1 1,-1 14-255,-4-25-1886,-5-13-12329,3-2 1185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1:5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233 354 9348,'-1'-1'8569,"-2"-2"-4091,-16-10-2448,-109-65 1035,121 74-3032,1-1 1,0 1-1,0-2 1,1 1 0,-1-1-1,1 1 1,0-2-1,1 1 1,0 0-1,0-1 1,0 0-1,1 0 1,0 0-1,0 0 1,0 0-1,1-1 1,0 1-1,1-1 1,0 1-1,0-1 1,1 0-1,-1 0 1,2 1 0,-1-1-1,1 0 1,0 1-1,1-1 1,0 1-1,0-1 1,1 1-34,-1 3 4,1 0 0,0 0 0,1 1 0,-1-1 0,1 1 0,-1 0 0,1 0 0,0 1 0,0-1 1,0 1-1,0-1 0,1 2 0,-1-1 0,1 0 0,-1 1 0,1 0 0,0 0 0,-1 0 0,1 0 0,0 1 0,0 0 0,-1 0 1,1 0-1,0 0 0,0 1 0,-1 0 0,1 0 0,0 0 0,-1 1 0,1-1 0,-1 1 0,0 0 0,0 0 0,4 3-4,-6-4 0,-1 1 0,0-1 0,0 0 0,1 0 0,-1 1 0,0-1 0,0 0-1,-1 1 1,1-1 0,0 1 0,0-1 0,-1 1 0,1 0 0,-1-1-1,1 1 1,-1 0 0,0-1 0,0 1 0,0 0 0,0-1 0,0 1 0,0 0-1,0-1 1,0 1 0,-1 0 0,1-1 0,0 1 0,-1 0 0,0-1-1,1 1 1,-1-1 0,0 1 0,0-1 0,0 0 0,-1 2 0,-35 49 10,29-45-5,1 0 1,0 1 0,0-1-1,1 1 1,-1 1-1,2-1 1,0 1-1,0 0 1,0 0 0,1 1-1,0-1 1,1 1-1,0 0 1,1 0-1,0 0 1,0 0 0,1 0-1,1 1 1,0-1-1,0 0 1,1 0-1,0 4-4,0-12-3,-1 0 0,1 0 0,0 0 0,0 0 1,0 0-1,0 0 0,1 0 0,-1 0 0,0 0 1,1-1-1,-1 1 0,1-1 0,0 1 1,-1-1-1,1 1 0,0-1 0,0 0 0,0 0 1,0 0-1,0 0 0,0 0 0,0 0 0,0-1 1,1 1-1,-1-1 0,0 1 0,0-1 1,1 0-1,-1 0 0,0 0 0,0 0 0,1 0 1,-1 0-1,0-1 0,0 1 0,0-1 1,3 0 1,75-38-23,-74 34 30,-1-1 0,1 0-1,-1 0 1,0 0-1,0-1 1,0 1-1,-1-1 1,0 0-1,-1 0 1,0-1-1,0 1 1,0-1-1,-1 0 1,0 1-1,0-1 1,-1 0-1,0 0 1,-1-1-7,-2-2-401,0 12-4369,0 5-6477,1-3-1111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1:59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11573,'2'8'10618,"-2"12"-7781,0 1-2053,50 230 2172,-51-239-5100,-2-12-3098,-1-7-3982,1 2-2918</inkml:trace>
  <inkml:trace contextRef="#ctx0" brushRef="#br0" timeOffset="244.002">1 206 12582,'46'-19'11574,"6"18"-6861,-4 0-8513,-2-14-9829,-38 8 2205</inkml:trace>
  <inkml:trace contextRef="#ctx0" brushRef="#br0" timeOffset="576">218 28 10677,'4'47'12741,"14"23"-9781,-1-2-2614,8 50 353,-10-151-557,-8-3-158,-6 27 20,0 0 1,1 0-1,0 0 0,1 0 0,-1 1 0,2-1 0,-1 1 1,1 0-1,0 0 0,1 0 0,0 1 0,1-2-4,-4 9 2,0 0 0,0 1 0,0-1 0,0 0 0,0 1 0,-1 0 0,1-1 0,0 1 0,0 0 0,0 0 0,-1 0 0,1 0 0,-1 0-1,1 0 1,-1 1 0,1-1 0,-1 0 0,1 1 0,-1-1 0,0 1 0,0-1 0,0 1 0,0 0 0,0 0 0,0-1 0,0 1 0,-1 0 0,1 0 0,-1 0-1,1 0 1,-1 0 0,0 0 0,0 1-2,23 97 14,-13-123-18951,-6 15 10213</inkml:trace>
  <inkml:trace contextRef="#ctx0" brushRef="#br0" timeOffset="896.058">543 154 11893,'3'22'8904,"1"0"-3798,0 10-2513,2 41-3511,-6-104-15508,0 18 5290</inkml:trace>
  <inkml:trace contextRef="#ctx0" brushRef="#br0" timeOffset="897.058">535 52 11621,'-1'-1'2930,"1"1"31,0 3-1696,2 1-353,1 1-224,1 2-464,1 0-752,0-2-2385,1 0-2514,2 0-6290</inkml:trace>
  <inkml:trace contextRef="#ctx0" brushRef="#br0" timeOffset="1280.056">754 105 12022,'3'-13'9247,"-9"6"-5079,-29 13-2587,31-2-1523,3-4-43,-1 1 0,0 0 0,0-1 0,1 1 0,-1 0 0,0 0 0,1 0-1,-1 0 1,1 0 0,-1 0 0,1 0 0,0 0 0,-1 1 0,1-1 0,0 1 0,0-1 0,0 1 0,0-1 0,0 1-1,0-1 1,0 1 0,1 0 0,-1 0 0,1-1 0,-1 1 0,1 0 0,-1 0 0,1 0 0,0 0 0,0-1-1,0 1 1,0 0 0,0 0 0,1 0 0,-1 0 0,0-1 0,1 1 0,0 0 0,-1 0 0,1-1 0,0 1 0,0 0-1,0-1 1,0 1 0,0-1 0,0 1 0,0-1 0,0 0 0,1 1 0,-1-1 0,1 0-15,20 9-11,-18-10 47,-1 0 0,0 1 1,1 0-1,-1-1 0,1 1 0,-1 0 0,0 1 1,0-1-1,1 0 0,-1 1 0,0 0 1,0 0-1,-1 0 0,1 0 0,0 0 0,-1 0 1,1 1-1,-1 0 0,0-1 0,0 1 1,0 0-1,0 0 0,0 0 0,0 0 0,-1 0 1,0 0-1,0 1 0,1-1 0,-2 0 1,1 1-1,0-1 0,-1 1 0,0-1 0,1 1 1,-2-1-1,1 1 0,0-1 0,0 0 0,-1 1 1,0 1-37,-1-1 81,0-1 0,0 0 0,0 0 0,0 0 0,0-1 0,-1 1 0,1 0 0,-1-1 0,0 0 0,1 1 0,-1-1 0,0 0 0,-1-1 0,1 1 0,0 0 0,0-1-1,-1 0 1,1 0 0,-2 1-81,-45 3-2517,43-13-4601,7 0-3404,0 2-118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1:5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9252,'-3'0'8390,"0"6"-4408,3 20-2431,0-24-710,37 263 2766,-36-255-5695,-6-18-12100,1-4 2857</inkml:trace>
  <inkml:trace contextRef="#ctx0" brushRef="#br0" timeOffset="208.001">1 171 12390,'9'5'9564,"15"-1"-8074,-21-4-744,88 2-1273,-61-7-4323,0-2-4580,-15 3 63</inkml:trace>
  <inkml:trace contextRef="#ctx0" brushRef="#br0" timeOffset="487.996">251 154 9156,'-19'18'10173,"8"3"-4690,7 13-3183,4-31-2306,1 1 1,-1-1 0,1 1 0,0-1 0,0 1 0,0-1 0,1 0 0,-1 0 0,1 0-1,0 0 1,0 0 0,0 0 0,0 0 0,0 0 0,0-1 0,1 1 0,-1-1-1,1 0 1,0 0 0,0 0 0,0 0 0,1 1 5,-1-2-5,-1 0 1,1 1-1,-1-1 0,1 0 0,-1 0 1,1 0-1,0-1 0,-1 1 0,1-1 1,0 1-1,0-1 0,0 0 0,-1 0 1,1 0-1,0-1 0,0 1 0,-1-1 1,1 1-1,0-1 0,-1 0 0,1 0 1,0 0-1,-1 0 0,1-1 0,-1 1 1,0-1-1,1 1 0,-1-1 0,0 0 1,0 0-1,0 0 0,0 0 1,-1 0-1,1 0 0,0 0 0,-1-1 1,0 1-1,1-1 0,-1 1 0,0-1 5,1-2 19,0 0 0,0 1 1,-1-1-1,0-1 0,1 1 0,-2 0 0,1 0 0,-1 0 0,1 0 0,-1-1 0,-1 1 0,1 0 0,-1 0 0,0 0 0,0 0 0,-1 0 1,1 0-1,-1 0 0,0 0 0,0 0 0,-2-1-19,3 3 2,0 0 0,-1 1 0,1-1-1,-1 1 1,0-1 0,0 1 0,0 0 0,0-1 0,0 1 0,0 0 0,-1 0 0,1 1 0,-1-1-1,1 0 1,-1 1 0,0 0 0,1-1 0,-1 1 0,0 0 0,0 0 0,0 1 0,0-1 0,0 1 0,0-1-1,0 1 1,0 0 0,0 0 0,-3 1-2,4 9-11681,2-9 9004,1 2-10212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1:53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11461,'5'12'6678,"9"-7"-3496,39-5-1513,-48 0-1014,9-2-368,0 0-1,-1-1 0,1 0 0,-1-1 0,1-1 0,-1 0 0,-1-1 0,1 0 0,6-5-286,-18 10 4,0 1 0,-1-1 1,1 1-1,0-1 0,0 1 0,-1-1 0,1 0 0,0 0 1,-1 1-1,1-1 0,-1 0 0,1 0 0,-1 0 1,1 1-1,-1-1 0,1 0 0,-1 0 0,0 0 0,0 0 1,0 0-1,1 0 0,-1 0 0,0 0 0,0 0 1,0 0-1,0 0 0,0 0 0,-1 0 0,1 0 0,0 0 1,0 0-1,-1 1 0,1-1 0,0 0 0,-1 0 1,1 0-1,-1 0 0,1 0 0,-1 1 0,1-1 0,-1 0 1,0 0-1,0 1 0,1-1 0,-1 1 0,0-1 1,0 0-1,1 1 0,-1 0 0,0-1 0,0 1 0,-1-1-4,-46-22 165,44 22-129,1 0 1,-1 0 0,0 0 0,1 0 0,-1 1 0,0 0 0,0 0 0,1 0-1,-1 0 1,0 0 0,1 1 0,-1 0 0,0 0 0,1 0 0,-1 0 0,1 0 0,-1 1-1,1-1 1,0 1 0,-1 0 0,1 0 0,0 0 0,0 1 0,0-1 0,1 1 0,-1 0-1,1-1 1,-1 1 0,1 0 0,0 0 0,0 1 0,0-1 0,1 0 0,-1 1 0,1-1-1,0 1 1,0-1 0,0 1 0,0 0 0,0-1 0,1 1 0,0 0 0,0 0-1,0-1 1,0 1 0,1 1-37,-2 1 39,1-1 0,1 1 0,-1-1 0,1 0 0,0 1 0,0-1 0,0 0 0,1 1-1,0-1 1,0 0 0,0 0 0,1-1 0,-1 1 0,1 0 0,1-1 0,-1 0 0,0 1 0,1-1 0,0-1-1,0 1 1,0-1 0,0 1 0,1-1 0,-1 0 0,1 0 0,0-1 0,0 0 0,0 0 0,0 0-1,0 0 1,0-1 0,1 0 0,-1 0 0,0 0 0,1 0 0,0-1-39,54-20-4149,-26-5-3979,-19 13 2615,5-3-6380</inkml:trace>
  <inkml:trace contextRef="#ctx0" brushRef="#br0" timeOffset="538.612">510 156 13430,'-57'3'9809,"5"13"-6297,48-15-3460,1 1 0,-1 0 0,1 0 0,0 1 0,0-1 0,0 0 0,1 1 0,-1 0 0,0 0 0,1 0 0,0 0 0,-1 0 0,1 0 0,1 0 0,-1 1 0,0-1 0,1 1 0,0-1 0,0 1-1,0 0 1,0 0 0,0-1 0,1 1 0,-1 0 0,1 0 0,0 0 0,1 3-52,-1-4-5,0-1 0,0 0 0,1 1 0,-1-1 0,1 1-1,0-1 1,-1 0 0,1 0 0,0 1 0,0-1 0,0 0 0,1 0 0,-1 0-1,0 0 1,1 0 0,0 0 0,-1-1 0,1 1 0,0 0 0,0-1-1,0 1 1,0-1 0,0 0 0,0 0 0,0 0 0,0 0 0,0 0 0,1 0-1,-1 0 1,0-1 0,1 1 0,-1-1 0,1 0 0,-1 1 0,0-1 0,1 0-1,-1-1 1,1 1 0,-1 0 0,0-1 0,1 1 0,-1-1 0,0 0-1,1 0 1,-1 0 0,0 0 0,0 0 0,0 0 0,0 0 0,0-1 0,0 1-1,1-2 6,3 0-198,0 0-1,1 0 1,-2-1-1,1 0 0,0 0 1,-1 0-1,0-1 0,0 0 1,0 0-1,-1 0 0,1-1 1,-1 1-1,-1-1 1,1 0-1,-1 0 0,0-1 1,0 1-1,-1 0 0,1-1 1,-2 0-1,1 1 0,0-6 199,-15 36 2655,8 7-2255,1 0 0,1 1 1,2 0-1,1-1 0,2 1 0,1 0 0,5 19-400,-8-51 0,0 1 8,4 19-94,2-29-2242,2-23-3650,2 12-3457,-1 7-1703</inkml:trace>
  <inkml:trace contextRef="#ctx0" brushRef="#br0" timeOffset="826.297">663 148 13014,'-2'28'8457,"4"2"-3843,-2-22-4489,1-1 0,0 1 0,1-1 0,0 1 0,0-1 0,0 0 0,1 0 0,0 0 0,0 0 0,1 0 0,0-1 0,0 0 0,1 1 0,-1-1 0,1-1 0,1 1 0,1 1-125,-5-6 1,-1 0 1,1 0-1,0 1 0,0-1 0,0 0 1,0 0-1,0-1 0,0 1 0,0 0 1,0-1-1,0 1 0,0-1 0,0 0 1,0 0-1,0 0 0,1 0 0,-1 0 1,0 0-1,0 0 0,0-1 0,0 1 1,0-1-1,0 1 0,0-1 0,0 0 1,0 0-1,0 0 0,0 0 0,0 0 1,-1 0-1,1-1 0,0 1 0,-1 0 0,1-1 1,-1 0-1,1 1 0,-1-1 0,0 0 1,0 1-1,0-1 0,0 0 0,0 0 1,0 0-1,0-2-1,28-94 63,-30 54-299,1-3-4771,1 42 2668,0 4-953,1 1-3482,1 3-3890</inkml:trace>
  <inkml:trace contextRef="#ctx0" brushRef="#br0" timeOffset="1293.819">932 120 12102,'9'-6'3358,"30"-18"5349,-37 23-8653,0 0 0,-1 1 0,1-1 1,0 1-1,0-1 0,0 1 0,0 0 0,0-1 0,0 1 0,0 0 0,0 1 1,0-1-1,0 0 0,0 0 0,0 1 0,0-1 0,0 1 0,0 0 0,-1-1 1,1 1-1,0 0 0,0 0 0,-1 0 0,1 1 0,0-1 0,-1 0 0,1 0 1,-1 1-1,0-1 0,1 1 0,-1-1 0,0 1 0,0 1-54,32 96 67,-24-58-59,14 32-299,-27-108-66,0 29 366,1-1 0,-1 1 0,0-1 0,-1 1 0,1 1 0,-1-1 0,0 1 0,-1-1 0,0 1 0,1 1 0,-1-1 0,-1 1 0,-3-2-9,9 5 54,-1 0 0,0-1 1,0 1-1,0 0 0,0 0 1,-1 0-1,1 0 1,0 1-1,0-1 0,-1 1 1,1-1-1,0 1 0,0 0 1,-1 0-1,1 0 0,0 0 1,-1 0-1,1 0 0,0 1 1,-1-1-1,1 1 1,0 0-1,0-1 0,0 1 1,0 0-1,0 0 0,-1 1 1,2-1-1,-1 0 0,0 1 1,0-1-1,0 1 0,1-1 1,-1 1-1,1 0 1,-1 0-1,1 0 0,0 0 1,0 0-1,-1 0 0,2 0 1,-1 0-1,-1 1-54,1 0 44,0-1 0,0 1 0,0 0 0,0-1 0,0 1 0,0 0 0,0-1 0,1 1 0,0 0 0,-1 0 0,1 0 0,0-1 0,1 1 0,-1 0 0,0 0 0,1 0 0,-1-1 0,1 1 0,0 0 0,0-1-1,0 1 1,0 0 0,1-1 0,-1 0 0,1 1 0,-1-1 0,1 0 0,0 0 0,0 1 0,0-1 0,0-1 0,0 1 0,0 0 0,1-1 0,-1 1 0,0-1 0,1 1 0,-1-1 0,1 0 0,0 0 0,-1 0 0,1-1 0,0 1 0,0-1 0,0 1 0,-1-1 0,1 0 0,0 0 0,0 0 0,0 0 0,-1-1 0,1 1 0,0-1 0,0 0 0,-1 0 0,3 0-44,46-60-6543,-30 31-4907,-9 15-838</inkml:trace>
  <inkml:trace contextRef="#ctx0" brushRef="#br0" timeOffset="1582.758">1208 0 10261,'4'1'8180,"-1"4"-3551,6 32-927,-1 64-816,12 55-2869,-16-164-17161,-4 2 4629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1:5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93 9348,'-2'8'8857,"2"12"-7699,0-18-493,27 189 2675,-29-205-3318,1 1-1,0-1 1,1 0-1,0 1 1,1-1-1,1 0 1,0 1 0,0 0-1,2-1 1,0 1-1,0 0 1,6-10-22,-9 21 18,0 0 0,0 1 0,0-1 1,0 1-1,0-1 0,0 1 0,0-1 1,1 1-1,-1 0 0,1-1 0,-1 1 0,1 0 1,-1 0-1,1 0 0,0 0 0,-1 1 0,1-1 1,0 0-1,0 1 0,-1-1 0,1 1 1,0 0-1,0-1 0,0 1 0,0 0 0,0 0 1,0 0-1,-1 0 0,1 1 0,0-1 0,0 0 1,0 1-1,0-1 0,-1 1 0,1 0 1,0 0-1,-1 0 0,1 0 0,0 0 0,-1 0 1,1 0-1,-1 0 0,1 0 0,-1 1 0,0-1 1,0 1-1,0-1 0,1 1 0,-1-1 1,-1 1-1,1-1 0,0 2-18,5 7 63,-2 0 1,1 0-1,-1 1 1,-1 0-1,0 0 1,0 0-1,-1 0 1,-1 0-1,0 1 0,0-1 1,-1 0-1,0 1 1,-1-1-1,-2 9-63,4-25-7118,10-15-2566,-3 7 1040</inkml:trace>
  <inkml:trace contextRef="#ctx0" brushRef="#br0" timeOffset="329.039">284 145 11237,'-1'1'7138,"0"2"-3312,-8 17-1693,7-17-2094,0 1 0,1-1 0,-1 1 0,1 0 0,0 0 0,0-1 0,0 1 0,0 0 0,1 0 0,0 0 0,-1 0 0,1 0 0,1 0 0,-1 0-1,1-1 1,-1 1 0,1 0 0,0 0 0,0 0 0,1-1 0,-1 1 0,1 0 0,0-1 0,0 0 0,0 1 0,0-1 0,1 0 0,-1 0 0,1 0 0,0 0 0,0-1 0,0 1 0,0-1 0,0 0 0,0 0 0,1 0 0,-1 0 0,1 0 0,-1-1 0,1 1 0,0-1-39,0 0-4,1-1 1,-1 0 0,1 1-1,-1-1 1,1-1-1,-1 1 1,1-1-1,-1 0 1,0 0-1,1 0 1,-1 0 0,0-1-1,0 1 1,0-1-1,0 0 1,0-1-1,0 1 1,-1-1 0,1 0-1,-1 1 1,1-2-1,-1 1 1,0 0-1,0 0 1,-1-1-1,1 0 1,-1 0 0,0 1-1,1-1 1,-2-1-1,1 1 1,0 0-1,-1 0 1,0-1-1,0 1 1,0 0 0,-1-1-1,1-3 4,-1 4 47,0-1-1,0 1 1,0 0 0,-1-1-1,1 1 1,-1 0 0,0 0-1,-1 0 1,1 0 0,-1 0-1,1 0 1,-1 0 0,0 0-1,0 0 1,-1 1 0,1-1-1,-1 1 1,0 0 0,0 0-1,0 0 1,0 0 0,-1 0-1,1 1 1,-1-1 0,1 1-1,-1 0 1,0 0-1,0 0 1,0 1 0,0 0-1,0-1 1,0 1 0,0 1-1,-1-1 1,1 0 0,0 1-1,-1 0 1,1 0 0,0 0-1,0 1 1,-4 0-47,-5 6-783,6 1-2494,9 5-10906,4-10 4728</inkml:trace>
  <inkml:trace contextRef="#ctx0" brushRef="#br0" timeOffset="577.034">554 0 14471,'20'48'10251,"5"13"-5736,-19-45-4563,-1 0-1,0 1 1,-1-1 0,0 1-1,-2 0 1,0 0 0,0 17 48,-2-25-232,0 22 154,-5-18-4078,-3-16-7759,2-2-587</inkml:trace>
  <inkml:trace contextRef="#ctx0" brushRef="#br0" timeOffset="837.036">526 184 13638,'0'1'3906,"0"0"128,2-1-1249,2 0-960,4-2-448,3 0-321,2 2-368,2-1-255,3 1-129,1 0 32,0 0-128,-2 1-448,-3-1-1041,2-1 1217,-2 1-4274,1 0-3537,0-2-8901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1:51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92 8804,'4'35'14142,"-6"2"-9612,9 47-4874,-2-100-14462,-6 1 2496</inkml:trace>
  <inkml:trace contextRef="#ctx0" brushRef="#br0" timeOffset="260.158">11 1 10997,'-4'0'3089,"0"0"65,2 0-945,2 1-1025,0 2-351,3 0-321,2 1-592,1 0-704,2 0-2370,1 1-2560,-1 1-6516</inkml:trace>
  <inkml:trace contextRef="#ctx0" brushRef="#br0" timeOffset="600.154">247 75 10869,'-12'-18'11990,"-14"23"-8349,-15 33-3219,42-35-419,0 0 0,0 0 1,0 0-1,0 0 0,0-1 1,1 1-1,-1 0 1,1-1-1,0 1 0,0-1 1,0 0-1,0 1 0,0-1 1,0 0-1,1 0 0,-1-1 1,1 1-1,-1 0 1,1-1-1,0 1 0,0-1 1,-1 0-1,1 0 0,0 0 1,0-1-1,0 1 1,2 0-4,24 12-49,-26-12 85,-1 0-1,0 0 0,-1 1 0,1-1 1,0 0-1,0 1 0,0 0 0,-1-1 1,1 1-1,-1 0 0,1 0 0,-1-1 1,0 1-1,0 0 0,0 1 0,0-1 1,0 0-1,0 0 0,-1 0 0,1 0 1,-1 1-1,1-1 0,-1 0 0,0 1 1,0-1-1,0 0 0,0 0 0,0 1 1,0-1-1,-1 0 0,1 1 0,-1-1 1,0 0-1,0 0 0,0 0 1,0 0-1,0 0 0,0 0 0,0 0 1,0 0-1,-1 0 0,1 0 0,-1-1 1,0 1-1,1-1 0,-1 1 0,0-1 1,0 1-1,0-1 0,0 0 0,0 0 1,0 0-1,0 0 0,0 0 0,-1-1 1,0 1-36,-78-12-766,59-4-3892,6-8-5512,9 7-3159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5:51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233 405 9812,'16'-38'8796,"41"0"-5175,-31 24-2343,-14 6-1105,0 1 0,1 0 0,0 1 0,0 0 0,0 1 0,1 0 1,-1 1-1,1 1 0,9-1-173,-20 4 32,0 0 0,-1 1 1,1-1-1,0 1 0,0 0 0,-1 0 1,1 0-1,0 0 0,-1 0 0,1 0 1,-1 1-1,1-1 0,-1 1 0,0 0 1,1 0-1,-1 0 0,0 0 0,0 0 1,-1 0-1,1 0 0,0 1 0,-1-1 1,1 1-1,-1-1 0,0 1 0,0 0 1,0-1-1,0 1 0,0 0 0,-1 0 1,1 1-33,3 91 320,-4-88-312,-1 0-1,0 0 0,0 0 1,0 0-1,-1 0 0,0 0 0,0 0 1,-1 0-1,0-1 0,0 1 0,-1-1 1,0 0-1,0 0 0,0 0 1,-1 0-1,1-1 0,-1 0 0,-1 0 1,1 0-1,-1-1 0,0 0 0,-4 3-7,3-4 2,0 1 0,0 0 0,1 0 0,-1 1 0,1-1 0,0 2 0,0-1 0,0 1 0,1-1 0,0 1 0,0 1 0,-1 2-2,-9 13 19,16-22-14,-1 0 0,1 0-1,0 0 1,-1 0 0,1 0 0,0 0 0,0 1-1,-1-1 1,1 0 0,0 0 0,-1 0-1,1 1 1,0-1 0,-1 0 0,1 1-1,0-1 1,-1 1 0,1-1 0,-1 1 0,1-1-1,-1 1 1,1-1 0,-1 1 0,1-1-1,-1 1 1,0-1 0,1 1 0,-1 0-1,0-1 1,1 1 0,-1 0 0,0-1 0,0 1-1,0 0 1,0 0 0,1-1 0,-1 1-1,0 0 1,0-1 0,0 1 0,-1 0-1,1 0 1,0-1 0,0 1 0,0 0 0,0-1-1,-1 1-4,88-12 1118,15 5 75,-84-8-1978,-17-5-3559,1-5-6964,3 8-1362</inkml:trace>
  <inkml:trace contextRef="#ctx0" brushRef="#br0" timeOffset="715.996">498 28 7619,'-31'-3'8654,"6"0"-6004,-109 17 2035,121-10-4407,0 1 0,0 1 0,1 0 0,0 1 0,0 0 0,0 1 0,1 0 0,1 1 0,-1 0 0,-4 5-278,1 1 160,0 1-1,1 0 1,0 1-1,2 0 0,0 1 1,1 0-1,0 0 1,2 1-1,-2 7-159,-38 156 299,44-167-295,1 0 0,1 0-1,0 0 1,1 1 0,1-1 0,1 1-1,0-1 1,0 0 0,2 1-1,0-1 1,0 0 0,2-1 0,0 1-1,0-1 1,1 0 0,1 0-1,1 0 1,0-1 0,0 0 0,1-1-1,1 0 1,0 0 0,1-1-1,0-1 1,0 0 0,1 0 0,1-1-1,0 0-3,9 0 0,0-1 0,0-2 0,1 0-1,0-1 1,0-1 0,0-1 0,1-1 0,-1-1 0,0-1-1,1-2 1,-1 0 0,0-1 0,1-1 0,1-2 0,-2-1 0,1-1 1,-1-2-1,-1 0 1,0-1 0,0-1-1,5-5 0,42-23-22,-57 34-25,0-1 0,-1-1 0,0 0 0,-1 0 0,0-1 0,0 0 0,-1-1 0,0 0 0,0 0 0,-1-1 0,-1 0 0,0-1 0,0 0 0,-1 0 0,-1 0 0,0-1 0,0 1 0,-2-1 0,1 0 0,-2 0 0,0-1 0,0 1 0,-1-9 47,0 9-26,-2 0 0,1 1 0,-2-1 0,1 1 0,-2 0 0,0-1-1,0 1 1,-1 0 0,0 1 0,-4-6 26,-2-7 74,-1 0 1,-2 1-1,0 0 1,-1 0-1,-2 2 1,0 0-1,-1 1 0,-1 0 1,-1 1-1,-14-10-74,8 12-109,-1 1 0,-1 1 0,0 1 0,-1 1 0,0 1 0,-1 2-1,0 1 1,-1 1 0,0 2 0,-2 0 109,-4 6-3709,13 2-7469,15-1-435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18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11477,'24'-30'11483,"74"17"-8586,-90 13-2888,0 1 1,0 0-1,-1 1 0,1-1 0,0 2 0,-1-1 1,1 1-1,-1 0 0,0 0 0,0 1 0,0 0 1,0 0-1,-1 1 0,1 0 0,-1 0 0,0 1 1,-1-1-1,0 1 0,0 0 0,0 1 0,0-1 1,-1 1-1,0 0 0,-1 0 0,1 0 0,-1 1 1,-1-1-1,1 1 0,-1 0-9,18 133 120,-18-131-97,0 3-415,-6-19-103,-1-3 532,1 1 1,-1-1-1,-1 2 0,1-1 1,-1 0-1,-1 1 1,1 0-1,-1 1 1,0 0-1,-1 0 1,0 0-1,0 1 1,0 0-1,0 0 1,-1 1-1,0 0 0,1 1 1,-1 0-1,-1 0 1,1 1-1,0 0 1,-1 1-1,1 0 1,-9 0-38,13 1 95,0 0 1,0 1-1,1 0 1,-1-1-1,0 2 0,1-1 1,-1 0-1,1 1 1,-1 0-1,1 0 1,0 0-1,0 1 1,0-1-1,0 1 1,0 0-1,1 0 1,-1 1-1,1-1 0,0 1 1,-1-1-1,2 1 1,-1 0-1,0 0 1,1 0-1,0 1 1,0-1-1,0 0 1,1 1-1,-1 0 0,1-1 1,0 1-1,0 3-95,0-6 16,1 0-1,0 0 1,-1 0-1,1 0 1,0-1-1,0 1 1,0 0 0,1 0-1,-1 0 1,0 0-1,1 0 1,-1 0-1,1-1 1,-1 1-1,1 0 1,0 0-1,0-1 1,0 1-1,0 0 1,0-1-1,0 1 1,0-1-1,1 0 1,-1 1-1,0-1 1,1 0-1,-1 0 1,1 1-1,0-1 1,-1-1-1,1 1 1,0 0-1,-1 0 1,1 0-1,0-1 1,0 1-1,0-1 1,0 0-1,-1 1 1,1-1-1,0 0 1,0 0-1,1 0-15,126-14 265,-110 10-87,-10 2-517,-1 1 0,0-1 0,0-1-1,0 1 1,0-1 0,0-1-1,0 0 1,-1 0 0,0 0 0,0-1-1,0 0 1,3-3 339,9-11-4422,2 0-3498,3-2-6094</inkml:trace>
  <inkml:trace contextRef="#ctx0" brushRef="#br0" timeOffset="212.038">503 33 12662,'0'-2'3970,"-1"2"-1,1-1-1311,0 1-673,0 1-689,1 1-736,1 1-768,-1 0-1216,3 2 2128,-1-3-4738,5 3-3217,-3 0-7620</inkml:trace>
  <inkml:trace contextRef="#ctx0" brushRef="#br0" timeOffset="515.997">544 295 11461,'-1'14'8537,"10"12"-3610,-3-8-3403,-5-10-1364,0-1 0,0 1-1,-1-1 1,0 1 0,-1-1-1,1 1 1,-1-1-1,-1 1 1,0-1 0,0 1-1,0-1 1,-1 0 0,0 0-1,0 0 1,-1-1-1,0 1 1,0-1 0,0 0-1,-1 0 1,0 0 0,0-1-1,-1 1 1,1-1 0,-5 3-160,9-8-20,0 1 0,1-1 0,-1 1 1,0-1-1,1 1 0,-1-1 0,0 0 1,1 1-1,-1-1 0,0 0 0,0 1 1,0-1-1,1 0 0,-1 0 0,0 0 1,0 0-1,0 0 0,1 0 0,-1 0 1,0 0-1,0 0 0,0 0 0,1 0 1,-1-1-1,0 1 0,0 0 0,0 0 1,1-1-1,-1 1 0,0-1 0,1 1 1,-1-1-1,0 1 0,1-1 1,-1 1-1,0-1 0,1 1 0,-1-1 1,1 0-1,-1 1 0,1-1 0,0 0 1,-1 0-1,1 1 0,0-1 0,-1 0 1,1 0-1,0 1 0,0-1 0,0 0 1,0 0-1,-1 0 0,1 1 0,0-1 1,0 0-1,1 0 0,-1 0 0,0 0 20,5-15-5462,6 2-6240,-3 10-253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1:49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75 386 25051,'-1'-2'25,"-1"0"0,1-1 0,-1 1-1,1 0 1,0-1 0,0 1 0,0-1-1,0 1 1,0-1 0,1 1-1,-1-1 1,1 0 0,0 1 0,0-1-1,0 0 1,0 1 0,0-1-1,0 0 1,1 1 0,-1-1 0,1 1-1,0-3-24,0-1 57,0-3 6,0 0 0,0 1 0,1-1 0,0 1 0,1-1 0,0 1 0,0 0 0,1 0 0,0 1 0,0-1 0,1 1 0,0 0 0,0 0 0,0 0 0,1 0-1,0 1 1,1 0 0,-1 1 0,1-1 0,0 1 0,1 1 0,-1-1 0,1 1-63,-7 4 19,1-1-1,-1 1 0,1 0 0,-1-1 0,0 1 1,1 0-1,-1 0 0,1 0 0,-1 0 0,1 0 1,-1 1-1,0-1 0,1 0 0,-1 1 0,1-1 1,-1 1-1,0-1 0,0 1 0,1 0 0,-1-1 1,0 1-1,0 0 0,0 0 0,0 0 0,0 0 1,0 0-1,0 0 0,0 0 0,0 0 0,0 1 1,0-1-1,-1 0 0,1 0 0,0 1-18,7 11-4335,4-4-6905,-7-7-888</inkml:trace>
  <inkml:trace contextRef="#ctx0" brushRef="#br0" timeOffset="580.92">0 142 9684,'4'14'8034,"-2"2"-5304,3 12-842,15 51 761,-13-25-5064,-8-48-1677,0-3-2463,-1 0-5352</inkml:trace>
  <inkml:trace contextRef="#ctx0" brushRef="#br0" timeOffset="1357.984">302 1 8260,'-1'6'9189,"4"17"-5993,-3-23-3146,21 121 4277,10 49-2950,-28-156-1321,-4-22-2,-4-25 4,5 24-58,0 1 0,0 0 1,1-1-1,0 1 0,0 0 1,1 0-1,0 0 0,1 0 0,0 0 1,0 0-1,0 0 0,1 1 0,0 0 1,1 0-1,0 0 0,0 0 1,0 1-1,1 0 0,4-4 0,-9 9 6,0 0-1,1 1 0,-1-1 1,0 0-1,1 1 1,-1-1-1,0 1 1,1 0-1,-1-1 0,1 1 1,-1 0-1,1 0 1,-1 0-1,1 0 1,-1 0-1,1 0 0,-1 0 1,1 1-1,-1-1 1,0 0-1,1 1 0,-1-1 1,0 1-1,1 0 1,-1-1-1,0 1 1,1 0-1,-1 0 0,0 0 1,0 0-1,0 0 1,0 0-1,0 0 1,0 0-1,0 0 0,0 0 1,0 1-1,-1-1 1,1 0-1,-1 1 1,1-1-1,-1 0 0,1 1 1,-1-1-1,1 1-5,18 71 335,-18-70-324,17 109 397,-18-112-680,3-27-12677,-2 24 8914,1-7-6263</inkml:trace>
  <inkml:trace contextRef="#ctx0" brushRef="#br0" timeOffset="1794.242">741 143 11461,'-13'-22'9550,"-8"15"-5242,18 7-4222,0 0 1,1 0 0,-1 0-1,0 1 1,1-1 0,-1 1-1,0 0 1,1 0 0,-1 0 0,1 0-1,-1 0 1,1 0 0,0 1-1,0-1 1,-1 1 0,1 0-1,0-1 1,0 1 0,0 0-1,1 0 1,-1 1 0,0-1 0,1 0-1,-1 0 1,1 1 0,0 0-87,0-1 9,0-1 1,1 1 0,-1 0 0,1-1-1,0 1 1,-1 0 0,1 0 0,0-1-1,0 1 1,0 0 0,0 0-1,1 0 1,-1-1 0,0 1 0,1 0-1,-1-1 1,1 1 0,-1 0 0,1-1-1,0 1 1,0 0 0,0-1 0,0 0-1,0 1 1,0-1 0,0 1 0,0-1-1,1 0 1,-1 0 0,1 0 0,-1 0-1,0 0 1,1 0 0,0 0-1,-1 0 1,1-1 0,-1 1 0,1 0-1,0-1 1,0 1 0,-1-1 0,1 0-1,0 0 1,0 0 0,-1 0 0,1 0-10,17 7 43,-16-6-21,0 0 1,0 1-1,0 0 1,0-1-1,0 1 1,-1 0-1,1 0 1,0 1-1,-1-1 1,0 0-1,1 1 0,-1 0 1,0-1-1,0 1 1,-1 0-1,1 0 1,0 0-1,-1 0 1,0 0-1,0 0 1,0 1-1,0-1 1,0 0-1,-1 1 1,1-1-1,-1 0 1,0 1-1,0-1 1,0 1-1,-1-1 1,1 0-1,-1 1 1,0-1-1,0 0 1,0 0-1,0 1 1,-1 0-23,0-2 2,0 0 0,0 0 1,-1 0-1,1 0 0,-1 0 0,1-1 0,-1 1 1,0-1-1,1 0 0,-1 0 0,0 0 1,0 0-1,0 0 0,0 0 0,0-1 1,0 0-1,0 1 0,0-1 0,0 0 0,0 0 1,0-1-1,0 1 0,0-1 0,0 0 1,0 1-1,0-1 0,-1-1-2,-13-6-4732,4-4-4424,4-1-5896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3:02:0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44 6115,'-4'-43'8441,"9"57"-1724,11 18-5061,-9-18-1046,66 139 983,-5-35-1282,-6 2 0,32 88-311,49 99 76,7-53-89,-93-168 56,-5 2 0,29 67-43,-44-82 48,4-1 0,3-2 0,49 59-48,151 131 232,-140-137-45,-60-67-70,3-2-1,2-2 1,2-3-1,12 7-116,155 112 222,-21 4 242,-21-63 158,-175-108-604,0 0 1,1 0 0,-1 0 0,0 1 0,0-1 0,0 0 0,0 0 0,0 1-1,0-1 1,0 0 0,0 1 0,-1-1 0,1 1 0,-1-1 0,1 1-1,-1-1 1,1 1 0,-1 0 0,0-1 0,0 1 0,0-1 0,0 1 0,0 0-1,0-1 1,0 1 0,0 0 0,-1-1 0,0 2-19,-41-13-1926,29 3-1276,-11-4-7934,8 8-1352</inkml:trace>
  <inkml:trace contextRef="#ctx0" brushRef="#br0" timeOffset="672.869">2192 2828 8212,'-7'-11'7947,"14"18"-3209,13 20-1165,77 162-1756,-97-188-1797,0-1 0,0 0 0,0 1 0,1-1 0,-1 0 1,0 1-1,0-1 0,0 1 0,0-1 0,0 0 0,0 1 0,0-1 0,0 1 1,0-1-1,0 0 0,0 1 0,0-1 0,-1 0 0,1 1 0,0-1 1,0 0-1,0 1 0,0-1 0,-1 1 0,1-1 0,0 0 0,0 0 1,-1 1-1,1-1 0,0 0 0,0 0 0,-1 1 0,1-1 0,0 0 0,-1 0 1,1 1-1,0-1 0,-1 0 0,1 0 0,-1 0 0,1 0 0,0 0 1,-1 0-1,1 0 0,0 0 0,-1 0 0,1 0 0,-1 0 0,1 0 1,0 0-1,-1 0 0,1 0 0,0 0 0,-1 0 0,1 0 0,-1 0 0,1 0 1,0-1-1,-1 1 0,1 0 0,0 0 0,-1-1 0,1 1 0,0 0 1,0 0-1,-1-1-20,1 1-1,-22 2 291,1 0 0,-1 2-1,1 0 1,0 1-1,0 1 1,0 1 0,1 1-1,0 1 1,-1 1-290,22-9-6,-1-1 0,0 0 0,0 0 0,1 0 1,-1 0-1,0 1 0,0-1 0,0 0 0,1 0 0,-1 1 0,0-1 1,0 0-1,0 0 0,0 1 0,0-1 0,0 0 0,1 1 0,-1-1 1,0 0-1,0 0 0,0 1 0,0-1 0,0 0 0,0 1 0,0-1 1,0 0-1,0 1 0,0-1 0,0 0 0,-1 0 0,1 1 0,0-1 1,0 0-1,0 1 0,0-1 0,0 0 0,0 0 0,-1 1 0,1-1 1,0 0-1,0 0 0,0 0 0,-1 1 0,1-1 0,0 0 0,0 0 1,-1 0-1,1 0 0,0 1 0,0-1 0,-1 0 6,16-2-4060,-5-6-8637,-10 3-453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23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163 264 10389,'4'-3'8824,"6"-12"-5392,-2 3-1773,62-32 2668,-59 40-4257,-1 1 0,0 0 0,1 0 0,-1 1 0,1 0 0,0 1 0,0 1 0,0-1 0,0 2 0,9 0-70,-17 0 0,-1 0 0,1 0 1,-1 0-1,1 0 0,-1 0 1,0 1-1,0-1 1,0 1-1,1-1 0,-1 1 1,0 0-1,-1 0 0,1-1 1,0 1-1,-1 1 0,1-1 1,-1 0-1,1 0 0,-1 1 1,0-1-1,0 0 0,0 1 1,0-1-1,-1 1 0,1 0 1,-1-1-1,1 1 0,-1-1 1,0 1-1,0 0 0,0-1 1,-1 1-1,1 0 0,0-1 1,-1 1-1,0-1 0,1 1 1,-1-1-1,0 1 1,-1-1-1,1 0 0,0 1 1,-1 0-1,-1 9 11,-24 51 24,-58 48-26,25-43-239,53-58 115,8-4 91,20-8 203,169 14 381,-189-12-627,0 0 0,-1 0 1,1-1-1,0 1 0,-1 0 1,1 0-1,-1-1 0,1 1 0,0 0 1,-1-1-1,1 1 0,-1 0 0,1-1 1,-1 1-1,1-1 0,-1 1 0,1-1 1,-1 1-1,0-1 0,1 1 1,-1-1-1,0 1 0,1-1 0,-1 0 1,0 1-1,0-1 0,1 1 0,-1-1 1,0 0-1,0 1 0,0-1 0,0 0 1,0 1-1,0-1 0,0 0 1,0 1-1,0-1 0,0 0 0,-1 1 1,1-1-1,0 0 0,0 1 0,-1-1 1,1 1-1,0-1 0,-1 1 0,1-1 67,-2-18-5088,4-2-3023,-2-5-5308</inkml:trace>
  <inkml:trace contextRef="#ctx0" brushRef="#br0" timeOffset="682.058">426 32 9796,'-2'-3'563,"0"1"0,1-1-1,-1 1 1,0 0-1,0 0 1,0 0 0,-1 0-1,1 1 1,0-1-1,-1 0 1,1 1 0,-1 0-1,1 0 1,-1-1-1,0 1 1,0 1 0,1-1-1,-1 0 1,0 1-1,-3-1-562,-96 13 3558,84-8-2891,6-2-525,0 0-1,1 2 1,0-1 0,0 1-1,0 1 1,0 0-1,0 1 1,1 0 0,0 0-1,0 1 1,1 0 0,0 1-1,0 0 1,1 1 0,0 0-1,0 0 1,1 0 0,0 1-1,1 0 1,0 1 0,-2 6-142,-1 2 41,1 0 0,1 0-1,1 1 1,1 0 0,1 0 0,0 0 0,2 1 0,0-1 0,1 1 0,1-1 0,1 1 0,1-1 0,1 1 0,1-1 0,1 0 0,0 0 0,6 13-41,-6-23-3,0 0-1,0-1 1,1 0-1,0 0 1,1-1 0,0 0-1,0 0 1,1 0 0,0-1-1,0 0 1,1-1-1,0 0 1,0 0 0,0-1-1,1 0 1,-1 0 0,1-1-1,0-1 1,1 0 3,15 5-5,1-1-1,0-1 1,0-2 0,0 0-1,1-2 1,24-1 5,-33-4 7,1-1 1,0 0-1,-1-1 0,0-1 1,0-1-1,0-1 0,-1-1 1,0 0-1,-1-1 0,0-1 1,-1 0-1,2-4-7,-11 10 0,0-1 0,-1 1 0,0-2 0,-1 1 0,1-1 0,-1 0 0,0 0 0,-1 0 0,0 0 0,0-1 0,0 0 0,-1 0 0,-1 0 1,1 0-1,-1 0 0,0-1 0,-1 1 0,0-7 0,-9-157 20,2 156-14,0 0-1,0 0 1,-1 1 0,-1 0-1,-1 0 1,0 1 0,-1 0-1,0 0 1,-1 1-1,-1 1 1,0 0 0,-1 0-1,0 1 1,0 1 0,-1 0-1,-1 1 1,0 1-1,0 0 1,-4-1-6,9 5-25,-1 1 0,0 0 0,0 0 0,0 1 0,0 0 0,0 1 0,-1 0 0,1 1 0,0 0 0,-1 1 0,1 0 0,-5 2 25,-27 1-1682,20-9-2860,19-6-6385,4-1-670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21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320 155 9332,'5'-13'9270,"-1"22"-5032,-1 30-2348,-2-34-1427,25 218 1490,-30-192-2266,4-31 192,0 0-1,0 0 0,0-1 0,0 1 0,-1 0 0,1 0 1,0-1-1,0 1 0,0 0 0,0 0 0,-1-1 0,1 1 1,0 0-1,0 0 0,0 0 0,-1-1 0,1 1 0,0 0 1,0 0-1,-1 0 0,1 0 0,0-1 0,0 1 0,-1 0 1,1 0-1,0 0 0,-1 0 0,1 0 0,0 0 1,0 0-1,-1 0 0,1 0 0,0 0 0,-1 0 0,1 0 1,0 0-1,0 0 0,-1 0 0,1 0 0,0 1 0,-1-1 1,1 0 121,0-25-10739,3 10-223</inkml:trace>
  <inkml:trace contextRef="#ctx0" brushRef="#br0" timeOffset="523.986">382 12 10005,'-44'-11'10981,"-71"38"-7961,8 25-1342,98-45-1615,0 0 0,0 0 0,0 1 0,1 1 0,0 0 0,1 0 0,0 0 1,0 1-1,1 0 0,1 0 0,-1 0 0,2 1 0,-1 0 0,1 0 0,1 0 0,0 1 1,1-1-1,0 1 0,1-1 0,0 1 0,0-1 0,2 1 0,-1 0 0,1-1 0,1 1 1,2 6-64,-3-5-2,2-1 0,-1 1 0,2 0 0,-1-1 1,2 0-1,0 1 0,0-2 0,1 1 0,0-1 1,1 0-1,1 0 0,0-1 0,0 0 0,1 0 1,0-1-1,0 0 0,1 0 0,0-1 1,1-1-1,0 0 0,0 0 0,1-1 0,0 0 2,3 2 3,1-1 0,1-1-1,-1 0 1,1-1-1,0-1 1,0 0-1,1-2 1,-1 0 0,0 0-1,1-2 1,0 0-1,-1-1 1,0-1-1,1 0 1,-1-2 0,0 0-1,1-1-2,-7 0 0,0-1 1,0 0-1,0-1 0,-1 0 0,1-1 0,-2 0 0,1 0 1,-1-1-1,-1 0 0,1-1 0,-2 0 0,1 0 0,-2-1 1,1 0-1,-1 0 0,-1 0 0,0-1 0,0 0 0,-2 0 1,1 0-1,-1 0 0,-1-1 0,0 1 0,-1-1 0,-1 0 1,1 1-1,-2-1 0,0 0 0,0 1 0,-2-1 1,-2-11-1,4 14 7,0 1 1,-1-1 0,0 0-1,0 1 1,-1 0 0,0-1-1,0 1 1,-1 0 0,-1 1-1,1-1 1,-2 1 0,1 0-1,-1 0 1,0 0 0,0 1-1,-1 0 1,0 0 0,0 1-1,-1 0 1,0 0 0,0 1-1,0 0 1,-1 0 0,-2 0-8,1 2-198,-114-29 911,72 38-5134,51-6 3734,-2 1-1067,1 2-7144,2-3 8682,-5 3-11824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27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177 236 10405,'2'-1'6553,"2"-1"-3421,12-5-684,54-50 2072,-67 55-4513,0 1 0,0-1 0,0 1 0,0 0 0,0 0 0,0 0 0,0 0 0,0 0 0,0 1 0,1-1 0,-1 1 0,0 0 0,0 0 0,1 0 0,-1 1 0,0-1 0,0 1 0,0-1 0,1 1 0,-1 0 0,0 1 0,0-1 0,0 0 0,0 1 0,-1-1 0,1 1 1,0 0-1,-1 0 0,1 0 0,-1 1 0,0-1 0,1 0 0,-1 1 0,0-1 0,-1 1 0,1 0 0,0 0 0,-1 0 0,0 0 0,1 0 0,-1 0 0,0 0 0,-1 0 0,1 0 0,0 0 0,-1 1 0,0-1 0,0 0 0,0 0 0,0 1 0,0-1 0,-1 2-7,-2 1-28,-1 0-1,1 0 0,-1 0 1,0 0-1,-1-1 1,1 0-1,-1 0 0,0 0 1,0 0-1,-1-1 0,0 0 1,1 0-1,-1 0 1,-1-1-1,1 0 0,0 0 1,-7 1 28,-5 5-26,33-19-153,-6 11 176,0 0 1,0 0-1,0 0 0,0 1 0,0 1 0,-1-1 0,1 1 1,-1 1-1,1 0 0,-1 0 0,0 0 0,-1 1 1,1 1-1,-1-1 0,0 1 0,0 0 0,0 1 3,-6-6 9,0 0 0,0 0 0,0 1 0,-1-1 0,1 0 0,0 0 0,-1 0 0,1 1 0,-1-1 0,1 0 0,-1 0 0,1 1 0,-1-1 0,0 0 0,0 1 0,0-1 0,0 0 0,0 1 0,0-1 0,0 1 0,0-1 0,0 0 0,-1 1 0,1-1 0,0 0 0,-1 0 0,1 1 0,-1-1 0,0 0 0,1 0 0,-1 0 0,0 0 0,0 1 0,0-1 0,0 0 0,0 0 0,0-1 1,0 1-1,0 0 0,0 0 0,0 0 0,0-1 0,-1 1-9,-62 30 547,48-25-495,11-3-121,-1-1 0,1 1 0,-1-1 0,0-1 0,0 1-1,0-1 1,0 0 0,-1 0 0,1-1 0,0 0 0,0 0-1,0 0 1,-3-1 69,8-10-3753,4 1-6732,0 2-2033</inkml:trace>
  <inkml:trace contextRef="#ctx0" brushRef="#br0" timeOffset="510.103">335 59 10661,'-50'-6'9386,"-27"2"-6022,66 7-3178,1 1 0,-1 0 0,0 1 0,1 0 0,0 0 0,0 1 0,1 1 0,0 0 0,0 0 1,0 0-1,1 1 0,0 1 0,1-1 0,-1 1 0,2 1 0,-1-1 0,2 1 0,-1 0 0,1 0 0,0 1 1,1 0-1,1-1 0,0 1 0,-1 6-186,-1-5 11,2 0 1,-1 0-1,2 0 1,-1 1-1,2-1 1,0 1-1,0 0 1,1-1-1,1 1 1,0 0 0,0-1-1,2 1 1,-1-1-1,2 0 1,0 0-1,0 0 1,1 0-1,0-1 1,1 1-1,0-2 1,1 1-1,0 0 1,1-1-1,0-1 1,2 1-12,6 1-1,0 0-1,2-2 1,-1 0 0,1-1-1,0-1 1,1-1 0,0 0 0,0-2-1,0 0 1,0-1 0,1-1-1,-1 0 1,1-2 0,-1 0 0,1-2-1,-1 0 1,1-1 0,-1 0-1,0-2 1,0-1 0,-1 0 0,1-1-1,-2-1 1,1 0 0,-1-2-1,0 0 1,10-9 1,-21 16-2,0 0 0,0-1-1,0 0 1,-1 0 0,0 0 0,0 0 0,0-1-1,0 0 1,-1 0 0,1-1 0,-1 1-1,-1-1 1,1 0 0,-1 0 0,0 0-1,0 0 1,-1 0 0,0-1 0,0 1-1,-1-1 1,1 0 0,-1 1 0,-1-1-1,1 0 1,-1-6 2,-4-10 34,-1 1-1,-1 0 0,0 0 1,-2 1-1,0 0 1,-2 0-1,0 1 1,-1 0-1,-1 1 1,-1 0-1,0 1 0,-2 1 1,0 0-1,-1 1 1,-14-11-34,19 18-14,1 0 0,-2 2 0,1-1 0,-1 1 0,-1 1 0,1 0 0,-1 1 0,0 1 0,0-1 0,0 2 0,-1 0 1,1 1-1,-1 0 0,0 1 0,0 0 0,1 1 0,-1 1 0,-9 2 14,13 6-4255,10 4-6806,1-5-1932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29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195 315 8724,'7'0'7754,"2"-5"-3689,17-20-1551,-23 22-1763,1-2-659,0 1 0,0-1 0,1 1 0,0 0 0,-1 0 0,2 0-1,-1 1 1,0 0 0,1 0 0,-1 0 0,1 0 0,0 1 0,0 0 0,0 1 0,0-1 0,0 1-1,1 0 1,-1 0 0,0 1 0,0 0 0,1 0 0,-1 1 0,0-1 0,0 1 0,0 1-1,0-1 1,5 3-92,-9-2 8,1 0 0,-1 1-1,0 0 1,0 0 0,-1-1-1,1 1 1,0 0 0,-1 1 0,0-1-1,0 0 1,0 0 0,0 0-1,0 1 1,0-1 0,-1 0-1,0 1 1,0-1 0,0 1-1,0-1 1,0 0 0,-1 1-1,0 0-7,1 8 31,-20 70 87,13-69-112,0-1 0,0 0 0,-1 0 0,-1 0 1,0-1-1,-1-1 0,0 1 0,-1-2 0,0 1 0,-5 2-6,-14 15 96,131-44 2028,30 54-1297,-118-51-4444,-7-17-5060,-5 22 4505,2-16-9061</inkml:trace>
  <inkml:trace contextRef="#ctx0" brushRef="#br0" timeOffset="587.994">398 8 8004,'-15'-2'3597,"-33"-3"3450,-26 12-3447,53 1-3041,2 1 0,-1 1 1,1 0-1,1 1 0,0 2 1,1-1-1,0 2 0,1 0 1,-2 3-560,10-9 72,1 1-1,-1 1 1,2-1 0,-1 1 0,1 0 0,1 1 0,0-1 0,0 1-1,1 0 1,0 1 0,1-1 0,0 0 0,1 1 0,1 0-1,-1-1 1,2 4-72,-1 15 9,2 0 1,0 0-1,3-1 0,0 1 0,8 25-9,-6-39 0,0 0 0,1 0 0,1-1 0,1 0 0,0 0 0,1-1 0,0-1 0,1 1 0,1-1 0,0-1 0,1-1 0,0 1 0,1-2 0,0 0 0,0-1 0,1 0 0,1-1 0,-1 0 0,1-2 0,0 0 0,1-1 0,-1 0 0,1-1 0,0-1 0,0-1 0,0 0 0,1-1 0,-1-1 0,0-1 0,0 0 0,1-2 0,-1 0 0,13-4 0,-14 0 5,0 0 0,-1-1 1,0-1-1,0 0 0,-1-1 0,0-1 0,-1 0 0,-1-1 1,1 0-1,-2-1 0,0 0 0,0-1 0,-2 0 1,1-1-1,-2 0 0,0 0 0,3-9-5,-6 5 33,0 1 1,-1-1-1,-1 0 0,0 0 1,-2-1-1,0 1 1,-1 0-1,-1-1 0,-1 1 1,-4-19-34,4 25 54,-1 1 1,0-1 0,-1 0 0,0 1-1,-1 0 1,-1 0 0,0 0 0,0 1-1,-1 0 1,-1 0 0,0 1 0,0 0-1,-1 0 1,0 1 0,-1 0 0,0 0-1,0 1 1,-1 1 0,0 0 0,0 0-1,-1 1 1,0 0 0,-1 1-55,-5-3-15,-1 1 0,1 1 0,-2 0 0,1 2 1,0 0-1,-1 2 0,-3-1 15,-43 15-9658,58-9 1868,0-3-4800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60.62993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9-07-19T18:49:45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7028 7858 0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4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11269,'-17'11'9314,"1"23"-7376,13-28-1072,-40 98 1046,28-74-1663,2 1 0,0 0 1,2 1-1,2 0 0,1 1 0,1 0 0,2 0 0,-1 34-248,5-55 20,1 0 0,0 0 0,1 0 0,1 0 0,0 0 0,0 0 0,1-1 0,0 1 0,1-1 0,1 1 0,0-1 0,0 0 0,1-1 0,0 0 0,1 0 0,0 0 0,3 2-21,0-3 62,-6-3-15,2 0 0,-1 0 0,0-1 0,1 0 0,0 0-1,1-1 1,-1 1 0,1-1 0,-1-1 0,1 1 0,0-1 0,1 0 0,-1-1 0,0 0 0,4 1-47,-4-10-1272,-18-2-10182,-2 2-4220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48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8644,'0'-5'9446,"0"12"-5191,0 37-2232,23 81-1192,-22-120-832,1-1-1,-1 1 1,1-1-1,0 1 1,0-1-1,1 0 1,-1 0-1,1 0 1,0 0-1,0 0 1,0 0-1,1-1 1,-1 0-1,1 1 1,0-1-1,0-1 1,0 1-1,0-1 1,0 1-1,0-1 1,1 0 0,-1-1-1,1 1 1,4 0 1,-3-3 15,0 1 1,1-2-1,-1 1 1,0-1 0,0 0-1,0 0 1,0-1 0,-1 1-1,1-1 1,-1-1 0,1 1-1,-1-1 1,0 0-1,0 0 1,-1 0 0,1-1-1,-1 1 1,0-1 0,0 0-1,-1-1 1,0 1 0,1 0-1,-2-1 1,1 0-1,-1 0 1,0 0 0,0 0-1,0 0 1,-1 0 0,0 0-1,0-1 1,-1 1 0,0 0-1,0-1 1,0 1-1,-1-1-15,1 1 36,0 1 0,0-1 0,-1 0-1,0 1 1,0-1 0,-1 1 0,1 0-1,-1-1 1,0 1 0,-1 0 0,1 0-1,-1 0 1,0 1 0,0-1 0,-2-1-36,-16 14-1951,20 1-2209,2 0-3960,2-2-3896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54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10181,'7'-22'12520,"1"31"-9679,83 146-42,-89-151-2804,0 1 6,0 0 0,1 1-1,-1-2 1,1 1 0,0 0 0,0 0-1,1-1 1,0 0 0,-1 0 0,1 0-1,1 0 1,-1 0 0,1-1 0,-1 0-1,1 0 1,0 0 0,5 2-1,-7-7-1,-1 0 1,0 0-1,1 0 1,-1 0-1,0 0 1,0-1-1,0 1 1,0-1-1,-1 1 0,1-1 1,-1 0-1,1 0 1,-1 0-1,0 0 1,0 0-1,0 0 1,-1 0-1,1 0 0,-1 0 1,1 0-1,-1 0 1,0 0-1,0 0 1,-1 0-1,1-3 1,0 0 14,10-108 66,-9 113-80,0 1-1,0-1 1,0 1 0,1 0-1,-1 0 1,0 0 0,0 0-1,0 0 1,1 0 0,-1 0-1,0 0 1,0 0 0,0 1-1,0-1 1,1 0 0,-1 1 0,0-1-1,0 1 1,0-1 0,0 1-1,0 0 1,0-1 0,0 1-1,0 0 1,0 0 0,-1 0-1,1-1 1,0 1 0,0 0-1,-1 0 1,1 0 0,0 0-1,-1 1 1,39 57 17,-35-51-14,0 0 1,1 0 0,0 0 0,0-1 0,1 1 0,-1-1 0,2 0-1,-1-1 1,1 0 0,0 0 0,5 3-4,-11-9 3,1 0-1,-1 0 1,1 0 0,-1 0-1,1-1 1,-1 1 0,1 0-1,-1-1 1,1 1 0,-1-1-1,1 0 1,-1 1-1,1-1 1,-1 0 0,0 0-1,0 0 1,1 0 0,-1 0-1,0 0 1,0 0 0,0 0-1,0 0 1,0-1 0,0 1-1,-1 0 1,1-1-1,0 1 1,-1-1 0,1 1-1,-1-1 1,1 1 0,-1-1-1,0 1 1,1-1 0,-1 1-1,0-1 1,0 1 0,0-1-1,0 1 1,-1-1 0,1 0-1,0 1 1,0-1-1,-1 1 1,1-1 0,-1 1-1,0 0 1,1-1 0,-1 1-1,0-1-2,1-10-1,1-110 39,-2 71-3955,1 49 2467,0-3-818,2 2-6025,2 0-4409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54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12742,'3'17'580,"37"156"10104,-5-110-8502,-35-100-1963,-2 22-49,0-1 0,0 1 0,2-1 0,0 1 0,0-1 0,2 1 0,0 0 0,1-1 0,0 1 1,1 0-1,1 1 0,5-12-170,-9 24-30,0 0 0,0 0 0,0 1 0,1-1 0,-1 0 1,1 1-1,-1 0 0,1-1 0,-1 1 0,1 0 0,0 0 0,0-1 1,0 1-1,-1 1 0,1-1 0,0 0 0,0 0 0,0 1 0,0-1 1,1 1-1,-1 0 0,0 0 0,0-1 0,0 1 0,0 0 0,0 1 1,0-1-1,0 0 0,0 1 0,0-1 0,0 1 0,0 0 0,0-1 1,0 1-1,0 0 0,0 0 0,1 1 30,22 13-4946,-6 1-5454,-7-6-1581</inkml:trace>
  <inkml:trace contextRef="#ctx0" brushRef="#br0" timeOffset="422.054">313 73 11029,'52'-28'9911,"-49"27"-9672,1 0 0,-1 1 1,0-1-1,1 0 0,-1 1 0,1 0 0,-1 0 1,1 0-1,-1 0 0,1 1 0,-1-1 0,1 1 1,-1 0-1,0 0 0,1 0 0,-1 0 0,0 1 0,0-1 1,0 1-1,0 0 0,0 0 0,0 0 0,1 1-239,12 14 120,-1 1-1,-1 0 0,-1 1 0,0 1 0,-1 0 0,-2 1 1,0 0-1,-1 0 0,5 20-119,2-9-3,-16-32-2,-13-18 53,8 9-23,1 0 0,-1 0 0,0 1 0,-1-1 0,0 1 0,-1 1 0,1-1 0,-1 1 0,-1 0 0,1 1 0,-1 0 0,0 0 0,-1 1 0,1 0 0,-1 0 0,0 1 0,0 0 0,-1 0 0,1 1 0,-1 1 0,0-1 0,1 1 0,-1 1 0,0 0 0,0 1 0,0 0 0,0 0 0,0 1 0,0 0 0,-8 2-25,14 0 108,-1 0 0,1 0 0,0 0 0,1 0 0,-1 0 0,1 1 1,-1 0-1,1 0 0,0 0 0,0 0 0,1 0 0,-1 0 1,1 1-1,0-1 0,0 1 0,1 0 0,-1-1 0,1 1 0,0 0 1,0 0-1,1 0 0,-1 0 0,1 0 0,0 0 0,0 0 0,1 0 1,0 0-1,0 1-108,3-1 22,0-2 0,0 1 1,0 0-1,0-1 0,1 0 1,-1 0-1,1 0 0,0 0 1,0-1-1,0 0 0,0 0 1,0 0-1,1 0 0,-1-1 1,0 0-1,1 0 0,-1-1 1,1 0-1,-1 0 0,1 0 1,-1 0-1,1-1 0,-1 0 1,1 0-1,-1 0 0,0-1 1,1 0-23,91-35-3873,-68 18-927,-3-3-4712,-7 4-4222</inkml:trace>
  <inkml:trace contextRef="#ctx0" brushRef="#br0" timeOffset="635.601">676 75 11861,'20'22'10369,"-9"7"-5100,-4 71-3533,-8-73-634,4 189-836,-6-247-18439,3 6 5759</inkml:trace>
  <inkml:trace contextRef="#ctx0" brushRef="#br0" timeOffset="957.623">723 22 11893,'41'-22'8581,"1"25"-4536,-35 0-3877,0 0 0,0 0-1,0 1 1,-1 0-1,1 1 1,-1-1 0,0 1-1,0 0 1,-1 1 0,0-1-1,1 1 1,-2 0-1,1 0 1,-1 1 0,3 6-168,-4-8 88,0-1 0,-1 1 0,0 0 0,0 1 1,0-1-1,-1 0 0,1 1 0,-1-1 0,-1 0 0,1 1 1,-1-1-1,0 1 0,0-1 0,0 1 0,-1-1 0,0 1 1,0-1-1,0 0 0,-1 1 0,0-1 0,0 0 1,0 0-1,-1 0 0,1 0 0,-1-1 0,-1 1 0,1-1 1,0 0-1,-1 0 0,0 0 0,0 0 0,0 0 0,0-1 1,-1 0-1,1 0 0,-1 0 0,0 0 0,0-1 1,0 0-1,-5 2-88,5-2-52,0-1 0,-1 1 0,1-1 0,0 0 0,-1 0 0,1-1-1,-1 1 1,1-1 0,-1-1 0,1 1 0,-1-1 0,1 0 0,0 0 0,-1 0 0,1-1 0,0 1 0,0-1 0,0-1 0,0 1 0,0-1 0,0 0 0,1 0 0,0 0 0,-4-4 52,5-8-5738,2 6-3824,0 4-4434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5:49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324 281 10261,'6'-6'7665,"8"21"-4635,26 115 1839,-11 75-3863,-19-165-942,-24-51-3615,7-42-7782,10 15-662</inkml:trace>
  <inkml:trace contextRef="#ctx0" brushRef="#br0" timeOffset="526.071">456 30 7539,'-2'-3'517,"0"1"0,-1 0-1,1-1 1,0 1 0,-1 0-1,1 0 1,-1 0-1,0 1 1,0-1 0,1 1-1,-1-1 1,0 1-1,0 0 1,-1 0 0,1 0-1,0 1 1,0-1-1,0 1 1,0 0 0,-4 0-517,-100 35 5719,58-14-4563,36-16-1016,0 0 0,0 1 0,0 1 0,1 0-1,1 0 1,-1 2 0,1-1 0,0 1 0,1 1 0,0 0-1,1 0 1,0 1 0,0 0 0,1 0 0,1 1 0,0 0-1,-4 9-139,2 1 97,0 1 0,2 0 0,0 0 0,1 1-1,2 0 1,0 0 0,1 8-97,4-10 11,0 0-1,1 0 1,1-1 0,1 1-1,1-1 1,1 0 0,0 0-1,2-1 1,0 0 0,11 18-11,-13-30 1,0 1-1,0-1 1,1 0 0,0-1 0,0 1 0,0-1-1,1-1 1,0 1 0,1-1 0,0-1 0,-1 0-1,2 0 1,-1-1 0,0 0 0,1 0 0,0-1 0,0 0-1,0-1 1,6 1-1,14 1 1,-1 0-1,1-2 1,0-2-1,0 0 1,-1-2-1,7-2 0,-9 0-40,1 0 0,-1-2-1,-1-2 1,1 0 0,-1-1 0,-1-2-1,0 0 1,0-2 0,20-15 40,-38 23-19,0-1-1,-1 0 1,0 0 0,0-1 0,-1 0 0,1 0 0,-2 0 0,1-1 0,-1 0 0,0 0 0,0 0 0,-1 0 0,0 0 0,-1-1 0,0 1 0,0-1 0,-1 0 0,0 0-1,0 1 1,-1-1 0,0 0 0,-1 0 0,0-4 19,-2-11-29,-1 1 0,-1 0-1,-1 0 1,-1 0 0,-2 1 0,0 0 0,0 0-1,-5-4 30,8 14 33,0 0 1,0 1-1,-1 0 0,-1 1 0,0-1 0,0 1 0,-1 1 1,0 0-1,-1 0 0,0 0 0,0 2 0,-1-1 0,0 1 1,-5-2-34,-192-56 341,117 51-3212,64 17-2080,12 3-3432,8-2-3094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53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11845,'0'5'9378,"4"18"-7206,20 120 2256,3 30-3489,-29-137-748,-4-24-3922,-7-21-8936,8 1 128</inkml:trace>
  <inkml:trace contextRef="#ctx0" brushRef="#br0" timeOffset="244">0 228 11589,'17'-11'8528,"4"5"-4090,44 10-996,31 6-5810,-63-11-2682,0 0-4104,-31 1 8513,22-2-10127</inkml:trace>
  <inkml:trace contextRef="#ctx0" brushRef="#br0" timeOffset="479.997">371 185 11765,'-8'3'3263,"-21"11"4795,-5 22-4348,31-31-3639,0 0-1,1 0 0,-1 0 1,1 1-1,0-1 1,1 0-1,-1 1 0,1 0 1,0-1-1,0 1 1,1 0-1,0-1 0,0 1 1,0 0-1,0-1 1,1 1-1,0 0 0,0-1 1,1 1-1,0-1 0,0 1 1,0-1-1,0 0 1,1 0-1,0 0 0,0 0 1,0-1-1,1 1 1,-1-1-1,1 1 0,0-1 1,1-1-1,-1 1 1,0 0-1,1-1 0,0 0 1,0 0-1,0-1 0,2 2-69,-2-2-1,0 0 1,-1 0-1,1-1 1,0 0-1,0 1 1,0-2-1,0 1 1,0 0-1,1-1 1,-1 0-1,0 0 1,0-1-1,0 1 1,0-1 0,0 0-1,0-1 1,0 1-1,0-1 1,0 0-1,-1 0 1,1 0-1,-1-1 1,1 0-1,-1 0 1,0 0-1,0 0 1,0 0-1,-1-1 1,1 0 0,-1 0-1,0 0 1,0 0-1,0 0 1,0-1-1,-1 1 1,0-1-1,0 0 1,0 1-1,0-1 1,-1 0-1,0 0 1,0 0-1,0 0 1,-1-1 0,1 0-1,-1 2 3,0 0 0,0 0 1,0 0-1,0 0 0,-1-1 1,1 1-1,-1 0 1,0 0-1,0 0 0,-1 0 1,1 0-1,-1 1 0,0-1 1,0 0-1,0 1 0,0-1 1,-1 1-1,1 0 1,-1-1-1,0 1 0,0 1 1,0-1-1,0 0 0,-1 1 1,1-1-1,-1 1 1,1 0-1,-1 0 0,0 1 1,0-1-1,0 1 0,0 0 1,0 0-1,0 0 1,0 0-1,0 1 0,-1 0 1,-2 0-4,5 0-142,-60-1-1573,42 5-2900,5 5-4867,8-1-4242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50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137 189 11413,'-46'-4'9612,"8"17"-5323,34-10-4199,0 1 0,0-1 0,0 1 1,0 0-1,0 0 0,1 0 0,0 1 0,0-1 0,0 1 0,0 0 1,1 0-1,0 0 0,0 0 0,0 0 0,0 0 0,1 1 1,0-1-1,0 0 0,1 1 0,-1-1 0,1 5-90,1-3 18,1 0-1,0 0 1,0 0 0,0 0-1,1-1 1,0 1-1,0-1 1,1 0 0,0 0-1,0 0 1,0 0-1,1-1 1,0 1 0,0-1-1,0-1 1,1 1-1,-1-1 1,1 0 0,0 0-1,0 0 1,1-1 0,-1 0-1,1 0 1,0-1-1,-1 1 1,1-2 0,0 1-1,0-1 1,0 0-1,1 0 1,-1-1 0,0 0-1,0 0 1,0-1-1,0 0 1,0 0 0,0-1-1,0 0 1,0 0-1,1-1-17,-3 2 1,0-1-1,0 0 1,0 0-1,-1-1 1,1 1-1,-1-1 0,1 0 1,-1 0-1,0-1 1,0 1-1,-1-1 0,1 0 1,-1 0-1,0 0 1,0 0-1,0 0 0,0-1 1,-1 1-1,0-1 1,0 0-1,0 0 1,0 0-1,-1 0 0,0 0 1,0 0-1,0 0 1,-1 0-1,1-1 0,-1 1 1,-1 0-1,1 0 1,-1 0-1,0 0 1,0 0-1,0 0 0,-1 0 1,1 0-1,-1 0 1,-1 0-1,1 0 0,-1 1 1,1 0-1,-1-1 1,-1 1-1,-2-3 0,0 1-94,0 1 1,0 0-1,0 1 0,0-1 0,-1 1 0,0 0 1,0 1-1,0 0 0,0 0 0,-1 0 1,1 1-1,-1 0 0,1 1 0,-1 0 0,0 0 1,0 0-1,1 1 0,-1 0 0,0 1 1,-2 0 93,4 1-3544,5 2-6607,2-2-2193</inkml:trace>
  <inkml:trace contextRef="#ctx0" brushRef="#br0" timeOffset="507.989">335 45 12310,'17'18'8814,"-4"24"-6341,23 132-1099,-14-67-1254,-19-164 3,30-37-67,-32 92-63,1-1-1,0 1 1,0 0-1,0 0 1,0 0-1,0 0 1,0 0 0,0 1-1,1-1 1,-1 1-1,0-1 1,1 1-1,0 0 1,-1 0 0,1 0-1,0 0 1,-1 0-1,1 1 1,0-1-1,0 1 1,-1 0 0,1 0-1,0 0 1,0 0-1,0 0 1,-1 1-1,1-1 1,0 1-1,0 0 1,-1 0 0,1 0-1,0 0 1,0 1 7,2 0 33,-1-1 1,0 2 0,0-1-1,0 0 1,-1 1-1,1 0 1,0 0 0,-1 0-1,0 0 1,0 0-1,0 1 1,0 0 0,0-1-1,-1 1 1,0 0-1,1 0 1,-2 0 0,1 1-1,0-1 1,-1 0-1,0 1 1,0-1 0,0 1-1,0-1 1,-1 1 0,0-1-1,0 1 1,0 0-1,0-1 1,-1 1 0,0-1-1,0 1 1,0-1-1,0 1 1,-1-1 0,0 0-1,0 0 1,0 0-1,0 0 1,0 0 0,-1 0-1,0-1 1,0 1-1,0-1 1,0 1 0,0-1-1,-4 2-33,-1 0 116,-1-1-1,1 0 1,-1-1-1,0 0 1,0 0-1,0-1 1,-1 0-1,1-1 1,0 0-1,-1 0 0,1-1 1,0 0-1,-1-1 1,-3 0-116,12 0-87,0 1 0,0 0 0,0 0 0,0-1-1,0 1 1,0-1 0,0 1 0,0-1 0,0 1 0,0-1 0,0 0 0,0 1 0,1-1 0,-1 0-1,0 0 1,1 1 0,-1-1 0,0 0 0,1 0 0,-1 0 0,1 0 0,-1 0 0,1 0-1,-1 0 1,1 0 0,0 0 0,0 0 0,0 0 0,-1 0 0,1 0 0,0 0 0,0 0 0,0 0-1,0-1 1,1 1 0,-1 0 0,0 0 0,0 0 0,1 0 87,3-14-4209,3 2-3349,2 0-5483</inkml:trace>
  <inkml:trace contextRef="#ctx0" brushRef="#br0" timeOffset="799.99">716 193 11413,'11'29'10927,"0"17"-7453,-2-6-2436,0-11-578,-2 0-1,-1 0 1,-1 1-1,-1-1 0,-1 21-459,-4-45 122,0-1 0,0 1 0,0 0 0,-1-1 0,1 0 0,-1 1 0,0-1 0,0 0 0,-1 0 0,1 0 0,-1 0 0,0 0-1,0 0 1,0-1 0,-1 0 0,1 1 0,-1-1 0,-3 2-122,5-3-3,0-1 0,0 1-1,0-1 1,-1 0 0,1 0-1,0 0 1,0 0 0,-1 0-1,1 0 1,0 0 0,-1-1-1,1 0 1,-1 1 0,1-1-1,-1 0 1,1 0 0,-1 0 0,1 0-1,-1-1 1,1 1 0,-1-1-1,1 1 1,0-1 0,-1 0-1,1 0 1,0 0 0,-1 0-1,1 0 1,0-1 0,0 1 0,0-1-1,0 1 1,0-1 0,1 0-1,-1 0 1,0 0 3,-8-29-3724,14-22-9748,-4 52 13135,7-31-13339</inkml:trace>
  <inkml:trace contextRef="#ctx0" brushRef="#br0" timeOffset="1028.024">679 69 14519,'-1'-6'3585,"1"5"1,1 1-1857,0 0-689,1 4-560,1 1-720,0 4-912,4 1-2434,1 3-2849,-1-1-7075</inkml:trace>
  <inkml:trace contextRef="#ctx0" brushRef="#br0" timeOffset="1395.987">887 258 12342,'73'-4'5591,"36"-10"1944,-108 13-7535,1 0 1,-1 1 0,0-1 0,0 0-1,0 0 1,0 0 0,0 0-1,0 0 1,0 0 0,0 0 0,0 0-1,0 0 1,0 0 0,-1-1-1,1 1 1,0 0 0,-1 0 0,1-1-1,-1 1 1,0 0 0,1-1-1,-1 1 1,0-1 0,0 1 0,0 0-1,0-1 1,0 1 0,0-1-1,0 1 1,-1 0 0,1-1 0,0 1-1,-1-1 1,1 1 0,-1 0-1,1 0 1,-1-1 0,0 1 0,0 0-1,0-1 0,-43-42 33,41 43-5,-1-1-1,0 0 1,0 1 0,1 0-1,-1 0 1,0 0 0,0 0-1,0 1 1,-1-1 0,1 1-1,0 0 1,0 1-1,0-1 1,0 1 0,0-1-1,0 1 1,0 0 0,0 1-1,1-1 1,-1 1 0,0-1-1,0 1 1,1 0 0,0 1-1,-1-1 1,1 0 0,0 1-1,0 0 1,0 0 0,0 0-1,1 0 1,-1 0-1,0 1-27,0 1 116,-1 0-1,1 1 1,0-1-1,0 0 1,1 1-1,-1 0 0,1 0 1,1 0-1,-1-1 1,1 2-1,0-1 1,0 0-1,1 0 0,-1 0 1,1 0-1,1 0 1,-1 0-1,1 1 1,0-1-1,1 0 0,0 0 1,-1-1-1,2 1 1,-1 0-1,1-1 1,0 1-1,0-1 0,0 0 1,1 0-1,0 0 1,0 0-1,0-1 1,0 1-1,4 1-115,-3-3-24,1-1 1,0 1-1,-1-1 1,1-1-1,0 1 0,0-1 1,0 0-1,0 0 1,0-1-1,0 0 0,0 0 1,0 0-1,0-1 1,0 1-1,0-2 1,0 1-1,4-2 24,24-12-5223,-2-7-7191,-19 12 102</inkml:trace>
  <inkml:trace contextRef="#ctx0" brushRef="#br0" timeOffset="1694.007">1363 126 12134,'-20'-18'9650,"-9"15"-5266,-58 37-2056,83-30-2247,-1 1 0,1 0-1,-1-1 1,1 2 0,0-1 0,1 0 0,0 1 0,0 0 0,0 0 0,0 0 0,1 0-1,0 0 1,0 0 0,1 0 0,-1 1 0,1-1 0,1 1 0,0-1 0,-1 1 0,2-1-1,-1 1 1,1-1 0,0 1 0,0-1 0,2 4-81,2-5 3,0-1 0,0 0 0,1 0 0,-1-1 0,1 0 1,0 0-1,0 0 0,0 0 0,0-1 0,1 0 0,-1-1 0,0 1 0,1-1 0,-1 0 0,1-1 0,-1 0 0,1 0 1,0 0-1,3-1-3,60-25-3823,-53 8-778,-3-3-4407,-6 4-4121</inkml:trace>
  <inkml:trace contextRef="#ctx0" brushRef="#br0" timeOffset="1942.004">1475 1 12454,'5'3'9365,"4"17"-6965,32 161 1795,-20-79-3753,-12-66-1061,-3-59-15476,-5 12 3969</inkml:trace>
  <inkml:trace contextRef="#ctx0" brushRef="#br0" timeOffset="2126.011">1430 185 12294,'5'3'8609,"2"-3"-3382,24-9-1931,-8 2-2538,41 15-1682,-37 0-6825,-14-4-260,0-1-5477</inkml:trace>
  <inkml:trace contextRef="#ctx0" brushRef="#br0" timeOffset="2447.587">1871 103 10789,'-2'-7'7766,"-13"-3"-5527,12 9-2069,-1 0 0,0 0 0,1 0 1,-1 1-1,0-1 0,0 1 0,0 0 1,1 0-1,-1 0 0,0 0 0,0 1 1,0-1-1,1 1 0,-1 0 0,0 0 1,1 1-1,-1-1 0,1 1 0,-1 0 1,1-1-1,0 2 0,0-1 1,0 0-1,0 1 0,0-1 0,0 1 1,1 0-1,-1 0 0,1 0 0,0 0 1,0 0-1,0 0 0,0 1 0,0-1 1,1 1-1,0 0 0,-1-1 0,1 1 1,1 0-1,-1-1 0,0 1 0,1 0 1,0 0-1,0 2-170,48 28 110,-35-28-95,63 59 246,-75-63-222,1 0 0,-1 0 0,1 1 0,-1-1 0,0 0 0,0 1 0,0-1 0,0 1 0,0-1 0,-1 1 0,1-1 0,-1 1-1,0-1 1,0 1 0,1 0 0,-2-1 0,1 1 0,0-1 0,0 1 0,-1 0 0,0-1 0,1 1 0,-1-1 0,0 1 0,0-1 0,0 0 0,-1 1 0,1-1 0,0 0 0,-1 0 0,0 0 0,1 0 0,-1 0 0,0 0 0,0 0 0,0-1-1,-1 1-38,-2 1-19,-1 0-1,0 0 0,0-1 0,0 0 1,0 0-1,-1-1 0,1 1 0,0-1 0,-1-1 1,1 1-1,-1-1 0,1 0 0,-1-1 1,1 0-1,0 0 0,-1 0 0,1 0 0,0-1 1,-3-2 19,-46-12-10109,42 12 5160,-10-4-9714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49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18 10485,'-9'-17'10662,"-18"16"-7259,22 3-3304,1-1 1,-1 1-1,0 0 1,0 0-1,1 0 1,-1 0-1,1 1 1,0 0 0,0 0-1,0 0 1,0 0-1,0 1 1,1-1-1,0 1 1,0 0-1,0 0 1,0 0-1,0 1 1,1-1-1,-1 0 1,1 1-1,1 0 1,-1 0-1,1-1 1,-1 1-1,1 0 1,1 0-1,-1 0 1,1 0-1,0 4-99,2-6 3,0 1 0,0-1 0,1 0 0,0 0-1,-1 0 1,1 0 0,0-1 0,0 1 0,1-1 0,-1 0 0,0 0-1,1 0 1,0 0 0,-1 0 0,1-1 0,0 0 0,0 0-1,0 0 1,-1 0 0,1 0 0,2-1-3,16 7-30,-19-5 57,1 0 0,-1-1 1,0 1-1,0 0 1,0 0-1,-1 1 1,1-1-1,0 1 0,-1-1 1,0 1-1,0 0 1,1 0-1,-2 0 1,1 0-1,0 0 0,-1 1 1,1-1-1,-1 0 1,0 1-1,0-1 0,0 1 1,0-1-1,-1 1 1,0-1-1,0 1 1,0 0-1,0-1 0,0 1 1,0-1-1,-1 1 1,0-1-1,0 1 1,0-1-1,0 1 0,0-1 1,-1 0-1,0 0 1,1 0-1,-1 1 1,0-2-1,-1 1 0,1 0 1,-1 1-28,-1-2 10,1 0 0,0 0 1,0 0-1,-1-1 0,1 1 0,-1-1 1,0 0-1,1 0 0,-1 0 0,0-1 1,1 1-1,-1-1 0,0 0 0,0 0 0,1 0 1,-1 0-1,0-1 0,0 0 0,1 1 1,-1-1-1,-2-1-10,-40-27-3937,41 4-8162,5 11-808</inkml:trace>
  <inkml:trace contextRef="#ctx0" brushRef="#br0" timeOffset="359.998">324 153 10213,'107'-37'10826,"-104"36"-10700,-1 0 0,1 0 0,-1-1 1,0 1-1,0-1 0,1 1 0,-1-1 0,0 0 0,0 0 0,0 1 1,-1-2-1,1 1 0,0 0 0,-1 0 0,1 0 0,-1-1 0,0 1 1,0-1-1,0 1 0,0-1 0,0 1 0,-1-1 0,1 0 0,-1 1 1,1-1-1,-1 0 0,0 0 0,0 1 0,0-1 0,-1 0 0,1 1 1,-1-1-1,1 0 0,-1 1 0,0-1 0,0 1 0,0-1 0,0 1 1,-1-2-127,-2 1 54,1 1 0,-1-1 0,0 1 0,1 0 0,-1 0 0,0 0 1,0 0-1,0 1 0,-1-1 0,1 1 0,0 0 0,0 0 0,-1 1 1,1-1-1,0 1 0,-1 0 0,1 0 0,-1 1 0,1-1 0,0 1 1,-1 0-1,1 0 0,0 1 0,0-1 0,0 1 0,0 0 0,0 0 1,0 0-1,1 0 0,-1 1 0,1-1 0,-1 1 0,1 0 0,-1 1-54,-1 1 78,0-1 0,1 1 0,-1 0 0,1 0 0,1 1 0,-1-1 0,1 1 0,0 0 0,0 0 0,0 0 0,1 0 0,0 0 0,0 0 0,1 1 0,0-1 0,0 1 0,0-1 0,1 1 0,0-1 0,0 1 0,0-1 0,1 1 0,0-1 0,1 1 0,-1-1 0,1 0 0,1 0 0,-1 1 0,1-1 0,0-1 0,0 1 0,0 0 0,1-1 0,0 0 0,0 0 0,1 0 0,-1 0 0,1-1 0,3 3-78,-3-3-30,0-1 0,0 0-1,0-1 1,1 1 0,-1-1 0,1 0 0,-1 0 0,1 0 0,0-1-1,-1 0 1,1 0 0,0-1 0,0 0 0,0 0 0,0 0 0,-1 0-1,1-1 1,0 0 0,0 0 0,-1-1 0,1 0 0,0 0 0,-1 0-1,0 0 1,1-1 0,-1 0 0,3-2 30,19-22-3143,-9 6-7976,-4 2-4630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59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11461,'-3'20'7830,"4"11"-4089,0 6-2855,-14 51-2114,20-88-10566,0-7 914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9:02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11781,'-20'0'7247,"3"14"-3836,-7 54-935,24-65-2442,1 1 0,0-1-1,0 0 1,0 0-1,0 0 1,0 0 0,1 0-1,-1 0 1,1 0-1,0 0 1,0 0 0,0-1-1,0 1 1,1-1 0,-1 0-1,0 1 1,1-1-1,0 0 1,0-1 0,-1 1-1,1 0 1,0-1-1,0 0 1,1 1-34,36 29 311,-39-27-298,-1-1 0,0 1 0,0-1 0,0 1 0,0-1-1,0 0 1,-1 1 0,0-1 0,1 0 0,-1 1 0,-1-1 0,1 0-1,0 0 1,-1 0 0,1 0 0,-1 0 0,0 0 0,0 0-1,0-1 1,-1 1 0,1-1 0,-1 1 0,1-1 0,-1 0 0,0 0-1,1 0 1,-1 0 0,0-1 0,-1 1 0,1-1 0,0 0 0,0 0-1,-1 0-12,-36-7-540,37-6-3070,7-5-5016,1 5-5039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9:0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13574,'7'3'3586,"-1"1"112,0 4-1810,1 0-639,-2 2-305,-2-2-191,2 5-225,-3-4-336,1-1-368,-2-1-912,2-5-2658,-2-2-3073,2-8-7748</inkml:trace>
  <inkml:trace contextRef="#ctx0" brushRef="#br0" timeOffset="1">141 1 13478,'3'3'3778,"1"1"128,0 2-1105,-1 2-1280,5 4-609,-1 2-192,-2 2-271,1-4-353,1 3-352,-4-4-1089,0-2-2593,1-3-3169,-3-4-7892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9:01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49 9284,'-7'-12'6292,"-17"-2"-701,20 14-5324,0 1-1,0-1 1,0 1 0,0 0-1,0 0 1,1 1 0,-1-1 0,0 1-1,1 0 1,-1 0 0,1 0-1,0 0 1,0 1 0,0-1-1,0 1 1,0 0 0,0 0 0,0 0-267,1 1 69,-1-1 0,1 0 1,-1 1-1,1 0 1,0-1-1,0 1 1,1 0-1,-1 0 0,1 0 1,0 0-1,0 0 1,0 0-1,1 1 1,-1-1-1,1 0 0,0 0 1,0 0-1,0 1 1,1-1-1,0 0 1,0 0-1,0 0 0,0 0 1,0 0-1,1 0 1,0 1-70,1 0-8,1 0 1,0 0 0,0 0 0,1 0 0,-1-1-1,1 1 1,0-1 0,0-1 0,1 1 0,-1-1-1,1 1 1,-1-2 0,1 1 0,0-1 0,0 1-1,0-2 1,1 1 0,-1-1 0,0 0-1,1 0 1,-1 0 0,0-1 0,1 0 0,-1-1-1,1 1 1,-1-1 0,1-1 7,-3 0-19,0 0 1,-1-1-1,1 0 0,-1 1 1,0-1-1,0-1 0,0 1 1,0 0-1,0-1 0,-1 1 1,1-1-1,-1 0 0,0 0 1,0 0-1,-1 0 0,1 0 0,-1 0 1,0-1-1,0 1 0,0 0 1,-1-1-1,1 1 0,-1-1 1,0 1-1,0 0 0,-1-1 1,1 1-1,-1 0 0,0-1 1,0 1-1,-1 0 0,1 0 1,-1 0-1,0 0 0,0 0 1,0 0-1,-1 0 0,1 1 1,-1-1-1,0 1 0,0 0 1,0 0-1,0 0 0,0 0 1,-1 0-1,0 1 0,1-1 1,-1 1-1,0 0 0,0 0 1,0 1-1,-2-1 19,-25 5-1089,30 12-5901,9-10 22,6-1-4576</inkml:trace>
  <inkml:trace contextRef="#ctx0" brushRef="#br0" timeOffset="259.998">320 55 12982,'11'28'9075,"-2"1"-6098,8 25-1892,-16-50-1077,1 1 0,0-1 0,0 1 0,0-1 0,0 1 0,1-1 0,0 0 0,0 0 0,0 0 0,0-1 0,1 1 0,-1-1 0,1 0 0,0 0 0,0 0 0,0 0 0,0-1 0,1 1 0,-1-1 0,1 0 0,-1-1 0,1 1 0,0-1 0,-1 0 0,1 0 0,0 0 0,0-1 0,0 1 0,0-1 0,2-1-8,-3-2-5,0 0 0,0 0 0,0 0 1,-1-1-1,1 1 0,-1-1 0,0 0 0,0 0 1,0 0-1,0-1 0,-1 1 0,0-1 0,1 1 0,-2-1 1,1 0-1,-1 0 0,1 1 0,-1-1 0,-1 0 1,1 0-1,-1-1 0,0 1 0,0 0 0,0 0 1,-1 0 4,-11-96-779,28 115-12067,-3 1 248</inkml:trace>
  <inkml:trace contextRef="#ctx0" brushRef="#br0" timeOffset="533.095">648 270 10693,'4'-53'8019,"-2"0"-4144,7-87 860,-9 140-4704,0-1 0,0 0-1,0 1 1,0-1 0,0 1 0,0-1 0,0 0 0,0 1 0,0-1-1,0 0 1,0 1 0,0-1 0,1 0 0,-1 1 0,0-1 0,0 1-1,1-1 1,-1 1 0,0-1 0,1 1 0,-1-1 0,0 1 0,1-1-1,-1 1 1,1-1 0,-1 1 0,1-1 0,-1 1 0,1 0 0,0-1-1,-1 1 1,1 0 0,-1 0 0,1-1 0,0 1 0,-1 0 0,1 0-1,-1 0 1,1 0 0,0 0 0,-1 0 0,1 0 0,0 0 0,-1 0-1,1 0 1,0 0 0,-1 0 0,1 0 0,-1 0 0,1 1 0,0-1-1,-1 0 1,1 1 0,-1-1 0,1 0 0,-1 1 0,1-1-31,35 31-927,-23-19-914,1-1-1806,6 4-5090,0-1-5176</inkml:trace>
  <inkml:trace contextRef="#ctx0" brushRef="#br0" timeOffset="781.086">1044 27 10533,'-26'-27'10629,"-12"35"-6983,-26 45-2231,61-50-1361,0 1 1,1-1-1,-1 1 1,1 0-1,0-1 1,0 1 0,0 0-1,1 1 1,0-1-1,-1 0 1,1 0-1,1 1 1,-1-1 0,1 0-1,-1 1 1,1-1-1,1 0 1,-1 1-1,0-1 1,1 0 0,0 1-1,0-1 1,0 0-1,1 0 1,0 0-1,-1 0 1,1 0 0,1 0-1,-1 0 1,0-1-1,1 1 1,0-1-1,0 1 1,0-1-1,0 0 1,0-1 0,1 1-1,0 0 1,-1-1-1,1 0 1,0 0-1,0 0 1,0 0 0,0-1-1,0 1 1,0-1-1,1 0 1,-1 0-1,0-1 1,1 1 0,-1-1-1,0 0 1,2 0-55,34-22-520,-24-4-4445,-1 2-8063,-8 16 2442</inkml:trace>
  <inkml:trace contextRef="#ctx0" brushRef="#br0" timeOffset="1095.114">1187 106 11749,'21'1'4298,"25"2"270,-43-2-4508,0-1-1,0-1 0,0 1 1,0 0-1,-1-1 1,1 1-1,0-1 1,0 0-1,0 0 1,0 0-1,-1 0 0,1 0 1,-1-1-1,1 1 1,-1-1-1,1 0 1,-1 0-1,0 0 0,0 0 1,0 0-1,0 0-59,-1-1 32,0 1 0,0 0 0,-1-1 0,1 1 0,-1-1 0,0 1 0,0-1 0,0 1 0,0-1 0,0 1 0,0 0 0,-1-1 0,1 1 0,-1-1 0,0 1 0,0 0 0,0-1 0,0 1 0,0 0 0,0 0 0,0 0 0,-1 0-1,1 0 1,-1 0 0,0 0 0,1 0 0,-1 0 0,0 1 0,0-1 0,0 1 0,0 0 0,0-1 0,-1 1 0,1 0 0,0 0 0,0 0 0,-1 1 0,1-1 0,-1 0 0,1 1 0,-1 0 0,1 0 0,0-1 0,-1 1 0,1 1 0,-1-1 0,1 0 0,-1 1-1,1-1 1,-2 1-32,0 0 132,0 1-1,0 0 1,-1 0-1,1 0 1,1 0-1,-1 1 1,0-1-1,1 1 1,-1 0-1,1 0 1,0 0 0,0 0-1,0 1 1,0-1-1,0 1 1,1 0-1,0 0 1,0 0-1,0 0 1,0 0-1,1 0 1,-1 1-1,1-1 1,0 1-1,0-1 1,1 0-1,0 1 1,-1-1-1,1 1 1,1-1-1,-1 1 1,1-1-1,-1 1 1,1-1-1,1 1 1,-1-1-1,1 0 1,-1 0-1,1 0 1,0 0-1,2 2-131,1-1-41,1-1 0,0 1 0,0-1 0,0 0-1,0-1 1,1 0 0,0 0 0,-1 0 0,1-1 0,0 1 0,0-2-1,2 1 42,22-3-4785,3-9-6391,-16 2-1206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8:5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12582,'0'4'3361,"0"1"81,-2 0-1665,0 4-385,1 2-303,-1 3-305,0 6-304,2-1-191,-2-2-17,2 2-128,-3-4-176,-1-3-256,1 0-289,-1-2-527,0-5-321,3-2-2273,1-3-2656,4 0-5764</inkml:trace>
  <inkml:trace contextRef="#ctx0" brushRef="#br0" timeOffset="451.999">129 184 7619,'0'0'194,"-1"-1"1,1 1-1,0-1 0,0 1 0,0-1 0,0 1 0,0-1 0,0 1 0,0-1 0,1 1 0,-1 0 0,0-1 0,0 1 0,0-1 0,0 1 0,1-1 0,-1 1 0,0-1 0,0 1 0,1 0 0,-1-1 0,0 1 0,1 0 0,-1-1 0,0 1 0,1 0 0,-1-1 0,0 1 0,1 0 0,-1 0 0,1-1 0,-1 1 0,1 0 0,-1 0 0,1 0 0,-1 0 0,1 0 0,-1 0 0,0-1 0,1 1 0,-1 0 0,1 0 0,-1 0 0,1 1 0,-1-1 0,1 0 0,-1 0 0,1 0 0,-1 0 0,1 0 0,-1 0 0,1 1 0,-1-1 0,0 0 0,1 0 0,-1 1 0,1-1 0,-1 0 0,0 1 0,1-1 0,-1 0 0,0 1 0,0-1 0,1 1-194,7 36 4485,-5-20-4584,27 126 544,-31-158-419,0-1 1,0 1-1,2 0 0,0 0 0,1 0 0,0-1 0,1 1 0,1 1 0,4-11-26,-6 22-31,-1 1-1,1-1 1,-1 1 0,1 0-1,0 0 1,0 0 0,0 0-1,1 0 1,-1 0 0,0 0-1,1 1 1,-1-1-1,1 1 1,-1 0 0,1-1-1,0 1 1,-1 0 0,1 1-1,0-1 1,0 1 0,0-1-1,0 1 1,-1 0-1,1 0 1,0 0 0,0 0-1,0 0 1,0 1 0,0-1-1,-1 1 1,1 0 0,0 0-1,0 0 1,-1 0-1,1 1 1,-1-1 0,1 0-1,-1 1 1,0 0 0,1 0-1,-1 0 1,0 0 0,0 0-1,0 0 1,1 2 31,8 5-1393,5 4-8734,-7-5-2028</inkml:trace>
  <inkml:trace contextRef="#ctx0" brushRef="#br0" timeOffset="812.344">458 270 10533,'57'-14'9390,"20"-26"-6489,-77 38-2862,0 0 0,0 0 0,0 0 0,-1-1 0,1 1 0,-1 0 0,1 0 0,-1 0 0,0 1 0,0-1 0,0 0 0,0 0 0,0 0 0,0 1 0,0-1 0,0 0 0,-1 1 0,1-1 0,-1 1 0,1 0 0,-1-1 0,0 1 0,1 0 0,-1 0 0,0 0 0,0 0 0,0 0 0,0 1 0,0-1 0,0 0 0,0 1 0,0-1 0,0 1 0,-1 0-39,-3 0 88,0 0 0,0 1-1,0-1 1,-1 1 0,1 1 0,0-1 0,0 1 0,0 0 0,1 1 0,-1-1 0,0 1 0,1 0 0,0 0-1,0 1 1,0 0 0,0 0 0,0 0 0,1 0 0,0 1 0,0 0 0,0 0 0,0 0 0,1 0 0,0 0-1,0 1 1,0-1 0,1 1 0,-1 0 0,1 0 0,1 0 0,-1 0 0,1 0 0,0 0 0,1 1-1,0-1 1,0 0 0,0 0 0,0 0 0,1 1 0,0 1-88,2-4 48,0 1-1,1-1 1,-1 1 0,1-1-1,0 0 1,0-1 0,0 1-1,0 0 1,0-1 0,1 0-1,0 0 1,0-1 0,0 1-1,0-1 1,0 0-1,0 0 1,0-1 0,1 0-1,-1 0 1,0 0 0,1 0-1,-1-1 1,1 0 0,-1 0-1,1 0 1,-1-1 0,1 0-1,-1 0 1,2-1-48,56-18-3865,-43 11-246,0-2-3443,0-1-5948</inkml:trace>
  <inkml:trace contextRef="#ctx0" brushRef="#br0" timeOffset="1173.11">806 142 12342,'-31'0'10328,"8"21"-5518,21-19-4754,1 1 1,-1-1-1,1 1 0,0 0 0,-1-1 0,1 1 0,0 0 0,1 0 1,-1 0-1,0 0 0,1 0 0,0 0 0,0 0 0,0 0 1,0 0-1,0 0 0,0 0 0,1 0 0,0 0 0,-1 0 1,1 0-1,0 0 0,1-1 0,-1 1 0,0 0 0,1 0 1,-1-1-1,1 1 0,0-1 0,0 0 0,0 0 0,1 2-56,31 14 6,-29-17-6,-1 0 0,0 0 0,-1 1-1,1 0 1,0 0 0,0 0 0,-1 0-1,1 0 1,-1 1 0,0-1 0,0 1 0,0 0-1,0 0 1,0 0 0,0 1 0,-1-1-1,0 1 1,0-1 0,0 1 0,0 0-1,0 0 1,-1-1 0,1 1 0,-1 1-1,0-1 1,-2 0-2,1 1-1,-1-1 0,0 1 0,-1-1 0,1 1 1,-1-1-1,1 0 0,-1 0 0,-1 0 0,1 0 0,-1 0 1,1 0-1,-1-1 0,0 1 0,0-1 0,-1 0 1,1 0-1,-1 0 0,1 0 0,-1 0 0,0-1 0,0 0 1,0 0-1,0 0 0,-1 0 0,1-1 0,0 1 1,-1-1-1,1 0 0,-1-1 0,1 1 0,-1-1 0,1 0 1,-1 0-1,0 0 0,-1-1 3,-14-15-4176,17-4-5985,2 18 9414,2-16-13329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9:03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9284,'2'-11'3149,"-1"1"5170,1 20-5802,17 109 1520,-4-30-3530,12 73-915,-17-151-1574,8-23-12092,-11 1 2741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9:0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10437,'26'5'4540,"-12"-1"-3604,0 0 1,0-2-1,0 0 1,0 0-1,1-2 1,-1 1-1,0-2 1,0 0-1,1-1-936,-13 1 31,0-1-1,0 0 1,0 1-1,-1-1 0,1 0 1,0 0-1,-1 0 0,0 0 1,1 0-1,-1 0 1,0-1-1,0 1 0,0 0 1,0-1-1,-1 1 0,1 0 1,-1-1-1,1 1 1,-1-1-1,0 1 0,0-1 1,0 1-1,0-1 1,0 1-1,-1-1 0,1 1 1,-1-1-1,0 1 0,1 0 1,-1-1-1,0 1 1,0 0-1,-1 0 0,1-1 1,0 1-1,-1 0 1,1 0-1,-1 1 0,0-1 1,0 0-1,0 0 0,1 1 1,-2-1-1,1 1 1,0 0-1,0 0 0,0-1 1,0 1-1,-2 0-30,-2 2 101,0 1 1,-1-1-1,1 1 0,0 0 0,0 1 1,0 0-1,1 0 0,-1 0 1,0 0-1,1 1 0,0 0 0,0 0 1,0 0-1,1 1 0,-1 0 0,1 0 1,0 0-1,0 0 0,1 0 1,0 1-1,0 0 0,0 0 0,0-1 1,1 2-1,-1 3-101,2-7 60,-1 1 0,1-1-1,0 1 1,1-1 0,-1 1 0,1 0 0,-1-1 0,1 1 0,0 0 0,1-1-1,-1 1 1,0 0 0,1-1 0,0 1 0,0-1 0,0 1 0,0-1-1,1 1 1,-1-1 0,1 0 0,0 1 0,0-1 0,0 0 0,1 0-1,-1-1 1,1 1 0,-1 0 0,1-1 0,0 0 0,0 1 0,0-1-1,0 0 1,0-1 0,0 1 0,1 0 0,-1-1 0,1 0 0,-1 0-1,1 0 1,-1 0 0,1 0 0,0-1 0,-1 0 0,1 0 0,0 0 0,0 0-1,-1 0 1,4-1-60,1 0-122,-1-1 0,1 1 0,-1-1 0,0-1 0,1 1 0,-1-1 0,0-1 0,-1 1 0,1-1 0,-1 0-1,1 0 1,-1-1 0,5-5 122,3-1-1203,9-3-5085,-10 7-236,7-6-8157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5:58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65 8660,'7'-10'10631,"-44"-33"-7280,32 41-3216,-1 0-1,1 1 0,0-1 0,-1 1 0,1 0 1,-1 0-1,1 0 0,-1 1 0,1 0 0,-1 0 1,0 1-1,1-1 0,-1 1 0,1 0 0,-1 1 0,1-1 1,0 1-1,0 0 0,-1 1 0,1-1 0,1 1 1,-1 0-1,0 0 0,1 0 0,-1 1 0,1 0 1,0-1-1,0 2 0,1-1 0,-3 3-134,-15 105 203,19-104-194,1 0 0,0 0 0,0 0 1,1 0-1,0 0 0,1 0 0,-1 0 0,1 0 0,1 0 0,0 0 1,0 0-1,0-1 0,1 1 0,0-1 0,1 0 0,0 0 0,0 0 1,0 0-1,1 0 0,0-1 0,0 0 0,0 0 0,1-1 0,0 1 1,0-1-1,1 0 0,-1-1 0,2 1-9,-4-3-71,-3 1 27,1-1-1,0 0 0,0 1 1,0-1-1,0 0 0,0 0 1,1-1-1,-1 1 0,0 0 1,1-1-1,0 1 0,-1-1 1,1 0-1,0 0 0,0 0 1,-1 0-1,1-1 0,0 1 1,0-1-1,0 0 0,0 1 1,0-1-1,0 0 0,0-1 1,0 1-1,-1-1 0,1 1 1,0-1-1,0 0 0,0 0 1,-1 0-1,1 0 0,0 0 1,-1-1-1,1 1 0,-1-1 1,0 0-1,1 0 0,-1 0 1,0 0-1,1-1 45,2-5-1061,9-14-2993,0 14-4691,-4 7-2604</inkml:trace>
  <inkml:trace contextRef="#ctx0" brushRef="#br0" timeOffset="687.994">403 50 9364,'10'6'8824,"18"-19"-6769,-24 11-1171,4-2-350,-5 2-431,-1-1 1,1 1-1,0 0 1,-1 0 0,1 0-1,0 0 1,1 1 0,-1-1-1,0 1 1,0 0-1,1 0 1,-1 0 0,0 0-1,1 1 1,-1-1-1,1 1 1,-1 0 0,1 0-1,-1 0 1,0 1 0,1-1-1,-1 1 1,1 0-1,-1-1 1,0 2 0,1-1-1,-1 0 1,0 1-1,0-1 1,0 1 0,0 0-1,0 0 1,-1 0 0,1 0-1,0 1 1,-1-1-1,1 1-103,10 25 10,-2 0-1,0 0 1,-2 1 0,-1 0-1,-2 0 1,0 1-1,-2 0 1,-1 10-10,-1-24-2,-15-65-2196,-60-38 2091,70 84 138,0 0-1,0 1 1,-1-1-1,1 1 1,-1-1 0,0 1-1,0 0 1,1 1-1,-1-1 1,0 0-1,-1 1 1,1 0-1,0 0 1,0 1 0,0-1-1,-1 1 1,1-1-1,0 2 1,0-1-1,-1 0 1,1 1 0,0 0-1,0-1 1,-4 3-31,2 1 165,0 1 1,0 0 0,1 0-1,0 1 1,0-1 0,0 1-1,0 0 1,1 1-1,0-1 1,1 1 0,-1 0-1,0 2-165,-7 11 552,10-17-515,0-1-1,0 0 1,0 1-1,0-1 1,0 1-1,0-1 1,1 1-1,0-1 1,-1 1-1,1-1 0,0 1 1,0 0-1,0-1 1,1 1-1,-1-1 1,0 1-1,1-1 1,0 1-1,0-1 1,-1 1-1,2-1 0,-1 0 1,0 1-1,0-1 1,1 0-1,-1 0 1,1 0-1,0 0 1,-1 0-1,1 0 1,0 0-1,0-1 0,0 1 1,0-1-1,1 1 1,0-1-37,89 35 115,-85-37-177,1 1 0,-1-1 1,1 0-1,-1-1 0,1 0 0,-1 0 1,0-1-1,0 0 0,0 0 1,0 0-1,0-1 0,-1 0 0,0 0 1,0-1-1,3-2 62,-7 5-152,24-31-5882,-8 7-5212,-6 13 1655</inkml:trace>
  <inkml:trace contextRef="#ctx0" brushRef="#br0" timeOffset="1123.093">710 14 10917,'4'5'8462,"7"21"-6124,31 255 476,-18-205-2755,-24-76-66,1 0 0,0 0-1,-1 0 1,1 0 0,0 0 0,0 0 0,-1 0-1,1 0 1,0-1 0,-1 1 0,1 0-1,-1-1 1,1 1 0,0 0 0,-1-1 0,1 1-1,-1-1 1,1 1 0,-1-1 0,1 1 0,-1-1-1,1 1 1,-1-1 0,1 1 0,-1-1 0,0 0-1,1 1 1,-1-1 0,0 1 0,0-1 0,0 0-1,1 1 1,-1-1 0,0 0 0,0 0 0,0 1-1,0-1 1,0 0 0,0 1 0,0-1 0,0 0-1,0 1 1,-1-1 0,1 0 0,0 1 0,0-1-1,-1 0 1,1 1 0,0-1 0,-1 0 7,3-27-14,-2-2 2,2 0 0,1 0 0,1 0 0,2 0 0,1 1 0,9-22 12,-13 42 4,1 1 0,0 0 0,0 0-1,1 0 1,0 1 0,0 0 0,1 0-1,0 0 1,0 0 0,6-3-4,-9 10 18,1-1 1,0 1 0,0 0-1,0 1 1,-1-1 0,1 1-1,0-1 1,0 1 0,-1 0-1,1 1 1,-1-1 0,1 1-1,-1-1 1,1 1 0,-1 0-1,0 0 1,0 0 0,0 1-1,0-1 1,0 1 0,-1 0-1,1 0 1,-1 0 0,0 0-1,0 0 1,0 0 0,0 0-1,0 1 1,-1-1 0,1 1-1,-1-1 1,0 1 0,0 0-19,1-1 40,12 28 329,-1 1 0,-1 1 0,-2 0 0,-2 0 0,0 1 0,2 34-369,-11-68-9,1 0-1,-1-1 1,1 1-1,0 0 0,-1 0 1,1 0-1,-1-1 0,1 1 1,-1 0-1,1 0 0,-1 0 1,1 0-1,0 0 1,-1 0-1,1 0 0,-1 0 1,1 0-1,-1 0 0,1 0 1,-1 0-1,1 1 1,-1-1-1,1 0 0,0 0 1,-1 0-1,1 1 0,-1-1 1,1 0-1,0 0 1,-1 1-1,1-1 0,0 0 1,-1 1-1,1-1 0,0 0 1,-1 1-1,1-1 1,0 1-1,0-1 0,-1 0 1,1 1-1,0-1 0,0 1 1,0-1-1,0 1 1,0-1-1,0 1 0,0-1 1,-1 1-1,1-1 0,0 0 1,1 1-1,-1-1 1,0 1-1,0-1 0,0 1 1,0-1-1,0 1 10,-16-20-3862,6 2-7127,8 6-638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9:05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4 12950,'-48'-4'7791,"45"5"-7562,-1-1-1,1 1 1,-1 0 0,1 1-1,-1-1 1,1 0 0,0 1-1,-1 0 1,1 0 0,0 0-1,0 0 1,0 0-1,1 1 1,-1-1 0,1 1-1,-1 0 1,1-1 0,-1 2-229,-3 7 143,1 0 1,0 0-1,0 1 1,1-1-1,0 1 1,1 0-1,1 1 1,0-1-1,0 0 1,1 1-1,1-1 1,0 1-1,1-1 1,0 0-1,1 1 1,0-1-1,1 0 1,0 0-1,1 0 1,1-1-1,0 1 1,1 2-144,9 33 391,-3 23-372,-32-86-3888,6 9 211,-1 1-4169,1 1-5227</inkml:trace>
  <inkml:trace contextRef="#ctx0" brushRef="#br0" timeOffset="333.325">1 306 11317,'10'-6'9767,"15"6"-7424,-18 0-1119,120 22 2055,-81-18-7456,-15-9-6986,-12 3-1411</inkml:trace>
  <inkml:trace contextRef="#ctx0" brushRef="#br0" timeOffset="505.324">361 266 11701,'7'20'8844,"-3"2"-4345,-2 48-3652,-2-49-230,5-36-7571,-1 7 646,0-5-6922</inkml:trace>
  <inkml:trace contextRef="#ctx0" brushRef="#br0" timeOffset="506.324">367 116 11173,'-1'0'2833,"1"0"1,1 4-1330,3 1-623,1 2-657,1 0-528,0-3-2417,2-4-2450,2 0-6066</inkml:trace>
  <inkml:trace contextRef="#ctx0" brushRef="#br0" timeOffset="686.19">500 50 11573,'7'9'8190,"0"14"-6261,-6-21-1280,17 107 3292,-19 54-2389,-1-148-4163,5-35-10190,1 10 395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9:04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2 220 10981,'-1'10'3089,"3"2"161,-2 3-1201,3 3-496,-3 0-369,1-2-303,-2 4-241,1-1-176,0-4-192,0-1-224,0-1-336,2-8-400,0-5-449,-1-4 2242,1-5-4659,2-11-2801,2-4-7123</inkml:trace>
  <inkml:trace contextRef="#ctx0" brushRef="#br0" timeOffset="378.836">13 94 11093,'-1'3'2641,"3"4"0,1-1-1520,1 3-705,2-4-288,-2 0-2641,6 0-2305,2-5-5875</inkml:trace>
  <inkml:trace contextRef="#ctx0" brushRef="#br0" timeOffset="611.39">117 1 11685,'11'20'7441,"-5"20"-5685,-4-27-820,16 226 1190,-5-223-2172,5-43 46,-11 14 6,0 1 25,1 2 0,0-1-1,0 1 1,1 0 0,0 1-1,0 0 1,1 0 0,0 1-1,1 0 1,6-2-31,-6-10-2878,-9 13-1319,-2 6-2265,-1 1-4196</inkml:trace>
  <inkml:trace contextRef="#ctx0" brushRef="#br0" timeOffset="612.39">228 221 11733,'7'15'8744,"19"5"-4339,-6-5-2152,-5 4-923,-13-16-1230,0 0 0,0 0 1,0 0-1,1-1 0,-1 1 0,1-1 0,-1 1 1,1-1-1,0 0 0,0 0 0,0 0 0,0 0 1,0 0-1,1-1 0,-1 1 0,0-1 0,4 1-100,8-20-3734,-12 11-434,1 2-3507,4-1-6900</inkml:trace>
  <inkml:trace contextRef="#ctx0" brushRef="#br0" timeOffset="1059.387">492 288 12118,'29'-5'6806,"2"-7"-3515,-29 12-3245,0-1 0,0 0 0,0 0 0,0 0 0,0 0 1,0-1-1,0 1 0,0 0 0,-1-1 0,1 1 0,0-1 0,-1 0 0,0 0 0,1 1 0,-1-1 1,0 0-1,0 0 0,0 0 0,0 0 0,0 0 0,0-1 0,-1 1 0,1 0 0,-1 0 1,1 0-1,-1-1 0,0 1 0,0 0 0,0 0 0,0-1 0,0 1 0,-1 0 0,1 0 0,-1-1 1,1 1-1,-1 0 0,0 0 0,0 0 0,0 0 0,0-1-46,-1 1 78,1 1 0,-1-1 0,0 1 0,1-1 0,-1 1 0,0 0 0,0-1 0,0 1 0,0 0 0,0 0 0,0 1 0,0-1 0,0 0 1,-1 1-1,1-1 0,0 1 0,0 0 0,-1-1 0,1 1 0,0 0 0,0 0 0,-1 1 0,1-1 0,0 0 0,0 1 0,0 0 0,-1-1 0,1 1 0,0 0 0,0 0 0,0 0 0,0 0 0,0 1 0,1-1 0,-1 0 0,0 1 0,1-1 0,-1 1 0,0 0 0,1-1 1,0 1-1,-1 0 0,1 0 0,0 0 0,0 0 0,0 0 0,0 0 0,1 0 0,-1 0 0,0 1 0,1-1 0,0 0 0,-1 0 0,1 1 0,0-1 0,0 1-78,-3 7 70,1 0 0,0 0 1,0 0-1,1 1 0,1-1 0,0 0 0,0 1 0,1-1 1,0 1-1,0-1 0,2 0 0,-1 0 0,1 1-70,-1-8-18,0-2-1,0 1 0,0 0 0,0 0 0,1-1 0,-1 1 0,0-1 0,0 0 0,1 1 0,-1-1 0,1 0 0,0-1 0,-1 1 1,1 0-1,-1-1 0,1 1 0,0-1 0,0 0 0,-1 0 0,1 0 0,0 0 0,-1 0 0,1-1 0,0 1 0,-1-1 0,1 0 1,-1 0-1,3-1 19,13-4-4342,-4-1-4046,7-8-7678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9:1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9877,'19'9'7943,"-1"6"-4277,25 42-1912,-41-54-1383,14 24 11,-2 0 0,-1 1 0,-2 0 1,0 1-1,-2 0 0,-1 1 0,-1 0 1,-2 0-1,-1 1 0,-1-1 0,-2 1 0,-1 0 1,-2 0-1,0-1 0,-4 11-382,4-30 169,1 0 1,-2 0-1,0 0 0,0 0 0,-1-1 0,0 0 1,-1 1-1,0-1 0,-1-1 0,0 1 1,0-1-1,-1 0 0,-1-1 0,-6 8-169,14-17-25,0 0-1,1 0 1,-1 1 0,0-1-1,1 0 1,-1 0 0,0 0-1,0 0 1,0 1 0,0-1-1,0 0 1,0 0 0,0 0-1,0 0 1,0 0 0,0 1-1,0-1 1,-1 0 0,1 0-1,0 0 1,-1 1 0,1-1-1,0 0 1,-1 0 0,1 1-1,-1-1 1,1 0 0,-1 1-1,0-1 1,1 0-1,-1 1 1,0-1 0,1 1-1,-1-1 1,0 1 0,1-1-1,-1 1 1,0 0 0,0-1-1,0 1 1,1 0 0,-1 0-1,0 0 1,0-1 0,0 1-1,0 0 1,0 0 0,1 0-1,-1 0 1,0 0 0,0 1-1,0-1 1,0 0 0,1 0-1,-1 1 1,0-1 0,0 0-1,0 1 1,1-1-1,-1 0 1,0 1 0,1-1-1,-1 1 1,0 0 0,1-1-1,-1 1 1,0-1 0,1 1-1,-1 0 1,1 0 25,17-16-6629,-8 9-2013,-2 0-6010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9:12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11333,'23'44'7941,"-8"4"-5075,24 44 142,-38-92-2954,0-1 0,0 1 0,0-1 1,0 1-1,0-1 0,0 0 0,0 0 0,0 1 1,-1-1-1,1 0 0,0 0 0,-1 0 1,1 0-1,0 0 0,-1 0 0,1 0 1,-1 0-1,0 0 0,1 0 0,-1 0 1,0 0-1,0 0 0,1-1 0,-1 1 1,0 0-1,0 0 0,0 0 0,0 0 1,-1 0-1,1-1 0,0 1 0,0 0 1,-1 0-1,1 0 0,0 0 0,-1 0-54,21-190 499,-20 189-510,-1 1 0,1-1 1,0 1-1,0-1 0,0 1 0,1-1 0,-1 1 0,0 0 0,1-1 0,-1 1 0,0-1 0,1 1 0,0 0 1,-1-1-1,1 1 0,0 0 0,0 0 0,-1 0 0,1-1 0,0 1 0,0 0 0,0 0 0,1 0 0,-1 0 0,0 1 1,0-1-1,0 0 0,1 0 0,-1 1 0,0-1 0,1 1 0,-1-1 0,0 1 0,1 0 0,-1-1 0,1 1 0,-1 0 1,1 0-1,-1 0 0,1 0 0,-1 0 0,0 0 0,1 0 0,-1 1 0,1-1 0,-1 0 0,1 1 0,-1 0 1,0-1-1,0 1 0,1-1 0,-1 1 0,0 0 0,0 0 0,1 0 11,14 17-1269,5 3-3428,7-7-6190,-11-12 757</inkml:trace>
  <inkml:trace contextRef="#ctx0" brushRef="#br0" timeOffset="384.886">470 43 9861,'-3'-24'9630,"-22"20"-5888,-32 19-1721,56-15-1845,-1 0-125,-1 0 0,1 0 0,0 0 0,0 0 0,0 1 0,-1-1 0,1 1 0,0-1 0,0 1 0,0 0 0,0 0 0,0 0 1,0 0-1,0 0 0,0 0 0,0 1 0,1-1 0,-1 1 0,0-1 0,1 1 0,-1 0 0,1-1 0,0 1 0,0 0 0,-1 0 0,1 0 0,0 0 0,1 0 0,-1 0 0,0 0 0,0 0 0,1 0 0,-1 1 0,1-1 0,0 0 0,0 0 0,0 0 0,0 1 0,0-1 0,0 0 0,1 0 0,-1 1 0,1-1 0,-1 0 0,1 0 0,0 0 0,0 0 0,0 0 0,1 1-51,131 95 19,-131-96 9,0 0 0,0 1 0,0-1 0,-1 1 0,1-1 0,-1 1-1,1-1 1,-1 1 0,0 0 0,0 0 0,0-1 0,0 1 0,0 0 0,-1 0 0,1 0 0,-1 0 0,0 0 0,0 0 0,0 0 0,0 0 0,-1 0 0,1 0 0,-1 0 0,0 0 0,0 0 0,0-1 0,0 1-1,0 0 1,-1 0 0,1-1 0,-1 1 0,1-1 0,-1 1 0,0-1 0,0 0 0,0 0 0,0 0 0,-1 0 0,1 0 0,-1 0 0,1-1 0,-1 1 0,1-1 0,-2 1-28,-61-6-259,27-13-3337,34-3-8645,9 6-826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9:11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10421,'18'64'6868,"2"14"-3657,-15-58-3133,-1 1 0,0-1 1,-2 1-1,-1 0 0,0 0 0,-1 0 0,-4 18-78,-2 8-323,-5-62-848,6-10 1032,1-1-1,1 0 1,1 0 0,1 0 0,1 0-1,2 0 1,0 0 0,2 1 0,1-1-1,2-5 140,26-43 348,-32 71-268,0 1 1,1 0-1,-1 0 0,1 0 1,-1 0-1,1 1 1,0-1-1,0 0 0,0 1 1,0-1-1,0 1 0,0 0 1,0-1-1,1 1 0,-1 0 1,0 0-1,1 1 0,-1-1 1,0 0-1,1 1 0,-1-1 1,1 1-1,-1 0 0,1 0 1,-1 0-1,1 0 1,-1 0-1,1 1 0,-1-1 1,1 1-1,-1 0-80,3 2 192,-1 1-1,0 0 1,0 1 0,-1-1 0,1 1-1,-1-1 1,0 1 0,0 0 0,0 0-1,-1 0 1,0 1 0,0-1 0,0 1-1,0-1 1,-1 1 0,0-1 0,0 1-1,-1 0 1,0 0 0,0-1-1,0 1 1,0 0 0,-2 2-192,2-3 62,0-1 0,-1 0 0,1 0 0,-1 0 0,0 0 0,0 0 0,0-1 0,-1 1 0,1 0 0,-1 0 0,0-1 0,0 1 0,-1-1 0,1 0 0,0 1 0,-1-1 0,0 0 0,0-1 0,0 1 1,0 0-1,0-1 0,-1 0 0,1 1 0,-1-1 0,1-1 0,-1 1 0,0-1 0,0 1 0,0-1 0,0 0 0,0 0 0,0-1 0,0 1 0,0-1 0,0 0 0,0 0 0,0 0 0,0-1 0,0 1 0,-2-1-62,4 1-117,0-1 0,0 1 0,0 0 0,0-1 0,0 1-1,0-1 1,0 1 0,0-1 0,0 0 0,1 0 0,-1 0 0,0 0 0,0 0 0,1 0-1,-1 0 1,1-1 0,-1 1 0,1-1 0,0 1 0,-1-1 0,1 1 0,0-1 0,0 0-1,0 0 1,0 1 0,0-1 0,1 0 0,-1 0 0,1 0 0,-1 0 0,1 0 0,-1 0-1,1-1 118,9-45-12324,2 25 639</inkml:trace>
  <inkml:trace contextRef="#ctx0" brushRef="#br0" timeOffset="276.609">339 0 9124,'15'3'7585,"-6"9"-3481,-1 44-1508,-8-43-1431,22 255 2284,-21-263-4223,0 17 79,-4-20-4195,-3-5-5198,0-3-1472</inkml:trace>
  <inkml:trace contextRef="#ctx0" brushRef="#br0" timeOffset="516.566">246 194 13462,'0'1'3826,"3"1"208,1 0-1153,6-1-944,2-1-704,4 0-305,1 1-224,2 1-240,-1-2-127,0 4-129,-4 1-144,-1 2-336,-2-2-593,2 1-976,2-6-2449,2-3-3329,2-3-7556</inkml:trace>
  <inkml:trace contextRef="#ctx0" brushRef="#br0" timeOffset="865.177">651 163 10517,'-3'-21'11008,"-17"26"-7644,14-1-3207,1 0 0,-1 1 1,1 0-1,0 0 0,0 0 0,1 1 1,0-1-1,0 1 0,0 0 1,0 1-1,1-1 0,0 0 1,1 1-1,-1 0 0,1 0 0,0-1 1,1 1-1,0 0 0,0 1 1,0-1-1,1 0 0,0 0 0,0 0 1,1 1-158,0-5-2,0 1 0,0-1-1,1 0 1,-1 0 0,1 0 0,0 0 0,0 0 0,0 0-1,0 0 1,0 0 0,0-1 0,1 1 0,-1-1 0,1 0 0,0 0-1,0 0 1,0 0 0,0 0 0,0 0 0,0-1 0,0 0 0,0 1-1,1-1 1,-1 0 0,0-1 0,1 1 0,-1-1 0,1 1 0,-1-1-1,1 0 1,-1 0 0,1-1 0,-1 1 0,1-1 0,-1 1 0,0-1-1,1 0 1,-1-1 0,0 1 0,0 0 0,1-1 0,-1 0 0,0 0-1,-1 0 1,1 0 0,0 0 0,-1 0 0,1-1 0,-1 1 0,0-1-1,2-3 3,-1-2-82,-1 0 0,0 0 1,-1-1-1,1 1 0,-2 0 0,1-1 0,-1 1 0,-1-1 0,1 1 0,-2-1 0,1 1 0,-1 0 0,0-1 0,-1 1 0,0 0 0,0 1 0,-1-1 0,0 0 82,0-7-2333,4 12-1711,2 1-3820,0 1-4958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9:10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5 276 10773,'4'2'598,"-1"-1"0,0 0 1,1 0-1,-1 0 0,1 0 1,-1 0-1,1-1 0,0 1 0,-1-1 1,1 0-1,-1 0 0,1 0 1,0-1-1,-1 1 0,1-1 0,-1 0 1,3-1-599,-1 1 32,-1 0 0,0 0 0,0-1 1,0 1-1,0-1 0,0 0 0,0 0 0,-1 0 1,1-1-1,0 0 0,-1 1 0,0-1 0,0 0 1,0 0-1,0-1 0,0 1 0,-1-1 1,0 1-1,1-1 0,-1 0 0,0 0 0,-1 0 1,1 0-1,-1 0 0,0 0 0,0-1 1,0 1-1,0 0 0,-1 0 0,0-1 0,0 1 1,0 0-1,0-1 0,-1 1 0,0 0 0,0-4-32,-1 6 23,1 0-1,-1-1 0,1 1 0,-1 0 1,0 0-1,0 1 0,0-1 0,0 0 1,0 0-1,0 1 0,-1 0 0,1-1 0,0 1 1,-1 0-1,1 0 0,-1 0 0,1 0 1,-1 1-1,1-1 0,-1 1 0,0-1 1,1 1-1,-1 0 0,0 0 0,1 0 0,-1 1 1,0-1-1,1 1 0,-1-1 0,1 1 1,-1 0-1,1 0 0,-1 0 0,1 0 1,-1 0-1,1 1 0,0-1 0,0 1 0,0-1 1,0 1-1,0 0 0,0 0 0,0 0 1,0 0-1,0 1-22,-4 4 183,1 1 0,1-1 0,-1 1 0,1 0 0,0 0-1,1 0 1,0 1 0,0-1 0,1 1 0,0 0 0,0-1 0,1 1 0,0 0 0,1 0 0,0 0 0,0 0 0,1 0 0,0 0-1,1 0 1,0-1 0,0 1 0,1-1 0,0 1-183,-1-7-29,0 1 0,1-1 0,-1 0 0,0 0 0,1 0 0,-1 0 0,1 0 0,0-1 0,0 1-1,0-1 1,-1 1 0,1-1 0,1 0 0,-1 0 0,0-1 0,0 1 0,0-1 0,0 1 0,0-1 0,1 0 0,-1 0 0,0-1 0,0 1 0,0-1-1,0 1 1,0-1 0,1 0 0,-1 0 0,0 0 0,1-1 29,47-22-3847,-9-2-6153,-40 24 9003,19-12-10582</inkml:trace>
  <inkml:trace contextRef="#ctx0" brushRef="#br0" timeOffset="418.205">457 120 11253,'-41'-4'8847,"-2"9"-4702,38-4-4032,-1 0 1,1 0 0,0 1 0,0 0 0,1 0 0,-1 0 0,0 0 0,1 1 0,-1 0 0,1 0 0,0 0 0,0 1 0,0-1 0,0 1 0,0 0 0,1 0 0,0 0 0,0 0 0,0 1 0,0-1 0,1 1 0,0 0 0,0 0-114,1-2 5,1-1 0,0 1 0,0 0 0,0-1 0,0 1 0,0 0 0,1-1 0,-1 1 1,1-1-1,-1 1 0,1 0 0,0-1 0,0 0 0,1 1 0,-1-1 0,0 0 0,1 1 0,-1-1 1,1 0-1,0 0 0,-1 0 0,1 0 0,0-1 0,0 1 0,1 0 0,-1-1 0,0 0 0,0 1 1,1-1-1,-1 0 0,1 0 0,-1 0 0,1 0 0,-1-1 0,1 1 0,0-1 0,-1 0 1,1 1-1,0-1-5,36 17 3,-36-16 1,0 0-1,-1 1 0,1-1 0,-1 1 0,1-1 0,-1 1 1,1 0-1,-1 0 0,0 0 0,0 0 0,0 1 1,0-1-1,-1 0 0,1 1 0,-1-1 0,1 1 0,-1 0 1,0-1-1,0 1 0,0 0 0,0 0 0,0 0 1,-1 0-1,1 0 0,-1 0 0,0 0 0,0-1 0,0 1 1,0 0-1,-1 0 0,1 0 0,-1 0 0,1 0 1,-1 0-1,0 0 0,0-1 0,-1 1 0,1 0 0,0-1 1,-1 1-1,0-1 0,1 1 0,-1-1 0,0 0 1,0 0-1,-1 0 0,1 0 0,0 0 0,-1 0 0,1-1 1,-1 1-1,1-1-3,-58-2-4,60 0-192,-1 1 0,0-1 0,0 1-1,1-1 1,-1 0 0,1 0 0,-1 1-1,0-1 1,1 0 0,-1 0-1,1 0 1,0 0 0,-1 1 0,1-1-1,0 0 1,-1 0 0,1 0 0,0 0-1,0 0 1,0 0 0,0 0-1,0 0 1,0 0 0,0 0 0,0 0-1,0 0 1,1 0 0,-1 0 0,0 0-1,0 1 1,1-1 0,-1 0-1,1 0 1,-1 0 0,1 0 0,-1 1-1,1-1 1,0 0 0,-1 0 0,1 1 196,9-11-7350,4 3-4664</inkml:trace>
  <inkml:trace contextRef="#ctx0" brushRef="#br0" timeOffset="618.206">638 167 11205,'-14'-14'9068,"-50"30"-5938,58-11-2948,0 0 1,0 1 0,1 0 0,-1 0-1,1 1 1,1-1 0,-1 1 0,1 0-1,0 1 1,1-1 0,-1 0 0,2 1-1,-1 0 1,1 0 0,0 0 0,1 0-1,0 0 1,0 0 0,0 0 0,1 0-1,1 0 1,-1 1 0,1-1 0,1 0-1,-1 0 1,1 0 0,1-1 0,0 2-183,-2-7-35,0 1-1,0-1 1,1 1 0,-1-1 0,1 0-1,0 0 1,0 0 0,0 0 0,-1 0 0,2 0-1,-1 0 1,0-1 0,0 1 0,1-1-1,-1 0 1,0 1 0,1-1 0,0 0 0,-1 0-1,1-1 1,-1 1 0,1 0 0,0-1-1,0 0 1,-1 0 0,1 0 0,0 0 0,0 0-1,-1 0 1,1-1 0,0 1 0,-1-1-1,1 0 1,0 1 0,-1-1 0,1-1 0,1 0 35,29-15-4955,-8-5-5766,-15 9-804</inkml:trace>
  <inkml:trace contextRef="#ctx0" brushRef="#br0" timeOffset="1002.207">751 191 10725,'27'51'9484,"-7"31"-6674,-9-29-1567,-9-31-631,-3-31-21,25-192-111,-24 199-486,0 1 0,0-1 0,0 0 0,0 1 0,1-1 0,-1 0 0,0 1 0,1-1 0,-1 0 0,1 1 0,0-1 0,0 1-1,-1-1 1,1 1 0,0-1 0,0 1 0,0 0 0,1 0 0,-1-1 0,0 1 0,0 0 0,1 0 0,-1 0 0,0 0 0,1 0 0,-1 0 0,1 1 0,0-1 0,-1 0-1,1 1 1,-1-1 0,1 1 0,0 0 0,-1 0 0,1-1 0,0 1 0,0 0 0,-1 0 0,1 1 0,0-1 0,-1 0 0,1 0 0,0 1 0,-1-1 0,1 1 0,0 0-1,-1-1 1,1 1 0,-1 0 0,1 0 0,-1 0 0,0 0 0,1 0 0,-1 0 0,0 0 0,0 1 0,0-1 0,0 0 0,1 1 6,5 6-1010,13 15-3344,-3-12-5201,-8-7-1098</inkml:trace>
  <inkml:trace contextRef="#ctx0" brushRef="#br0" timeOffset="1174.21">1041 186 10773,'15'25'8371,"0"47"-5385,-13-66-2985,-1 0-1,0 1 0,-1-1 1,0 0-1,0 1 0,0-1 1,-1 0-1,0 1 1,0-1-1,0 0 0,-1 0 1,0 0-1,0 0 0,-2 3 0,-1-9-1311,0-4-7099,4-2-3988</inkml:trace>
  <inkml:trace contextRef="#ctx0" brushRef="#br0" timeOffset="1452.129">1015 0 11605,'0'5'2610,"1"7"15,3 1-1713,2 4-544,0-1-304,2 0-384,3-6-2273,1-1-2193,2-6-5683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9:09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262 221 10453,'-18'-32'8159,"-29"11"-4435,39 21-3554,-1 1 0,0 0 1,0 0-1,1 1 0,-1 0 1,1 1-1,-1 0 1,1 0-1,0 1 0,0-1 1,1 2-1,-1-1 0,1 1 1,0 1-1,0-1 1,0 1-1,1 0 0,0 1 1,0-1-1,1 1 0,-1 0 1,1 1-1,1-1 1,0 1-1,0 0 0,0 0 1,1 0-1,0 1 1,0 4-172,2-10 13,1 1 0,0 0 0,0 0 0,0 0 0,0 0 0,0 0 0,1 0-1,0 0 1,0 0 0,0 0 0,0 0 0,1-1 0,-1 1 0,1-1-1,0 1 1,0-1 0,0 1 0,1-1 0,-1 0 0,1 0 0,0 0-1,0-1 1,0 1 0,0 0 0,0-1 0,0 0 0,1 0 0,1 1-12,4 2-114,0-2 1,0 1 0,0-1 0,1 0 0,-1-1 0,1 0 0,0 0-1,-1-1 1,1 0 0,0-1 0,3 0 113,17-12-4231,-16-7-6753,-11 8-149</inkml:trace>
  <inkml:trace contextRef="#ctx0" brushRef="#br0" timeOffset="337.267">210 0 9556,'-9'18'8180,"11"19"-5265,-1-29-2132,36 225 4230,-21-107-4565,-4-124-6263,-5-9-3884,-2 1-1666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22T18:13:53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16084 6992 0,'0'0'0,"0"0"0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9:46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10245,'4'21'11853,"-1"34"-8958,-1-4-2031,51 479 1102,-28-148 233,-37-412-2962,6-21-4895,3 14-4926,0 11-2417</inkml:trace>
  <inkml:trace contextRef="#ctx0" brushRef="#br0" timeOffset="756.986">2756 78 8948,'21'-41'10901,"-18"50"-7349,-1 14-2538,-2-21-660,19 303 3588,8 151-2703,-15-138-100,-12-201-1200,-6-117-5353,0-11-5500,0-5-3770</inkml:trace>
  <inkml:trace contextRef="#ctx0" brushRef="#br0" timeOffset="3343.227">88 1197 9060,'-14'-7'6807,"-10"2"-2737,24 5-4000,0 0 0,0-1-1,0 1 1,0 0 0,0-1 0,1 1-1,-1-1 1,0 1 0,0 0 0,0-1-1,0 1 1,0 0 0,0-1 0,0 1-1,0 0 1,-1-1 0,1 1 0,0-1-1,0 1 1,0 0 0,0-1 0,0 1-1,-1 0 1,1 0 0,0-1 0,0 1-1,0 0 1,-1-1 0,1 1-1,0 0 1,-1 0 0,1-1 0,0 1-1,0 0 1,-1 0 0,1 0 0,0 0-1,-1-1 1,1 1 0,0 0 0,-1 0-1,1 0-69,135-29 4184,141 24-3080,-80 12-544,90 17-18,-58-15-192,53-2 39,-45 1-280,-45-10-23,-80 5-51,151-1 314,-115 6-232,-3-2 65,-48-9-121,-96 4-70,0-1 0,0 1 0,1 0 0,-1-1 0,0 1-1,0 0 1,0 0 0,0-1 0,0 1 0,0 0 0,0 0 0,0-1-1,0 1 1,0 0 0,-1-1 0,1 1 0,0 0 0,0-1 0,-1 1 0,1 0-1,0-1 1,-1 1 0,1 0 0,-1-1 0,1 1 0,-1-1 0,1 1-1,-1-1 1,1 1 0,-1-1 0,1 1 0,-1-1 0,0 0 0,1 1 0,-1-1-1,0 0 1,1 1 0,-1-1 0,0 0 0,1 0 0,-1 0 0,0 0-1,1 1 1,-1-1 0,0 0 0,0 0 0,1-1 0,-1 1 0,0 0 0,0 0-1,1 0 1,-1 0 9,-84 24-7332,25-15-2397,5-4-3653</inkml:trace>
  <inkml:trace contextRef="#ctx0" brushRef="#br0" timeOffset="4643.555">33 5 8500,'-6'0'2633,"6"0"-2297,0 0 1,0 0 0,0 0 0,0 1 0,0-1-1,0 0 1,0 0 0,0 0 0,0 1-1,0-1 1,0 0 0,0 0 0,0 0-1,0 1 1,0-1 0,0 0 0,0 0 0,0 0-1,0 0 1,0 1 0,0-1 0,0 0-1,0 0 1,-1 0 0,1 1 0,0-1-1,0 0 1,0 0 0,0 0 0,0 0 0,-1 0-337,32 7 3762,21-9-2787,-25 1-654,287 16 1498,-62-22-627,-132-1-1100,274-4 676,-195 17-349,23-11-190,-25 14-130,133-12-51,-305 3-21,112 18-67,96-23 277,-174 30-165,43-17-83,-126 6-704,7-17-3354,14 1-1274,2 0-4013,2 3-2727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0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191 109 9877,'5'3'11908,"2"29"-7388,-1 89-2073,-11-118-5520,0-22-4016,5 9 27,2-1-4450</inkml:trace>
  <inkml:trace contextRef="#ctx0" brushRef="#br0" timeOffset="699.99">241 30 7123,'-12'-14'9663,"-7"11"-4376,-45 22-596,55-16-4594,1 1 0,-1 0 0,1 0 0,0 1 0,0 0 0,0 0 0,0 1 0,1 0 0,0 1 0,1-1 0,-1 1-1,1 1 1,1-1 0,-1 1 0,1 0 0,1 0 0,-1 1 0,1-1 0,1 1 0,0 0 0,0 0 0,0 0 0,1 0 0,1 1 0,0-1 0,0 1-1,0 3-96,3-5 3,-1 0 0,1 1 0,0-1 0,0 0 0,1-1-1,0 1 1,1 0 0,0-1 0,0 0 0,0 0-1,1 0 1,0 0 0,1-1 0,-1 0 0,1 0 0,0 0-1,1-1 1,-1 0 0,1 0 0,0 0 0,0-1-1,1 0 1,-1-1 0,1 0 0,0 0 0,0 0-1,0-1 1,0 0 0,0-1 0,0 0 0,1 0 0,-1-1-1,0 0 1,1 0 0,-1-1 0,8-1-3,-9 2-75,1 0-1,0 0 1,-1-1 0,1 0 0,-1 0-1,1-1 1,-1 0 0,1 0 0,-1-1-1,0 0 1,0 0 0,-1-1 0,1 0-1,-1 0 1,1 0 0,-1-1 0,0 0-1,-1 0 1,1-1 0,-1 1 0,0-1-1,-1 0 1,1-1 0,-1 1-1,-1-1 1,1 0 0,-1 0 0,0 0-1,2-6 76,-4 2 68,0 0 0,-1 0 0,0 0 0,-1 0 0,0 0 0,0 0 0,-1 0 0,-1 0 0,0 0 0,0 1 0,-1 0 0,-1-1 0,0 1 0,0 1 0,0-1-1,-1 1 1,-1 0 0,0 0 0,0 1 0,-1-1 0,0 2 0,0-1 0,0 1 0,-1 1 0,0-1 0,-1 2 0,0-1 0,-5-1-68,-28-3 383,27 16-3560,18-3-9402,1-2-1235</inkml:trace>
  <inkml:trace contextRef="#ctx0" brushRef="#br0" timeOffset="1431.221">581 198 12166,'2'-2'3329,"-1"1"225,-1 1-1601,0-1-369,1 1-271,-1-1-401,-1 1-303,-1 0-161,3 0-176,0 0-240,-2 2-288,1-1-320,1 0-513,-1 1-480,1 0-2208,-1-1-2738,0 3-5859</inkml:trace>
  <inkml:trace contextRef="#ctx0" brushRef="#br0" timeOffset="1604.363">578 325 13750,'1'3'3730,"1"-1"96,0 1-1745,-2-3-561,1 1-479,-1-1-369,0 1-192,0-2-288,0-1-352,0 1-400,0 0-688,0-1 1088,1-1-3762,0-1-3105,-2-3-7172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6:04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118 224 7972,'-44'0'12908,"14"32"-8517,1 56-3234,26-83-1130,1 0 1,0 0-1,0 1 0,1-1 1,0 1-1,0 0 0,0-1 0,0 1 1,1 0-1,0 0 0,0-1 1,0 1-1,1 0 0,0 0 0,0-1 1,1 1-1,-1-1 0,1 1 1,0-1-1,1 0 0,-1 0 0,1 0 1,0 0-1,1 0 0,-1 0 1,1-1-1,0 0 0,0 0 0,0 0 1,0 0-1,1 0 0,-1-1 1,1 0-1,0 0 0,1 0-27,6-1 8,0 0 0,-1-1-1,1 0 1,0-1 0,0-1 0,0 0-1,0 0 1,-1-1 0,1-1 0,-1 0-1,1-1 1,-1 0 0,0 0 0,0-1-1,-1-1 1,0 0 0,1 0 0,-2-1-1,1 0 1,-1 0 0,1-3-8,-8 7 7,1 0-1,-1-1 1,0 1 0,0-1 0,0 0-1,-1 0 1,0 1 0,1-1-1,-1 0 1,0 0 0,-1 0 0,1 0-1,-1 0 1,0 0 0,0 0-1,0-1 1,0 1 0,-1 0 0,0 0-1,0 0 1,0 0 0,0 1-1,0-1 1,-1 0 0,0 0 0,0 1-1,0-1 1,0 1 0,0-1-7,-3-4 68,-1 1 0,0 0 0,0 0 1,0 0-1,0 0 0,-1 1 0,0 0 1,-1 1-1,1-1 0,-1 2 0,0-1 1,-4-1-69,-81-22-873,89 26-806,7-1-11921,4 0 1208</inkml:trace>
  <inkml:trace contextRef="#ctx0" brushRef="#br0" timeOffset="371.47">367 222 12838,'28'59'11663,"-9"5"-8352,-17-50-3298,1 0 0,1-1 0,0 0 0,1 0-1,1 0 1,0 0 0,1-1 0,0 0 0,0 0 0,5 4-13,-11-15 11,0 0 0,-1 0 0,1 0 0,0 0 0,0 0-1,0 0 1,0 0 0,0 0 0,0-1 0,0 1 0,0 0 0,0-1 0,0 1 0,0 0 0,0-1 0,1 0 0,-1 1 0,0-1 0,0 0 0,0 1 0,1-1 0,-1 0 0,0 0 0,0 0-1,1 0 1,-1 0 0,0-1 0,0 1 0,1 0 0,-1-1 0,0 1 0,0 0 0,0-1 0,1 1 0,-1-1 0,0 0 0,0 1 0,0-1 0,0 0 0,0 0 0,0 0 0,0 1 0,-1-1-1,1 0 1,0 0 0,0 0 0,-1-1 0,1 1 0,-1 0 0,1 0 0,-1 0 0,1 0 0,-1 0 0,1-1 0,-1 1-11,21-73 268,26-143-378,-37 224-16369,-8-2 4273</inkml:trace>
  <inkml:trace contextRef="#ctx0" brushRef="#br0" timeOffset="688.562">701 353 12262,'34'5'7860,"2"-8"-4531,-27 2-3248,0-1 0,-1 0 1,1 0-1,-1-1 0,0 0 0,0-1 1,0 0-1,0 0 0,-1-1 0,1 0 0,1-1-81,-7 4 47,-1 1-1,1-1 0,-1 1 1,0-1-1,1 1 0,-1-1 1,0 0-1,0 0 0,0 0 1,0 1-1,-1-1 0,1 0 1,0 0-1,-1 0 0,1 0 1,-1 0-1,0 0 0,0 0 1,1 0-1,-1-1 0,-1 1 1,1 0-1,0 0 0,0 0 1,-1 0-1,1 0 0,-1 0 1,0 0-1,0 0 0,1 1 1,-1-1-1,0 0 0,-1 0 1,1 1-1,0-1 0,0 0 1,-1 1-1,1-1 0,-1 1 1,1 0-1,-1-1 0,0 1 1,1 0-1,-1 0 0,0 0 1,0 0-1,0 0 0,0 1 1,0-1-1,0 1 0,0-1 1,-1 1-47,-1-2 82,-1 0 0,1 1 0,-1-1 1,1 1-1,-1 0 0,0 0 1,0 1-1,0 0 0,1 0 0,-1 0 1,0 0-1,0 0 0,0 1 1,1 0-1,-1 0 0,0 1 0,1-1 1,-1 1-1,1 0 0,-1 0 1,1 1-1,0-1 0,0 1 0,0 0 1,0 0-1,1 0 0,-1 0 0,1 1 1,0-1-1,0 1 0,0 0 1,0 0-1,1 0 0,-1 0 0,1 1 1,0-1-1,1 1 0,-1 0-82,-2 4 111,1 2 1,0-1-1,1 0 0,0 0 0,0 1 0,1-1 0,1 1 0,-1 0 0,2-1 0,0 1 0,1 4-111,-2-10 27,1-1-1,0 0 1,1 0-1,-1 0 1,1 0-1,-1 0 1,1 0-1,1-1 1,-1 1-1,0-1 1,1 1-1,0-1 1,0 0-1,0 0 1,0 0-1,0 0 1,0-1-1,1 1 1,-1-1-1,1 0 1,0 0-1,0 0 1,0 0-1,0-1 1,0 0-1,0 0 1,0 0-1,0 0 1,3 0-27,59-2-677,-27-12-2815,-10-6-2466,-6-10-3634,-8 4-2544</inkml:trace>
  <inkml:trace contextRef="#ctx0" brushRef="#br0" timeOffset="1437.465">1018 237 9941,'1'27'8541,"3"0"-3781,15 57-3189,-5-25-676,-4-12-175,-8-111 110,-2 58-789,-2-13 158,2-1 0,1 0 0,0 1 1,1-1-1,1 1 0,1-1 0,5-13-199,-7 30 26,-1 0 1,1 0-1,0 1 0,1-1 1,-1 0-1,0 1 0,1-1 0,-1 1 1,1 0-1,0 0 0,0 0 1,0 0-1,0 0 0,0 1 1,0-1-1,1 1 0,-1 0 0,0 0 1,1 0-1,-1 1 0,0-1 1,1 1-1,-1 0 0,1-1 0,-1 2 1,1-1-1,-1 0 0,1 1 1,-1-1-1,1 1 0,-1 0-26,22 3-3867,-2 2-4194,-14-4 2777,2 0-6996</inkml:trace>
  <inkml:trace contextRef="#ctx0" brushRef="#br0" timeOffset="1789.463">1340 44 11077,'3'30'11593,"6"17"-7548,1 14-3289,8 222 1576,-18-283-2411,1-1 1,-1 1-1,0-1 0,1 1 0,-1-1 1,0 1-1,1 0 0,-1-1 0,0 1 1,1 0-1,-1-1 0,1 1 0,-1 0 1,0 0-1,1-1 0,-1 1 0,1 0 1,-1 0-1,1 0 0,-1 0 0,1-1 1,-1 1-1,1 0 0,-1 0 1,1 0-1,-1 0 0,1 0 0,-1 0 1,1 0-1,-1 1 0,1-1 0,-1 0 1,1 0-1,-1 0 0,1 0 0,-1 1 1,1-1-1,-1 0 0,1 0 0,-1 1 1,1-1-1,-1 0 0,0 1 1,1-1-1,-1 1 0,0-1 0,1 0 1,-1 1-1,0-1 0,0 1 0,1-1 79,9-16-3222,10-12-8039,-10 7-27</inkml:trace>
  <inkml:trace contextRef="#ctx0" brushRef="#br0" timeOffset="2094.454">1551 221 12646,'-11'-1'7151,"3"7"-3682,-2 26-1246,6-12-1908,1 0 0,1 0 0,1 1 1,1-1-1,0 0 0,2 1 0,0-1 0,2 2-315,-3-18 14,1-1-1,0 0 0,-1 0 1,1 1-1,0-1 1,0 0-1,1-1 0,-1 1 1,1 0-1,-1-1 1,1 1-1,0-1 1,0 0-1,0 0 0,0 0 1,0 0-1,0 0 1,1-1-1,-1 0 1,0 1-1,1-1 0,0-1 1,-1 1-1,1 0 1,-1-1-1,1 0 0,0 0 1,-1 0-1,1 0 1,0 0-1,2-1-13,2 0-18,0 0 1,-1 0-1,1-1 1,-1 0-1,1 0 1,-1 0-1,0-1 0,0 0 1,0-1-1,0 0 1,-1 0-1,1 0 0,-1-1 1,0 0-1,0 0 18,-3-1 21,0 1 1,0-1-1,0 0 0,-1 0 0,0 0 0,0-1 0,0 1 1,-1 0-1,0-1 0,0 1 0,-1-1 0,0 1 0,0-1 1,0 0-1,-1 1 0,0 0 0,0-1 0,-1 1 0,0-1 1,0 1-1,0 0 0,-1 0 0,1 0 0,-2 1 0,1-1 1,-1 0-1,1 1 0,-2 0 0,1 0 0,-4-3-21,4 4 17,0 0 0,0 0 0,-1 1 0,1 0 0,-1 0 0,0 0 0,0 0 0,0 1 0,0 0 0,0 0 0,0 0 0,-1 1 0,1-1 0,0 1 0,-1 1 0,1-1 1,-1 1-1,0 0 0,1 0 0,-1 0 0,1 1 0,-1 0 0,1 0 0,-1 1 0,1-1 0,0 1 0,0 0 0,0 0 0,-3 2-17,4 7-3445,21-7-9753,-2-5 566</inkml:trace>
  <inkml:trace contextRef="#ctx0" brushRef="#br0" timeOffset="2638.419">1838 224 10389,'18'-4'9948,"0"-5"-6144,23-4-1448,-35 13-2328,0 0-1,-1 0 1,1 1-1,-1 0 1,1 0-1,-1 0 1,1 1-1,-1-1 1,0 1-1,1 1 1,-1-1-1,0 1 1,-1 0-1,1 0 1,0 0-1,-1 0 1,0 1-1,0 0 1,0 0-1,0 0 1,0 0-1,-1 1 1,0 0-1,0-1 0,0 1 1,-1 0-1,1 0 1,-1 1-1,0-1 1,-1 1-28,46 174 72,-51-214-99,3 28 48,-1 0 0,1 0 0,-1 0 0,0 0 0,-1 0 0,1 1 0,-1-1 0,0 1 1,0 0-1,-1 0 0,0 0 0,0 0 0,0 1 0,0-1 0,-1 1 0,0 0 0,1 0 0,-2 1 0,1 0 0,0-1 0,-1 2 0,1-1 0,-1 1 0,0 0 0,0 0 0,0 0-21,2 2 81,0 0 0,-1 0 0,1 1 0,0-1 1,-1 1-1,1 0 0,0 0 0,0 1 0,0-1 0,0 1 0,0 0 0,0 0 0,0 0 0,1 0 0,-1 1 0,1 0 1,-1-1-1,1 1 0,0 0 0,0 1 0,1-1 0,-1 0 0,0 1 0,1 0 0,0 0 0,0-1 0,0 1 1,-1 4-83,2-5 56,0-1-1,0 1 0,0-1 0,0 1 0,0 0 0,1 0 0,-1-1 0,1 1 0,0 0 0,0 0 0,0 0 0,0-1 0,0 1 0,0 0 0,1 0 0,0-1 0,-1 1 0,1 0 0,0-1 0,0 1 0,0 0 0,1-1 0,-1 1 0,1-1 1,-1 0-1,1 0 0,0 1 0,0-1 0,0 0 0,0 0 0,0-1 0,0 1 0,1 0 0,-1-1 0,0 1 0,1-1 0,-1 0 0,1 0 0,2 1-54,0 0-70,0 0-1,0 0 0,0 0 1,1-1-1,-1 0 1,0 0-1,1 0 1,-1 0-1,1-1 1,-1 0-1,0 0 0,1-1 1,-1 1-1,1-1 1,-1-1-1,0 1 1,0-1 70,24-13-5096,-8-9-6156,-11 2-3477</inkml:trace>
  <inkml:trace contextRef="#ctx0" brushRef="#br0" timeOffset="3179.923">2397 214 10677,'-11'-13'7702,"-7"9"-3571,-39 16 326,50-8-4339,-1 1 0,1 0-1,0 1 1,0 0 0,0 0 0,1 0-1,0 1 1,0 0 0,1 0 0,0 0 0,0 1-1,1 0 1,0 0 0,0 0 0,0 0 0,1 0-1,1 1 1,0 0 0,0-1 0,0 1-1,1 0 1,0 0 0,1 0 0,0 0 0,1 0-1,-1 0 1,2 3-118,2-8 15,0 1 0,1-1 0,-1 0 0,1 0-1,0 0 1,0 0 0,1-1 0,-1 0 0,0 0 0,1-1 0,0 1 0,0-1-1,0 0 1,0-1 0,0 0 0,0 1 0,0-2 0,0 1 0,0-1-1,1 0 1,0 0-15,-2 0-157,1 0-1,-1 0 0,1-1 1,-1 1-1,1-1 1,-1-1-1,0 1 0,1-1 1,-1 1-1,0-1 1,0-1-1,0 1 0,-1-1 1,1 0-1,0 0 1,-1 0-1,0-1 0,0 0 1,0 1-1,0-2 1,0 1-1,-1 0 0,1-2 158,15-35-6143,-11-5-5080,-8 23 1771</inkml:trace>
  <inkml:trace contextRef="#ctx0" brushRef="#br0" timeOffset="3443.919">2391 22 12726,'-2'28'8548,"6"18"-3934,0-11-2649,-4-25-1619,2 51 671,3 0 1,3-1 0,8 27-1018,-7-64-297,-2-37-3478,-5-10 353,3 1-6423,-1 6-4052</inkml:trace>
  <inkml:trace contextRef="#ctx0" brushRef="#br0" timeOffset="3831.917">2580 319 13334,'38'13'7528,"4"-6"-4101,-36-7-3362,1 1 0,-1-1 1,1 0-1,0-1 1,-1 0-1,1 0 1,-1 0-1,0-1 0,1 0 1,-1 0-1,0 0 1,0-1-1,0 0 1,-1 0-1,1-1 1,-1 1-1,6-6-65,-10 7 4,0 0 0,0-1 0,0 1 0,0-1 1,0 0-1,-1 1 0,1-1 0,-1 0 0,0 1 0,0-1 0,0 0 0,0 0 0,0 1 0,0-1 1,-1 0-1,1 1 0,-1-1 0,0 0 0,0 1 0,0-1 0,0 1 0,0-1 0,0 1 1,-1 0-1,1 0 0,-1-1 0,0 1 0,0 0 0,1 0 0,-1 0 0,0 1 0,-1-1 1,1 0-1,0 1 0,0 0 0,-1-1 0,0 1-4,1-1 68,-1 0 0,1 0 1,-1 1-1,0-1 0,0 1 0,0-1 0,0 1 0,0 0 1,0 0-1,0 1 0,0-1 0,0 0 0,-1 1 0,1 0 1,0 0-1,0 0 0,0 0 0,-1 1 0,1-1 0,0 1 1,0-1-1,0 1 0,0 0 0,0 1 0,0-1 0,0 0 1,0 1-1,0-1 0,1 1 0,-1 0 0,1 0 1,-1 0-1,1 1 0,0-1 0,0 0 0,0 1 0,0-1 1,-2 4-69,0-2 103,0 1 0,0 0 0,1 1 0,0-1 0,0 1 1,0-1-1,0 1 0,1 0 0,0 0 0,0 0 1,1 0-1,0 1 0,0-1 0,0 0 0,1 0 0,-1 1 1,2-1-1,-1 0 0,1 1 0,0-1 0,0 0 1,0 0-1,1 1 0,0-1 0,1-1 0,-1 1 0,1 0 1,0-1-1,0 1 0,1-1 0,0 0 0,0 0 1,0 0-1,0-1 0,1 1 0,0-1 0,1 1-103,89 15-572,-29-21-2868,-15-14-4664,-21-5-1536,-10 1-549</inkml:trace>
  <inkml:trace contextRef="#ctx0" brushRef="#br0" timeOffset="4131.828">3081 248 11573,'-22'-16'8572,"-2"9"-3614,19 7-4743,-1 0 1,1 1-1,0-1 1,0 1 0,0 0-1,0 0 1,-1 1-1,1 0 1,1-1-1,-1 2 1,0-1-1,0 0 1,1 1 0,0 0-1,-1 0 1,1 1-1,0-1 1,1 1-1,-1-1 1,0 1 0,0 3-216,1-4 37,0 0 0,1 0 0,-1 1 0,1-1 0,0 1 0,0 0 1,1-1-1,-1 1 0,1 0 0,0 0 0,0 0 0,0 0 1,0 0-1,1 0 0,-1 0 0,1 1 0,0-1 0,1 0 0,-1 0 1,1 0-1,-1 0 0,1 0 0,0 0 0,1 0 0,-1 0 0,1 0 1,0-1-1,0 1 0,0 0 0,0-1 0,0 0 0,1 1 1,0-1-1,0 0 0,0 0 0,0-1 0,0 1 0,0 0 0,1-1 1,1 1-38,1 1-61,0 0 1,1 0-1,-1-1 1,1 0-1,0 0 1,0 0-1,0-1 1,0 0-1,0-1 1,1 0-1,-1 0 1,0 0-1,1-1 1,-1 0-1,4-1 61,-8 0-323,-1-1-1,1 0 0,-1 0 0,0 0 0,1-1 0,-1 1 0,0 0 0,-1-1 0,1 1 0,0-1 0,-1 0 0,0 0 0,1 1 0,-1-1 0,0 0 0,0 0 0,-1 0 0,1 0 1,-1 0-1,1 0 0,-1 0 0,0 0 0,0-1 0,0 1 0,-1-2 324,4-17-2989,5-23-7133,-5 22 1139</inkml:trace>
  <inkml:trace contextRef="#ctx0" brushRef="#br0" timeOffset="4349.957">3116 7 14263,'-8'-7'11552,"6"18"-7278,5 30-4798,-1-27 1757,1 53-741,4 0 1,2 0-1,4-1 0,4 9-492,13-18-5,-42-84-5371,1 7-7929,4 7-760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1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11733,'-25'-1'7925,"-2"5"-3576,25-4-4256,1 0-1,-1 0 1,0 1-1,1-1 1,-1 0-1,0 1 1,1-1-1,-1 1 1,1 0-1,-1 0 1,1 0-1,-1 0 1,1 0 0,-1 0-1,1 0 1,0 0-1,0 0 1,0 0-1,-1 1 1,1-1-1,0 0 1,1 1-1,-1-1 1,0 1-1,0-1 1,1 1 0,-1 0-1,1-1 1,-1 1-1,1 0 1,0-1-1,-1 1 1,1 0-1,0-1 1,0 1-1,0 0 1,0 0-1,1-1 1,-1 1 0,0 0-1,1-1 1,-1 1-1,2 1-92,49 50 264,-21-30-197,-29-22-66,0-1 1,0 1-1,0 0 1,0-1-1,0 1 1,0 0-1,0 0 1,0-1-1,0 1 1,0 0-1,-1 0 1,1 0-1,0 0 1,-1 0-1,1 0 1,-1 1-1,1-1 1,-1 0-1,1 0 1,-1 0-1,0 0 1,1 1-1,-1-1 1,0 0-1,0 0 1,0 0-1,0 1 0,0-1 1,0 0-1,-1 0 1,1 0-1,0 1 1,0-1-1,-1 0 1,1 0-1,-1 0 1,1 0-1,-1 0 1,0 0-1,1 0 1,-1 0-1,0 0 1,0 0-1,0 0 1,1 0-1,-1 0 1,0 0-1,0-1 1,0 1-1,0 0 1,-1-1-1,1 1 1,0-1-1,0 1 1,0-1-1,0 0 0,0 1 1,-1-1-1,1 0 1,0 0-1,0 0 1,-1 0-1,0 0-1,-43 1 320,30-10-1998,22-11-4930,2 9-1081,3-1-5050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1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28 12406,'-26'7'9742,"3"10"-4517,20-14-5134,-1 0 1,1 1 0,0 0 0,1-1 0,-1 1-1,1 0 1,-1 1 0,1-1 0,0 0 0,1 1-1,-1-1 1,1 1 0,0-1 0,0 1-1,0 0 1,1-1 0,-1 1 0,1 0 0,0 0-1,1-1 1,-1 1 0,1 0 0,0-1 0,0 1-1,1-1 1,-1 1 0,3 3-92,-3-6-103,0-1 0,0 1 1,0-1-1,1 1 0,-1-1 0,0 1 0,1-1 1,0 0-1,-1 0 0,1 0 0,0 0 0,-1 0 1,1 0-1,0 0 0,0-1 0,0 1 0,0-1 1,-1 1-1,1-1 0,0 0 0,0 0 1,0 1-1,0-2 0,0 1 0,0 0 0,0 0 1,0 0-1,0-1 0,0 1 0,0-1 0,-1 0 1,1 1-1,0-1 0,0 0 0,-1 0 0,1 0 1,0 0-1,0-1 103,18-15-5660,-4-2-3687,-5 3-1575</inkml:trace>
  <inkml:trace contextRef="#ctx0" brushRef="#br0" timeOffset="344">197 43 10709,'-11'0'8726,"1"6"-3863,-16 49-1572,25-53-3265,0 1 0,0 0 1,0-1-1,1 1 0,-1 0 1,1 0-1,0 0 0,0-1 1,0 1-1,0 0 0,0 0 1,1 0-1,-1-1 0,1 1 1,-1 0-1,1-1 0,0 1 1,0 0-1,1-1 0,-1 1 1,1-1-1,-1 0 0,1 1 1,-1-1-1,1 0 0,0 0 1,0 0-1,0 0 0,1 0 1,-1-1-1,0 1 0,0-1 1,1 1-1,-1-1 0,1 0 1,0 0-1,-1 0 0,1 0 1,0 0-1,-1-1 1,1 1-1,0-1 0,0 0 1,0 0-1,-1 0 0,1 0 1,2-1-27,-2 1-48,1 0-1,0 0 1,-1-1 0,1 1 0,-1-1 0,1 0 0,-1 0 0,1 0 0,-1-1 0,0 1 0,1-1 0,-1 0 0,0 0 0,0 0 0,0 0 0,0-1 0,-1 1 0,1-1 0,-1 1 0,1-1 0,-1 0 0,0 0 0,0 0 0,0 0 0,-1-1 0,1 1 0,-1 0 0,1-1 0,-1 1 0,0-1 0,-1 1 0,1-1 0,-1 0 0,1 1 0,-1-1 0,0 0 0,0 1 0,-1-1 0,1 0 0,-1 1 0,0-1 0,0 1 0,0-1 0,0 1 0,0-1 0,-1 1 0,0 0-1,0 0 1,0 0 0,0 0 0,0-1 48,-44-14 47,36 35-5085,11-12-2768,1-2-5758</inkml:trace>
  <inkml:trace contextRef="#ctx0" brushRef="#br0" timeOffset="503.998">376 55 13494,'5'27'5822,"12"51"2075,-2 104-7727,-29-199-8259,11 4 798,0-2-4696</inkml:trace>
  <inkml:trace contextRef="#ctx0" brushRef="#br0" timeOffset="813.114">401 34 9973,'34'-21'11358,"-32"20"-11185,1 1 0,-1 0 0,0 0 0,0 0 0,0 0 0,0 0 0,1 0 0,-1 0 0,0 1 0,0-1 0,0 1 0,0-1 0,0 1 1,0 0-1,0 0 0,0 0 0,0 0 0,0 0 0,0 1 0,-1-1 0,1 0 0,-1 1 0,1-1 0,-1 1 0,2 1-173,0 0 42,-1 0-1,1 1 1,-1-1-1,0 1 1,0-1-1,0 1 1,0-1-1,-1 1 1,0 0-1,1 0 1,-1 0-1,-1 0 1,1 0-1,0 0 1,-1 0-1,0 0 1,0 0-1,0 0 1,-1 0-1,1 0 1,-1 0-1,0 0 1,0 0-1,0 0 1,-1 0-1,1 0 1,-1-1-1,0 1 1,0-1-1,-1 1 1,1-1-1,0 0 1,-1 0-1,0 0 1,0 0-1,0 0 1,0 0-1,0-1 1,-1 0-1,1 0 1,-1 0-1,1 0 1,-1 0-1,0-1 1,-2 2-42,5-3-56,1 0 0,-1 0-1,1 1 1,-1-1 0,1 0 0,-1 0 0,0 1 0,1-1 0,-1 0 0,1 0 0,-1 0 0,1 0 0,-1 0 0,0 0 0,1 0 0,-1 0 0,1 0 0,-1 0 0,1 0 0,-1-1 0,0 1 0,1 0-1,-1 0 1,1 0 0,-1-1 0,1 1 0,-1 0 0,1-1 0,-1 1 0,1 0 0,0-1 0,-1 1 0,1-1 0,-1 1 0,1-1 0,0 1 0,-1-1 0,1 1 0,0-1 0,0 1 0,-1-1 0,1 1-1,0-1 1,0 1 0,0-1 0,0 0 0,0 1 0,0-1 56,3-18-11076,2 7-2666</inkml:trace>
  <inkml:trace contextRef="#ctx0" brushRef="#br0" timeOffset="1122.174">586 99 12838,'22'5'7120,"6"1"-4243,33-9-2616,-59 0-268,1 0 1,-1-1-1,0 1 0,-1-1 1,1 1-1,-1-1 0,1 1 1,-1-1-1,0 0 0,0 0 1,-1 0-1,1 1 0,-1-1 1,0 0-1,0 0 0,0 0 1,0 0-1,-1 0 0,1 0 1,-1 1-1,0-1 0,-1 0 1,1 0-1,-2-2 7,2 5 45,1 0 1,-1 0-1,0 0 0,0 0 1,0 1-1,0-1 0,0 0 1,-1 0-1,1 1 0,0-1 1,0 1-1,0-1 0,-1 1 1,1-1-1,0 1 0,0 0 1,-1 0-1,1-1 0,0 1 1,-1 0-1,1 0 0,0 1 1,-1-1-1,1 0 0,0 0 1,0 0-1,-1 1 1,1-1-1,0 1 0,0-1 1,0 1-1,-1-1 0,1 1 1,0 0-1,0 0 0,0-1 1,0 1-1,0 0 0,0 0 1,0 0-1,1 0-45,-42 41 1780,40-40-1702,0 1 1,0 0-1,0 0 1,0 0-1,0 0 0,0 0 1,1 0-1,-1 0 1,1 1-1,0-1 1,0 1-1,1-1 0,-1 1 1,0-1-1,1 1 1,0-1-1,0 1 1,0-1-1,0 1 1,1-1-1,0 1 0,-1-1 1,1 1-1,0-1 1,1 0-1,-1 0 1,0 1-1,1-1 0,0 0 1,0 0-1,0 0 1,0 0-1,0-1 1,1 1-1,-1-1 1,1 1-1,-1-1 0,1 0 1,0 0-1,1 0-78,0 2-60,1-1-1,0-1 1,0 1 0,0-1-1,0 0 1,1 0-1,-1 0 1,1-1 0,-1 1-1,1-1 1,-1-1-1,1 1 1,-1-1 0,1 0-1,0 0 1,-1-1-1,1 0 1,-1 0 0,1 0-1,-1-1 1,1 1-1,-1-1 1,0 0 0,0-1-1,1 0 61,1-10-3350,-5-2-6581,-2 3-4974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17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79 131 9108,'-22'-7'9985,"2"14"-5178,17-5-4655,1 1 1,-1-1-1,0 1 1,1-1-1,0 1 1,-1 0-1,1-1 1,0 1-1,0 0 0,1 1 1,-1-1-1,1 0 1,-1 0-1,1 1 1,0-1-1,0 1 1,1-1-1,-1 1-152,0-1 24,1 1-1,-1-1 0,1 1 1,-1-1-1,1 0 1,0 1-1,0-1 1,1 1-1,-1-1 0,1 1 1,0-1-1,-1 1 1,1-1-1,1 0 1,-1 1-1,1-1 0,-1 0 1,1 0-1,0 0 1,0 0-1,0-1 1,0 1-1,1 0 0,-1-1 1,1 0-1,-1 1 1,1-1-1,0 0 1,0 0-1,0-1 0,0 1 1,0-1-1,1 1 1,-1-1-1,0 0 1,1 0-1,-1 0 0,1-1 1,-1 1-1,0-1 1,4 0-24,-4 0-5,0 0 0,1 0-1,-1 0 1,1-1 0,-1 1 0,0-1 0,1 0 0,-1 0 0,0 0 0,0 0 0,1-1 0,-1 0 0,0 1 0,-1-1 0,1 0 0,0 0 0,0 0-1,-1-1 1,1 1 0,-1-1 0,0 1 0,0-1 0,0 0 0,0 0 0,0 0 0,-1 0 0,1 0 0,-1 0 0,0 0 0,0-1 0,0 1 0,0 0 0,-1-1-1,1 1 1,-1 0 0,0-1 0,0 1 0,0-1 0,0 1 0,-1-1 0,1 1 0,-1 0 0,0-1 0,0 1 0,0 0 0,0 0 0,-1 0 0,1 0-1,-2-2 7,-25-28-234,3 21-3864,23 13 511,3-1-5912,3 0-429</inkml:trace>
  <inkml:trace contextRef="#ctx0" brushRef="#br0" timeOffset="240.001">357 25 9973,'-16'-16'9164,"-6"9"-4498,20 6-4526,-1 1 0,1 0 0,0 0 0,-1 0-1,1 0 1,-1 0 0,1 0 0,-1 1 0,1-1 0,0 1 0,-1 0 0,1 0 0,0-1 0,-1 2 0,1-1 0,0 0-1,0 0 1,0 1 0,0-1 0,0 1 0,0-1 0,1 1 0,-1 0 0,0 0 0,1 0 0,0 0 0,-1 0-140,-1 7 115,1 0 0,1 0-1,-1 1 1,1-1 0,1 0 0,0 0 0,0 1 0,1-1 0,0 0 0,0 0 0,1 0 0,0 0 0,1 0 0,0 0 0,4 6-115,10 49-510,-18-59-3409,-2-9-8269,2-2-484</inkml:trace>
  <inkml:trace contextRef="#ctx0" brushRef="#br0" timeOffset="527.997">216 193 13414,'1'-3'3730,"0"-1"160,2 0-1601,1-2-561,3 0-319,0 1-384,2 1-321,3 0-240,0 1-128,0 0-80,2 1-304,0 0-1568,2-1-2530,0 1-3362,2-1-8403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16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52 106 8948,'-3'-2'7640,"-3"5"-3985,-14 12-877,17-10-2602,0-1-1,1 1 1,-1 0-1,1 0 1,0 0-1,0 0 1,1 0 0,0 1-1,-1-1 1,2 0-1,-1 1 1,1-1-1,0 0 1,0 1-1,0-1 1,1 1-1,0-1 1,0 0 0,0 0-1,1 1-175,2-2 1,0 0 1,1-1-1,-1 1 0,1-1 0,0 0 0,0-1 1,1 1-1,-1-1 0,0 0 0,1 0 0,-1-1 1,1 1-1,0-1 0,0 0 0,-1-1 1,1 0-1,0 0 0,0 0 0,-1 0 0,1-1 1,0 0-1,1 0-1,-5 0-10,1 1-1,0 0 1,-1-1 0,1 1 0,-1-1 0,1 0 0,-1 0-1,0 0 1,1 0 0,-1 0 0,0 0 0,0-1 0,1 1-1,-1-1 1,0 0 0,-1 1 0,1-1 0,0 0 0,0 0-1,-1 0 1,1 0 0,-1-1 0,0 1 0,0 0 0,1 0-1,-2-1 1,1 1 0,0-1 0,0 1 0,-1-1 0,1 1-1,-1-1 1,0 0 0,0 1 0,0-1 0,0 1-1,0-1 1,0 1 0,-1-1 0,0-1 10,0-2 16,0 1-1,0 0 1,-1 0-1,0-1 1,0 1-1,0 0 1,-1 0-1,0 1 1,1-1-1,-2 0 1,1 1-1,0 0 1,-1 0-1,0 0 1,0 0-1,0 1 1,-1-1-1,1 1 1,-2-1-16,-22 2-185,25 13-3299,20-5-10058,-5-5 4322</inkml:trace>
  <inkml:trace contextRef="#ctx0" brushRef="#br0" timeOffset="367.996">273 106 10597,'18'28'12008,"-12"10"-7957,-6-35-4065,-1-1 0,1 1 0,0-1 1,-1 1-1,1 0 0,1-1 0,-1 1 0,0-1 0,1 1 1,-1-1-1,1 1 0,0-1 0,-1 1 0,1-1 0,1 0 1,-1 1-1,0-1 0,0 0 0,1 0 0,-1 0 0,1 0 1,0 0-1,0 0 0,0 0 0,0-1 0,0 1 0,0-1 1,0 1-1,0-1 0,0 0 0,1 0 0,-1 0 0,1 0 1,-1 0-1,1-1 0,-1 1 0,1-1 0,-1 1 0,1-1 1,1 0 13,1-2 8,0 0 0,0-1 0,-1 0 0,1 0 1,-1 0-1,1 0 0,-1-1 0,0 0 0,0 0 0,-1 0 1,1 0-1,-1 0 0,0-1 0,0 0 0,0 1 1,-1-1-1,1 0 0,-1 0 0,-1-1 0,1 1 0,-1 0 1,0-1-1,0 1 0,0 0 0,-1-1 0,1 1 0,-1-1 1,-1 1-1,1-1 0,-1-2-8,-2-3-204,0 2-3484,4 3-6672,1 3-1720</inkml:trace>
  <inkml:trace contextRef="#ctx0" brushRef="#br0" timeOffset="556.001">491 0 11317,'7'6'7096,"0"3"-3635,5 26-2190,-11-30-576,32 191 674,-34-202-15165,0 0 2399</inkml:trace>
  <inkml:trace contextRef="#ctx0" brushRef="#br0" timeOffset="848.037">476 131 16343,'1'1'4210,"0"0"16,5-1-2161,4 0-896,4-1-321,0-2-304,2 0-159,2 2-145,2-2-288,0 2-1297,1 0-2897,1 0-3489,-5-1-8917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14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41 9764,'-21'-13'8323,"-3"11"-3645,20 3-4537,-1 0 1,0 1 0,1 0-1,-1-1 1,1 2 0,0-1-1,-1 0 1,1 1 0,0 0-1,1 0 1,-1 0 0,0 0-1,1 0 1,0 1 0,-1 0-1,2 0 1,-1 0 0,0 0-1,1 0 1,0 0 0,0 1-1,-2 4-141,3-7 12,0 0-1,0 1 1,0-1 0,0 1-1,0-1 1,1 1-1,-1-1 1,1 1-1,0 0 1,0-1 0,0 1-1,0-1 1,0 1-1,1 0 1,-1-1 0,1 1-1,-1-1 1,1 1-1,0-1 1,0 1-1,0-1 1,0 0 0,1 0-1,-1 1 1,1-1-1,-1 0 1,1 0 0,0 0-1,0 0 1,0-1-1,0 1 1,0 0-1,0-1 1,0 0 0,0 1-1,1-1 1,-1 0-1,2 1-11,0-1-47,0-1 0,0 1 0,1-1 0,-1 0 0,0 0 0,0 0 0,0 0 0,0-1 0,0 0-1,0 0 1,0 0 0,0 0 0,0 0 0,0-1 0,0 0 0,0 0 0,-1 0 0,1 0 0,-1 0 0,0-1 0,1 0-1,-1 1 1,0-1 0,-1 0 0,1-1 0,0 1 0,-1 0 0,0-1 0,0 1 0,0-1 0,0 0 0,-1 0-1,1 0 1,-1 0 0,0 0 0,0 0 0,0 0 0,-1 0 0,1 0 0,-1-2 47,-7-33 184,8 78 1555,10 24-614,-8-53-970,0 0-1,-1 1 0,0-1 1,-1 0-1,0 1 1,0-1-1,-1 1 0,-1-1 1,0 1-1,0-1 1,-1 1-1,0-1 1,-3 8-155,4-17-11,0 0 0,0 1 0,1-1 0,-1 0 0,0 0 1,0 0-1,0 0 0,-1 0 0,1 0 0,0 0 0,0-1 1,0 1-1,-1 0 0,1-1 0,0 1 0,-1-1 0,1 1 1,0-1-1,-1 0 0,1 1 0,-1-1 0,1 0 1,-1 0-1,1 0 0,0 0 0,-1 0 0,1 0 0,-1-1 1,1 1-1,-1 0 0,1-1 0,0 1 0,-1-1 0,1 1 1,0-1-1,0 0 0,-1 1 0,1-1 0,0 0 0,0 0 1,0 0-1,0 0 0,0 0 0,0 0 0,0 0 1,0-1-1,0 1 0,1 0 0,-1 0 0,0-1 0,1 1 1,-1-1 10,8-28-6648,7 14-3672,-4 7-1627</inkml:trace>
  <inkml:trace contextRef="#ctx0" brushRef="#br0" timeOffset="384.773">269 52 9236,'-2'2'11040,"-9"11"-7537,9-6-3283,0 0-1,1-1 1,-1 1 0,1 0 0,0 0 0,1 0-1,0 0 1,0 1 0,1-1 0,-1 0-1,1 0 1,1 0 0,0-1 0,0 1-1,0 0 1,2 2-220,-1-6-5,1-1 1,-1 0-1,1-1 0,0 1 0,0-1 1,0 0-1,0 1 0,0-2 0,0 1 1,0 0-1,0-1 0,0 0 0,0 0 1,0 0-1,0 0 0,0-1 0,0 0 1,0 1-1,0-2 0,0 1 0,0 0 1,0-1-1,-1 1 0,1-1 0,0 0 1,-1-1-1,0 1 0,1 0 0,-1-1 1,0 0-1,0 0 0,0 0 5,-1 0-17,0 0 0,0-1 0,-1 1 0,1 0 0,-1-1-1,0 1 1,1-1 0,-2 0 0,1 1 0,0-1 0,-1 0 0,0 0 0,1 1 0,-1-1-1,-1 0 1,1 0 0,-1 1 0,1-1 0,-1 0 0,0 1 0,0-1 0,-1 1 0,1-1 0,-1 1-1,0-1 1,0 1 0,0 0 0,0 0 0,0 0 0,-1 0 0,1 0 0,-1 1 0,0-1-1,0 1 1,0 0 0,0 0 0,0 0 0,0 0 0,-1 0 0,1 1 0,-1-1 0,1 1-1,-1 0 1,0 0 0,1 0 0,-1 1 0,0-1 0,1 1 0,-1 0 0,0 0 0,-2 0 17,1 5-3394,9 2-8160,1-2 247</inkml:trace>
  <inkml:trace contextRef="#ctx0" brushRef="#br0" timeOffset="785.267">487 83 11973,'19'2'6789,"2"-2"-3881,38-13-2451,-58 12-437,0 0-1,-1-1 1,1 1-1,-1 0 1,1-1-1,-1 1 0,1-1 1,-1 1-1,0-1 1,0 1-1,0-1 1,0 1-1,0-1 0,0 1 1,0-1-1,0 1 1,0-1-1,-1 1 0,1-1 1,-1 1-1,1 0 1,-1-1-1,1 1 1,-1 0-1,0-1 0,0 1 1,0 0-1,0 0 1,0 0-1,0-1 1,0 1-1,0 0 0,0 1 1,0-1-1,-1 0 1,1 0-1,0 0 0,-1 1 1,1-1-1,0 1 1,-1-1-1,1 1 1,-1-1-1,1 1 0,-1 0 1,1 0-1,-1 0 1,1-1-1,-1 2 1,0-1-20,-2 0 188,1 0 0,-1 0 1,0 1-1,0 0 1,0 0-1,0 0 1,1 0-1,-1 0 1,0 1-1,1-1 1,-1 1-1,1 0 1,0 0-1,0 1 1,0-1-1,0 1 0,0-1 1,0 1-1,0 0 1,1 0-1,0 0 1,-1 0-1,1 1 1,0-1-1,1 1 1,-1-1-1,1 1 1,-1 0-189,1-2 47,0 1 0,0-1 0,0 1 0,0-1 0,1 1 0,-1 0 1,1-1-1,-1 1 0,1 0 0,0-1 0,0 1 0,0 0 1,0 0-1,1-1 0,-1 1 0,1 0 0,0-1 0,0 1 1,0-1-1,0 1 0,0-1 0,0 1 0,1-1 0,-1 0 0,1 0 1,-1 0-1,1 1 0,0-1 0,0-1 0,0 1 0,0 0 1,0 0-1,0-1 0,1 0 0,-1 1 0,0-1 0,1 0 1,-1 0-1,1 0 0,0 0-47,61 9-1226,-44-14-3574,0-8-5811,-10 4-2998</inkml:trace>
  <inkml:trace contextRef="#ctx0" brushRef="#br0" timeOffset="1163.296">746 21 10645,'-11'-17'8429,"-6"13"-3753,15 5-4465,-1-1 0,0 1 0,1 0 1,-1 0-1,1 0 0,0 0 0,-1 0 1,1 0-1,0 1 0,0-1 1,-1 1-1,1 0 0,0-1 0,1 1 1,-1 0-1,0 0 0,0 0 0,1 0 1,-1 1-1,1-1 0,0 1-211,0 0 18,0-1 0,1 1 1,-1 0-1,1-1 0,0 1 0,-1 0 0,1 0 0,1-1 0,-1 1 0,0 0 1,1-1-1,-1 1 0,1 0 0,0-1 0,0 1 0,0-1 0,0 1 0,0-1 1,1 0-1,-1 1 0,1-1 0,0 0 0,-1 0 0,1 0 0,0 0 0,0 0 0,0 0 1,0-1-1,1 1 0,-1-1 0,0 1 0,1-1 0,-1 0 0,1 0-18,0 1 1,0-1 0,0 1 0,0 0 0,0 0-1,0 0 1,-1 0 0,1 1 0,-1-1 0,0 1 0,1-1-1,-1 1 1,0 0 0,-1 0 0,1 0 0,0 0-1,-1 0 1,0 1 0,0-1 0,0 0 0,0 0 0,0 1-1,-1-1 1,1 2-1,-2-3 20,1 0 0,-1 0 1,0 0-1,0 1 0,1-1 0,-2 0 0,1 0 0,0 0 0,0 0 1,-1-1-1,1 1 0,-1 0 0,1 0 0,-1-1 0,0 1 0,1-1 1,-1 0-1,0 1 0,0-1 0,0 0 0,0 0 0,-1 0 0,1 0 1,0-1-1,0 1 0,0-1 0,-1 1 0,1-1 0,0 0 0,0 0 1,-1 0-1,1 0 0,0 0 0,-1 0 0,1-1 0,0 1 0,0-1 1,-1 1-1,1-1 0,-1-1-20,-16-7-5127,7-7-5524,8 6-3182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11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79 7027,'-5'-20'9715,"-8"12"-4301,10 8-5218,1 0 0,0 0-1,-1 0 1,1 1-1,0-1 1,-1 1 0,1 0-1,0-1 1,0 1 0,-1 0-1,1 0 1,0 1-1,0-1 1,0 0 0,0 1-1,1-1 1,-1 1 0,0-1-1,1 1 1,-1 0 0,1 0-1,-2 1-195,0 1 25,1 0 0,-1 1 0,0-1 0,1 0 0,0 1 0,0 0 0,1 0 0,-1-1 0,1 1 0,0 0 0,0 0 0,1 0 0,-1 0 0,1 0 0,0 0 0,1 1 0,-1-1 0,1 0 0,0 0 0,0-1 0,0 1 0,1 0 0,0 0 0,0-1 0,0 1 0,0-1 0,1 1 0,0-1 0,0 0 0,0 0 0,0 0 0,3 2-25,3-5 3,-1 0-1,1-1 0,-1 0 0,1 0 0,-1-1 1,0 0-1,1-1 0,-1 0 0,0 0 0,0-1 0,0 1 1,0-2-1,2-1-2,2 1-7,-9 3 8,-1 1 1,0-1 0,0 0-1,0 0 1,0 0-1,0 0 1,0 0-1,0 0 1,0-1-1,-1 1 1,1 0 0,0-1-1,-1 0 1,1 1-1,-1-1 1,0 0-1,1 0 1,-1 0-1,0 0 1,0 0 0,0 0-1,0 0 1,-1 0-1,1 0 1,0 0-1,-1 0 1,0-1-1,1 1 1,-1 0 0,0 0-1,0-1 1,0 1-1,-1 0 1,1 0-1,0-1 1,-1 1-1,0 0 1,1 0 0,-2-2-2,0-2 6,-1 0 1,0 0-1,-1 1 1,1-1 0,-1 1-1,0 0 1,0 0 0,-1 0-1,1 0 1,-1 1-1,0 0 1,-1 0 0,0-1-7,-11-3-35,-17-13-2273,39 20-10959,-2 1 1464</inkml:trace>
  <inkml:trace contextRef="#ctx0" brushRef="#br0" timeOffset="416.071">259 69 10453,'8'45'10902,"15"62"-8054,-18-131-2530,-5 14-141,-1 5-120,0 0 0,0 0 1,0-1-1,1 1 0,0 0 0,0 0 0,0 0 0,0-1 0,1 1 0,0 0 0,0 0 1,1 0-1,-1 0 0,1 0 0,0 0 0,0 1 0,1-1 0,0 1 0,-1-1 0,1 1 1,1 0-1,-1 0 0,1 0 0,-1 0 0,1 1 0,0 0 0,0-1 0,1 1-57,20 15-3634,-19-6-559,2-2-3443,-2-1-3182</inkml:trace>
  <inkml:trace contextRef="#ctx0" brushRef="#br0" timeOffset="610.404">457 83 10389,'3'20'6957,"0"0"-4096,5 30-1437,-6-21-1750,-2-25-10694,0-11 751</inkml:trace>
  <inkml:trace contextRef="#ctx0" brushRef="#br0" timeOffset="826.445">477 0 11253,'1'0'3074,"-1"0"-17,1 2-848,1 0-1121,0 0-879,0 0 735,2 2-3953,3 0-2754,1 1-7283</inkml:trace>
  <inkml:trace contextRef="#ctx0" brushRef="#br0" timeOffset="1394.586">664 57 9332,'-12'3'10712,"-16"-5"-7784,13 1-1185,12 3-1658,0-1-1,-1 0 1,1 1-1,0-1 1,0 1-1,0 0 1,0 0 0,0 0-1,0 1 1,1-1-1,-1 1 1,1-1-1,-1 1 1,1 0-1,0 0 1,0 0-1,0 0 1,1 0-1,-1 1 1,1-1-1,0 0 1,0 1-1,0-1 1,0 1 0,0-1-1,1 1 1,-1-1-1,1 1 1,0 0-1,0-1 1,1 1-1,-1-1 1,1 1-1,0-1 1,0 1-1,0-1 1,0 1-1,0-1 1,1 0-1,0 0 1,0 1-85,2-2-140,-1 0 0,1 0-1,0 0 1,0-1 0,0 0 0,1 0 0,-1 0 0,0 0 0,0-1-1,0 1 1,1-1 0,-1 0 0,0-1 0,1 1 0,-1-1-1,0 1 1,0-1 0,0-1 0,0 1 0,0 0 0,0-1 0,0 0-1,0 0 1,-1 0 0,1 0 0,-1-1 0,1 0 0,-1 1-1,0-1 1,3-3 140,-4 2-184,1 0 0,-1 0 0,0-1-1,0 1 1,-1 0 0,1-1 0,-1 1 0,0 0-1,0-1 1,0 0 0,-1 1 0,0-1-1,0 1 1,0-1 0,0 0 0,-1 1-1,1-1 1,-1 1 0,-1-2 184,9 124 5290,-6-102-4765,1-10-384,-1 0 0,1-1-1,-2 1 1,1 0 0,-1 0 0,1 0 0,-2 0-1,1 0 1,-1 0 0,0 0 0,0 0 0,0-1 0,-1 1-1,0 0 1,0-1 0,0 1 0,-1-1 0,0 0-1,0 0 1,0 0 0,-3 3-141,-48-5 1431,34-29-3436,22 2-4210,4 9-3892,0 4-2229</inkml:trace>
  <inkml:trace contextRef="#ctx0" brushRef="#br0" timeOffset="1622.584">772 110 12005,'8'21'9484,"-3"2"-4829,2 46-2989,-7-67-5960,-1-11-7062,1-1-788</inkml:trace>
  <inkml:trace contextRef="#ctx0" brushRef="#br0" timeOffset="1854.592">770 8 14150,'2'0'3586,"-1"0"48,0 2-1809,1 1-673,0 2-528,0 0-592,0 0-1120,0 1-2482,3 0-2977,1 0-7235</inkml:trace>
  <inkml:trace contextRef="#ctx0" brushRef="#br0" timeOffset="2150.582">852 79 12710,'8'18'7858,"-1"1"-3590,8 75-2196,3-130-2048,18-69-21,-35 104 2,0 1 0,-1-1 0,1 0 0,0 1 0,0-1 0,0 1 0,-1-1 0,1 1 0,0-1 1,0 1-1,0 0 0,0-1 0,0 1 0,0 0 0,0 0 0,0-1 0,0 1 0,0 0 0,0 0 0,0 0 0,0 0 0,0 1 0,0-1 0,-1 0 0,1 0 0,0 0 0,0 1 0,0-1 1,0 1-1,0-1 0,0 1 0,0-1 0,-1 1 0,1-1 0,0 1 0,0 0 0,-1-1 0,1 1 0,0 0 0,-1-1 0,1 1 0,-1 0 0,1 0 0,-1 0 0,1 0-5,22 41 768,-4 42 168,-22-48-8478,3-34-416,-1-2-5392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2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118 189 10981,'8'-12'9372,"5"-2"-4509,-11 11-4793,0 1-1,0-1 1,1 1 0,-1 0 0,0 0-1,1 0 1,0 0 0,-1 0-1,1 1 1,0-1 0,0 1-1,0-1 1,0 1 0,0 0-1,0 0 1,0 1 0,0-1 0,1 1-1,-1-1 1,0 1 0,0 0-1,1 0 1,-1 1 0,0-1-1,0 1 1,0-1 0,3 2-70,-4 0 4,0 0 0,0 1 0,0-1 0,0 1 0,-1 0 0,1-1 1,-1 1-1,0 0 0,1 0 0,-1 0 0,-1 0 0,1 0 0,0 0 0,-1 0 1,1 0-1,-1 0 0,0 0 0,0 0 0,0 0 0,-1 0 0,1 0 0,-1 0 1,0 0-1,1 0 0,-1 0 0,-1 0 0,1 0 0,0 0 0,-1 0 0,1-1 1,-1 1-1,0-1 0,0 1-4,-76 67 61,80-69-4,-1 1 0,1-1 0,0 1 0,0-1 0,0 0-1,0 0 1,0 0 0,0 0 0,0 0 0,0 0 0,0 0 0,0-1 0,1 1-1,-1-1 1,0 1 0,0-1 0,1 0 0,-1 0 0,0 0 0,1 0 0,-1-1-1,0 1 1,0-1 0,0 1 0,1-1-57,-1 1 70,81-14 356,-80 8-3818,-2 3-1057,-1 0-3677,0-1-5104</inkml:trace>
  <inkml:trace contextRef="#ctx0" brushRef="#br0" timeOffset="620.36">242 11 7347,'-39'-11'11142,"-60"35"-4446,90-17-6559,1 0 0,-1 1-1,2 0 1,-1 0 0,1 0 0,0 1 0,1 0 0,0 1 0,0-1 0,1 1-1,1 0 1,-1 1 0,2-1 0,-1 1 0,2 0 0,-1-1 0,1 1 0,1 0-1,0 1 1,0-1 0,1 0 0,1 0 0,1 11-137,0-13 2,0 1 0,1-1-1,0 0 1,0 0 0,1 0 0,0 0 0,1-1 0,0 0 0,0 0-1,1 0 1,0 0 0,0-1 0,1 0 0,-1 0 0,2-1-1,-1 0 1,1 0 0,0 0 0,0-1 0,0-1 0,1 1-1,0-1 1,0-1 0,0 1 0,0-2 0,0 1 0,1-1 0,-1-1-1,1 0 1,-1 0 0,1-1 0,0 0 0,-1 0 0,1-1-1,-1 0 1,1-1 0,-1 0 0,0-1 0,1 0 0,-1 0-1,-1-1 1,6-3-2,-6 4-12,-1 0 0,0-1 0,0 0 1,0 0-1,0 0 0,0-1 0,-1 0 0,0-1 0,0 1 0,-1-1 0,1 0 0,-1-1 0,0 1 0,-1-1 0,0 0 0,0 0 0,0 0 0,-1-1 0,0 1 0,0-1 0,-1 0 0,0 0 0,-1 0 0,1 0 1,-1-7 11,-4 1 44,0 0 1,-1 0 0,-1 1 0,0-1 0,0 1 0,-2 0 0,1 0 0,-2 1-1,0 0 1,0 0 0,-1 1 0,0 0 0,-1 1 0,-1 0 0,1 0 0,-1 1 0,-9-5-45,11 7-414,-26-15 1425,12 18-8390,22 5-772,0-1-5775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32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118 171 7619,'-3'0'9546,"3"-3"-4460,23-29-2518,-20 29-2532,0 1 0,0 0-1,0-1 1,1 1 0,-1 1-1,1-1 1,-1 0-1,1 1 1,-1 0 0,1 0-1,0 0 1,-1 0 0,1 0-1,0 1 1,0 0-1,0 0 1,0 0 0,-1 0-1,1 0 1,0 1 0,0 0-1,0 0 1,-1 0 0,1 0-1,-1 0 1,1 1-1,-1 0 1,1-1 0,-1 1-1,0 1 1,0-1 0,0 0-1,0 1 1,0-1-1,0 1 1,-1 0 0,1 0-1,-1 0 1,0 0 0,0 1-1,0-1 1,0 0 0,-1 1-1,1 0 1,-1 0-36,0-1 2,0-1 1,0 0-1,0 0 1,0 1-1,-1-1 0,1 0 1,-1 1-1,0-1 1,1 0-1,-1 1 1,0-1-1,0 1 1,-1-1-1,1 1 1,0-1-1,-1 0 0,0 1 1,1-1-1,-1 0 1,0 0-1,0 1 1,0-1-1,-1 0 1,1 0-1,0 0 0,-1 0 1,1 0-1,-1-1 1,0 1-1,1 0 1,-1-1-1,0 1 1,0-1-1,0 0 1,0 0-1,-1 1 0,0-1-2,-48 15 27,57-35-267,77 39 224,-81-19 19,0 0 0,0 0 0,-1 0 0,1 0-1,0 0 1,-1 0 0,1 0 0,0 1 0,-1-1 0,0 1 0,1-1-1,-1 1 1,0 0 0,0-1 0,0 1 0,0 0 0,0 0 0,0 0 0,0 0-1,-1 0 1,1 0 0,-1 0 0,1 0 0,-1 0 0,0 0 0,0 0-1,0 0 1,0 0 0,0 0 0,0 0 0,0 0 0,-1 0 0,1 0 0,-1 0-1,0 0 1,0 0 0,1 0 0,-1-1 0,0 1 0,-1 1-3,-1 1 55,-1 0 0,1 0 0,-1 0 1,0-1-1,1 0 0,-1 1 0,-1-1 1,1-1-1,0 1 0,-1-1 0,0 0 0,1 0 1,-1 0-1,0 0 0,0-1 0,0 0 1,0 0-1,0 0 0,0-1 0,0 0 0,0 0 1,0 0-1,0 0 0,0-1 0,0 0 1,0 0-1,0 0 0,0-1 0,0 0 0,-1 0-54,-20-17-2296,25 9-2542,7 0-4738,1 5-1758</inkml:trace>
  <inkml:trace contextRef="#ctx0" brushRef="#br0" timeOffset="576.001">264 29 9508,'-55'-22'10467,"50"21"-10218,0-1 0,0 1 0,0 0 0,0 0 0,-1 1 0,1 0 1,0 0-1,-1 0 0,1 0 0,0 1 0,0 0 0,-1 0 0,1 0 0,0 1 0,0-1 0,0 1 1,1 0-1,-1 1 0,0-1 0,1 1 0,-1 0 0,1 0 0,0 1 0,-2 1-249,-4 8 127,1 0 0,0 1-1,1-1 1,0 2 0,1-1 0,1 1-1,0 0 1,1 1 0,1-1-1,0 1 1,1 0 0,1 0 0,0 0-1,1 0 1,1 0 0,1 0 0,0 0-1,1 0 1,0 0 0,3 3-127,-3-11 1,2 0 0,-1 0 0,1 0 1,0 0-1,1-1 0,0 0 0,0 0 1,0 0-1,1-1 0,0 1 0,0-1 1,1-1-1,0 1 0,0-1 0,0 0 1,0-1-1,1 0 0,0 0 0,0-1 1,0 1-1,0-2 0,1 1 0,-1-1 1,1-1-1,-1 1 0,1-1 0,-1-1 1,1 0-1,0 0 0,3-1-1,2 1-41,-1-2 0,1 1 0,-1-1 1,1-1-1,-1-1 0,0 0 0,0 0 0,0-1 0,-1-1 0,1 0 1,-1-1-1,-1 0 0,1-1 0,-1 0 0,-1-1 0,0 0 0,0 0 1,0-1-1,4-8 41,-11 12-3,-1-1 0,1 1 0,-1-1-1,0 0 1,-1 0 0,1 0 0,-2 0 0,1-1 0,-1 1 0,0 0 0,0 0 0,-1 0 0,0 0 0,0 0 0,0 0 0,-1 0 0,-1 0 0,1 0 0,-1 1-1,0-1 1,0 1 0,-1 0 0,0 0 0,0 0 0,0 0 0,-1 1 0,0-1 0,0 1 0,-6-4 3,-7-17 25,12 17-9,3 2 25,-1 1 0,1 0 0,-1 1 0,0-1 1,0 1-1,0-1 0,-1 1 0,0 0 0,0 1 0,0-1 0,0 1 1,-1 0-1,0 0 0,0 1 0,0 0 0,0 0 0,-1 0 1,1 1-1,-1 0 0,1 0 0,-8-1-41,-5 5 38,-22-1 95,18-6-2865,18 1-1813,4 0-3217,2-2-5919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35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11669,'1'0'3394,"0"0"144,1-1-1233,-1 1-657,-1-1-367,0 0-321,1 1-335,-1-1-257,0 1-112,-1 0-160,1 0-336,0 1-400,0-1-609,-1 2-144,0-1-2368,1 2-2738,1 0-5843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35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10357,'1'0'3105,"-1"-1"177,0 1-833,0-1-800,1 0-385,-1 0-303,0-1-305,0 1-144,0-1-304,0 2-256,0-2-704,0 2-81,0-2-2656,1 0-2754,0-2-6819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6:0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26 9732,'-1'-1'207,"1"1"-1,-1 0 1,1 0-1,-1-1 1,1 1-1,-1-1 1,1 1-1,0 0 1,-1-1-1,1 1 0,0-1 1,-1 1-1,1-1 1,0 1-1,0-1 1,-1 1-1,1-1 1,0 1-1,0-1 1,0 0-1,0 1 1,-1-1-1,1 1 0,0-1 1,0 1-1,0-1 1,0 0-1,1 1 1,-1-1-1,0 1 1,0-1-1,0 1 1,0-1-1,1 1 0,-1-1 1,0 1-1,0-1 1,1 1-1,-1-1 1,0 1-1,1-1 1,-1 1-1,1-1 1,-1 1-1,0 0 0,1-1 1,-1 1-1,1 0 1,-1-1-1,1 1 1,-1 0-1,1 0 1,-1-1-1,1 1 1,0 0-1,-1 0 1,1 0-207,6 40 3700,13 177-2030,2-15-1224,-24-351-4160,2 145 3714,-1-1 1,1 1-1,-1-1 1,1 1 0,1-1-1,-1 1 1,1-1-1,-1 1 1,1-1-1,0 1 1,1-1 0,-1 1-1,1 0 1,0 0-1,0 0 1,0 0-1,1 0 1,-1 0-1,1 0 1,0 1 0,0-1-1,0 1 1,1 0-1,-1 0 1,1 0-1,0 1 1,-1-1 0,1 1-1,0 0 1,1 0-1,-1 0 1,0 1-1,0-1 1,1 1-1,-1 0 1,1 0 0,-1 1-1,5-1 0,-2 1 85,0 1 1,-1 0-1,1 0 0,0 0 0,0 1 1,0 0-1,-1 0 0,1 1 0,-1-1 0,0 2 1,0-1-1,0 1 0,0 0 0,0 0 1,-1 0-1,0 1 0,0 0 0,0 0 1,0 0-1,-1 0 0,0 1 0,0 0 0,-1 0 1,1 0-1,-1 0 0,0 1 0,-1-1 1,0 1-1,0 0 0,0-1 0,-1 1 1,0 0-1,0 0 0,-1 0 0,0 0 0,0 0 1,0 0-1,-2 5-85,-4-5 167,0 1-1,-1-1 1,0 0 0,0-1-1,-1 0 1,1 0 0,-1 0-1,-1-1 1,1 0 0,-1-1-1,0 0 1,0 0-1,0-1 1,0 0 0,-8 1-167,-62 6-110,73-22-4479,12 3-6968,0 6-1534</inkml:trace>
  <inkml:trace contextRef="#ctx0" brushRef="#br0" timeOffset="367.995">410 325 12662,'58'-7'9870,"71"-46"-8644,-126 52-1172,-1 0 0,0 0 1,0-1-1,0 1 0,0-1 0,0 1 1,0-1-1,0 0 0,0 0 1,-1 1-1,1-1 0,-1-1 1,1 1-1,-1 0 0,0 0 1,0 0-1,0-1 0,0 1 1,0 0-1,-1-1 0,1 1 1,-1-1-1,1 1 0,-1-1 1,0 1-1,0-1 0,0 1 1,0-1-1,0 1 0,-1-1 1,1 1-1,-1-1 0,0 1 1,0 0-1,0-1 0,0 1 1,0 0-1,0-1 0,0 1 1,-1 0-1,1 0 0,-1 0 0,0 0 1,1 1-1,-1-1 0,0 0 1,0 1-1,0-1 0,0 1 1,0 0-1,-1-1 0,1 1 1,0 0-1,-1 0 0,1 1 1,0-1-1,-1 0 0,0 1-54,-2-1 102,0 0-1,-1 1 0,1-1 1,-1 1-1,1 1 0,0-1 0,-1 1 1,1 0-1,0 0 0,-1 0 1,1 1-1,0 0 0,0 0 1,0 0-1,0 0 0,1 1 0,-1 0 1,1 0-1,-1 0 0,1 1 1,0-1-1,0 1 0,1 0 1,-1 0-1,1 0 0,0 1 1,0-1-1,0 1 0,1 0 0,-1 0 1,1 0-1,0 0 0,1 0 1,-1 0-1,1 1-101,-2 3 68,0-1 0,0 0 0,1 0 0,1 1 0,-1 0 0,1-1 0,1 1 0,0-1 0,0 1 0,0 0 0,1-1 0,1 1 0,-1-1 0,1 1 0,1-1 0,0 0 0,0 0 0,0 0 0,1 0 0,0 0 0,1-1 0,-1 0 0,2 0 0,-1 0 0,1 0 0,0-1 0,0 0-1,0-1 1,8 6-67,-10-9-40,0 0 0,0 0 0,0 0 0,0 0 1,0-1-1,0 1 0,1-1 0,-1 0 1,1-1-1,-1 1 0,1-1 0,-1 0 1,1 0-1,-1 0 0,1-1 0,-1 1 0,0-1 1,1 0-1,-1 0 0,0-1 0,1 1 1,-1-1-1,0 0 0,0 0 0,-1-1 1,2 1 38,16-14-5161,-4-4-4827,-7 5-6265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46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5 12806,'-51'-5'9308,"49"6"-9183,0-1 1,-1 0-1,1 1 1,0-1-1,0 1 1,0 0-1,0 0 1,0 0-1,0 0 1,0 0-1,0 0 1,0 0-1,1 1 1,-1-1-1,0 1 1,1-1-1,-1 1 0,1 0 1,-1-1-1,1 1 1,0 0-1,0 0 1,0 0-1,0 0 1,0 0-1,0 0 1,1 0-1,-1 1 1,1-1-1,-1 0 1,1 0-1,0 1-125,12 152 1752,0-74-1249,-12-84-2395,-2-10-1759,-1 3-5725,-2 4-4073</inkml:trace>
  <inkml:trace contextRef="#ctx0" brushRef="#br0" timeOffset="290.103">1 175 12182,'0'2'3281,"0"-2"337,1 1-1025,1-1-960,3-1-513,2 1-95,1 1-145,4-1-224,1 0-319,-2 0-81,0 2-128,0-1-256,-1 0-321,-1-1-415,0 0-849,1-2-2241,0-3-3041,2-3-6595</inkml:trace>
  <inkml:trace contextRef="#ctx0" brushRef="#br0" timeOffset="622.103">198 138 12054,'5'27'8528,"-3"15"-5326,2 16-2868,8-114 346,-8 38-415,-4 13-165,1-1 0,0 0 1,1 1-1,-1-1 1,1 1-1,0-1 0,1 1 1,-1 0-1,1 0 1,0 0-1,0 0 0,1 1 1,-1-1-1,2 0-100,23 11-2840,-20-1-1569,0-2-3341,2-2-3703</inkml:trace>
  <inkml:trace contextRef="#ctx0" brushRef="#br0" timeOffset="1123.714">408 109 9941,'-13'-5'11397,"-10"45"-8196,23 38-1919,0-76-1287,1 0 0,0 0 0,-1 0-1,1-1 1,0 1 0,0 0 0,0 0 0,0-1-1,0 1 1,1-1 0,-1 1 0,0-1-1,1 0 1,-1 1 0,1-1 0,0 0-1,-1 0 1,1 0 0,0 0 0,-1 0-1,1-1 1,0 1 0,0 0 0,0-1 0,0 1-1,0-1 1,0 0 0,0 0 0,0 0-1,0 0 1,-1 0 0,1 0 0,0 0-1,0 0 1,0-1 0,0 1 0,0-1-1,0 0 6,1 0-14,0 0 0,1 0 0,-1 0 0,0-1 0,0 0-1,-1 1 1,1-1 0,0 0 0,0-1 0,-1 1-1,0 0 1,1-1 0,-1 1 0,0-1 0,0 0 0,0 1-1,0-1 1,-1 0 0,1 0 0,-1 0 0,0-1 0,0 1-1,0 0 1,0 0 0,-1-1 0,1 1 0,-1 0 0,0-1-1,0 1 1,0-1 0,0 1 0,0 0 0,-1-1 0,0 1-1,1 0 1,-1 0 0,-1-1 0,1 1 0,0 0-1,-1 0 1,1 0 0,-1 0 0,0 1 0,0-1 0,0 0-1,-1 1 1,1-1 0,-2-1 14,-18-4-1676,14 8-1885,0 0-3818,3 1-4931</inkml:trace>
  <inkml:trace contextRef="#ctx0" brushRef="#br0" timeOffset="1559.567">563 92 12166,'5'44'10899,"18"58"-8715,-23-103-2183,0 1 0,0 0-1,0 0 1,0-1 0,0 1 0,0 0 0,0-1 0,0 1 0,1 0 0,-1 0-1,0 0 1,0-1 0,0 1 0,0 0 0,1 0 0,-1 0 0,0-1-1,0 1 1,1 0 0,-1 0 0,0 0 0,0 0 0,1 0 0,-1 0 0,0-1-1,0 1 1,1 0 0,-1 0 0,0 0 0,1 0 0,-1 0 0,0 0-1,0 0 1,1 0 0,-1 0 0,0 0 0,0 0 0,1 1 0,-1-1 0,0 0-1,1 0 1,-1 0 0,0 0 0,0 0 0,0 0 0,1 1 0,-1-1-1,0 0 1,0 0 0,1 0 0,-1 0 0,0 1 0,0-1-1,6-27 71,-5 15-36,-1 5-30,0 1 0,1-1 1,0 0-1,0 1 0,0-1 1,1 0-1,0 1 1,0 0-1,1-1 0,-1 1 1,1 0-1,1 1 0,-1-1 1,1 0-1,3-2-5,-7 7-3,1 0 0,0 0 0,0 1 0,-1-1 0,1 1 0,0-1 0,0 1 0,-1-1 1,1 1-1,0-1 0,0 1 0,0 0 0,0-1 0,0 1 0,0 0 0,0 0 0,-1 0 0,1 0 0,0 0 0,0 0 0,0 0 0,0 0 0,0 0 0,0 0 1,0 0-1,0 1 0,0-1 0,0 0 0,-1 1 0,1-1 0,0 0 0,0 1 0,0-1 0,0 1 0,-1 0 0,1-1 0,0 1 0,-1 0 0,1-1 0,0 1 1,-1 0-1,1 0 0,-1-1 0,1 1 0,-1 0 0,0 0 0,1 0 0,-1 0 0,0 0 0,1-1 0,-1 1 0,0 1 3,11 56-94,-10-49 106,9 56 282,-9-66-276,0 1 0,0 0 0,0-1 0,1 1 0,-1-1 0,0 1 0,0-1 0,0 1 0,0-1 0,0 0 0,0 0 0,0 1 0,0-1 0,0 0 0,0 0 0,-1 0 0,1 0 0,0 0 0,0 0 0,-1 0 0,1 0 0,-1 0 0,1-1 0,-1 1 0,1 0 0,-1 0 1,0 0-1,0-1 0,1 0-18,9-36 69,21-39 280,-30 77-333,0-1 0,-1 1 0,1-1-1,0 1 1,-1-1 0,1 1 0,0-1 0,-1 1-1,1 0 1,0 0 0,0-1 0,0 1-1,-1 0 1,1 0 0,0 0 0,0 0-1,0 0 1,-1 0 0,1 0 0,0 0-1,0 0 1,0 0 0,-1 0 0,1 1-1,0-1 1,0 0 0,0 0 0,-1 1-1,1-1 1,0 1 0,-1-1 0,1 0 0,0 1-1,-1 0 1,1-1 0,-1 1 0,1-1-1,-1 1 1,1 0 0,-1-1 0,1 1-1,-1 0 1,1-1 0,-1 1 0,0 0-1,0 0 1,1-1 0,-1 1 0,0 0-1,0 0 1,0 0-16,14 48 915,-13-45-870,9 96-347,-12-99-4478,0-4-5711,1 0-2165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45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11029,'7'2'10056,"29"-5"-7584,39-24-1367,-75 26-1104,0-1 0,-1 1 0,1-1 0,-1 0 0,1 1 0,-1-1 0,0 1 0,1-1 0,-1 1 0,0-1 0,0 1 0,0 0 0,0 0 1,0-1-1,-1 1 0,1 0 0,0 0 0,0 0 0,-1 0 0,1 0 0,-1 0 0,1 1 0,-1-1 0,1 0 0,-1 1 0,1-1 0,-1 1 0,0 0 0,1-1 0,-1 1 0,0 0 0,1 0 0,-1 0 0,0 0 0,1 0 0,-1 0 0,0 1 1,1-1-1,-1 1 0,1-1 0,-1 1-1,-2 1 99,0 0 0,0 0 0,1 0 0,-1 1 0,1 0 0,0-1 0,0 1 1,0 1-1,0-1 0,0 0 0,1 1 0,0-1 0,-1 1 0,1-1 0,1 1 1,-1 0-1,0 0 0,1 0 0,0 0 0,0 0 0,0 1 0,0-1 0,1 0 0,0 0 1,0 1-1,0-1 0,0 0 0,0 0 0,1 1 0,0-1 0,0 0 0,0 0 0,2 4-99,-2-6 17,0 0-1,0 1 0,0-1 0,0 0 0,1 0 1,-1 0-1,1 0 0,-1 0 0,1 0 0,0-1 0,0 1 1,0-1-1,0 1 0,0-1 0,0 1 0,0-1 1,0 0-1,0 0 0,1 0 0,-1 0 0,0-1 1,1 1-1,-1 0 0,0-1 0,1 0 0,-1 0 0,1 1 1,-1-1-1,1-1 0,-1 1 0,1 0 0,-1-1 1,0 1-1,1-1 0,-1 0 0,2 0-16,27-10-4105,-3-2-6283,-13 5-3661</inkml:trace>
  <inkml:trace contextRef="#ctx0" brushRef="#br0" timeOffset="264.005">291 140 12726,'-2'-1'510,"0"0"0,0 0 1,0 0-1,0 0 0,-1 1 1,1-1-1,0 1 0,0 0 1,0 0-1,-1-1 0,1 2 1,0-1-1,-1 0 1,1 0-1,0 1 0,0-1 1,0 1-1,-1-1 0,1 1 1,0 0-1,0 0 0,0 0 1,-1 1-511,-23 43 2971,25-41-2959,0 0 1,0 1 0,1-1-1,0 0 1,0 0 0,0 0-1,0 1 1,0-1 0,1 0 0,0 0-1,0 0 1,0 0 0,0 0-1,1 0 1,-1 0 0,1 0-1,0-1 1,0 1 0,1-1 0,-1 1-1,1-1 1,0 0 0,-1 0-1,1 0 1,1 0 0,-1 0-13,-2-3-132,1 1 1,-1 0 0,0-1-1,1 1 1,-1-1 0,1 0-1,-1 1 1,1-1-1,-1 0 1,0 0 0,1 0-1,-1 0 1,1 0 0,-1 0-1,1 0 1,-1-1-1,1 1 1,-1 0 0,0-1-1,1 1 1,-1-1 0,0 0-1,1 1 1,-1-1 0,0 0-1,0 0 1,1 0-1,-1 0 1,0 0 0,0 0-1,0 0 1,0 0 0,-1 0-1,1 0 1,0-1 0,0 1-1,-1 0 1,1-2 131,15-33-13067,-11 20 3377</inkml:trace>
  <inkml:trace contextRef="#ctx0" brushRef="#br0" timeOffset="444.003">299 1 10149,'2'5'8373,"1"9"-7022,-2-10-409,34 205 7235,-30-145-9858,-4-63-2131,0-2-5115,-1-2-5629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43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10421,'1'8'9454,"2"5"-4658,22 73-3943,-13-180-717,-11 91-112,0 0 1,1 0-1,-1 0 1,1 0 0,0 0-1,0 0 1,0 0-1,0 1 1,1-1 0,-1 1-1,1 0 1,-1-1-1,1 1 1,0 0-1,0 0 1,-1 1 0,2-1-1,-1 1 1,0-1-1,0 1 1,0 0 0,2 0-25,30 11-2529,-24-4-4121,-8-4 2282,5 2-8270</inkml:trace>
  <inkml:trace contextRef="#ctx0" brushRef="#br0" timeOffset="381.341">214 144 10661,'3'0'1066,"34"-1"6358,15-17-5771,-51 17-1649,-1 0 0,0-1-1,1 1 1,-1 0 0,0 0 0,0-1-1,0 1 1,0 0 0,0 0 0,0-1-1,-1 1 1,1 0 0,0 0 0,0 0 0,-1-1-1,1 1 1,-1 0 0,1 0 0,-1 0-1,0 0 1,1 0 0,-1 0 0,0 0-1,0 0 1,0 0 0,1 0 0,-1 0-1,0 0 1,0 1 0,0-1 0,-1 0-1,1 1 1,0-1 0,0 1 0,0-1-1,0 1 1,-1-1 0,1 1 0,0 0-1,0 0 1,0 0 0,-1 0 0,1 0-1,0 0 1,-1 0 0,1 0 0,0 0-1,0 0 1,0 1 0,-1-1 0,1 0-1,0 1 1,0-1 0,-1 1-4,-1-1 113,0 1 1,0 0-1,0-1 0,0 1 1,-1 0-1,1 1 1,1-1-1,-1 0 0,0 1 1,0 0-1,0 0 1,1 0-1,-1 0 0,1 0 1,-1 0-1,1 0 1,0 1-1,0-1 0,0 1 1,0 0-1,1 0 0,-1-1 1,1 1-1,0 0 1,-1 0-1,1 1 0,0-1 1,1 0-1,-1 0 1,1 0-1,-1 0 0,1 1 1,0-1-1,0 0 0,0 0 1,1 1-1,-1-1 1,1 0-1,0 0 0,0 0 1,0 0-1,0 0 1,0 0-1,1 0 0,0 0 1,-1 0-1,1 0 0,0-1 1,0 1-1,0-1 1,1 1-1,-1-1 0,0 0 1,1 0-1,0 0 1,-1 0-1,1-1 0,0 1 1,0-1-1,0 0 0,0 1 1,2-1-114,57-16-867,-46 1-3691,-1-4-5811,-8 7-1858</inkml:trace>
  <inkml:trace contextRef="#ctx0" brushRef="#br0" timeOffset="769.338">422 0 12950,'11'55'9992,"9"26"-6688,0 5-4765,-24-88-11369,0-3 891</inkml:trace>
  <inkml:trace contextRef="#ctx0" brushRef="#br0" timeOffset="1082.127">399 148 13142,'1'-1'3586,"2"-1"159,1 0-1616,3-1-560,0 0-272,2 0-289,1 1-336,2 1-223,0 0-161,-1 1-64,-2 0-48,1 1-128,-4 0-288,0 0-256,0-1-993,-1 1-2545,1 0-3201,0-1-7588</inkml:trace>
  <inkml:trace contextRef="#ctx0" brushRef="#br0" timeOffset="1083.127">599 83 12774,'2'29'8125,"24"40"-4941,-25-67-3160,1 0 1,0 0-1,-1 0 1,1-1-1,0 1 1,0-1-1,0 1 1,0-1-1,0 0 1,0 0-1,0 0 0,0 0 1,1 0-1,-1 0 1,0-1-1,0 1 1,1-1-1,-1 0 1,0 1-1,1-1 0,-1 0 1,1 0-1,-1-1 1,0 1-1,1 0 1,-1-1-1,0 1 1,1-1-1,-1 0 0,0 0 1,0 0-1,0 0 1,0 0-1,0 0 1,0-1-1,0 1 1,0-1-1,0 1 1,-1-1-1,1 0 0,0 0 1,-1 0-1,0 1 1,1-1-1,-1-1 1,0 1-1,0 0 1,0 0-1,0 0 0,-1-1 1,1 1-1,0 0 1,-1-1-1,0 1 1,1-2-25,1-4 101,1-1 0,-1 0 0,0 1 0,-1-1 0,0 0 0,0 0 0,-1 0 1,0-1-1,-1 1 0,-1-6-101,-1 11-2582,6 10-8472,-1-4-1733</inkml:trace>
  <inkml:trace contextRef="#ctx0" brushRef="#br0" timeOffset="1385.978">815 72 11733,'12'14'9799,"1"21"-8873,-10-26-11,14 49 862,-7-93-1086,-5-4-610,22-61 20,-11 94-903,-7 18-4665,-4-6-2402,-1 1-4000</inkml:trace>
  <inkml:trace contextRef="#ctx0" brushRef="#br0" timeOffset="1709.094">993 57 12710,'15'22'9457,"-2"45"-8037,-8-21-977,5-95 50,-8 35-491,1 1 0,0-1 0,1 1 0,1 0 0,0 0 0,1 1 0,0-1 0,3-2-2,-9 14 22,1 1 0,-1-1 0,1 0 1,-1 0-1,1 1 0,0-1 0,-1 1 0,1-1 0,0 0 0,-1 1 0,1 0 0,0-1 0,0 1 0,0-1 0,0 1 0,-1 0 1,1-1-1,0 1 0,0 0 0,0 0 0,0 0 0,0 0 0,0 0 0,0 0 0,-1 0 0,1 0 0,0 0 0,0 0 0,0 1 1,0-1-1,0 0 0,0 0 0,-1 1 0,1-1 0,0 1 0,0-1 0,0 1 0,-1-1 0,1 1 0,0-1 0,-1 1 0,1 0 1,0-1-1,-1 1 0,1 0 0,-1 0 0,1-1 0,-1 1 0,0 0 0,1 0 0,-1 0 0,0 0 0,1-1 0,-1 1 0,0 0 1,0 0-23,20 52 1957,-20-53-1947,8 67 1860,-5-22-6976,-4-46-7179,1-3 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40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8404,'8'-17'9687,"-2"28"-4496,0 35-1960,-5-41-2884,42 219 2431,-43-215-4369,-7-20 241,-8-21-4343,11 18-2142,0-1-5318</inkml:trace>
  <inkml:trace contextRef="#ctx0" brushRef="#br0" timeOffset="408.015">29 25 9877,'29'-21'9759,"3"17"-3974,29 35-2442,-58-28-3354,1 0-1,-1 0 1,0 0 0,-1 0 0,1 1 0,0-1-1,-1 1 1,0 0 0,0 0 0,0 0-1,0 0 1,-1 0 0,0 0 0,0 0-1,0 1 1,0-1 0,0 0 0,-1 1-1,0-1 1,0 0 0,0 1 0,0-1 0,-1 0-1,0 1 1,0-1 0,0 0 0,0 0-1,-1 1 1,1-1 0,-1-1 0,-2 4 11,2-4 13,0 1 0,-1-1 0,1 0 0,-1 0 0,0 0 1,0 0-1,0 0 0,0-1 0,0 1 0,-1-1 0,1 0 1,-1 0-1,1 0 0,-1-1 0,0 1 0,0-1 0,0 0 1,0 0-1,0 0 0,0 0 0,0-1 0,0 0 0,0 0 1,0 0-1,0 0 0,0 0 0,0-1 0,0 0 0,0 0 1,0 0-14,0-13-4746,14 1-6585,1 4-1387</inkml:trace>
  <inkml:trace contextRef="#ctx0" brushRef="#br0" timeOffset="800.406">320 155 9636,'-15'4'9927,"-1"8"-5396,-17 33-2047,31-43-2464,0 1 0,1 0 1,-1-1-1,1 1 0,0 0 1,0 0-1,0 0 0,0 0 1,1 0-1,-1 0 1,1 0-1,0 0 0,-1 0 1,1 0-1,1 0 0,-1 0 1,0 0-1,1 0 0,-1 0 1,1 0-1,0 0 1,0 0-1,0-1 0,1 1 1,-1 0-1,1-1 0,-1 1 1,1-1-1,0 1 0,0-1 1,0 0-1,0 1 1,0-1-1,1 0 0,-1-1 1,1 1-1,-1 0 0,1-1 1,0 1-1,-1-1 0,1 0 1,0 0-1,0 0 1,0 0-1,0 0 0,0-1 1,0 0-1,0 1 0,0-1 1,0 0-1,0 0 0,0-1 1,0 1-1,0-1 1,0 1-1,0-1 0,0 0 1,0 0-1,0 0 0,1-1-20,0 0 2,-1 0-1,1-1 0,-1 1 0,0 0 1,0-1-1,0 0 0,0 0 1,-1 0-1,1 0 0,-1 0 0,1 0 1,-1-1-1,0 1 0,0-1 0,-1 0 1,1 1-1,-1-1 0,0 0 1,0 0-1,0 0 0,0 0 0,-1 0 1,1 0-1,-1 0 0,0 0 1,-1 0-1,1 0 0,0 0 0,-1 0 1,0 0-1,0 0 0,0 1 0,-1-1 1,1 0-1,-1 0 0,0 1 1,0-1-1,0 1 0,-1 0 0,1 0 1,-1 0-1,0 0 0,1 0 0,-2 0-1,-18-3-1428,18 7-3385,4 3-4385,0-2-3202</inkml:trace>
  <inkml:trace contextRef="#ctx0" brushRef="#br0" timeOffset="984.41">465 168 13638,'13'14'9681,"-4"6"-5198,2 45-3477,-14-75-17275,4 1 3746</inkml:trace>
  <inkml:trace contextRef="#ctx0" brushRef="#br0" timeOffset="1228.419">458 68 10629,'-2'-9'3137,"2"3"129,0 3-1009,2 3-833,0 1-287,1 4-241,1-1-335,0 3-673,-1 1 1520,4-2-4737,-1 0-3010,3-1-8580</inkml:trace>
  <inkml:trace contextRef="#ctx0" brushRef="#br0" timeOffset="1500.404">567 197 11973,'5'37'9711,"5"13"-6858,-1-82-2803,-9 26-28,0-1 0,0 0 0,1 0 0,0 0 0,0 0-1,1 1 1,-1-1 0,1 0 0,1 1 0,-1 0 0,1-1-1,1 1 1,-1 0 0,1 1 0,0-1 0,0 1 0,0-1 0,1 1-1,0 0 1,0 1 0,6-5-22,-10 9 2,1-1 1,-1 0-1,1 1 0,0 0 1,-1-1-1,1 1 1,0 0-1,-1 0 0,1 0 1,0 0-1,-1 0 0,1 0 1,0 0-1,-1 1 0,1-1 1,0 1-1,-1-1 0,1 1 1,-1-1-1,1 1 0,-1 0 1,1 0-1,-1 0 0,0 0 1,1 0-1,-1 0 0,0 0 1,0 0-1,0 1 0,1-1 1,-1 0-1,-1 1 0,1-1 1,0 1-1,0-1 0,0 1 1,-1-1-1,1 1 0,-1 0-2,20 67 1005,-19-65-879,3 68 1357,-4-74-2601,3-15-4855,-1 4-2391,1 2-3916</inkml:trace>
  <inkml:trace contextRef="#ctx0" brushRef="#br0" timeOffset="1864.401">799 46 11893,'20'42'9396,"4"70"-5983,-13-22-3928,-13-92-11210,0-1-721</inkml:trace>
  <inkml:trace contextRef="#ctx0" brushRef="#br0" timeOffset="1865.401">793 189 14983,'6'2'3810,"3"0"-1,3-2-1039,-1 0-2050,1 0-160,-1-2-208,1 1-160,-1 1-1008,1-1-2994,0 2-3265,-1-2-8404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36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9076,'3'2'10845,"3"18"-7267,4 51 473,18 82-2260,-28-143-4520,-8-19-11315,5 1 1492</inkml:trace>
  <inkml:trace contextRef="#ctx0" brushRef="#br0" timeOffset="219.285">1 151 11205,'4'0'11605,"11"0"-7497,-4 0-2912,8 1-1079,25-1 1035,-29-2-6125,0-1-5364,-6 0-3720</inkml:trace>
  <inkml:trace contextRef="#ctx0" brushRef="#br0" timeOffset="611.777">200 164 9861,'8'-1'1034,"1"1"0,0-2 0,0 1 0,0-1 0,-1-1 1,1 1-1,-1-2 0,0 1 0,0-1 0,0 0 0,1-1-1034,-9 4 41,1 0 0,0 0 0,-1 0 0,1 0 0,-1 0-1,0 0 1,1 0 0,-1 0 0,0 0 0,0 0 0,1 0 0,-1 0-1,0 0 1,0 0 0,0 0 0,0 0 0,0 0 0,0 0-1,-1 0 1,1 0 0,0-1 0,-1 1 0,1 0 0,0 1-1,-1-1 1,1 0 0,-1 0 0,1 0 0,-1 0 0,0 0 0,1 0-1,-1 1 1,0-1 0,0 0 0,0 0 0,1 1 0,-1-1-1,0 1 1,0-1 0,0 1 0,0-1 0,0 1 0,0-1-1,0 1 1,0 0 0,0 0 0,0 0 0,0-1 0,0 1 0,0 0-1,0 0 1,-1 0 0,1 1 0,0-1 0,0 0-41,-3 0 139,1-1-1,-1 1 1,1 0 0,-1 0 0,1 0 0,-1 1-1,1-1 1,0 1 0,-1 0 0,1 0 0,0 0-1,-1 0 1,1 1 0,0-1 0,0 1 0,0 0-1,0 0 1,1 0 0,-1 0 0,0 1 0,1-1-1,0 1 1,-1-1 0,1 1 0,0 0 0,0 0-1,0 0 1,1 0 0,-1 0 0,1 0 0,0 0-1,0 1 1,0-1 0,0 0 0,0 1 0,1-1-1,0 1 1,-1 2-139,1-3 48,-1 0 1,1 0-1,0 0 0,-1 0 1,1 0-1,1 0 0,-1 0 1,0 0-1,1 0 0,0 0 1,-1 0-1,1 0 0,0 0 1,1 0-1,-1-1 0,0 1 1,1 0-1,-1-1 0,1 1 1,0-1-1,0 0 0,0 1 1,0-1-1,0 0 0,1 0 1,-1-1-1,1 1 0,-1 0 1,1-1-1,-1 1 0,1-1 1,0 0-1,0 0 0,0 0 1,0 0-1,0-1 0,0 1 1,0-1-1,0 0 0,0 1 1,0-1-1,0-1 0,2 1-48,30-13-3156,-23 0-2235,-1-4-3726,-3 2-4038</inkml:trace>
  <inkml:trace contextRef="#ctx0" brushRef="#br0" timeOffset="1133.284">372 97 11189,'9'37'9694,"0"19"-6740,0 0-2353,-1-92-655,11-60-925,-18 95 957,-1 1 0,0-1 0,0 1 0,0-1-1,1 1 1,-1-1 0,0 1 0,0-1 0,1 1-1,-1-1 1,0 1 0,1 0 0,-1-1 0,1 1 0,-1 0-1,0-1 1,1 1 0,-1 0 0,1-1 0,-1 1-1,1 0 1,-1 0 0,1 0 0,-1-1 0,1 1-1,-1 0 1,1 0 0,0 0 0,-1 0 0,1 0-1,-1 0 1,1 0 0,-1 0 0,1 0 0,-1 0 0,1 0-1,-1 1 1,1-1 0,-1 0 0,1 0 0,-1 0-1,1 1 1,-1-1 0,1 0 0,-1 1 0,1-1-1,-1 0 1,0 1 0,1-1 0,-1 0 0,0 1-1,1-1 1,-1 1 0,0-1 0,1 1 0,-1-1 0,0 1-1,0-1 1,0 1 0,1-1 0,-1 1 22,20 32-112,-20-32 102,30 72 69,-20-120 866,-10 42-914,0 0 0,1 0-1,0 0 1,0-1-1,0 1 1,0 0-1,1 0 1,0 0-1,0 1 1,1-1-1,-1 0 1,1 1-1,0 0 1,0-1-1,0 1 1,1 0 0,-1 1-1,1-1 1,2-1-11,-3 6 64,-1 0 0,0 1 0,1-1 1,-1 1-1,0-1 0,0 1 1,0 0-1,0 0 0,0 0 1,0 0-1,-1 0 0,1 0 0,-1 0 1,1 1-1,-1-1 0,0 0 1,0 1-1,0-1 0,0 1 1,0-1-1,-1 1 0,1 0 0,-1-1 1,0 1-1,1 0 0,-1-1 1,0 1-1,-1 0 0,1-1 0,-1 2-64,0 86-1008,3-92-11379,1-7 755</inkml:trace>
  <inkml:trace contextRef="#ctx0" brushRef="#br0" timeOffset="1391.094">669 120 12406,'17'40'9925,"-5"3"-5989,2 88-4124,-15-124-777,-1-12-12626,1-4 2084</inkml:trace>
  <inkml:trace contextRef="#ctx0" brushRef="#br0" timeOffset="1625.193">696 109 11621,'26'-28'10393,"-25"27"-10262,1 0-1,-1 1 1,1-1 0,-1 0-1,1 1 1,-1-1-1,1 1 1,0 0 0,-1-1-1,1 1 1,-1 0-1,1 0 1,0 0 0,-1 0-1,1 0 1,-1 1-1,1-1 1,0 0 0,-1 1-1,1-1 1,-1 1-1,1-1 1,-1 1 0,1 0-1,-1 0 1,0 0-1,1-1 1,-1 1 0,0 0-1,0 1 1,0-1-1,1 0 1,-1 1-131,38 87 987,-39-87-948,0 0 0,1 1 0,-1-1 0,0 0 0,0 0-1,0 1 1,-1-1 0,1 0 0,0 0 0,-1 0 0,0 1 0,1-1 0,-1 0 0,0 0 0,0 0 0,0 0 0,0 0-1,0 0 1,-1 0 0,1-1 0,-1 1 0,1 0 0,-1-1 0,1 1 0,-1-1 0,0 1 0,0-1 0,0 0 0,0 0-1,0 0 1,0 0 0,0 0 0,0 0 0,0-1 0,0 1 0,-1-1 0,1 1 0,0-1 0,0 0 0,-1 0 0,0 0-39,-34-8-1992,28-1-2572,2-3-4402,3 3-4403</inkml:trace>
  <inkml:trace contextRef="#ctx0" brushRef="#br0" timeOffset="2320.682">930 81 9877,'-1'-2'7594,"-2"4"-3344,-14 25-1500,16-27-2450,-1 3-267,0-1 0,0 1 0,1 0 0,-1 0 0,0-1 0,1 1 0,0 0 0,0 1 0,0-1 0,0 0 0,0 0 0,1 0 0,-1 1 0,1-1 0,0 0 0,0 0 0,0 1 0,0-1 0,1 0 0,-1 0 0,1 1 0,0-1 0,0 0 0,0 0 0,0 0 0,1 0 0,-1 0 0,1 0 0,0-1 0,-1 1 0,1 0 0,1-1 0,-1 1 0,0-1 0,0 0 0,1 0 0,0 0 0,-1 0 0,1 0 0,0-1-1,0 1 1,0-1 0,0 1 0,0-1 0,0 0 0,0 0 0,3 0-33,-2-1-5,-1 0-1,0 0 0,0 0 0,1-1 1,-1 1-1,0-1 0,0 1 1,0-1-1,1 0 0,-1-1 0,0 1 1,0 0-1,-1-1 0,1 0 0,0 1 1,0-1-1,-1 0 0,1-1 1,-1 1-1,0 0 0,0-1 0,1 1 1,-2-1-1,1 0 0,0 1 0,0-1 1,-1 0-1,0 0 0,1 0 0,-1 0 1,0-1-1,-1 1 0,1 0 1,-1 0-1,1 0 0,-1-1 0,0 1 1,0 0-1,0-1 0,-1 1 0,1 0 1,-1 0-1,1 0 0,-1-1 1,0 1-1,-1 0 0,1 0 0,0 0 1,-1 0-1,0 1 0,1-1 0,-1 0 1,0 1-1,-3-3 6,-56-10-907,68 17-13828,-1 0 4381</inkml:trace>
  <inkml:trace contextRef="#ctx0" brushRef="#br0" timeOffset="2656.678">1106 105 12486,'15'34'9567,"1"18"-7612,-2-8-1829,-9-119 1627,-5 69-1696,0 0 1,0 0 0,1 0 0,0 0 0,0 0-1,0 0 1,1 1 0,0-1 0,0 1 0,1-1-1,-1 1 1,1 0 0,0 0 0,0 0 0,2-1-58,11 5-2386,5 17-6951,-17-12 6906,3 2-10153</inkml:trace>
  <inkml:trace contextRef="#ctx0" brushRef="#br0" timeOffset="3109.771">1343 66 11397,'18'-13'12244,"2"24"-9923,6 33-2735,5 58 1262,-57-140-992,25 36 199,0 0 0,0 0 1,0 1-1,0-1 0,0 0 0,-1 1 1,1-1-1,0 1 0,-1-1 0,0 1 0,1 0 1,-1 0-1,1 0 0,-1-1 0,0 2 1,0-1-1,0 0 0,0 0 0,0 0 0,0 1 1,0-1-1,0 1 0,0 0 0,0 0 1,0 0-1,0-1 0,0 2 0,0-1 0,0 0 1,0 0-1,0 1 0,0-1 0,0 1 1,0 0-1,0-1 0,1 1 0,-1 0 0,0 0 1,0 0-1,1 0 0,-1 1 0,0-1 1,1 0-1,-1 1 0,1-1 0,0 1 0,-1-1 1,1 1-1,0 0 0,0-1 0,0 1 1,0 0-1,0 1-55,0-1 18,1 0 1,-1 0-1,1-1 1,0 1 0,0 0-1,0 0 1,0 0-1,0 0 1,0-1-1,0 1 1,1 0 0,-1 0-1,0 0 1,1-1-1,0 1 1,-1 0-1,1-1 1,0 1 0,0 0-1,0-1 1,0 1-1,0-1 1,0 1 0,1-1-1,-1 0 1,0 0-1,1 1 1,-1-1-1,1 0 1,-1 0 0,1 0-1,-1-1 1,1 1-1,0 0 1,0 0-1,-1-1 1,1 1 0,0-1-1,0 0 1,-1 1-1,1-1 1,0 0-1,0 0 1,0 0 0,0-1-1,-1 1 1,1 0-1,0-1 1,0 1-1,0-1 1,-1 1 0,1-1-1,0 0 1,1 0-19,24-25-5312,-20 11-377,-2 6-577,2-3-6633</inkml:trace>
  <inkml:trace contextRef="#ctx0" brushRef="#br0" timeOffset="3421.776">1505 74 11269,'10'14'8240,"-4"19"-6019,-4-17-1327,14 72 1614,-3-128-2018,13-72-372,-26 112-152,1-1 1,0 0-1,-1 1 1,1-1 0,0 1-1,0-1 1,0 1-1,0-1 1,0 1-1,0 0 1,0-1 0,0 1-1,-1 0 1,1 0-1,0 0 1,0 0-1,0-1 1,0 1 0,0 1-1,0-1 1,0 0-1,0 0 1,0 0-1,0 0 1,0 1 0,0-1-1,0 0 1,0 1-1,0-1 1,0 1-1,-1-1 1,1 1 0,0 0-1,0-1 1,0 2 33,14 8-4307,-4-3-5658,-5-4-317</inkml:trace>
  <inkml:trace contextRef="#ctx0" brushRef="#br0" timeOffset="3851.959">1687 78 11445,'1'6'10099,"0"5"-7415,1 11-2186,-2-19-454,0 1-1,0 0 1,0-1 0,1 1-1,-1 0 1,1-1 0,0 1-1,0-1 1,1 1 0,-1-1-1,1 1 1,0-1 0,-1 0-1,2 0 1,-1 0 0,0 0-1,0 0 1,1 0 0,0-1-1,-1 1 1,1-1 0,0 0-1,0 0 1,0 0 0,1 0 0,-1 0-1,2 0-43,-1-5-100,-1 1 0,0-1 0,0 0 0,0-1 0,0 1 0,0-1 0,-1 1 0,0-1 0,1 0 0,-1 1 0,-1-1 0,1 0 0,-1-1 0,1 1 0,-1 0-1,0-3 101,3-8-149,1 2 194,-1 33 444,5 30 425,-6-38-590,0 0 0,-1 1 0,0-1 0,-1 1 0,0-1 0,-1 1 0,0 0 0,-1-1 0,-1 1 0,0-1 0,0 0 0,-2 4-324,4-15-10,0-1-1,0 1 1,0-1 0,0 1 0,-1 0-1,1-1 1,0 1 0,0-1 0,0 1-1,-1 0 1,1-1 0,0 1-1,0-1 1,-1 1 0,1-1 0,0 1-1,-1-1 1,1 1 0,-1-1 0,1 0-1,-1 1 1,1-1 0,-1 1 0,1-1-1,-1 0 1,1 1 0,-1-1 0,1 0-1,-1 0 1,1 0 0,-1 1 0,0-1-1,1 0 1,-1 0 0,1 0 0,-1 0-1,0 0 1,1 0 0,-1 0 0,1 0-1,-1 0 1,0 0 0,1-1-1,-1 1 1,1 0 0,-1 0 0,0 0-1,1-1 1,-1 1 10,-5-8-4782,3-4-6365,1 5-1896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5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11141,'-16'5'7759,"2"8"-4133,-18 40-2142,30-48-995,-4 7-341,1 0 0,0 1-1,1 0 1,1 0 0,0 0 0,1 1-1,0-1 1,1 0 0,0 1-1,1-1 1,1 1 0,0 0-148,0-9 42,0 0 0,-1 0 0,2 0-1,-1 0 1,1 0 0,-1 0 0,1 0 0,1-1 0,-1 1 0,1-1 0,-1 1 0,1-1 0,0 0-1,1 0 1,-1-1 0,1 1 0,0-1 0,0 1 0,0-1 0,0 0 0,0-1 0,1 1 0,-1-1-1,1 0 1,0 0 0,0 0 0,-1-1 0,1 1 0,0-1 0,0 0 0,1-1 0,3 1-42,0 0-675,-15-2-3762,-2-1-6096,3 1-1419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5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10517,'12'-20'8672,"8"3"-4196,-19 15-4406,0 1 1,1 0 0,-1 0 0,0 0 0,0 0-1,1 1 1,-1-1 0,1 0 0,-1 0-1,1 1 1,-1-1 0,1 1 0,-1-1 0,1 1-1,-1 0 1,1 0 0,-1 0 0,1 0-1,0 0 1,-1 0 0,1 0 0,-1 0 0,1 0-1,0 1 1,-1-1 0,1 1 0,-1-1-1,1 1 1,-1 0 0,0-1 0,1 1 0,-1 0-1,0 0 1,1 0 0,-1 0 0,0 0-1,0 0 1,0 1 0,0-1 0,0 0 0,0 0-1,0 1 1,0-1 0,-1 1 0,1-1-71,30 122-48,-33-128-197,2 3 235,0 0 1,0 0-1,-1 0 0,1 0 0,-1 0 1,0 0-1,0 1 0,1-1 1,-1 0-1,0 0 0,-1 0 0,1 1 1,0-1-1,0 1 0,-1-1 0,1 1 1,-1 0-1,1-1 0,-1 1 1,1 0-1,-1 0 0,0 0 0,0 0 1,1 0-1,-1 0 0,0 1 0,0-1 1,0 1-1,0-1 0,0 1 10,-1 0 78,0 0-1,-1 0 0,1 0 1,0 1-1,0-1 0,0 1 0,0 0 1,0 0-1,0 0 0,0 0 1,0 0-1,0 1 0,1-1 1,-1 1-1,0 0 0,1 0 0,0 0 1,-1 0-1,1 0 0,0 0 1,0 1-1,0-1 0,0 1 1,0-1-1,1 1 0,-1 0 0,1 0 1,0 0-1,0 0 0,0 0 1,0 0-1,0 0 0,1 0 1,-1 0-1,1 0 0,0 0 0,0 0 1,0 1-1,0-1-77,3-1 36,-1-1 0,1 1 1,-1-1-1,1 0 0,0 0 0,-1 0 0,1 0 1,0 0-1,0-1 0,-1 1 0,1-1 0,0 0 1,0 0-1,0 0 0,0 0 0,0 0 0,0-1 1,-1 1-1,1-1 0,3 0-36,-3 0 44,30-12-2867,-24 5-1807,-1-2-3329,-1-2-6661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05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13 10629,'-16'-11'9032,"-6"10"-5090,-37 31-2331,57-30-1593,1 1 1,-1 0-1,0 0 0,1 1 0,0-1 0,-1 0 0,1 0 1,0 1-1,-1-1 0,1 1 0,0-1 0,0 1 0,0 0 1,0-1-1,1 1 0,-1 0 0,0-1 0,1 1 0,-1 0 1,1 0-1,0 0 0,-1 0 0,1-1 0,0 1 0,0 0 1,0 0-1,0 0 0,1 0 0,-1 0 0,0-1 0,1 1 1,0 0-1,-1 0 0,1-1 0,0 1 0,0 0 0,0-1 1,0 1-1,0-1 0,0 1 0,0-1 0,0 1 0,1-1 1,-1 0-1,0 1 0,1-1 0,-1 0 0,1 0 1,0 0-1,-1-1 0,1 1 0,0 0 0,0 0 0,-1-1 1,1 1-1,0-1 0,0 0 0,0 1-18,1-1-66,1 1-1,-1-1 1,0 1-1,0-1 1,0 0-1,0 0 1,1-1-1,-1 1 1,0-1 0,0 1-1,0-1 1,0 0-1,0 0 1,0 0-1,0-1 1,0 1-1,0-1 1,-1 0 0,1 1-1,0-1 1,-1 0-1,0 0 1,1-1-1,-1 1 1,0-1 0,0 1-1,0-1 1,-1 1-1,1-1 1,-1 0-1,1 0 1,-1 0-1,0 0 1,0 0 0,0 0-1,0 0 1,-1 0-1,1 0 1,-1 0-1,0-1 1,0 1-1,0-2 67,-11 22 1681,26 188 995,-15-204-2663,0 1-1,0-1 1,0 1-1,0-1 1,0 1 0,-1-1-1,1 1 1,-1-1-1,1 0 1,-1 1-1,1-1 1,-1 1 0,0-1-1,1 0 1,-1 0-1,0 1 1,0-1 0,0 0-1,0 0 1,0 0-1,0 0 1,0 0-1,-1 0 1,1 0 0,0-1-1,0 1 1,-1 0-1,1-1 1,-1 1 0,1-1-1,0 1 1,-1-1-1,1 0 1,-1 1 0,1-1-1,-1 0 1,1 0-1,-1 0 1,1 0-1,-1 0 1,1-1 0,-1 1-1,1 0 1,-1-1-1,1 1 1,0-1 0,-1 1-1,1-1 1,0 0-1,-1 0 1,1 1-1,0-1 1,0 0 0,0 0-1,0 0 1,0 0-1,0 0 1,0-1 0,0 1-1,-1-1-12,2-20-4319,5 8-2635,-4 9 3076,4-8-9544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9364,'18'41'9925,"-12"27"-5235,-4-71-17061,0-1 779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0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13382,'-2'2'2993,"2"-1"-47,0 1-2050,0 0-1216,3 1-2593,1-1-2466,3 2-6210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7:0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85 8916,'-3'-27'8581,"-7"3"-4438,8 22-4042,0-1 1,1 1 0,-1 0 0,0-1 0,0 1 0,0 0 0,-1 0 0,1 1-1,0-1 1,-1 0 0,1 1 0,-1-1 0,0 1 0,1 0 0,-1 0 0,0 0 0,0 0-1,0 0 1,0 1 0,1-1 0,-1 1 0,0 0 0,0 0 0,0 0 0,0 0-1,0 1-101,-1-1 79,0 1-1,0 1 1,0-1-1,0 0 0,0 1 1,0 0-1,0 0 1,1 0-1,-1 0 0,1 1 1,-1-1-1,1 1 1,0 0-1,0 0 1,0 0-1,1 0 0,-1 1 1,1-1-1,-1 1 1,1 0-1,1-1 0,-1 1 1,0 0-1,1 0 1,0 0-1,0 0 0,0 0 1,0 0-1,0 1-78,-1 125 293,37 74-40,-43-169-1202,-1-64-14626,7 17 5007</inkml:trace>
  <inkml:trace contextRef="#ctx0" brushRef="#br0" timeOffset="207.997">1 283 12406,'56'-11'11231,"1"10"-8826,-1 0-3772,-41 2-418,-1 3-7888,-3 0-3528</inkml:trace>
  <inkml:trace contextRef="#ctx0" brushRef="#br0" timeOffset="679.992">367 240 8724,'-20'-5'9051,"-24"33"-5504,5 60-477,39-86-3047,-1 1 0,1-1 0,0 1-1,0-1 1,1 1 0,-1 0 0,0-1 0,1 1-1,-1-1 1,1 1 0,0-1 0,0 0 0,0 1-1,0-1 1,1 0 0,-1 1 0,0-1 0,1 0-1,0 0 1,-1 0 0,1-1 0,0 1 0,0 0-1,0 0 1,0-1 0,0 0 0,1 1 0,-1-1-1,0 0 1,1 0 0,-1 0 0,1 0 0,-1-1-1,1 1 1,0 0-23,6 0-13,0 1 0,0-2-1,0 1 1,0-1 0,0 0-1,0-1 1,0 0-1,0 0 1,0-1 0,0 0-1,-1-1 1,1 0 0,-1 0-1,0-1 1,0 0 0,0 0-1,0-1 1,-1 0 0,7-6 13,-12 10-2,-1-1 1,1 1 0,-1-1-1,0 1 1,1-1-1,-1 1 1,0-1 0,0 0-1,0 0 1,0 1-1,0-1 1,-1 0 0,1 0-1,0 0 1,-1 0-1,0 0 1,1 0 0,-1 0-1,0 0 1,0 0-1,0 0 1,0 0 0,0 0-1,-1 0 1,1 0-1,-1 0 1,1 0 0,-1 0-1,0 0 1,1 0-1,-1 0 1,0 0 0,0 1-1,-1-1 1,1 0-1,0 1 1,0-1 0,-1 1-1,1-1 1,-1 1 1,-64-53 531,5 24-1057,67 38-13118,2-4 2418</inkml:trace>
  <inkml:trace contextRef="#ctx0" brushRef="#br0" timeOffset="1008.036">609 222 11621,'13'18'8934,"-6"23"-6720,-4-21-1332,25 89-50,-21-133-866,-7 18 107,-1 1 1,1-1-1,0 0 0,0 1 1,1-1-1,-1 1 1,1-1-1,1 1 1,-1-1-1,1 1 1,0 0-1,0 0 1,0 0-1,1 0 1,0 0-1,0 0 1,0 1-1,0-1 1,1 1-1,0 0 1,0 0-1,0 0 1,0 1-1,0-1 1,1 1-1,0 0 1,0 0-1,-1 1 1,2-1-1,-1 1 1,0 0-1,0 1 1,4-2-74,41 13-2594,-24 11-9008,-15-4-1060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05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11957,'5'24'5969,"8"35"84,2-124-3708,-13 53-2296,29-57-45,-29 69 17,1 0-1,-1 0 1,0 1-1,1-1 0,-1 0 1,0 1-1,1-1 1,-1 1-1,0 0 0,0 0 1,0 0-1,0 0 1,0 0-1,0 0 0,0 0 1,0 1-1,0-1 1,0 1-1,-1 0 1,1-1-1,-1 1 0,1 0 1,-1 0-1,0 0 1,1 0-1,-1 0 0,0 0 1,0 0-1,-1 0 1,1 0-1,0 1 0,-1-1 1,1 0-1,-1 1 1,0-1-1,0 0 0,0 1-20,5 9-293,7 33 1849,-15-18-8587,2-26-855,1-1-5576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06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11765,'4'-2'9732,"4"5"-5573,16 15-2937,-24-18-874,9 10-187,-2 1 1,1 0-1,-1 0 1,-1 0-1,0 1 1,0 0-1,-1 0 1,-1 0-1,0 1 1,-1-1-1,0 1 1,-1 0-1,0 0 1,-1 0-1,-1 0 1,0 0-1,-1 0 1,0 0-1,-1 0 1,0 0 0,-1 0-1,0 0 1,-2-1-1,1 0 1,-1 0-1,-2 3-161,6-13-11,0-1-1,1 1 1,-1-1-1,0 1 1,0-1 0,0 1-1,0-1 1,0 1-1,0-1 1,0 0-1,-1 0 1,1 0 0,0 1-1,-1-1 1,1-1-1,-1 1 1,1 0 0,-1 0-1,1 0 1,-1-1-1,0 1 1,1-1-1,-1 1 1,0-1 0,1 0-1,-1 0 1,0 0-1,0 0 1,1 0 0,-1 0-1,0 0 1,1 0-1,-1-1 1,0 1 0,1-1-1,-1 1 1,0-1-1,1 1 1,-1-1-1,1 0 1,-1 0 0,1 0-1,-2-1 12,2-3-2850,5-2-8179,-3 5 7703,2-3-10387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06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11029,'6'25'9633,"-1"14"-6562,1 5-2249,-5-43-5248,0-6-3455,-1 1-4351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 13494,'-2'-2'3058,"2"1"31,0 0-1920,0 1-625,1 0-416,1 0-16,1 0-64,-1 1-176,2 0-576,0-1-2338,1 2-15,2 1-2146,1 0-4289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07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6 11317,'-15'-5'7249,"-3"8"-3570,-32 20-235,49-22-3416,0 1 0,1-1 0,-1 0 1,1 1-1,-1-1 0,1 0 0,-1 1 0,1-1 0,0 1 0,0-1 0,0 0 1,-1 1-1,2-1 0,-1 1 0,0-1 0,0 1 0,0-1 0,0 0 0,1 1 1,-1-1-1,1 0 0,-1 1 0,1-1 0,0 0 0,-1 1 0,1-1 0,0 0 1,0 0-1,0 0 0,0 0 0,0 0 0,0 0 0,0 0 0,0 0 0,0 0 1,0 0-1,1-1 0,-1 1 0,0 0 0,1-1 0,-1 1 0,0-1 0,1 0 1,-1 1-1,1-1 0,-1 0 0,0 0 0,1 0-28,15 12-32,-16-12 74,1 1-1,-1-1 1,1 1 0,0 0-1,-1-1 1,0 1 0,1 0 0,-1 0-1,1 0 1,-1 0 0,0 0-1,0 0 1,0 1 0,1-1-1,-1 0 1,-1 1 0,1-1-1,0 1 1,0-1 0,0 1 0,-1-1-1,1 1 1,-1-1 0,1 1-1,-1 0 1,0-1 0,1 1-1,-1 0 1,0-1 0,0 1-1,0 0 1,0-1 0,-1 1 0,1 0-1,0-1 1,-1 1 0,1 0-1,-1-1 1,1 1 0,-1-1-1,0 1 1,0-1 0,0 1-1,0-1 1,0 0 0,0 1 0,0-1-1,0 0 1,0 0 0,-1 0-1,1 0 1,0 0 0,-1 0-1,1 0 1,-1 0 0,1-1-1,-1 1 1,1 0 0,-1-1-42,-42 0 51,32-10-6001,12 7-2643,1-2-6366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03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61 10725,'-32'13'7016,"7"10"-3577,22-19-3321,1-1 0,0 0 0,0 1 0,0-1 0,0 1 0,1-1 0,-1 1 0,1 0 0,0 0 1,0 0-1,0 0 0,1 0 0,-1 0 0,1 0 0,0 0 0,0-1 0,1 1 0,-1 0 0,1 0 0,0 0 0,0 0 0,0 0 0,0 0 0,1-1 0,0 2-118,1-2 15,0-1 0,0 0-1,0 1 1,1-1 0,-1-1 0,1 1 0,-1 0 0,1-1-1,-1 0 1,1 0 0,0 0 0,0 0 0,0 0-1,0-1 1,-1 0 0,1 0 0,0 0 0,0 0-1,0 0 1,0-1 0,0 0 0,-1 0 0,1 0-1,0 0 1,-1-1 0,1 1 0,0-1 0,-1 0-1,0 0 1,1 0 0,-1 0 0,0-1 0,0 1-1,-1-1 1,1 0 0,0 0 0,-1 0 0,0 0 0,1 0-1,-1-1-14,-1 2 4,0 0 0,0 0 0,0 0-1,0 0 1,-1 0 0,1 0-1,0 0 1,-1-1 0,0 1 0,1 0-1,-1 0 1,0-1 0,0 1 0,0 0-1,-1 0 1,1 0 0,0-1 0,-1 1-1,0 0 1,1 0 0,-1 0 0,0 0-1,0 0 1,0 0 0,0 0 0,0 0-1,-1 0 1,1 1 0,-1-1-1,1 0 1,-1 1 0,0-1 0,1 1-1,-1 0 1,0-1 0,0 1 0,0 0-1,0 0 1,0 0 0,-2 0-4,-33-17-2385,24 12 272,9 3-1808,2 0-2275,2 0-4046</inkml:trace>
  <inkml:trace contextRef="#ctx0" brushRef="#br0" timeOffset="347.185">226 89 11269,'8'24'5970,"-1"13"-3184,4 10-494,-5-96 840,-5 42-2864,-1 0-148,1 0 0,0 0 0,0 0 0,1 0 0,-1 0 0,1 0 0,1 1 0,-1-1 0,1 1 0,1-1 0,-1 1 0,1 0-1,2-2-119,-5 8-8,-1-1-1,1 1 0,0-1 0,0 1 0,-1 0 0,1-1 0,0 1 1,0 0-1,0 0 0,0 0 0,-1-1 0,1 1 0,0 0 0,0 0 0,0 0 1,0 0-1,0 1 0,-1-1 0,1 0 0,0 0 0,0 0 0,0 1 0,0-1 1,-1 1-1,1-1 0,0 0 0,0 1 0,-1-1 0,1 1 0,0-1 0,-1 1 1,1 0-1,-1-1 0,1 1 0,0 0 0,-1-1 0,0 1 0,1 0 0,0 0 9,8 13-2938,2 1-8798,-5-9-504</inkml:trace>
  <inkml:trace contextRef="#ctx0" brushRef="#br0" timeOffset="659.201">421 92 13622,'2'6'3346,"-1"1"95,0 1-1856,1 0-705,0 1-239,0 0-65,-1 0-208,2 0-80,-1 2-176,-1-2-192,1-1-384,-2-2-704,0-3-2402,2-3-2785,-1 0-6851</inkml:trace>
  <inkml:trace contextRef="#ctx0" brushRef="#br0" timeOffset="660.201">440 2 12566,'-1'-2'2833,"2"2"16,-1 3-1616,1 3-1137,1 1-1249,2 1-1648,0 0-2241,1-3-5523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02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61 117 10981,'-16'-12'10656,"-4"23"-7263,-5 33-2134,26-40-1246,-1-1 0,1 1-1,0 0 1,1-1-1,-1 1 1,1-1-1,-1 0 1,1 0 0,0 1-1,0-1 1,0 0-1,1-1 1,-1 1 0,1 0-1,-1-1 1,1 1-1,0-1 1,0 0-1,0 0 1,1 0 0,-1 0-1,0 0 1,1-1-1,-1 0 1,1 0 0,-1 0-1,1 0 1,-1 0-1,1 0 1,0-1-1,-1 0 1,1 0 0,0 0-1,-1 0 1,1-1-1,0 1 1,-1-1 0,1 0-1,0 0 1,-1 0-1,1-1 1,-1 1-1,0-1 1,0 0 0,1 0-1,-1 0 1,0 0-1,-1 0 1,1-1 0,0 1-1,-1-1 1,1 0-1,1-2-12,-3 1-12,-1 1 0,1 0-1,-1 0 1,0-1-1,0 1 1,0 0-1,0 0 1,-1-1 0,1 1-1,-1 0 1,0 0-1,0 0 1,0-1 0,0 1-1,0 0 1,-1 0-1,1 1 1,-1-1 0,0 0-1,0 0 1,0 1-1,0 0 1,-1-1 0,1 1-1,0 0 1,-1 0-1,0 0 1,1 0 0,-1 0-1,0 1 1,0-1-1,0 1 1,0 0 0,0 0-1,-1 0 1,1 0-1,0 1 1,0-1 0,-1 1-1,0 0 13,-1 2-1308,5-2-2765,2 0-3864,4-1-5189</inkml:trace>
  <inkml:trace contextRef="#ctx0" brushRef="#br0" timeOffset="208.007">335 19 12054,'-22'-15'8110,"-1"11"-3981,21 4-4012,-1 1 0,1-1 0,-1 1 0,1 0 0,0-1 0,-1 1 0,1 0 0,0 0 1,0 1-1,0-1 0,0 0 0,0 1 0,0-1 0,0 1 0,0 0 0,0-1 0,1 1 0,-1 0 0,1 0 0,-1 0 0,1 0 0,0 0 0,0 1 0,0-1 0,0 0 0,0 1 0,1-1 0,-1 1-117,-1 12 73,1-1 1,0 0-1,1 0 0,1 0 1,0 1-1,1-1 1,1 0-1,0 0 0,1-1 1,0 1-1,1-1 0,1 3-73,-6-16-191,2 8-1209,-2-8-3046,-1 0-4107,-1-2-5291</inkml:trace>
  <inkml:trace contextRef="#ctx0" brushRef="#br0" timeOffset="451.999">225 160 14006,'0'-1'3826,"1"0"128,1 1-1137,2-1-1360,1 0-657,2 0-95,1-1-145,3 1-128,1 0-112,0 1-128,2 0-1536,1 1-2738,0-1-3394,-2 0-8675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00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22 8452,'-27'-2'10047,"5"15"-4464,19-10-5452,0 1 1,0-1-1,0 1 0,0-1 0,1 1 1,0 0-1,0 0 0,0 0 0,0 0 1,1 1-1,-1-1 0,1 0 0,0 1 0,1-1 1,-1 1-1,1-1 0,-1 0 0,1 1 1,1-1-1,-1 1 0,1-1 0,-1 1 1,1-1-1,1 1 0,-1-1 0,1 0 1,-1 0-1,2 1-131,48 23 963,-26-32-3083,-9-4-3543,0-4-5067,-9 6 539</inkml:trace>
  <inkml:trace contextRef="#ctx0" brushRef="#br0" timeOffset="356.18">207 54 11957,'-16'9'8201,"3"0"-4704,-3 28-1732,17-34-1765,-1-1 0,1 1 0,0 0 1,0-1-1,0 1 0,0 0 1,0-1-1,0 1 0,1-1 0,-1 1 1,1-1-1,0 0 0,0 0 0,0 0 1,0 0-1,0 0 0,0 0 1,0 0-1,0-1 0,1 1 0,-1-1 1,1 0-1,-1 0 0,1 0 0,0 0 1,-1 0-1,1 0 0,0-1 1,0 1-1,0-1 0,-1 0 0,1 1 1,0-2-1,0 1 0,0 0 0,0 0 1,-1-1-1,1 0 0,0 1 0,-1-1 1,1 0-1,0 0 0,-1-1 1,1 1-1,-1 0 0,0-1 0,1 0 1,-1 1-1,0-1 0,0 0 0,0 0 1,0 0-1,0-1 0,0 1 1,-1 0-1,1-1 0,-1 1 0,0-1 1,1 0-1,-1 0 17,0 0 1,-1 0-1,1 0 0,-1 0 1,1 1-1,-1-1 1,0 0-1,0 0 1,0 0-1,-1 0 0,1 0 1,-1 0-1,1 0 1,-1 0-1,0 1 1,0-1-1,0 0 1,-1 1-1,1-1 0,-1 0 1,1 1-1,-1 0 1,0-1-1,0 1 1,0 0-1,0 0 0,0 0 1,0 0-1,-1 0 1,1 1-1,-1-1 1,1 1-1,-1-1 1,0 1-1,1 0 0,-1 0 1,0 0-1,0 1 1,0-1-1,0 1 1,-1-1-18,-7 12-2571,10-6-1589,2 1-4026,1-3-3032</inkml:trace>
  <inkml:trace contextRef="#ctx0" brushRef="#br0" timeOffset="656.184">359 42 11285,'9'4'7635,"-4"6"-3794,2 28-2603,-6-29-284,11 157 94,-13-177-15233,0 4 2385</inkml:trace>
  <inkml:trace contextRef="#ctx0" brushRef="#br0" timeOffset="840.178">378 23 10565,'25'-23'11379,"9"30"-8579,18 45-2999,-51-49 258,-1 0 0,1-1-1,-1 1 1,1 0 0,-1 0 0,0-1 0,0 1 0,0 0 0,0 0 0,-1-1 0,1 1 0,-1 0 0,1 0 0,-1-1 0,0 1 0,0-1 0,0 1 0,-1-1 0,1 1 0,-1-1 0,1 0 0,-1 1 0,0-1 0,1 0 0,-1 0 0,0 0 0,-1-1 0,1 1 0,0 0 0,0-1 0,-1 0 0,1 1 0,-1-1 0,1 0 0,-1 0 0,0 0-1,1-1 1,-1 1 0,0 0 0,1-1 0,-1 0 0,0 0 0,0 0 0,1 0 0,-1 0 0,0 0 0,0-1 0,-2 0-59,-9-20-2765,16 12-1491,5 2-4250,-1 3-3326</inkml:trace>
  <inkml:trace contextRef="#ctx0" brushRef="#br0" timeOffset="1453.9">575 18 12102,'-3'27'9062,"28"39"-6861,-23-65-2276,0-1-1,0 1 0,0-1 0,1 1 1,-1-1-1,0 0 0,0 0 0,1 0 1,-1 0-1,0 0 0,0 0 0,1-1 1,-1 1-1,0-1 0,0 0 0,0 1 1,1-1-1,-1 0 0,0 0 0,0-1 1,0 1-1,-1 0 0,1 0 0,0-1 1,0 1-1,-1-1 0,1 0 0,-1 0 1,1 1-1,-1-1 0,0 0 0,0 0 0,0 0 1,0 0-1,0 0 0,0-1 0,0 1 1,-1-1 75,10-38-60,-9 33 1382,3 41 2681,0-8-3658,-3 185 2987,-4-212-7313,3-19-10040,2 14 2610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55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9060,'4'14'11371,"3"18"-7598,4 15-3462,-1-115 1333,29 22-891,-26 43-6034,1 3-5502,-10 1-49</inkml:trace>
  <inkml:trace contextRef="#ctx0" brushRef="#br0" timeOffset="189.173">153 189 11029,'4'4'7968,"-1"5"-4212,3 20-2430,-6-27-759,8 37-1103,-8-39-4625,-2-2-1865,1 0-4881</inkml:trace>
  <inkml:trace contextRef="#ctx0" brushRef="#br0" timeOffset="373.168">162 104 10805,'1'0'2689,"1"1"0,0 1-1360,1 1-641,0 1-688,1-1-656,1 0-1937,-1 0-2225,2-1-5299</inkml:trace>
  <inkml:trace contextRef="#ctx0" brushRef="#br0" timeOffset="712.601">249 175 9620,'5'42'9199,"3"20"-6000,-8-71-3204,0 0 0,0 0 0,0 0-1,1 0 1,1 0 0,0 0 0,0 0 0,0 1 0,1-1 0,0 0-1,1 1 1,0 0 0,0 0 0,1 0 0,4-4 5,-9 11-4,0 0 0,1 0 0,0 0 0,-1 0 0,1 0 0,-1 0 0,1 0 0,0 0 0,0 0 1,0 0-1,-1 0 0,1 1 0,0-1 0,0 0 0,0 1 0,0-1 0,0 1 0,0-1 0,0 1 0,0-1 1,1 1-1,-1 0 0,0 0 0,0-1 0,0 1 0,0 0 0,0 0 0,1 0 0,-1 0 0,0 0 0,0 0 0,0 1 1,0-1-1,0 0 0,1 1 0,-1-1 0,0 0 0,0 1 0,0-1 0,0 1 0,0 0 0,0-1 0,0 1 0,-1 0 1,1 0-1,0-1 0,0 1 0,0 0 0,0 1 4,21 53 1947,-20-15-362,0-13-1797,0-29-5934,1-5-964,0 0-4687</inkml:trace>
  <inkml:trace contextRef="#ctx0" brushRef="#br0" timeOffset="1092.604">439 70 12294,'16'31'10528,"-4"25"-8535,-7-23-1047,1-2-42,-2-11 137,-2-9-3269,-1-5-2651,1-2-3645,-4-6-3535</inkml:trace>
  <inkml:trace contextRef="#ctx0" brushRef="#br0" timeOffset="1093.604">433 200 13590,'-2'1'3714,"2"-2"96,1-2-1441,3 1-1057,1-1-415,3-1-129,1 0-176,2 1-352,-1 1-880,2 0-3202,0 0-3265,1 1-8580</inkml:trace>
  <inkml:trace contextRef="#ctx0" brushRef="#br0" timeOffset="1592.355">555 65 11525,'3'-2'7976,"12"-4"-5531,71-21 3245,1 15-4721,-25 4-2295,-60 7 335,11-1-1034,-9 0-2129,-2-1-3843,-2 1-4099</inkml:trace>
  <inkml:trace contextRef="#ctx0" brushRef="#br0" timeOffset="1869.673">700 53 11237,'-2'17'11931,"9"14"-8372,-1-7-2500,12 90-531,-13-111-4523,3-4-7870,-4-1-573</inkml:trace>
  <inkml:trace contextRef="#ctx0" brushRef="#br0" timeOffset="2246.431">865 25 11333,'1'37'8160,"2"0"-4555,15 72-1926,-18-109-1672,0-1 0,1 1 1,-1 0-1,0 0 1,1-1-1,-1 1 0,1 0 1,-1 0-1,1 0 0,-1-1 1,1 1-1,-1 0 1,1 0-1,-1 0 0,1 0 1,-1 0-1,1 0 0,-1 0 1,1 0-1,-1 0 0,1 0 1,-1 0-1,1 0 1,-1 0-1,1 1 0,-1-1 1,0 0-1,1 0 0,-1 0 1,1 1-1,-1-1 1,1 0-1,-1 1 0,0-1 1,1 0-1,-1 1 0,0-1 1,1 1-8,-1-8-55,1 0 1,-1-1 0,1 1-1,1 0 1,0 0-1,0 1 1,0-1-1,0 0 1,1 1 0,0-1-1,1 1 1,0 0-1,-1 0 1,2 0-1,1-1 55,-5 7 44,1 0 0,0 1-1,0-1 1,0 1 0,-1 0-1,1-1 1,0 1-1,0 0 1,-1 0 0,1 0-1,-1 0 1,1 0-1,-1 1 1,1-1 0,-1 0-1,0 1 1,0-1 0,0 1-1,0-1 1,0 1-1,0-1 1,0 1 0,0 0-1,0 0 1,-1-1-1,1 1 1,-1 0 0,1 0-1,-1 0 1,0 0 0,0-1-1,0 1 1,0 0-1,0 0 1,0 1-44,1 0 106,11 70 625,-9-77-14969,-2-2 1888</inkml:trace>
  <inkml:trace contextRef="#ctx0" brushRef="#br0" timeOffset="2593.795">1065 149 10453,'28'-1'6328,"4"-7"-3707,-31 8-2589,0 0-1,0 0 1,0-1-1,0 1 1,0-1-1,0 1 1,0-1-1,-1 1 1,1-1-1,0 1 1,0-1-1,0 0 1,0 0 0,-1 1-1,1-1 1,0 0-1,-1 0 1,1 0-1,0 0 1,-1 0-1,1 0 1,-1 0-1,0 0 1,1 0 0,-1 0-1,0 0 1,0 0-1,1 0 1,-1 0-1,0 0 1,0 0-1,0 0 1,0 0-1,0 0 1,-1 0-1,1 0 1,0 0 0,0 0-1,-1 0 1,1 0-1,-1 0 1,1 0-1,-1 0 1,1 0-1,-1 0 1,1 0-1,-1 0 1,0 0-1,1 1 1,-1-1 0,0 0-1,0 1 1,0-1-32,-1 0 82,1 0 0,-1 0 1,0 0-1,0 0 0,1 0 1,-1 0-1,0 1 1,0-1-1,0 1 0,0-1 1,0 1-1,0 0 0,0 0 1,0 0-1,0 0 0,0 0 1,0 0-1,0 1 0,0-1 1,0 1-1,0-1 1,0 1-1,0 0 0,0-1 1,1 1-1,-1 0 0,0 0 1,1 1-1,-1-1 0,0 0 1,1 0-1,0 1 0,-1-1 1,1 1-1,0-1 1,-1 1-1,1 0 0,0 0 1,0-1-1,1 1 0,-1 0 1,0 0-1,1 0 0,-1 0 1,1 0-1,-1 0 1,1 0-1,0 0 0,0 0 1,0 0-1,0 0 0,0 0 1,0 0-1,1 1-82,-3-1 107,1 1 1,0-1-1,0 1 0,1 0 1,-1-1-1,0 1 1,1 0-1,-1-1 0,1 1 1,0 0-1,0 0 0,0-1 1,1 1-1,-1 0 1,0 0-1,1-1 0,0 1 1,0-1-1,0 1 0,0 0 1,0-1-1,0 0 0,1 1 1,-1-1-1,1 0 1,-1 1-1,1-1 0,0 0 1,0 0-1,0-1 0,0 1 1,0 0-1,0-1 0,1 1 1,-1-1-1,1 0 1,-1 1-1,1-1 0,-1 0 1,1-1-1,1 1-107,51-5-1142,-38-3-3421,-2-3-4811,-5-1-5454</inkml:trace>
  <inkml:trace contextRef="#ctx0" brushRef="#br0" timeOffset="2975.461">1274 28 11093,'1'16'9408,"3"9"-4632,24 129-4150,-27-139-1519,-1-13-3497,-1-1-4294,-1-2-3236</inkml:trace>
  <inkml:trace contextRef="#ctx0" brushRef="#br0" timeOffset="3316.995">1231 160 13622,'0'0'3602,"3"-2"3327,10-8-4339,43-4 571,-32 10-6826,-2-2-8199,-13 3-2495</inkml:trace>
  <inkml:trace contextRef="#ctx0" brushRef="#br0" timeOffset="3676.995">1426 76 12070,'31'9'9840,"-9"9"-5250,13 63-5702,-24-45 1933,-9-30-2599,-12-27 1382,9 19 476,0 0-1,-1 0 1,1 0-1,-1 0 1,1 0-1,-1 0 1,0 0-1,0 0 1,0 0-1,0 1 1,0-1-1,0 1 1,0-1-1,0 1 1,-1 0 0,1 0-1,0 0 1,-1 0-1,1 1 1,-1-1-1,1 1 1,-1-1-1,0 1 1,1 0-1,-1 0 1,1 0-1,-1 0 1,1 0-1,-1 1 1,1-1 0,-1 1-1,1 0 1,-1 0-1,1 0 1,-1 0-1,1 0 1,0 0-1,0 0 1,-1 1-1,1-1 1,0 1-1,1 0 1,-1 0-1,0-1 1,0 1 0,1 0-1,-1 1 1,1-1-1,-1 0 1,1 0-1,0 0 1,0 1-1,0-1-79,2 0 42,0 0 1,0 0-1,0 0 0,0 0 0,1-1 0,-1 1 0,0 0 1,1-1-1,0 1 0,-1-1 0,1 1 0,0-1 0,-1 0 1,1 0-1,0 0 0,0 0 0,0 0 0,0 0 0,0-1 1,0 1-1,0-1 0,1 1 0,-1-1 0,0 0 0,0 0 1,0 0-1,0 0 0,0 0 0,1 0 0,-1 0 0,0-1 1,0 1-1,0-1 0,0 0 0,0 0 0,0 1 0,0-1 1,0-1-1,0 1 0,-1 0 0,2-1-42,23-19-2985,-14 2-8052,-4 4-4904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2:54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46 9604,'2'-5'12096,"2"21"-8676,2 26-2435,8 112 821,-17-161-7028,-3-7-6035,5 7-159</inkml:trace>
  <inkml:trace contextRef="#ctx0" brushRef="#br0" timeOffset="294.222">1 30 11125,'0'-2'205,"1"1"-1,0-1 1,-1 0-1,1 1 1,0-1 0,0 1-1,0-1 1,0 1-1,0-1 1,1 1-1,-1 0 1,0 0 0,1-1-1,-1 1 1,0 0-1,1 0 1,-1 0-1,1 1 1,0-1 0,-1 0-1,1 1 1,0-1-1,-1 1 1,1-1-1,0 1 1,0 0 0,0 0-1,-1-1 1,1 1-1,0 1 1,0-1-1,-1 0 1,1 0 0,0 1-1,0-1 1,-1 1-1,1-1 1,0 1-1,1 0-204,67 31 6530,-68-30-6476,0 1 0,0-1 1,0 1-1,0-1 0,0 1 0,-1 0 0,1-1 0,-1 1 1,0 0-1,1 0 0,-2 0 0,1 0 0,0 0 0,-1 0 1,1 1-1,-1-1 0,0 0 0,0 0 0,0 0 1,0 0-1,-1 1 0,1-1 0,-1 0 0,0 0 0,0 0 1,0 0-1,0 0 0,0 0 0,-1-1 0,1 1 0,-1 0 1,0-1-1,0 1 0,0-1 0,0 1 0,0-1 0,-1 0 1,1 0-1,-1 0 0,1 0 0,-1 0 0,0-1 1,1 1-1,-1-1 0,0 0 0,0 0 0,0 0 0,0 0 1,-1 0-55,3-1-188,-39 11 1538,26-14-3202,7-5-2992,5-5-4250,2 2-4550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37:1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9204,'25'-15'13306,"9"-8"-9299,-30 21-4047,-1 0-1,1 0 1,0 0-1,0 1 1,0-1-1,0 1 1,0 0-1,0 0 1,0 0-1,0 0 1,1 1-1,-1 0 1,0 0-1,0 0 1,0 0-1,1 1 1,-1-1-1,0 1 1,0 0-1,0 1 1,0-1-1,0 1 1,0-1-1,0 2 41,5 4 0,0 1 1,-1 0-1,0 1 1,0 0-1,-1 0 0,0 1 1,-1-1-1,0 2 0,0-1 1,-1 1-1,-1-1 1,0 1-1,0 0 0,-1 1 1,-1-1-1,1 1 0,-2-1 1,0 1-1,0 0 1,-1-1-1,-1 3 0,-16-74 168,13 56-114,0 0-1,0 1 1,0-1-1,-1 1 1,1 0-1,-1 0 0,0 1 1,0-1-1,0 1 1,0 0-1,0 0 1,-1 1-1,1-1 1,0 1-1,-1 1 1,1-1-1,-1 1 1,1 0-1,-1 0 1,1 0-1,-1 1 1,1 0-1,-1 0 1,1 0-1,0 1 1,-1-1-1,1 1 1,0 1-1,0-1 1,1 1-1,-1 0 1,0 0-1,1 0 1,0 1-1,-1-1 0,1 1 1,1 0-1,-1 0 1,1 1-1,-1-1 1,1 1-1,0 0 1,-1 4-54,3-7 34,0-1 0,0 1 1,0 0-1,1 0 0,-1 0 1,1 0-1,-1 0 0,1 0 1,0 0-1,0 0 0,0 0 1,0 0-1,0 0 0,0 0 1,1 0-1,-1 0 0,1 0 1,-1 0-1,1 0 0,0 0 1,-1 0-1,1 0 0,0 0 1,0-1-1,1 1 0,-1 0 1,0-1-1,1 1 0,-1-1 1,0 1-1,1-1 0,0 0 1,-1 0-1,1 0 0,0 0 1,0 0-1,-1 0 0,1 0 1,0 0-1,2 0-34,82-2 262,5-37-559,-38 14-3437,-6 10-8717,-19 6-707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09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10965,'0'0'119,"-33"10"8830,32-10-8854,0 0 1,0 0-1,0 0 1,-1 1-1,1-1 1,0 0-1,0 1 1,0-1-1,0 0 1,0 1-1,0-1 1,0 1-1,0 0 1,0-1-1,0 1 1,0 0-1,0 0 1,1-1 0,-1 1-1,0 0 1,0 0-1,1 0 1,-1 0-1,1 0 1,-1 0-1,1 0 1,-1 0-1,1 0 1,0 0-1,-1 0 1,1 1-1,0-1 1,0 0-1,0 0 1,0 0-1,0 0 1,0 0-1,0 1 1,0-1-1,0 0 1,0 0-1,1 0 1,-1 0-1,1 0-95,45 24 395,-44-24-348,-1 0 1,0-1-1,1 1 1,-1 0 0,0-1-1,0 1 1,1 0-1,-1 0 1,0 0-1,0 0 1,0 0-1,0 1 1,0-1-1,0 0 1,0 0-1,-1 1 1,1-1-1,0 0 1,-1 1-1,1-1 1,-1 0-1,0 1 1,1-1-1,-1 1 1,0-1-1,0 1 1,0-1-1,0 1 1,0-1-1,0 1 1,0-1-1,0 1 1,-1-1-1,1 1 1,0-1-1,-1 1 1,0-1-1,1 0 1,-1 1 0,0-1-1,1 0 1,-2 1-48,-47 14 266,43-23-4932,5-7-4557,2 4-3764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14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114 159 9316,'-19'-10'10064,"-22"17"-6468,38-6-3546,1 0 1,-1 0-1,0 0 0,0 0 0,0 1 1,1-1-1,-1 1 0,1 0 1,-1-1-1,1 1 0,0 0 1,-1 1-1,1-1 0,0 0 1,1 0-1,-1 1 0,0-1 1,1 1-1,-1 0 0,1 0 1,0-1-1,0 1 0,0 0 1,0 0-1,0 0 0,1 0 1,-1 0-1,1 0 0,0 0 0,0 0 1,0 0-1,0 0 0,0 0 1,1 0-1,0 0 0,-1 0 1,1 0-1,0 0 0,0 0 1,1-1-1,-1 1 0,0 0 1,1-1-1,0 1 0,0-1 1,0 1-1,0-1 0,0 0 1,0 0-1,0 0 0,1 0 1,-1 0-1,1-1 0,-1 1 1,1-1-1,0 1 0,-1-1 0,2 0-49,-1 0-22,0 0 1,0 0 0,0 0 0,0 0 0,0 0 0,1-1 0,-1 0 0,0 1 0,0-1 0,0 0 0,1-1 0,-1 1 0,0-1 0,0 1 0,0-1 0,0 0 0,1 0 0,-1 0 0,-1-1 0,1 1 0,0-1 0,2-1 20,10-16-3922,-9-9-5378,-5 18-2916</inkml:trace>
  <inkml:trace contextRef="#ctx0" brushRef="#br0" timeOffset="267.915">139 52 10421,'-10'30'11226,"22"28"-8522,-6-35-1590,18 94 68,-22-113-2309,0-11-7551,-2 4 3983,1-4-7436</inkml:trace>
  <inkml:trace contextRef="#ctx0" brushRef="#br0" timeOffset="654.642">242 195 11045,'15'0'3612,"-10"0"-3349,0 1-1,0-1 1,0 0-1,0 0 1,0-1-1,0 0 1,0 0-1,0 0 1,0 0-1,0-1 1,0 1-1,-1-1 1,1 0-1,-1-1 1,1 1-1,-1-1 1,0 0-1,0 0-262,-3 1 74,-1 1 0,0-1 0,0 1-1,0-1 1,1 1 0,-2-1 0,1 1 0,0-1 0,0 1-1,0-1 1,-1 1 0,1-1 0,0 1 0,-1-1-1,0 1 1,1-1 0,-1 1 0,0 0 0,0-1-1,1 1 1,-1 0 0,0 0 0,0 0 0,-1 0 0,1 0-1,0 0 1,0 0 0,0 0 0,-1 0 0,1 0-1,0 1 1,-1-1 0,1 0 0,-1 1 0,1-1-1,-1 1 1,1 0 0,-1-1 0,1 1 0,-1 0 0,1 0-1,-2 0-73,0 1 89,0-1-1,0 1 1,0-1-1,0 1 1,0 0-1,0 0 1,0 1-1,0-1 1,0 1-1,1-1 1,-1 1 0,0 0-1,1 0 1,0 0-1,-1 0 1,1 0-1,0 1 1,0-1-1,0 0 1,1 1-1,-1 0 1,0 0-1,1-1 1,0 1-1,0 0 1,0 0-1,0 0 1,0 0-1,0 0 1,1 0-1,-1 0 1,1 1-1,0-1 1,0 0 0,0 0-1,1 0 1,-1 0-1,1 0 1,0 0-1,-1 0 1,1 0-1,1 0 1,-1 0-1,0 0 1,1 0-1,-1-1 1,1 1-1,0 0 1,0-1-1,0 0 1,0 1-1,0-1 1,1 0-1,-1 0 1,1 0-1,-1 0 1,1-1-1,0 1 1,0-1 0,-1 0-1,1 1-88,42-2-2895,-32-6-2516,0-3-4454,-5 3 170</inkml:trace>
  <inkml:trace contextRef="#ctx0" brushRef="#br0" timeOffset="1002.618">510 98 9909,'-20'1'9825,"-2"6"-5319,20-7-4441,0 1 0,1-1 0,-1 1 0,0 0 0,1 0 0,-1 0 1,0 0-1,1 0 0,-1 0 0,1 0 0,0 0 0,-1 0 0,1 1 0,0-1 0,0 1 0,0-1 0,0 1 0,0-1 0,0 1 0,0-1 0,0 1 0,1 0 0,-1-1 1,1 1-1,-1 0 0,1 0 0,0 0 0,-1-1 0,1 1 0,0 0 0,0 0 0,1 0 0,-1 0 0,0 0-65,55 32 0,-53-34 9,0 1 0,-1-1-1,1 1 1,-1 0 0,1 0 0,-1 0-1,1 0 1,-1 0 0,1 0 0,-1 0-1,0 0 1,0 0 0,0 1-1,1-1 1,-1 0 0,-1 1 0,1-1-1,0 1 1,0-1 0,0 1 0,-1 0-1,1-1 1,-1 1 0,1 0 0,-1-1-1,0 1 1,0 0 0,1-1 0,-1 1-1,0 0 1,-1 0 0,1-1 0,0 1-1,0 0 1,-1 0 0,1-1-1,-1 1 1,0-1 0,1 1 0,-1 0-1,0-1 1,0 1 0,0-1 0,0 0-1,0 1 1,0-1 0,0 0 0,0 0-1,-1 1 1,1-1 0,-1 0 0,1 0-1,0 0 1,-1-1 0,0 1 0,1 0-1,-1-1 1,-1 1-9,-32-10-457,28-1-3827,4-4-5603,2 6-2428</inkml:trace>
  <inkml:trace contextRef="#ctx0" brushRef="#br0" timeOffset="1401.148">584 39 9156,'13'24'8450,"-3"3"-4342,9 58-2124,-17-74-1249,2 12-336,4 19-2711,-7-45-10377,-3 0 2874</inkml:trace>
  <inkml:trace contextRef="#ctx0" brushRef="#br0" timeOffset="1569.152">552 156 15287,'1'1'3842,"4"-1"80,1-1-2210,1 1-703,3-2-129,0-1-159,1 1-257,1 1-64,1 0-240,-1 1-240,-1 1-1281,0-1-2656,-2 0-3283,-1-3-8323</inkml:trace>
  <inkml:trace contextRef="#ctx0" brushRef="#br0" timeOffset="2047.982">758 111 10101,'8'21'8861,"1"13"-5566,1 0-2269,-5-4-685,-2-16-228,-2-20 97,-2 0-103,1-1 0,0 1 0,0-1 0,1 1 0,-1-1 0,1 1 0,1 0 0,-1-1 0,1 1 0,0 0 0,1 0 0,-1 0 0,1 0 0,1 0 0,-1 1-1,1-1 1,0 1 0,0 0 0,0 0 0,1 1 0,4-5-107,31 16-1970,-25 3-6202,-12-8 4679,3 2-9049</inkml:trace>
  <inkml:trace contextRef="#ctx0" brushRef="#br0" timeOffset="2388.079">977 107 11013,'-2'22'9551,"11"17"-7732,-5-24-775,-4-13-987,-1 0 1,1 0-1,0 0 0,0 0 1,0-1-1,0 1 1,1 0-1,-1 0 0,0 0 1,1 0-1,-1 0 1,1 0-1,0 0 0,0-1 1,0 1-1,0 0 1,0 0-1,0-1 0,0 1 1,0-1-1,1 1 1,-1-1-1,0 0 0,1 1 1,-1-1-1,1 0 1,0 0-1,-1 0 1,1 0-1,0 0 0,0 0 1,0-1-1,-1 1 1,1-1-1,0 1 0,0-1 1,0 0-1,0 0 1,0 1-1,0-1 0,0-1 1,0 1-1,0 0 1,0 0-1,0-1 0,0 1 1,0-1-1,-1 1 1,1-1-1,0 0 0,0 0 1,-1 0-1,1 0 1,0 0-1,-1 0 0,1-1-56,3-4 30,-1 0 1,-1 0 0,1 0-1,-1 0 1,0-1 0,0 1-1,-1-1 1,0 0-1,0 0 1,0 0 0,-1 0-1,0-2-31,1-11-4756,-2 0-5111,0 20-2515</inkml:trace>
  <inkml:trace contextRef="#ctx0" brushRef="#br0" timeOffset="2773.636">1237 92 9572,'-21'4'9473,"3"8"-4196,15-9-5142,0-1 0,1 1-1,0 0 1,-1-1 0,1 1 0,0 0-1,0 0 1,0 0 0,1 1 0,-1-1 0,1 0-1,0 1 1,0-1 0,0 0 0,0 1-1,1 0 1,-1-1 0,1 1 0,0-1-1,0 1 1,0-1 0,1 1 0,-1 0-1,1-1 1,0 1 0,0-1 0,0 0 0,1 4-135,1-5-16,-1 0 0,1 0 0,-1 1 1,1-2-1,0 1 0,0 0 1,0-1-1,0 1 0,0-1 1,0 0-1,0 0 0,1 0 1,-1 0-1,0-1 0,1 1 0,-1-1 1,0 0-1,1 0 0,-1 0 1,0 0-1,1-1 0,-1 1 1,0-1-1,1 0 16,14-3-5073,-3-1-4764,-9 2-2956</inkml:trace>
  <inkml:trace contextRef="#ctx0" brushRef="#br0" timeOffset="3120.082">1342 12 12390,'-6'21'7996,"6"2"-4045,15 50-2976,-10-56-88,8 72-372,-18-97-5638,1 0-1787,4 8 3906,-2-5-8657</inkml:trace>
  <inkml:trace contextRef="#ctx0" brushRef="#br0" timeOffset="3440.083">1302 142 14631,'-1'0'3697,"1"-1"161,3 1-1809,2-1-928,3 0-289,0 0-96,1 1-111,0 0-289,1 0-128,-2 0-48,1 1-192,-1 0-304,-1-1-321,-2 0-687,0 0 1360,-2-2-4082,-1-2-3153,1 1-7380</inkml:trace>
  <inkml:trace contextRef="#ctx0" brushRef="#br0" timeOffset="3795.644">1484 169 11509,'13'0'5080,"54"-14"-753,-67 13-4290,1 0 0,0-1 1,-1 1-1,1 0 0,-1 0 0,1 0 0,-1 0 0,0-1 0,1 1 0,-1 0 0,0-1 0,0 1 1,0 0-1,0 0 0,0-1 0,0 1 0,0 0 0,0 0 0,-1-1 0,1 1 0,0 0 1,-1 0-1,1-1 0,-1 1 0,1 0 0,-1 0 0,0 0 0,1 0 0,-1 0 0,0 0 0,0 0 1,0 0-1,0 0 0,0 0 0,0 0 0,0 1 0,0-1 0,0 0 0,0 1 0,0-1 1,0 1-1,-1-1 0,1 1 0,0 0 0,0-1 0,-1 1 0,1 0 0,0 0 0,-1 0 0,1 0 1,0 0-1,0 0 0,-1 0 0,1 0-37,-2 1 142,0 1 0,1-1 1,-1 0-1,1 1 0,-1 0 1,1 0-1,-1-1 0,1 1 1,0 1-1,0-1 0,0 0 0,0 0 1,0 1-1,1-1 0,-1 1 1,1 0-1,-1-1 0,1 1 1,0 0-1,0 0 0,0 0 1,1 0-1,-1 0 0,1 0 0,-1 0 1,1 0-1,0 0 0,0 0 1,0 0-1,1 0 0,-1 0 1,1 0-1,0 0 0,-1 0 1,1-1-1,1 1 0,-1 0 0,0 0 1,1-1-1,-1 1 0,1-1 1,0 1-1,0-1 0,0 0 1,0 1-1,0-1 0,0 0-142,53 14-1269,-36-19-3731,1-3-5981,-10 2-1361</inkml:trace>
  <inkml:trace contextRef="#ctx0" brushRef="#br0" timeOffset="4133.664">1794 109 11333,'-34'-4'9793,"0"14"-5005,31-9-4666,0 1 1,-1 0 0,1 0 0,0 0 0,0 0-1,1 0 1,-1 1 0,0-1 0,1 1 0,-1-1-1,1 1 1,0 0 0,0 0 0,0 0 0,0 1-1,1-1 1,-1 0 0,1 1 0,0-1 0,0 1 0,0-1-1,0 1 1,1-1 0,-1 1 0,1 0 0,0-1-1,0 1 1,0 0-123,3-1-27,-1 1 0,1-1 0,-1 0 0,1 0-1,0 1 1,1-2 0,-1 1 0,0 0 0,1-1 0,-1 0 0,1 1-1,0-1 1,0-1 0,0 1 0,0-1 0,0 1 0,0-1 0,0 0-1,1-1 1,-1 1 0,0-1 0,0 0 0,5 0 27,28-19-4661,-29 7 182,-1-1-4171,-3 5-2272</inkml:trace>
  <inkml:trace contextRef="#ctx0" brushRef="#br0" timeOffset="4397.665">1813 0 13254,'-7'11'9291,"4"3"-4577,5 33-3331,-1-34-385,24 146-91,-23-162-7548,-2 0-2781,1-1-5046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12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98 8004,'-10'-20'11381,"-13"20"-7558,-22 24-2473,18 29-584,27-52-763,0 0 1,0 1-1,-1-1 1,1 0-1,0 0 1,0 1-1,0-1 1,0 0-1,1 0 1,-1 1-1,0-1 1,0 0-1,1 0 1,-1 1-1,1-1 1,-1 0-1,1 0 1,0 0-1,-1 0 1,1 0-1,0 0 1,0 0-1,-1 0 1,1 0-1,0 0 1,0 0-1,0-1 1,0 1-1,0 0 1,0-1-1,1 1 1,-1 0-1,0-1 1,0 0-1,0 1 1,0-1-1,1 0 1,-1 1-1,0-1 1,0 0-1,1 0 0,-1 0 1,0 0-1,1 0 1,-1-1-4,6 1-67,-1 0 0,1-1 0,-1 0 0,1 0 0,-1 0-1,1-1 1,-1 0 0,0 0 0,0-1 0,0 0 0,0 0 0,-1 0 0,1-1 0,-1 0 0,0 0-1,0 0 1,0-1 0,0 1 0,-1-1 0,2-3 67,-6 8 11,-1 1 0,1-1 0,-1 1-1,0-1 1,1 0 0,-1 1 0,0-1 0,1 0-1,-1 0 1,0 0 0,1 0 0,-1 1 0,0-1 0,1 0-1,-1 0 1,0 0 0,0 0 0,1-1 0,-1 1-1,0 0 1,1 0 0,-1 0 0,0 0 0,1-1 0,-1 1-1,0 0 1,1-1 0,-1 1 0,1 0 0,-1-1 0,0 1-1,1-1 1,-1 1 0,1-1 0,0 1 0,-1-1-1,1 1 1,-1-1 0,1 0 0,0 1 0,-1-1 0,1 0-1,0 1 1,0-1 0,-1 0 0,1 1 0,0-1 0,0 0-1,0 1 1,0-1 0,0 0 0,0 1 0,0-2-11,4 99 1785,-2-90-1688,0 0-1,-1 0 1,0 0-1,0 0 1,0 0-1,-1 1 1,0-1-1,0 0 1,-1 0 0,0 0-1,0 0 1,-1 0-1,0 0 1,0 0-1,-1 1-96,3-7-46,-1-1-1,1 0 0,-1 0 1,1 0-1,0 1 0,-1-1 1,1 0-1,0 0 1,-1 0-1,1 0 0,-1 0 1,1 0-1,0 0 0,-1 0 1,1 0-1,-1 0 1,1 0-1,0 0 0,-1 0 1,1 0-1,-1 0 0,1 0 1,0 0-1,-1-1 1,1 1-1,0 0 0,-1 0 1,1 0-1,0-1 0,-1 1 1,1 0-1,0 0 1,-1-1-1,1 1 0,0 0 1,0-1-1,0 1 1,-1 0-1,1-1 0,0 1 1,0 0-1,0-1 0,0 1 1,-1 0-1,1-1 1,0 1-1,0-1 0,0 1 1,0 0-1,0-1 0,0 1 1,0-1-1,0 1 1,0 0-1,0-1 0,0 1 1,1-1-1,-1 1 0,0 0 1,0-1-1,0 1 1,0 0-1,1-1 0,-1 1 1,0 0-1,0-1 0,0 1 1,1 0-1,-1-1 1,0 1 46,-1-12-4632,1 4-3488,1 0-3795</inkml:trace>
  <inkml:trace contextRef="#ctx0" brushRef="#br0" timeOffset="351.99">216 149 11013,'31'-1'7681,"38"-19"-4183,-68 19-3471,-1 0 0,1 0 0,0 0 0,-1 0 0,1 0 0,-1 0 0,1 0 1,-1 0-1,1 0 0,-1 0 0,0 0 0,1 0 0,-1 0 0,0 0 0,0 0 1,0 0-1,0 0 0,0 0 0,0 0 0,0-1 0,0 1 0,-1 0 1,1 0-1,0 0 0,-1 0 0,1 0 0,0 0 0,-1 0 0,1 0 0,-1 0 1,0 0-1,1 1 0,-1-1 0,0 0 0,0 0 0,1 0 0,-1 1 0,0-1 1,0 0-1,0 1 0,0-1 0,0 1 0,0-1 0,0 1 0,0-1 0,0 1 1,0 0-1,0 0 0,0-1 0,0 1 0,0 0 0,0 0 0,0 0 1,-1 0-1,1 0 0,0 0 0,0 1 0,0-1 0,0 0-27,-2 0 67,1 0 0,-1 0-1,1 0 1,0 0 0,-1 1 0,1-1-1,0 1 1,-1-1 0,1 1 0,0 0-1,0 0 1,0 0 0,-1 0 0,1 0 0,0 1-1,0-1 1,1 1 0,-1-1 0,0 1-1,0 0 1,1-1 0,-1 1 0,1 0-1,0 0 1,-1 0 0,1 0 0,0 0-1,0 0 1,0 1 0,0-1 0,1 0-1,-1 1 1,1-1 0,-1 0 0,1 1-1,0-1 1,0 0 0,0 1 0,0-1-1,0 1 1,1-1 0,-1 0 0,1 1-1,-1-1 1,1 0 0,0 0 0,0 1-1,1 0-66,-1 0 52,0 0 0,1 0 0,0 0 0,-1 0 0,1 0 0,0 0 0,1-1 0,-1 1 0,0-1 0,1 1 0,-1-1 0,1 0 0,0 0 0,0 0 0,-1 0 0,1-1 0,1 1 0,-1-1 0,0 0 0,0 0 0,0 0 0,2 0-52,19-4-2689,-3-15-4594,-14 7 189,-1-1-3964</inkml:trace>
  <inkml:trace contextRef="#ctx0" brushRef="#br0" timeOffset="600.158">408 1 12134,'2'33'8361,"2"0"-3996,18 66-3121,-13-60-424,-6-31-2637,-4-12-11082,-1-1 707</inkml:trace>
  <inkml:trace contextRef="#ctx0" brushRef="#br0" timeOffset="786.919">377 133 12790,'12'-6'9199,"3"2"-4533,37-1-5258,-34 3-265,-7 2-1316,-1-1-7529,-2 1-3613</inkml:trace>
  <inkml:trace contextRef="#ctx0" brushRef="#br0" timeOffset="1170.6">620 45 9012,'-18'-5'10698,"-3"11"-5730,20-5-4898,-1-1-1,1 1 1,-1 0 0,1-1-1,0 1 1,-1 0 0,1 0-1,0 0 1,0 0 0,0 0-1,-1 0 1,1 0-1,0 1 1,0-1 0,1 0-1,-1 1 1,0-1 0,0 0-1,1 1 1,-1-1 0,1 1-1,-1-1 1,1 1 0,-1-1-1,1 1 1,0 0-1,0-1 1,0 1 0,0-1-1,0 1 1,0-1 0,0 1-1,1 0 1,-1-1 0,1 1-1,-1-1 1,1 1-1,-1-1-69,38 23 210,-36-23-201,0-1 1,0 0-1,0 1 0,0 0 0,0-1 1,0 1-1,0 0 0,0 0 0,0 0 1,-1 0-1,1 1 0,0-1 0,-1 0 1,1 1-1,-1-1 0,0 1 0,1-1 1,-1 1-1,0 0 0,0-1 1,0 1-1,0 0 0,0 0 0,0 0 1,-1 0-1,1 0 0,-1 0 0,1 0 1,-1 0-1,0 0 0,0 0 0,1 0 1,-2 0-1,1 0 0,0 1-9,-1-1 74,0 1 0,0 0-1,0-1 1,0 1 0,-1 0 0,1-1-1,-1 0 1,0 1 0,0-1 0,1 0 0,-2 0-1,1 0 1,0 0 0,0 0 0,0-1-1,-1 1 1,1-1 0,-1 1 0,0-1-1,1 0 1,-1 0 0,0 0 0,1 0 0,-1-1-1,0 1 1,-2-1-74,-23-14-7977,26 7-184,1 1-5461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11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11813,'-33'8'9830,"7"14"-6278,25-21-3531,0 0 0,0 0 0,0 0-1,1 1 1,-1-1 0,0 0 0,1 0-1,-1 1 1,1-1 0,0 0-1,-1 1 1,1-1 0,0 0 0,0 1-1,-1-1 1,1 0 0,0 1-1,1-1 1,-1 1 0,0-1 0,0 0-1,1 1 1,-1-1 0,0 0-1,1 0 1,-1 1 0,1-1 0,0 0-1,-1 0 1,1 1 0,0-1 0,0 0-1,0 0 1,0 0 0,0 0-1,0 0 1,0-1 0,0 1 0,0 0-1,0 0 1,0-1 0,1 1-1,-1 0 1,0-1 0,0 1 0,1-1-1,-1 0-20,0 0 1,48 29 48,-48-28-33,0 0 1,0 0 0,-1-1 0,1 1-1,0 0 1,0 0 0,-1 0-1,1 0 1,0 0 0,-1 0 0,1 0-1,-1 0 1,1 0 0,-1 0 0,0 1-1,1-1 1,-1 0 0,0 0 0,0 0-1,0 0 1,0 1 0,0-1-1,0 0 1,0 0 0,0 0 0,0 0-1,-1 1 1,1-1 0,0 0 0,-1 0-1,1 0 1,-1 0 0,1 0 0,-1 0-1,0 0 1,1 0 0,-1 0-1,0 0 1,0 0 0,1 0 0,-1-1-1,0 1 1,0 0 0,0-1 0,0 1-1,-1 0-16,-39 9 454,31-21-4393,19-11-7863,-1 12 117</inkml:trace>
  <inkml:trace contextRef="#ctx0" brushRef="#br0" timeOffset="347.97">181 41 12726,'-18'12'8996,"8"8"-4470,9-17-4511,1 0-1,-1 0 1,1 0-1,-1 0 1,1 0-1,0 0 1,0 0-1,0 0 0,1 0 1,-1 0-1,1 0 1,0 0-1,-1 0 1,1 0-1,1-1 1,-1 1-1,0 0 1,1 0-1,-1-1 1,1 1-1,0-1 1,0 0-1,0 1 1,0-1-1,0 0 0,0 0 1,1 0-1,-1 0 1,1-1-1,-1 1 1,1-1-1,0 1 1,-1-1-1,4 1-14,-3-2 5,0 1-1,1-1 0,-1 0 1,0 0-1,1-1 1,-1 1-1,0-1 0,1 1 1,-1-1-1,0 0 0,0 0 1,0 0-1,0-1 1,0 1-1,0-1 0,0 0 1,0 0-1,-1 0 1,1 0-1,-1 0 0,1 0 1,-1-1-1,0 1 0,0-1 1,0 0-1,0 1 1,-1-1-1,1 0 0,-1 0 1,1 0-1,-1 0 0,0-1 1,0 1-1,0 0 1,-1 0-1,1-1 0,-1 1 1,0 0-1,0-1 1,0 1-1,0 0 0,-1-1 1,1 1-1,-1 0 0,0 0 1,0 0-1,0-1 1,0 1-1,-1 0 0,1 0 1,-1 0-1,1 1 1,-1-1-1,0 0 0,-1 1 1,-1-3-5,-44-17 1084,37 21-5217,-1 1-4640,12-1-6375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1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11877,'2'0'1300,"30"3"5900,11-17-5735,-43 12-1419,0 1 0,1 0-1,-1-1 1,0 1 0,0 0 0,0-1 0,-1 1-1,1 0 1,0-1 0,0 1 0,-1 0 0,1-1-1,-1 1 1,1 0 0,-1 0 0,1-1 0,-1 1 0,0 0-1,0 0 1,0 0 0,1 0 0,-1 0 0,0 0-1,0 0 1,0 0 0,-1 1 0,1-1 0,0 0-1,0 0 1,0 1 0,0-1 0,-1 1 0,1-1-1,0 1 1,-1 0 0,1-1 0,0 1 0,-1 0-1,1 0 1,0 0 0,-1 0 0,1 0 0,0 0-1,-1 0 1,1 1 0,0-1 0,-1 0 0,1 1-1,0-1 1,-1 1 0,1-1 0,0 1 0,0 0-1,0-1 1,0 1 0,0 0 0,0 0 0,0 0 0,-1 0-46,0 1 62,0 0 0,1 1 0,-1-1 0,0 0 1,1 1-1,-1-1 0,1 1 0,0 0 1,0-1-1,0 1 0,0 0 0,0-1 0,1 1 1,-1 0-1,1 0 0,0 0 0,0 0 0,0 0 1,0-1-1,0 1 0,0 0 0,1 0 1,0 0-1,-1 0 0,1-1 0,0 1 0,0 0 1,1-1-1,-1 1 0,1-1 0,-1 1 0,1-1 1,0 0-1,-1 1 0,1-1 0,0 0 1,1 0-1,-1-1 0,0 1 0,1 0 0,-1-1 1,0 1-1,1-1 0,0 0 0,-1 0 0,1 0 1,0 0-1,0 0 0,-1-1 0,2 1-62,20-4-3693,-2-4-7412,-8 1-1736</inkml:trace>
  <inkml:trace contextRef="#ctx0" brushRef="#br0" timeOffset="259.092">244 68 12534,'-36'-3'10976,"12"23"-6370,23-17-4574,-1-1 0,1 1 0,-1 0 0,1 0 0,0 1 0,0-1 0,0 0-1,0 0 1,1 0 0,0 1 0,-1-1 0,1 0 0,0 1 0,0-1 0,1 0 0,-1 0 0,1 1 0,0-1 0,-1 0 0,1 0 0,1 0 0,-1 0 0,0 0 0,1 0 0,0 0 0,-1 0 0,1-1 0,0 1 0,1 0 0,-1 0-32,41 4-2196,-31-15-2887,-3-6-4876,-5 2-1862</inkml:trace>
  <inkml:trace contextRef="#ctx0" brushRef="#br0" timeOffset="555.093">265 1 13718,'-3'3'7248,"1"3"-3621,2 18-2109,0-21-563,1 15-599,-1-1 0,2 0 1,1 0-1,0 0 0,1 0 1,0 0-1,6 12-356,-2-21-2201,-4-14-9535,-3-1-3871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08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17 7796,'-1'0'8207,"0"3"-3774,-5 19-1995,4-17-2308,1 1-1,0-1 0,0 1 0,1 0 0,0 0 1,0-1-1,0 1 0,1 0 0,0-1 0,0 1 0,0 0 1,0-1-1,1 1 0,0-1 0,1 0 0,-1 1 1,1-1-1,0 0 0,1 1-129,0-5 4,1-1 1,-1 1-1,1-1 1,-1 0-1,1 0 1,-1 0-1,1 0 0,0-1 1,-1 0-1,0 0 1,1 0-1,-1 0 1,1-1-1,-1 0 1,0 0-1,0 0 1,0 0-1,0-1 0,-1 1 1,1-1-1,0 0 1,-1 0-1,0 0 1,2-3-5,-3 3 11,0 0 0,0 0 0,0 0 0,-1 0 1,1 0-1,-1 0 0,0 0 0,0 0 0,0-1 1,0 1-1,-1 0 0,1-1 0,-1 1 0,0 0 0,0-1 1,0 1-1,0-1 0,-1 1 0,0 0 0,1-1 1,-1 1-1,0 0 0,0 0 0,-1 0 0,1-1 1,-1 1-1,0 1 0,1-1 0,-1 0 0,0 0 0,-1 0-11,-5 3-1558,6 1-2225,2 2-4196,1 0-4467</inkml:trace>
  <inkml:trace contextRef="#ctx0" brushRef="#br0" timeOffset="407.994">219 23 10981,'9'34'7801,"-5"0"-5174,8 27-1103,4-95-1182,22-66-388,-37 99 49,-1 0-1,1 1 1,0-1-1,-1 0 1,1 1 0,0-1-1,-1 0 1,1 1-1,0-1 1,0 1-1,-1-1 1,1 1-1,0 0 1,0-1-1,0 1 1,0 0 0,0-1-1,0 1 1,0 0-1,-1 0 1,1 0-1,0 0 1,0 0-1,0 0 1,0 0-1,0 0 1,0 0 0,0 1-1,0-1 1,0 0-1,0 1 1,-1-1-1,1 0 1,0 1-1,0-1 1,0 1-1,-1-1 1,1 1 0,0 0-1,0-1 1,-1 1-1,1 0 1,-1-1-1,1 1 1,-1 0-1,1 0 1,-1 0-1,1-1 1,-1 1 0,1 0-1,-1 0 1,0 0-1,0 0 1,1 0-3,16 51 633,-11-11 1077,-5-26-4126,0-9-9153,0-10-140</inkml:trace>
  <inkml:trace contextRef="#ctx0" brushRef="#br0" timeOffset="800.013">445 43 12294,'8'34'10368,"-8"-32"-10337,0 1-1,1-1 1,-1 0 0,1 0 0,0 0-1,0 0 1,0 0 0,0 1 0,0-2-1,0 1 1,1 0 0,-1 0-1,1 0 1,-1-1 0,1 1 0,0 0-1,-1-1 1,1 0 0,0 1 0,0-1-1,0 0 1,0 0 0,0 0-1,0 0 1,0 0 0,1-1 0,-1 1-1,0-1 1,0 1 0,1-1 0,-1 0-1,0 0 1,0 0 0,1 0 0,-1 0-1,2-1-30,0-3 37,-1-1-1,0 1 1,0-1-1,-1 0 1,1 0 0,-1 0-1,0 0 1,0 0-1,-1 0 1,1-1-1,-1 1 1,0 0-1,-1-1 1,1 1-1,-1-1 1,0 1 0,-1-1-1,1 1 1,-1-1-1,0-1-36,-5-5-2142,2 18-9848,3-2 1639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2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 12214,'-2'-1'2993,"1"0"80,2 2-1952,-1-1-401,1 0-112,0-1-111,-1 1-177,2 0-192,0 0-320,-1 0-464,0 0-337,0 1-2064,2 0-2434,-2 2-5778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23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12870,'0'3'3025,"0"-1"17,0-1-2130,2 1-400,-2-2 17,1 0-81,0-2-336,0 0-624,0 0 1680,1-1-4225,0 0-2722,1 1-7475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31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94 11541,'51'1'8642,"-47"-1"-8531,0 0 1,-1 1 0,1-2 0,0 1 0,0 0-1,0-1 1,0 0 0,-1 1 0,1-2-1,0 1 1,-1 0 0,1-1 0,-1 1 0,1-1-1,-1 0 1,0-1 0,0 1 0,0 0 0,0-1-1,0 1 1,0-1 0,-1 0 0,1 0-1,-1 0 1,0-1 0,0 1 0,0 0 0,0-1-1,-1 1 1,1-3-112,-2 5 87,1 0 0,-1-1 0,0 1 0,-1 0-1,1-1 1,0 1 0,0 0 0,-1-1 0,1 1 0,0 0 0,-1 0-1,1-1 1,-1 1 0,0 0 0,1 0 0,-1 0 0,0 0 0,0 0 0,0 0-1,0 0 1,0 0 0,0 0 0,0 0 0,0 0 0,0 1 0,0-1-1,0 0 1,0 1 0,-1-1 0,1 1 0,0-1 0,-1 1 0,1-1-1,0 1 1,0 0 0,-1 0 0,1 0 0,0 0 0,-2 0-87,-55 3 753,54-2-700,0 1 0,0-1 1,1 1-1,-1 0 0,1 0 1,0 0-1,-1 0 0,1 1 0,0-1 1,0 1-1,0 0 0,1 0 1,-1 0-1,1 0 0,-1 0 1,1 1-1,0-1 0,1 1 0,-1-1 1,0 1-1,1 0 0,0 0 1,0-1-1,0 1 0,0 0 1,1 0-1,0 0 0,-1 0 1,1 0-1,1 0 0,-1 0 0,1 0 1,-1 0-1,1 0 0,0 0 1,0 0-1,1-1 0,-1 1 1,1 0-1,0-1 0,0 0 1,0 1-1,0-1 0,1 0 0,0 0 1,-1 0-1,1 0 0,0 0 1,0-1-1,0 1 0,1-1 1,-1 0-1,2 1-53,3 0-19,-1-1-1,0 1 1,1-2 0,0 1 0,-1-1-1,1 0 1,0 0 0,-1-1 0,1 0-1,0-1 1,0 0 0,-1 0 0,1 0 0,3-2 19,-9 2-178,-1 0 0,1 0 0,-1 0 0,1 0 0,-1 0 1,0 0-1,0-1 0,1 1 0,-1 0 0,0-1 0,0 1 1,0-1-1,0 1 0,0-1 0,-1 0 0,1 1 1,0-1-1,-1 0 0,1 1 0,-1-1 0,0 0 0,0 0 1,1 1-1,-1-1 0,0 0 0,0 0 0,-1 0 1,1 0 177,-3-19-11701,0 10-1836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3T02:43:29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10245,'-29'0'11684,"-13"27"-7233,40-25-4425,1 0-1,-1 0 0,1 0 1,0 0-1,0 0 1,0 0-1,0 0 1,0 0-1,0 1 1,1-1-1,-1 0 1,1 1-1,-1-1 1,1 1-1,0-1 0,0 0 1,0 1-1,0-1 1,0 1-1,1-1 1,-1 0-1,1 1 1,0-1-1,-1 0 1,1 1-1,0-1 1,0 0-1,1 0 0,-1 0 1,0 0-1,1 0 1,-1 0-1,1 0 1,0-1-1,-1 1 1,1 0-1,0-1 1,0 0-1,0 1 1,0-1-1,0 0 0,0 0 1,1 0-1,-1 0 1,0 0-1,1-1 1,-1 1-1,0-1 1,1 1-1,-1-1-25,49 43-32,-50-41 46,-1 1 0,0-1 1,0 0-1,0 0 0,0 0 1,-1 0-1,1 0 1,-1 1-1,1-1 0,-1 0 1,0 0-1,1 0 0,-1 0 1,0 0-1,0 0 0,-1-1 1,1 1-1,0 0 1,-1-1-1,1 1 0,-1 0 1,1-1-1,-1 0 0,0 1 1,1-1-1,-1 0 0,0 0 1,0 0-1,0 0 1,0 0-1,0 0 0,0-1 1,0 1-1,0-1 0,0 1 1,-1-1-1,1 0 1,0 0-1,0 0 0,0 0 1,0 0-1,0 0 0,-1-1 1,1 1-1,0-1 0,0 1 1,0-1-1,0 0 1,0 0-1,0 0 0,0 0 1,0-1-15,-5-23-4586,16 8-7313,-2 9 32</inkml:trace>
  <inkml:trace contextRef="#ctx0" brushRef="#br0" timeOffset="328.081">263 40 11573,'-28'6'9484,"6"10"-4276,19-12-5105,0 0-1,0 0 1,0 0-1,1 0 1,-1 0-1,1 1 1,0-1 0,1 0-1,-1 1 1,1 0-1,0-1 1,0 1 0,0 0-1,1 0 1,0-1-1,0 1 1,0 0-1,0 0 1,1-1 0,-1 1-1,1 0 1,1 0-1,-1-1 1,1 1-1,-1-1 1,1 1 0,1 0-103,-2-3-66,0-1 0,1 1 1,-1 0-1,0-1 0,1 1 0,0-1 1,-1 1-1,1-1 0,0 0 1,-1 1-1,1-1 0,0 0 0,0 0 1,0-1-1,0 1 0,0 0 1,0-1-1,0 1 0,0-1 0,1 1 1,-1-1-1,0 0 0,0 0 1,0 0-1,0 0 0,0 0 1,1-1 65,15-6-5124,-1-7-4818,-5 1-2237</inkml:trace>
  <inkml:trace contextRef="#ctx0" brushRef="#br0" timeOffset="578.128">399 65 11909,'-23'11'9326,"6"12"-4286,15-21-4984,0 1 0,1 0 0,-1 0 0,1 0 0,0 1 0,0-1 0,0 0 0,0 0-1,0 1 1,1-1 0,-1 0 0,1 1 0,0-1 0,0 1 0,0-1 0,1 0 0,-1 1 0,1-1 0,0 0-1,0 0 1,0 1 0,0-1 0,0 0 0,1 0 0,0 0 0,-1 0 0,1 0 0,0-1 0,0 1 0,1-1-1,-1 1 1,0-1 0,1 0 0,0 1 0,-1-1 0,1-1 0,0 1 0,0 0 0,1 0-56,0-1-24,-1-1 0,1 1 0,-1 0 0,1-1 0,-1 0 0,1 0 0,-1 0 0,1 0 0,-1-1 0,1 1 0,-1-1 0,1 0 0,-1 0 0,1 0 0,-1-1 0,0 1 0,0-1 0,0 0 0,0 1 0,0-1 1,0-1-1,0 1 0,-1 0 0,1-1 0,-1 1 0,1-1 0,-1 0 0,0 0 0,0 0 0,0 0 0,-1 0 0,1 0 0,-1-1 0,0 1 0,0 0 0,0-1 0,0 1 0,0-1 0,-1 1 0,1-1 0,-1 1 0,0-1 0,0 1 0,-1-1 0,1 1 0,-1-1 0,1 1 1,-1-1-1,0 1 0,-1-1 0,1 1 0,0 0 0,-1 0 0,0-1 24,-1 0 11,0 0 1,-1 1 0,1 0-1,0-1 1,-1 1-1,0 1 1,0-1 0,0 1-1,0-1 1,0 1 0,0 0-1,-1 0 1,1 1-1,-1-1 1,1 1 0,-1 0-1,-1 0-11,19 13-17941,-4-11 8539</inkml:trace>
  <inkml:trace contextRef="#ctx0" brushRef="#br0" timeOffset="806.124">565 92 11717,'24'38'9987,"-5"5"-5738,-15-31-4154,-1 0 0,0 0-1,-1 0 1,0 1 0,-1-1-1,0 1 1,-1-1 0,0 0 0,-1 1-1,0 0-94,0-13-99,1 0 0,0 0 0,0-1-1,0 1 1,-1 0 0,1 0 0,0 0 0,0 0-1,-1 0 1,1 0 0,0 0 0,0 0 0,-1 0-1,1 0 1,0 0 0,0 0 0,0 0-1,-1 0 1,1 0 0,0 0 0,0 0 0,-1 0-1,1 0 1,0 0 0,0 0 0,-1 0 0,1 1-1,0-1 1,0 0 0,0 0 0,0 0 0,-1 0-1,1 1 1,0-1 0,0 0 0,0 0-1,0 0 1,-1 0 0,1 1 0,0-1 0,0 0-1,0 0 1,0 1 0,0-1 0,0 0 0,0 0 99,-6-22-12108,6 13 1895</inkml:trace>
  <inkml:trace contextRef="#ctx0" brushRef="#br0" timeOffset="1154.122">593 52 11333,'9'-13'8774,"6"11"-4721,32 22-2668,-44-17-1325,-1-1 1,0 1-1,0 0 1,0 0-1,-1 0 0,1 0 1,-1 0-1,1 0 0,-1 0 1,0 1-1,0-1 1,-1 0-1,1 1 0,-1-1 1,0 1-1,1-1 0,-1 0 1,-1 1-1,1-1 0,0 1 1,-1-1-1,0 0 1,0 1-1,0-1 0,0 0 1,0 0-1,-1 0 0,0 0 1,1 0-1,-1 0 1,0 0-1,0 0 0,-1-1 1,1 1-1,0-1 0,-1 0 1,0 1-1,1-1 1,-1 0-1,0-1 0,0 1 1,0 0-1,0-1 0,0 0 1,-1 0-1,1 0 1,0 0-1,-1 0 0,1 0 1,0-1-1,-1 0 0,1 0 1,-1 0-1,1 0-60,-15-15-4723,26-1-7578,-1 10 536</inkml:trace>
  <inkml:trace contextRef="#ctx0" brushRef="#br0" timeOffset="1814.123">579 44 7780,'-8'5'10768,"-4"-1"-4845,-7 3-4638,16 11-7563,4-17-992,0-1-4922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6C09FB-251A-402A-9E63-56D49F529C2A}" type="datetime1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B13BC6-E514-43F3-BB09-49938EAD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0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Answer: 3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PrintRad</a:t>
            </a:r>
            <a:r>
              <a:rPr lang="en-US" dirty="0"/>
              <a:t>: origin falls out of scope</a:t>
            </a:r>
          </a:p>
          <a:p>
            <a:pPr marL="171450" indent="-171450">
              <a:buFontTx/>
              <a:buChar char="-"/>
            </a:pPr>
            <a:r>
              <a:rPr lang="en-US" dirty="0"/>
              <a:t>main: </a:t>
            </a:r>
            <a:r>
              <a:rPr lang="en-US" dirty="0" err="1"/>
              <a:t>PrintRad</a:t>
            </a:r>
            <a:r>
              <a:rPr lang="en-US" dirty="0"/>
              <a:t> returns a temp Point, ignored</a:t>
            </a:r>
          </a:p>
          <a:p>
            <a:pPr marL="171450" indent="-171450">
              <a:buFontTx/>
              <a:buChar char="-"/>
            </a:pPr>
            <a:r>
              <a:rPr lang="en-US" dirty="0"/>
              <a:t>main: </a:t>
            </a:r>
            <a:r>
              <a:rPr lang="en-US" dirty="0" err="1"/>
              <a:t>pt</a:t>
            </a:r>
            <a:r>
              <a:rPr lang="en-US" dirty="0"/>
              <a:t> falls out of scope</a:t>
            </a:r>
            <a:br>
              <a:rPr lang="en-US" dirty="0"/>
            </a:br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</a:t>
            </a:r>
            <a:r>
              <a:rPr lang="en-US" baseline="0" dirty="0"/>
              <a:t> &lt;</a:t>
            </a:r>
            <a:r>
              <a:rPr lang="en-US" baseline="0" dirty="0" err="1"/>
              <a:t>cmath</a:t>
            </a:r>
            <a:r>
              <a:rPr lang="en-US" baseline="0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9A741-3D03-49A6-9313-02DA1F1A1AEB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</p:spTree>
    <p:extLst>
      <p:ext uri="{BB962C8B-B14F-4D97-AF65-F5344CB8AC3E}">
        <p14:creationId xmlns:p14="http://schemas.microsoft.com/office/powerpoint/2010/main" val="3133397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else is there besides arrays, </a:t>
            </a:r>
            <a:r>
              <a:rPr lang="en-US" dirty="0" err="1"/>
              <a:t>structs</a:t>
            </a:r>
            <a:r>
              <a:rPr lang="en-US" dirty="0"/>
              <a:t>,</a:t>
            </a:r>
            <a:r>
              <a:rPr lang="en-US" baseline="0" dirty="0"/>
              <a:t> objects, and primitives?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FA229-BB24-4A49-A89E-25497C1CEA93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4/20/2018</a:t>
            </a:r>
          </a:p>
        </p:txBody>
      </p:sp>
    </p:spTree>
    <p:extLst>
      <p:ext uri="{BB962C8B-B14F-4D97-AF65-F5344CB8AC3E}">
        <p14:creationId xmlns:p14="http://schemas.microsoft.com/office/powerpoint/2010/main" val="1232159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A (bad dereference)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Foo is a class with a private data member</a:t>
            </a:r>
            <a:r>
              <a:rPr lang="en-US" baseline="0" dirty="0"/>
              <a:t> int* </a:t>
            </a:r>
            <a:r>
              <a:rPr lang="en-US" baseline="0" dirty="0" err="1"/>
              <a:t>foo_ptr</a:t>
            </a:r>
            <a:r>
              <a:rPr lang="en-US" baseline="0" dirty="0"/>
              <a:t>_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FA229-BB24-4A49-A89E-25497C1CEA93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4/20/2018</a:t>
            </a:r>
          </a:p>
        </p:txBody>
      </p:sp>
    </p:spTree>
    <p:extLst>
      <p:ext uri="{BB962C8B-B14F-4D97-AF65-F5344CB8AC3E}">
        <p14:creationId xmlns:p14="http://schemas.microsoft.com/office/powerpoint/2010/main" val="17940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be private in order to induce </a:t>
            </a:r>
            <a:r>
              <a:rPr lang="en-US" i="1" dirty="0"/>
              <a:t>compile-time</a:t>
            </a:r>
            <a:r>
              <a:rPr lang="en-US" dirty="0"/>
              <a:t> error in customer code.</a:t>
            </a:r>
          </a:p>
          <a:p>
            <a:r>
              <a:rPr lang="en-US" dirty="0"/>
              <a:t>Otherwise, you will get a linking error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9A741-3D03-49A6-9313-02DA1F1A1AEB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</p:spTree>
    <p:extLst>
      <p:ext uri="{BB962C8B-B14F-4D97-AF65-F5344CB8AC3E}">
        <p14:creationId xmlns:p14="http://schemas.microsoft.com/office/powerpoint/2010/main" val="55060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9A741-3D03-49A6-9313-02DA1F1A1AEB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</p:spTree>
    <p:extLst>
      <p:ext uri="{BB962C8B-B14F-4D97-AF65-F5344CB8AC3E}">
        <p14:creationId xmlns:p14="http://schemas.microsoft.com/office/powerpoint/2010/main" val="285178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for explicit copying without inadvertent execution of the copy constructor</a:t>
            </a:r>
            <a:r>
              <a:rPr lang="en-US" baseline="0" dirty="0"/>
              <a:t> (especially during function calls and returns).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9A741-3D03-49A6-9313-02DA1F1A1AEB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4/18/2018</a:t>
            </a:r>
          </a:p>
        </p:txBody>
      </p:sp>
    </p:spTree>
    <p:extLst>
      <p:ext uri="{BB962C8B-B14F-4D97-AF65-F5344CB8AC3E}">
        <p14:creationId xmlns:p14="http://schemas.microsoft.com/office/powerpoint/2010/main" val="42122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NULL: becomes 0, hard to tell if int or pointer value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Name: horrifying reason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7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FA229-BB24-4A49-A89E-25497C1CEA93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4/20/2018</a:t>
            </a:r>
          </a:p>
        </p:txBody>
      </p:sp>
    </p:spTree>
    <p:extLst>
      <p:ext uri="{BB962C8B-B14F-4D97-AF65-F5344CB8AC3E}">
        <p14:creationId xmlns:p14="http://schemas.microsoft.com/office/powerpoint/2010/main" val="236626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DRAW: array with arrow pointing into middle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FA229-BB24-4A49-A89E-25497C1CEA93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4/20/2018</a:t>
            </a:r>
          </a:p>
        </p:txBody>
      </p:sp>
    </p:spTree>
    <p:extLst>
      <p:ext uri="{BB962C8B-B14F-4D97-AF65-F5344CB8AC3E}">
        <p14:creationId xmlns:p14="http://schemas.microsoft.com/office/powerpoint/2010/main" val="187207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ERRORS:</a:t>
            </a:r>
          </a:p>
          <a:p>
            <a:r>
              <a:rPr lang="en-US" dirty="0"/>
              <a:t>- 3</a:t>
            </a:r>
            <a:r>
              <a:rPr lang="en-US" baseline="30000" dirty="0"/>
              <a:t>rd</a:t>
            </a:r>
            <a:r>
              <a:rPr lang="en-US" dirty="0"/>
              <a:t> (delete</a:t>
            </a:r>
            <a:r>
              <a:rPr lang="en-US" baseline="0" dirty="0"/>
              <a:t> </a:t>
            </a:r>
            <a:r>
              <a:rPr lang="en-US" baseline="0" dirty="0" err="1"/>
              <a:t>heap_arr</a:t>
            </a:r>
            <a:r>
              <a:rPr lang="en-US" baseline="0" dirty="0"/>
              <a:t>;)  // should be delete[] </a:t>
            </a:r>
            <a:r>
              <a:rPr lang="en-US" baseline="0" dirty="0" err="1"/>
              <a:t>heap_arr</a:t>
            </a:r>
            <a:r>
              <a:rPr lang="en-US" baseline="0" dirty="0"/>
              <a:t>;</a:t>
            </a:r>
          </a:p>
          <a:p>
            <a:r>
              <a:rPr lang="en-US" baseline="0" dirty="0"/>
              <a:t>- Memory leak of </a:t>
            </a:r>
            <a:r>
              <a:rPr lang="en-US" baseline="0" dirty="0" err="1"/>
              <a:t>heap_arr_init_lst</a:t>
            </a:r>
            <a:endParaRPr lang="en-US" baseline="0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DEMO:</a:t>
            </a:r>
            <a:r>
              <a:rPr lang="en-US" baseline="0" dirty="0"/>
              <a:t>  run $ </a:t>
            </a:r>
            <a:r>
              <a:rPr lang="en-US" baseline="0" dirty="0" err="1"/>
              <a:t>valgrind</a:t>
            </a:r>
            <a:r>
              <a:rPr lang="en-US" baseline="0" dirty="0"/>
              <a:t> --leak-check=full ./arrays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- highlight “Mismatched free() / delete / delete []”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FA229-BB24-4A49-A89E-25497C1CEA93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4/20/2018</a:t>
            </a:r>
          </a:p>
        </p:txBody>
      </p:sp>
    </p:spTree>
    <p:extLst>
      <p:ext uri="{BB962C8B-B14F-4D97-AF65-F5344CB8AC3E}">
        <p14:creationId xmlns:p14="http://schemas.microsoft.com/office/powerpoint/2010/main" val="234828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heap_pt_arr_err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  <a:r>
              <a:rPr lang="en-US" dirty="0"/>
              <a:t>// no default constructor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FA229-BB24-4A49-A89E-25497C1CEA93}" type="slidenum">
              <a:rPr lang="en-US" smtClean="0"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4/20/2018</a:t>
            </a:r>
          </a:p>
        </p:txBody>
      </p:sp>
    </p:spTree>
    <p:extLst>
      <p:ext uri="{BB962C8B-B14F-4D97-AF65-F5344CB8AC3E}">
        <p14:creationId xmlns:p14="http://schemas.microsoft.com/office/powerpoint/2010/main" val="135274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Summer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6172" y="27429"/>
            <a:ext cx="1811714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L13:  C++ Class Details, Heap</a:t>
            </a:r>
          </a:p>
        </p:txBody>
      </p:sp>
    </p:spTree>
    <p:extLst>
      <p:ext uri="{BB962C8B-B14F-4D97-AF65-F5344CB8AC3E}">
        <p14:creationId xmlns:p14="http://schemas.microsoft.com/office/powerpoint/2010/main" val="6153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6170" y="27429"/>
            <a:ext cx="1811714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L13:  C++ Class Details, Heap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26304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customXml" Target="../ink/ink13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customXml" Target="../ink/ink1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customXml" Target="../ink/ink1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9.png"/><Relationship Id="rId21" Type="http://schemas.openxmlformats.org/officeDocument/2006/relationships/customXml" Target="../ink/ink145.xml"/><Relationship Id="rId42" Type="http://schemas.openxmlformats.org/officeDocument/2006/relationships/image" Target="../media/image157.png"/><Relationship Id="rId47" Type="http://schemas.openxmlformats.org/officeDocument/2006/relationships/customXml" Target="../ink/ink158.xml"/><Relationship Id="rId63" Type="http://schemas.openxmlformats.org/officeDocument/2006/relationships/customXml" Target="../ink/ink166.xml"/><Relationship Id="rId68" Type="http://schemas.openxmlformats.org/officeDocument/2006/relationships/image" Target="../media/image170.png"/><Relationship Id="rId84" Type="http://schemas.openxmlformats.org/officeDocument/2006/relationships/image" Target="../media/image178.png"/><Relationship Id="rId89" Type="http://schemas.openxmlformats.org/officeDocument/2006/relationships/customXml" Target="../ink/ink179.xml"/><Relationship Id="rId112" Type="http://schemas.openxmlformats.org/officeDocument/2006/relationships/image" Target="../media/image192.png"/><Relationship Id="rId16" Type="http://schemas.openxmlformats.org/officeDocument/2006/relationships/image" Target="../media/image144.png"/><Relationship Id="rId107" Type="http://schemas.openxmlformats.org/officeDocument/2006/relationships/customXml" Target="../ink/ink188.xml"/><Relationship Id="rId11" Type="http://schemas.openxmlformats.org/officeDocument/2006/relationships/customXml" Target="../ink/ink140.xml"/><Relationship Id="rId32" Type="http://schemas.openxmlformats.org/officeDocument/2006/relationships/image" Target="../media/image152.png"/><Relationship Id="rId37" Type="http://schemas.openxmlformats.org/officeDocument/2006/relationships/customXml" Target="../ink/ink153.xml"/><Relationship Id="rId53" Type="http://schemas.openxmlformats.org/officeDocument/2006/relationships/customXml" Target="../ink/ink161.xml"/><Relationship Id="rId58" Type="http://schemas.openxmlformats.org/officeDocument/2006/relationships/image" Target="../media/image165.png"/><Relationship Id="rId74" Type="http://schemas.openxmlformats.org/officeDocument/2006/relationships/image" Target="../media/image173.png"/><Relationship Id="rId79" Type="http://schemas.openxmlformats.org/officeDocument/2006/relationships/customXml" Target="../ink/ink174.xml"/><Relationship Id="rId102" Type="http://schemas.openxmlformats.org/officeDocument/2006/relationships/image" Target="../media/image187.png"/><Relationship Id="rId5" Type="http://schemas.openxmlformats.org/officeDocument/2006/relationships/customXml" Target="../ink/ink137.xml"/><Relationship Id="rId90" Type="http://schemas.openxmlformats.org/officeDocument/2006/relationships/image" Target="../media/image181.png"/><Relationship Id="rId95" Type="http://schemas.openxmlformats.org/officeDocument/2006/relationships/customXml" Target="../ink/ink182.xml"/><Relationship Id="rId22" Type="http://schemas.openxmlformats.org/officeDocument/2006/relationships/image" Target="../media/image147.png"/><Relationship Id="rId27" Type="http://schemas.openxmlformats.org/officeDocument/2006/relationships/customXml" Target="../ink/ink148.xml"/><Relationship Id="rId43" Type="http://schemas.openxmlformats.org/officeDocument/2006/relationships/customXml" Target="../ink/ink156.xml"/><Relationship Id="rId48" Type="http://schemas.openxmlformats.org/officeDocument/2006/relationships/image" Target="../media/image160.png"/><Relationship Id="rId64" Type="http://schemas.openxmlformats.org/officeDocument/2006/relationships/image" Target="../media/image168.png"/><Relationship Id="rId69" Type="http://schemas.openxmlformats.org/officeDocument/2006/relationships/customXml" Target="../ink/ink169.xml"/><Relationship Id="rId113" Type="http://schemas.openxmlformats.org/officeDocument/2006/relationships/customXml" Target="../ink/ink191.xml"/><Relationship Id="rId80" Type="http://schemas.openxmlformats.org/officeDocument/2006/relationships/image" Target="../media/image176.png"/><Relationship Id="rId85" Type="http://schemas.openxmlformats.org/officeDocument/2006/relationships/customXml" Target="../ink/ink177.xml"/><Relationship Id="rId12" Type="http://schemas.openxmlformats.org/officeDocument/2006/relationships/image" Target="../media/image142.png"/><Relationship Id="rId17" Type="http://schemas.openxmlformats.org/officeDocument/2006/relationships/customXml" Target="../ink/ink143.xml"/><Relationship Id="rId33" Type="http://schemas.openxmlformats.org/officeDocument/2006/relationships/customXml" Target="../ink/ink151.xml"/><Relationship Id="rId38" Type="http://schemas.openxmlformats.org/officeDocument/2006/relationships/image" Target="../media/image155.png"/><Relationship Id="rId59" Type="http://schemas.openxmlformats.org/officeDocument/2006/relationships/customXml" Target="../ink/ink164.xml"/><Relationship Id="rId103" Type="http://schemas.openxmlformats.org/officeDocument/2006/relationships/customXml" Target="../ink/ink186.xml"/><Relationship Id="rId108" Type="http://schemas.openxmlformats.org/officeDocument/2006/relationships/image" Target="../media/image190.png"/><Relationship Id="rId54" Type="http://schemas.openxmlformats.org/officeDocument/2006/relationships/image" Target="../media/image163.png"/><Relationship Id="rId70" Type="http://schemas.openxmlformats.org/officeDocument/2006/relationships/image" Target="../media/image171.png"/><Relationship Id="rId75" Type="http://schemas.openxmlformats.org/officeDocument/2006/relationships/customXml" Target="../ink/ink172.xml"/><Relationship Id="rId91" Type="http://schemas.openxmlformats.org/officeDocument/2006/relationships/customXml" Target="../ink/ink180.xml"/><Relationship Id="rId96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5" Type="http://schemas.openxmlformats.org/officeDocument/2006/relationships/customXml" Target="../ink/ink142.xml"/><Relationship Id="rId23" Type="http://schemas.openxmlformats.org/officeDocument/2006/relationships/customXml" Target="../ink/ink146.xml"/><Relationship Id="rId28" Type="http://schemas.openxmlformats.org/officeDocument/2006/relationships/image" Target="../media/image150.png"/><Relationship Id="rId36" Type="http://schemas.openxmlformats.org/officeDocument/2006/relationships/image" Target="../media/image154.png"/><Relationship Id="rId49" Type="http://schemas.openxmlformats.org/officeDocument/2006/relationships/customXml" Target="../ink/ink159.xml"/><Relationship Id="rId57" Type="http://schemas.openxmlformats.org/officeDocument/2006/relationships/customXml" Target="../ink/ink163.xml"/><Relationship Id="rId106" Type="http://schemas.openxmlformats.org/officeDocument/2006/relationships/image" Target="../media/image189.png"/><Relationship Id="rId114" Type="http://schemas.openxmlformats.org/officeDocument/2006/relationships/image" Target="../media/image193.png"/><Relationship Id="rId10" Type="http://schemas.openxmlformats.org/officeDocument/2006/relationships/image" Target="../media/image141.png"/><Relationship Id="rId31" Type="http://schemas.openxmlformats.org/officeDocument/2006/relationships/customXml" Target="../ink/ink150.xml"/><Relationship Id="rId44" Type="http://schemas.openxmlformats.org/officeDocument/2006/relationships/image" Target="../media/image158.png"/><Relationship Id="rId52" Type="http://schemas.openxmlformats.org/officeDocument/2006/relationships/image" Target="../media/image162.png"/><Relationship Id="rId60" Type="http://schemas.openxmlformats.org/officeDocument/2006/relationships/image" Target="../media/image166.png"/><Relationship Id="rId65" Type="http://schemas.openxmlformats.org/officeDocument/2006/relationships/customXml" Target="../ink/ink167.xml"/><Relationship Id="rId73" Type="http://schemas.openxmlformats.org/officeDocument/2006/relationships/customXml" Target="../ink/ink171.xml"/><Relationship Id="rId78" Type="http://schemas.openxmlformats.org/officeDocument/2006/relationships/image" Target="../media/image175.png"/><Relationship Id="rId81" Type="http://schemas.openxmlformats.org/officeDocument/2006/relationships/customXml" Target="../ink/ink175.xml"/><Relationship Id="rId86" Type="http://schemas.openxmlformats.org/officeDocument/2006/relationships/image" Target="../media/image179.png"/><Relationship Id="rId94" Type="http://schemas.openxmlformats.org/officeDocument/2006/relationships/image" Target="../media/image183.png"/><Relationship Id="rId99" Type="http://schemas.openxmlformats.org/officeDocument/2006/relationships/customXml" Target="../ink/ink184.xml"/><Relationship Id="rId101" Type="http://schemas.openxmlformats.org/officeDocument/2006/relationships/customXml" Target="../ink/ink185.xml"/><Relationship Id="rId4" Type="http://schemas.openxmlformats.org/officeDocument/2006/relationships/image" Target="../media/image138.png"/><Relationship Id="rId9" Type="http://schemas.openxmlformats.org/officeDocument/2006/relationships/customXml" Target="../ink/ink139.xml"/><Relationship Id="rId13" Type="http://schemas.openxmlformats.org/officeDocument/2006/relationships/customXml" Target="../ink/ink141.xml"/><Relationship Id="rId18" Type="http://schemas.openxmlformats.org/officeDocument/2006/relationships/image" Target="../media/image145.png"/><Relationship Id="rId39" Type="http://schemas.openxmlformats.org/officeDocument/2006/relationships/customXml" Target="../ink/ink154.xml"/><Relationship Id="rId109" Type="http://schemas.openxmlformats.org/officeDocument/2006/relationships/customXml" Target="../ink/ink189.xml"/><Relationship Id="rId34" Type="http://schemas.openxmlformats.org/officeDocument/2006/relationships/image" Target="../media/image153.png"/><Relationship Id="rId50" Type="http://schemas.openxmlformats.org/officeDocument/2006/relationships/image" Target="../media/image161.png"/><Relationship Id="rId55" Type="http://schemas.openxmlformats.org/officeDocument/2006/relationships/customXml" Target="../ink/ink162.xml"/><Relationship Id="rId76" Type="http://schemas.openxmlformats.org/officeDocument/2006/relationships/image" Target="../media/image174.png"/><Relationship Id="rId97" Type="http://schemas.openxmlformats.org/officeDocument/2006/relationships/customXml" Target="../ink/ink183.xml"/><Relationship Id="rId104" Type="http://schemas.openxmlformats.org/officeDocument/2006/relationships/image" Target="../media/image188.png"/><Relationship Id="rId7" Type="http://schemas.openxmlformats.org/officeDocument/2006/relationships/customXml" Target="../ink/ink138.xml"/><Relationship Id="rId71" Type="http://schemas.openxmlformats.org/officeDocument/2006/relationships/customXml" Target="../ink/ink170.xml"/><Relationship Id="rId92" Type="http://schemas.openxmlformats.org/officeDocument/2006/relationships/image" Target="../media/image182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149.xml"/><Relationship Id="rId24" Type="http://schemas.openxmlformats.org/officeDocument/2006/relationships/image" Target="../media/image148.png"/><Relationship Id="rId40" Type="http://schemas.openxmlformats.org/officeDocument/2006/relationships/image" Target="../media/image156.png"/><Relationship Id="rId45" Type="http://schemas.openxmlformats.org/officeDocument/2006/relationships/customXml" Target="../ink/ink157.xml"/><Relationship Id="rId66" Type="http://schemas.openxmlformats.org/officeDocument/2006/relationships/image" Target="../media/image169.png"/><Relationship Id="rId87" Type="http://schemas.openxmlformats.org/officeDocument/2006/relationships/customXml" Target="../ink/ink178.xml"/><Relationship Id="rId110" Type="http://schemas.openxmlformats.org/officeDocument/2006/relationships/image" Target="../media/image191.png"/><Relationship Id="rId61" Type="http://schemas.openxmlformats.org/officeDocument/2006/relationships/customXml" Target="../ink/ink165.xml"/><Relationship Id="rId82" Type="http://schemas.openxmlformats.org/officeDocument/2006/relationships/image" Target="../media/image177.png"/><Relationship Id="rId19" Type="http://schemas.openxmlformats.org/officeDocument/2006/relationships/customXml" Target="../ink/ink144.xml"/><Relationship Id="rId14" Type="http://schemas.openxmlformats.org/officeDocument/2006/relationships/image" Target="../media/image143.png"/><Relationship Id="rId30" Type="http://schemas.openxmlformats.org/officeDocument/2006/relationships/image" Target="../media/image151.png"/><Relationship Id="rId35" Type="http://schemas.openxmlformats.org/officeDocument/2006/relationships/customXml" Target="../ink/ink152.xml"/><Relationship Id="rId56" Type="http://schemas.openxmlformats.org/officeDocument/2006/relationships/image" Target="../media/image164.png"/><Relationship Id="rId77" Type="http://schemas.openxmlformats.org/officeDocument/2006/relationships/customXml" Target="../ink/ink173.xml"/><Relationship Id="rId100" Type="http://schemas.openxmlformats.org/officeDocument/2006/relationships/image" Target="../media/image186.png"/><Relationship Id="rId105" Type="http://schemas.openxmlformats.org/officeDocument/2006/relationships/customXml" Target="../ink/ink187.xml"/><Relationship Id="rId8" Type="http://schemas.openxmlformats.org/officeDocument/2006/relationships/image" Target="../media/image140.png"/><Relationship Id="rId51" Type="http://schemas.openxmlformats.org/officeDocument/2006/relationships/customXml" Target="../ink/ink160.xml"/><Relationship Id="rId72" Type="http://schemas.openxmlformats.org/officeDocument/2006/relationships/image" Target="../media/image172.png"/><Relationship Id="rId93" Type="http://schemas.openxmlformats.org/officeDocument/2006/relationships/customXml" Target="../ink/ink181.xml"/><Relationship Id="rId98" Type="http://schemas.openxmlformats.org/officeDocument/2006/relationships/image" Target="../media/image185.png"/><Relationship Id="rId3" Type="http://schemas.openxmlformats.org/officeDocument/2006/relationships/customXml" Target="../ink/ink136.xml"/><Relationship Id="rId25" Type="http://schemas.openxmlformats.org/officeDocument/2006/relationships/customXml" Target="../ink/ink147.xml"/><Relationship Id="rId46" Type="http://schemas.openxmlformats.org/officeDocument/2006/relationships/image" Target="../media/image159.png"/><Relationship Id="rId67" Type="http://schemas.openxmlformats.org/officeDocument/2006/relationships/customXml" Target="../ink/ink168.xml"/><Relationship Id="rId20" Type="http://schemas.openxmlformats.org/officeDocument/2006/relationships/image" Target="../media/image146.png"/><Relationship Id="rId41" Type="http://schemas.openxmlformats.org/officeDocument/2006/relationships/customXml" Target="../ink/ink155.xml"/><Relationship Id="rId62" Type="http://schemas.openxmlformats.org/officeDocument/2006/relationships/image" Target="../media/image167.png"/><Relationship Id="rId83" Type="http://schemas.openxmlformats.org/officeDocument/2006/relationships/customXml" Target="../ink/ink176.xml"/><Relationship Id="rId88" Type="http://schemas.openxmlformats.org/officeDocument/2006/relationships/image" Target="../media/image180.png"/><Relationship Id="rId111" Type="http://schemas.openxmlformats.org/officeDocument/2006/relationships/customXml" Target="../ink/ink19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customXml" Target="../ink/ink1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5.png"/><Relationship Id="rId4" Type="http://schemas.openxmlformats.org/officeDocument/2006/relationships/customXml" Target="../ink/ink19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6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0.xml"/><Relationship Id="rId18" Type="http://schemas.openxmlformats.org/officeDocument/2006/relationships/image" Target="../media/image204.png"/><Relationship Id="rId26" Type="http://schemas.openxmlformats.org/officeDocument/2006/relationships/image" Target="../media/image208.png"/><Relationship Id="rId39" Type="http://schemas.openxmlformats.org/officeDocument/2006/relationships/customXml" Target="../ink/ink213.xml"/><Relationship Id="rId21" Type="http://schemas.openxmlformats.org/officeDocument/2006/relationships/customXml" Target="../ink/ink204.xml"/><Relationship Id="rId34" Type="http://schemas.openxmlformats.org/officeDocument/2006/relationships/image" Target="../media/image212.png"/><Relationship Id="rId42" Type="http://schemas.openxmlformats.org/officeDocument/2006/relationships/image" Target="../media/image216.png"/><Relationship Id="rId47" Type="http://schemas.openxmlformats.org/officeDocument/2006/relationships/customXml" Target="../ink/ink217.xml"/><Relationship Id="rId50" Type="http://schemas.openxmlformats.org/officeDocument/2006/relationships/image" Target="../media/image220.png"/><Relationship Id="rId7" Type="http://schemas.openxmlformats.org/officeDocument/2006/relationships/customXml" Target="../ink/ink19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3.png"/><Relationship Id="rId29" Type="http://schemas.openxmlformats.org/officeDocument/2006/relationships/customXml" Target="../ink/ink208.xml"/><Relationship Id="rId11" Type="http://schemas.openxmlformats.org/officeDocument/2006/relationships/customXml" Target="../ink/ink199.xml"/><Relationship Id="rId24" Type="http://schemas.openxmlformats.org/officeDocument/2006/relationships/image" Target="../media/image207.png"/><Relationship Id="rId32" Type="http://schemas.openxmlformats.org/officeDocument/2006/relationships/image" Target="../media/image211.png"/><Relationship Id="rId37" Type="http://schemas.openxmlformats.org/officeDocument/2006/relationships/customXml" Target="../ink/ink212.xml"/><Relationship Id="rId40" Type="http://schemas.openxmlformats.org/officeDocument/2006/relationships/image" Target="../media/image215.png"/><Relationship Id="rId45" Type="http://schemas.openxmlformats.org/officeDocument/2006/relationships/customXml" Target="../ink/ink216.xml"/><Relationship Id="rId53" Type="http://schemas.openxmlformats.org/officeDocument/2006/relationships/customXml" Target="../ink/ink220.xml"/><Relationship Id="rId5" Type="http://schemas.openxmlformats.org/officeDocument/2006/relationships/customXml" Target="../ink/ink196.xml"/><Relationship Id="rId10" Type="http://schemas.openxmlformats.org/officeDocument/2006/relationships/image" Target="../media/image200.png"/><Relationship Id="rId19" Type="http://schemas.openxmlformats.org/officeDocument/2006/relationships/customXml" Target="../ink/ink203.xml"/><Relationship Id="rId31" Type="http://schemas.openxmlformats.org/officeDocument/2006/relationships/customXml" Target="../ink/ink209.xml"/><Relationship Id="rId44" Type="http://schemas.openxmlformats.org/officeDocument/2006/relationships/image" Target="../media/image217.png"/><Relationship Id="rId52" Type="http://schemas.openxmlformats.org/officeDocument/2006/relationships/image" Target="../media/image221.png"/><Relationship Id="rId4" Type="http://schemas.openxmlformats.org/officeDocument/2006/relationships/image" Target="../media/image197.png"/><Relationship Id="rId9" Type="http://schemas.openxmlformats.org/officeDocument/2006/relationships/customXml" Target="../ink/ink198.xml"/><Relationship Id="rId14" Type="http://schemas.openxmlformats.org/officeDocument/2006/relationships/image" Target="../media/image202.png"/><Relationship Id="rId22" Type="http://schemas.openxmlformats.org/officeDocument/2006/relationships/image" Target="../media/image206.png"/><Relationship Id="rId27" Type="http://schemas.openxmlformats.org/officeDocument/2006/relationships/customXml" Target="../ink/ink207.xml"/><Relationship Id="rId30" Type="http://schemas.openxmlformats.org/officeDocument/2006/relationships/image" Target="../media/image210.png"/><Relationship Id="rId35" Type="http://schemas.openxmlformats.org/officeDocument/2006/relationships/customXml" Target="../ink/ink211.xml"/><Relationship Id="rId43" Type="http://schemas.openxmlformats.org/officeDocument/2006/relationships/customXml" Target="../ink/ink215.xml"/><Relationship Id="rId48" Type="http://schemas.openxmlformats.org/officeDocument/2006/relationships/image" Target="../media/image219.png"/><Relationship Id="rId8" Type="http://schemas.openxmlformats.org/officeDocument/2006/relationships/image" Target="../media/image199.png"/><Relationship Id="rId51" Type="http://schemas.openxmlformats.org/officeDocument/2006/relationships/customXml" Target="../ink/ink219.xml"/><Relationship Id="rId3" Type="http://schemas.openxmlformats.org/officeDocument/2006/relationships/customXml" Target="../ink/ink195.xml"/><Relationship Id="rId12" Type="http://schemas.openxmlformats.org/officeDocument/2006/relationships/image" Target="../media/image201.png"/><Relationship Id="rId17" Type="http://schemas.openxmlformats.org/officeDocument/2006/relationships/customXml" Target="../ink/ink202.xml"/><Relationship Id="rId25" Type="http://schemas.openxmlformats.org/officeDocument/2006/relationships/customXml" Target="../ink/ink206.xml"/><Relationship Id="rId33" Type="http://schemas.openxmlformats.org/officeDocument/2006/relationships/customXml" Target="../ink/ink210.xml"/><Relationship Id="rId38" Type="http://schemas.openxmlformats.org/officeDocument/2006/relationships/image" Target="../media/image214.png"/><Relationship Id="rId46" Type="http://schemas.openxmlformats.org/officeDocument/2006/relationships/image" Target="../media/image218.png"/><Relationship Id="rId20" Type="http://schemas.openxmlformats.org/officeDocument/2006/relationships/image" Target="../media/image205.png"/><Relationship Id="rId41" Type="http://schemas.openxmlformats.org/officeDocument/2006/relationships/customXml" Target="../ink/ink214.xml"/><Relationship Id="rId54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5" Type="http://schemas.openxmlformats.org/officeDocument/2006/relationships/customXml" Target="../ink/ink201.xml"/><Relationship Id="rId23" Type="http://schemas.openxmlformats.org/officeDocument/2006/relationships/customXml" Target="../ink/ink205.xml"/><Relationship Id="rId28" Type="http://schemas.openxmlformats.org/officeDocument/2006/relationships/image" Target="../media/image209.png"/><Relationship Id="rId36" Type="http://schemas.openxmlformats.org/officeDocument/2006/relationships/image" Target="../media/image213.png"/><Relationship Id="rId49" Type="http://schemas.openxmlformats.org/officeDocument/2006/relationships/customXml" Target="../ink/ink218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4.png"/><Relationship Id="rId21" Type="http://schemas.openxmlformats.org/officeDocument/2006/relationships/customXml" Target="../ink/ink230.xml"/><Relationship Id="rId42" Type="http://schemas.openxmlformats.org/officeDocument/2006/relationships/image" Target="../media/image242.png"/><Relationship Id="rId47" Type="http://schemas.openxmlformats.org/officeDocument/2006/relationships/customXml" Target="../ink/ink243.xml"/><Relationship Id="rId63" Type="http://schemas.openxmlformats.org/officeDocument/2006/relationships/customXml" Target="../ink/ink251.xml"/><Relationship Id="rId68" Type="http://schemas.openxmlformats.org/officeDocument/2006/relationships/image" Target="../media/image255.png"/><Relationship Id="rId16" Type="http://schemas.openxmlformats.org/officeDocument/2006/relationships/image" Target="../media/image229.png"/><Relationship Id="rId11" Type="http://schemas.openxmlformats.org/officeDocument/2006/relationships/customXml" Target="../ink/ink225.xml"/><Relationship Id="rId32" Type="http://schemas.openxmlformats.org/officeDocument/2006/relationships/image" Target="../media/image237.png"/><Relationship Id="rId37" Type="http://schemas.openxmlformats.org/officeDocument/2006/relationships/customXml" Target="../ink/ink238.xml"/><Relationship Id="rId53" Type="http://schemas.openxmlformats.org/officeDocument/2006/relationships/customXml" Target="../ink/ink246.xml"/><Relationship Id="rId58" Type="http://schemas.openxmlformats.org/officeDocument/2006/relationships/image" Target="../media/image250.png"/><Relationship Id="rId74" Type="http://schemas.openxmlformats.org/officeDocument/2006/relationships/image" Target="../media/image258.png"/><Relationship Id="rId79" Type="http://schemas.openxmlformats.org/officeDocument/2006/relationships/customXml" Target="../ink/ink259.xml"/><Relationship Id="rId5" Type="http://schemas.openxmlformats.org/officeDocument/2006/relationships/customXml" Target="../ink/ink222.xml"/><Relationship Id="rId61" Type="http://schemas.openxmlformats.org/officeDocument/2006/relationships/customXml" Target="../ink/ink250.xml"/><Relationship Id="rId82" Type="http://schemas.openxmlformats.org/officeDocument/2006/relationships/image" Target="../media/image262.png"/><Relationship Id="rId19" Type="http://schemas.openxmlformats.org/officeDocument/2006/relationships/customXml" Target="../ink/ink229.xml"/><Relationship Id="rId14" Type="http://schemas.openxmlformats.org/officeDocument/2006/relationships/image" Target="../media/image228.png"/><Relationship Id="rId22" Type="http://schemas.openxmlformats.org/officeDocument/2006/relationships/image" Target="../media/image232.png"/><Relationship Id="rId27" Type="http://schemas.openxmlformats.org/officeDocument/2006/relationships/customXml" Target="../ink/ink233.xml"/><Relationship Id="rId30" Type="http://schemas.openxmlformats.org/officeDocument/2006/relationships/image" Target="../media/image236.png"/><Relationship Id="rId35" Type="http://schemas.openxmlformats.org/officeDocument/2006/relationships/customXml" Target="../ink/ink237.xml"/><Relationship Id="rId43" Type="http://schemas.openxmlformats.org/officeDocument/2006/relationships/customXml" Target="../ink/ink241.xml"/><Relationship Id="rId48" Type="http://schemas.openxmlformats.org/officeDocument/2006/relationships/image" Target="../media/image245.png"/><Relationship Id="rId56" Type="http://schemas.openxmlformats.org/officeDocument/2006/relationships/image" Target="../media/image249.png"/><Relationship Id="rId64" Type="http://schemas.openxmlformats.org/officeDocument/2006/relationships/image" Target="../media/image253.png"/><Relationship Id="rId69" Type="http://schemas.openxmlformats.org/officeDocument/2006/relationships/customXml" Target="../ink/ink254.xml"/><Relationship Id="rId77" Type="http://schemas.openxmlformats.org/officeDocument/2006/relationships/customXml" Target="../ink/ink258.xml"/><Relationship Id="rId8" Type="http://schemas.openxmlformats.org/officeDocument/2006/relationships/image" Target="../media/image225.png"/><Relationship Id="rId51" Type="http://schemas.openxmlformats.org/officeDocument/2006/relationships/customXml" Target="../ink/ink245.xml"/><Relationship Id="rId72" Type="http://schemas.openxmlformats.org/officeDocument/2006/relationships/image" Target="../media/image257.png"/><Relationship Id="rId80" Type="http://schemas.openxmlformats.org/officeDocument/2006/relationships/image" Target="../media/image261.png"/><Relationship Id="rId3" Type="http://schemas.openxmlformats.org/officeDocument/2006/relationships/customXml" Target="../ink/ink221.xml"/><Relationship Id="rId12" Type="http://schemas.openxmlformats.org/officeDocument/2006/relationships/image" Target="../media/image227.png"/><Relationship Id="rId17" Type="http://schemas.openxmlformats.org/officeDocument/2006/relationships/customXml" Target="../ink/ink228.xml"/><Relationship Id="rId25" Type="http://schemas.openxmlformats.org/officeDocument/2006/relationships/customXml" Target="../ink/ink232.xml"/><Relationship Id="rId33" Type="http://schemas.openxmlformats.org/officeDocument/2006/relationships/customXml" Target="../ink/ink236.xml"/><Relationship Id="rId38" Type="http://schemas.openxmlformats.org/officeDocument/2006/relationships/image" Target="../media/image240.png"/><Relationship Id="rId46" Type="http://schemas.openxmlformats.org/officeDocument/2006/relationships/image" Target="../media/image244.png"/><Relationship Id="rId59" Type="http://schemas.openxmlformats.org/officeDocument/2006/relationships/customXml" Target="../ink/ink249.xml"/><Relationship Id="rId67" Type="http://schemas.openxmlformats.org/officeDocument/2006/relationships/customXml" Target="../ink/ink253.xml"/><Relationship Id="rId20" Type="http://schemas.openxmlformats.org/officeDocument/2006/relationships/image" Target="../media/image231.png"/><Relationship Id="rId41" Type="http://schemas.openxmlformats.org/officeDocument/2006/relationships/customXml" Target="../ink/ink240.xml"/><Relationship Id="rId54" Type="http://schemas.openxmlformats.org/officeDocument/2006/relationships/image" Target="../media/image248.png"/><Relationship Id="rId62" Type="http://schemas.openxmlformats.org/officeDocument/2006/relationships/image" Target="../media/image252.png"/><Relationship Id="rId70" Type="http://schemas.openxmlformats.org/officeDocument/2006/relationships/image" Target="../media/image256.png"/><Relationship Id="rId75" Type="http://schemas.openxmlformats.org/officeDocument/2006/relationships/customXml" Target="../ink/ink2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.png"/><Relationship Id="rId15" Type="http://schemas.openxmlformats.org/officeDocument/2006/relationships/customXml" Target="../ink/ink227.xml"/><Relationship Id="rId23" Type="http://schemas.openxmlformats.org/officeDocument/2006/relationships/customXml" Target="../ink/ink231.xml"/><Relationship Id="rId28" Type="http://schemas.openxmlformats.org/officeDocument/2006/relationships/image" Target="../media/image235.png"/><Relationship Id="rId36" Type="http://schemas.openxmlformats.org/officeDocument/2006/relationships/image" Target="../media/image239.png"/><Relationship Id="rId49" Type="http://schemas.openxmlformats.org/officeDocument/2006/relationships/customXml" Target="../ink/ink244.xml"/><Relationship Id="rId57" Type="http://schemas.openxmlformats.org/officeDocument/2006/relationships/customXml" Target="../ink/ink248.xml"/><Relationship Id="rId10" Type="http://schemas.openxmlformats.org/officeDocument/2006/relationships/image" Target="../media/image226.png"/><Relationship Id="rId31" Type="http://schemas.openxmlformats.org/officeDocument/2006/relationships/customXml" Target="../ink/ink235.xml"/><Relationship Id="rId44" Type="http://schemas.openxmlformats.org/officeDocument/2006/relationships/image" Target="../media/image243.png"/><Relationship Id="rId52" Type="http://schemas.openxmlformats.org/officeDocument/2006/relationships/image" Target="../media/image247.png"/><Relationship Id="rId60" Type="http://schemas.openxmlformats.org/officeDocument/2006/relationships/image" Target="../media/image251.png"/><Relationship Id="rId65" Type="http://schemas.openxmlformats.org/officeDocument/2006/relationships/customXml" Target="../ink/ink252.xml"/><Relationship Id="rId73" Type="http://schemas.openxmlformats.org/officeDocument/2006/relationships/customXml" Target="../ink/ink256.xml"/><Relationship Id="rId78" Type="http://schemas.openxmlformats.org/officeDocument/2006/relationships/image" Target="../media/image260.png"/><Relationship Id="rId81" Type="http://schemas.openxmlformats.org/officeDocument/2006/relationships/customXml" Target="../ink/ink260.xml"/><Relationship Id="rId4" Type="http://schemas.openxmlformats.org/officeDocument/2006/relationships/image" Target="../media/image223.png"/><Relationship Id="rId9" Type="http://schemas.openxmlformats.org/officeDocument/2006/relationships/customXml" Target="../ink/ink224.xml"/><Relationship Id="rId13" Type="http://schemas.openxmlformats.org/officeDocument/2006/relationships/customXml" Target="../ink/ink226.xml"/><Relationship Id="rId18" Type="http://schemas.openxmlformats.org/officeDocument/2006/relationships/image" Target="../media/image230.png"/><Relationship Id="rId39" Type="http://schemas.openxmlformats.org/officeDocument/2006/relationships/customXml" Target="../ink/ink239.xml"/><Relationship Id="rId34" Type="http://schemas.openxmlformats.org/officeDocument/2006/relationships/image" Target="../media/image238.png"/><Relationship Id="rId50" Type="http://schemas.openxmlformats.org/officeDocument/2006/relationships/image" Target="../media/image246.png"/><Relationship Id="rId55" Type="http://schemas.openxmlformats.org/officeDocument/2006/relationships/customXml" Target="../ink/ink247.xml"/><Relationship Id="rId76" Type="http://schemas.openxmlformats.org/officeDocument/2006/relationships/image" Target="../media/image259.png"/><Relationship Id="rId7" Type="http://schemas.openxmlformats.org/officeDocument/2006/relationships/customXml" Target="../ink/ink223.xml"/><Relationship Id="rId71" Type="http://schemas.openxmlformats.org/officeDocument/2006/relationships/customXml" Target="../ink/ink255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234.xml"/><Relationship Id="rId24" Type="http://schemas.openxmlformats.org/officeDocument/2006/relationships/image" Target="../media/image233.png"/><Relationship Id="rId40" Type="http://schemas.openxmlformats.org/officeDocument/2006/relationships/image" Target="../media/image241.png"/><Relationship Id="rId45" Type="http://schemas.openxmlformats.org/officeDocument/2006/relationships/customXml" Target="../ink/ink242.xml"/><Relationship Id="rId66" Type="http://schemas.openxmlformats.org/officeDocument/2006/relationships/image" Target="../media/image2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png"/><Relationship Id="rId13" Type="http://schemas.openxmlformats.org/officeDocument/2006/relationships/customXml" Target="../ink/ink266.xml"/><Relationship Id="rId18" Type="http://schemas.openxmlformats.org/officeDocument/2006/relationships/image" Target="../media/image270.png"/><Relationship Id="rId26" Type="http://schemas.openxmlformats.org/officeDocument/2006/relationships/image" Target="../media/image274.png"/><Relationship Id="rId3" Type="http://schemas.openxmlformats.org/officeDocument/2006/relationships/customXml" Target="../ink/ink261.xml"/><Relationship Id="rId21" Type="http://schemas.openxmlformats.org/officeDocument/2006/relationships/customXml" Target="../ink/ink270.xml"/><Relationship Id="rId7" Type="http://schemas.openxmlformats.org/officeDocument/2006/relationships/customXml" Target="../ink/ink263.xml"/><Relationship Id="rId12" Type="http://schemas.openxmlformats.org/officeDocument/2006/relationships/image" Target="../media/image267.png"/><Relationship Id="rId17" Type="http://schemas.openxmlformats.org/officeDocument/2006/relationships/customXml" Target="../ink/ink268.xml"/><Relationship Id="rId25" Type="http://schemas.openxmlformats.org/officeDocument/2006/relationships/customXml" Target="../ink/ink272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69.png"/><Relationship Id="rId20" Type="http://schemas.openxmlformats.org/officeDocument/2006/relationships/image" Target="../media/image271.png"/><Relationship Id="rId29" Type="http://schemas.openxmlformats.org/officeDocument/2006/relationships/customXml" Target="../ink/ink2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11" Type="http://schemas.openxmlformats.org/officeDocument/2006/relationships/customXml" Target="../ink/ink265.xml"/><Relationship Id="rId24" Type="http://schemas.openxmlformats.org/officeDocument/2006/relationships/image" Target="../media/image273.png"/><Relationship Id="rId32" Type="http://schemas.openxmlformats.org/officeDocument/2006/relationships/image" Target="../media/image277.png"/><Relationship Id="rId5" Type="http://schemas.openxmlformats.org/officeDocument/2006/relationships/customXml" Target="../ink/ink262.xml"/><Relationship Id="rId15" Type="http://schemas.openxmlformats.org/officeDocument/2006/relationships/customXml" Target="../ink/ink267.xml"/><Relationship Id="rId23" Type="http://schemas.openxmlformats.org/officeDocument/2006/relationships/customXml" Target="../ink/ink271.xml"/><Relationship Id="rId28" Type="http://schemas.openxmlformats.org/officeDocument/2006/relationships/image" Target="../media/image275.png"/><Relationship Id="rId10" Type="http://schemas.openxmlformats.org/officeDocument/2006/relationships/image" Target="../media/image266.png"/><Relationship Id="rId19" Type="http://schemas.openxmlformats.org/officeDocument/2006/relationships/customXml" Target="../ink/ink269.xml"/><Relationship Id="rId31" Type="http://schemas.openxmlformats.org/officeDocument/2006/relationships/customXml" Target="../ink/ink275.xml"/><Relationship Id="rId4" Type="http://schemas.openxmlformats.org/officeDocument/2006/relationships/image" Target="../media/image263.png"/><Relationship Id="rId9" Type="http://schemas.openxmlformats.org/officeDocument/2006/relationships/customXml" Target="../ink/ink264.xml"/><Relationship Id="rId14" Type="http://schemas.openxmlformats.org/officeDocument/2006/relationships/image" Target="../media/image268.png"/><Relationship Id="rId22" Type="http://schemas.openxmlformats.org/officeDocument/2006/relationships/image" Target="../media/image272.png"/><Relationship Id="rId27" Type="http://schemas.openxmlformats.org/officeDocument/2006/relationships/customXml" Target="../ink/ink273.xml"/><Relationship Id="rId30" Type="http://schemas.openxmlformats.org/officeDocument/2006/relationships/image" Target="../media/image27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customXml" Target="../ink/ink276.xml"/><Relationship Id="rId7" Type="http://schemas.openxmlformats.org/officeDocument/2006/relationships/customXml" Target="../ink/ink27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customXml" Target="../ink/ink277.xml"/><Relationship Id="rId4" Type="http://schemas.openxmlformats.org/officeDocument/2006/relationships/image" Target="../media/image278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4.xml"/><Relationship Id="rId18" Type="http://schemas.openxmlformats.org/officeDocument/2006/relationships/image" Target="../media/image288.png"/><Relationship Id="rId26" Type="http://schemas.openxmlformats.org/officeDocument/2006/relationships/image" Target="../media/image292.png"/><Relationship Id="rId39" Type="http://schemas.openxmlformats.org/officeDocument/2006/relationships/customXml" Target="../ink/ink297.xml"/><Relationship Id="rId21" Type="http://schemas.openxmlformats.org/officeDocument/2006/relationships/customXml" Target="../ink/ink288.xml"/><Relationship Id="rId34" Type="http://schemas.openxmlformats.org/officeDocument/2006/relationships/image" Target="../media/image296.png"/><Relationship Id="rId42" Type="http://schemas.openxmlformats.org/officeDocument/2006/relationships/image" Target="../media/image300.png"/><Relationship Id="rId47" Type="http://schemas.openxmlformats.org/officeDocument/2006/relationships/customXml" Target="../ink/ink301.xml"/><Relationship Id="rId7" Type="http://schemas.openxmlformats.org/officeDocument/2006/relationships/customXml" Target="../ink/ink281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87.png"/><Relationship Id="rId29" Type="http://schemas.openxmlformats.org/officeDocument/2006/relationships/customXml" Target="../ink/ink29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2.png"/><Relationship Id="rId11" Type="http://schemas.openxmlformats.org/officeDocument/2006/relationships/customXml" Target="../ink/ink283.xml"/><Relationship Id="rId24" Type="http://schemas.openxmlformats.org/officeDocument/2006/relationships/image" Target="../media/image291.png"/><Relationship Id="rId32" Type="http://schemas.openxmlformats.org/officeDocument/2006/relationships/image" Target="../media/image295.png"/><Relationship Id="rId37" Type="http://schemas.openxmlformats.org/officeDocument/2006/relationships/customXml" Target="../ink/ink296.xml"/><Relationship Id="rId40" Type="http://schemas.openxmlformats.org/officeDocument/2006/relationships/image" Target="../media/image299.png"/><Relationship Id="rId45" Type="http://schemas.openxmlformats.org/officeDocument/2006/relationships/customXml" Target="../ink/ink300.xml"/><Relationship Id="rId5" Type="http://schemas.openxmlformats.org/officeDocument/2006/relationships/customXml" Target="../ink/ink280.xml"/><Relationship Id="rId15" Type="http://schemas.openxmlformats.org/officeDocument/2006/relationships/customXml" Target="../ink/ink285.xml"/><Relationship Id="rId23" Type="http://schemas.openxmlformats.org/officeDocument/2006/relationships/customXml" Target="../ink/ink289.xml"/><Relationship Id="rId28" Type="http://schemas.openxmlformats.org/officeDocument/2006/relationships/image" Target="../media/image293.png"/><Relationship Id="rId36" Type="http://schemas.openxmlformats.org/officeDocument/2006/relationships/image" Target="../media/image297.png"/><Relationship Id="rId10" Type="http://schemas.openxmlformats.org/officeDocument/2006/relationships/image" Target="../media/image284.png"/><Relationship Id="rId19" Type="http://schemas.openxmlformats.org/officeDocument/2006/relationships/customXml" Target="../ink/ink287.xml"/><Relationship Id="rId31" Type="http://schemas.openxmlformats.org/officeDocument/2006/relationships/customXml" Target="../ink/ink293.xml"/><Relationship Id="rId44" Type="http://schemas.openxmlformats.org/officeDocument/2006/relationships/image" Target="../media/image301.png"/><Relationship Id="rId4" Type="http://schemas.openxmlformats.org/officeDocument/2006/relationships/image" Target="../media/image281.png"/><Relationship Id="rId9" Type="http://schemas.openxmlformats.org/officeDocument/2006/relationships/customXml" Target="../ink/ink282.xml"/><Relationship Id="rId14" Type="http://schemas.openxmlformats.org/officeDocument/2006/relationships/image" Target="../media/image286.png"/><Relationship Id="rId22" Type="http://schemas.openxmlformats.org/officeDocument/2006/relationships/image" Target="../media/image290.png"/><Relationship Id="rId27" Type="http://schemas.openxmlformats.org/officeDocument/2006/relationships/customXml" Target="../ink/ink291.xml"/><Relationship Id="rId30" Type="http://schemas.openxmlformats.org/officeDocument/2006/relationships/image" Target="../media/image294.png"/><Relationship Id="rId35" Type="http://schemas.openxmlformats.org/officeDocument/2006/relationships/customXml" Target="../ink/ink295.xml"/><Relationship Id="rId43" Type="http://schemas.openxmlformats.org/officeDocument/2006/relationships/customXml" Target="../ink/ink299.xml"/><Relationship Id="rId48" Type="http://schemas.openxmlformats.org/officeDocument/2006/relationships/image" Target="../media/image303.png"/><Relationship Id="rId8" Type="http://schemas.openxmlformats.org/officeDocument/2006/relationships/image" Target="../media/image283.png"/><Relationship Id="rId3" Type="http://schemas.openxmlformats.org/officeDocument/2006/relationships/customXml" Target="../ink/ink279.xml"/><Relationship Id="rId12" Type="http://schemas.openxmlformats.org/officeDocument/2006/relationships/image" Target="../media/image285.png"/><Relationship Id="rId17" Type="http://schemas.openxmlformats.org/officeDocument/2006/relationships/customXml" Target="../ink/ink286.xml"/><Relationship Id="rId25" Type="http://schemas.openxmlformats.org/officeDocument/2006/relationships/customXml" Target="../ink/ink290.xml"/><Relationship Id="rId33" Type="http://schemas.openxmlformats.org/officeDocument/2006/relationships/customXml" Target="../ink/ink294.xml"/><Relationship Id="rId38" Type="http://schemas.openxmlformats.org/officeDocument/2006/relationships/image" Target="../media/image298.png"/><Relationship Id="rId46" Type="http://schemas.openxmlformats.org/officeDocument/2006/relationships/image" Target="../media/image302.png"/><Relationship Id="rId20" Type="http://schemas.openxmlformats.org/officeDocument/2006/relationships/image" Target="../media/image289.png"/><Relationship Id="rId41" Type="http://schemas.openxmlformats.org/officeDocument/2006/relationships/customXml" Target="../ink/ink29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51.xml"/><Relationship Id="rId42" Type="http://schemas.openxmlformats.org/officeDocument/2006/relationships/customXml" Target="../ink/ink55.xml"/><Relationship Id="rId7" Type="http://schemas.openxmlformats.org/officeDocument/2006/relationships/image" Target="../media/image38.png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40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53.png"/><Relationship Id="rId40" Type="http://schemas.openxmlformats.org/officeDocument/2006/relationships/customXml" Target="../ink/ink54.xml"/><Relationship Id="rId45" Type="http://schemas.openxmlformats.org/officeDocument/2006/relationships/image" Target="../media/image57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10" Type="http://schemas.openxmlformats.org/officeDocument/2006/relationships/customXml" Target="../ink/ink39.xml"/><Relationship Id="rId19" Type="http://schemas.openxmlformats.org/officeDocument/2006/relationships/image" Target="../media/image44.png"/><Relationship Id="rId31" Type="http://schemas.openxmlformats.org/officeDocument/2006/relationships/image" Target="../media/image50.png"/><Relationship Id="rId44" Type="http://schemas.openxmlformats.org/officeDocument/2006/relationships/customXml" Target="../ink/ink56.xml"/><Relationship Id="rId4" Type="http://schemas.openxmlformats.org/officeDocument/2006/relationships/customXml" Target="../ink/ink36.xml"/><Relationship Id="rId9" Type="http://schemas.openxmlformats.org/officeDocument/2006/relationships/image" Target="../media/image39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48.png"/><Relationship Id="rId30" Type="http://schemas.openxmlformats.org/officeDocument/2006/relationships/customXml" Target="../ink/ink49.xml"/><Relationship Id="rId35" Type="http://schemas.openxmlformats.org/officeDocument/2006/relationships/image" Target="../media/image52.png"/><Relationship Id="rId43" Type="http://schemas.openxmlformats.org/officeDocument/2006/relationships/image" Target="../media/image56.png"/><Relationship Id="rId8" Type="http://schemas.openxmlformats.org/officeDocument/2006/relationships/customXml" Target="../ink/ink38.xml"/><Relationship Id="rId3" Type="http://schemas.openxmlformats.org/officeDocument/2006/relationships/image" Target="NULL"/><Relationship Id="rId12" Type="http://schemas.openxmlformats.org/officeDocument/2006/relationships/customXml" Target="../ink/ink40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53.xml"/><Relationship Id="rId20" Type="http://schemas.openxmlformats.org/officeDocument/2006/relationships/customXml" Target="../ink/ink44.xml"/><Relationship Id="rId41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9.png"/><Relationship Id="rId21" Type="http://schemas.openxmlformats.org/officeDocument/2006/relationships/customXml" Target="../ink/ink66.xml"/><Relationship Id="rId42" Type="http://schemas.openxmlformats.org/officeDocument/2006/relationships/image" Target="../media/image77.png"/><Relationship Id="rId47" Type="http://schemas.openxmlformats.org/officeDocument/2006/relationships/customXml" Target="../ink/ink79.xml"/><Relationship Id="rId63" Type="http://schemas.openxmlformats.org/officeDocument/2006/relationships/customXml" Target="../ink/ink87.xml"/><Relationship Id="rId68" Type="http://schemas.openxmlformats.org/officeDocument/2006/relationships/image" Target="../media/image90.png"/><Relationship Id="rId84" Type="http://schemas.openxmlformats.org/officeDocument/2006/relationships/image" Target="../media/image98.png"/><Relationship Id="rId89" Type="http://schemas.openxmlformats.org/officeDocument/2006/relationships/customXml" Target="../ink/ink100.xml"/><Relationship Id="rId112" Type="http://schemas.openxmlformats.org/officeDocument/2006/relationships/image" Target="../media/image112.png"/><Relationship Id="rId16" Type="http://schemas.openxmlformats.org/officeDocument/2006/relationships/image" Target="../media/image64.png"/><Relationship Id="rId107" Type="http://schemas.openxmlformats.org/officeDocument/2006/relationships/customXml" Target="../ink/ink109.xml"/><Relationship Id="rId11" Type="http://schemas.openxmlformats.org/officeDocument/2006/relationships/customXml" Target="../ink/ink61.xml"/><Relationship Id="rId32" Type="http://schemas.openxmlformats.org/officeDocument/2006/relationships/image" Target="../media/image72.png"/><Relationship Id="rId37" Type="http://schemas.openxmlformats.org/officeDocument/2006/relationships/customXml" Target="../ink/ink74.xml"/><Relationship Id="rId53" Type="http://schemas.openxmlformats.org/officeDocument/2006/relationships/customXml" Target="../ink/ink82.xml"/><Relationship Id="rId58" Type="http://schemas.openxmlformats.org/officeDocument/2006/relationships/image" Target="../media/image85.png"/><Relationship Id="rId74" Type="http://schemas.openxmlformats.org/officeDocument/2006/relationships/image" Target="../media/image93.png"/><Relationship Id="rId79" Type="http://schemas.openxmlformats.org/officeDocument/2006/relationships/customXml" Target="../ink/ink95.xml"/><Relationship Id="rId102" Type="http://schemas.openxmlformats.org/officeDocument/2006/relationships/image" Target="../media/image107.png"/><Relationship Id="rId5" Type="http://schemas.openxmlformats.org/officeDocument/2006/relationships/customXml" Target="../ink/ink58.xml"/><Relationship Id="rId90" Type="http://schemas.openxmlformats.org/officeDocument/2006/relationships/image" Target="../media/image101.png"/><Relationship Id="rId95" Type="http://schemas.openxmlformats.org/officeDocument/2006/relationships/customXml" Target="../ink/ink103.xml"/><Relationship Id="rId22" Type="http://schemas.openxmlformats.org/officeDocument/2006/relationships/image" Target="../media/image67.png"/><Relationship Id="rId27" Type="http://schemas.openxmlformats.org/officeDocument/2006/relationships/customXml" Target="../ink/ink69.xml"/><Relationship Id="rId43" Type="http://schemas.openxmlformats.org/officeDocument/2006/relationships/customXml" Target="../ink/ink77.xml"/><Relationship Id="rId48" Type="http://schemas.openxmlformats.org/officeDocument/2006/relationships/image" Target="../media/image80.png"/><Relationship Id="rId64" Type="http://schemas.openxmlformats.org/officeDocument/2006/relationships/image" Target="../media/image88.png"/><Relationship Id="rId69" Type="http://schemas.openxmlformats.org/officeDocument/2006/relationships/customXml" Target="../ink/ink90.xml"/><Relationship Id="rId113" Type="http://schemas.openxmlformats.org/officeDocument/2006/relationships/customXml" Target="../ink/ink112.xml"/><Relationship Id="rId80" Type="http://schemas.openxmlformats.org/officeDocument/2006/relationships/image" Target="../media/image96.png"/><Relationship Id="rId85" Type="http://schemas.openxmlformats.org/officeDocument/2006/relationships/customXml" Target="../ink/ink98.xml"/><Relationship Id="rId12" Type="http://schemas.openxmlformats.org/officeDocument/2006/relationships/image" Target="../media/image62.png"/><Relationship Id="rId17" Type="http://schemas.openxmlformats.org/officeDocument/2006/relationships/customXml" Target="../ink/ink64.xml"/><Relationship Id="rId33" Type="http://schemas.openxmlformats.org/officeDocument/2006/relationships/customXml" Target="../ink/ink72.xml"/><Relationship Id="rId38" Type="http://schemas.openxmlformats.org/officeDocument/2006/relationships/image" Target="../media/image75.png"/><Relationship Id="rId59" Type="http://schemas.openxmlformats.org/officeDocument/2006/relationships/customXml" Target="../ink/ink85.xml"/><Relationship Id="rId103" Type="http://schemas.openxmlformats.org/officeDocument/2006/relationships/customXml" Target="../ink/ink107.xml"/><Relationship Id="rId108" Type="http://schemas.openxmlformats.org/officeDocument/2006/relationships/image" Target="../media/image110.png"/><Relationship Id="rId54" Type="http://schemas.openxmlformats.org/officeDocument/2006/relationships/image" Target="../media/image83.png"/><Relationship Id="rId70" Type="http://schemas.openxmlformats.org/officeDocument/2006/relationships/image" Target="../media/image91.png"/><Relationship Id="rId75" Type="http://schemas.openxmlformats.org/officeDocument/2006/relationships/customXml" Target="../ink/ink93.xml"/><Relationship Id="rId91" Type="http://schemas.openxmlformats.org/officeDocument/2006/relationships/customXml" Target="../ink/ink101.xml"/><Relationship Id="rId96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70.png"/><Relationship Id="rId36" Type="http://schemas.openxmlformats.org/officeDocument/2006/relationships/image" Target="../media/image74.png"/><Relationship Id="rId49" Type="http://schemas.openxmlformats.org/officeDocument/2006/relationships/customXml" Target="../ink/ink80.xml"/><Relationship Id="rId57" Type="http://schemas.openxmlformats.org/officeDocument/2006/relationships/customXml" Target="../ink/ink84.xml"/><Relationship Id="rId106" Type="http://schemas.openxmlformats.org/officeDocument/2006/relationships/image" Target="../media/image109.png"/><Relationship Id="rId114" Type="http://schemas.openxmlformats.org/officeDocument/2006/relationships/image" Target="../media/image113.png"/><Relationship Id="rId10" Type="http://schemas.openxmlformats.org/officeDocument/2006/relationships/image" Target="../media/image61.png"/><Relationship Id="rId31" Type="http://schemas.openxmlformats.org/officeDocument/2006/relationships/customXml" Target="../ink/ink71.xml"/><Relationship Id="rId44" Type="http://schemas.openxmlformats.org/officeDocument/2006/relationships/image" Target="../media/image78.png"/><Relationship Id="rId52" Type="http://schemas.openxmlformats.org/officeDocument/2006/relationships/image" Target="../media/image82.png"/><Relationship Id="rId60" Type="http://schemas.openxmlformats.org/officeDocument/2006/relationships/image" Target="../media/image86.png"/><Relationship Id="rId65" Type="http://schemas.openxmlformats.org/officeDocument/2006/relationships/customXml" Target="../ink/ink88.xml"/><Relationship Id="rId73" Type="http://schemas.openxmlformats.org/officeDocument/2006/relationships/customXml" Target="../ink/ink92.xml"/><Relationship Id="rId78" Type="http://schemas.openxmlformats.org/officeDocument/2006/relationships/image" Target="../media/image95.png"/><Relationship Id="rId81" Type="http://schemas.openxmlformats.org/officeDocument/2006/relationships/customXml" Target="../ink/ink96.xml"/><Relationship Id="rId86" Type="http://schemas.openxmlformats.org/officeDocument/2006/relationships/image" Target="../media/image99.png"/><Relationship Id="rId94" Type="http://schemas.openxmlformats.org/officeDocument/2006/relationships/image" Target="../media/image103.png"/><Relationship Id="rId99" Type="http://schemas.openxmlformats.org/officeDocument/2006/relationships/customXml" Target="../ink/ink105.xml"/><Relationship Id="rId101" Type="http://schemas.openxmlformats.org/officeDocument/2006/relationships/customXml" Target="../ink/ink106.xml"/><Relationship Id="rId4" Type="http://schemas.openxmlformats.org/officeDocument/2006/relationships/image" Target="../media/image58.png"/><Relationship Id="rId9" Type="http://schemas.openxmlformats.org/officeDocument/2006/relationships/customXml" Target="../ink/ink60.xml"/><Relationship Id="rId13" Type="http://schemas.openxmlformats.org/officeDocument/2006/relationships/customXml" Target="../ink/ink62.xml"/><Relationship Id="rId18" Type="http://schemas.openxmlformats.org/officeDocument/2006/relationships/image" Target="../media/image65.png"/><Relationship Id="rId39" Type="http://schemas.openxmlformats.org/officeDocument/2006/relationships/customXml" Target="../ink/ink75.xml"/><Relationship Id="rId109" Type="http://schemas.openxmlformats.org/officeDocument/2006/relationships/customXml" Target="../ink/ink110.xml"/><Relationship Id="rId34" Type="http://schemas.openxmlformats.org/officeDocument/2006/relationships/image" Target="../media/image73.png"/><Relationship Id="rId50" Type="http://schemas.openxmlformats.org/officeDocument/2006/relationships/image" Target="../media/image81.png"/><Relationship Id="rId55" Type="http://schemas.openxmlformats.org/officeDocument/2006/relationships/customXml" Target="../ink/ink83.xml"/><Relationship Id="rId76" Type="http://schemas.openxmlformats.org/officeDocument/2006/relationships/image" Target="../media/image94.png"/><Relationship Id="rId97" Type="http://schemas.openxmlformats.org/officeDocument/2006/relationships/customXml" Target="../ink/ink104.xml"/><Relationship Id="rId104" Type="http://schemas.openxmlformats.org/officeDocument/2006/relationships/image" Target="../media/image108.png"/><Relationship Id="rId7" Type="http://schemas.openxmlformats.org/officeDocument/2006/relationships/customXml" Target="../ink/ink59.xml"/><Relationship Id="rId71" Type="http://schemas.openxmlformats.org/officeDocument/2006/relationships/customXml" Target="../ink/ink91.xml"/><Relationship Id="rId92" Type="http://schemas.openxmlformats.org/officeDocument/2006/relationships/image" Target="../media/image102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70.xml"/><Relationship Id="rId24" Type="http://schemas.openxmlformats.org/officeDocument/2006/relationships/image" Target="../media/image68.png"/><Relationship Id="rId40" Type="http://schemas.openxmlformats.org/officeDocument/2006/relationships/image" Target="../media/image76.png"/><Relationship Id="rId45" Type="http://schemas.openxmlformats.org/officeDocument/2006/relationships/customXml" Target="../ink/ink78.xml"/><Relationship Id="rId66" Type="http://schemas.openxmlformats.org/officeDocument/2006/relationships/image" Target="../media/image89.png"/><Relationship Id="rId87" Type="http://schemas.openxmlformats.org/officeDocument/2006/relationships/customXml" Target="../ink/ink99.xml"/><Relationship Id="rId110" Type="http://schemas.openxmlformats.org/officeDocument/2006/relationships/image" Target="../media/image111.png"/><Relationship Id="rId115" Type="http://schemas.openxmlformats.org/officeDocument/2006/relationships/customXml" Target="../ink/ink113.xml"/><Relationship Id="rId61" Type="http://schemas.openxmlformats.org/officeDocument/2006/relationships/customXml" Target="../ink/ink86.xml"/><Relationship Id="rId82" Type="http://schemas.openxmlformats.org/officeDocument/2006/relationships/image" Target="../media/image97.png"/><Relationship Id="rId19" Type="http://schemas.openxmlformats.org/officeDocument/2006/relationships/customXml" Target="../ink/ink65.xml"/><Relationship Id="rId14" Type="http://schemas.openxmlformats.org/officeDocument/2006/relationships/image" Target="../media/image63.png"/><Relationship Id="rId30" Type="http://schemas.openxmlformats.org/officeDocument/2006/relationships/image" Target="../media/image71.png"/><Relationship Id="rId35" Type="http://schemas.openxmlformats.org/officeDocument/2006/relationships/customXml" Target="../ink/ink73.xml"/><Relationship Id="rId56" Type="http://schemas.openxmlformats.org/officeDocument/2006/relationships/image" Target="../media/image84.png"/><Relationship Id="rId77" Type="http://schemas.openxmlformats.org/officeDocument/2006/relationships/customXml" Target="../ink/ink94.xml"/><Relationship Id="rId100" Type="http://schemas.openxmlformats.org/officeDocument/2006/relationships/image" Target="../media/image106.png"/><Relationship Id="rId105" Type="http://schemas.openxmlformats.org/officeDocument/2006/relationships/customXml" Target="../ink/ink108.xml"/><Relationship Id="rId8" Type="http://schemas.openxmlformats.org/officeDocument/2006/relationships/image" Target="../media/image60.png"/><Relationship Id="rId51" Type="http://schemas.openxmlformats.org/officeDocument/2006/relationships/customXml" Target="../ink/ink81.xml"/><Relationship Id="rId72" Type="http://schemas.openxmlformats.org/officeDocument/2006/relationships/image" Target="../media/image92.png"/><Relationship Id="rId93" Type="http://schemas.openxmlformats.org/officeDocument/2006/relationships/customXml" Target="../ink/ink102.xml"/><Relationship Id="rId98" Type="http://schemas.openxmlformats.org/officeDocument/2006/relationships/image" Target="../media/image105.png"/><Relationship Id="rId3" Type="http://schemas.openxmlformats.org/officeDocument/2006/relationships/customXml" Target="../ink/ink57.xml"/><Relationship Id="rId25" Type="http://schemas.openxmlformats.org/officeDocument/2006/relationships/customXml" Target="../ink/ink68.xml"/><Relationship Id="rId46" Type="http://schemas.openxmlformats.org/officeDocument/2006/relationships/image" Target="../media/image79.png"/><Relationship Id="rId67" Type="http://schemas.openxmlformats.org/officeDocument/2006/relationships/customXml" Target="../ink/ink89.xml"/><Relationship Id="rId116" Type="http://schemas.openxmlformats.org/officeDocument/2006/relationships/image" Target="../media/image114.png"/><Relationship Id="rId20" Type="http://schemas.openxmlformats.org/officeDocument/2006/relationships/image" Target="../media/image66.png"/><Relationship Id="rId41" Type="http://schemas.openxmlformats.org/officeDocument/2006/relationships/customXml" Target="../ink/ink76.xml"/><Relationship Id="rId62" Type="http://schemas.openxmlformats.org/officeDocument/2006/relationships/image" Target="../media/image87.png"/><Relationship Id="rId83" Type="http://schemas.openxmlformats.org/officeDocument/2006/relationships/customXml" Target="../ink/ink97.xml"/><Relationship Id="rId88" Type="http://schemas.openxmlformats.org/officeDocument/2006/relationships/image" Target="../media/image100.png"/><Relationship Id="rId111" Type="http://schemas.openxmlformats.org/officeDocument/2006/relationships/customXml" Target="../ink/ink11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9.xml"/><Relationship Id="rId18" Type="http://schemas.openxmlformats.org/officeDocument/2006/relationships/image" Target="../media/image123.png"/><Relationship Id="rId26" Type="http://schemas.openxmlformats.org/officeDocument/2006/relationships/image" Target="../media/image127.png"/><Relationship Id="rId3" Type="http://schemas.openxmlformats.org/officeDocument/2006/relationships/customXml" Target="../ink/ink114.xml"/><Relationship Id="rId21" Type="http://schemas.openxmlformats.org/officeDocument/2006/relationships/customXml" Target="../ink/ink123.xml"/><Relationship Id="rId34" Type="http://schemas.openxmlformats.org/officeDocument/2006/relationships/image" Target="../media/image131.png"/><Relationship Id="rId7" Type="http://schemas.openxmlformats.org/officeDocument/2006/relationships/customXml" Target="../ink/ink116.xml"/><Relationship Id="rId12" Type="http://schemas.openxmlformats.org/officeDocument/2006/relationships/image" Target="../media/image120.png"/><Relationship Id="rId17" Type="http://schemas.openxmlformats.org/officeDocument/2006/relationships/customXml" Target="../ink/ink121.xml"/><Relationship Id="rId25" Type="http://schemas.openxmlformats.org/officeDocument/2006/relationships/customXml" Target="../ink/ink125.xml"/><Relationship Id="rId33" Type="http://schemas.openxmlformats.org/officeDocument/2006/relationships/customXml" Target="../ink/ink129.xml"/><Relationship Id="rId2" Type="http://schemas.openxmlformats.org/officeDocument/2006/relationships/image" Target="../media/image115.tiff"/><Relationship Id="rId16" Type="http://schemas.openxmlformats.org/officeDocument/2006/relationships/image" Target="../media/image122.png"/><Relationship Id="rId20" Type="http://schemas.openxmlformats.org/officeDocument/2006/relationships/image" Target="../media/image124.png"/><Relationship Id="rId29" Type="http://schemas.openxmlformats.org/officeDocument/2006/relationships/customXml" Target="../ink/ink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customXml" Target="../ink/ink118.xml"/><Relationship Id="rId24" Type="http://schemas.openxmlformats.org/officeDocument/2006/relationships/image" Target="../media/image126.png"/><Relationship Id="rId32" Type="http://schemas.openxmlformats.org/officeDocument/2006/relationships/image" Target="../media/image130.png"/><Relationship Id="rId5" Type="http://schemas.openxmlformats.org/officeDocument/2006/relationships/customXml" Target="../ink/ink115.xml"/><Relationship Id="rId15" Type="http://schemas.openxmlformats.org/officeDocument/2006/relationships/customXml" Target="../ink/ink120.xml"/><Relationship Id="rId23" Type="http://schemas.openxmlformats.org/officeDocument/2006/relationships/customXml" Target="../ink/ink124.xml"/><Relationship Id="rId28" Type="http://schemas.openxmlformats.org/officeDocument/2006/relationships/image" Target="../media/image128.png"/><Relationship Id="rId36" Type="http://schemas.openxmlformats.org/officeDocument/2006/relationships/image" Target="../media/image132.png"/><Relationship Id="rId10" Type="http://schemas.openxmlformats.org/officeDocument/2006/relationships/image" Target="../media/image119.png"/><Relationship Id="rId19" Type="http://schemas.openxmlformats.org/officeDocument/2006/relationships/customXml" Target="../ink/ink122.xml"/><Relationship Id="rId31" Type="http://schemas.openxmlformats.org/officeDocument/2006/relationships/customXml" Target="../ink/ink128.xml"/><Relationship Id="rId4" Type="http://schemas.openxmlformats.org/officeDocument/2006/relationships/image" Target="../media/image116.png"/><Relationship Id="rId9" Type="http://schemas.openxmlformats.org/officeDocument/2006/relationships/customXml" Target="../ink/ink117.xml"/><Relationship Id="rId14" Type="http://schemas.openxmlformats.org/officeDocument/2006/relationships/image" Target="../media/image121.png"/><Relationship Id="rId22" Type="http://schemas.openxmlformats.org/officeDocument/2006/relationships/image" Target="../media/image125.png"/><Relationship Id="rId27" Type="http://schemas.openxmlformats.org/officeDocument/2006/relationships/customXml" Target="../ink/ink126.xml"/><Relationship Id="rId30" Type="http://schemas.openxmlformats.org/officeDocument/2006/relationships/image" Target="../media/image129.png"/><Relationship Id="rId35" Type="http://schemas.openxmlformats.org/officeDocument/2006/relationships/customXml" Target="../ink/ink130.xml"/><Relationship Id="rId8" Type="http://schemas.openxmlformats.org/officeDocument/2006/relationships/image" Target="../media/image1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C++ Class Details, Heap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Disabling in C++11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463040"/>
          </a:xfrm>
        </p:spPr>
        <p:txBody>
          <a:bodyPr/>
          <a:lstStyle/>
          <a:p>
            <a:r>
              <a:rPr lang="en-US" dirty="0"/>
              <a:t>C++11 add new syntax to do this directly</a:t>
            </a:r>
          </a:p>
          <a:p>
            <a:pPr lvl="1"/>
            <a:r>
              <a:rPr lang="en-US" b="1" dirty="0"/>
              <a:t>This is the better choice</a:t>
            </a:r>
            <a:r>
              <a:rPr lang="en-US" dirty="0"/>
              <a:t> in C++11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74320" y="2834640"/>
            <a:ext cx="8595360" cy="3474720"/>
          </a:xfrm>
          <a:prstGeom prst="roundRect">
            <a:avLst>
              <a:gd name="adj" fmla="val 344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Point(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 : x_(x), y_(y) { }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Point(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cctor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"=" as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Point&amp;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 deleted (C++11)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Point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w;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 (no default constructor)</a:t>
            </a:r>
            <a:endParaRPr lang="en-US" sz="16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OK!</a:t>
            </a:r>
            <a:endParaRPr lang="en-US" sz="1600" b="1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w;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 (no copy constructor)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x;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 (no assignment operator)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2425005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Point_2011.h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9E8739-B89E-43BF-9CCB-82003402639F}"/>
                  </a:ext>
                </a:extLst>
              </p14:cNvPr>
              <p14:cNvContentPartPr/>
              <p14:nvPr/>
            </p14:nvContentPartPr>
            <p14:xfrm>
              <a:off x="1200856" y="2241232"/>
              <a:ext cx="3011760" cy="30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9E8739-B89E-43BF-9CCB-8200340263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1856" y="2232592"/>
                <a:ext cx="3029400" cy="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38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CopyFrom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9205"/>
            <a:ext cx="8366125" cy="1463040"/>
          </a:xfrm>
        </p:spPr>
        <p:txBody>
          <a:bodyPr/>
          <a:lstStyle/>
          <a:p>
            <a:r>
              <a:rPr lang="en-US" dirty="0"/>
              <a:t>C++11 style guide tip:</a:t>
            </a:r>
          </a:p>
          <a:p>
            <a:pPr lvl="1"/>
            <a:r>
              <a:rPr lang="en-US" dirty="0"/>
              <a:t>If you disable them, then you instead may want an explicit “</a:t>
            </a:r>
            <a:r>
              <a:rPr lang="en-US" dirty="0" err="1"/>
              <a:t>CopyFrom</a:t>
            </a:r>
            <a:r>
              <a:rPr lang="en-US" dirty="0"/>
              <a:t>” function that can be used when occasionally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" y="2834640"/>
            <a:ext cx="7863840" cy="2560320"/>
          </a:xfrm>
          <a:prstGeom prst="roundRect">
            <a:avLst>
              <a:gd name="adj" fmla="val 344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Point(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 : x_(x), y_(y) { }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CopyFrom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Point&amp;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copy_from_me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Point(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delete;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disable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cctor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Point&amp;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delete;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disable "="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Point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7840" y="2429768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40080" y="5852160"/>
            <a:ext cx="7863840" cy="822960"/>
          </a:xfrm>
          <a:prstGeom prst="roundRect">
            <a:avLst>
              <a:gd name="adj" fmla="val 1354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  <a:endParaRPr lang="en-US" sz="1600" b="1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8320" y="5440208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sanepoint.cc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7A8B484-5705-4584-99CE-20300DC1BD96}"/>
                  </a:ext>
                </a:extLst>
              </p14:cNvPr>
              <p14:cNvContentPartPr/>
              <p14:nvPr/>
            </p14:nvContentPartPr>
            <p14:xfrm>
              <a:off x="4606786" y="328851"/>
              <a:ext cx="2701800" cy="1289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7A8B484-5705-4584-99CE-20300DC1BD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7786" y="319851"/>
                <a:ext cx="2719440" cy="13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745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Access modifiers </a:t>
            </a:r>
            <a:r>
              <a:rPr lang="en-US" dirty="0"/>
              <a:t>for members: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accessible to </a:t>
            </a:r>
            <a:r>
              <a:rPr lang="en-US" i="1" dirty="0"/>
              <a:t>all</a:t>
            </a:r>
            <a:r>
              <a:rPr lang="en-US" dirty="0"/>
              <a:t> parts of the program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accessible to the member functions of the class</a:t>
            </a:r>
          </a:p>
          <a:p>
            <a:pPr lvl="2"/>
            <a:r>
              <a:rPr lang="en-US" dirty="0"/>
              <a:t>Private to </a:t>
            </a:r>
            <a:r>
              <a:rPr lang="en-US" i="1" dirty="0"/>
              <a:t>class</a:t>
            </a:r>
            <a:r>
              <a:rPr lang="en-US" dirty="0"/>
              <a:t>, not object instances</a:t>
            </a:r>
          </a:p>
          <a:p>
            <a:pPr lvl="1"/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accessible to member functions of the class and any </a:t>
            </a:r>
            <a:r>
              <a:rPr lang="en-US" i="1" dirty="0"/>
              <a:t>derived</a:t>
            </a:r>
            <a:r>
              <a:rPr lang="en-US" dirty="0"/>
              <a:t> classes (subclasses – more to come, later)</a:t>
            </a:r>
          </a:p>
          <a:p>
            <a:pPr lvl="3"/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Access modifiers apply to </a:t>
            </a:r>
            <a:r>
              <a:rPr lang="en-US" i="1" dirty="0"/>
              <a:t>all</a:t>
            </a:r>
            <a:r>
              <a:rPr lang="en-US" dirty="0"/>
              <a:t> members that follow until another access modifier is reached</a:t>
            </a:r>
          </a:p>
          <a:p>
            <a:pPr lvl="1"/>
            <a:r>
              <a:rPr lang="en-US" dirty="0"/>
              <a:t>If no access modifier is specified,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members default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members default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24E5-27BC-4BC8-8A4C-AD49CAC2D6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0066FF"/>
                </a:solidFill>
              </a:rPr>
              <a:t>Nonmember functions</a:t>
            </a:r>
            <a:r>
              <a:rPr lang="en-US" dirty="0"/>
              <a:t>” are just normal functions that happen to use some class</a:t>
            </a:r>
          </a:p>
          <a:p>
            <a:pPr lvl="1"/>
            <a:r>
              <a:rPr lang="en-US" dirty="0"/>
              <a:t>Called like a regular function instead of as a member of a class object instance</a:t>
            </a:r>
          </a:p>
          <a:p>
            <a:pPr lvl="2"/>
            <a:r>
              <a:rPr lang="en-US" dirty="0"/>
              <a:t>This gets a little weird when we talk about operators…</a:t>
            </a:r>
          </a:p>
          <a:p>
            <a:pPr lvl="1"/>
            <a:r>
              <a:rPr lang="en-US" dirty="0"/>
              <a:t>These do </a:t>
            </a:r>
            <a:r>
              <a:rPr lang="en-US" i="1" dirty="0"/>
              <a:t>not</a:t>
            </a:r>
            <a:r>
              <a:rPr lang="en-US" dirty="0"/>
              <a:t> have access to the class’ private members</a:t>
            </a:r>
          </a:p>
          <a:p>
            <a:pPr lvl="3"/>
            <a:endParaRPr lang="en-US" dirty="0"/>
          </a:p>
          <a:p>
            <a:r>
              <a:rPr lang="en-US" dirty="0"/>
              <a:t>Useful nonmember functions often included as part of interface to a class</a:t>
            </a:r>
          </a:p>
          <a:p>
            <a:pPr lvl="1"/>
            <a:r>
              <a:rPr lang="en-US" dirty="0"/>
              <a:t>Declaration goes in header file, but </a:t>
            </a:r>
            <a:r>
              <a:rPr lang="en-US" i="1" dirty="0"/>
              <a:t>outside</a:t>
            </a:r>
            <a:r>
              <a:rPr lang="en-US" dirty="0"/>
              <a:t> of class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24E5-27BC-4BC8-8A4C-AD49CAC2D6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6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overload operators using </a:t>
            </a:r>
            <a:r>
              <a:rPr lang="en-US" b="1" dirty="0"/>
              <a:t>member functions</a:t>
            </a:r>
          </a:p>
          <a:p>
            <a:pPr lvl="1"/>
            <a:r>
              <a:rPr lang="en-US" dirty="0"/>
              <a:t>Restriction: left-hand side argument must be a class you are implementing</a:t>
            </a:r>
          </a:p>
          <a:p>
            <a:pPr lvl="1"/>
            <a:endParaRPr lang="en-US" dirty="0"/>
          </a:p>
          <a:p>
            <a:pPr marL="363474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Can overload operators using </a:t>
            </a:r>
            <a:r>
              <a:rPr lang="en-US" b="1" dirty="0"/>
              <a:t>nonmember functions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restriction on arguments (can specify any two)</a:t>
            </a:r>
          </a:p>
          <a:p>
            <a:pPr lvl="2"/>
            <a:r>
              <a:rPr lang="en-US" dirty="0"/>
              <a:t>Particularly important when the left-hand side will be a class you do not have control over,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 no access to private data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24E5-27BC-4BC8-8A4C-AD49CAC2D6E7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99FEB6-BF1A-5B47-B41B-AE701972BD22}"/>
              </a:ext>
            </a:extLst>
          </p:cNvPr>
          <p:cNvSpPr/>
          <p:nvPr/>
        </p:nvSpPr>
        <p:spPr bwMode="auto">
          <a:xfrm>
            <a:off x="457200" y="5851842"/>
            <a:ext cx="8229600" cy="822960"/>
          </a:xfrm>
          <a:prstGeom prst="roundRect">
            <a:avLst>
              <a:gd name="adj" fmla="val 1211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+(const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const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AE85CE-C8F8-0D4E-ADDC-10941319765C}"/>
              </a:ext>
            </a:extLst>
          </p:cNvPr>
          <p:cNvSpPr/>
          <p:nvPr/>
        </p:nvSpPr>
        <p:spPr bwMode="auto">
          <a:xfrm>
            <a:off x="457200" y="2606040"/>
            <a:ext cx="8229600" cy="822960"/>
          </a:xfrm>
          <a:prstGeom prst="roundRect">
            <a:avLst>
              <a:gd name="adj" fmla="val 1211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&amp;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Complex 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35E1DA-8AEC-4BBE-ABA9-676877DE7454}"/>
                  </a:ext>
                </a:extLst>
              </p14:cNvPr>
              <p14:cNvContentPartPr/>
              <p14:nvPr/>
            </p14:nvContentPartPr>
            <p14:xfrm>
              <a:off x="8347320" y="685044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35E1DA-8AEC-4BBE-ABA9-676877DE74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7960" y="6841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404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Nonmember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743200"/>
          </a:xfrm>
        </p:spPr>
        <p:txBody>
          <a:bodyPr>
            <a:noAutofit/>
          </a:bodyPr>
          <a:lstStyle/>
          <a:p>
            <a:r>
              <a:rPr lang="en-US" dirty="0"/>
              <a:t>A class can give a nonmember function (or class) access to its non-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members by declaring it as a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within its definition</a:t>
            </a:r>
          </a:p>
          <a:p>
            <a:pPr lvl="1"/>
            <a:r>
              <a:rPr lang="en-US" dirty="0"/>
              <a:t>Not a class member, but has access privileges as if it were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functions are usually unnecessary if your class includes appropriate “getter” public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24E5-27BC-4BC8-8A4C-AD49CAC2D6E7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4114800"/>
            <a:ext cx="8229600" cy="1280160"/>
          </a:xfrm>
          <a:prstGeom prst="roundRect">
            <a:avLst>
              <a:gd name="adj" fmla="val 94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a);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Complex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200" y="5577840"/>
            <a:ext cx="8229600" cy="822960"/>
          </a:xfrm>
          <a:prstGeom prst="roundRect">
            <a:avLst>
              <a:gd name="adj" fmla="val 1211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0720" y="3709928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Complex.h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0720" y="640080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Complex.cc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namespace is a separate scope</a:t>
            </a:r>
          </a:p>
          <a:p>
            <a:pPr lvl="1"/>
            <a:r>
              <a:rPr lang="en-US" dirty="0"/>
              <a:t>Useful for avoiding symbol collisions!</a:t>
            </a:r>
          </a:p>
          <a:p>
            <a:pPr lvl="3"/>
            <a:endParaRPr lang="en-US" dirty="0"/>
          </a:p>
          <a:p>
            <a:r>
              <a:rPr lang="en-US" dirty="0"/>
              <a:t>Namespace definition:</a:t>
            </a:r>
          </a:p>
          <a:p>
            <a:pPr lvl="1"/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declarations go here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	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Creates a new namespace name if it did not exist, otherwise </a:t>
            </a:r>
            <a:r>
              <a:rPr lang="en-US" i="1" dirty="0"/>
              <a:t>adds to the existing namespace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This means that components (e.g. classes, functions) of a namespace can be defined in multiple source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24E5-27BC-4BC8-8A4C-AD49CAC2D6E7}" type="slidenum">
              <a:rPr lang="en-US" smtClean="0"/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097280" y="3054096"/>
            <a:ext cx="4572000" cy="1097280"/>
          </a:xfrm>
          <a:prstGeom prst="roundRect">
            <a:avLst>
              <a:gd name="adj" fmla="val 1122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2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name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declarations go here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55D171-7D0B-4EA3-9845-144A22D48AF1}"/>
                  </a:ext>
                </a:extLst>
              </p14:cNvPr>
              <p14:cNvContentPartPr/>
              <p14:nvPr/>
            </p14:nvContentPartPr>
            <p14:xfrm>
              <a:off x="8018896" y="4550632"/>
              <a:ext cx="519120" cy="40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55D171-7D0B-4EA3-9845-144A22D48A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9896" y="4541632"/>
                <a:ext cx="536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ABAC20-BA26-4576-915E-4DCF5C0EF14D}"/>
                  </a:ext>
                </a:extLst>
              </p14:cNvPr>
              <p14:cNvContentPartPr/>
              <p14:nvPr/>
            </p14:nvContentPartPr>
            <p14:xfrm>
              <a:off x="1119856" y="4910632"/>
              <a:ext cx="3019680" cy="44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ABAC20-BA26-4576-915E-4DCF5C0EF1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1216" y="4901632"/>
                <a:ext cx="303732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5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Namespaces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seems somewhat similar, but classes are </a:t>
            </a:r>
            <a:r>
              <a:rPr lang="en-US" i="1" dirty="0"/>
              <a:t>not</a:t>
            </a:r>
            <a:r>
              <a:rPr lang="en-US" dirty="0"/>
              <a:t> namespaces: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There are no instances/objects of a namespace; a namespace is just a group of logically-related things (classes, functions, etc.)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To access a member of a namespace, you must use the fully qualified name (</a:t>
            </a:r>
            <a:r>
              <a:rPr lang="en-US" i="1" dirty="0"/>
              <a:t>i.e.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nsp_name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::member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Unless you are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/>
              <a:t> that namespace</a:t>
            </a:r>
          </a:p>
          <a:p>
            <a:pPr lvl="2"/>
            <a:r>
              <a:rPr lang="en-US" dirty="0"/>
              <a:t>You only used the fully qualified name of a class member when you are defining it outside of the scope of the class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24E5-27BC-4BC8-8A4C-AD49CAC2D6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3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Details</a:t>
            </a:r>
          </a:p>
          <a:p>
            <a:pPr lvl="1"/>
            <a:r>
              <a:rPr lang="en-US" dirty="0"/>
              <a:t>Filling in some additional details</a:t>
            </a:r>
          </a:p>
          <a:p>
            <a:r>
              <a:rPr lang="en-US" b="1" dirty="0">
                <a:solidFill>
                  <a:srgbClr val="4B2A85"/>
                </a:solidFill>
              </a:rPr>
              <a:t>Using the Heap in C++</a:t>
            </a:r>
          </a:p>
          <a:p>
            <a:pPr lvl="1"/>
            <a:r>
              <a:rPr lang="en-US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4B2A85"/>
                </a:solidFill>
              </a:rPr>
              <a:t> / </a:t>
            </a:r>
            <a:r>
              <a:rPr lang="en-US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b="1" dirty="0">
                <a:solidFill>
                  <a:srgbClr val="4B2A85"/>
                </a:solidFill>
              </a:rPr>
              <a:t> / </a:t>
            </a:r>
            <a:r>
              <a:rPr lang="en-US" b="1" dirty="0">
                <a:solidFill>
                  <a:srgbClr val="4B2A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02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and C++ have long used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as a pointer value that references nothing</a:t>
            </a:r>
          </a:p>
          <a:p>
            <a:pPr lvl="3"/>
            <a:endParaRPr lang="en-US" dirty="0"/>
          </a:p>
          <a:p>
            <a:r>
              <a:rPr lang="en-US" dirty="0"/>
              <a:t>C++11 introduced a new literal for this: 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New reserved word</a:t>
            </a:r>
          </a:p>
          <a:p>
            <a:pPr lvl="1"/>
            <a:r>
              <a:rPr lang="en-US" dirty="0"/>
              <a:t>Interchangeable with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for all practical purposes, but it has type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T*</a:t>
            </a:r>
            <a:r>
              <a:rPr lang="en-US" dirty="0"/>
              <a:t> for any/every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, and is not an integer value</a:t>
            </a:r>
          </a:p>
          <a:p>
            <a:pPr lvl="2"/>
            <a:r>
              <a:rPr lang="en-US" dirty="0"/>
              <a:t>Avoids funny edge cases (see C++ references for details)</a:t>
            </a:r>
          </a:p>
          <a:p>
            <a:pPr lvl="2"/>
            <a:r>
              <a:rPr lang="en-US" dirty="0"/>
              <a:t>Still can convert to/from integer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for tests, assignment, etc.</a:t>
            </a:r>
          </a:p>
          <a:p>
            <a:pPr lvl="1"/>
            <a:r>
              <a:rPr lang="en-US" u="sng" dirty="0"/>
              <a:t>Advice</a:t>
            </a:r>
            <a:r>
              <a:rPr lang="en-US" dirty="0"/>
              <a:t>: prefer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C++11 code</a:t>
            </a:r>
          </a:p>
          <a:p>
            <a:pPr lvl="2"/>
            <a:r>
              <a:rPr lang="en-US" dirty="0"/>
              <a:t>Though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will also be around for a long, long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24E5-27BC-4BC8-8A4C-AD49CAC2D6E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64425A8-0100-461C-A1B9-35B71FC7EB62}"/>
                  </a:ext>
                </a:extLst>
              </p14:cNvPr>
              <p14:cNvContentPartPr/>
              <p14:nvPr/>
            </p14:nvContentPartPr>
            <p14:xfrm>
              <a:off x="4374437" y="252636"/>
              <a:ext cx="641880" cy="140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64425A8-0100-461C-A1B9-35B71FC7E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5437" y="243659"/>
                <a:ext cx="659520" cy="157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6DDFDE-7BF9-4E6C-B25E-F4389B666374}"/>
                  </a:ext>
                </a:extLst>
              </p14:cNvPr>
              <p14:cNvContentPartPr/>
              <p14:nvPr/>
            </p14:nvContentPartPr>
            <p14:xfrm>
              <a:off x="4223237" y="300156"/>
              <a:ext cx="104040" cy="176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6DDFDE-7BF9-4E6C-B25E-F4389B6663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4237" y="291516"/>
                <a:ext cx="1216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59B6031-406C-4A5A-8B80-ED6CEFE843D1}"/>
                  </a:ext>
                </a:extLst>
              </p14:cNvPr>
              <p14:cNvContentPartPr/>
              <p14:nvPr/>
            </p14:nvContentPartPr>
            <p14:xfrm>
              <a:off x="6044117" y="261636"/>
              <a:ext cx="80640" cy="107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59B6031-406C-4A5A-8B80-ED6CEFE843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35117" y="252636"/>
                <a:ext cx="982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94A4E9-C477-4091-A05E-B96E0EBC00CC}"/>
                  </a:ext>
                </a:extLst>
              </p14:cNvPr>
              <p14:cNvContentPartPr/>
              <p14:nvPr/>
            </p14:nvContentPartPr>
            <p14:xfrm>
              <a:off x="6407717" y="276756"/>
              <a:ext cx="4680" cy="13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94A4E9-C477-4091-A05E-B96E0EBC00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99077" y="268116"/>
                <a:ext cx="223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80522A4-3FA9-4D9A-87A1-C43E307AC8C6}"/>
                  </a:ext>
                </a:extLst>
              </p14:cNvPr>
              <p14:cNvContentPartPr/>
              <p14:nvPr/>
            </p14:nvContentPartPr>
            <p14:xfrm>
              <a:off x="6410597" y="344436"/>
              <a:ext cx="5040" cy="3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80522A4-3FA9-4D9A-87A1-C43E307AC8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01957" y="335436"/>
                <a:ext cx="226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5418E2C-EFAC-493F-A499-5EC8AA6D0FB2}"/>
                  </a:ext>
                </a:extLst>
              </p14:cNvPr>
              <p14:cNvContentPartPr/>
              <p14:nvPr/>
            </p14:nvContentPartPr>
            <p14:xfrm>
              <a:off x="6178037" y="260916"/>
              <a:ext cx="171720" cy="106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5418E2C-EFAC-493F-A499-5EC8AA6D0F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69037" y="251946"/>
                <a:ext cx="189360" cy="124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B142BA6-D1DF-4997-9CD4-D974157A7294}"/>
                  </a:ext>
                </a:extLst>
              </p14:cNvPr>
              <p14:cNvContentPartPr/>
              <p14:nvPr/>
            </p14:nvContentPartPr>
            <p14:xfrm>
              <a:off x="5866277" y="252996"/>
              <a:ext cx="123480" cy="140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B142BA6-D1DF-4997-9CD4-D974157A729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57277" y="243996"/>
                <a:ext cx="1411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2109B3C-D221-495E-B8D2-CD5425275120}"/>
                  </a:ext>
                </a:extLst>
              </p14:cNvPr>
              <p14:cNvContentPartPr/>
              <p14:nvPr/>
            </p14:nvContentPartPr>
            <p14:xfrm>
              <a:off x="5256797" y="270636"/>
              <a:ext cx="371160" cy="123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2109B3C-D221-495E-B8D2-CD54252751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48157" y="261996"/>
                <a:ext cx="3888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E46ACA-9EBF-4139-B679-EDA806F2F18A}"/>
                  </a:ext>
                </a:extLst>
              </p14:cNvPr>
              <p14:cNvContentPartPr/>
              <p14:nvPr/>
            </p14:nvContentPartPr>
            <p14:xfrm>
              <a:off x="4236197" y="654036"/>
              <a:ext cx="353520" cy="133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E46ACA-9EBF-4139-B679-EDA806F2F18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27557" y="645036"/>
                <a:ext cx="371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17BD66A-4784-448F-97A3-6DB54DC436CA}"/>
                  </a:ext>
                </a:extLst>
              </p14:cNvPr>
              <p14:cNvContentPartPr/>
              <p14:nvPr/>
            </p14:nvContentPartPr>
            <p14:xfrm>
              <a:off x="6162197" y="639996"/>
              <a:ext cx="41760" cy="734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17BD66A-4784-448F-97A3-6DB54DC436C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53557" y="630996"/>
                <a:ext cx="594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5185E4-538D-490B-8D69-03968CFDEC08}"/>
                  </a:ext>
                </a:extLst>
              </p14:cNvPr>
              <p14:cNvContentPartPr/>
              <p14:nvPr/>
            </p14:nvContentPartPr>
            <p14:xfrm>
              <a:off x="6242837" y="642156"/>
              <a:ext cx="64080" cy="669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5185E4-538D-490B-8D69-03968CFDEC0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34197" y="633156"/>
                <a:ext cx="817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CF89B57-050B-47AE-8561-FED672B39930}"/>
                  </a:ext>
                </a:extLst>
              </p14:cNvPr>
              <p14:cNvContentPartPr/>
              <p14:nvPr/>
            </p14:nvContentPartPr>
            <p14:xfrm>
              <a:off x="5864837" y="613356"/>
              <a:ext cx="248040" cy="1112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CF89B57-050B-47AE-8561-FED672B3993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56184" y="604385"/>
                <a:ext cx="265706" cy="128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F198D2E-3CB4-4C49-A011-A2C475C82847}"/>
                  </a:ext>
                </a:extLst>
              </p14:cNvPr>
              <p14:cNvContentPartPr/>
              <p14:nvPr/>
            </p14:nvContentPartPr>
            <p14:xfrm>
              <a:off x="5679437" y="617676"/>
              <a:ext cx="140760" cy="115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F198D2E-3CB4-4C49-A011-A2C475C8284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70437" y="609036"/>
                <a:ext cx="1584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74712D-B8A8-4E1E-AB89-D563A13CFDF9}"/>
                  </a:ext>
                </a:extLst>
              </p14:cNvPr>
              <p14:cNvContentPartPr/>
              <p14:nvPr/>
            </p14:nvContentPartPr>
            <p14:xfrm>
              <a:off x="4743797" y="620196"/>
              <a:ext cx="750960" cy="127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74712D-B8A8-4E1E-AB89-D563A13CFDF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34797" y="611196"/>
                <a:ext cx="768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E9597B3-A561-4FBB-898D-959D67F25796}"/>
                  </a:ext>
                </a:extLst>
              </p14:cNvPr>
              <p14:cNvContentPartPr/>
              <p14:nvPr/>
            </p14:nvContentPartPr>
            <p14:xfrm>
              <a:off x="6615797" y="623436"/>
              <a:ext cx="41760" cy="75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E9597B3-A561-4FBB-898D-959D67F2579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06797" y="614796"/>
                <a:ext cx="594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05EFA62-1280-4D18-A0F4-518D6E6C80A4}"/>
                  </a:ext>
                </a:extLst>
              </p14:cNvPr>
              <p14:cNvContentPartPr/>
              <p14:nvPr/>
            </p14:nvContentPartPr>
            <p14:xfrm>
              <a:off x="6713717" y="613356"/>
              <a:ext cx="13680" cy="694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05EFA62-1280-4D18-A0F4-518D6E6C80A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05077" y="604356"/>
                <a:ext cx="313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53250D3-AE09-4FAD-B838-4B19DAE8F6A9}"/>
                  </a:ext>
                </a:extLst>
              </p14:cNvPr>
              <p14:cNvContentPartPr/>
              <p14:nvPr/>
            </p14:nvContentPartPr>
            <p14:xfrm>
              <a:off x="6437597" y="593556"/>
              <a:ext cx="141480" cy="102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53250D3-AE09-4FAD-B838-4B19DAE8F6A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28957" y="584946"/>
                <a:ext cx="159120" cy="12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3E66097-3DCF-49C8-9F94-C48FCCD31173}"/>
                  </a:ext>
                </a:extLst>
              </p14:cNvPr>
              <p14:cNvContentPartPr/>
              <p14:nvPr/>
            </p14:nvContentPartPr>
            <p14:xfrm>
              <a:off x="4848917" y="988116"/>
              <a:ext cx="7560" cy="48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3E66097-3DCF-49C8-9F94-C48FCCD3117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839917" y="979476"/>
                <a:ext cx="252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7970E52-2F70-4CC8-823B-605635DFD26A}"/>
                  </a:ext>
                </a:extLst>
              </p14:cNvPr>
              <p14:cNvContentPartPr/>
              <p14:nvPr/>
            </p14:nvContentPartPr>
            <p14:xfrm>
              <a:off x="4842797" y="931956"/>
              <a:ext cx="12960" cy="6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7970E52-2F70-4CC8-823B-605635DFD26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33797" y="922956"/>
                <a:ext cx="30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F3983FB-A7B7-4433-BB8A-8F5A33D29828}"/>
                  </a:ext>
                </a:extLst>
              </p14:cNvPr>
              <p14:cNvContentPartPr/>
              <p14:nvPr/>
            </p14:nvContentPartPr>
            <p14:xfrm>
              <a:off x="5567837" y="869316"/>
              <a:ext cx="71640" cy="181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F3983FB-A7B7-4433-BB8A-8F5A33D2982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559197" y="860676"/>
                <a:ext cx="892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E60A5CC-5D58-4D8F-8A9C-0195BBD2972D}"/>
                  </a:ext>
                </a:extLst>
              </p14:cNvPr>
              <p14:cNvContentPartPr/>
              <p14:nvPr/>
            </p14:nvContentPartPr>
            <p14:xfrm>
              <a:off x="6008837" y="875076"/>
              <a:ext cx="104760" cy="1598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E60A5CC-5D58-4D8F-8A9C-0195BBD2972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000197" y="866436"/>
                <a:ext cx="1224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9C3853C-9AF1-418D-8C34-4AA5863726B9}"/>
                  </a:ext>
                </a:extLst>
              </p14:cNvPr>
              <p14:cNvContentPartPr/>
              <p14:nvPr/>
            </p14:nvContentPartPr>
            <p14:xfrm>
              <a:off x="5711477" y="910356"/>
              <a:ext cx="186840" cy="126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9C3853C-9AF1-418D-8C34-4AA5863726B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702494" y="901716"/>
                <a:ext cx="204446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D4DA96E-A8B8-4BDF-A058-1998CC48FF75}"/>
                  </a:ext>
                </a:extLst>
              </p14:cNvPr>
              <p14:cNvContentPartPr/>
              <p14:nvPr/>
            </p14:nvContentPartPr>
            <p14:xfrm>
              <a:off x="5200277" y="909276"/>
              <a:ext cx="231120" cy="1285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D4DA96E-A8B8-4BDF-A058-1998CC48FF7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191291" y="900276"/>
                <a:ext cx="248733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C961037-6D8B-4446-9A61-4302AE455824}"/>
                  </a:ext>
                </a:extLst>
              </p14:cNvPr>
              <p14:cNvContentPartPr/>
              <p14:nvPr/>
            </p14:nvContentPartPr>
            <p14:xfrm>
              <a:off x="4894997" y="926196"/>
              <a:ext cx="144000" cy="113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C961037-6D8B-4446-9A61-4302AE45582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85997" y="917196"/>
                <a:ext cx="1616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0F386AF-8BAE-4AE8-A494-4A0625C1B049}"/>
                  </a:ext>
                </a:extLst>
              </p14:cNvPr>
              <p14:cNvContentPartPr/>
              <p14:nvPr/>
            </p14:nvContentPartPr>
            <p14:xfrm>
              <a:off x="5420237" y="1204836"/>
              <a:ext cx="55080" cy="799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0F386AF-8BAE-4AE8-A494-4A0625C1B04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411237" y="1195836"/>
                <a:ext cx="727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03ABC61-AF99-459E-98EC-83A2368FBEB4}"/>
                  </a:ext>
                </a:extLst>
              </p14:cNvPr>
              <p14:cNvContentPartPr/>
              <p14:nvPr/>
            </p14:nvContentPartPr>
            <p14:xfrm>
              <a:off x="5604197" y="1129596"/>
              <a:ext cx="61200" cy="1818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03ABC61-AF99-459E-98EC-83A2368FBEB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595197" y="1120596"/>
                <a:ext cx="78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E521819-EDF3-4F74-A792-6D26917783F1}"/>
                  </a:ext>
                </a:extLst>
              </p14:cNvPr>
              <p14:cNvContentPartPr/>
              <p14:nvPr/>
            </p14:nvContentPartPr>
            <p14:xfrm>
              <a:off x="5248877" y="1167036"/>
              <a:ext cx="131400" cy="117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E521819-EDF3-4F74-A792-6D26917783F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239902" y="1158396"/>
                <a:ext cx="148992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F042F7D-C926-4005-818B-2205B6EAF1C0}"/>
                  </a:ext>
                </a:extLst>
              </p14:cNvPr>
              <p14:cNvContentPartPr/>
              <p14:nvPr/>
            </p14:nvContentPartPr>
            <p14:xfrm>
              <a:off x="4844597" y="1171716"/>
              <a:ext cx="212400" cy="119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F042F7D-C926-4005-818B-2205B6EAF1C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835597" y="1162716"/>
                <a:ext cx="2300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D9583D3-4EEE-4873-A1B7-D944118D3389}"/>
                  </a:ext>
                </a:extLst>
              </p14:cNvPr>
              <p14:cNvContentPartPr/>
              <p14:nvPr/>
            </p14:nvContentPartPr>
            <p14:xfrm>
              <a:off x="6211517" y="924396"/>
              <a:ext cx="5040" cy="25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D9583D3-4EEE-4873-A1B7-D944118D338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202877" y="915396"/>
                <a:ext cx="226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5A2A10B-4E6F-4AA5-997B-78F52EF1EE6F}"/>
                  </a:ext>
                </a:extLst>
              </p14:cNvPr>
              <p14:cNvContentPartPr/>
              <p14:nvPr/>
            </p14:nvContentPartPr>
            <p14:xfrm>
              <a:off x="6198197" y="980916"/>
              <a:ext cx="18000" cy="435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5A2A10B-4E6F-4AA5-997B-78F52EF1EE6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189557" y="972276"/>
                <a:ext cx="356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1FE3C31-2462-4958-8B72-D265EA9BE420}"/>
                  </a:ext>
                </a:extLst>
              </p14:cNvPr>
              <p14:cNvContentPartPr/>
              <p14:nvPr/>
            </p14:nvContentPartPr>
            <p14:xfrm>
              <a:off x="6648917" y="1179996"/>
              <a:ext cx="3600" cy="2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1FE3C31-2462-4958-8B72-D265EA9BE42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640277" y="1171356"/>
                <a:ext cx="212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7AEAEA9-81A6-45FA-81F5-273316A99736}"/>
                  </a:ext>
                </a:extLst>
              </p14:cNvPr>
              <p14:cNvContentPartPr/>
              <p14:nvPr/>
            </p14:nvContentPartPr>
            <p14:xfrm>
              <a:off x="6638117" y="1247676"/>
              <a:ext cx="23400" cy="608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7AEAEA9-81A6-45FA-81F5-273316A9973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629477" y="1238676"/>
                <a:ext cx="410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FD5FE20-0FF6-43F4-B9ED-9736FFA2CE0C}"/>
                  </a:ext>
                </a:extLst>
              </p14:cNvPr>
              <p14:cNvContentPartPr/>
              <p14:nvPr/>
            </p14:nvContentPartPr>
            <p14:xfrm>
              <a:off x="6449477" y="1124196"/>
              <a:ext cx="133920" cy="1706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FD5FE20-0FF6-43F4-B9ED-9736FFA2CE0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440860" y="1115556"/>
                <a:ext cx="151513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46038C0-2028-47A2-842C-5470C753138F}"/>
                  </a:ext>
                </a:extLst>
              </p14:cNvPr>
              <p14:cNvContentPartPr/>
              <p14:nvPr/>
            </p14:nvContentPartPr>
            <p14:xfrm>
              <a:off x="6329597" y="1145076"/>
              <a:ext cx="74160" cy="781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46038C0-2028-47A2-842C-5470C753138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320957" y="1136436"/>
                <a:ext cx="918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A13ACD0-681A-45C7-9FB7-9D01C1ECFA14}"/>
                  </a:ext>
                </a:extLst>
              </p14:cNvPr>
              <p14:cNvContentPartPr/>
              <p14:nvPr/>
            </p14:nvContentPartPr>
            <p14:xfrm>
              <a:off x="5951237" y="1174956"/>
              <a:ext cx="171000" cy="856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A13ACD0-681A-45C7-9FB7-9D01C1ECFA1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942237" y="1166316"/>
                <a:ext cx="1886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7D9F045-6F00-46D3-88B2-7259C5686777}"/>
                  </a:ext>
                </a:extLst>
              </p14:cNvPr>
              <p14:cNvContentPartPr/>
              <p14:nvPr/>
            </p14:nvContentPartPr>
            <p14:xfrm>
              <a:off x="5753237" y="1150836"/>
              <a:ext cx="158760" cy="1101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7D9F045-6F00-46D3-88B2-7259C568677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744237" y="1142168"/>
                <a:ext cx="176400" cy="127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770B278-7987-4D04-B935-FC5DD3A85BEA}"/>
                  </a:ext>
                </a:extLst>
              </p14:cNvPr>
              <p14:cNvContentPartPr/>
              <p14:nvPr/>
            </p14:nvContentPartPr>
            <p14:xfrm>
              <a:off x="7812167" y="807313"/>
              <a:ext cx="59760" cy="946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770B278-7987-4D04-B935-FC5DD3A85BE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803167" y="798673"/>
                <a:ext cx="774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06BC2F6-8A65-4CA1-9FB7-AA830EE2D16E}"/>
                  </a:ext>
                </a:extLst>
              </p14:cNvPr>
              <p14:cNvContentPartPr/>
              <p14:nvPr/>
            </p14:nvContentPartPr>
            <p14:xfrm>
              <a:off x="7701647" y="1006393"/>
              <a:ext cx="79920" cy="1638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06BC2F6-8A65-4CA1-9FB7-AA830EE2D16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692647" y="997753"/>
                <a:ext cx="975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5271537-F6A1-420A-8DF7-772371C8E3A6}"/>
                  </a:ext>
                </a:extLst>
              </p14:cNvPr>
              <p14:cNvContentPartPr/>
              <p14:nvPr/>
            </p14:nvContentPartPr>
            <p14:xfrm>
              <a:off x="7906127" y="750433"/>
              <a:ext cx="245880" cy="1602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5271537-F6A1-420A-8DF7-772371C8E3A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897127" y="741793"/>
                <a:ext cx="2635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67B89CF-25C8-474A-BD13-18ACCF635543}"/>
                  </a:ext>
                </a:extLst>
              </p14:cNvPr>
              <p14:cNvContentPartPr/>
              <p14:nvPr/>
            </p14:nvContentPartPr>
            <p14:xfrm>
              <a:off x="7583927" y="791113"/>
              <a:ext cx="173880" cy="1501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67B89CF-25C8-474A-BD13-18ACCF63554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574927" y="782473"/>
                <a:ext cx="1915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88CCD2B-0C13-4DA5-9FD6-458A76DFDAC9}"/>
                  </a:ext>
                </a:extLst>
              </p14:cNvPr>
              <p14:cNvContentPartPr/>
              <p14:nvPr/>
            </p14:nvContentPartPr>
            <p14:xfrm>
              <a:off x="7271807" y="820633"/>
              <a:ext cx="232560" cy="1422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88CCD2B-0C13-4DA5-9FD6-458A76DFDAC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263180" y="811633"/>
                <a:ext cx="250173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4C12EB2-82EF-4ABE-A3F5-4BE00B6C8319}"/>
                  </a:ext>
                </a:extLst>
              </p14:cNvPr>
              <p14:cNvContentPartPr/>
              <p14:nvPr/>
            </p14:nvContentPartPr>
            <p14:xfrm>
              <a:off x="7883807" y="1056073"/>
              <a:ext cx="71280" cy="756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4C12EB2-82EF-4ABE-A3F5-4BE00B6C831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874807" y="1047433"/>
                <a:ext cx="889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7EC6370-96DD-4085-BDF4-A7614DB02418}"/>
                  </a:ext>
                </a:extLst>
              </p14:cNvPr>
              <p14:cNvContentPartPr/>
              <p14:nvPr/>
            </p14:nvContentPartPr>
            <p14:xfrm>
              <a:off x="7485287" y="1292593"/>
              <a:ext cx="56160" cy="586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7EC6370-96DD-4085-BDF4-A7614DB0241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476287" y="1283593"/>
                <a:ext cx="738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CA4F3EB-1600-4426-A8A2-9DEF9075A418}"/>
                  </a:ext>
                </a:extLst>
              </p14:cNvPr>
              <p14:cNvContentPartPr/>
              <p14:nvPr/>
            </p14:nvContentPartPr>
            <p14:xfrm>
              <a:off x="7618487" y="1237513"/>
              <a:ext cx="61560" cy="1375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CA4F3EB-1600-4426-A8A2-9DEF9075A41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609847" y="1228873"/>
                <a:ext cx="792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E0EBA3ED-E86A-4AEB-BF60-0352945EEB4C}"/>
                  </a:ext>
                </a:extLst>
              </p14:cNvPr>
              <p14:cNvContentPartPr/>
              <p14:nvPr/>
            </p14:nvContentPartPr>
            <p14:xfrm>
              <a:off x="7721807" y="1255873"/>
              <a:ext cx="74880" cy="972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E0EBA3ED-E86A-4AEB-BF60-0352945EEB4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713167" y="1247233"/>
                <a:ext cx="925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4841CC3-E346-467F-900F-09A551328B1A}"/>
                  </a:ext>
                </a:extLst>
              </p14:cNvPr>
              <p14:cNvContentPartPr/>
              <p14:nvPr/>
            </p14:nvContentPartPr>
            <p14:xfrm>
              <a:off x="7836287" y="1229593"/>
              <a:ext cx="37080" cy="1634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4841CC3-E346-467F-900F-09A551328B1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827287" y="1220593"/>
                <a:ext cx="547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7BE8B81-51FF-4018-82D0-C756DA027336}"/>
                  </a:ext>
                </a:extLst>
              </p14:cNvPr>
              <p14:cNvContentPartPr/>
              <p14:nvPr/>
            </p14:nvContentPartPr>
            <p14:xfrm>
              <a:off x="7950407" y="1274953"/>
              <a:ext cx="3240" cy="68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7BE8B81-51FF-4018-82D0-C756DA02733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941407" y="1266313"/>
                <a:ext cx="208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85EFDD3-ECBD-4BEE-BDF6-DC8A2D677721}"/>
                  </a:ext>
                </a:extLst>
              </p14:cNvPr>
              <p14:cNvContentPartPr/>
              <p14:nvPr/>
            </p14:nvContentPartPr>
            <p14:xfrm>
              <a:off x="7939247" y="1354513"/>
              <a:ext cx="16560" cy="550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85EFDD3-ECBD-4BEE-BDF6-DC8A2D67772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930247" y="1345873"/>
                <a:ext cx="342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344E78B-5409-4DA3-A177-8830C917B6AF}"/>
                  </a:ext>
                </a:extLst>
              </p14:cNvPr>
              <p14:cNvContentPartPr/>
              <p14:nvPr/>
            </p14:nvContentPartPr>
            <p14:xfrm>
              <a:off x="7311047" y="1248673"/>
              <a:ext cx="132480" cy="1101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344E78B-5409-4DA3-A177-8830C917B6A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302407" y="1240033"/>
                <a:ext cx="1501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87390AE-D529-403F-920A-0AFD39BE16C5}"/>
                  </a:ext>
                </a:extLst>
              </p14:cNvPr>
              <p14:cNvContentPartPr/>
              <p14:nvPr/>
            </p14:nvContentPartPr>
            <p14:xfrm>
              <a:off x="7991807" y="1038073"/>
              <a:ext cx="101520" cy="849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87390AE-D529-403F-920A-0AFD39BE16C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982807" y="1029433"/>
                <a:ext cx="1191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8DF289B-334E-46BF-957D-DD83FD6D00B4}"/>
                  </a:ext>
                </a:extLst>
              </p14:cNvPr>
              <p14:cNvContentPartPr/>
              <p14:nvPr/>
            </p14:nvContentPartPr>
            <p14:xfrm>
              <a:off x="8454047" y="1054633"/>
              <a:ext cx="52560" cy="1162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8DF289B-334E-46BF-957D-DD83FD6D00B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445047" y="1045633"/>
                <a:ext cx="702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18F0F4B-E4A7-465A-B312-B74890BB4398}"/>
                  </a:ext>
                </a:extLst>
              </p14:cNvPr>
              <p14:cNvContentPartPr/>
              <p14:nvPr/>
            </p14:nvContentPartPr>
            <p14:xfrm>
              <a:off x="8235887" y="1049593"/>
              <a:ext cx="178920" cy="1101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18F0F4B-E4A7-465A-B312-B74890BB439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227247" y="1040953"/>
                <a:ext cx="1965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324D508-9AA7-40B3-AB86-09F2E3B1736B}"/>
                  </a:ext>
                </a:extLst>
              </p14:cNvPr>
              <p14:cNvContentPartPr/>
              <p14:nvPr/>
            </p14:nvContentPartPr>
            <p14:xfrm>
              <a:off x="8243807" y="1257673"/>
              <a:ext cx="221760" cy="2199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324D508-9AA7-40B3-AB86-09F2E3B1736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235167" y="1249033"/>
                <a:ext cx="239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08DA24E-B578-47ED-8149-C25F1BF5AD5F}"/>
                  </a:ext>
                </a:extLst>
              </p14:cNvPr>
              <p14:cNvContentPartPr/>
              <p14:nvPr/>
            </p14:nvContentPartPr>
            <p14:xfrm>
              <a:off x="7702538" y="3752945"/>
              <a:ext cx="718200" cy="666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08DA24E-B578-47ED-8149-C25F1BF5AD5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693898" y="3743945"/>
                <a:ext cx="7358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FDCAA673-4F67-4CD3-8614-C15EF4641744}"/>
                  </a:ext>
                </a:extLst>
              </p14:cNvPr>
              <p14:cNvContentPartPr/>
              <p14:nvPr/>
            </p14:nvContentPartPr>
            <p14:xfrm>
              <a:off x="1122098" y="4082705"/>
              <a:ext cx="2778120" cy="824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FDCAA673-4F67-4CD3-8614-C15EF464174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113098" y="4074065"/>
                <a:ext cx="27957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8454CFA-8B5E-4387-B7BF-49F174ED8F83}"/>
                  </a:ext>
                </a:extLst>
              </p14:cNvPr>
              <p14:cNvContentPartPr/>
              <p14:nvPr/>
            </p14:nvContentPartPr>
            <p14:xfrm>
              <a:off x="4709858" y="4112945"/>
              <a:ext cx="2241360" cy="568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8454CFA-8B5E-4387-B7BF-49F174ED8F8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700858" y="4104305"/>
                <a:ext cx="2259000" cy="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34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how long did Exercise 9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2" indent="0">
              <a:buNone/>
            </a:pPr>
            <a:endParaRPr lang="en-US" dirty="0"/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9900"/>
                </a:solidFill>
              </a:rPr>
              <a:t>	0-1 Hours</a:t>
            </a:r>
            <a:endParaRPr lang="en-US" sz="2800" b="1" baseline="-25000" dirty="0">
              <a:solidFill>
                <a:srgbClr val="FF990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50"/>
                </a:solidFill>
              </a:rPr>
              <a:t>	1-2 Hours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3399"/>
                </a:solidFill>
              </a:rPr>
              <a:t>	2-3 Hours</a:t>
            </a:r>
            <a:endParaRPr lang="en-US" sz="2800" b="1" baseline="-25000" dirty="0">
              <a:solidFill>
                <a:srgbClr val="FF3399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3-4 Hours</a:t>
            </a:r>
          </a:p>
          <a:p>
            <a:pPr marL="914400" indent="-514350"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</a:t>
            </a:r>
            <a:r>
              <a:rPr lang="en-US" sz="2800" b="1" dirty="0">
                <a:solidFill>
                  <a:srgbClr val="714EA3"/>
                </a:solidFill>
              </a:rPr>
              <a:t>4+ Hours</a:t>
            </a:r>
            <a:endParaRPr lang="en-US" sz="2800" b="1" baseline="-25000" dirty="0">
              <a:solidFill>
                <a:srgbClr val="714EA3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996633"/>
                </a:solidFill>
              </a:rPr>
              <a:t>	I prefer not to say</a:t>
            </a:r>
            <a:endParaRPr lang="en-US" sz="2800" b="1" baseline="-25000" dirty="0">
              <a:solidFill>
                <a:srgbClr val="996633"/>
              </a:solidFill>
            </a:endParaRP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78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allocate on the heap using C++, you use the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keyword instead of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You can use new to allocate an object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can use new to allocate a primitive type 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)</a:t>
            </a:r>
          </a:p>
          <a:p>
            <a:pPr lvl="3"/>
            <a:endParaRPr lang="en-US" dirty="0"/>
          </a:p>
          <a:p>
            <a:r>
              <a:rPr lang="en-US" dirty="0"/>
              <a:t>To deallocate a heap-allocated object or primitive, use the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keyword instead of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Don’t mix and match!</a:t>
            </a:r>
          </a:p>
          <a:p>
            <a:pPr lvl="2"/>
            <a:r>
              <a:rPr lang="en-US" i="1" u="sng" dirty="0"/>
              <a:t>Never</a:t>
            </a:r>
            <a:r>
              <a:rPr lang="en-US" dirty="0"/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something allocated with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pPr lvl="2"/>
            <a:r>
              <a:rPr lang="en-US" i="1" u="sng" dirty="0"/>
              <a:t>Never</a:t>
            </a:r>
            <a:r>
              <a:rPr lang="en-US" dirty="0"/>
              <a:t>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solidFill>
                  <a:srgbClr val="E2661A"/>
                </a:solidFill>
              </a:rPr>
              <a:t> </a:t>
            </a:r>
            <a:r>
              <a:rPr lang="en-US" dirty="0"/>
              <a:t>something allocated with </a:t>
            </a:r>
            <a:r>
              <a:rPr lang="en-US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/>
              <a:t>Careful if you’re using a legacy C code library or module in C++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24E5-27BC-4BC8-8A4C-AD49CAC2D6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1A3E93-D25B-45E3-A389-2DBD5F75D90F}"/>
                  </a:ext>
                </a:extLst>
              </p14:cNvPr>
              <p14:cNvContentPartPr/>
              <p14:nvPr/>
            </p14:nvContentPartPr>
            <p14:xfrm>
              <a:off x="6013440" y="1739520"/>
              <a:ext cx="2338560" cy="273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1A3E93-D25B-45E3-A389-2DBD5F75D9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4080" y="1730160"/>
                <a:ext cx="2357280" cy="27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A205E0-A019-410B-9BA2-60E3B26B01D8}"/>
                  </a:ext>
                </a:extLst>
              </p14:cNvPr>
              <p14:cNvContentPartPr/>
              <p14:nvPr/>
            </p14:nvContentPartPr>
            <p14:xfrm>
              <a:off x="859298" y="4151465"/>
              <a:ext cx="1147320" cy="54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A205E0-A019-410B-9BA2-60E3B26B01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0658" y="4142465"/>
                <a:ext cx="1164960" cy="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330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24E5-27BC-4BC8-8A4C-AD49CAC2D6E7}" type="slidenum">
              <a:rPr lang="en-US" smtClean="0"/>
              <a:t>21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914400" y="3108960"/>
            <a:ext cx="7315200" cy="3657600"/>
          </a:xfrm>
          <a:prstGeom prst="roundRect">
            <a:avLst>
              <a:gd name="adj" fmla="val 2879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definitions of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AllocateInt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AllocatePoint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"x's x_ 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x-&gt;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y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*y: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*y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74320" y="1371600"/>
            <a:ext cx="3840480" cy="1280160"/>
          </a:xfrm>
          <a:prstGeom prst="roundRect">
            <a:avLst>
              <a:gd name="adj" fmla="val 94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heapy_int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heapy_int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heapy_int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297680" y="1371600"/>
            <a:ext cx="4663440" cy="1280160"/>
          </a:xfrm>
          <a:prstGeom prst="roundRect">
            <a:avLst>
              <a:gd name="adj" fmla="val 94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Point*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heapy_pt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heapy_pt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3520" y="270885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heappoint.cc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C8CBA8-B2A7-487F-BD07-339954F0A4F6}"/>
                  </a:ext>
                </a:extLst>
              </p14:cNvPr>
              <p14:cNvContentPartPr/>
              <p14:nvPr/>
            </p14:nvContentPartPr>
            <p14:xfrm>
              <a:off x="6133680" y="183636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4C8CBA8-B2A7-487F-BD07-339954F0A4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4320" y="1827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25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Allocated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dynamically allocate an array:</a:t>
            </a:r>
          </a:p>
          <a:p>
            <a:pPr lvl="1"/>
            <a:r>
              <a:rPr lang="en-US" dirty="0"/>
              <a:t>Default initialize:</a:t>
            </a:r>
          </a:p>
          <a:p>
            <a:pPr lvl="3"/>
            <a:endParaRPr lang="en-US" dirty="0"/>
          </a:p>
          <a:p>
            <a:r>
              <a:rPr lang="en-US" dirty="0"/>
              <a:t>To dynamically deallocate an array:</a:t>
            </a:r>
          </a:p>
          <a:p>
            <a:pPr lvl="1"/>
            <a:r>
              <a:rPr lang="en-US" dirty="0"/>
              <a:t>Use delete[] name;</a:t>
            </a:r>
          </a:p>
          <a:p>
            <a:pPr lvl="1"/>
            <a:r>
              <a:rPr lang="en-US" dirty="0"/>
              <a:t>It is </a:t>
            </a:r>
            <a:r>
              <a:rPr lang="en-US" i="1" dirty="0"/>
              <a:t>incorrect</a:t>
            </a:r>
            <a:r>
              <a:rPr lang="en-US" dirty="0"/>
              <a:t> to use “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name;</a:t>
            </a:r>
            <a:r>
              <a:rPr lang="en-US" dirty="0"/>
              <a:t>” on an array</a:t>
            </a:r>
          </a:p>
          <a:p>
            <a:pPr lvl="2"/>
            <a:r>
              <a:rPr lang="en-US" dirty="0"/>
              <a:t>The compiler probably won’t catch this, though (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r>
              <a:rPr lang="en-US" dirty="0"/>
              <a:t>) because it can’t always tell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name*</a:t>
            </a:r>
            <a:r>
              <a:rPr lang="en-US" dirty="0"/>
              <a:t> was allocated with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3"/>
            <a:r>
              <a:rPr lang="en-US" dirty="0"/>
              <a:t>Especially inside a function where a pointer parameter could point to a single item or an array and there’s no way to tell which!</a:t>
            </a:r>
          </a:p>
          <a:p>
            <a:pPr lvl="2"/>
            <a:r>
              <a:rPr lang="en-US" dirty="0"/>
              <a:t>Result of wrong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is undefined behavior</a:t>
            </a:r>
          </a:p>
          <a:p>
            <a:pPr lvl="2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24E5-27BC-4BC8-8A4C-AD49CAC2D6E7}" type="slidenum">
              <a:rPr lang="en-US" smtClean="0"/>
              <a:t>22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3291840" y="1847088"/>
            <a:ext cx="4937760" cy="365760"/>
          </a:xfrm>
          <a:prstGeom prst="roundRect">
            <a:avLst>
              <a:gd name="adj" fmla="val 1122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type*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22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645920" y="3072384"/>
            <a:ext cx="2651760" cy="365760"/>
          </a:xfrm>
          <a:prstGeom prst="roundRect">
            <a:avLst>
              <a:gd name="adj" fmla="val 1122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 name;</a:t>
            </a:r>
            <a:endParaRPr lang="en-US" sz="22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2200EC-D586-4035-B0C6-A18E5CB7EE83}"/>
                  </a:ext>
                </a:extLst>
              </p14:cNvPr>
              <p14:cNvContentPartPr/>
              <p14:nvPr/>
            </p14:nvContentPartPr>
            <p14:xfrm>
              <a:off x="5218467" y="3145008"/>
              <a:ext cx="389880" cy="381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2200EC-D586-4035-B0C6-A18E5CB7EE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9467" y="3136016"/>
                <a:ext cx="407520" cy="399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975E96E-6DC0-4D8C-88E0-70B5736154B4}"/>
                  </a:ext>
                </a:extLst>
              </p14:cNvPr>
              <p14:cNvContentPartPr/>
              <p14:nvPr/>
            </p14:nvContentPartPr>
            <p14:xfrm>
              <a:off x="5741187" y="2932248"/>
              <a:ext cx="6840" cy="69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975E96E-6DC0-4D8C-88E0-70B5736154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2187" y="2923248"/>
                <a:ext cx="244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641B2EC-4749-434D-825B-902A0E205F11}"/>
                  </a:ext>
                </a:extLst>
              </p14:cNvPr>
              <p14:cNvContentPartPr/>
              <p14:nvPr/>
            </p14:nvContentPartPr>
            <p14:xfrm>
              <a:off x="5739387" y="2889408"/>
              <a:ext cx="10440" cy="10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641B2EC-4749-434D-825B-902A0E205F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0747" y="2880408"/>
                <a:ext cx="28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1161671-BEEB-4022-BF31-298F02A8D814}"/>
                  </a:ext>
                </a:extLst>
              </p14:cNvPr>
              <p14:cNvContentPartPr/>
              <p14:nvPr/>
            </p14:nvContentPartPr>
            <p14:xfrm>
              <a:off x="5784747" y="2909928"/>
              <a:ext cx="54360" cy="91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1161671-BEEB-4022-BF31-298F02A8D8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75747" y="2901288"/>
                <a:ext cx="720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9D1465F-5FEA-4F28-B0E5-79A4A0DB4FB0}"/>
                  </a:ext>
                </a:extLst>
              </p14:cNvPr>
              <p14:cNvContentPartPr/>
              <p14:nvPr/>
            </p14:nvContentPartPr>
            <p14:xfrm>
              <a:off x="7269027" y="2939088"/>
              <a:ext cx="15480" cy="29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9D1465F-5FEA-4F28-B0E5-79A4A0DB4FB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60387" y="2930088"/>
                <a:ext cx="331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69CDA95-7A0F-453F-BBCB-BBCA861A14B2}"/>
                  </a:ext>
                </a:extLst>
              </p14:cNvPr>
              <p14:cNvContentPartPr/>
              <p14:nvPr/>
            </p14:nvContentPartPr>
            <p14:xfrm>
              <a:off x="5744067" y="3107208"/>
              <a:ext cx="109440" cy="86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69CDA95-7A0F-453F-BBCB-BBCA861A14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35067" y="3098208"/>
                <a:ext cx="1270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D839447-B593-4E8E-BC9C-2C3185D28E8A}"/>
                  </a:ext>
                </a:extLst>
              </p14:cNvPr>
              <p14:cNvContentPartPr/>
              <p14:nvPr/>
            </p14:nvContentPartPr>
            <p14:xfrm>
              <a:off x="6179307" y="3094968"/>
              <a:ext cx="45720" cy="70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D839447-B593-4E8E-BC9C-2C3185D28E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70667" y="3086328"/>
                <a:ext cx="633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BCDACB5-8074-4823-80BF-29110BE91B7E}"/>
                  </a:ext>
                </a:extLst>
              </p14:cNvPr>
              <p14:cNvContentPartPr/>
              <p14:nvPr/>
            </p14:nvContentPartPr>
            <p14:xfrm>
              <a:off x="6141507" y="3334368"/>
              <a:ext cx="44640" cy="79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BCDACB5-8074-4823-80BF-29110BE91B7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32507" y="3325368"/>
                <a:ext cx="622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6597AE5-0C2A-48A7-8DF5-6B5F9F9FFB4B}"/>
                  </a:ext>
                </a:extLst>
              </p14:cNvPr>
              <p14:cNvContentPartPr/>
              <p14:nvPr/>
            </p14:nvContentPartPr>
            <p14:xfrm>
              <a:off x="6240867" y="3296928"/>
              <a:ext cx="48240" cy="90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6597AE5-0C2A-48A7-8DF5-6B5F9F9FFB4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32227" y="3287928"/>
                <a:ext cx="658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D9386C2-C14F-4B69-BF65-B6E95923B20B}"/>
                  </a:ext>
                </a:extLst>
              </p14:cNvPr>
              <p14:cNvContentPartPr/>
              <p14:nvPr/>
            </p14:nvContentPartPr>
            <p14:xfrm>
              <a:off x="6276147" y="3418608"/>
              <a:ext cx="4320" cy="3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D9386C2-C14F-4B69-BF65-B6E95923B2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67147" y="3409968"/>
                <a:ext cx="219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B28AC1-80FB-4C65-A201-69911330A779}"/>
                  </a:ext>
                </a:extLst>
              </p14:cNvPr>
              <p14:cNvContentPartPr/>
              <p14:nvPr/>
            </p14:nvContentPartPr>
            <p14:xfrm>
              <a:off x="5729667" y="3304128"/>
              <a:ext cx="357480" cy="145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B28AC1-80FB-4C65-A201-69911330A7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20667" y="3295128"/>
                <a:ext cx="3751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0D86091-FB8B-4861-BCD6-69C016500C6B}"/>
                  </a:ext>
                </a:extLst>
              </p14:cNvPr>
              <p14:cNvContentPartPr/>
              <p14:nvPr/>
            </p14:nvContentPartPr>
            <p14:xfrm>
              <a:off x="7787427" y="3017928"/>
              <a:ext cx="138600" cy="107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0D86091-FB8B-4861-BCD6-69C016500C6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78427" y="3009288"/>
                <a:ext cx="1562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0351FDF-BAA7-4E0D-BD6D-6C41FFA3BD53}"/>
                  </a:ext>
                </a:extLst>
              </p14:cNvPr>
              <p14:cNvContentPartPr/>
              <p14:nvPr/>
            </p14:nvContentPartPr>
            <p14:xfrm>
              <a:off x="7302507" y="3050688"/>
              <a:ext cx="380520" cy="125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0351FDF-BAA7-4E0D-BD6D-6C41FFA3BD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93867" y="3042048"/>
                <a:ext cx="3981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AE07010-0849-45C2-8E4F-E927849E1AEC}"/>
                  </a:ext>
                </a:extLst>
              </p14:cNvPr>
              <p14:cNvContentPartPr/>
              <p14:nvPr/>
            </p14:nvContentPartPr>
            <p14:xfrm>
              <a:off x="6982467" y="3082008"/>
              <a:ext cx="156600" cy="78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AE07010-0849-45C2-8E4F-E927849E1AE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73488" y="3073368"/>
                <a:ext cx="1742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562C629-EC63-42C4-A0E4-FA189020EC7C}"/>
                  </a:ext>
                </a:extLst>
              </p14:cNvPr>
              <p14:cNvContentPartPr/>
              <p14:nvPr/>
            </p14:nvContentPartPr>
            <p14:xfrm>
              <a:off x="6651627" y="3076608"/>
              <a:ext cx="143640" cy="96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562C629-EC63-42C4-A0E4-FA189020EC7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42965" y="3067968"/>
                <a:ext cx="161324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79AD50F-CD15-4E33-BAA0-1A378EAF5FE8}"/>
                  </a:ext>
                </a:extLst>
              </p14:cNvPr>
              <p14:cNvContentPartPr/>
              <p14:nvPr/>
            </p14:nvContentPartPr>
            <p14:xfrm>
              <a:off x="6264627" y="3068328"/>
              <a:ext cx="233640" cy="102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79AD50F-CD15-4E33-BAA0-1A378EAF5FE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55987" y="3059657"/>
                <a:ext cx="251280" cy="119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34C8EB2-FEDB-49E4-965A-88BD35601D72}"/>
                  </a:ext>
                </a:extLst>
              </p14:cNvPr>
              <p14:cNvContentPartPr/>
              <p14:nvPr/>
            </p14:nvContentPartPr>
            <p14:xfrm>
              <a:off x="5970147" y="3105768"/>
              <a:ext cx="53280" cy="102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34C8EB2-FEDB-49E4-965A-88BD35601D7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61507" y="3097098"/>
                <a:ext cx="70920" cy="120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782005B-0581-4EBD-9E21-22B84CFD1F7D}"/>
                  </a:ext>
                </a:extLst>
              </p14:cNvPr>
              <p14:cNvContentPartPr/>
              <p14:nvPr/>
            </p14:nvContentPartPr>
            <p14:xfrm>
              <a:off x="7453707" y="2864928"/>
              <a:ext cx="155160" cy="67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782005B-0581-4EBD-9E21-22B84CFD1F7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45047" y="2856288"/>
                <a:ext cx="172841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EFDB137-733C-485C-9E2C-8030D038A854}"/>
                  </a:ext>
                </a:extLst>
              </p14:cNvPr>
              <p14:cNvContentPartPr/>
              <p14:nvPr/>
            </p14:nvContentPartPr>
            <p14:xfrm>
              <a:off x="6851787" y="2850888"/>
              <a:ext cx="375480" cy="155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EFDB137-733C-485C-9E2C-8030D038A85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843147" y="2842248"/>
                <a:ext cx="3931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A92BC86-1326-422B-9572-2D8B3A0AB4A1}"/>
                  </a:ext>
                </a:extLst>
              </p14:cNvPr>
              <p14:cNvContentPartPr/>
              <p14:nvPr/>
            </p14:nvContentPartPr>
            <p14:xfrm>
              <a:off x="6402867" y="2895888"/>
              <a:ext cx="269280" cy="83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A92BC86-1326-422B-9572-2D8B3A0AB4A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93879" y="2886888"/>
                <a:ext cx="286896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3CBCF43-C4A3-43BE-973B-21A0B58C3CEC}"/>
                  </a:ext>
                </a:extLst>
              </p14:cNvPr>
              <p14:cNvContentPartPr/>
              <p14:nvPr/>
            </p14:nvContentPartPr>
            <p14:xfrm>
              <a:off x="5962227" y="2863488"/>
              <a:ext cx="271800" cy="115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3CBCF43-C4A3-43BE-973B-21A0B58C3CE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953227" y="2854488"/>
                <a:ext cx="2894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F2A4002-CFD3-4FC1-9FF0-6FD256D29A08}"/>
                  </a:ext>
                </a:extLst>
              </p14:cNvPr>
              <p14:cNvContentPartPr/>
              <p14:nvPr/>
            </p14:nvContentPartPr>
            <p14:xfrm>
              <a:off x="6064467" y="3074088"/>
              <a:ext cx="78120" cy="99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F2A4002-CFD3-4FC1-9FF0-6FD256D29A0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055827" y="3065121"/>
                <a:ext cx="95760" cy="116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6E62D58-197E-4E56-BD35-940EF8B4939D}"/>
                  </a:ext>
                </a:extLst>
              </p14:cNvPr>
              <p14:cNvContentPartPr/>
              <p14:nvPr/>
            </p14:nvContentPartPr>
            <p14:xfrm>
              <a:off x="6967135" y="2363596"/>
              <a:ext cx="520200" cy="124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6E62D58-197E-4E56-BD35-940EF8B4939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958135" y="2354956"/>
                <a:ext cx="5378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40D0F85-453D-4013-BADC-B7878BB86E8B}"/>
                  </a:ext>
                </a:extLst>
              </p14:cNvPr>
              <p14:cNvContentPartPr/>
              <p14:nvPr/>
            </p14:nvContentPartPr>
            <p14:xfrm>
              <a:off x="6850495" y="2405356"/>
              <a:ext cx="66600" cy="163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40D0F85-453D-4013-BADC-B7878BB86E8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841855" y="2396716"/>
                <a:ext cx="842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074874D-3E00-4713-8A5D-B4A793CA67F8}"/>
                  </a:ext>
                </a:extLst>
              </p14:cNvPr>
              <p14:cNvContentPartPr/>
              <p14:nvPr/>
            </p14:nvContentPartPr>
            <p14:xfrm>
              <a:off x="6002695" y="2386276"/>
              <a:ext cx="664200" cy="133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074874D-3E00-4713-8A5D-B4A793CA67F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94055" y="2377276"/>
                <a:ext cx="6818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52C2B96-1689-4C1A-8946-A0698D427638}"/>
                  </a:ext>
                </a:extLst>
              </p14:cNvPr>
              <p14:cNvContentPartPr/>
              <p14:nvPr/>
            </p14:nvContentPartPr>
            <p14:xfrm>
              <a:off x="5724775" y="2156956"/>
              <a:ext cx="227520" cy="309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52C2B96-1689-4C1A-8946-A0698D42763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16135" y="2148316"/>
                <a:ext cx="245160" cy="3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21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Example (primitive)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24E5-27BC-4BC8-8A4C-AD49CAC2D6E7}" type="slidenum">
              <a:rPr lang="en-US" smtClean="0"/>
              <a:t>23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640080" y="1365701"/>
            <a:ext cx="7863840" cy="5029200"/>
          </a:xfrm>
          <a:prstGeom prst="roundRect">
            <a:avLst>
              <a:gd name="adj" fmla="val 1939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stack_int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heap_int_init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</a:p>
          <a:p>
            <a:endParaRPr lang="en-US" sz="11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stack_arr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6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heap_arr_init_val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]();  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heap_arr_init_lst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]{4, 5}; 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C++11</a:t>
            </a:r>
            <a:endParaRPr lang="en-US" sz="16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heap_int_init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heap_arr_init_val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7840" y="97149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arrays.cc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22D507-D906-48F6-8630-5485EB39F6E8}"/>
                  </a:ext>
                </a:extLst>
              </p14:cNvPr>
              <p14:cNvContentPartPr/>
              <p14:nvPr/>
            </p14:nvContentPartPr>
            <p14:xfrm>
              <a:off x="1060920" y="4082040"/>
              <a:ext cx="145800" cy="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22D507-D906-48F6-8630-5485EB39F6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560" y="4072680"/>
                <a:ext cx="1645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1A7834-35EA-4F72-9E95-A102F9A5C250}"/>
                  </a:ext>
                </a:extLst>
              </p14:cNvPr>
              <p14:cNvContentPartPr/>
              <p14:nvPr/>
            </p14:nvContentPartPr>
            <p14:xfrm>
              <a:off x="3036892" y="2069447"/>
              <a:ext cx="511560" cy="145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1A7834-35EA-4F72-9E95-A102F9A5C2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8252" y="2060807"/>
                <a:ext cx="5292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C1E1B08-51EF-4295-9AF0-1E2D05A42014}"/>
                  </a:ext>
                </a:extLst>
              </p14:cNvPr>
              <p14:cNvContentPartPr/>
              <p14:nvPr/>
            </p14:nvContentPartPr>
            <p14:xfrm>
              <a:off x="4215892" y="2301647"/>
              <a:ext cx="97920" cy="171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C1E1B08-51EF-4295-9AF0-1E2D05A420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07252" y="2292647"/>
                <a:ext cx="1155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F211839-F6ED-4AD5-A5BB-B1A1DEF4C98B}"/>
                  </a:ext>
                </a:extLst>
              </p14:cNvPr>
              <p14:cNvContentPartPr/>
              <p14:nvPr/>
            </p14:nvContentPartPr>
            <p14:xfrm>
              <a:off x="4358812" y="2344487"/>
              <a:ext cx="293040" cy="137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F211839-F6ED-4AD5-A5BB-B1A1DEF4C9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49812" y="2335824"/>
                <a:ext cx="310680" cy="155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98B9E15-78A2-409E-B5AD-71EA156EB116}"/>
                  </a:ext>
                </a:extLst>
              </p14:cNvPr>
              <p14:cNvContentPartPr/>
              <p14:nvPr/>
            </p14:nvContentPartPr>
            <p14:xfrm>
              <a:off x="5259532" y="2548967"/>
              <a:ext cx="384120" cy="198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98B9E15-78A2-409E-B5AD-71EA156EB1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50892" y="2539967"/>
                <a:ext cx="401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A728955-CC68-4ED9-B52B-E9760DF30251}"/>
                  </a:ext>
                </a:extLst>
              </p14:cNvPr>
              <p14:cNvContentPartPr/>
              <p14:nvPr/>
            </p14:nvContentPartPr>
            <p14:xfrm>
              <a:off x="5820052" y="2504327"/>
              <a:ext cx="72360" cy="226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A728955-CC68-4ED9-B52B-E9760DF3025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1412" y="2495327"/>
                <a:ext cx="900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184072E-873D-4A22-BD76-1AEE347F6048}"/>
                  </a:ext>
                </a:extLst>
              </p14:cNvPr>
              <p14:cNvContentPartPr/>
              <p14:nvPr/>
            </p14:nvContentPartPr>
            <p14:xfrm>
              <a:off x="6540772" y="2548607"/>
              <a:ext cx="20520" cy="110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184072E-873D-4A22-BD76-1AEE347F604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32132" y="2539607"/>
                <a:ext cx="38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996FB71-10F6-4516-B54C-A9B55E4522B1}"/>
                  </a:ext>
                </a:extLst>
              </p14:cNvPr>
              <p14:cNvContentPartPr/>
              <p14:nvPr/>
            </p14:nvContentPartPr>
            <p14:xfrm>
              <a:off x="6607372" y="2502527"/>
              <a:ext cx="143280" cy="185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996FB71-10F6-4516-B54C-A9B55E4522B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98372" y="2493527"/>
                <a:ext cx="1609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22B8E78-703D-450A-BD4D-85C1E40775BB}"/>
                  </a:ext>
                </a:extLst>
              </p14:cNvPr>
              <p14:cNvContentPartPr/>
              <p14:nvPr/>
            </p14:nvContentPartPr>
            <p14:xfrm>
              <a:off x="5955772" y="2573807"/>
              <a:ext cx="434160" cy="127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22B8E78-703D-450A-BD4D-85C1E40775B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46779" y="2564807"/>
                <a:ext cx="451785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39D112C-F69D-44B0-A886-F13FB6DE5755}"/>
                  </a:ext>
                </a:extLst>
              </p14:cNvPr>
              <p14:cNvContentPartPr/>
              <p14:nvPr/>
            </p14:nvContentPartPr>
            <p14:xfrm>
              <a:off x="3740692" y="2994647"/>
              <a:ext cx="187200" cy="124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39D112C-F69D-44B0-A886-F13FB6DE575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32052" y="2985647"/>
                <a:ext cx="2048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FECA32B-0E88-45EE-82EC-64F3D3DBF36F}"/>
                  </a:ext>
                </a:extLst>
              </p14:cNvPr>
              <p14:cNvContentPartPr/>
              <p14:nvPr/>
            </p14:nvContentPartPr>
            <p14:xfrm>
              <a:off x="3422812" y="2991047"/>
              <a:ext cx="263520" cy="148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FECA32B-0E88-45EE-82EC-64F3D3DBF36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14172" y="2982047"/>
                <a:ext cx="2811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5F49DD2-9C0B-4533-8503-F202EE82E965}"/>
                  </a:ext>
                </a:extLst>
              </p14:cNvPr>
              <p14:cNvContentPartPr/>
              <p14:nvPr/>
            </p14:nvContentPartPr>
            <p14:xfrm>
              <a:off x="4431892" y="3206687"/>
              <a:ext cx="103320" cy="154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5F49DD2-9C0B-4533-8503-F202EE82E96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22892" y="3198047"/>
                <a:ext cx="1209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DABF8CD-1A1A-41F8-90C5-FD3D559A7825}"/>
                  </a:ext>
                </a:extLst>
              </p14:cNvPr>
              <p14:cNvContentPartPr/>
              <p14:nvPr/>
            </p14:nvContentPartPr>
            <p14:xfrm>
              <a:off x="4576972" y="3262487"/>
              <a:ext cx="319320" cy="157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DABF8CD-1A1A-41F8-90C5-FD3D559A782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68332" y="3253487"/>
                <a:ext cx="3369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5071D00-F7A3-4600-9294-B61DDC2C3423}"/>
                  </a:ext>
                </a:extLst>
              </p14:cNvPr>
              <p14:cNvContentPartPr/>
              <p14:nvPr/>
            </p14:nvContentPartPr>
            <p14:xfrm>
              <a:off x="5299132" y="3085727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5071D00-F7A3-4600-9294-B61DDC2C342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90132" y="3077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459B30E-0A88-4410-9790-65BEFB9488AC}"/>
                  </a:ext>
                </a:extLst>
              </p14:cNvPr>
              <p14:cNvContentPartPr/>
              <p14:nvPr/>
            </p14:nvContentPartPr>
            <p14:xfrm>
              <a:off x="6170332" y="3663527"/>
              <a:ext cx="183240" cy="153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459B30E-0A88-4410-9790-65BEFB9488A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61692" y="3654887"/>
                <a:ext cx="2008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5051473-E6F6-4B83-BDE6-2F13145B3544}"/>
                  </a:ext>
                </a:extLst>
              </p14:cNvPr>
              <p14:cNvContentPartPr/>
              <p14:nvPr/>
            </p14:nvContentPartPr>
            <p14:xfrm>
              <a:off x="5906452" y="3587207"/>
              <a:ext cx="221760" cy="198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5051473-E6F6-4B83-BDE6-2F13145B354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7812" y="3578567"/>
                <a:ext cx="2394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4512C93-5823-42C3-90BF-EA6CB4AD24D2}"/>
                  </a:ext>
                </a:extLst>
              </p14:cNvPr>
              <p14:cNvContentPartPr/>
              <p14:nvPr/>
            </p14:nvContentPartPr>
            <p14:xfrm>
              <a:off x="7253932" y="3617447"/>
              <a:ext cx="91080" cy="126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4512C93-5823-42C3-90BF-EA6CB4AD24D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245292" y="3608807"/>
                <a:ext cx="108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EB05429-9F7D-4143-8F40-033AF76C6570}"/>
                  </a:ext>
                </a:extLst>
              </p14:cNvPr>
              <p14:cNvContentPartPr/>
              <p14:nvPr/>
            </p14:nvContentPartPr>
            <p14:xfrm>
              <a:off x="7388572" y="3573527"/>
              <a:ext cx="39240" cy="184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EB05429-9F7D-4143-8F40-033AF76C657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79572" y="3564527"/>
                <a:ext cx="568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BFAF7DE-B8AF-43DE-910F-A3AE74FF0846}"/>
                  </a:ext>
                </a:extLst>
              </p14:cNvPr>
              <p14:cNvContentPartPr/>
              <p14:nvPr/>
            </p14:nvContentPartPr>
            <p14:xfrm>
              <a:off x="6587572" y="3557327"/>
              <a:ext cx="542520" cy="254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BFAF7DE-B8AF-43DE-910F-A3AE74FF084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578572" y="3548687"/>
                <a:ext cx="5601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4805D6B-E98C-498E-BC0B-5E1B2EE5E6C7}"/>
                  </a:ext>
                </a:extLst>
              </p14:cNvPr>
              <p14:cNvContentPartPr/>
              <p14:nvPr/>
            </p14:nvContentPartPr>
            <p14:xfrm>
              <a:off x="5150092" y="4156367"/>
              <a:ext cx="405000" cy="178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4805D6B-E98C-498E-BC0B-5E1B2EE5E6C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141452" y="4147727"/>
                <a:ext cx="4226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3517C2C-18EE-4570-BDAC-38D3CEE06502}"/>
                  </a:ext>
                </a:extLst>
              </p14:cNvPr>
              <p14:cNvContentPartPr/>
              <p14:nvPr/>
            </p14:nvContentPartPr>
            <p14:xfrm>
              <a:off x="5754172" y="4108487"/>
              <a:ext cx="70920" cy="213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3517C2C-18EE-4570-BDAC-38D3CEE0650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745172" y="4099487"/>
                <a:ext cx="885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EC15556-5128-4BD5-9C9D-ED56609C7E38}"/>
                  </a:ext>
                </a:extLst>
              </p14:cNvPr>
              <p14:cNvContentPartPr/>
              <p14:nvPr/>
            </p14:nvContentPartPr>
            <p14:xfrm>
              <a:off x="6941447" y="4104745"/>
              <a:ext cx="57240" cy="205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EC15556-5128-4BD5-9C9D-ED56609C7E3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32447" y="4096105"/>
                <a:ext cx="748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820430B-5455-4B9A-BFD8-29335C5D654A}"/>
                  </a:ext>
                </a:extLst>
              </p14:cNvPr>
              <p14:cNvContentPartPr/>
              <p14:nvPr/>
            </p14:nvContentPartPr>
            <p14:xfrm>
              <a:off x="5971967" y="4127785"/>
              <a:ext cx="860760" cy="213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820430B-5455-4B9A-BFD8-29335C5D654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62971" y="4118785"/>
                <a:ext cx="878393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0E12541-C3F6-4D9A-A298-07812E1938E9}"/>
                  </a:ext>
                </a:extLst>
              </p14:cNvPr>
              <p14:cNvContentPartPr/>
              <p14:nvPr/>
            </p14:nvContentPartPr>
            <p14:xfrm>
              <a:off x="4941729" y="5215236"/>
              <a:ext cx="160920" cy="1404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0E12541-C3F6-4D9A-A298-07812E1938E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32729" y="5206236"/>
                <a:ext cx="1785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6FCE7F5-3A58-42B8-9A10-FBC99877A696}"/>
                  </a:ext>
                </a:extLst>
              </p14:cNvPr>
              <p14:cNvContentPartPr/>
              <p14:nvPr/>
            </p14:nvContentPartPr>
            <p14:xfrm>
              <a:off x="4920129" y="4977276"/>
              <a:ext cx="102960" cy="97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6FCE7F5-3A58-42B8-9A10-FBC99877A69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911489" y="4968636"/>
                <a:ext cx="1206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DF4F54B-CB59-4921-ABCF-16FC0A09C8F0}"/>
                  </a:ext>
                </a:extLst>
              </p14:cNvPr>
              <p14:cNvContentPartPr/>
              <p14:nvPr/>
            </p14:nvContentPartPr>
            <p14:xfrm>
              <a:off x="4936689" y="5471916"/>
              <a:ext cx="228600" cy="1252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DF4F54B-CB59-4921-ABCF-16FC0A09C8F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927703" y="5463276"/>
                <a:ext cx="246212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E89105E-787A-4249-9347-06EAB1588496}"/>
                  </a:ext>
                </a:extLst>
              </p14:cNvPr>
              <p14:cNvContentPartPr/>
              <p14:nvPr/>
            </p14:nvContentPartPr>
            <p14:xfrm>
              <a:off x="5072409" y="4964676"/>
              <a:ext cx="75960" cy="1166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E89105E-787A-4249-9347-06EAB158849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063451" y="4955676"/>
                <a:ext cx="93517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385665F-9CF1-4C94-BF72-1D51E7E153FC}"/>
                  </a:ext>
                </a:extLst>
              </p14:cNvPr>
              <p14:cNvContentPartPr/>
              <p14:nvPr/>
            </p14:nvContentPartPr>
            <p14:xfrm>
              <a:off x="4919409" y="4725996"/>
              <a:ext cx="224280" cy="1116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385665F-9CF1-4C94-BF72-1D51E7E153F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910769" y="4717356"/>
                <a:ext cx="2419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B32D9E2-30C9-4488-AC98-105CF93283D4}"/>
                  </a:ext>
                </a:extLst>
              </p14:cNvPr>
              <p14:cNvContentPartPr/>
              <p14:nvPr/>
            </p14:nvContentPartPr>
            <p14:xfrm>
              <a:off x="7230969" y="5147916"/>
              <a:ext cx="178920" cy="1735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B32D9E2-30C9-4488-AC98-105CF93283D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222329" y="5139276"/>
                <a:ext cx="1965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593FDDB-A38F-4E5E-A878-CDEB4EC2451D}"/>
                  </a:ext>
                </a:extLst>
              </p14:cNvPr>
              <p14:cNvContentPartPr/>
              <p14:nvPr/>
            </p14:nvContentPartPr>
            <p14:xfrm>
              <a:off x="6640569" y="5166636"/>
              <a:ext cx="536760" cy="1537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593FDDB-A38F-4E5E-A878-CDEB4EC2451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631923" y="5157996"/>
                <a:ext cx="554412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13F8752-4EFE-4DE0-A978-91A113D68DCE}"/>
                  </a:ext>
                </a:extLst>
              </p14:cNvPr>
              <p14:cNvContentPartPr/>
              <p14:nvPr/>
            </p14:nvContentPartPr>
            <p14:xfrm>
              <a:off x="6185169" y="5193996"/>
              <a:ext cx="201600" cy="1512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13F8752-4EFE-4DE0-A978-91A113D68DC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176529" y="5185356"/>
                <a:ext cx="2192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D4BC118-6242-49D9-95C5-25AFEDD48BB8}"/>
                  </a:ext>
                </a:extLst>
              </p14:cNvPr>
              <p14:cNvContentPartPr/>
              <p14:nvPr/>
            </p14:nvContentPartPr>
            <p14:xfrm>
              <a:off x="5421609" y="5193996"/>
              <a:ext cx="600840" cy="153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D4BC118-6242-49D9-95C5-25AFEDD48BB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412964" y="5185356"/>
                <a:ext cx="618491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4332E40-F3B1-4A11-9AB6-101CA31847C7}"/>
                  </a:ext>
                </a:extLst>
              </p14:cNvPr>
              <p14:cNvContentPartPr/>
              <p14:nvPr/>
            </p14:nvContentPartPr>
            <p14:xfrm>
              <a:off x="3668409" y="5948556"/>
              <a:ext cx="596880" cy="2350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4332E40-F3B1-4A11-9AB6-101CA31847C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59769" y="5939556"/>
                <a:ext cx="614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4A426B4-BDD1-4CEE-903D-E9B4149B3A22}"/>
                  </a:ext>
                </a:extLst>
              </p14:cNvPr>
              <p14:cNvContentPartPr/>
              <p14:nvPr/>
            </p14:nvContentPartPr>
            <p14:xfrm>
              <a:off x="5740209" y="6056556"/>
              <a:ext cx="13680" cy="327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4A426B4-BDD1-4CEE-903D-E9B4149B3A2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731569" y="6047556"/>
                <a:ext cx="313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FC53629-4A1D-4D68-B882-A8BC12DD989B}"/>
                  </a:ext>
                </a:extLst>
              </p14:cNvPr>
              <p14:cNvContentPartPr/>
              <p14:nvPr/>
            </p14:nvContentPartPr>
            <p14:xfrm>
              <a:off x="5727249" y="5994996"/>
              <a:ext cx="24840" cy="75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FC53629-4A1D-4D68-B882-A8BC12DD989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718609" y="5986356"/>
                <a:ext cx="424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7B34AFB8-B879-4F29-981E-CABCCE58F32B}"/>
                  </a:ext>
                </a:extLst>
              </p14:cNvPr>
              <p14:cNvContentPartPr/>
              <p14:nvPr/>
            </p14:nvContentPartPr>
            <p14:xfrm>
              <a:off x="5805729" y="5996796"/>
              <a:ext cx="74520" cy="885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7B34AFB8-B879-4F29-981E-CABCCE58F32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797089" y="5988156"/>
                <a:ext cx="921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E74AA2F-9DE9-4FC3-9C22-72A4A751A94D}"/>
                  </a:ext>
                </a:extLst>
              </p14:cNvPr>
              <p14:cNvContentPartPr/>
              <p14:nvPr/>
            </p14:nvContentPartPr>
            <p14:xfrm>
              <a:off x="6026769" y="5945676"/>
              <a:ext cx="30240" cy="1310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E74AA2F-9DE9-4FC3-9C22-72A4A751A94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018129" y="5936676"/>
                <a:ext cx="478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6724306-8FBA-4EAB-9B65-88BC41527B1E}"/>
                  </a:ext>
                </a:extLst>
              </p14:cNvPr>
              <p14:cNvContentPartPr/>
              <p14:nvPr/>
            </p14:nvContentPartPr>
            <p14:xfrm>
              <a:off x="6108489" y="5920116"/>
              <a:ext cx="504360" cy="1584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6724306-8FBA-4EAB-9B65-88BC41527B1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099483" y="5911476"/>
                <a:ext cx="522013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CD73004-2F44-4DBB-BD78-9C9D3978AB36}"/>
                  </a:ext>
                </a:extLst>
              </p14:cNvPr>
              <p14:cNvContentPartPr/>
              <p14:nvPr/>
            </p14:nvContentPartPr>
            <p14:xfrm>
              <a:off x="5218569" y="5952516"/>
              <a:ext cx="254880" cy="1526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CD73004-2F44-4DBB-BD78-9C9D3978AB3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209929" y="5943516"/>
                <a:ext cx="2725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A1A010F-C077-4E0A-B72F-8A3FB9C11000}"/>
                  </a:ext>
                </a:extLst>
              </p14:cNvPr>
              <p14:cNvContentPartPr/>
              <p14:nvPr/>
            </p14:nvContentPartPr>
            <p14:xfrm>
              <a:off x="4321089" y="5961516"/>
              <a:ext cx="834480" cy="1728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A1A010F-C077-4E0A-B72F-8A3FB9C1100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312449" y="5952516"/>
                <a:ext cx="852120" cy="1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339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Example (class objects)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24E5-27BC-4BC8-8A4C-AD49CAC2D6E7}" type="slidenum">
              <a:rPr lang="en-US" smtClean="0"/>
              <a:t>24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640080" y="1371600"/>
            <a:ext cx="7863840" cy="4206240"/>
          </a:xfrm>
          <a:prstGeom prst="roundRect">
            <a:avLst>
              <a:gd name="adj" fmla="val 1939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stack_pt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heap_pt_arr_err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heap_pt_arr_init_lst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]{{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C++11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heap_pt_arr_init_lst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7840" y="97149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arrays.cc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B6D39F-B558-485B-876F-FEED94BA09C8}"/>
                  </a:ext>
                </a:extLst>
              </p14:cNvPr>
              <p14:cNvContentPartPr/>
              <p14:nvPr/>
            </p14:nvContentPartPr>
            <p14:xfrm>
              <a:off x="8892360" y="4112640"/>
              <a:ext cx="177840" cy="107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B6D39F-B558-485B-876F-FEED94BA09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83000" y="4103280"/>
                <a:ext cx="196560" cy="10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2CE087-FCA9-49FD-A510-215D2E5A7AB1}"/>
                  </a:ext>
                </a:extLst>
              </p14:cNvPr>
              <p14:cNvContentPartPr/>
              <p14:nvPr/>
            </p14:nvContentPartPr>
            <p14:xfrm>
              <a:off x="4251676" y="2449891"/>
              <a:ext cx="619920" cy="197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2CE087-FCA9-49FD-A510-215D2E5A7A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42676" y="2441235"/>
                <a:ext cx="637560" cy="21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9CE41AC-4907-43EC-8455-06F303F21F23}"/>
                  </a:ext>
                </a:extLst>
              </p14:cNvPr>
              <p14:cNvContentPartPr/>
              <p14:nvPr/>
            </p14:nvContentPartPr>
            <p14:xfrm>
              <a:off x="5783476" y="2736091"/>
              <a:ext cx="106200" cy="192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9CE41AC-4907-43EC-8455-06F303F21F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4445" y="2727435"/>
                <a:ext cx="123900" cy="210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0C3C56-2849-48B4-8DB2-0A13D02E31D5}"/>
                  </a:ext>
                </a:extLst>
              </p14:cNvPr>
              <p14:cNvContentPartPr/>
              <p14:nvPr/>
            </p14:nvContentPartPr>
            <p14:xfrm>
              <a:off x="5274076" y="2671291"/>
              <a:ext cx="455400" cy="215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0C3C56-2849-48B4-8DB2-0A13D02E31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65436" y="2662291"/>
                <a:ext cx="4730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43E728E-F847-4AD4-96B5-435BABA418C2}"/>
                  </a:ext>
                </a:extLst>
              </p14:cNvPr>
              <p14:cNvContentPartPr/>
              <p14:nvPr/>
            </p14:nvContentPartPr>
            <p14:xfrm>
              <a:off x="5760436" y="3156211"/>
              <a:ext cx="146520" cy="185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43E728E-F847-4AD4-96B5-435BABA418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51436" y="3147571"/>
                <a:ext cx="1641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9A4B143-4CFD-4F1E-B62A-7D376BAFE1D2}"/>
                  </a:ext>
                </a:extLst>
              </p14:cNvPr>
              <p14:cNvContentPartPr/>
              <p14:nvPr/>
            </p14:nvContentPartPr>
            <p14:xfrm>
              <a:off x="7899196" y="3134971"/>
              <a:ext cx="59040" cy="85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9A4B143-4CFD-4F1E-B62A-7D376BAFE1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90196" y="3126331"/>
                <a:ext cx="766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92DDEF0-8599-4BF3-99BF-D8E085EA49B5}"/>
                  </a:ext>
                </a:extLst>
              </p14:cNvPr>
              <p14:cNvContentPartPr/>
              <p14:nvPr/>
            </p14:nvContentPartPr>
            <p14:xfrm>
              <a:off x="8079196" y="3020491"/>
              <a:ext cx="514080" cy="199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92DDEF0-8599-4BF3-99BF-D8E085EA49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70556" y="3011851"/>
                <a:ext cx="5317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88B068B-E133-41A0-A24E-F8630A8A82FD}"/>
                  </a:ext>
                </a:extLst>
              </p14:cNvPr>
              <p14:cNvContentPartPr/>
              <p14:nvPr/>
            </p14:nvContentPartPr>
            <p14:xfrm>
              <a:off x="7688236" y="3065491"/>
              <a:ext cx="162720" cy="163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88B068B-E133-41A0-A24E-F8630A8A82F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79577" y="3056851"/>
                <a:ext cx="180399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5B7CCD2-F467-4BD1-B9E7-CAD2AF5E5794}"/>
                  </a:ext>
                </a:extLst>
              </p14:cNvPr>
              <p14:cNvContentPartPr/>
              <p14:nvPr/>
            </p14:nvContentPartPr>
            <p14:xfrm>
              <a:off x="7207636" y="3090691"/>
              <a:ext cx="368280" cy="155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5B7CCD2-F467-4BD1-B9E7-CAD2AF5E579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98636" y="3081691"/>
                <a:ext cx="3859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D8D9707-08CA-444B-AD6D-43A828EA1693}"/>
                  </a:ext>
                </a:extLst>
              </p14:cNvPr>
              <p14:cNvContentPartPr/>
              <p14:nvPr/>
            </p14:nvContentPartPr>
            <p14:xfrm>
              <a:off x="6913516" y="3082051"/>
              <a:ext cx="141120" cy="146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D8D9707-08CA-444B-AD6D-43A828EA169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04876" y="3073051"/>
                <a:ext cx="1587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ADABC9E-31C6-482B-9D11-83D641C5971E}"/>
                  </a:ext>
                </a:extLst>
              </p14:cNvPr>
              <p14:cNvContentPartPr/>
              <p14:nvPr/>
            </p14:nvContentPartPr>
            <p14:xfrm>
              <a:off x="6358396" y="3116611"/>
              <a:ext cx="496440" cy="169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ADABC9E-31C6-482B-9D11-83D641C597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49396" y="3107971"/>
                <a:ext cx="5140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22D7FDA-526E-4E31-A4BD-68916BD89648}"/>
                  </a:ext>
                </a:extLst>
              </p14:cNvPr>
              <p14:cNvContentPartPr/>
              <p14:nvPr/>
            </p14:nvContentPartPr>
            <p14:xfrm>
              <a:off x="6009916" y="3191491"/>
              <a:ext cx="211680" cy="100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22D7FDA-526E-4E31-A4BD-68916BD8964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01276" y="3182851"/>
                <a:ext cx="2293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5197765-4245-4951-A656-E56CD6E397A9}"/>
                  </a:ext>
                </a:extLst>
              </p14:cNvPr>
              <p14:cNvContentPartPr/>
              <p14:nvPr/>
            </p14:nvContentPartPr>
            <p14:xfrm>
              <a:off x="4779796" y="4755331"/>
              <a:ext cx="77040" cy="87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5197765-4245-4951-A656-E56CD6E397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71156" y="4746331"/>
                <a:ext cx="946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513FC17-040A-4A0A-A0AA-9A1BFAA6BBE1}"/>
                  </a:ext>
                </a:extLst>
              </p14:cNvPr>
              <p14:cNvContentPartPr/>
              <p14:nvPr/>
            </p14:nvContentPartPr>
            <p14:xfrm>
              <a:off x="4905076" y="4725091"/>
              <a:ext cx="117000" cy="106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513FC17-040A-4A0A-A0AA-9A1BFAA6BBE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96436" y="4716060"/>
                <a:ext cx="134640" cy="123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6EE9477-50CB-49CF-AC03-AAFB4456A59C}"/>
                  </a:ext>
                </a:extLst>
              </p14:cNvPr>
              <p14:cNvContentPartPr/>
              <p14:nvPr/>
            </p14:nvContentPartPr>
            <p14:xfrm>
              <a:off x="4770796" y="4479931"/>
              <a:ext cx="239400" cy="114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6EE9477-50CB-49CF-AC03-AAFB4456A59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762156" y="4470931"/>
                <a:ext cx="257040" cy="1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9880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6875" y="1362075"/>
          <a:ext cx="836676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malloc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new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What is it?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 function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 operator or keyword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How often used (in C)?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often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How often used (in C++)?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rarely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often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Allocated memory for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anything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arrays, </a:t>
                      </a:r>
                      <a:r>
                        <a:rPr lang="en-US" sz="2000" dirty="0" err="1"/>
                        <a:t>structs</a:t>
                      </a:r>
                      <a:r>
                        <a:rPr lang="en-US" sz="2000" dirty="0"/>
                        <a:t>, objects, primitives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Returns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 </a:t>
                      </a:r>
                      <a:r>
                        <a:rPr lang="en-US" sz="2000" baseline="0" dirty="0">
                          <a:solidFill>
                            <a:srgbClr val="0066FF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void*</a:t>
                      </a:r>
                      <a:br>
                        <a:rPr lang="en-US" sz="2000" baseline="0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</a:br>
                      <a:r>
                        <a:rPr lang="en-US" sz="2000" dirty="0"/>
                        <a:t>(</a:t>
                      </a:r>
                      <a:r>
                        <a:rPr lang="en-US" sz="2000" i="1" dirty="0"/>
                        <a:t>should be cast</a:t>
                      </a:r>
                      <a:r>
                        <a:rPr lang="en-US" sz="2000" dirty="0"/>
                        <a:t>)</a:t>
                      </a:r>
                      <a:endParaRPr lang="en-US" sz="200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appropriate pointer type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(</a:t>
                      </a:r>
                      <a:r>
                        <a:rPr lang="en-US" sz="2000" i="1" dirty="0"/>
                        <a:t>doesn’t need a cast</a:t>
                      </a:r>
                      <a:r>
                        <a:rPr lang="en-US" sz="2000" dirty="0"/>
                        <a:t>)</a:t>
                      </a:r>
                      <a:endParaRPr lang="en-US" sz="180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When out of memory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returns </a:t>
                      </a:r>
                      <a:r>
                        <a:rPr lang="en-US" sz="2000" dirty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throws an exception</a:t>
                      </a:r>
                      <a:endParaRPr lang="en-US" sz="200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Deallocating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669900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free</a:t>
                      </a:r>
                      <a:r>
                        <a:rPr lang="en-US" sz="200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en-US" sz="2000" dirty="0">
                          <a:solidFill>
                            <a:srgbClr val="E2661A"/>
                          </a:solidFill>
                        </a:rPr>
                        <a:t> </a:t>
                      </a:r>
                      <a:r>
                        <a:rPr lang="en-US" sz="2000" dirty="0"/>
                        <a:t>or </a:t>
                      </a:r>
                      <a:r>
                        <a:rPr lang="en-US" sz="2000" baseline="0" dirty="0">
                          <a:solidFill>
                            <a:srgbClr val="E2661A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en-US" sz="2000" baseline="0" dirty="0"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[]</a:t>
                      </a:r>
                      <a:endParaRPr lang="en-US" sz="2000" dirty="0"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24E5-27BC-4BC8-8A4C-AD49CAC2D6E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39AAD7E-5D02-4045-BBE3-A5EF6B8774D2}"/>
                  </a:ext>
                </a:extLst>
              </p14:cNvPr>
              <p14:cNvContentPartPr/>
              <p14:nvPr/>
            </p14:nvContentPartPr>
            <p14:xfrm>
              <a:off x="7124822" y="5172666"/>
              <a:ext cx="452880" cy="133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39AAD7E-5D02-4045-BBE3-A5EF6B8774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6175" y="5164026"/>
                <a:ext cx="470534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BE89681-88EA-47A9-8736-595FBEFC13E1}"/>
                  </a:ext>
                </a:extLst>
              </p14:cNvPr>
              <p14:cNvContentPartPr/>
              <p14:nvPr/>
            </p14:nvContentPartPr>
            <p14:xfrm>
              <a:off x="7608662" y="5155386"/>
              <a:ext cx="50040" cy="173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BE89681-88EA-47A9-8736-595FBEFC13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9662" y="5146746"/>
                <a:ext cx="676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0B535D4-8116-47A2-8FF5-464EAD86B8EC}"/>
                  </a:ext>
                </a:extLst>
              </p14:cNvPr>
              <p14:cNvContentPartPr/>
              <p14:nvPr/>
            </p14:nvContentPartPr>
            <p14:xfrm>
              <a:off x="6587702" y="5148546"/>
              <a:ext cx="402480" cy="154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0B535D4-8116-47A2-8FF5-464EAD86B8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79062" y="5139546"/>
                <a:ext cx="42012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130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7" y="1506960"/>
            <a:ext cx="8366125" cy="3918916"/>
          </a:xfrm>
        </p:spPr>
        <p:txBody>
          <a:bodyPr/>
          <a:lstStyle/>
          <a:p>
            <a:r>
              <a:rPr lang="en-US" dirty="0"/>
              <a:t>What will happen when we invoke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If there is an error, </a:t>
            </a:r>
            <a:br>
              <a:rPr lang="en-US" dirty="0"/>
            </a:br>
            <a:r>
              <a:rPr lang="en-US" dirty="0"/>
              <a:t>how would you fix it?</a:t>
            </a:r>
          </a:p>
          <a:p>
            <a:pPr marL="941832" lvl="3" indent="0">
              <a:buNone/>
            </a:pPr>
            <a:endParaRPr lang="en-US" dirty="0"/>
          </a:p>
          <a:p>
            <a:pPr marL="941832" lvl="3" indent="0">
              <a:buNone/>
            </a:pPr>
            <a:endParaRPr lang="en-US" dirty="0"/>
          </a:p>
          <a:p>
            <a:pPr marL="941832" lvl="3" indent="0">
              <a:buNone/>
            </a:pPr>
            <a:endParaRPr lang="en-US" dirty="0"/>
          </a:p>
          <a:p>
            <a:pPr marL="941832" lvl="3" indent="0">
              <a:buNone/>
            </a:pPr>
            <a:endParaRPr lang="en-US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A.</a:t>
            </a:r>
            <a:r>
              <a:rPr lang="en-US" b="1" dirty="0"/>
              <a:t>	</a:t>
            </a:r>
            <a:r>
              <a:rPr lang="en-US" b="1" dirty="0">
                <a:solidFill>
                  <a:srgbClr val="FF9900"/>
                </a:solidFill>
              </a:rPr>
              <a:t>Bad dereference</a:t>
            </a:r>
            <a:endParaRPr lang="en-US" b="1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B.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Bad delete</a:t>
            </a:r>
            <a:endParaRPr lang="en-US" b="1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C.</a:t>
            </a:r>
            <a:r>
              <a:rPr lang="en-US" b="1" dirty="0"/>
              <a:t>	</a:t>
            </a:r>
            <a:r>
              <a:rPr lang="en-US" b="1" dirty="0">
                <a:solidFill>
                  <a:srgbClr val="FF3399"/>
                </a:solidFill>
              </a:rPr>
              <a:t>Memory leak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D.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“Works” fine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E.</a:t>
            </a:r>
            <a:r>
              <a:rPr lang="en-US" b="1" dirty="0"/>
              <a:t>	</a:t>
            </a:r>
            <a:r>
              <a:rPr lang="en-US" b="1" dirty="0">
                <a:solidFill>
                  <a:srgbClr val="996633"/>
                </a:solidFill>
              </a:rPr>
              <a:t>We’re lost…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24E5-27BC-4BC8-8A4C-AD49CAC2D6E7}" type="slidenum">
              <a:rPr lang="en-US" smtClean="0"/>
              <a:t>26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4177727" y="2194242"/>
            <a:ext cx="4846320" cy="4480560"/>
          </a:xfrm>
          <a:prstGeom prst="roundRect">
            <a:avLst>
              <a:gd name="adj" fmla="val 263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Foo::Foo(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Foo::~Foo() {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 }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Foo::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Foo::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rhs.foo_ptr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*this;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 = 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05D32C-1A70-43F0-82CD-16CE1D84800F}"/>
                  </a:ext>
                </a:extLst>
              </p14:cNvPr>
              <p14:cNvContentPartPr/>
              <p14:nvPr/>
            </p14:nvContentPartPr>
            <p14:xfrm>
              <a:off x="4762080" y="2599560"/>
              <a:ext cx="3861720" cy="354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05D32C-1A70-43F0-82CD-16CE1D8480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2720" y="2590200"/>
                <a:ext cx="3880440" cy="35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FB767E-DA33-4842-BFF1-15B225687653}"/>
                  </a:ext>
                </a:extLst>
              </p14:cNvPr>
              <p14:cNvContentPartPr/>
              <p14:nvPr/>
            </p14:nvContentPartPr>
            <p14:xfrm>
              <a:off x="290937" y="4028949"/>
              <a:ext cx="3012120" cy="513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FB767E-DA33-4842-BFF1-15B2256876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937" y="4019949"/>
                <a:ext cx="302976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A2D16F-E457-4305-8496-1C916F8E0E0E}"/>
                  </a:ext>
                </a:extLst>
              </p14:cNvPr>
              <p14:cNvContentPartPr/>
              <p14:nvPr/>
            </p14:nvContentPartPr>
            <p14:xfrm>
              <a:off x="4999941" y="6139571"/>
              <a:ext cx="240480" cy="231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A2D16F-E457-4305-8496-1C916F8E0E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90941" y="6130571"/>
                <a:ext cx="2581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084E4B3-7CD0-4757-A40F-FBA7EB028304}"/>
                  </a:ext>
                </a:extLst>
              </p14:cNvPr>
              <p14:cNvContentPartPr/>
              <p14:nvPr/>
            </p14:nvContentPartPr>
            <p14:xfrm>
              <a:off x="3597381" y="6112931"/>
              <a:ext cx="1136520" cy="277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084E4B3-7CD0-4757-A40F-FBA7EB0283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88381" y="6103931"/>
                <a:ext cx="11541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FA4A5B6-A097-4CBC-8156-F39955B025C8}"/>
                  </a:ext>
                </a:extLst>
              </p14:cNvPr>
              <p14:cNvContentPartPr/>
              <p14:nvPr/>
            </p14:nvContentPartPr>
            <p14:xfrm>
              <a:off x="5031981" y="6422531"/>
              <a:ext cx="183240" cy="152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FA4A5B6-A097-4CBC-8156-F39955B025C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23341" y="6413531"/>
                <a:ext cx="2008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E1A5B48-420F-44FF-9731-47CECBCBF48D}"/>
                  </a:ext>
                </a:extLst>
              </p14:cNvPr>
              <p14:cNvContentPartPr/>
              <p14:nvPr/>
            </p14:nvContentPartPr>
            <p14:xfrm>
              <a:off x="5302701" y="6412811"/>
              <a:ext cx="325440" cy="126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E1A5B48-420F-44FF-9731-47CECBCBF4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93701" y="6403837"/>
                <a:ext cx="343080" cy="14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62403D3-6845-4551-9193-F0491E9AF004}"/>
                  </a:ext>
                </a:extLst>
              </p14:cNvPr>
              <p14:cNvContentPartPr/>
              <p14:nvPr/>
            </p14:nvContentPartPr>
            <p14:xfrm>
              <a:off x="6333741" y="5286011"/>
              <a:ext cx="360000" cy="15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62403D3-6845-4551-9193-F0491E9AF00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24741" y="5277371"/>
                <a:ext cx="3776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B265D69-BA36-4FA8-9AA2-1CD02B7D4839}"/>
                  </a:ext>
                </a:extLst>
              </p14:cNvPr>
              <p14:cNvContentPartPr/>
              <p14:nvPr/>
            </p14:nvContentPartPr>
            <p14:xfrm>
              <a:off x="7973181" y="4647371"/>
              <a:ext cx="391680" cy="154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B265D69-BA36-4FA8-9AA2-1CD02B7D48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64541" y="4638711"/>
                <a:ext cx="409320" cy="172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6A2C063-1B02-4EDB-B7F2-80BCAD57DA2C}"/>
                  </a:ext>
                </a:extLst>
              </p14:cNvPr>
              <p14:cNvContentPartPr/>
              <p14:nvPr/>
            </p14:nvContentPartPr>
            <p14:xfrm>
              <a:off x="6325821" y="5106371"/>
              <a:ext cx="370440" cy="127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6A2C063-1B02-4EDB-B7F2-80BCAD57DA2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16830" y="5097371"/>
                <a:ext cx="388063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47614FC-10E2-452B-85BF-14EA609CA6D5}"/>
                  </a:ext>
                </a:extLst>
              </p14:cNvPr>
              <p14:cNvContentPartPr/>
              <p14:nvPr/>
            </p14:nvContentPartPr>
            <p14:xfrm>
              <a:off x="6456292" y="5374662"/>
              <a:ext cx="1405915" cy="884213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47614FC-10E2-452B-85BF-14EA609CA6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47291" y="5365658"/>
                <a:ext cx="1423556" cy="90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7742B74-D465-4406-90A4-A7C34FAE1F31}"/>
                  </a:ext>
                </a:extLst>
              </p14:cNvPr>
              <p14:cNvContentPartPr/>
              <p14:nvPr/>
            </p14:nvContentPartPr>
            <p14:xfrm>
              <a:off x="3043708" y="2856369"/>
              <a:ext cx="385560" cy="105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7742B74-D465-4406-90A4-A7C34FAE1F3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35060" y="2847699"/>
                <a:ext cx="403216" cy="123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095478D-4E3B-4AB9-B5B2-B9FB878BEB65}"/>
                  </a:ext>
                </a:extLst>
              </p14:cNvPr>
              <p14:cNvContentPartPr/>
              <p14:nvPr/>
            </p14:nvContentPartPr>
            <p14:xfrm>
              <a:off x="2792428" y="2846649"/>
              <a:ext cx="135360" cy="1101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095478D-4E3B-4AB9-B5B2-B9FB878BEB6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83428" y="2838037"/>
                <a:ext cx="153000" cy="127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0D30875-B280-4C06-9417-C85DCA891C18}"/>
                  </a:ext>
                </a:extLst>
              </p14:cNvPr>
              <p14:cNvContentPartPr/>
              <p14:nvPr/>
            </p14:nvContentPartPr>
            <p14:xfrm>
              <a:off x="2301388" y="2848089"/>
              <a:ext cx="366840" cy="1231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0D30875-B280-4C06-9417-C85DCA891C1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92397" y="2839089"/>
                <a:ext cx="384463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A4C00E3-DDCB-41D5-AA8E-4DEB42B30797}"/>
                  </a:ext>
                </a:extLst>
              </p14:cNvPr>
              <p14:cNvContentPartPr/>
              <p14:nvPr/>
            </p14:nvContentPartPr>
            <p14:xfrm>
              <a:off x="1703788" y="2922609"/>
              <a:ext cx="403560" cy="113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A4C00E3-DDCB-41D5-AA8E-4DEB42B3079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94788" y="2913969"/>
                <a:ext cx="4212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1070BC2-A029-4D54-8554-AD711571F253}"/>
                  </a:ext>
                </a:extLst>
              </p14:cNvPr>
              <p14:cNvContentPartPr/>
              <p14:nvPr/>
            </p14:nvContentPartPr>
            <p14:xfrm>
              <a:off x="1059525" y="2890058"/>
              <a:ext cx="327465" cy="120448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1070BC2-A029-4D54-8554-AD711571F25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50889" y="2881429"/>
                <a:ext cx="345098" cy="138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4276011-5661-4D17-AEDF-7310C2B89CCE}"/>
                  </a:ext>
                </a:extLst>
              </p14:cNvPr>
              <p14:cNvContentPartPr/>
              <p14:nvPr/>
            </p14:nvContentPartPr>
            <p14:xfrm>
              <a:off x="1047510" y="3119226"/>
              <a:ext cx="96120" cy="137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4276011-5661-4D17-AEDF-7310C2B89CC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8510" y="3110586"/>
                <a:ext cx="1137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0293C91-5706-48EA-9AC3-4D41D1DD2F97}"/>
                  </a:ext>
                </a:extLst>
              </p14:cNvPr>
              <p14:cNvContentPartPr/>
              <p14:nvPr/>
            </p14:nvContentPartPr>
            <p14:xfrm>
              <a:off x="3306510" y="3099066"/>
              <a:ext cx="286560" cy="1195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0293C91-5706-48EA-9AC3-4D41D1DD2F9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97870" y="3090400"/>
                <a:ext cx="304200" cy="137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807BECD-50C5-4ED7-B46D-0720043AABB1}"/>
                  </a:ext>
                </a:extLst>
              </p14:cNvPr>
              <p14:cNvContentPartPr/>
              <p14:nvPr/>
            </p14:nvContentPartPr>
            <p14:xfrm>
              <a:off x="2980350" y="3121746"/>
              <a:ext cx="132120" cy="1116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807BECD-50C5-4ED7-B46D-0720043AABB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71710" y="3113106"/>
                <a:ext cx="1497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C38D126-0F72-4580-89EE-0DD74D565CA8}"/>
                  </a:ext>
                </a:extLst>
              </p14:cNvPr>
              <p14:cNvContentPartPr/>
              <p14:nvPr/>
            </p14:nvContentPartPr>
            <p14:xfrm>
              <a:off x="2398950" y="3104466"/>
              <a:ext cx="452160" cy="1792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C38D126-0F72-4580-89EE-0DD74D565CA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390317" y="3095466"/>
                <a:ext cx="469786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76FC766-7F99-4A88-91C6-8A103E8F1DEC}"/>
                  </a:ext>
                </a:extLst>
              </p14:cNvPr>
              <p14:cNvContentPartPr/>
              <p14:nvPr/>
            </p14:nvContentPartPr>
            <p14:xfrm>
              <a:off x="1954350" y="3124626"/>
              <a:ext cx="261360" cy="1134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76FC766-7F99-4A88-91C6-8A103E8F1DE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45710" y="3115626"/>
                <a:ext cx="2790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10453CF-9984-420B-B85D-72B812DF13F8}"/>
                  </a:ext>
                </a:extLst>
              </p14:cNvPr>
              <p14:cNvContentPartPr/>
              <p14:nvPr/>
            </p14:nvContentPartPr>
            <p14:xfrm>
              <a:off x="1698750" y="3141546"/>
              <a:ext cx="104040" cy="964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10453CF-9984-420B-B85D-72B812DF13F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690140" y="3132906"/>
                <a:ext cx="121619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0944F45-39E6-40B2-B9AF-AB2244585661}"/>
                  </a:ext>
                </a:extLst>
              </p14:cNvPr>
              <p14:cNvContentPartPr/>
              <p14:nvPr/>
            </p14:nvContentPartPr>
            <p14:xfrm>
              <a:off x="1229310" y="3125706"/>
              <a:ext cx="272880" cy="1393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0944F45-39E6-40B2-B9AF-AB224458566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220310" y="3117044"/>
                <a:ext cx="290520" cy="157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1678978-B9A4-4366-A7B1-DA124C836A73}"/>
                  </a:ext>
                </a:extLst>
              </p14:cNvPr>
              <p14:cNvContentPartPr/>
              <p14:nvPr/>
            </p14:nvContentPartPr>
            <p14:xfrm>
              <a:off x="3678357" y="3323350"/>
              <a:ext cx="831960" cy="11232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1678978-B9A4-4366-A7B1-DA124C836A7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669357" y="3314710"/>
                <a:ext cx="849600" cy="11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477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C++ function that: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to dynamically allocate an array of strings and 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US" dirty="0"/>
              <a:t> to free it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to dynamically allocate an array of pointers to strings</a:t>
            </a:r>
          </a:p>
          <a:p>
            <a:pPr lvl="2"/>
            <a:r>
              <a:rPr lang="en-US" dirty="0"/>
              <a:t>Assign each entry of the array to a string allocated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Cleans up before exiting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to delete each allocated string</a:t>
            </a:r>
          </a:p>
          <a:p>
            <a:pPr lvl="2"/>
            <a:r>
              <a:rPr lang="en-US" dirty="0"/>
              <a:t>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US" dirty="0"/>
              <a:t> to delete the string pointer array</a:t>
            </a:r>
          </a:p>
          <a:p>
            <a:pPr lvl="2"/>
            <a:r>
              <a:rPr lang="en-US" dirty="0"/>
              <a:t>(whew!)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24E5-27BC-4BC8-8A4C-AD49CAC2D6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10 released today, due Wednesday</a:t>
            </a:r>
          </a:p>
          <a:p>
            <a:pPr lvl="1"/>
            <a:r>
              <a:rPr lang="en-US" dirty="0"/>
              <a:t>Improve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: dynamically allocated memory, practice with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As with exercise 9, refer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Complex.h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Complex.cc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Homework 2 due this Thursday (7/25)</a:t>
            </a:r>
          </a:p>
          <a:p>
            <a:endParaRPr lang="en-US" dirty="0"/>
          </a:p>
          <a:p>
            <a:r>
              <a:rPr lang="en-US" dirty="0"/>
              <a:t>Midterm next Monday (7/29)</a:t>
            </a:r>
          </a:p>
          <a:p>
            <a:pPr lvl="1"/>
            <a:r>
              <a:rPr lang="en-US" dirty="0"/>
              <a:t>Review session this Sunday (7/28), 4:30 – 6:30pm in ECE 037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Class Details</a:t>
            </a:r>
          </a:p>
          <a:p>
            <a:pPr lvl="1"/>
            <a:r>
              <a:rPr lang="en-US" b="1" dirty="0">
                <a:solidFill>
                  <a:srgbClr val="4B2A85"/>
                </a:solidFill>
              </a:rPr>
              <a:t>Filling in some additional details</a:t>
            </a:r>
          </a:p>
          <a:p>
            <a:r>
              <a:rPr lang="en-US" dirty="0"/>
              <a:t>Using the Heap in C++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Constructor Insanity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Monkey(), Monkey(int x)</a:t>
            </a:r>
          </a:p>
          <a:p>
            <a:pPr lvl="1"/>
            <a:r>
              <a:rPr lang="en-US" dirty="0">
                <a:latin typeface="+mn-lt"/>
              </a:rPr>
              <a:t>Constructor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r>
              <a:rPr lang="en-US" dirty="0">
                <a:latin typeface="+mn-lt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Monkey(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Copy Constructor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cctor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Monkey&amp;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Monkey&amp;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Assignment Operator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op=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~Monkey()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Destructor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dtor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A8FE-552D-4421-AC26-C255E50C96F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353AAF-29F3-4A85-BD76-603E4932EFD7}"/>
                  </a:ext>
                </a:extLst>
              </p14:cNvPr>
              <p14:cNvContentPartPr/>
              <p14:nvPr/>
            </p14:nvContentPartPr>
            <p14:xfrm>
              <a:off x="148576" y="4068592"/>
              <a:ext cx="320400" cy="344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353AAF-29F3-4A85-BD76-603E4932EF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936" y="4059952"/>
                <a:ext cx="3380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AF83E0-2DCD-4923-883D-DDC92C99C771}"/>
                  </a:ext>
                </a:extLst>
              </p14:cNvPr>
              <p14:cNvContentPartPr/>
              <p14:nvPr/>
            </p14:nvContentPartPr>
            <p14:xfrm>
              <a:off x="164776" y="3207112"/>
              <a:ext cx="317160" cy="366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AF83E0-2DCD-4923-883D-DDC92C99C7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136" y="3198472"/>
                <a:ext cx="3348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107AA4E-64C2-4ABD-84AA-F4845B29E58D}"/>
                  </a:ext>
                </a:extLst>
              </p14:cNvPr>
              <p14:cNvContentPartPr/>
              <p14:nvPr/>
            </p14:nvContentPartPr>
            <p14:xfrm>
              <a:off x="174136" y="2320792"/>
              <a:ext cx="327960" cy="329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07AA4E-64C2-4ABD-84AA-F4845B29E5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136" y="2312152"/>
                <a:ext cx="3456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0B78FD1-33FF-4F7B-A275-F0313DE7B4A9}"/>
                  </a:ext>
                </a:extLst>
              </p14:cNvPr>
              <p14:cNvContentPartPr/>
              <p14:nvPr/>
            </p14:nvContentPartPr>
            <p14:xfrm>
              <a:off x="168376" y="1426552"/>
              <a:ext cx="291600" cy="286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0B78FD1-33FF-4F7B-A275-F0313DE7B4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376" y="1417912"/>
                <a:ext cx="3092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C78C12-FC4C-45DB-8B14-0E939C434554}"/>
                  </a:ext>
                </a:extLst>
              </p14:cNvPr>
              <p14:cNvContentPartPr/>
              <p14:nvPr/>
            </p14:nvContentPartPr>
            <p14:xfrm>
              <a:off x="5684656" y="1565512"/>
              <a:ext cx="388080" cy="145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C78C12-FC4C-45DB-8B14-0E939C4345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75664" y="1556851"/>
                <a:ext cx="405704" cy="162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9BBE83-42C4-4540-A5F8-FE0C410471CC}"/>
                  </a:ext>
                </a:extLst>
              </p14:cNvPr>
              <p14:cNvContentPartPr/>
              <p14:nvPr/>
            </p14:nvContentPartPr>
            <p14:xfrm>
              <a:off x="6869479" y="1482374"/>
              <a:ext cx="1148760" cy="189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9BBE83-42C4-4540-A5F8-FE0C410471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60836" y="1473374"/>
                <a:ext cx="1166406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467D663-2C4A-448A-9E0C-3E545277EC3F}"/>
                  </a:ext>
                </a:extLst>
              </p14:cNvPr>
              <p14:cNvContentPartPr/>
              <p14:nvPr/>
            </p14:nvContentPartPr>
            <p14:xfrm>
              <a:off x="6422359" y="1510814"/>
              <a:ext cx="240840" cy="182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467D663-2C4A-448A-9E0C-3E545277EC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13372" y="1502157"/>
                <a:ext cx="258454" cy="200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5087BBF-BC18-4B75-9B00-F9EA843E55F3}"/>
                  </a:ext>
                </a:extLst>
              </p14:cNvPr>
              <p14:cNvContentPartPr/>
              <p14:nvPr/>
            </p14:nvContentPartPr>
            <p14:xfrm>
              <a:off x="6517972" y="2407585"/>
              <a:ext cx="307440" cy="164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5087BBF-BC18-4B75-9B00-F9EA843E55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09332" y="2398945"/>
                <a:ext cx="325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E0DE854-27DF-4043-A58E-AB3BD5B78202}"/>
                  </a:ext>
                </a:extLst>
              </p14:cNvPr>
              <p14:cNvContentPartPr/>
              <p14:nvPr/>
            </p14:nvContentPartPr>
            <p14:xfrm>
              <a:off x="7056892" y="2453305"/>
              <a:ext cx="133920" cy="101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E0DE854-27DF-4043-A58E-AB3BD5B7820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47892" y="2444665"/>
                <a:ext cx="1515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8B9B583-2F41-4541-8FE3-708E97BEBF4D}"/>
                  </a:ext>
                </a:extLst>
              </p14:cNvPr>
              <p14:cNvContentPartPr/>
              <p14:nvPr/>
            </p14:nvContentPartPr>
            <p14:xfrm>
              <a:off x="7838452" y="2382385"/>
              <a:ext cx="546480" cy="279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8B9B583-2F41-4541-8FE3-708E97BEBF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29452" y="2373397"/>
                <a:ext cx="564120" cy="2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3C897B2-84B0-4BAC-B04C-A51797242235}"/>
                  </a:ext>
                </a:extLst>
              </p14:cNvPr>
              <p14:cNvContentPartPr/>
              <p14:nvPr/>
            </p14:nvContentPartPr>
            <p14:xfrm>
              <a:off x="7309612" y="2434225"/>
              <a:ext cx="412560" cy="118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3C897B2-84B0-4BAC-B04C-A517972422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00972" y="2425225"/>
                <a:ext cx="4302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A1822AE-A839-46DF-9CB8-275A6B9A2983}"/>
                  </a:ext>
                </a:extLst>
              </p14:cNvPr>
              <p14:cNvContentPartPr/>
              <p14:nvPr/>
            </p14:nvContentPartPr>
            <p14:xfrm>
              <a:off x="8202052" y="3530785"/>
              <a:ext cx="74520" cy="1861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A1822AE-A839-46DF-9CB8-275A6B9A29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93052" y="3521785"/>
                <a:ext cx="921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08E1EFE-CAC9-4DC9-89F7-5D79F6A631BC}"/>
                  </a:ext>
                </a:extLst>
              </p14:cNvPr>
              <p14:cNvContentPartPr/>
              <p14:nvPr/>
            </p14:nvContentPartPr>
            <p14:xfrm>
              <a:off x="7318972" y="3756865"/>
              <a:ext cx="555840" cy="2307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08E1EFE-CAC9-4DC9-89F7-5D79F6A631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10332" y="3748225"/>
                <a:ext cx="5734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C3F81BE-B374-4697-975B-6FDCBADE72B3}"/>
                  </a:ext>
                </a:extLst>
              </p14:cNvPr>
              <p14:cNvContentPartPr/>
              <p14:nvPr/>
            </p14:nvContentPartPr>
            <p14:xfrm>
              <a:off x="7596532" y="3492625"/>
              <a:ext cx="549360" cy="1717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C3F81BE-B374-4697-975B-6FDCBADE72B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87892" y="3483625"/>
                <a:ext cx="5670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5931B22-610B-46C2-A00A-2FBCEADFC703}"/>
                  </a:ext>
                </a:extLst>
              </p14:cNvPr>
              <p14:cNvContentPartPr/>
              <p14:nvPr/>
            </p14:nvContentPartPr>
            <p14:xfrm>
              <a:off x="7247692" y="3564985"/>
              <a:ext cx="216360" cy="108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5931B22-610B-46C2-A00A-2FBCEADFC70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39052" y="3556345"/>
                <a:ext cx="234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95FA7A5-776E-4EA6-993C-40B9A22DAC85}"/>
                  </a:ext>
                </a:extLst>
              </p14:cNvPr>
              <p14:cNvContentPartPr/>
              <p14:nvPr/>
            </p14:nvContentPartPr>
            <p14:xfrm>
              <a:off x="6264532" y="3531505"/>
              <a:ext cx="818640" cy="2624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95FA7A5-776E-4EA6-993C-40B9A22DAC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55892" y="3522877"/>
                <a:ext cx="836280" cy="280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C069793-D569-4A6B-9E7A-DBF193E07D5B}"/>
                  </a:ext>
                </a:extLst>
              </p14:cNvPr>
              <p14:cNvContentPartPr/>
              <p14:nvPr/>
            </p14:nvContentPartPr>
            <p14:xfrm>
              <a:off x="5807332" y="3523585"/>
              <a:ext cx="295560" cy="171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C069793-D569-4A6B-9E7A-DBF193E07D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98332" y="3514585"/>
                <a:ext cx="3132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3F04107-0EA6-43A4-9C1A-3B9D99E98876}"/>
                  </a:ext>
                </a:extLst>
              </p14:cNvPr>
              <p14:cNvContentPartPr/>
              <p14:nvPr/>
            </p14:nvContentPartPr>
            <p14:xfrm>
              <a:off x="1358251" y="4976177"/>
              <a:ext cx="847800" cy="261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3F04107-0EA6-43A4-9C1A-3B9D99E988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49611" y="4967537"/>
                <a:ext cx="8654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359A894-D98A-4CE2-BC5E-B6882F113A81}"/>
                  </a:ext>
                </a:extLst>
              </p14:cNvPr>
              <p14:cNvContentPartPr/>
              <p14:nvPr/>
            </p14:nvContentPartPr>
            <p14:xfrm>
              <a:off x="2453731" y="5006777"/>
              <a:ext cx="210240" cy="191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359A894-D98A-4CE2-BC5E-B6882F113A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45076" y="4998137"/>
                <a:ext cx="22791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A500E56-72D7-4435-8025-8CBCC0672C54}"/>
                  </a:ext>
                </a:extLst>
              </p14:cNvPr>
              <p14:cNvContentPartPr/>
              <p14:nvPr/>
            </p14:nvContentPartPr>
            <p14:xfrm>
              <a:off x="2465611" y="5395577"/>
              <a:ext cx="123480" cy="1836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A500E56-72D7-4435-8025-8CBCC0672C5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56611" y="5386577"/>
                <a:ext cx="1411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3287D24-30E2-42B6-86D2-E19998B66EBE}"/>
                  </a:ext>
                </a:extLst>
              </p14:cNvPr>
              <p14:cNvContentPartPr/>
              <p14:nvPr/>
            </p14:nvContentPartPr>
            <p14:xfrm>
              <a:off x="2652091" y="5359217"/>
              <a:ext cx="403920" cy="2289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3287D24-30E2-42B6-86D2-E19998B66EB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43451" y="5350577"/>
                <a:ext cx="4215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622602C-91A4-42FB-9694-92C0FB83986C}"/>
                  </a:ext>
                </a:extLst>
              </p14:cNvPr>
              <p14:cNvContentPartPr/>
              <p14:nvPr/>
            </p14:nvContentPartPr>
            <p14:xfrm>
              <a:off x="1345291" y="5394497"/>
              <a:ext cx="924120" cy="2761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622602C-91A4-42FB-9694-92C0FB83986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36291" y="5385846"/>
                <a:ext cx="941760" cy="293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2DE03B0-B418-49F6-B0A1-81284F42F2B1}"/>
                  </a:ext>
                </a:extLst>
              </p14:cNvPr>
              <p14:cNvContentPartPr/>
              <p14:nvPr/>
            </p14:nvContentPartPr>
            <p14:xfrm>
              <a:off x="1561651" y="5799497"/>
              <a:ext cx="367560" cy="1800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2DE03B0-B418-49F6-B0A1-81284F42F2B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53003" y="5790497"/>
                <a:ext cx="385217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BCE89B1-4076-44DD-BB7C-FF2C814C1F43}"/>
                  </a:ext>
                </a:extLst>
              </p14:cNvPr>
              <p14:cNvContentPartPr/>
              <p14:nvPr/>
            </p14:nvContentPartPr>
            <p14:xfrm>
              <a:off x="1377691" y="5749457"/>
              <a:ext cx="113760" cy="1846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BCE89B1-4076-44DD-BB7C-FF2C814C1F4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68719" y="5740457"/>
                <a:ext cx="131344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3971335-3E63-4333-A9C5-89C76950399D}"/>
                  </a:ext>
                </a:extLst>
              </p14:cNvPr>
              <p14:cNvContentPartPr/>
              <p14:nvPr/>
            </p14:nvContentPartPr>
            <p14:xfrm>
              <a:off x="2495851" y="6181457"/>
              <a:ext cx="106200" cy="1443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3971335-3E63-4333-A9C5-89C76950399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86851" y="6172457"/>
                <a:ext cx="123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5D90C5A-F9E4-4184-A430-3496B49EF185}"/>
                  </a:ext>
                </a:extLst>
              </p14:cNvPr>
              <p14:cNvContentPartPr/>
              <p14:nvPr/>
            </p14:nvContentPartPr>
            <p14:xfrm>
              <a:off x="2675131" y="6209177"/>
              <a:ext cx="95400" cy="126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5D90C5A-F9E4-4184-A430-3496B49EF1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66491" y="6200537"/>
                <a:ext cx="1130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05A9B3F-6092-4972-8EBD-39CD386D6683}"/>
                  </a:ext>
                </a:extLst>
              </p14:cNvPr>
              <p14:cNvContentPartPr/>
              <p14:nvPr/>
            </p14:nvContentPartPr>
            <p14:xfrm>
              <a:off x="2686291" y="6266777"/>
              <a:ext cx="111240" cy="208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05A9B3F-6092-4972-8EBD-39CD386D66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77291" y="6257777"/>
                <a:ext cx="1288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90D60C7-2140-47CA-B65A-7BAB54475C15}"/>
                  </a:ext>
                </a:extLst>
              </p14:cNvPr>
              <p14:cNvContentPartPr/>
              <p14:nvPr/>
            </p14:nvContentPartPr>
            <p14:xfrm>
              <a:off x="1644091" y="6129977"/>
              <a:ext cx="662040" cy="2638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90D60C7-2140-47CA-B65A-7BAB54475C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35091" y="6120977"/>
                <a:ext cx="6796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593CE17-E135-4013-8FF8-A0179E1A5312}"/>
                  </a:ext>
                </a:extLst>
              </p14:cNvPr>
              <p14:cNvContentPartPr/>
              <p14:nvPr/>
            </p14:nvContentPartPr>
            <p14:xfrm>
              <a:off x="1367251" y="6141497"/>
              <a:ext cx="214200" cy="1764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593CE17-E135-4013-8FF8-A0179E1A531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58251" y="6132515"/>
                <a:ext cx="231840" cy="194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1D7F261-247D-4529-9A11-9B1697369BDF}"/>
                  </a:ext>
                </a:extLst>
              </p14:cNvPr>
              <p14:cNvContentPartPr/>
              <p14:nvPr/>
            </p14:nvContentPartPr>
            <p14:xfrm>
              <a:off x="2870251" y="6196217"/>
              <a:ext cx="202320" cy="1908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1D7F261-247D-4529-9A11-9B1697369BD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61596" y="6187577"/>
                <a:ext cx="219991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BB197F1-655B-4629-B973-26DCFDCA207C}"/>
                  </a:ext>
                </a:extLst>
              </p14:cNvPr>
              <p14:cNvContentPartPr/>
              <p14:nvPr/>
            </p14:nvContentPartPr>
            <p14:xfrm>
              <a:off x="3221971" y="5344817"/>
              <a:ext cx="259200" cy="2574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BB197F1-655B-4629-B973-26DCFDCA207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12971" y="5335817"/>
                <a:ext cx="2768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A677AC2-8EEE-4AA1-AD24-47A3AE9F96CB}"/>
                  </a:ext>
                </a:extLst>
              </p14:cNvPr>
              <p14:cNvContentPartPr/>
              <p14:nvPr/>
            </p14:nvContentPartPr>
            <p14:xfrm>
              <a:off x="3060691" y="4943417"/>
              <a:ext cx="239400" cy="2343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A677AC2-8EEE-4AA1-AD24-47A3AE9F96C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51691" y="4934777"/>
                <a:ext cx="2570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40F021A-7625-408B-A5DF-7BC63FCBC9F5}"/>
                  </a:ext>
                </a:extLst>
              </p14:cNvPr>
              <p14:cNvContentPartPr/>
              <p14:nvPr/>
            </p14:nvContentPartPr>
            <p14:xfrm>
              <a:off x="2211091" y="5766017"/>
              <a:ext cx="250560" cy="2307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40F021A-7625-408B-A5DF-7BC63FCBC9F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02091" y="5757017"/>
                <a:ext cx="2682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FAEF8180-E4A6-46AA-9061-C6C6C1BBF052}"/>
                  </a:ext>
                </a:extLst>
              </p14:cNvPr>
              <p14:cNvContentPartPr/>
              <p14:nvPr/>
            </p14:nvContentPartPr>
            <p14:xfrm>
              <a:off x="3197491" y="6100817"/>
              <a:ext cx="269280" cy="2818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FAEF8180-E4A6-46AA-9061-C6C6C1BBF05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88851" y="6092177"/>
                <a:ext cx="286920" cy="2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72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926080"/>
          </a:xfrm>
        </p:spPr>
        <p:txBody>
          <a:bodyPr/>
          <a:lstStyle/>
          <a:p>
            <a:r>
              <a:rPr lang="en-US" dirty="0"/>
              <a:t>C++ has the notion of a </a:t>
            </a:r>
            <a:r>
              <a:rPr lang="en-US" dirty="0">
                <a:solidFill>
                  <a:srgbClr val="0066FF"/>
                </a:solidFill>
              </a:rPr>
              <a:t>destructor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66FF"/>
                </a:solidFill>
              </a:rPr>
              <a:t>dtor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Invoked automatically when a class instance is deleted, goes out of scope, etc. (even via exceptions or other causes!)</a:t>
            </a:r>
          </a:p>
          <a:p>
            <a:pPr lvl="1"/>
            <a:r>
              <a:rPr lang="en-US" dirty="0"/>
              <a:t>Place to put your cleanup code – free any dynamic storage or other resources owned by the object</a:t>
            </a:r>
          </a:p>
          <a:p>
            <a:pPr lvl="1"/>
            <a:r>
              <a:rPr lang="en-US" dirty="0"/>
              <a:t>Standard C++ idiom for managing dynamic resources</a:t>
            </a:r>
          </a:p>
          <a:p>
            <a:pPr lvl="2"/>
            <a:r>
              <a:rPr lang="en-US" dirty="0"/>
              <a:t>Slogan: “</a:t>
            </a:r>
            <a:r>
              <a:rPr lang="en-US" i="1" dirty="0"/>
              <a:t>Resource Acquisition Is Initialization</a:t>
            </a:r>
            <a:r>
              <a:rPr lang="en-US" dirty="0"/>
              <a:t>” (RAII)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" y="4572000"/>
            <a:ext cx="7680960" cy="1097280"/>
          </a:xfrm>
          <a:prstGeom prst="roundRect">
            <a:avLst>
              <a:gd name="adj" fmla="val 11076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Point::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~Point()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 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destructor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any cleanup needed when a Point object goes away</a:t>
            </a:r>
          </a:p>
          <a:p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(nothing to do here since we have no dynamic resources)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0C19C8-FF2C-43ED-9073-0DE40AC2A827}"/>
                  </a:ext>
                </a:extLst>
              </p14:cNvPr>
              <p14:cNvContentPartPr/>
              <p14:nvPr/>
            </p14:nvContentPartPr>
            <p14:xfrm>
              <a:off x="2530080" y="28288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0C19C8-FF2C-43ED-9073-0DE40AC2A8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0720" y="28195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8EF66D-83B9-4BB6-B37A-A54F7C856B66}"/>
                  </a:ext>
                </a:extLst>
              </p14:cNvPr>
              <p14:cNvContentPartPr/>
              <p14:nvPr/>
            </p14:nvContentPartPr>
            <p14:xfrm>
              <a:off x="2481106" y="4038085"/>
              <a:ext cx="68760" cy="272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8EF66D-83B9-4BB6-B37A-A54F7C856B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2106" y="4029445"/>
                <a:ext cx="864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A93C40D-227B-4D05-A29F-E68CEF60FCCA}"/>
                  </a:ext>
                </a:extLst>
              </p14:cNvPr>
              <p14:cNvContentPartPr/>
              <p14:nvPr/>
            </p14:nvContentPartPr>
            <p14:xfrm>
              <a:off x="2627986" y="4150045"/>
              <a:ext cx="87480" cy="93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93C40D-227B-4D05-A29F-E68CEF60FC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9346" y="4141405"/>
                <a:ext cx="1051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EC20A4-7039-40EB-977B-23C9F814FB40}"/>
                  </a:ext>
                </a:extLst>
              </p14:cNvPr>
              <p14:cNvContentPartPr/>
              <p14:nvPr/>
            </p14:nvContentPartPr>
            <p14:xfrm>
              <a:off x="4391266" y="4121965"/>
              <a:ext cx="145800" cy="103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EC20A4-7039-40EB-977B-23C9F814FB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82626" y="4112965"/>
                <a:ext cx="1634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45D4B80-51CC-4F19-98A4-F5252012D3A0}"/>
                  </a:ext>
                </a:extLst>
              </p14:cNvPr>
              <p14:cNvContentPartPr/>
              <p14:nvPr/>
            </p14:nvContentPartPr>
            <p14:xfrm>
              <a:off x="4586026" y="4099285"/>
              <a:ext cx="331560" cy="168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45D4B80-51CC-4F19-98A4-F5252012D3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77386" y="4090285"/>
                <a:ext cx="3492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F115496-5A45-45BF-8511-AC0E15A0ED20}"/>
                  </a:ext>
                </a:extLst>
              </p14:cNvPr>
              <p14:cNvContentPartPr/>
              <p14:nvPr/>
            </p14:nvContentPartPr>
            <p14:xfrm>
              <a:off x="4035226" y="4061845"/>
              <a:ext cx="191160" cy="159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F115496-5A45-45BF-8511-AC0E15A0ED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26226" y="4052865"/>
                <a:ext cx="208800" cy="1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B8C19A8-573E-4BBF-8C9C-F3D84D533A50}"/>
                  </a:ext>
                </a:extLst>
              </p14:cNvPr>
              <p14:cNvContentPartPr/>
              <p14:nvPr/>
            </p14:nvContentPartPr>
            <p14:xfrm>
              <a:off x="3175186" y="4087405"/>
              <a:ext cx="678960" cy="214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B8C19A8-573E-4BBF-8C9C-F3D84D533A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66186" y="4078765"/>
                <a:ext cx="6966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BF574B4-3E85-4220-BDC9-0FB9A5CB9562}"/>
                  </a:ext>
                </a:extLst>
              </p14:cNvPr>
              <p14:cNvContentPartPr/>
              <p14:nvPr/>
            </p14:nvContentPartPr>
            <p14:xfrm>
              <a:off x="2771986" y="4136725"/>
              <a:ext cx="196560" cy="115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BF574B4-3E85-4220-BDC9-0FB9A5CB95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63346" y="4127725"/>
                <a:ext cx="2142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96C6195-4F79-4179-B22F-67C4AA51CB54}"/>
                  </a:ext>
                </a:extLst>
              </p14:cNvPr>
              <p14:cNvContentPartPr/>
              <p14:nvPr/>
            </p14:nvContentPartPr>
            <p14:xfrm>
              <a:off x="5130706" y="4053205"/>
              <a:ext cx="5400" cy="63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96C6195-4F79-4179-B22F-67C4AA51CB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21706" y="4044205"/>
                <a:ext cx="230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5982977-2B18-4A06-BF1F-80C66F03F826}"/>
                  </a:ext>
                </a:extLst>
              </p14:cNvPr>
              <p14:cNvContentPartPr/>
              <p14:nvPr/>
            </p14:nvContentPartPr>
            <p14:xfrm>
              <a:off x="6071026" y="4086325"/>
              <a:ext cx="37440" cy="95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5982977-2B18-4A06-BF1F-80C66F03F8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62386" y="4077685"/>
                <a:ext cx="550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64B56D6-0F24-446E-B62D-185C9788BBE8}"/>
                  </a:ext>
                </a:extLst>
              </p14:cNvPr>
              <p14:cNvContentPartPr/>
              <p14:nvPr/>
            </p14:nvContentPartPr>
            <p14:xfrm>
              <a:off x="6155266" y="4066885"/>
              <a:ext cx="71640" cy="42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64B56D6-0F24-446E-B62D-185C9788BB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46626" y="4058245"/>
                <a:ext cx="892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964AAEE-D2D5-46EB-B3C1-46B040FD66B1}"/>
                  </a:ext>
                </a:extLst>
              </p14:cNvPr>
              <p14:cNvContentPartPr/>
              <p14:nvPr/>
            </p14:nvContentPartPr>
            <p14:xfrm>
              <a:off x="5540026" y="4106125"/>
              <a:ext cx="487080" cy="97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964AAEE-D2D5-46EB-B3C1-46B040FD66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31386" y="4097125"/>
                <a:ext cx="5047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51FA0B8-7BF4-4CCB-B5FA-0113BBCF9743}"/>
                  </a:ext>
                </a:extLst>
              </p14:cNvPr>
              <p14:cNvContentPartPr/>
              <p14:nvPr/>
            </p14:nvContentPartPr>
            <p14:xfrm>
              <a:off x="5182906" y="4055725"/>
              <a:ext cx="312480" cy="159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51FA0B8-7BF4-4CCB-B5FA-0113BBCF97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74266" y="4046725"/>
                <a:ext cx="3301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D728276-214A-497D-8769-87EEF9344746}"/>
                  </a:ext>
                </a:extLst>
              </p14:cNvPr>
              <p14:cNvContentPartPr/>
              <p14:nvPr/>
            </p14:nvContentPartPr>
            <p14:xfrm>
              <a:off x="6411226" y="4070125"/>
              <a:ext cx="36720" cy="141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D728276-214A-497D-8769-87EEF93447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02586" y="4061125"/>
                <a:ext cx="543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E70B34E-E7D4-4451-B44F-CB75FD4D7B3C}"/>
                  </a:ext>
                </a:extLst>
              </p14:cNvPr>
              <p14:cNvContentPartPr/>
              <p14:nvPr/>
            </p14:nvContentPartPr>
            <p14:xfrm>
              <a:off x="7104586" y="4097485"/>
              <a:ext cx="108000" cy="81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E70B34E-E7D4-4451-B44F-CB75FD4D7B3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95586" y="4088485"/>
                <a:ext cx="1256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0B5338F-41B4-4CB0-A88A-F62F776AEB93}"/>
                  </a:ext>
                </a:extLst>
              </p14:cNvPr>
              <p14:cNvContentPartPr/>
              <p14:nvPr/>
            </p14:nvContentPartPr>
            <p14:xfrm>
              <a:off x="6868066" y="4023325"/>
              <a:ext cx="193320" cy="155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0B5338F-41B4-4CB0-A88A-F62F776AEB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59426" y="4014325"/>
                <a:ext cx="2109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ABE01C-17A9-4686-AFEB-1BF66D2D5D94}"/>
                  </a:ext>
                </a:extLst>
              </p14:cNvPr>
              <p14:cNvContentPartPr/>
              <p14:nvPr/>
            </p14:nvContentPartPr>
            <p14:xfrm>
              <a:off x="6506626" y="4076605"/>
              <a:ext cx="222480" cy="143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ABE01C-17A9-4686-AFEB-1BF66D2D5D9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97986" y="4067943"/>
                <a:ext cx="240120" cy="160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0F97162-595D-4192-BB96-DDE27EAAECA3}"/>
                  </a:ext>
                </a:extLst>
              </p14:cNvPr>
              <p14:cNvContentPartPr/>
              <p14:nvPr/>
            </p14:nvContentPartPr>
            <p14:xfrm>
              <a:off x="8509846" y="3952929"/>
              <a:ext cx="66240" cy="261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0F97162-595D-4192-BB96-DDE27EAAEC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00846" y="3943929"/>
                <a:ext cx="838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B203413-5DCA-4C71-9D0B-1B0219BCAD1D}"/>
                  </a:ext>
                </a:extLst>
              </p14:cNvPr>
              <p14:cNvContentPartPr/>
              <p14:nvPr/>
            </p14:nvContentPartPr>
            <p14:xfrm>
              <a:off x="8292046" y="4056609"/>
              <a:ext cx="176760" cy="114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B203413-5DCA-4C71-9D0B-1B0219BCAD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83406" y="4047969"/>
                <a:ext cx="1944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C32C155-C45B-4774-AE29-10CE63B56C6A}"/>
                  </a:ext>
                </a:extLst>
              </p14:cNvPr>
              <p14:cNvContentPartPr/>
              <p14:nvPr/>
            </p14:nvContentPartPr>
            <p14:xfrm>
              <a:off x="7987126" y="4024209"/>
              <a:ext cx="257040" cy="200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C32C155-C45B-4774-AE29-10CE63B56C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78113" y="4015225"/>
                <a:ext cx="274705" cy="218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68DB828-58AE-4610-9A6E-6F1DCAAC1340}"/>
                  </a:ext>
                </a:extLst>
              </p14:cNvPr>
              <p14:cNvContentPartPr/>
              <p14:nvPr/>
            </p14:nvContentPartPr>
            <p14:xfrm>
              <a:off x="7558366" y="4034649"/>
              <a:ext cx="388080" cy="151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68DB828-58AE-4610-9A6E-6F1DCAAC134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49366" y="4025649"/>
                <a:ext cx="4057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919948B-5C5E-4279-B8C1-E1E75C020B12}"/>
                  </a:ext>
                </a:extLst>
              </p14:cNvPr>
              <p14:cNvContentPartPr/>
              <p14:nvPr/>
            </p14:nvContentPartPr>
            <p14:xfrm>
              <a:off x="7412566" y="4032129"/>
              <a:ext cx="101160" cy="1612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919948B-5C5E-4279-B8C1-E1E75C020B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03926" y="4023109"/>
                <a:ext cx="118800" cy="1789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02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9542"/>
            <a:ext cx="8366125" cy="3918916"/>
          </a:xfrm>
        </p:spPr>
        <p:txBody>
          <a:bodyPr/>
          <a:lstStyle/>
          <a:p>
            <a:r>
              <a:rPr lang="en-US" dirty="0"/>
              <a:t>How many times does the </a:t>
            </a:r>
            <a:r>
              <a:rPr lang="en-US" b="1" i="1" dirty="0"/>
              <a:t>destructor</a:t>
            </a:r>
            <a:r>
              <a:rPr lang="en-US" dirty="0"/>
              <a:t> get invoked?</a:t>
            </a:r>
          </a:p>
          <a:p>
            <a:pPr lvl="1"/>
            <a:r>
              <a:rPr lang="en-US" dirty="0"/>
              <a:t>Assume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 with everything defined (</a:t>
            </a:r>
            <a:r>
              <a:rPr lang="en-US" dirty="0" err="1"/>
              <a:t>ctor</a:t>
            </a:r>
            <a:r>
              <a:rPr lang="en-US" dirty="0"/>
              <a:t>, </a:t>
            </a:r>
            <a:r>
              <a:rPr lang="en-US" dirty="0" err="1"/>
              <a:t>cctor</a:t>
            </a:r>
            <a:r>
              <a:rPr lang="en-US" dirty="0"/>
              <a:t>, =, </a:t>
            </a:r>
            <a:r>
              <a:rPr lang="en-US" dirty="0" err="1"/>
              <a:t>dtor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Assume no compiler optimizations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A.</a:t>
            </a:r>
            <a:r>
              <a:rPr lang="en-US" b="1" dirty="0"/>
              <a:t>	</a:t>
            </a:r>
            <a:r>
              <a:rPr lang="en-US" b="1" dirty="0">
                <a:solidFill>
                  <a:srgbClr val="FF9900"/>
                </a:solidFill>
              </a:rPr>
              <a:t>1</a:t>
            </a:r>
            <a:endParaRPr lang="en-US" b="1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B.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endParaRPr lang="en-US" b="1" dirty="0"/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C.</a:t>
            </a:r>
            <a:r>
              <a:rPr lang="en-US" b="1" dirty="0"/>
              <a:t>	</a:t>
            </a:r>
            <a:r>
              <a:rPr lang="en-US" b="1" dirty="0">
                <a:solidFill>
                  <a:srgbClr val="FF3399"/>
                </a:solidFill>
              </a:rPr>
              <a:t>3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D.</a:t>
            </a:r>
            <a:r>
              <a:rPr lang="en-US" b="1" dirty="0"/>
              <a:t>	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</a:tabLst>
            </a:pPr>
            <a:r>
              <a:rPr lang="en-US" b="1" dirty="0">
                <a:solidFill>
                  <a:srgbClr val="4B2A85"/>
                </a:solidFill>
              </a:rPr>
              <a:t>E.</a:t>
            </a:r>
            <a:r>
              <a:rPr lang="en-US" b="1" dirty="0"/>
              <a:t>	</a:t>
            </a:r>
            <a:r>
              <a:rPr lang="en-US" b="1" dirty="0">
                <a:solidFill>
                  <a:srgbClr val="996633"/>
                </a:solidFill>
              </a:rPr>
              <a:t>We’re lost…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D81DC-FF16-432D-82DD-95AD7BB24843}" type="slidenum">
              <a:rPr lang="en-US" smtClean="0"/>
              <a:t>7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2560320" y="2975316"/>
            <a:ext cx="6126480" cy="3062068"/>
          </a:xfrm>
          <a:prstGeom prst="roundRect">
            <a:avLst>
              <a:gd name="adj" fmla="val 304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origin(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theta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atan2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"theta = 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theta &lt;&lt;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rad"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PrintTheta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60720" y="2572980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B2A85"/>
                </a:solidFill>
                <a:latin typeface="+mj-lt"/>
                <a:ea typeface="CMU Bright" panose="02000603000000000000" pitchFamily="2" charset="0"/>
                <a:cs typeface="CMU Bright" panose="02000603000000000000" pitchFamily="2" charset="0"/>
              </a:rPr>
              <a:t>test.cc</a:t>
            </a:r>
            <a:endParaRPr lang="en-US" sz="2400" dirty="0">
              <a:solidFill>
                <a:srgbClr val="4B2A85"/>
              </a:solidFill>
              <a:latin typeface="+mj-lt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6543ED-5F4F-4CFF-8D53-A6C7D8AD6C9B}"/>
                  </a:ext>
                </a:extLst>
              </p14:cNvPr>
              <p14:cNvContentPartPr/>
              <p14:nvPr/>
            </p14:nvContentPartPr>
            <p14:xfrm>
              <a:off x="5790240" y="251712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6543ED-5F4F-4CFF-8D53-A6C7D8AD6C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0880" y="25077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F0059DD-7AE9-4A22-ADB3-8454CCF14764}"/>
                  </a:ext>
                </a:extLst>
              </p14:cNvPr>
              <p14:cNvContentPartPr/>
              <p14:nvPr/>
            </p14:nvContentPartPr>
            <p14:xfrm>
              <a:off x="344196" y="5354316"/>
              <a:ext cx="1022760" cy="457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F0059DD-7AE9-4A22-ADB3-8454CCF147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196" y="5345676"/>
                <a:ext cx="104040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61B1B80-EE60-44DF-B43A-2DBD6A9FDE0D}"/>
                  </a:ext>
                </a:extLst>
              </p14:cNvPr>
              <p14:cNvContentPartPr/>
              <p14:nvPr/>
            </p14:nvContentPartPr>
            <p14:xfrm>
              <a:off x="2855140" y="4179930"/>
              <a:ext cx="211320" cy="146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61B1B80-EE60-44DF-B43A-2DBD6A9FDE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46140" y="4171290"/>
                <a:ext cx="2289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AF1937B-AF11-4BB5-8939-1703AADE836F}"/>
                  </a:ext>
                </a:extLst>
              </p14:cNvPr>
              <p14:cNvContentPartPr/>
              <p14:nvPr/>
            </p14:nvContentPartPr>
            <p14:xfrm>
              <a:off x="4579540" y="4238610"/>
              <a:ext cx="37080" cy="68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AF1937B-AF11-4BB5-8939-1703AADE83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70540" y="4229610"/>
                <a:ext cx="547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6FE22BE-E9FB-41C9-9173-B5A8B1DBC2F0}"/>
                  </a:ext>
                </a:extLst>
              </p14:cNvPr>
              <p14:cNvContentPartPr/>
              <p14:nvPr/>
            </p14:nvContentPartPr>
            <p14:xfrm>
              <a:off x="4651900" y="4234650"/>
              <a:ext cx="282600" cy="123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6FE22BE-E9FB-41C9-9173-B5A8B1DBC2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42900" y="4225624"/>
                <a:ext cx="300240" cy="141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07D07D2-D8B1-42A2-89C7-24514144218C}"/>
                  </a:ext>
                </a:extLst>
              </p14:cNvPr>
              <p14:cNvContentPartPr/>
              <p14:nvPr/>
            </p14:nvContentPartPr>
            <p14:xfrm>
              <a:off x="4323580" y="4215570"/>
              <a:ext cx="130320" cy="104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07D07D2-D8B1-42A2-89C7-24514144218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14605" y="4206930"/>
                <a:ext cx="147911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DE136AD-B361-4602-8776-562B0144BAF4}"/>
                  </a:ext>
                </a:extLst>
              </p14:cNvPr>
              <p14:cNvContentPartPr/>
              <p14:nvPr/>
            </p14:nvContentPartPr>
            <p14:xfrm>
              <a:off x="3996700" y="4227090"/>
              <a:ext cx="236160" cy="96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DE136AD-B361-4602-8776-562B0144BA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88060" y="4218090"/>
                <a:ext cx="2538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2B89169-2E36-4B15-AE3C-CBC93A9266BA}"/>
                  </a:ext>
                </a:extLst>
              </p14:cNvPr>
              <p14:cNvContentPartPr/>
              <p14:nvPr/>
            </p14:nvContentPartPr>
            <p14:xfrm>
              <a:off x="3655060" y="4247970"/>
              <a:ext cx="272160" cy="117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2B89169-2E36-4B15-AE3C-CBC93A9266B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6420" y="4238970"/>
                <a:ext cx="2898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B61C5C8-319B-4666-9350-D7C6706BC639}"/>
                  </a:ext>
                </a:extLst>
              </p14:cNvPr>
              <p14:cNvContentPartPr/>
              <p14:nvPr/>
            </p14:nvContentPartPr>
            <p14:xfrm>
              <a:off x="3175180" y="4240410"/>
              <a:ext cx="365760" cy="120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B61C5C8-319B-4666-9350-D7C6706BC6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66180" y="4231410"/>
                <a:ext cx="3834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709E45F-6DB7-4D1B-8FA8-BDA6B196FE95}"/>
                  </a:ext>
                </a:extLst>
              </p14:cNvPr>
              <p14:cNvContentPartPr/>
              <p14:nvPr/>
            </p14:nvContentPartPr>
            <p14:xfrm>
              <a:off x="4775970" y="5172212"/>
              <a:ext cx="161280" cy="163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709E45F-6DB7-4D1B-8FA8-BDA6B196FE9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66970" y="5163212"/>
                <a:ext cx="1789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1E74160-B77B-4D65-9FB8-D8D771C42E21}"/>
                  </a:ext>
                </a:extLst>
              </p14:cNvPr>
              <p14:cNvContentPartPr/>
              <p14:nvPr/>
            </p14:nvContentPartPr>
            <p14:xfrm>
              <a:off x="2820810" y="5590890"/>
              <a:ext cx="174240" cy="178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1E74160-B77B-4D65-9FB8-D8D771C42E2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11810" y="5582250"/>
                <a:ext cx="1918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70DFCDB-8108-413D-A92B-9FB1DC789A63}"/>
                  </a:ext>
                </a:extLst>
              </p14:cNvPr>
              <p14:cNvContentPartPr/>
              <p14:nvPr/>
            </p14:nvContentPartPr>
            <p14:xfrm>
              <a:off x="5005243" y="5225478"/>
              <a:ext cx="2880" cy="4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70DFCDB-8108-413D-A92B-9FB1DC789A6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96603" y="5216838"/>
                <a:ext cx="2052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F1223B1-E7CE-4672-808D-C14778B18FEB}"/>
                  </a:ext>
                </a:extLst>
              </p14:cNvPr>
              <p14:cNvContentPartPr/>
              <p14:nvPr/>
            </p14:nvContentPartPr>
            <p14:xfrm>
              <a:off x="5005963" y="5262918"/>
              <a:ext cx="1800" cy="7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F1223B1-E7CE-4672-808D-C14778B18FE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96963" y="5254278"/>
                <a:ext cx="194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763C1ED-5284-4727-A5B7-80C03DAA8E1C}"/>
                  </a:ext>
                </a:extLst>
              </p14:cNvPr>
              <p14:cNvContentPartPr/>
              <p14:nvPr/>
            </p14:nvContentPartPr>
            <p14:xfrm>
              <a:off x="7058323" y="5134758"/>
              <a:ext cx="298080" cy="102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763C1ED-5284-4727-A5B7-80C03DAA8E1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49673" y="5125758"/>
                <a:ext cx="315741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9A0331F-1FB5-4E7D-90AC-DDDE6B675DAF}"/>
                  </a:ext>
                </a:extLst>
              </p14:cNvPr>
              <p14:cNvContentPartPr/>
              <p14:nvPr/>
            </p14:nvContentPartPr>
            <p14:xfrm>
              <a:off x="6809563" y="5136198"/>
              <a:ext cx="125280" cy="107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9A0331F-1FB5-4E7D-90AC-DDDE6B675DA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00563" y="5127558"/>
                <a:ext cx="1429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518E1-C2C6-425D-9A33-D57EBB666EC1}"/>
                  </a:ext>
                </a:extLst>
              </p14:cNvPr>
              <p14:cNvContentPartPr/>
              <p14:nvPr/>
            </p14:nvContentPartPr>
            <p14:xfrm>
              <a:off x="6349123" y="5168598"/>
              <a:ext cx="413640" cy="849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518E1-C2C6-425D-9A33-D57EBB666EC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40475" y="5159636"/>
                <a:ext cx="431295" cy="102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C964D74-0A15-4E31-BDBD-098896D777A8}"/>
                  </a:ext>
                </a:extLst>
              </p14:cNvPr>
              <p14:cNvContentPartPr/>
              <p14:nvPr/>
            </p14:nvContentPartPr>
            <p14:xfrm>
              <a:off x="5899843" y="5146998"/>
              <a:ext cx="328320" cy="120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C964D74-0A15-4E31-BDBD-098896D777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891203" y="5137998"/>
                <a:ext cx="3459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C852842-DC4E-4B3A-84D3-0F3E2F41DF8F}"/>
                  </a:ext>
                </a:extLst>
              </p14:cNvPr>
              <p14:cNvContentPartPr/>
              <p14:nvPr/>
            </p14:nvContentPartPr>
            <p14:xfrm>
              <a:off x="5095963" y="5194518"/>
              <a:ext cx="654480" cy="1292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C852842-DC4E-4B3A-84D3-0F3E2F41DF8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087323" y="5185518"/>
                <a:ext cx="6721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AA89DC2-2183-42BB-8E6B-7719D2F5D70D}"/>
                  </a:ext>
                </a:extLst>
              </p14:cNvPr>
              <p14:cNvContentPartPr/>
              <p14:nvPr/>
            </p14:nvContentPartPr>
            <p14:xfrm>
              <a:off x="5923964" y="5328504"/>
              <a:ext cx="45360" cy="1288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AA89DC2-2183-42BB-8E6B-7719D2F5D70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14964" y="5319864"/>
                <a:ext cx="63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0653C2C-BD00-4421-8F2F-81A462A1A4D7}"/>
                  </a:ext>
                </a:extLst>
              </p14:cNvPr>
              <p14:cNvContentPartPr/>
              <p14:nvPr/>
            </p14:nvContentPartPr>
            <p14:xfrm>
              <a:off x="6022604" y="5364864"/>
              <a:ext cx="46080" cy="69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0653C2C-BD00-4421-8F2F-81A462A1A4D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13964" y="5356224"/>
                <a:ext cx="637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E097D54-5FC1-4CCB-89B3-70C3736A136A}"/>
                  </a:ext>
                </a:extLst>
              </p14:cNvPr>
              <p14:cNvContentPartPr/>
              <p14:nvPr/>
            </p14:nvContentPartPr>
            <p14:xfrm>
              <a:off x="6905684" y="5350104"/>
              <a:ext cx="48600" cy="1054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E097D54-5FC1-4CCB-89B3-70C3736A136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896684" y="5341464"/>
                <a:ext cx="662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17A9979-8AD3-4F9E-9DCF-68A8C3741809}"/>
                  </a:ext>
                </a:extLst>
              </p14:cNvPr>
              <p14:cNvContentPartPr/>
              <p14:nvPr/>
            </p14:nvContentPartPr>
            <p14:xfrm>
              <a:off x="6989564" y="5361984"/>
              <a:ext cx="10440" cy="396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17A9979-8AD3-4F9E-9DCF-68A8C374180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80564" y="5353344"/>
                <a:ext cx="280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E9FFBFE-FE60-40FD-B680-9FA107B0F9D4}"/>
                  </a:ext>
                </a:extLst>
              </p14:cNvPr>
              <p14:cNvContentPartPr/>
              <p14:nvPr/>
            </p14:nvContentPartPr>
            <p14:xfrm>
              <a:off x="6988124" y="5328864"/>
              <a:ext cx="5760" cy="61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E9FFBFE-FE60-40FD-B680-9FA107B0F9D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979484" y="5319864"/>
                <a:ext cx="234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3512FA3-3FDB-4E23-915E-633F895CA745}"/>
                  </a:ext>
                </a:extLst>
              </p14:cNvPr>
              <p14:cNvContentPartPr/>
              <p14:nvPr/>
            </p14:nvContentPartPr>
            <p14:xfrm>
              <a:off x="7029884" y="5342544"/>
              <a:ext cx="50760" cy="529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3512FA3-3FDB-4E23-915E-633F895CA74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20884" y="5333544"/>
                <a:ext cx="684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737B2EC-1DB2-4C84-8DF9-949E455BEC7E}"/>
                  </a:ext>
                </a:extLst>
              </p14:cNvPr>
              <p14:cNvContentPartPr/>
              <p14:nvPr/>
            </p14:nvContentPartPr>
            <p14:xfrm>
              <a:off x="7124204" y="5292504"/>
              <a:ext cx="39600" cy="138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737B2EC-1DB2-4C84-8DF9-949E455BEC7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15204" y="5283864"/>
                <a:ext cx="572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EDB7EB6-2920-4F7D-BACC-C91B94258419}"/>
                  </a:ext>
                </a:extLst>
              </p14:cNvPr>
              <p14:cNvContentPartPr/>
              <p14:nvPr/>
            </p14:nvContentPartPr>
            <p14:xfrm>
              <a:off x="7277564" y="5353344"/>
              <a:ext cx="7200" cy="396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EDB7EB6-2920-4F7D-BACC-C91B942584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268564" y="5344344"/>
                <a:ext cx="248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94CBC9A-6ACD-4103-B3BD-6415CE98C810}"/>
                  </a:ext>
                </a:extLst>
              </p14:cNvPr>
              <p14:cNvContentPartPr/>
              <p14:nvPr/>
            </p14:nvContentPartPr>
            <p14:xfrm>
              <a:off x="7277564" y="5325264"/>
              <a:ext cx="13680" cy="39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94CBC9A-6ACD-4103-B3BD-6415CE98C81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268924" y="5316264"/>
                <a:ext cx="313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BD0369C-1D49-40AC-8044-CEA71C4355F8}"/>
                  </a:ext>
                </a:extLst>
              </p14:cNvPr>
              <p14:cNvContentPartPr/>
              <p14:nvPr/>
            </p14:nvContentPartPr>
            <p14:xfrm>
              <a:off x="7326524" y="5333184"/>
              <a:ext cx="34200" cy="590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BD0369C-1D49-40AC-8044-CEA71C4355F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317884" y="5324544"/>
                <a:ext cx="518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6F78263-D51E-4960-A10A-D6FB0AA2510C}"/>
                  </a:ext>
                </a:extLst>
              </p14:cNvPr>
              <p14:cNvContentPartPr/>
              <p14:nvPr/>
            </p14:nvContentPartPr>
            <p14:xfrm>
              <a:off x="6710924" y="5335344"/>
              <a:ext cx="164520" cy="792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6F78263-D51E-4960-A10A-D6FB0AA2510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701924" y="5326344"/>
                <a:ext cx="1821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102F152-63A5-4A67-B1FC-1B82005B18BF}"/>
                  </a:ext>
                </a:extLst>
              </p14:cNvPr>
              <p14:cNvContentPartPr/>
              <p14:nvPr/>
            </p14:nvContentPartPr>
            <p14:xfrm>
              <a:off x="6508964" y="5324184"/>
              <a:ext cx="124200" cy="85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102F152-63A5-4A67-B1FC-1B82005B18B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99964" y="5315184"/>
                <a:ext cx="1418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C0328B7-6713-4741-BD1D-4739699A3C55}"/>
                  </a:ext>
                </a:extLst>
              </p14:cNvPr>
              <p14:cNvContentPartPr/>
              <p14:nvPr/>
            </p14:nvContentPartPr>
            <p14:xfrm>
              <a:off x="6163724" y="5359824"/>
              <a:ext cx="246960" cy="1051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C0328B7-6713-4741-BD1D-4739699A3C5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154724" y="5350824"/>
                <a:ext cx="2646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458F585-B888-4236-9012-4C36019B1BF0}"/>
                  </a:ext>
                </a:extLst>
              </p14:cNvPr>
              <p14:cNvContentPartPr/>
              <p14:nvPr/>
            </p14:nvContentPartPr>
            <p14:xfrm>
              <a:off x="5270564" y="5361264"/>
              <a:ext cx="551520" cy="1022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458F585-B888-4236-9012-4C36019B1BF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261918" y="5352264"/>
                <a:ext cx="569172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00426BB-244D-4FEF-A130-5CF963A0E203}"/>
                  </a:ext>
                </a:extLst>
              </p14:cNvPr>
              <p14:cNvContentPartPr/>
              <p14:nvPr/>
            </p14:nvContentPartPr>
            <p14:xfrm>
              <a:off x="5183084" y="5379984"/>
              <a:ext cx="54720" cy="910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00426BB-244D-4FEF-A130-5CF963A0E20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174444" y="5370984"/>
                <a:ext cx="723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E44C539-F1E0-4C45-8514-06C2468004FD}"/>
                  </a:ext>
                </a:extLst>
              </p14:cNvPr>
              <p14:cNvContentPartPr/>
              <p14:nvPr/>
            </p14:nvContentPartPr>
            <p14:xfrm>
              <a:off x="5407724" y="5567904"/>
              <a:ext cx="26280" cy="507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E44C539-F1E0-4C45-8514-06C2468004F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399084" y="5558904"/>
                <a:ext cx="43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E7F5132-CDDD-4A40-B5E6-BDDF81B04679}"/>
                  </a:ext>
                </a:extLst>
              </p14:cNvPr>
              <p14:cNvContentPartPr/>
              <p14:nvPr/>
            </p14:nvContentPartPr>
            <p14:xfrm>
              <a:off x="6290084" y="5494464"/>
              <a:ext cx="660600" cy="1069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E7F5132-CDDD-4A40-B5E6-BDDF81B0467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281439" y="5485464"/>
                <a:ext cx="67825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5CC60E9-D018-4851-AC46-3FC431D26BBC}"/>
                  </a:ext>
                </a:extLst>
              </p14:cNvPr>
              <p14:cNvContentPartPr/>
              <p14:nvPr/>
            </p14:nvContentPartPr>
            <p14:xfrm>
              <a:off x="5936564" y="5521824"/>
              <a:ext cx="230400" cy="1188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5CC60E9-D018-4851-AC46-3FC431D26BB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927550" y="5513184"/>
                <a:ext cx="248068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EC16258-B5C2-4E49-81B6-6FEFA84465FF}"/>
                  </a:ext>
                </a:extLst>
              </p14:cNvPr>
              <p14:cNvContentPartPr/>
              <p14:nvPr/>
            </p14:nvContentPartPr>
            <p14:xfrm>
              <a:off x="5700044" y="5552064"/>
              <a:ext cx="103680" cy="608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EC16258-B5C2-4E49-81B6-6FEFA84465F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691044" y="5543064"/>
                <a:ext cx="1213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3B344DB-5CFD-412B-AB47-633706ADE48B}"/>
                  </a:ext>
                </a:extLst>
              </p14:cNvPr>
              <p14:cNvContentPartPr/>
              <p14:nvPr/>
            </p14:nvContentPartPr>
            <p14:xfrm>
              <a:off x="5467484" y="5547024"/>
              <a:ext cx="108360" cy="698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3B344DB-5CFD-412B-AB47-633706ADE48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458484" y="5538384"/>
                <a:ext cx="1260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C4AFF98-A30F-4084-9188-243F5BDB6E93}"/>
                  </a:ext>
                </a:extLst>
              </p14:cNvPr>
              <p14:cNvContentPartPr/>
              <p14:nvPr/>
            </p14:nvContentPartPr>
            <p14:xfrm>
              <a:off x="5178044" y="5566824"/>
              <a:ext cx="196200" cy="561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C4AFF98-A30F-4084-9188-243F5BDB6E9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69404" y="5557824"/>
                <a:ext cx="2138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E9831CE-5D75-458D-B9A6-B2C6EB0F2DE8}"/>
                  </a:ext>
                </a:extLst>
              </p14:cNvPr>
              <p14:cNvContentPartPr/>
              <p14:nvPr/>
            </p14:nvContentPartPr>
            <p14:xfrm>
              <a:off x="3063240" y="5670753"/>
              <a:ext cx="5400" cy="21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E9831CE-5D75-458D-B9A6-B2C6EB0F2DE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054600" y="5662113"/>
                <a:ext cx="230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5787F2B-5502-4562-BF65-A3E093946263}"/>
                  </a:ext>
                </a:extLst>
              </p14:cNvPr>
              <p14:cNvContentPartPr/>
              <p14:nvPr/>
            </p14:nvContentPartPr>
            <p14:xfrm>
              <a:off x="3068640" y="5713593"/>
              <a:ext cx="4680" cy="54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5787F2B-5502-4562-BF65-A3E09394626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059640" y="5704953"/>
                <a:ext cx="223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C9BE0FB-B3C6-4C3F-97DF-6E395CA2632A}"/>
                  </a:ext>
                </a:extLst>
              </p14:cNvPr>
              <p14:cNvContentPartPr/>
              <p14:nvPr/>
            </p14:nvContentPartPr>
            <p14:xfrm>
              <a:off x="4631760" y="5670033"/>
              <a:ext cx="68760" cy="673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C9BE0FB-B3C6-4C3F-97DF-6E395CA2632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622760" y="5661393"/>
                <a:ext cx="864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B1B981A-25E1-4C68-BEA0-6A8FAA8A28EC}"/>
                  </a:ext>
                </a:extLst>
              </p14:cNvPr>
              <p14:cNvContentPartPr/>
              <p14:nvPr/>
            </p14:nvContentPartPr>
            <p14:xfrm>
              <a:off x="4351320" y="5657073"/>
              <a:ext cx="246960" cy="1123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B1B981A-25E1-4C68-BEA0-6A8FAA8A28E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342680" y="5648433"/>
                <a:ext cx="2646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2ED4AEE-01CA-4426-8E78-DC68175C0134}"/>
                  </a:ext>
                </a:extLst>
              </p14:cNvPr>
              <p14:cNvContentPartPr/>
              <p14:nvPr/>
            </p14:nvContentPartPr>
            <p14:xfrm>
              <a:off x="4105080" y="5632593"/>
              <a:ext cx="143280" cy="918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2ED4AEE-01CA-4426-8E78-DC68175C013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096440" y="5623953"/>
                <a:ext cx="1609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0E9EC11-E748-4802-933F-7E6D93DEBDB7}"/>
                  </a:ext>
                </a:extLst>
              </p14:cNvPr>
              <p14:cNvContentPartPr/>
              <p14:nvPr/>
            </p14:nvContentPartPr>
            <p14:xfrm>
              <a:off x="3776040" y="5635473"/>
              <a:ext cx="244800" cy="936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0E9EC11-E748-4802-933F-7E6D93DEBDB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767040" y="5626833"/>
                <a:ext cx="2624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8460E90-0E58-4D55-BBF6-E2363C12476C}"/>
                  </a:ext>
                </a:extLst>
              </p14:cNvPr>
              <p14:cNvContentPartPr/>
              <p14:nvPr/>
            </p14:nvContentPartPr>
            <p14:xfrm>
              <a:off x="3404160" y="5659593"/>
              <a:ext cx="271440" cy="1036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8460E90-0E58-4D55-BBF6-E2363C12476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395160" y="5650593"/>
                <a:ext cx="2890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108815F-1E3B-475D-8036-0D28DBBA13E3}"/>
                  </a:ext>
                </a:extLst>
              </p14:cNvPr>
              <p14:cNvContentPartPr/>
              <p14:nvPr/>
            </p14:nvContentPartPr>
            <p14:xfrm>
              <a:off x="3153240" y="5629713"/>
              <a:ext cx="137160" cy="1263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108815F-1E3B-475D-8036-0D28DBBA13E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144240" y="5620739"/>
                <a:ext cx="154800" cy="143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D3FA0EA-2CF5-4B7D-92F8-1720C99C0F78}"/>
                  </a:ext>
                </a:extLst>
              </p14:cNvPr>
              <p14:cNvContentPartPr/>
              <p14:nvPr/>
            </p14:nvContentPartPr>
            <p14:xfrm>
              <a:off x="7442640" y="3363840"/>
              <a:ext cx="190440" cy="126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D3FA0EA-2CF5-4B7D-92F8-1720C99C0F7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434000" y="3355200"/>
                <a:ext cx="2080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4F75FB8-1ACC-4C38-BC41-268439F5A849}"/>
                  </a:ext>
                </a:extLst>
              </p14:cNvPr>
              <p14:cNvContentPartPr/>
              <p14:nvPr/>
            </p14:nvContentPartPr>
            <p14:xfrm>
              <a:off x="7082640" y="3352320"/>
              <a:ext cx="272880" cy="1238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4F75FB8-1ACC-4C38-BC41-268439F5A84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073640" y="3343655"/>
                <a:ext cx="290520" cy="141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57AF2FD-1D6A-445F-851C-C0859A6B436F}"/>
                  </a:ext>
                </a:extLst>
              </p14:cNvPr>
              <p14:cNvContentPartPr/>
              <p14:nvPr/>
            </p14:nvContentPartPr>
            <p14:xfrm>
              <a:off x="6856920" y="3360960"/>
              <a:ext cx="136080" cy="583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57AF2FD-1D6A-445F-851C-C0859A6B436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848280" y="3351960"/>
                <a:ext cx="153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8056195-5ABC-4D34-A00E-863E63C8EBE1}"/>
                  </a:ext>
                </a:extLst>
              </p14:cNvPr>
              <p14:cNvContentPartPr/>
              <p14:nvPr/>
            </p14:nvContentPartPr>
            <p14:xfrm>
              <a:off x="6633000" y="3358800"/>
              <a:ext cx="138600" cy="828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8056195-5ABC-4D34-A00E-863E63C8EBE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624000" y="3350160"/>
                <a:ext cx="156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08D75AE2-D911-478C-9018-E227A6FB0307}"/>
                  </a:ext>
                </a:extLst>
              </p14:cNvPr>
              <p14:cNvContentPartPr/>
              <p14:nvPr/>
            </p14:nvContentPartPr>
            <p14:xfrm>
              <a:off x="4790270" y="3220145"/>
              <a:ext cx="1751650" cy="248815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08D75AE2-D911-478C-9018-E227A6FB030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781629" y="3211491"/>
                <a:ext cx="1769293" cy="266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8FA776A-9F4C-43A4-9DA3-4920CD232A25}"/>
                  </a:ext>
                </a:extLst>
              </p14:cNvPr>
              <p14:cNvContentPartPr/>
              <p14:nvPr/>
            </p14:nvContentPartPr>
            <p14:xfrm>
              <a:off x="8181409" y="3283977"/>
              <a:ext cx="174960" cy="954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8FA776A-9F4C-43A4-9DA3-4920CD232A2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172409" y="3274977"/>
                <a:ext cx="1926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375D58B-51BA-4E0C-BC35-A07CD4DB1097}"/>
                  </a:ext>
                </a:extLst>
              </p14:cNvPr>
              <p14:cNvContentPartPr/>
              <p14:nvPr/>
            </p14:nvContentPartPr>
            <p14:xfrm>
              <a:off x="7918969" y="3296577"/>
              <a:ext cx="226440" cy="846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375D58B-51BA-4E0C-BC35-A07CD4DB109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910329" y="3287539"/>
                <a:ext cx="244080" cy="102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250F30B-6C5B-4710-B09D-E9129E8001B3}"/>
                  </a:ext>
                </a:extLst>
              </p14:cNvPr>
              <p14:cNvContentPartPr/>
              <p14:nvPr/>
            </p14:nvContentPartPr>
            <p14:xfrm>
              <a:off x="7741129" y="3287577"/>
              <a:ext cx="144720" cy="907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250F30B-6C5B-4710-B09D-E9129E8001B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732151" y="3278577"/>
                <a:ext cx="162316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AF32D635-826C-44EA-A1C8-7D29F810C8A5}"/>
                  </a:ext>
                </a:extLst>
              </p14:cNvPr>
              <p14:cNvContentPartPr/>
              <p14:nvPr/>
            </p14:nvContentPartPr>
            <p14:xfrm>
              <a:off x="8267809" y="3101457"/>
              <a:ext cx="124200" cy="820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AF32D635-826C-44EA-A1C8-7D29F810C8A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258835" y="3092817"/>
                <a:ext cx="141789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73850F2-887B-4789-B48C-6B95145C2356}"/>
                  </a:ext>
                </a:extLst>
              </p14:cNvPr>
              <p14:cNvContentPartPr/>
              <p14:nvPr/>
            </p14:nvContentPartPr>
            <p14:xfrm>
              <a:off x="7733569" y="3112977"/>
              <a:ext cx="427320" cy="1270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73850F2-887B-4789-B48C-6B95145C235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724569" y="3104337"/>
                <a:ext cx="444960" cy="1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3108960"/>
          </a:xfrm>
        </p:spPr>
        <p:txBody>
          <a:bodyPr/>
          <a:lstStyle/>
          <a:p>
            <a:r>
              <a:rPr lang="en-US" dirty="0"/>
              <a:t>If you define any of: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Destructor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Copy Constructor</a:t>
            </a:r>
          </a:p>
          <a:p>
            <a:pPr marL="820674" lvl="1" indent="-457200">
              <a:buFont typeface="+mj-lt"/>
              <a:buAutoNum type="arabicParenR"/>
            </a:pPr>
            <a:r>
              <a:rPr lang="en-US" dirty="0"/>
              <a:t>Assignment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en-US" dirty="0"/>
              <a:t>)</a:t>
            </a:r>
          </a:p>
          <a:p>
            <a:pPr lvl="3"/>
            <a:endParaRPr lang="en-US" dirty="0"/>
          </a:p>
          <a:p>
            <a:r>
              <a:rPr lang="en-US" dirty="0"/>
              <a:t>Then you should normally define all three</a:t>
            </a:r>
          </a:p>
          <a:p>
            <a:pPr lvl="1"/>
            <a:r>
              <a:rPr lang="en-US" dirty="0"/>
              <a:t>Can explicitly ask for default synthesized versions (C++11):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274320" y="4572000"/>
            <a:ext cx="8595360" cy="1828800"/>
          </a:xfrm>
          <a:prstGeom prst="roundRect">
            <a:avLst>
              <a:gd name="adj" fmla="val 708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Point()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default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~Point()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default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dtor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Point(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default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cctor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Point&amp;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default "="</a:t>
            </a:r>
            <a:endParaRPr lang="en-US" sz="16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52EDC-FB03-3140-9E23-5BD9813F9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20" r="8493" b="13333"/>
          <a:stretch/>
        </p:blipFill>
        <p:spPr>
          <a:xfrm>
            <a:off x="6812817" y="637471"/>
            <a:ext cx="1934308" cy="13989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D7C5C32-F6F8-4C9E-917A-5DB753463A6F}"/>
                  </a:ext>
                </a:extLst>
              </p14:cNvPr>
              <p14:cNvContentPartPr/>
              <p14:nvPr/>
            </p14:nvContentPartPr>
            <p14:xfrm>
              <a:off x="5555589" y="2157641"/>
              <a:ext cx="479520" cy="129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D7C5C32-F6F8-4C9E-917A-5DB753463A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6949" y="2148641"/>
                <a:ext cx="4971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D065E99-2F71-49F9-9082-B32055719A1C}"/>
                  </a:ext>
                </a:extLst>
              </p14:cNvPr>
              <p14:cNvContentPartPr/>
              <p14:nvPr/>
            </p14:nvContentPartPr>
            <p14:xfrm>
              <a:off x="8420289" y="2137992"/>
              <a:ext cx="90360" cy="106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D065E99-2F71-49F9-9082-B32055719A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11649" y="2129352"/>
                <a:ext cx="1080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12FF49D-F30D-4DC3-A345-0D992D5DFE44}"/>
                  </a:ext>
                </a:extLst>
              </p14:cNvPr>
              <p14:cNvContentPartPr/>
              <p14:nvPr/>
            </p14:nvContentPartPr>
            <p14:xfrm>
              <a:off x="6349209" y="2424912"/>
              <a:ext cx="85680" cy="79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12FF49D-F30D-4DC3-A345-0D992D5DFE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40569" y="2415912"/>
                <a:ext cx="1033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CA6E91F-DCBF-4FA3-8BD6-F282345929A2}"/>
                  </a:ext>
                </a:extLst>
              </p14:cNvPr>
              <p14:cNvContentPartPr/>
              <p14:nvPr/>
            </p14:nvContentPartPr>
            <p14:xfrm>
              <a:off x="7934649" y="2356872"/>
              <a:ext cx="12960" cy="112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CA6E91F-DCBF-4FA3-8BD6-F282345929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26009" y="2348232"/>
                <a:ext cx="306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E260D08-3126-49ED-8090-1ED49FDF37ED}"/>
                  </a:ext>
                </a:extLst>
              </p14:cNvPr>
              <p14:cNvContentPartPr/>
              <p14:nvPr/>
            </p14:nvContentPartPr>
            <p14:xfrm>
              <a:off x="8140929" y="2354352"/>
              <a:ext cx="326160" cy="109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E260D08-3126-49ED-8090-1ED49FDF37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32299" y="2345683"/>
                <a:ext cx="343781" cy="126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33263B8-AFDA-4147-8ACE-5F6C35DC00BC}"/>
                  </a:ext>
                </a:extLst>
              </p14:cNvPr>
              <p14:cNvContentPartPr/>
              <p14:nvPr/>
            </p14:nvContentPartPr>
            <p14:xfrm>
              <a:off x="7487169" y="2355792"/>
              <a:ext cx="404640" cy="128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33263B8-AFDA-4147-8ACE-5F6C35DC00B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78521" y="2346792"/>
                <a:ext cx="422296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B875AC6-0F3A-4782-973E-9FFC820232E3}"/>
                  </a:ext>
                </a:extLst>
              </p14:cNvPr>
              <p14:cNvContentPartPr/>
              <p14:nvPr/>
            </p14:nvContentPartPr>
            <p14:xfrm>
              <a:off x="7154169" y="2405832"/>
              <a:ext cx="168840" cy="860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B875AC6-0F3A-4782-973E-9FFC820232E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45511" y="2396832"/>
                <a:ext cx="186518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7855FFA-2CEC-4F8D-983D-F1C3C8D5E642}"/>
                  </a:ext>
                </a:extLst>
              </p14:cNvPr>
              <p14:cNvContentPartPr/>
              <p14:nvPr/>
            </p14:nvContentPartPr>
            <p14:xfrm>
              <a:off x="6594729" y="2387112"/>
              <a:ext cx="375840" cy="135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7855FFA-2CEC-4F8D-983D-F1C3C8D5E6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86081" y="2378472"/>
                <a:ext cx="393497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6E49ECD-B4FA-4179-9B2A-E457D61CBF40}"/>
                  </a:ext>
                </a:extLst>
              </p14:cNvPr>
              <p14:cNvContentPartPr/>
              <p14:nvPr/>
            </p14:nvContentPartPr>
            <p14:xfrm>
              <a:off x="6033849" y="2385672"/>
              <a:ext cx="274680" cy="1152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6E49ECD-B4FA-4179-9B2A-E457D61CBF4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24849" y="2377032"/>
                <a:ext cx="2923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7A0C791-C53F-45AB-AA35-3C1885F820B0}"/>
                  </a:ext>
                </a:extLst>
              </p14:cNvPr>
              <p14:cNvContentPartPr/>
              <p14:nvPr/>
            </p14:nvContentPartPr>
            <p14:xfrm>
              <a:off x="5664489" y="2388552"/>
              <a:ext cx="325800" cy="182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7A0C791-C53F-45AB-AA35-3C1885F820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55499" y="2379895"/>
                <a:ext cx="343421" cy="199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29D2FD9-5DB6-43DA-98D9-041435EC3C7A}"/>
                  </a:ext>
                </a:extLst>
              </p14:cNvPr>
              <p14:cNvContentPartPr/>
              <p14:nvPr/>
            </p14:nvContentPartPr>
            <p14:xfrm>
              <a:off x="8180169" y="2104512"/>
              <a:ext cx="73800" cy="1296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29D2FD9-5DB6-43DA-98D9-041435EC3C7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71169" y="2095872"/>
                <a:ext cx="914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C8A60FA-76F2-4B5E-909D-41D8D5CC9A9F}"/>
                  </a:ext>
                </a:extLst>
              </p14:cNvPr>
              <p14:cNvContentPartPr/>
              <p14:nvPr/>
            </p14:nvContentPartPr>
            <p14:xfrm>
              <a:off x="7966329" y="2144832"/>
              <a:ext cx="172800" cy="91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C8A60FA-76F2-4B5E-909D-41D8D5CC9A9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57329" y="2135832"/>
                <a:ext cx="1904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CB517CC-2A5A-435A-A7D3-41B772C07BFE}"/>
                  </a:ext>
                </a:extLst>
              </p14:cNvPr>
              <p14:cNvContentPartPr/>
              <p14:nvPr/>
            </p14:nvContentPartPr>
            <p14:xfrm>
              <a:off x="7312929" y="2102712"/>
              <a:ext cx="491760" cy="148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CB517CC-2A5A-435A-A7D3-41B772C07BF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04289" y="2093734"/>
                <a:ext cx="509400" cy="166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0C4B1E8-C073-4569-9791-E9BB500610BF}"/>
                  </a:ext>
                </a:extLst>
              </p14:cNvPr>
              <p14:cNvContentPartPr/>
              <p14:nvPr/>
            </p14:nvContentPartPr>
            <p14:xfrm>
              <a:off x="6888129" y="2172912"/>
              <a:ext cx="285480" cy="1303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0C4B1E8-C073-4569-9791-E9BB500610B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79478" y="2163912"/>
                <a:ext cx="303142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5427AC4-DABA-48C3-83FA-F68157819654}"/>
                  </a:ext>
                </a:extLst>
              </p14:cNvPr>
              <p14:cNvContentPartPr/>
              <p14:nvPr/>
            </p14:nvContentPartPr>
            <p14:xfrm>
              <a:off x="6260649" y="2145912"/>
              <a:ext cx="464400" cy="142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5427AC4-DABA-48C3-83FA-F6815781965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51649" y="2136912"/>
                <a:ext cx="4820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0939AB4-0EB0-456A-A576-50F980625558}"/>
                  </a:ext>
                </a:extLst>
              </p14:cNvPr>
              <p14:cNvContentPartPr/>
              <p14:nvPr/>
            </p14:nvContentPartPr>
            <p14:xfrm>
              <a:off x="5234864" y="2096901"/>
              <a:ext cx="227880" cy="2113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0939AB4-0EB0-456A-A576-50F98062555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26224" y="2088261"/>
                <a:ext cx="2455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AA596A-F5AC-42E9-8099-999389389AAC}"/>
                  </a:ext>
                </a:extLst>
              </p14:cNvPr>
              <p14:cNvContentPartPr/>
              <p14:nvPr/>
            </p14:nvContentPartPr>
            <p14:xfrm>
              <a:off x="1620052" y="4194282"/>
              <a:ext cx="1050120" cy="28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AA596A-F5AC-42E9-8099-999389389AA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611052" y="4185282"/>
                <a:ext cx="106776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9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the Insanity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5360" cy="1463040"/>
          </a:xfrm>
        </p:spPr>
        <p:txBody>
          <a:bodyPr/>
          <a:lstStyle/>
          <a:p>
            <a:r>
              <a:rPr lang="en-US" dirty="0"/>
              <a:t>C++ style guide tip:</a:t>
            </a:r>
          </a:p>
          <a:p>
            <a:pPr lvl="1"/>
            <a:r>
              <a:rPr lang="en-US" dirty="0"/>
              <a:t>When applicable, </a:t>
            </a:r>
            <a:r>
              <a:rPr lang="en-US" dirty="0">
                <a:solidFill>
                  <a:srgbClr val="FF0000"/>
                </a:solidFill>
              </a:rPr>
              <a:t>disable</a:t>
            </a:r>
            <a:r>
              <a:rPr lang="en-US" dirty="0"/>
              <a:t> the copy constructor and assignment operator by declaring as private and not defining them (pre-C++11)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EEC1-8357-4960-AF46-16DCE7FA7C37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74320" y="2869809"/>
            <a:ext cx="8595360" cy="3474720"/>
          </a:xfrm>
          <a:prstGeom prst="roundRect">
            <a:avLst>
              <a:gd name="adj" fmla="val 344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Point(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 : x_(x), y_(y) { }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Point(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Point&amp;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disable </a:t>
            </a:r>
            <a:r>
              <a:rPr lang="en-US" sz="1600" i="1" dirty="0" err="1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cctor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(no def.)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Point&amp;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disable "=" (no def.)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 Point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w;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compiler error (no default constructor)</a:t>
            </a:r>
            <a:endParaRPr lang="en-US" sz="16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OK!</a:t>
            </a:r>
            <a:endParaRPr lang="en-US" sz="1600" b="1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w;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compiler error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 copy constructor)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x;       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compiler error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 assignment operator)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2460174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Point.h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178640"/>
      </p:ext>
    </p:extLst>
  </p:cSld>
  <p:clrMapOvr>
    <a:masterClrMapping/>
  </p:clrMapOvr>
</p:sld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8641</TotalTime>
  <Words>2633</Words>
  <Application>Microsoft Office PowerPoint</Application>
  <PresentationFormat>On-screen Show (4:3)</PresentationFormat>
  <Paragraphs>447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Narrow</vt:lpstr>
      <vt:lpstr>Calibri</vt:lpstr>
      <vt:lpstr>CMU Bright</vt:lpstr>
      <vt:lpstr>Courier New</vt:lpstr>
      <vt:lpstr>Roboto Regular</vt:lpstr>
      <vt:lpstr>Times New Roman</vt:lpstr>
      <vt:lpstr>Wingdings</vt:lpstr>
      <vt:lpstr>UWTheme-333-Sp18</vt:lpstr>
      <vt:lpstr>UWTheme_333_PollEverywhere</vt:lpstr>
      <vt:lpstr>C++ Class Details, Heap CSE 333 Summer 2019</vt:lpstr>
      <vt:lpstr>About how long did Exercise 9 take?</vt:lpstr>
      <vt:lpstr>Administrivia</vt:lpstr>
      <vt:lpstr>Lecture Outline</vt:lpstr>
      <vt:lpstr>Review: Constructor Insanity</vt:lpstr>
      <vt:lpstr>Destructors</vt:lpstr>
      <vt:lpstr>PowerPoint Presentation</vt:lpstr>
      <vt:lpstr>Rule of Three</vt:lpstr>
      <vt:lpstr>Dealing with the Insanity</vt:lpstr>
      <vt:lpstr>Disabling in C++11</vt:lpstr>
      <vt:lpstr>CopyFrom</vt:lpstr>
      <vt:lpstr>Access Control</vt:lpstr>
      <vt:lpstr>Nonmember Functions</vt:lpstr>
      <vt:lpstr>Review: Operator Overloading</vt:lpstr>
      <vt:lpstr>friend Nonmember Functions</vt:lpstr>
      <vt:lpstr>Namespaces</vt:lpstr>
      <vt:lpstr>Classes vs. Namespaces</vt:lpstr>
      <vt:lpstr>Lecture Outline</vt:lpstr>
      <vt:lpstr>C++11 nullptr</vt:lpstr>
      <vt:lpstr>new/delete</vt:lpstr>
      <vt:lpstr>new/delete Example</vt:lpstr>
      <vt:lpstr>Dynamically Allocated Arrays</vt:lpstr>
      <vt:lpstr>Arrays Example (primitive)</vt:lpstr>
      <vt:lpstr>Arrays Example (class objects)</vt:lpstr>
      <vt:lpstr>malloc vs. new</vt:lpstr>
      <vt:lpstr>PowerPoint Presentation</vt:lpstr>
      <vt:lpstr>Extra Exercise #1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Modules CSE 333 Spring 2018</dc:title>
  <dc:creator>Aaron Johnston</dc:creator>
  <cp:lastModifiedBy>cse-loaner</cp:lastModifiedBy>
  <cp:revision>257</cp:revision>
  <cp:lastPrinted>2019-04-10T06:52:19Z</cp:lastPrinted>
  <dcterms:created xsi:type="dcterms:W3CDTF">2018-03-28T08:00:24Z</dcterms:created>
  <dcterms:modified xsi:type="dcterms:W3CDTF">2019-07-23T03:03:58Z</dcterms:modified>
</cp:coreProperties>
</file>