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2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3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notesSlides/notesSlide4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5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6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notesSlides/notesSlide7.xml" ContentType="application/vnd.openxmlformats-officedocument.presentationml.notesSlide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notesSlides/notesSlide8.xml" ContentType="application/vnd.openxmlformats-officedocument.presentationml.notesSlide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notesSlides/notesSlide9.xml" ContentType="application/vnd.openxmlformats-officedocument.presentationml.notesSlide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10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notesSlides/notesSlide11.xml" ContentType="application/vnd.openxmlformats-officedocument.presentationml.notesSlide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notesSlides/notesSlide12.xml" ContentType="application/vnd.openxmlformats-officedocument.presentationml.notesSlide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13.xml" ContentType="application/vnd.openxmlformats-officedocument.presentationml.notesSlide+xml"/>
  <Override PartName="/ppt/ink/ink389.xml" ContentType="application/inkml+xml"/>
  <Override PartName="/ppt/notesSlides/notesSlide14.xml" ContentType="application/vnd.openxmlformats-officedocument.presentationml.notesSlide+xml"/>
  <Override PartName="/ppt/ink/ink390.xml" ContentType="application/inkml+xml"/>
  <Override PartName="/ppt/notesSlides/notesSlide15.xml" ContentType="application/vnd.openxmlformats-officedocument.presentationml.notesSlide+xml"/>
  <Override PartName="/ppt/ink/ink39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92.xml" ContentType="application/inkml+xml"/>
  <Override PartName="/ppt/notesSlides/notesSlide18.xml" ContentType="application/vnd.openxmlformats-officedocument.presentationml.notesSlide+xml"/>
  <Override PartName="/ppt/ink/ink393.xml" ContentType="application/inkml+xml"/>
  <Override PartName="/ppt/notesSlides/notesSlide19.xml" ContentType="application/vnd.openxmlformats-officedocument.presentationml.notesSlide+xml"/>
  <Override PartName="/ppt/ink/ink394.xml" ContentType="application/inkml+xml"/>
  <Override PartName="/ppt/notesSlides/notesSlide20.xml" ContentType="application/vnd.openxmlformats-officedocument.presentationml.notesSlide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notesSlides/notesSlide21.xml" ContentType="application/vnd.openxmlformats-officedocument.presentationml.notesSlide+xml"/>
  <Override PartName="/ppt/ink/ink40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09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6"/>
  </p:notesMasterIdLst>
  <p:handoutMasterIdLst>
    <p:handoutMasterId r:id="rId47"/>
  </p:handoutMasterIdLst>
  <p:sldIdLst>
    <p:sldId id="256" r:id="rId3"/>
    <p:sldId id="315" r:id="rId4"/>
    <p:sldId id="302" r:id="rId5"/>
    <p:sldId id="283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3" r:id="rId21"/>
    <p:sldId id="294" r:id="rId22"/>
    <p:sldId id="295" r:id="rId23"/>
    <p:sldId id="296" r:id="rId24"/>
    <p:sldId id="297" r:id="rId25"/>
    <p:sldId id="323" r:id="rId26"/>
    <p:sldId id="316" r:id="rId27"/>
    <p:sldId id="306" r:id="rId28"/>
    <p:sldId id="317" r:id="rId29"/>
    <p:sldId id="307" r:id="rId30"/>
    <p:sldId id="318" r:id="rId31"/>
    <p:sldId id="308" r:id="rId32"/>
    <p:sldId id="319" r:id="rId33"/>
    <p:sldId id="309" r:id="rId34"/>
    <p:sldId id="320" r:id="rId35"/>
    <p:sldId id="310" r:id="rId36"/>
    <p:sldId id="321" r:id="rId37"/>
    <p:sldId id="311" r:id="rId38"/>
    <p:sldId id="276" r:id="rId39"/>
    <p:sldId id="312" r:id="rId40"/>
    <p:sldId id="278" r:id="rId41"/>
    <p:sldId id="313" r:id="rId42"/>
    <p:sldId id="281" r:id="rId43"/>
    <p:sldId id="322" r:id="rId44"/>
    <p:sldId id="282" r:id="rId4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4B2A85"/>
    <a:srgbClr val="E2661A"/>
    <a:srgbClr val="669900"/>
    <a:srgbClr val="00CC99"/>
    <a:srgbClr val="0066FF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6257" autoAdjust="0"/>
  </p:normalViewPr>
  <p:slideViewPr>
    <p:cSldViewPr snapToGrid="0">
      <p:cViewPr>
        <p:scale>
          <a:sx n="94" d="100"/>
          <a:sy n="94" d="100"/>
        </p:scale>
        <p:origin x="8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6T17:54:51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9026 6203 0,'0'0'0,"0"0"0,0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11845,'-1'1'2786,"1"0"-1,1 0-1889,2 1-255,-2 0-401,1 1-528,-1-1-209,2 1-2288,1-1-2225,1 0-5587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5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5667,'11'-6'13040,"6"4"-6506,2 3-4611,32 19-4479,-37-6 4128,-1 8-1418,-1 1-1,-1 1 1,-1 0-1,-1 0 1,-1 1 0,-1 0-1,2 15-153,-6 140 1270,6 278-93,-5-249-908,4 29-176,11 100 404,-17-327-498,0 0-1,0-1 1,1 1 0,1-1 0,0 0 0,0 0 0,1 0 0,0 0-1,0-1 1,1 0 0,1 0 0,0-1 0,0 1 0,4 2 1,1 1 25,-10-9-27,0-1 0,1 0 0,-1 1 0,0-1-1,1 0 1,-1 0 0,1 0 0,-1 0 0,1-1-1,0 1 1,0-1 0,0 1 0,0-1 0,0 0-1,0 0 1,0-1 0,0 1 0,0-1 0,1 1 2,-10-7-6966,4 3 4207,0 1-965</inkml:trace>
  <inkml:trace contextRef="#ctx0" brushRef="#br0" timeOffset="2459.536">389 1867 8388,'-1'1'4297,"-1"0"2571,0 1-3286,-9 3-999,6-2-2417,-1 0 0,1 1 0,0-1 0,0 1 0,1 0 0,-1 0 0,1 1 0,0-1 0,0 1 0,0 0 0,1 0 0,-1 0 0,1 1 0,1-1 0,-1 1 0,1-1 0,0 1 0,0 0 0,0 1-166,-26 166 1195,10-29-557,5-31-350,-5 106-48,-7 250-123,21-226-109,1-114-34,-7 5 79,9-125-53,0 0 0,0 0 1,-1 0-1,0 0 0,0 0 0,-1 0 1,0-1-1,-1 0 0,0 1 0,0-1 0,-1-1 1,-4 7-1,-7 13 2,16-25 6,-1 0 1,0 0-1,0 0 0,0 0 0,0 0 0,0 0 0,-1 0 0,1-1 0,0 1 1,-1 0-1,0-1 0,1 1 0,-1-1 0,0 1 0,0-1 0,1 0 0,-1 0 1,0 0-1,0 0 0,-1 0 0,1 0 0,-2 0-8,-18 10 136,16-37-9121,3 18 6354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5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10597,'5'-1'7327,"16"0"-5274,102-10 3133,-80 6-4618,-1 1 1,1 3-1,0 1 1,12 3-569,-42-3-877,-12-1-3971,-4-1-6443,1 1 886</inkml:trace>
  <inkml:trace contextRef="#ctx0" brushRef="#br0" timeOffset="423.232">205 47 10069,'0'6'8582,"6"11"-5669,-1-4-1763,9 215 3178,-8-218-7138,-3-23-1866,0 1-3467,0 1-3254</inkml:trace>
  <inkml:trace contextRef="#ctx0" brushRef="#br0" timeOffset="824.384">369 145 8548,'0'1'9031,"2"7"-4186,11 53-2674,-4 15-1808,-6-116-256,13-52 343,-15 90-457,-1 0 0,1 0 1,0 0-1,0 0 0,0 0 1,0 0-1,1 0 0,-1 0 0,1 1 1,-1-1-1,1 0 0,-1 1 0,1-1 1,0 1-1,-1 0 0,1-1 1,0 1-1,0 0 0,0 0 0,0 0 1,0 1-1,1-1 0,-1 0 1,0 1-1,0-1 0,0 1 0,1 0 1,-1 0-1,0 0 0,0 0 1,1 0-1,-1 0 0,0 0 0,0 1 1,0-1-1,1 1 0,-1 0 1,2 0 6,27 10-4749,-9-7-5629,-11-3 261</inkml:trace>
  <inkml:trace contextRef="#ctx0" brushRef="#br0" timeOffset="1441.538">599 121 11525,'18'-16'8002,"3"7"-3775,-18 8-4186,1 0 1,-1 1 0,0 0 0,1 0-1,-1 0 1,0 0 0,0 0 0,1 1-1,-1-1 1,0 1 0,0 0 0,1 0-1,-1 0 1,0 0 0,0 1 0,0-1-1,0 1 1,-1 0 0,1 0 0,0 0-1,-1 0 1,1 0 0,-1 1 0,0-1-1,0 1 1,0-1 0,0 1 0,0 0-1,0 0 1,0 1-42,22 126-221,-25-134 221,1 0 0,-1 0 1,0 0-1,0 1 0,0-1 1,-1 0-1,1 0 0,-1 1 1,0-1-1,0 1 0,0 0 1,0-1-1,-1 1 0,0 0 1,1 0-1,-1 1 1,0-1-1,0 1 0,0-1 1,-1 1-1,1 0 0,-1 0 1,1 0-1,-1 1 0,1-1 1,-1 1-1,0 0 0,0 0 1,0 0-1,0 0 0,-4 1 0,5-1 81,-1 1-1,0 0 1,1 1-1,-1-1 1,0 1-1,1-1 1,-1 1-1,1 0 1,-1 0-1,1 1 1,-1-1-1,1 1 0,0 0 1,0-1-1,0 2 1,0-1-1,0 0 1,0 0-1,0 1 1,1 0-1,-1-1 1,1 1-1,0 0 1,0 0-1,0 1 1,0-1-1,1 0 0,-1 0 1,1 1-1,0-1 1,-1 1-1,2-1 1,-1 1-1,0 0 1,1-1-1,0 1 1,0 1-81,2-3 52,0 0 0,1 0 0,-1-1 0,1 1-1,0 0 1,0-1 0,-1 0 0,1 0 0,0 0 0,0 0 0,0 0 0,0 0 0,0-1 0,0 1 0,1-1 0,-1 0 0,0 0 0,0 0 0,0 0 0,0-1 0,0 1 0,0-1 0,0 0 0,0 0 0,0 0 0,0 0-1,0-1 1,0 1-52,-1 0 16,58-25-1674,-43 13-3327,-1-3-5284,-7 6-2046</inkml:trace>
  <inkml:trace contextRef="#ctx0" brushRef="#br0" timeOffset="1958.347">960 122 9845,'1'-11'9376,"-11"5"-5004,-28 8-1958,34-1-2378,1 0 0,0 1 0,0-1 0,0 1 0,0 0 0,0 0 0,0 0 0,1 0 1,-1 0-1,1 1 0,-1-1 0,1 1 0,0 0 0,0-1 0,0 1 0,0 0 0,1 0 1,-1 0-1,1 1 0,0-1 0,0 0 0,0 0 0,0 1 0,0-1 0,1 1 0,0-1 1,-1 0-1,1 1 0,1-1 0,-1 1 0,0-1 0,1 1 0,-1-1 0,1 0 0,0 1 1,1-1-1,-1 0 0,0 0 0,1 0 0,-1 0 0,1 0 0,0 0 0,2 2-36,1-1 38,1 0 0,-1-1 0,1 0 0,-1 0 0,1 0 0,0 0 0,0-1 0,0 0-1,1 0 1,-1-1 0,0 0 0,1 0 0,-1-1 0,1 1 0,-1-1 0,0-1 0,7 0-38,11-7-5565,-4-6-5730,-14 7-33</inkml:trace>
  <inkml:trace contextRef="#ctx0" brushRef="#br0" timeOffset="2359.458">1081 174 11845,'11'9'8073,"7"-8"-4626,39-21-2892,-54 19-173,-1 1-367,-1 0-1,1 0 1,-1 0 0,1 0-1,-1-1 1,1 1 0,0-1 0,-1 1-1,1-1 1,-1 0 0,0 1-1,1-1 1,-1 0 0,0 0 0,1 0-1,-1 0 1,0 0 0,0 0-1,0 0 1,0-1 0,0 1 0,0 0-1,0-1 1,0 1 0,0 0 0,-1-1-1,1 1 1,-1-1 0,1 1-1,-1-1 1,1 1 0,-1-1 0,0 0-1,0 1 1,0-1 0,0 1-1,0-1 1,0 0 0,0 1 0,0-1-1,-1 1 1,1-1 0,-1 1-1,1-1 1,-1 1 0,1-1 0,-1 1-1,0-1 1,0 1 0,0 0 0,0-1-1,0 1 1,0 0 0,0 0-1,0 0 1,0 0 0,-1 0 0,0-1-15,-1 1 34,0 0 1,0 0 0,0 0 0,0 1 0,0-1 0,1 1-1,-1 0 1,0 0 0,0 0 0,0 0 0,0 0 0,0 1-1,0-1 1,0 1 0,0 0 0,0 0 0,0 0 0,1 0-1,-1 1 1,0-1 0,1 1 0,-1-1 0,1 1 0,0 0-1,-1 0 1,1 0 0,0 0 0,0 0 0,0 1 0,1-1-1,-1 0 1,0 1 0,1 0 0,0-1 0,-1 1 0,1 0-35,-1 1 122,0 1 1,0-1 0,0 0 0,0 0 0,1 1 0,0-1 0,0 1 0,0-1 0,0 1 0,1-1 0,0 1 0,0 0 0,0-1 0,0 1 0,1-1 0,0 1 0,0-1 0,0 1 0,0-1 0,1 1 0,0-1-1,-1 0 1,3 2-123,-2-4-13,1 1-1,0-1 0,0 0 1,0-1-1,0 1 1,0 0-1,1-1 0,-1 0 1,0 0-1,1 0 0,-1 0 1,1 0-1,-1-1 1,1 1-1,-1-1 0,1 0 1,-1 0-1,1-1 0,-1 1 1,1-1-1,-1 1 0,1-1 1,-1 0-1,3-1 14,25-10-5259,-8-2-7059,-14 7 1001</inkml:trace>
  <inkml:trace contextRef="#ctx0" brushRef="#br0" timeOffset="2760.605">1298 133 13430,'8'30'10382,"-2"1"-7786,9 32-1298,-10-104-412,17-44-695,-21 83-169,0 0 0,1 0 0,-1 0 1,1 1-1,0-1 0,-1 0 0,1 1 0,0-1 0,0 1 1,0-1-1,0 1 0,0 0 0,0 0 0,1 0 0,-1 0 0,0 0 1,1 0-1,-1 1 0,0-1 0,1 1 0,-1 0 0,0 0 1,1 0-1,-1 0 0,1 0 0,-1 0 0,1 1 0,-1-1 0,0 1 1,1-1-1,-1 1 0,0 0 0,0 0 0,2 1-22,0 0-1020,32 12 3036,-25-8-6935,-1 1-8235,-9-7 711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5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71 8196,'9'-5'13088,"-23"-12"-7648,10 18-5394,-1-1 0,1 1-1,0 0 1,-1 0 0,1 1-1,0-1 1,0 1 0,0 0-1,0 0 1,0 1 0,0-1 0,1 1-1,-1 0 1,1 0 0,0 0-1,-1 0 1,1 0 0,1 1-1,-1-1 1,1 1 0,-1 0-1,1 0 1,0 0 0,0 0 0,1 0-1,-1 1 1,1-1 0,0 0-1,0 1 1,0-1 0,1 0-1,0 1 1,-1-1 0,2 1 0,-1-1-1,0 1 1,1-1 0,0 1-1,0-1 1,0 0 0,1 1-1,-1-1 1,1 0 0,0 0-1,0 0 1,1 0 0,-1 0-46,1-1 7,-1 1 0,1-1 1,0 0-1,1 0 0,-1 0 0,0 0 0,1 0 1,0-1-1,0 1 0,-1-1 0,1 0 0,0 0 1,1-1-1,-1 1 0,0-1 0,0 0 0,1 0 1,-1 0-1,1-1 0,-1 0 0,3 0-7,13-3-6124,-1-8-6530,-14 8 2425</inkml:trace>
  <inkml:trace contextRef="#ctx0" brushRef="#br0" timeOffset="655.002">262 66 9300,'-2'-5'8715,"-2"4"-3811,-22 22-1291,23-19-3584,1 1 0,0 0 0,0 0-1,0 0 1,1 0 0,-1 0 0,1 1 0,-1-1 0,1 0-1,0 1 1,1-1 0,-1 1 0,0-1 0,1 1 0,0-1 0,0 1-1,0-1 1,0 1 0,1-1 0,-1 1 0,1-1 0,0 1-1,0-1 1,0 0 0,0 1 0,1-1 0,-1 0 0,1 0-1,0 0 1,0 0 0,0 0 0,0 0 0,1-1 0,-1 1-1,1-1 1,0 0 0,-1 1 0,1-1 0,0 0 0,0-1-1,0 1 1,1 0 0,-1-1 0,0 0 0,0 0 0,1 0-1,1 0-28,-1 0 1,-1 0 1,1-1-1,-1 1 0,1-1 0,-1 0 0,1 0 0,-1-1 0,1 1 0,-1-1 0,0 1 0,1-1 0,-1 0 0,0-1 0,1 1 0,-1 0 0,0-1 0,0 0 0,0 0 1,0 0-1,-1 0 0,1 0 0,0 0 0,-1-1 0,0 1 0,1-1 0,-1 0 0,0 0 0,0 1 0,-1-1 0,1-1 0,-1 1 0,1 0 0,-1 0 0,0 0 0,0-1 0,0 1 1,-1-1-1,1 1 0,-1-1 0,0 1 0,0-1 0,0 1 0,0 0 0,-1-1 0,1 1 0,-1-1 0,0 1 0,-1-3-1,-5-6-1587,-18-14 5253,12 20-4994,0 5-4698,-1 4-6664,17-4 2733</inkml:trace>
  <inkml:trace contextRef="#ctx0" brushRef="#br0" timeOffset="1040.608">465 82 10005,'2'5'11412,"4"16"-7644,18 112-275,-10 2-4649,-21-154-16842,5 5 8490</inkml:trace>
  <inkml:trace contextRef="#ctx0" brushRef="#br0" timeOffset="1357.09">485 100 12326,'31'-32'11448,"-28"32"-11235,-1-1 0,1 0 0,0 1 0,0 0 0,0 0 0,0 0 0,-1 0 0,1 0 0,0 0 0,0 1 0,0-1 0,0 1 0,-1 0 0,1 0 0,0 0 0,-1 0 0,1 0 1,-1 0-1,1 1 0,0 0-213,0 0 12,-1-1 0,1 1 0,0 0 0,-1 0 0,1 1 0,-1-1 0,1 0 1,-1 1-1,0 0 0,0-1 0,0 1 0,-1 0 0,1 0 0,-1 0 0,1 0 1,-1 0-1,0 0 0,0 0 0,-1 1 0,1-1 0,-1 0 0,1 1 0,-1-1 0,0 0 1,0 1-1,0-1 0,-1 0 0,1 1 0,-1-1 0,0 0 0,0 1-12,-1-1-14,0 0-1,0-1 0,-1 1 0,1-1 1,0 1-1,-1-1 0,0 0 1,1 0-1,-1 0 0,0 0 0,0-1 1,0 1-1,0-1 0,-1 1 1,1-1-1,0 0 0,0-1 0,-1 1 1,1 0-1,-1-1 0,1 0 0,0 0 1,-1 0-1,1 0 0,-1-1 1,1 1-1,-2-1 15,-4-31-18078,11 19 8159</inkml:trace>
  <inkml:trace contextRef="#ctx0" brushRef="#br0" timeOffset="1742.238">703 70 11317,'7'17'8196,"-2"1"-3422,2 38-2239,-3-21-2019,-4-59-16531,0 12 4708</inkml:trace>
  <inkml:trace contextRef="#ctx0" brushRef="#br0" timeOffset="1989.668">706 2 10789,'-1'-1'2929,"1"1"81,-1 0-1073,2 1-897,0 0-400,0 2-400,1 0-688,1 0-1409,0 0-1152,2 4-2177,-1-2-4883</inkml:trace>
  <inkml:trace contextRef="#ctx0" brushRef="#br0" timeOffset="2321.595">839 116 10821,'51'1'8773,"-48"-1"-8668,0-1 0,0 1 0,-1-1 0,1 0 0,-1 0 0,1 0 0,0 0 0,-1 0 1,0 0-1,1-1 0,-1 1 0,0-1 0,0 0 0,0 1 0,0-1 0,0 0 0,0 0 1,0 0-1,-1-1 0,1 1 0,-1 0 0,1-1 0,-1 1 0,0 0 0,0-1 0,0 0 1,0-2-106,-1 3 52,-1 0 0,1 0 0,-1 0 0,0 0 0,1 0 0,-1 1 0,0-1 0,0 0 0,-1 0 0,1 1 0,0-1 0,-1 0 0,1 1 0,-1 0 0,1-1 0,-1 1 0,1 0 1,-1 0-1,0 0 0,0 0 0,0 0 0,1 0 0,-1 0 0,0 0 0,0 1 0,0-1 0,0 1 0,0 0 0,-1 0 0,1-1 0,0 1 0,0 0 0,0 1 0,0-1 0,0 0 0,0 1 0,0-1 1,0 1-1,0-1 0,0 1 0,0 0 0,0 0 0,1 0 0,-1 0 0,0 0 0,1 0 0,-2 2-52,0-1 100,0 0 0,0 1-1,0-1 1,0 1 0,1 0 0,-1-1-1,1 1 1,0 0 0,0 1 0,0-1-1,0 0 1,0 1 0,1-1 0,-1 1-1,1-1 1,0 1 0,0 0 0,1-1-1,-1 1 1,1 0 0,0 0 0,0-1-1,0 1 1,0 0 0,0 0 0,1-1-1,0 1 1,0 0 0,0-1 0,0 1 0,1 0-1,-1-1 1,1 0 0,0 1 0,0-1-1,0 0 1,0 0 0,1 0 0,-1 0-1,1-1 1,-1 1 0,1 0 0,0-1-1,0 0 1,1 0 0,1 1-100,-2-2-30,0 0 1,0-1-1,0 0 1,0 0-1,0 0 0,-1 0 1,1 0-1,0 0 1,0-1-1,0 0 0,0 1 1,-1-1-1,1 0 1,0 0-1,-1-1 1,1 1-1,-1 0 0,1-1 1,-1 0-1,0 1 1,2-3 29,13-11-3331,-1-1-3977,-6 6-542,-2 2-2491</inkml:trace>
  <inkml:trace contextRef="#ctx0" brushRef="#br0" timeOffset="2791.756">1164 14 11221,'-21'-9'8850,"-6"10"-4725,24-1-4043,1 0-1,0 1 1,-1-1 0,1 1 0,0 0 0,-1-1 0,1 1 0,0 0-1,0 0 1,0 1 0,0-1 0,0 0 0,0 1 0,0-1-1,0 1 1,0 0 0,1-1 0,-1 1 0,1 0 0,-1 0 0,1 0-1,0 0 1,0 0 0,0 1 0,0-1 0,0 0 0,0 0 0,1 1-1,-1-1 1,1 0 0,-1 1 0,1-1-82,53 36 397,-49-36-327,0 0 0,0 0 0,-1 1-1,1-1 1,0 1 0,-1 0 0,0 0-1,1 0 1,-1 0 0,-1 0-1,1 1 1,0-1 0,-1 1 0,0 0-1,0 0 1,0 0 0,0 0 0,0 0-1,-1 0 1,0 0 0,0 0-1,0 1-69,-3-2 64,0 0-1,-1-1 1,1 0-1,-1 1 0,0-1 1,0 0-1,1 0 1,-1-1-1,0 1 0,-1-1 1,1 1-1,0-1 1,0 0-1,-1 0 0,1 0 1,0-1-1,-1 1 0,1-1 1,-1 0-64,3 0 12,-31 6 365,17-5-2741,5-2-3183,1-1-4682,3 1-1955</inkml:trace>
  <inkml:trace contextRef="#ctx0" brushRef="#br0" timeOffset="3927.317">16 373 8132,'18'-3'10590,"78"-9"-8094,539-28 1033,-276 30-3075,-331 9 619,-9 1-591,-7 0-2971,-1-2-2466,-2 0-3467,-2 0-2452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3:0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12 116 11045,'6'19'10511,"-1"1"-5923,7 42-3507,-11-56-405,-6 18-1144,1-23-4271,-2-8-6160,4 1-880</inkml:trace>
  <inkml:trace contextRef="#ctx0" brushRef="#br0" timeOffset="184.956">0 13 11765,'0'0'2818,"1"0"15,0 1-1825,1 0-303,0 2-241,0 0-400,1 2-448,0 0-320,0 0-2114,1 0-2256,2 0-5587</inkml:trace>
  <inkml:trace contextRef="#ctx0" brushRef="#br0" timeOffset="554.058">139 96 9636,'13'43'11235,"-4"21"-7649,-4-19-2861,6-86-554,12-59-280,-22 98 99,0 0 0,0 0 0,0 0 0,1 0 0,-1 0 0,0 0 0,1 0 0,0 0-1,-1 1 1,1-1 0,0 1 0,0-1 0,0 1 0,0 0 0,0-1 0,0 1 0,0 0 0,0 0-1,0 1 1,1-1 0,-1 0 0,0 1 0,1-1 0,-1 1 0,0 0 0,1 0 0,-1 0-1,0 0 1,1 0 0,-1 0 0,0 1 0,1-1 0,-1 1 0,0 0 0,0 0 0,1-1-1,-1 1 1,0 1 0,0-1 0,0 0 0,1 1 10,1 2-19,0 0 1,0 0-1,0 0 0,-1 1 1,1-1-1,-1 1 0,0 0 1,-1 0-1,1 0 0,-1 0 1,0 1-1,0-1 0,-1 0 1,1 1-1,-1-1 0,0 1 1,-1 0-1,0-1 0,1 1 1,-2 0-1,1-1 0,-1 1 1,0-1-1,0 1 0,0-1 0,-1 1 1,-1 3 18,7-18-14305,0 0 4300</inkml:trace>
  <inkml:trace contextRef="#ctx0" brushRef="#br0" timeOffset="854.5">416 1 11365,'4'2'6884,"-1"4"-3414,3 17-2221,-5-19-355,24 109 1717,-10-37-5873,-15-75 2552,0-1-10994,-2 0 923</inkml:trace>
  <inkml:trace contextRef="#ctx0" brushRef="#br0" timeOffset="1017.252">385 123 13062,'2'1'7149,"3"-1"-3471,17-1-2499,-18 1 13,33 2-60,-13-1-430,-9-1-3096,-1-1-2562,-1-2-3574,-5 1-3668</inkml:trace>
  <inkml:trace contextRef="#ctx0" brushRef="#br0" timeOffset="1453.577">658 77 12374,'-22'6'7921,"6"10"-3585,13-13-4224,1 1 0,0 0 0,0 0 0,0 0 0,1 0 0,-1 0 1,1 0-1,0 0 0,0 1 0,0-1 0,1 0 0,-1 1 0,1-1 0,0 0 1,1 1-1,-1-1 0,1 0 0,-1 1 0,2-1 0,-1 0 0,0 0 0,1 0 1,-1 0-1,1 0 0,1 1-112,0-3 5,1 0 0,0 0 0,-1 0-1,1 0 1,0-1 0,0 0 0,0 0 0,0 0 0,0 0 0,0-1 0,0 1-1,0-1 1,0 0 0,0 0 0,1-1 0,-1 1 0,0-1 0,0 0 0,0 0-1,0 0 1,-1-1 0,1 1 0,0-1 0,0 0 0,-1 0 0,1 0 0,-1-1-1,0 1 1,0-1 0,0 0 0,0 0 0,0 0 0,0 0 0,-1 0 0,2-3-5,-3 2-21,0 1 0,-1 0 0,1-1 0,-1 1 0,0-1 0,0 1 0,0-1 1,-1 1-1,1-1 0,-1 1 0,0-1 0,0 1 0,0 0 0,0 0 0,-1-1 0,1 1 1,-1 0-1,0 0 0,0 0 0,0 0 0,0 1 0,0-1 0,-1 1 0,1-1 0,-1 1 1,0 0-1,1 0 0,-1 0 0,0 0 0,0 0 0,0 1 0,-1-1 0,1 1 0,0 0 1,-1 0-1,1 0 0,0 0 0,-1 1 0,1 0 0,-1-1 0,-1 1 21,4 0-917,-3 0-3828,2 0-3639,1-1-4302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3:0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91 131 7764,'-1'-22'8610,"-16"20"-4391,-20 25-1772,33-20-2403,1 1 1,0-1-1,0 1 1,0 0-1,0 0 0,1 0 1,0 0-1,0 0 1,0 1-1,0-1 0,1 1 1,-1-1-1,1 1 1,0 0-1,1-1 1,-1 1-1,1 0 0,0 0 1,0-1-1,0 1 1,1 0-1,0 0 0,0-1 1,0 1-1,0 0 1,1-1-1,0 0 1,0 1-1,0-1 0,0 0 1,1 0-1,-1 0 1,1 0-1,0 0 0,0-1 1,1 1-1,2 1-44,0-3 22,0-1-1,0 1 1,1-2-1,-1 1 1,0 0 0,1-1-1,-1-1 1,1 1-1,-1-1 1,0 0-1,1 0 1,-1-1-1,0 1 1,0-1-1,0-1 1,0 1-1,-1-1 1,1 0-1,0-1 1,-1 1 0,0-1-1,0 0 1,0 0-1,-1-1 1,1 0-1,-1 1 1,0-1-1,1-2-21,-4 4 39,0-1 1,0 0-1,0 0 0,0 1 0,0-1 0,-1 0 1,1 0-1,-1 0 0,0 0 0,0 0 0,-1 1 1,1-1-1,-1 0 0,0 0 0,0 0 0,0 1 1,0-1-1,-1 0 0,1 1 0,-1-1 0,0 1 0,0 0 1,0 0-1,-1-1 0,1 1 0,-1 1 0,0-1 1,0 0-1,0 1 0,0-1 0,0 1 0,0 0 1,-1 0-1,1 0 0,-1 1 0,1-1 0,-1 1 1,1 0-1,-1 0 0,0 0 0,0 0 0,-3 0-39,-8 12-2702,18-8-2292,5-2-3837,-1-2-1558</inkml:trace>
  <inkml:trace contextRef="#ctx0" brushRef="#br0" timeOffset="514.095">279 33 10181,'5'15'7939,"-1"12"-4521,-1-4-2087,21 135 491,-23-158-1818,0 0-1,-1 0 0,1 0 0,0 0 0,0 0 1,0-1-1,-1 1 0,1 0 0,0 0 1,0-1-1,0 1 0,-1 0 0,1-1 1,0 1-1,-1-1 0,1 1 0,0-1 1,-1 1-1,1-1 0,-1 1 0,1-1 0,0 1 1,-1-1-1,1 0 0,-1 0 0,0 1 1,1-1-1,-1 0 0,0 0 0,1 1 1,-1-1-1,0 0 0,0 0 0,0 0 1,0 1-1,1-1 0,-1 0 0,0 0 0,-1 0 1,1 1-1,0-1 0,0 0 0,0 0 1,0 0-1,-1 0-3,2-1 14,0 0-12,0-4-5,0 1 1,1-1 0,0 1 0,0 0 0,0 0-1,1 0 1,0 0 0,0 0 0,0 1 0,0-1 0,1 1-1,0 0 1,0 0 0,4-4 2,-5 9 0,0-1 1,-1 1-1,1 0 0,0 0 0,-1 0 1,1 0-1,-1 0 0,1 0 0,-1 1 1,1-1-1,-1 1 0,0 0 0,0 0 1,0 0-1,0 0 0,0 0 1,0 0-1,-1 0 0,1 1 0,-1-1 1,1 0-1,-1 1 0,0 0 0,0-1 1,0 1-1,0 0 0,-1-1 0,1 1 1,-1 0-1,1 0 0,-1 0 30,1 1-1,-1-1 1,0 0-1,0 0 1,0 0-1,-1 0 1,1 1-1,-1-1 1,0 0-1,0 0 1,0 0-1,0 0 1,0 0-1,0 0 1,-1-1 0,0 1-1,1 0 1,-1-1-1,0 1 1,0-1-1,-1 0 1,1 1-1,0-1 1,-1 0-1,1-1 1,-1 1-1,0 0 1,1-1-1,-1 1 1,0-1 0,0 0-1,0 0 1,0 0-1,0 0 1,0-1-1,-1 1 1,1-1-1,0 0 1,0 1-1,0-2 1,0 1-1,-1 0 1,-1-1-30,1-9-4979,8-2-5278,1 3-591</inkml:trace>
  <inkml:trace contextRef="#ctx0" brushRef="#br0" timeOffset="852.86">554 141 11365,'0'5'10169,"4"11"-7867,-1-6-1449,15 148 2471,-18-157-3293,1 1 0,-1 0 0,0 0 0,0 0 0,0 0 0,0-1 0,0 1 0,0 0 0,0 0-1,-1 0 1,1 0 0,-1-1 0,1 1 0,-1 0 0,0 0 0,1-1 0,-1 1 0,0-1 0,0 1 0,0-1 0,-1 1 0,1-1 0,0 1 0,0-1 0,-1 0 0,1 0 0,-1 0 0,1 0 0,-1 0 0,0 0 0,1 0 0,-1 0 0,0-1 0,1 1 0,-1-1 0,0 1 0,0-1 0,0 1-1,1-1 1,-1 0 0,0 0 0,0 0 0,0 0 0,0-1 0,1 1 0,-1 0 0,0-1 0,0 1 0,0-1 0,1 1 0,-1-1 0,0 0 0,1 0 0,-1 0 0,1 0 0,-2-1-31,-7-24-3067,13-6-5415,-1 19 1940,0-4-5098</inkml:trace>
  <inkml:trace contextRef="#ctx0" brushRef="#br0" timeOffset="1115.851">527 64 12710,'-3'-2'3217,"1"0"17,2 0-1009,0 1-1489,0 0-560,2 1-192,-1 0-256,2 2-640,1 0-257,2 0-2048,-1 0-2466,1 0-5330</inkml:trace>
  <inkml:trace contextRef="#ctx0" brushRef="#br0" timeOffset="1554.668">675 178 11397,'24'13'10624,"48"-26"-9162,-70 13-1450,1-1 0,-1 0 1,0 1-1,0-1 0,1 0 1,-1 0-1,0 0 0,0-1 0,0 1 1,0-1-1,-1 1 0,1-1 1,0 1-1,-1-1 0,1 0 0,-1 0 1,1 0-1,-1 0 0,0 0 1,0 0-1,0 0 0,0 0 0,0 0 1,0-1-1,0 1 0,-1 0 1,1-1-1,-1 1 0,0 0 1,0-1-1,0 1 0,0-1 0,0 1 1,0 0-1,-1-1 0,1 1 1,-1 0-1,0 0 0,1-1 0,-1 1 1,0 0-1,0 0 0,-1 0 1,1 0-1,0 0 0,-1 0 1,1 0-1,-1 0 0,1 1 0,-1-1 1,0 0-13,0 1 72,0 0-1,1 0 1,-1 1 0,0-1 0,0 0 0,1 1 0,-1-1 0,0 1-1,0 0 1,0 0 0,0-1 0,0 1 0,0 0 0,0 1 0,1-1-1,-1 0 1,0 0 0,0 1 0,0-1 0,0 1 0,1 0 0,-1 0-1,0-1 1,1 1 0,-1 0 0,0 0 0,1 0 0,-1 1 0,1-1-1,0 0 1,-1 1 0,1-1 0,0 1 0,0-1 0,0 1-1,0-1 1,0 1 0,0 0 0,0 1-72,-27 72 1608,28-71-1534,-1 0 0,1 0 1,0 0-1,1 0 1,-1 0-1,1 0 0,0 0 1,0 0-1,0-1 1,0 1-1,1 0 0,-1 0 1,1-1-1,0 1 0,0-1 1,0 1-1,1-1 1,-1 0-1,1 0 0,0 0 1,0 0-1,0-1 0,3 3-74,-3-4-183,0 1-1,0-1 0,0 0 0,0 0 0,0 0 0,0 0 1,0-1-1,0 1 0,0-1 0,0 0 0,1 0 0,-1 0 0,0 0 1,0 0-1,0-1 0,0 1 0,0-1 0,0 0 0,0 0 0,3-1 184,13-7-4815,0-1-4883,-5 2-2326</inkml:trace>
  <inkml:trace contextRef="#ctx0" brushRef="#br0" timeOffset="1940.007">1061 96 10101,'-28'-11'10407,"-1"14"-4924,24-1-5385,0 0 0,0 1 1,0-1-1,1 1 0,-1 0 0,1 0 0,0 1 0,0-1 0,0 1 1,0 0-1,1 0 0,-1 0 0,1 0 0,0 1 0,0-1 1,1 1-1,-1 0 0,1 0 0,0 0 0,0 0 0,1 0 1,0 0-1,-1 1 0,2-1 0,-1 5-98,1-7 29,1-1 0,0 1 0,0 0 0,0-1 0,0 1 0,0-1 1,1 1-1,-1-1 0,1 0 0,0 0 0,-1 0 0,1 0 0,0 0 0,0 0 0,0 0 0,1 0 0,-1-1 0,0 1 1,1-1-1,-1 0 0,1 0 0,-1 1 0,1-2 0,-1 1 0,1 0 0,0 0 0,0-1 0,-1 0 0,1 1 0,0-1 0,0 0 1,-1 0-1,1-1 0,2 0-29,57-17-2918,-44 0-2941,-7 7-3425,-3 3-2073</inkml:trace>
  <inkml:trace contextRef="#ctx0" brushRef="#br0" timeOffset="2102.889">1145 1 12342,'0'47'9067,"6"2"-5179,30 91-3200,-34-137-860,-2-2-4069,-3-6-4861,0-1-3352</inkml:trace>
  <inkml:trace contextRef="#ctx0" brushRef="#br0" timeOffset="2287.477">1121 133 13350,'2'0'3378,"1"0"159,1 0-1936,2 0-448,1-1-97,1 0-144,1 2-255,1-2-225,-1 3-112,0-3-96,-1 1-256,0 0-240,-1-1-336,0 1-657,0 0 1,0-3-2610,0 0-2721,0-3-6099</inkml:trace>
  <inkml:trace contextRef="#ctx0" brushRef="#br0" timeOffset="2719.95">1382 59 10245,'-19'-6'7996,"0"9"-3480,17-2-4400,0 0 0,-1 1 0,1-1 1,0 0-1,0 1 0,0-1 0,0 1 0,0 0 0,0 0 1,0 0-1,1-1 0,-1 2 0,1-1 0,-1 0 0,1 0 1,0 0-1,0 1 0,0-1 0,0 0 0,0 1 0,0-1 1,1 1-1,-1-1 0,1 1 0,0 0 0,0-1 1,0 1-1,0-1 0,0 1 0,0-1 0,1 1 0,-1 0 1,1-1-1,0 0 0,1 3-116,66 34 534,-67-38-492,1 0 1,-1 0 0,0 0 0,1 0 0,-1 0 0,0 1 0,1-1 0,-1 0 0,0 1 0,0-1 0,0 1 0,0-1 0,0 1 0,-1-1 0,1 1 0,0 0 0,-1-1 0,1 1 0,-1 0 0,1-1 0,-1 1 0,0 0 0,0 0 0,0-1 0,0 1 0,0 0 0,0 0 0,-1-1 0,1 1 0,0 0 0,-1 0 0,0-1 0,1 1 0,-1 0 0,0-1 0,0 1 0,1-1 0,-1 1-1,-1-1 1,1 0 0,0 1 0,0-1 0,0 0 0,-1 0 0,1 0 0,-1 1 0,1-2 0,-1 1 0,1 0 0,-1 0 0,1 0 0,-1-1 0,0 1 0,1-1 0,-1 1 0,0-1 0,0 0 0,1 1 0,-1-1 0,0 0 0,0 0 0,1-1 0,-1 1 0,0 0 0,-1-1-43,3 1-27,-33-3-2378,23-1-2436,1-2-4681,3-1-3817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3:4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 8372,'-6'-5'11071,"14"10"-7206,17 13-2268,63 109 1524,-65-87-2729,34 67 22,-61-130-5602,4 4-1379,0 11 845,0-7-5617</inkml:trace>
  <inkml:trace contextRef="#ctx0" brushRef="#br0" timeOffset="332.094">285 5 10309,'7'-4'9909,"-5"14"-6415,-4 16-1970,-73 270 2021,94-313-21081,-13 8 6307</inkml:trace>
  <inkml:trace contextRef="#ctx0" brushRef="#br0" timeOffset="771.036">376 218 12934,'45'-3'9720,"-39"2"-9574,0-1 0,1 1 1,-1-1-1,0 0 0,0 0 0,0 0 0,0-1 0,0 0 1,0-1-1,-1 1 0,1-1 0,-1 0 0,0 0 0,-1 0 1,1-1-1,0-1-146,-4 5 14,0 0 1,0 0-1,-1 0 1,1 0-1,-1-1 1,1 1-1,-1 0 1,1 0-1,-1-1 1,0 1-1,1 0 1,-1 0-1,0-1 1,0 1-1,0 0 1,0 0-1,0-1 1,0 1-1,-1 0 1,1-1-1,0 1 1,-1 0 0,1 0-1,-1 0 1,1-1-1,-1 1 1,1 0-1,-1 0 1,0 0-1,0 0 1,1 0-1,-1 0 1,0 0-1,0 0 1,0 0-1,0 1 1,0-1-1,0 0 1,0 0-1,0 1 1,-1-1-1,1 1 1,0-1-1,0 1 1,-1 0-1,1-1 1,-1 1-15,-1-1 60,-1 0 1,1 0-1,0 1 1,-1-1-1,1 1 1,-1 0-1,1 0 1,0 0 0,-1 1-1,1-1 1,-1 1-1,1-1 1,0 1-1,0 0 1,-1 0-1,1 1 1,0-1-1,-1 1-60,1 1 60,-1-1-1,1 1 1,0-1-1,0 1 0,0 0 1,0 1-1,0-1 1,1 0-1,-1 1 0,1-1 1,0 1-1,0 0 1,0-1-1,1 1 1,-1 0-1,1 0 0,0 1 1,0-1-1,1 0 1,-1 0-1,1 0 1,0 0-1,0 1 0,0-1 1,0 0-1,1 0 1,0 0-1,0 0 0,0 1 1,0-1-1,1-1 1,-1 1-1,1 0 1,0 0-1,0 0 0,1-1 1,-1 0-1,1 1 1,-1-1-1,1 0 1,0 0-1,0 0 0,1 0 1,-1-1-1,1 0 1,-1 1-1,1-1 1,0 0-1,-1-1 0,1 1 1,0-1-1,0 1 1,0-1-1,1-1 0,1 2-59,50-8-5047,-20-3-9085,-25 5 3295</inkml:trace>
  <inkml:trace contextRef="#ctx0" brushRef="#br0" timeOffset="1118.803">746 143 11045,'-6'-23'7858,"-10"15"-3864,13 9-3817,-1-1 0,1 1-1,0 0 1,-1 0 0,1 0 0,0 0-1,0 0 1,0 1 0,0 0 0,0-1-1,0 1 1,0 0 0,1 0 0,-1 1-1,1-1 1,-1 0 0,1 1 0,0 0-177,-3 3 137,1 0 1,0 0 0,0 0 0,1 1 0,-1 0 0,2 0-1,-1 0 1,1 0 0,0 0 0,0 0 0,1 0 0,0 1 0,0-1-1,1 0 1,0 1 0,0-1 0,1 0 0,0 4-138,0-9 27,0 0 1,0 0 0,0-1-1,1 1 1,-1 0 0,0-1-1,1 1 1,-1-1 0,1 1-1,0-1 1,-1 0 0,1 1-1,0-1 1,0 0 0,0 0-1,0 0 1,0-1 0,0 1-1,0 0 1,0-1 0,0 1-1,0-1 1,0 0 0,0 0-1,0 0 1,0 0 0,1 0-1,-1 0 1,0 0 0,0-1-1,0 1 1,0-1-28,38-7-1395,-9-3-4341,-13 3-5808,-10 1 790</inkml:trace>
  <inkml:trace contextRef="#ctx0" brushRef="#br0" timeOffset="1593.241">883 29 12182,'4'56'12406,"9"29"-9203,2 13-3549,-15-97-907,1 9 2122,-1-7-5746,-1-3-6515,-1-2 616</inkml:trace>
  <inkml:trace contextRef="#ctx0" brushRef="#br0" timeOffset="1804.182">825 168 11077,'1'3'9716,"6"0"-5604,21 1-3571,-26-4 4,64 1-1250,-44-5-3365,0-2-5279,-10 2-2502</inkml:trace>
  <inkml:trace contextRef="#ctx0" brushRef="#br0" timeOffset="2158.489">1065 133 12022,'-10'-2'8473,"0"7"-3994,-16 46-2393,25-49-2058,-1 0-1,1 0 0,0 0 1,0 0-1,1 0 0,-1 1 0,0-1 1,1 0-1,-1 1 0,1-1 1,0 0-1,0 1 0,0-1 0,0 0 1,0 1-1,0-1 0,1 1 1,-1-1-1,1 0 0,-1 0 0,1 1 1,0-1-1,0 0 0,0 0 1,0 0-1,1 0 0,-1 0 0,0 0 1,1 0-1,-1 0 0,1-1 1,0 1-1,0-1 0,-1 1 1,1-1-1,0 0 0,0 1 0,1-1 1,-1 0-1,0 0 0,0 0 1,0-1-1,1 1 0,-1-1 0,0 1 1,1-1-1,-1 0 0,1 1-27,0-1-8,0 1-1,1-1 0,-1 1 1,0-1-1,0 0 1,0 0-1,0-1 0,0 1 1,0 0-1,0-1 0,0 0 1,0 0-1,0 0 0,0 0 1,0 0-1,-1-1 1,1 1-1,0-1 0,-1 0 1,1 1-1,-1-1 0,1 0 1,-1-1-1,0 1 1,0 0-1,0-1 0,0 1 1,-1-1-1,1 1 0,-1-1 1,1 0-1,-1 0 1,0 0-1,0 0 0,0 0 1,-1 0-1,1 0 0,-1 0 1,1 0-1,-1 0 0,0 0 1,0 0-1,0 0 1,-1 0-1,1 0 0,-1 0 1,0 0-1,0 0 0,0 0 1,0 0-1,0 0 9,0 1-42,1 1 1,-1-1-1,1 1 0,-1-1 0,0 1 0,0-1 1,0 1-1,1 0 0,-1-1 0,-1 1 0,1 0 1,0 0-1,0 0 0,0-1 0,-1 1 0,1 1 1,0-1-1,-1 0 0,1 0 0,-1 0 0,1 1 1,-1-1-1,0 1 0,1-1 0,-1 1 0,1 0 1,-3-1 41,14 6-16224,-5-6 5662</inkml:trace>
  <inkml:trace contextRef="#ctx0" brushRef="#br0" timeOffset="2521.984">1221 160 12470,'10'23'8281,"-4"-1"-4983,5 13-1351,-10-35-1930,-1 0 0,1 0 0,0 0 0,0-1 0,0 1 0,-1 0 0,1 0 0,0-1 0,0 1-1,-1 0 1,1-1 0,0 1 0,-1-1 0,1 1 0,0-1 0,-1 1 0,1-1 0,-1 1 0,1-1 0,-1 0 0,1 1 0,-1-1 0,1 0 0,-1 1 0,0-1 0,1 0 0,-1 0 0,0 1 0,1-1 0,-1 0 0,0 0 0,0 0-1,0 1 1,0-1 0,0 0 0,0 0 0,0 0 0,0 1 0,0-1 0,0 0 0,-1 0 0,1 0 0,0 1 0,0-1 0,-1 0-17,2-8 146,0 1 0,0-1 1,1 1-1,0-1 0,1 1 0,-1 0 1,2 0-1,-1 0 0,1 0 0,0 1 1,4-6-147,-5 12 17,1 0 0,-1 0 0,0 0 0,0 0 0,0 1 1,0-1-1,1 1 0,-1 0 0,0 0 0,1 0 0,-1 0 0,0 0 1,0 1-1,1-1 0,-1 1 0,0 0 0,0 0 0,0 0 1,0 1-1,0-1 0,0 1 0,0 0 0,-1-1 0,1 1 0,0 0 1,-1 1-1,1 0-17,16 8-413,-17-10-2137,-4-4-5496,1 2 1507,-1-1-4728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3:56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 6307,'2'-20'9292,"1"33"-2155,-2 102-3062,-1 6-3887,2-104-170,1-1-1,1 0 0,0 1 1,1-1-1,1 0 1,0-1-1,1 0 1,1 0-1,0 0 1,1-1-1,11 12-17,-11-13 3,0-1 0,1-1 0,0 0 0,1 0 0,0-1 0,1-1-1,0 0 1,1 0 0,0-1 0,0-1 0,4 2-3,-1-2 100,1 0 0,0-1 0,0-1 0,1-1 0,-1 0 0,1-1 0,0-1 0,0 0 1,0-2-1,15-1-100,-33 1-2,1 1 0,0-1 1,-1 0-1,1 0 1,-1 0-1,1 0 0,-1 0 1,1 0-1,0 0 1,-1 0-1,1 0 1,-1 0-1,1 0 0,0 0 1,-1 0-1,1 0 1,-1 0-1,1-1 0,-1 1 1,1 0-1,-1 0 1,1-1-1,-1 1 0,1 0 1,-1-1-1,1 1 1,-1 0-1,1-1 0,-1 1 1,1-1-1,-1 1 1,0-1-1,1 1 1,-1-1-1,0 1 0,0-1 1,1 1-1,-1-1 1,0 0-1,0 1 0,0-1 1,0 1-1,0-1 1,0 1-1,0-1 0,0 0 1,0 1-1,0-1 1,0 1-1,0-1 1,0 0-1,0 1 0,0-1 1,-1 1-1,1-1 1,0 1-1,0-1 0,-1 1 1,1-1-1,0 1 1,-1-1-1,1 1 0,-1-1 2,-20-16-7209,7 10-611,-3-2-5258</inkml:trace>
  <inkml:trace contextRef="#ctx0" brushRef="#br0" timeOffset="516.572">85 0 8292,'-2'7'6741,"-4"11"904,-19 33-4855,-24 19-1254,47-67-4031,7-20-11604,-2 11 3705</inkml:trace>
  <inkml:trace contextRef="#ctx0" brushRef="#br0" timeOffset="795.266">73 5 10357,'34'27'11762,"26"7"-7020,3 2-3414,-22-6-1339,-48-33-7749,-1 0-2352,2 1-178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0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9460,'-1'-3'7564,"2"4"-3462,7 28-1863,9 71-1203,-13-139-879,16-47-164,-19 84 6,-1 0 0,1 0 0,0-1 0,1 1 0,-1 0 0,0 0 0,0 1 0,1-1 0,-1 0 0,1 0 0,0 1 0,-1-1 0,1 1 0,0-1 1,0 1-1,0 0 0,0 0 0,0-1 0,0 2 0,1-1 0,-1 0 0,0 0 0,0 1 0,1-1 0,-1 1 0,0 0 0,1-1 0,-1 1 0,0 0 1,1 1-1,-1-1 0,0 0 0,1 1 0,-1-1 0,2 1 1,0 3 76,0 0 1,-1 0 0,1 0-1,-1 0 1,0 1 0,0-1-1,0 1 1,-1 0-1,0 0 1,0 0 0,0 0-1,0 0 1,-1 0-1,0 1 1,0-1 0,0 0-1,-1 1 1,0-1-1,0 0 1,0 1 0,-1 3-77,0-1-789,1 12 2532,1-18-5893,1-10-7563,0 3 511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1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10901,'-1'-15'8023,"12"15"-3675,15 17-1653,73 146 730,-49-75-3436,-43-85-2428,-3-21-12961,-4 17 14522,-1-9-9770</inkml:trace>
  <inkml:trace contextRef="#ctx0" brushRef="#br0" timeOffset="263.041">291 1 10725,'-7'40'10026,"-2"0"-4642,-40 142-3239,35-143-2831,12-50-6732,4 2-635,0 1-4054</inkml:trace>
  <inkml:trace contextRef="#ctx0" brushRef="#br0" timeOffset="764.059">382 208 11541,'26'-4'6668,"36"-16"-3934,-61 18-2670,-1 0 0,0 1 1,0-1-1,0 1 0,0-1 0,0 0 1,-1 1-1,1-1 0,0 1 1,-1-1-1,1 1 0,-1-1 0,1 1 1,-1-1-1,0 1 0,0-1 0,1 1 1,-1 0-1,0-1 0,0 1 0,-1 0 1,1 0-1,0 0 0,0 0 0,0 0 1,-1 0-1,1 0 0,-1 0 0,1 1 1,0-1-1,-1 0 0,1 1 0,-1-1 1,0 1-1,0-1-64,-1 2 107,0-1 0,0 1 0,-1 0 0,1 0 0,0 0 0,0 0 0,0 1-1,0-1 1,0 1 0,0 0 0,1 0 0,-1 0 0,0 0 0,1 0 0,0 0 0,-1 1 0,1-1 0,0 1 0,0 0 0,1-1 0,-1 1 0,0 0 0,1 0 0,0 0 0,-1 0-1,1 1 1,1-1 0,-1 0 0,0 0 0,1 1 0,0-1 0,-1 0 0,1 1 0,0-1 0,1 0 0,-1 1 0,1-1 0,-1 0 0,1 0 0,0 0 0,0 1 0,1-1-1,-1 0 1,1 0 0,-1-1 0,1 1 0,2 2-107,-1-3-39,-1 0-1,1 0 0,0-1 1,0 0-1,1 0 0,-1 0 1,0 0-1,0 0 0,0 0 1,1-1-1,-1 0 0,0 1 1,1-1-1,-1-1 0,0 1 1,1 0-1,-1-1 0,0 0 1,0 1-1,1-2 40,40-10-7144,-33 8-465,-1-1-5047</inkml:trace>
  <inkml:trace contextRef="#ctx0" brushRef="#br0" timeOffset="1102.597">663 156 12518,'-34'-12'11828,"30"12"-11695,1 0 0,-1 1 0,1 0 0,-1-1 0,1 1 0,-1 1 0,1-1 0,0 0 0,-1 1 0,1 0 0,0 0 0,0 0 0,0 0 0,0 0 0,1 0 0,-1 1 0,1 0 0,-1-1 0,1 1 0,0 0 0,0 0 0,0 0 0,0 1-133,0-1 24,1-1 1,-1 1 0,1 0 0,0-1 0,0 1-1,0 0 1,1 0 0,-1 0 0,0 0 0,1 0 0,0-1-1,0 1 1,0 0 0,0 0 0,0 0 0,1 0 0,-1 0-1,1 0 1,0 0 0,0-1 0,0 1 0,0 0 0,0-1-1,1 1 1,-1 0 0,1-1 0,-1 0 0,1 1 0,0-1-1,0 0 1,0 0 0,0 0 0,1 0 0,-1 0-1,0-1 1,1 1 0,-1-1 0,1 1 0,0-1 0,0 0-1,-1 0 1,1 0 0,0-1 0,0 1 0,0-1 0,0 1-1,0-1 1,-1 0 0,2 0-25,47-13-1694,-37 3-3083,-1-3-5704,-6 5-1172</inkml:trace>
  <inkml:trace contextRef="#ctx0" brushRef="#br0" timeOffset="1350.371">761 31 12566,'8'71'11878,"10"0"-9665,4 19-3928,-22-89 1769,0 2-3802,-1-3-5580,-3-2-2576</inkml:trace>
  <inkml:trace contextRef="#ctx0" brushRef="#br0" timeOffset="1535.227">717 187 15751,'0'1'3970,"1"-1"96,3-1-2017,3-1-961,2 0-431,1-2-33,1 1-160,1 0-256,0 2-112,1-1-320,0 2-1249,1-1-2640,-2-1-3331,-1-1-8259</inkml:trace>
  <inkml:trace contextRef="#ctx0" brushRef="#br0" timeOffset="2083.021">976 156 8660,'0'0'212,"-1"0"-1,1 0 1,-1 0-1,1 1 1,-1-1-1,0 0 1,1 0-1,-1 0 1,1 0 0,-1 0-1,1 0 1,-1-1-1,0 1 1,1 0-1,-1 0 1,1 0-1,-1 0 1,1-1 0,-1 1-1,1 0 1,-1-1-1,1 1 1,-1 0-1,1-1 1,-1 1 0,1 0-1,0-1 1,-1 1-1,1-1 1,-1 1-1,1-1 1,0 1-1,0-1 1,-1 1 0,1-1-1,0 1 1,0-1-1,0 0 1,0 1-1,-1-1 1,1 1-1,0-1 1,0 1 0,0-1-1,0 0 1,0 1-1,0-1 1,1 1-1,-1-1 1,0 1 0,0-1-1,0 0 1,0 1-1,1-1 1,-1 1-1,0-1 1,1 1-1,-1-1 1,0 1 0,1-1-1,-1 1 1,0 0-1,1-1 1,-1 1-1,1 0 1,-1-1-1,1 1-211,-4 2 77,1 1-1,0-1 0,-1 1 0,1-1 0,0 1 0,0 0 0,1 0 1,-1 0-1,1 0 0,-1 0 0,1 0 0,0 1 0,0-1 0,0 0 0,1 1 1,-1-1-1,1 0 0,0 1 0,0-1 0,0 1 0,0-1 0,0 1 0,1-1 1,0 0-1,0 1 0,0-1 0,0 0 0,0 0 0,0 0 0,1 0 1,0 0-1,0 0 0,-1 0 0,1 0 0,1-1 0,-1 1 0,0-1 0,1 1 1,-1-1-1,1 0 0,0 0 0,0 0 0,0 0 0,0-1 0,0 1 0,0-1 1,0 0-1,0 0 0,1 0 0,-1 0 0,0 0 0,1-1 0,-1 0 1,1 1-1,-1-1 0,1-1-76,1 1 6,0-1 1,1 0-1,-1 0 1,1 0-1,-1-1 1,0 0-1,0 0 1,0 0-1,0-1 1,0 1-1,-1-1 0,1 0 1,-1-1-1,0 1 1,0-1-1,0 0 1,0 0-1,-1 0 1,1 0-1,-1-1 1,1-1-7,-5 2 15,0-1 0,0 1 1,-1 0-1,1-1 1,-1 1-1,0 0 0,0 0 1,0 0-1,0 0 0,-1 1 1,0-1-1,0 1 0,0-1 1,0 1-1,0 0 0,-1 0 1,1 0-1,-1 1 0,0-1 1,0 1-1,0 0 0,0 0 1,0 0-1,-4-1-15,-20-4-351,16 6-2371,14-2-9375,0 1-319</inkml:trace>
  <inkml:trace contextRef="#ctx0" brushRef="#br0" timeOffset="2399.466">1181 107 12022,'11'32'9213,"-2"1"-5590,11 34-2269,-11-106-719,12-48 958,-20 85-1575,0-1 0,0 1-1,0 0 1,0 0 0,0 0-1,1 1 1,-1-1 0,0 0-1,1 0 1,-1 1 0,1-1-1,0 1 1,0-1 0,-1 1 0,1 0-1,0 0 1,0-1 0,0 1-1,0 1 1,1-1 0,-1 0-1,0 0 1,0 1 0,0 0-1,1-1 1,-1 1 0,0 0-1,0 0 1,1 0 0,-1 0-1,0 0 1,1 1 0,-1-1-1,0 1 1,0-1 0,0 1-1,0 0 1,1 0-18,4 4-604,4 2 2113,-4-4-3479,-3-2-3532,-2-2-4997,-2-1-1531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1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 9300,'-3'-6'8115,"-3"5"-3432,-35 25-564,38-22-4086,1 0 0,0 1 0,-1-1 0,1 1 0,0-1 0,1 1 0,-1 0 0,0 0 0,1 0 0,-1 0 0,1 0 0,0 0 0,0 1 0,1-1 0,-1 0 0,0 0 0,1 1 0,0-1 0,0 0 0,0 1 0,0-1 0,1 0 0,-1 1 0,1-1 0,0 0 0,0 1 0,0-1 0,0 0 0,0 0 0,1 0 0,-1 0 0,1 0 0,0-1 0,0 1 0,0 0 0,0-1 0,1 1 0,-1-1 0,1 0 0,-1 0 0,1 0 0,0 0 0,0 0 0,0-1 0,0 1 0,0-1 0,0 0 0,0 0 0,0 0 0,0 0 0,1 0 0,-1-1 0,0 0 0,1 1 0,0-1-34,-1 0 4,0 0 0,0 0-1,0 0 1,0 0-1,0 0 1,0-1-1,0 1 1,0-1-1,0 0 1,0 0-1,0 0 1,0 0-1,0 0 1,0-1-1,-1 1 1,1-1-1,-1 0 1,1 1-1,-1-1 1,0-1-1,1 1 1,-1 0-1,0 0 1,0-1-1,-1 0 1,1 1-1,0-1 1,-1 0 0,0 1-1,0-1 1,0 0-1,0 0 1,0 0-1,0 0 1,-1 0-1,1 0 1,-1 0-1,0-1 1,0 1-1,0 0 1,0 0-1,-1 0 1,1 0-1,-1 0 1,0 0-1,0 0 1,0 0-1,0 0 1,0 1-1,-1-1 1,1 0-1,-1 1 1,0-1-3,-28-25-114,14 24-3182,15 4 1173,1 0-3271,2-1 1064,-2 1 2889,1-2-10010</inkml:trace>
  <inkml:trace contextRef="#ctx0" brushRef="#br0" timeOffset="400.417">231 48 11461,'15'29'9870,"1"17"-4757,-10-23-4603,1-85-508,11 6-9,-18 55 8,1 0 1,-1 0 0,0 0 0,1 0 0,-1 1 0,1-1 0,-1 0-1,1 0 1,-1 0 0,1 0 0,0 1 0,-1-1 0,1 0 0,0 0-1,0 1 1,0-1 0,-1 1 0,1-1 0,0 1 0,0-1 0,0 1-1,0-1 1,0 1 0,0 0 0,0-1 0,0 1 0,0 0 0,0 0-1,0 0 1,0 0 0,0 0 0,0 0 0,0 0 0,0 0 0,0 0-1,0 1 1,0-1 0,0 0 0,0 1 0,0-1 0,0 1 0,0-1-1,0 1 1,-1-1 0,1 1 0,0-1 0,0 1 0,0 0 0,-1 0-1,1-1 1,0 1 0,-1 0 0,1 0-2,48 82 876,-42-42-3681,-6-35 547,0-1-2370,-1-2-2599,-1-1-3762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10229,'11'18'9988,"-5"20"-8483,-5-25-793,12 130 86,-2-211-667,-10 56-128,0 0-5,0 0 1,1 0-1,0 1 1,1-1-1,0 0 1,1 1-1,0 0 1,1 0-1,0 0 1,1 0-1,2-3 2,-7 12 6,0 1-1,0 0 1,0 0-1,0 0 1,0 0-1,0 0 1,0 0-1,0 0 1,0 0-1,1 0 1,-1 1-1,0-1 1,1 0-1,-1 1 1,0-1-1,1 1 1,-1 0-1,0-1 1,1 1-1,-1 0 1,1 0-1,-1 0 1,1 0-1,-1 0 1,1 0-1,-1 0 1,0 0-1,1 1 1,-1-1-1,1 0 0,-1 1 1,0-1-1,1 1 1,-1 0-1,0-1 1,1 1-1,-1 0 1,0 0-1,0 0 1,0 0-1,0 0 1,0 0-1,0 0 1,0 0-1,0 0 1,0 1-1,-1-1 1,1 1-6,30 66 363,-5 118 467,-23-205-14623,-2 10 2796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1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8500,'8'-11'9378,"-16"15"-3176,-13 83-4786,21-85-1389,0 1 0,0-1 0,0 0 0,0 0 0,1 0 0,-1 0 0,1 0 0,-1 0 0,1 0 0,0 0 0,0 0 0,0 0 0,0 0 0,0 0 0,0 0 1,1-1-1,-1 1 0,1 0 0,-1-1 0,1 1 0,-1-1 0,1 0 0,0 0 0,0 1 0,-1-1 0,1 0 0,0 0 0,0-1 0,0 1 0,0 0 0,0-1 0,1 1 1,-1-1-1,0 0 0,0 1 0,0-1 0,0 0 0,0 0 0,1-1-27,0 1-12,0 0 1,0-1-1,0 0 1,0 1-1,0-1 1,0-1 0,0 1-1,-1 0 1,1-1-1,0 1 1,-1-1-1,1 0 1,-1 0-1,1 0 1,-1 0-1,0 0 1,0-1-1,0 1 1,0 0-1,0-1 1,-1 0 0,1 1-1,-1-1 1,1 0-1,-1 0 1,0 0-1,0 0 1,-1 0-1,1 0 1,-1 0-1,1 0 1,-1 0-1,0 0 1,0 0-1,0-1 1,0 1 0,-1 0-1,1 0 1,-1 0-1,0 0 1,0 0-1,0 0 1,0 0-1,-1 1 1,1-1-1,-1 0 1,0 1-1,1-1 1,-1 1 0,0-1-1,-1 1 1,1 0-1,0 0 1,-1 0-1,1 0 1,-1 0-1,0 0 12,0 1-538,-2-2-1297,4 1-2527,2 1-3389,1-1-3644</inkml:trace>
  <inkml:trace contextRef="#ctx0" brushRef="#br0" timeOffset="416.719">190 35 13254,'22'38'8402,"-1"23"-6216,-20-56-1985,5-49 1194,17-29-1095,-22 71-257,-1 1 1,1-1-1,0 1 0,0 0 0,0 0 1,0-1-1,0 1 0,1 0 1,-1 0-1,0 0 0,1 0 0,-1 0 1,0 0-1,1 1 0,-1-1 0,1 0 1,-1 1-1,1-1 0,-1 1 1,1-1-1,0 1 0,-1 0 0,1 0 1,-1 0-1,1 0 0,0 0 0,-1 0 1,1 0-1,-1 0 0,1 1 1,0-1-1,-1 0 0,1 1 0,-1 0 1,1-1-1,-1 1 0,1 0 0,-1 0 1,0 0-1,1 0 0,-1 0 0,0 0 1,0 0-1,1 1-43,5 6 247,0 0 1,-1 1-1,0-1 1,0 1-1,-1 1 0,0-1 1,0 1-1,-1 0 0,-1 0 1,0 0-1,0 2-247,-1-1-1486,-2-8-3653,-1-1-6724,0-2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0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98 10757,'-20'6'8414,"6"10"-3809,13-13-4534,-1 0 1,1 0 0,-1 0 0,1 0 0,0 0-1,0 0 1,1 1 0,-1-1 0,0 0-1,1 0 1,0 1 0,0-1 0,0 0 0,0 1-1,1-1 1,-1 0 0,1 1 0,0-1 0,0 0-1,0 0 1,0 0 0,1 0 0,-1 0-1,1 0 1,0 0 0,0 0 0,0-1 0,0 1-1,0-1 1,1 2-72,0-3-4,0-1-1,-1 1 0,1 0 1,0-1-1,0 1 0,-1-1 1,1 0-1,0 0 0,0 0 1,0 0-1,-1-1 0,1 1 1,0-1-1,0 0 1,-1 0-1,1 0 0,0 0 1,-1 0-1,1 0 0,-1-1 1,0 1-1,1-1 0,-1 1 1,0-1-1,0 0 0,0 0 1,0 0-1,0 0 1,-1-1-1,1 1 0,0 0 1,-1-1-1,0 1 0,0-1 1,0 1-1,0-1 0,0 0 1,0 1-1,0-1 0,-1 0 1,0 0-1,1 0 0,-1 1 1,0-1-1,0 0 1,-1 0-1,1 0 0,-1 1 1,1-1-1,-1 0 0,0 1 1,0-1-1,0 0 0,0 0 5,-46-31-2571,45 38-2829,2-1-3439,1-2-13</inkml:trace>
  <inkml:trace contextRef="#ctx0" brushRef="#br0" timeOffset="338.613">215 1 11157,'8'38'9824,"2"-2"-6002,11 64-2144,-17-35-2627,-12-72-12962,3 0 2306</inkml:trace>
  <inkml:trace contextRef="#ctx0" brushRef="#br0" timeOffset="623.793">186 113 14150,'1'0'3682,"3"1"112,1-1-1937,0-1-625,1 1-207,0 0-241,1-1-288,0 1-240,1 0-15,0-1-145,-1 0-272,-1 0-209,-1 0-495,0 0-753,0 0-2305,1-1-3025,0-1-6659</inkml:trace>
  <inkml:trace contextRef="#ctx0" brushRef="#br0" timeOffset="1156.015">370 91 11909,'20'-11'7887,"1"1"-3711,-19 9-4149,0 0 0,0 0 0,0 0 0,1 0 0,-1 0 0,0 0 0,1 1 0,-1-1 0,0 1 0,1-1-1,-1 1 1,1 0 0,-1 0 0,1 0 0,-1 0 0,1 1 0,-1-1 0,0 1 0,1-1 0,-1 1 0,0 0-1,1 0 1,-1 0 0,0 0 0,0 0 0,0 1 0,0-1 0,0 0 0,0 1 0,0 0 0,0-1 0,-1 1-1,1 0 1,-1 0 0,1 0 0,-1 0 0,0 0 0,0 1 0,0-1 0,1 2-27,18 76-2954,-22-83 3038,1 0-1,-1 1 0,0-1 0,1 0 0,-1 1 0,0 0 1,-1-1-1,1 1 0,0 0 0,-1 0 0,1 0 1,-1 0-1,1 0 0,-1 1 0,0-1 0,0 1 0,0 0 1,0 0-1,0 0 0,0 0 0,0 0 0,0 1 0,0 0 1,0-1-1,0 1 0,0 0 0,-1 0 0,1 1 0,0-1 1,0 1-1,0-1 0,0 1 0,0 0 0,0 0 1,0 0-1,0 1 0,0-1 0,1 1 0,-1 0 0,0-1 1,1 1-1,0 0 0,-1 0 0,1 1 0,0-1 0,0 0 1,0 1-1,0 0 0,0-1 0,1 1 0,-1 0 0,1 0 1,0 0-1,0 0 0,0 0 0,0 0 0,0 3-83,1-5 47,-1 0 0,1 1-1,0-1 1,0 0 0,0 1-1,0-1 1,0 0 0,0 1-1,1-1 1,-1 0 0,0 1-1,1-1 1,-1 0 0,1 1-1,-1-1 1,1 0 0,-1 0-1,1 0 1,0 0 0,0 0-1,0 1 1,0-1 0,-1-1-1,1 1 1,0 0 0,1 0-1,-1 0 1,0 0 0,0-1-1,0 1 1,0-1 0,1 1-1,-1-1 1,0 1 0,0-1-1,1 0 1,-1 1 0,0-1-1,1 0 1,-1 0 0,0 0-1,1 0 1,-1 0 0,1 0-47,57-21-341,-34 0-1994,-14 12-1731,-2 0-4617,0 1-4766</inkml:trace>
  <inkml:trace contextRef="#ctx0" brushRef="#br0" timeOffset="1387.789">605 2 12230,'10'30'8682,"-1"1"-3952,24 113-3248,-33-142-2989,-2-10-14348,2 3 6109</inkml:trace>
  <inkml:trace contextRef="#ctx0" brushRef="#br0" timeOffset="1588.37">582 122 14407,'3'2'7942,"4"0"-4063,20-1-2401,-24-1-544,14 2-784,14-1-2064,-21-3-3044,-2-3-3778,-3 0-4430</inkml:trace>
  <inkml:trace contextRef="#ctx0" brushRef="#br0" timeOffset="1810.964">741 111 11493,'9'15'8262,"0"3"-3732,-1 38-2563,-12-67-16152,1 4 2134</inkml:trace>
  <inkml:trace contextRef="#ctx0" brushRef="#br0" timeOffset="1811.964">746 28 11525,'1'1'2577,"1"1"1,0-1-1954,1 2-2961,1-1-2321,0 1-5635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0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91 10709,'-27'-19'10689,"-6"20"-6013,31-1-4635,0 0 1,0 1-1,-1-1 0,1 1 1,0-1-1,0 1 0,0 0 1,0 0-1,0 0 0,0 0 0,0 1 1,0-1-1,0 0 0,1 1 1,-1-1-1,0 1 0,1 0 1,0-1-1,-1 1 0,1 0 0,0 0 1,0 0-1,0 0 0,0 0 1,0 0-1,0 0 0,0 0 1,1 1-1,-1-1 0,1 0 0,0 0 1,0 1-1,0-1 0,0 0 1,0 0-1,0 1 0,0-1 1,1 0-1,-1 0 0,1 0 1,0 1-1,-1-1 0,2 1-41,1 1 4,0 0 0,0 0-1,0-1 1,0 0 0,1 1 0,0-1 0,-1-1-1,1 1 1,0 0 0,0-1 0,1 0-1,-1 0 1,0 0 0,1-1 0,-1 1 0,2-1-4,39 20-18,-44-20 47,1 0 1,-1 0-1,0 0 1,0 0-1,0 1 1,0-1-1,0 0 1,0 0-1,0 1 1,-1-1-1,1 1 1,0-1-1,-1 1 1,1-1-1,-1 1 1,0-1-1,1 1 1,-1-1-1,0 1 1,0-1-1,0 1 0,0 0 1,0-1-1,0 1 1,0-1-1,-1 1 1,1-1-1,-1 1 1,1-1-1,-1 1 1,1-1-1,-1 1 1,0-1-1,0 0 1,0 1-1,0-1 1,0 0-1,0 0 1,0 0-1,0 0 1,0 0-1,0 0 1,-1 0-1,1 0 1,0 0-1,-1 0 1,1-1-1,-1 1 1,1 0-1,-1-1 1,1 1-1,-1-1 1,1 0-1,-1 0 1,1 1-1,-1-1 1,0 0-30,-48-6 987,29-5-3985,18 2-2420,7-4-3774,0 7-3745</inkml:trace>
  <inkml:trace contextRef="#ctx0" brushRef="#br0" timeOffset="385.479">218 126 10341,'5'5'7907,"-2"3"-3541,3 21-2143,-4-19-1067,28 57 265,-29-66-1417,-1 1-1,1-1 1,0 0 0,0 1-1,0-1 1,0 0 0,1 0-1,-1 0 1,0 0 0,0 0-1,1 0 1,-1 0 0,0-1-1,1 1 1,-1 0 0,1-1-1,-1 1 1,1-1 0,-1 1-1,1-1 1,-1 0 0,1 1-1,-1-1 1,1 0 0,-1 0-1,1 0 1,0-1 0,-1 1-1,1 0 1,-1-1 0,1 1-1,-1 0 1,1-1 0,-1 0-1,1 1 1,-1-1 0,0 0-1,1 0 1,-1 0 0,0 0-1,0 0 1,1 0 0,-1 0-1,0-1-3,2-3-3,0 0-1,0 0 0,-1-1 1,0 1-1,0-1 0,0 1 1,-1-1-1,1 0 0,-1 1 1,-1-1-1,1 0 0,-1 0 1,0 0-1,-1 0 0,1 1 1,-1-1-1,-1-4 4,0-21-1877,3 27-881,0 3-7138,1 1-3070</inkml:trace>
  <inkml:trace contextRef="#ctx0" brushRef="#br0" timeOffset="739.606">415 31 10581,'10'20'8322,"-2"3"-3814,2 52-3059,-6-39-777,9 25-528,2-88-144,-12 7-44,-3 15 34,0 0 0,1 0 0,-1 0-1,1 1 1,1-1 0,-1 0 0,0 1 0,1-1 0,0 1 0,0-1 0,0 1 0,1 0 0,-1 0 0,1 0 0,1-1 10,-3 5-4,1-1 1,-1 1-1,0-1 1,1 1-1,-1-1 1,1 1-1,-1 0 1,1 0-1,-1-1 1,1 1-1,-1 0 1,1 0-1,-1 1 0,1-1 1,-1 0-1,1 0 1,-1 1-1,1-1 1,-1 1-1,0-1 1,1 1-1,-1 0 1,0 0-1,1-1 1,-1 1-1,0 0 0,0 0 1,0 0-1,0 0 1,0 0-1,0 1 1,0-1-1,0 0 1,0 0-1,0 1 1,-1-1-1,1 0 1,0 2 3,20 55 150,-20-56-129,0 0 0,0 0 0,-1 0 0,1 1 0,-1-1 0,0 0 0,0 0 0,0 1 0,0-1 0,0 0 0,0 1 0,0-1 0,-1 0-1,1 0 1,-1 1 0,0-1 0,0 0 0,0 0 0,0 0 0,0 0 0,0 0 0,0 0 0,0 0 0,-1 0 0,1-1 0,-1 1 0,0 0 0,1-1 0,-1 0 0,0 1 0,0-1 0,0 0 0,0 0 0,0 0 0,0 0 0,0 0 0,0 0 0,-1-1 0,1 1-1,0-1 1,0 1 0,-1-1 0,1 0 0,0 0 0,-1 0 0,1 0 0,0 0 0,0-1 0,-1 1 0,1-1 0,0 1 0,0-1 0,0 0 0,0 0 0,0 0 0,-2-1-21,-7-8-4309,5 2-5039,2-2-3650</inkml:trace>
  <inkml:trace contextRef="#ctx0" brushRef="#br0" timeOffset="1576.349">746 107 8692,'-4'-9'9846,"-8"6"-5196,-27 14-1919,37-9-2720,0-1 0,0 1 0,0-1 0,1 1 0,-1 0 0,0 0 0,1 0 0,0 0 0,-1 0 0,1 0 0,0 0 0,0 0 0,0 1 0,0-1 0,1 0 0,-1 1 0,1-1 0,-1 0 0,1 1 0,0-1 0,0 1 0,0-1 0,0 0 0,0 1 0,1-1 1,-1 1-1,1-1 0,-1 0 0,1 0 0,0 1 0,0-1 0,0 0 0,0 0 0,0 0 0,1 0 0,-1 0 0,1 0 0,-1 0 0,1 0 0,0-1 0,-1 1 0,1 0 0,0-1 0,0 0 0,0 1 0,0-1 0,1 0 0,-1 0 0,0 0 0,0-1 1,2 1-13,2 3 41,-4-4-9,0 0 1,-1 1-1,1-1 1,-1 0 0,1 1-1,0-1 1,-1 1-1,1 0 1,-1-1 0,1 1-1,-1 0 1,1 0-1,-1 0 1,0 0-1,1 0 1,-1 0 0,0 0-1,0 1 1,0-1-1,0 0 1,0 1 0,0-1-1,0 1 1,0-1-1,-1 1 1,1-1 0,-1 1-1,1-1 1,-1 1-1,1 0 1,-1-1-1,0 1 1,0 0 0,0-1-1,0 1 1,0 0-1,0-1 1,0 1 0,0 0-1,-1-1 1,1 1-1,-1-1 1,1 1 0,-1 0-1,0-1 1,0 1-1,1-1 1,-1 0-32,-2 1-55,0-1 0,0 0 0,0 0-1,-1 0 1,1 0 0,0 0 0,0-1 0,0 0 0,-1 1 0,1-1 0,0-1 0,0 1 0,-1 0 0,1-1-1,0 1 1,0-1 0,0 0 0,0 0 0,0 0 0,-1-1 55,2-5-4563,7 0-5771,1 3-1688</inkml:trace>
  <inkml:trace contextRef="#ctx0" brushRef="#br0" timeOffset="1978.433">905 129 10629,'-12'0'11432,"-14"27"-7414,24-25-3957,0 0 1,0 0 0,0 0-1,0 0 1,1 0-1,-1 1 1,1-1 0,-1 0-1,1 1 1,0-1 0,0 1-1,0 0 1,0-1-1,0 1 1,1 0 0,-1 0-1,1-1 1,0 1 0,0 0-1,0 0 1,0 0 0,0-1-1,0 1 1,1 0-1,0 0 1,-1-1 0,1 1-1,0 0 1,0-1 0,0 1-1,1-1 1,-1 1-1,1-1 1,-1 0 0,1 1-1,0-1 1,0 0 0,0 0-1,0 0 1,0-1 0,0 1-1,1 0 1,-1-1-1,0 1 1,1-1 0,-1 0-1,1 0 1,0 0 0,2 0-62,34-14-2456,-28 3-2453,-3-1-4966,-3 3-1968</inkml:trace>
  <inkml:trace contextRef="#ctx0" brushRef="#br0" timeOffset="2294.743">1024 140 10629,'8'31'8822,"-1"16"-4790,3 10-2829,-2-107 248,-7 40-1159,9-59 593,-10 67-878,0 1 0,0-1 1,1 1-1,-1-1 0,1 1 0,-1-1 1,1 1-1,0 0 0,0-1 0,0 1 0,-1 0 1,1-1-1,0 1 0,0 0 0,1 0 1,-1 0-1,0 0 0,0 0 0,1 0 1,-1 0-1,0 0 0,1 1 0,-1-1 0,1 0 1,-1 1-1,1-1 0,-1 1 0,1 0 1,-1-1-1,1 1 0,-1 0 0,1 0 0,-1 0 1,1 0-1,0 0 0,-1 0 0,1 1 1,0-1-8,29 20-3103,-25-15-1665,1-1-3566,-3-1-3034</inkml:trace>
  <inkml:trace contextRef="#ctx0" brushRef="#br0" timeOffset="2548.64">1234 149 12998,'9'19'9303,"-3"4"-5098,-2 46-3442,-6-80-16096,1 2 3413</inkml:trace>
  <inkml:trace contextRef="#ctx0" brushRef="#br0" timeOffset="2764.785">1240 77 11189,'0'-2'2753,"0"2"1,1 0-1586,1 1-399,0 1-353,1 1-496,0 0-256,0 1-2402,0 0-2288,0 0-5827</inkml:trace>
  <inkml:trace contextRef="#ctx0" brushRef="#br0" timeOffset="2943.155">1360 113 13254,'14'72'12368,"-6"40"-10069,-4-34-2834,-3-73-1995,-2-15-10651,0-2 1522</inkml:trace>
  <inkml:trace contextRef="#ctx0" brushRef="#br0" timeOffset="3181.253">1390 90 12422,'42'-25'11563,"2"42"-9035,-40-13-2535,1 0 0,-1 0 1,1 0-1,-2 1 0,1 0 1,0 0-1,-1 0 1,0 0-1,0 0 0,0 1 1,-1-1-1,0 1 1,0-1-1,0 1 0,0 0 1,-1 0 6,-1-3 38,1 0 1,0-1-1,-1 1 1,0 0-1,0-1 0,0 1 1,0 0-1,0-1 1,0 1-1,-1 0 1,1-1-1,-1 1 0,0-1 1,0 1-1,0-1 1,0 1-1,0-1 1,0 0-1,-1 1 1,1-1-1,-1 0 0,1 0 1,-1 0-1,0 0 1,0 0-1,0 0 1,0-1-1,0 1 0,-1-1 1,1 1-1,0-1 1,-1 0-1,1 0 1,-1 0-1,1 0 1,-1 0-1,1-1 0,-1 1 1,0-1-1,1 0 1,-1 1-1,0-1 1,1-1-1,-1 1 0,0 0 1,1 0-1,-1-1 1,0 0-1,0 0-38,-10-9-3394,9-5-8301,4 3-1490</inkml:trace>
  <inkml:trace contextRef="#ctx0" brushRef="#br0" timeOffset="3628.858">1672 1 12534,'-3'10'7852,"2"3"-3422,5 27-2374,-2-18-1017,3 143-300,-6-169-5257,-1-4-539,2 3-1201,-1-4-6543</inkml:trace>
  <inkml:trace contextRef="#ctx0" brushRef="#br0" timeOffset="3900.326">1614 136 13094,'4'0'10290,"14"-3"-6862,53-8 1290,-24 7-6019,-26 3-792,-16 0-3073,-2 0-3043,-1-1-6536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0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10981,'1'16'9856,"0"2"-4708,25 57-3667,-25-73-1479,1 0 1,-1 0-1,1 0 0,0 0 1,0 0-1,0-1 0,0 1 1,0-1-1,0 1 0,0-1 1,0 0-1,1 0 0,-1 0 1,0 0-1,1 0 0,-1-1 1,1 1-1,-1-1 1,1 1-1,-1-1 0,1 0 1,-1 0-1,1 0 0,-1 0 1,1-1-1,-1 1 0,1-1 1,-1 1-1,0-1 0,1 0 1,-1 0-1,0 0 0,1 0 1,-1 0-1,0-1 0,0 1 1,0-1-1,0 1 0,0-1 1,0 0-1,-1 0 1,1 1-1,-1-1 0,1 0 1,-1-1-1,1 1 0,-1 0 1,0 0-1,0-1 0,0 1-2,1-2 2,0-1 1,0 1-1,0 0 0,-1-1 0,1 1 0,-1-1 0,0 1 0,0-1 1,-1 1-1,1-1 0,-1 0 0,0 1 0,-1-1 0,1 0 0,-1 1 0,0-1 1,0 0-1,0 1 0,0 0 0,-3-5-2,-9 14-1674,13-2-3263,3-1-4227,0-1-2671</inkml:trace>
  <inkml:trace contextRef="#ctx0" brushRef="#br0" timeOffset="469.848">309 5 10661,'-23'-5'10193,"-2"8"-5772,24-2-4389,0-1 0,-1 0 0,1 0 1,0 1-1,-1-1 0,1 1 0,0-1 0,0 1 0,-1-1 0,1 1 0,0 0 0,0 0 0,0-1 0,0 1 0,0 0 0,0 0 0,0 0 1,0 0-1,1 0 0,-1 0 0,0 1 0,0-1 0,1 0 0,-1 0 0,1 1 0,-1-1 0,1 0 0,0 0 0,-1 1 0,1-1 1,0 0-1,0 1 0,0-1 0,0 0 0,0 1 0,0-1 0,0 0 0,1 1 0,-1-1 0,0 0 0,1 1 0,-1-1 0,1 0 0,-1 0 1,1 1-1,0-1 0,-1 0 0,1 0 0,0 0 0,0 0 0,1 1-32,59 40 101,-60-40-74,0 0 0,-1 0 0,0 0 1,1 0-1,-1 0 0,0 1 0,0-1 0,0 0 0,0 0 0,-1 0 0,1 0 0,-1 0 0,1 1 0,-1-1 0,0 0 0,1 0 0,-1 0 0,0 0 0,-1-1 0,1 1 0,0 0 0,0 0 0,-1-1 0,1 1 0,-1 0 0,1-1 0,-1 0 0,0 1 0,0-1 0,1 0 0,-1 0 0,0 0 1,0 0-1,0 0 0,0 0 0,0-1 0,-1 1 0,1-1 0,0 1 0,0-1 0,0 0 0,0 0 0,-1 0 0,1 0 0,-1 0-27,-23-5-3310,19-3-8019,6 2-2245</inkml:trace>
  <inkml:trace contextRef="#ctx0" brushRef="#br0" timeOffset="927.139">391 82 9492,'33'0'9994,"-1"-7"-6735,-31 7-3237,1-1 1,-1 0 0,0 1 0,0-1-1,1 0 1,-1 0 0,0 1-1,0-1 1,0 0 0,0 0 0,0 0-1,0 0 1,0-1 0,-1 1-1,1 0 1,0 0 0,0 0 0,-1-1-1,1 1 1,-1 0 0,1-1-1,-1 1 1,0 0 0,0-1 0,1 1-1,-1-1 1,0 1 0,0 0-1,0-1 1,0 1 0,-1-1 0,1 1-1,0 0 1,-1-1 0,1 1-1,-1 0 1,1-1 0,-1 1 0,1 0-1,-1 0 1,0-1 0,0 1-1,0 0 1,0-1-23,0 1 63,0 0-1,0-1 1,0 1-1,0 0 1,0 0-1,0 0 1,0 0-1,-1 0 1,1 0-1,0 0 1,-1 0-1,1 1 1,-1-1-1,1 0 1,0 1-1,-1-1 1,1 1-1,-1 0 1,0-1-1,1 1 1,-1 0-1,1 0 1,-1 0-1,1 0 1,-1 0 0,0 0-1,1 1 1,-1-1-1,1 0 1,-1 1-1,1-1 1,-1 1-1,1 0 1,0-1-1,-1 1 1,1 0-1,0 0 1,-1 0-1,1 0 1,0 0-1,0 0 1,0 0-1,0 1 1,0-1-1,0 0 1,0 0-1,0 1 1,1-1-1,-1 1 1,0-1-1,1 1 1,-1-1-1,1 1 1,0-1-1,-1 1 1,1-1-1,0 1 1,0 0-63,-2 1 83,0 0-1,1 1 1,0-1-1,-1 0 1,1 1 0,0-1-1,0 1 1,1-1 0,-1 1-1,1-1 1,0 1 0,0 0-1,0-1 1,0 1-1,1-1 1,-1 1 0,1-1-1,0 1 1,0-1 0,0 1-1,1-1 1,-1 0 0,1 0-1,0 0 1,-1 0 0,1 0-1,1 0 1,-1 0-1,0 0 1,1-1 0,0 1-1,-1-1 1,1 0 0,0 0-1,0 0 1,0 0 0,0 0-1,1-1 1,-1 1 0,0-1-1,1 0 1,-1 0-1,4 0-82,49-9-2811,-38 1-2845,-2-1-5112,-8 0-904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4:0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26 9732,'9'1'9836,"-10"-7"-4921,-14-10-2658,12 15-2221,-1 0 0,1 0 0,-1 1 0,1-1 0,-1 1 0,1 0 0,-1 0 0,0 0 0,1 0 0,-1 1-1,1-1 1,-1 1 0,1 0 0,0 0 0,-1 0 0,1 1 0,0-1 0,0 1 0,0-1 0,0 1 0,0 0 0,0 0 0,0 1 0,0-1-1,1 1 1,0-1 0,-1 1 0,1 0 0,0 0 0,0 0 0,0 0 0,1 0 0,-1 0 0,1 0 0,0 1 0,-1-1 0,2 0 0,-1 1-1,0-1 1,1 1 0,-1-1 0,1 1 0,0-1 0,0 1 0,1 0 0,-1-1 0,1 1 0,-1-1 0,1 0 0,0 1 0,1-1 0,-1 1-1,0-1 1,1 0 0,0 0 0,0 0 0,0 0 0,0 0 0,0-1 0,2 3-36,0-2-18,0-1 0,-1 0 0,1 1 0,0-2 0,0 1 0,0 0 1,0-1-1,0 1 0,0-1 0,1 0 0,-1-1 0,0 1 0,1-1 0,-1 0 0,0 0 0,1 0 0,-1-1 0,0 1 1,1-1-1,-1 0 0,0 0 0,0-1 0,0 1 0,0-1 0,0 0 0,0 0 0,0 0 0,1-1 18,1-5-6223,-4 5-2811,1 0-4087</inkml:trace>
  <inkml:trace contextRef="#ctx0" brushRef="#br0" timeOffset="663.577">218 27 11957,'18'-10'9110,"1"1"-4487,-17 8-4604,0 1 0,0-1 0,0 0 0,0 1 0,0-1 0,0 1 0,0-1 0,0 1 1,0 0-1,1 0 0,-1 0 0,0 0 0,0 1 0,0-1 0,0 0 0,0 1 0,0 0 0,0-1 0,0 1 0,0 0 0,0 0 0,0 0 0,0 0 0,0 0 0,0 1 0,-1-1 0,1 0 0,-1 1 0,1 0 0,-1-1 0,1 1 0,-1 0 0,0-1 0,0 1 1,0 0-1,0 0 0,0 0 0,0 0 0,-1 0 0,1 0 0,-1 1-19,24 95-491,-26-101 532,1 0 0,-1 1 1,1-1-1,-1 0 0,0 1 1,0-1-1,0 1 0,0-1 1,-1 1-1,1 0 0,-1 0 0,1 0 1,-1 0-1,0 1 0,1-1 1,-1 1-1,0 0 0,0-1 0,0 1 1,0 0-1,0 1 0,-1-1 1,1 1-1,0-1 0,0 1 1,0 0-1,-1 0 0,1 0 0,0 1 1,0-1-1,0 1 0,0 0 1,0-1-1,0 2 0,0-1 0,0 0 1,0 0-1,0 1 0,0 0 1,1-1-1,-1 1 0,0 0 1,1 0-1,0 1 0,0-1 0,-1 1-41,2-2 36,1 0-1,-1 0 0,1 0 0,-1 0 0,1 0 0,-1 0 0,1 0 1,0 1-1,-1-1 0,1 0 0,0 0 0,0 0 0,0 1 0,0-1 0,0 0 1,0 0-1,0 0 0,0 0 0,1 1 0,-1-1 0,0 0 0,1 0 1,-1 0-1,1 0 0,-1 0 0,1 0 0,0 0 0,-1 0 0,1 0 1,0 0-1,0 0 0,-1 0 0,1 0 0,0-1 0,0 1 0,0 0 1,0-1-1,0 1 0,0 0 0,0-1 0,0 0 0,1 1 0,-1-1 0,0 1 1,0-1-1,0 0 0,0 0-35,57-5 51,-35-11-2383,-15 9-2308,1 1-5167,-2 1-2980</inkml:trace>
  <inkml:trace contextRef="#ctx0" brushRef="#br0" timeOffset="1218.499">425 22 9989,'11'6'7847,"-4"6"-3822,1 38-2640,-7-40-689,6 32-312,-2-73-152,-2 7-228,17-42-19,-17 66 101,0 0 0,0 0 0,0 1 0,0-1 0,0 0 0,-1 1 0,1 0 0,0 0 0,-1 0 0,1 0 0,0 0 0,-1 0 0,1 1 0,-1-1 0,0 1 0,1 0 0,-1-1 0,0 1 0,0 0 0,0 0 0,0 1 0,0-1 0,-1 0 0,1 1 0,-1-1 0,0 1-1,1-1 1,-1 1-86,2 1 154,1 0-140,-1 0-1,0 0 1,1 0-1,-2 1 1,1-1-1,0 1 1,-1 0-1,0 0 1,0 0-1,0 0 1,-1 0-1,0 0 1,0 0-1,0 0 1,0 1-1,-1-1 1,0 0-1,0 5-13,-2-7-2776,-2-1-8414,2-2-2179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5:2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9332,'1'2'7502,"0"3"-3308,6 31-875,29 224-293,-40-278-7207,-1-9-1145,5 8-3493,1 8-212</inkml:trace>
  <inkml:trace contextRef="#ctx0" brushRef="#br0" timeOffset="331.982">43 770 9540,'28'-23'9226,"4"17"-4533,-26 6-4651,-1 1 0,0 0 0,0 1-1,-1-1 1,1 1 0,0 0 0,0 0 0,-1 0-1,1 1 1,-1-1 0,0 1 0,0 0 0,0 1 0,0-1-1,0 1 1,-1-1 0,1 1 0,-1 0 0,0 0-1,0 1 1,-1-1 0,1 1 0,-1-1 0,0 1-1,0 0 1,-1 0 0,0 0 0,1-1 0,-1 2 0,-1-1-1,1 0-41,-1-2 99,0 1-1,0-1 0,0 1 1,-1-1-1,1 1 1,-1-1-1,0 0 0,0 0 1,0 1-1,0-1 1,0 0-1,-1 0 0,1 0 1,-1 0-1,0 0 0,0 0 1,0-1-1,-1 1 1,1-1-1,0 1 0,-1-1 1,0 0-1,0 0 0,1 0 1,-1 0-1,0 0 1,0-1-1,-1 0 0,1 1 1,0-1-1,0 0 0,-1 0-98,1-1 55,-2 2 10,-1 0 1,0 0-1,-1-1 1,1 0-1,0 0 0,0-1 1,0 1-1,-1-1 0,1-1 1,0 1-1,0-1 0,-1 0 1,-1-1-66,0-28-6723,10 8-4268,-1 22 10144,0-11-9384</inkml:trace>
  <inkml:trace contextRef="#ctx0" brushRef="#br0" timeOffset="1669.581">459 56 8516,'6'14'8259,"-2"3"-3525,4 42-2421,-4-24-1644,20 287 804,-14-47-881,5-116-109,-7-96 195,-22-90-13583,7 19 7361</inkml:trace>
  <inkml:trace contextRef="#ctx0" brushRef="#br0" timeOffset="3402.92">542 45 6483,'-10'2'5467,"-12"10"23,69-12-1960,282-4 728,-85 4-3045,-63 1-506,75-8 3,18 5-270,-36-9-18,-210 8-354,50-6 27,1 4 1,0 3 0,14 5-96,-108-3-3930,6-4-1700,4-3-3726,5-2-787</inkml:trace>
  <inkml:trace contextRef="#ctx0" brushRef="#br0" timeOffset="4768.664">546 1017 8052,'5'3'8264,"23"2"-4550,239-17 657,-24 2-3875,19-2 835,193-11-80,-109 12-789,-129 5-129,-180 7-834,-48-15-16264,8 6 5773</inkml:trace>
  <inkml:trace contextRef="#ctx0" brushRef="#br0" timeOffset="6312.432">2464 37 7523,'4'-2'10601,"-1"10"-5704,-2 34-3892,-1-38 28,19 315 1257,-7-41-1866,-7-68-230,1-109 423,-8-123-2070,-1-7-3937,-4 0-4676,-2 9-1593</inkml:trace>
  <inkml:trace contextRef="#ctx0" brushRef="#br0" timeOffset="22463.948">988 329 9604,'0'-4'10929,"-11"14"-7838,-18 30-110,23-34-2849,1 1 0,0-1 0,0 1 0,1 0 0,0 0 0,0 0 0,1 1 0,0-1 0,0 1 0,1 0 0,-1 0 0,1 3-132,1-4 37,0 0 1,0 0-1,1-1 1,0 1-1,0 0 1,1 0-1,-1 0 0,2 0 1,-1-1-1,1 1 1,0 0-1,0-1 1,0 0-1,1 1 1,0-1-1,1 0 0,-1 0 1,1-1-1,0 1 1,1-1-1,-1 0 1,1 0-1,0 0 1,0-1-1,1 1 0,-1-1 1,1-1-1,0 1 1,6 2-38,-11-6-19,-1 1 1,0-1 0,1 0-1,-1 0 1,0 1 0,1-1-1,-1 0 1,1 0 0,-1 0-1,1 0 1,-1 0 0,0 0-1,1 1 1,-1-1 0,1 0-1,-1 0 1,1 0 0,-1 0-1,1-1 1,-1 1 0,0 0-1,1 0 1,-1 0 0,1 0-1,-1 0 1,1 0 0,-1-1-1,0 1 1,1 0 0,-1 0-1,0-1 1,1 1 0,-1 0-1,0-1 1,1 1 0,-1 0-1,0-1 1,0 1 0,1 0-1,-1-1 1,0 1 0,0-1-1,1 1 1,-1 0 0,0-1-1,0 1 1,0-1 0,0 1-1,0-1 1,0 1 0,0 0-1,0-1 1,0 1 0,0-1 0,0 1-1,0-1 19,-2-8-4133,-2 0-4687,-1-2-6459</inkml:trace>
  <inkml:trace contextRef="#ctx0" brushRef="#br0" timeOffset="23152.425">1205 374 10085,'3'3'8058,"0"4"-3669,4 19-1506,-6-22-1857,27 185 3038,-26-205-15781,1 5 4150,0 1-3638</inkml:trace>
  <inkml:trace contextRef="#ctx0" brushRef="#br0" timeOffset="23537.81">1528 548 9540,'5'22'12042,"-7"1"-6714,-32 39-2846,35-62-2527,-1 0-1,0 0 1,0-1 0,0 1-1,0 0 1,0 0 0,1-1-1,-1 1 1,0 0 0,0 0-1,0-1 1,0 1 0,0 0-1,0-1 1,0 1-1,0 0 1,0-1 0,0 1-1,0 0 1,0 0 0,0-1-1,0 1 1,0 0 0,-1-1-1,1 1 1,0 0 0,0 0-1,0-1 1,0 1 0,0 0-1,-1 0 1,1-1 0,0 1-1,0 0 1,-1 0-1,1 0 1,0-1 0,0 1-1,-1 0 1,1 0 0,0 0-1,0 0 1,-1 0 0,1 0-1,0-1 1,0 1 0,-1 0-1,1 0 1,0 0 0,-1 0-1,1 0 1,0 0-1,-1 0 1,1 0 0,0 0-1,0 0 1,-1 0 0,1 1-1,0-1 1,-1 0 0,1 0-1,0 0 1,0 0 0,-1 0-1,1 1 1,0-1 0,0 0 44,2-15-5086,0 6-3467,2-2-4142</inkml:trace>
  <inkml:trace contextRef="#ctx0" brushRef="#br0" timeOffset="24055.156">1796 346 10549,'7'-3'9053,"0"8"-4599,9 23-745,-11-3-3238,-1 1-1,-1 0 1,-1-1 0,-1 1 0,-1 0 0,-2 12-471,5-52-6999,1 1-3693,-2 3-2191</inkml:trace>
  <inkml:trace contextRef="#ctx0" brushRef="#br0" timeOffset="24625.91">2005 275 11781,'8'2'8379,"1"5"-4571,15 17-2168,-23-22-1049,7 8-420,-1 1 0,-1 0-1,0 1 1,-1 0 0,0 0 0,-1 0 0,0 0 0,-1 1 0,0-1 0,-1 1 0,-1 0 0,0-1 0,0 1 0,-2 4-171,2-12 98,-1 0 0,-1 0 0,1 0 0,-1 0 1,1 0-1,-1 0 0,-1 0 0,1-1 0,-1 1 1,0 0-1,0-1 0,0 1 0,0-1 0,-1 0 0,0 1 1,0-1-1,0-1 0,0 1 0,-1 0 0,1-1 1,-1 0-1,0 1 0,0-2 0,0 1 0,-1 0 0,1-1 1,0 0-1,-1 0 0,0 0 0,-2 0-98,-4-13-2210,14 1-3533,1 1-4229,-4 8 8707,4-6-11066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5:1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88 6627,'5'2'8548,"4"5"-3460,40-1-2306,255-29-581,-65 13-1579,-51-9 261,43 1-608,182-3-19,-29 15 307,-58 4 130,-301 1-1120,-38 2-3508,2-1 169,0-2-3908,1 1-5046</inkml:trace>
  <inkml:trace contextRef="#ctx0" brushRef="#br0" timeOffset="-2672.916">490 264 6771,'3'-2'10000,"0"7"-5136,3 21-3387,-6-23-535,7 226 2459,2-80-2240,2-54-945,6 58 176,-8-48 192,-19-138-12931,6 22 8364</inkml:trace>
  <inkml:trace contextRef="#ctx0" brushRef="#br0" timeOffset="-4424.494">14 710 6979,'0'0'487,"0"0"-1,0 0 1,0-1 0,0 1-1,0 0 1,0 0 0,0 0-1,0 0 1,0-1 0,-1 1-1,1 0 1,0 0 0,0 0-1,0 0 1,0-1 0,0 1-1,0 0 1,-1 0 0,1 0-1,0 0 1,0 0 0,0 0-1,0 0 1,-1-1-1,1 1 1,0 0 0,0 0-1,0 0 1,0 0 0,-1 0-487,9-9 933,49-29 2558,-51 37-3462,0-1 0,-1 1 0,1 0 0,0 1-1,-1-1 1,1 1 0,0 0 0,0 1 0,-1 0 0,1-1 0,0 2 0,-1-1 0,1 1 0,-1 0 0,1 0 0,-1 0 0,2 2-29,-1 2 7,0 0 1,0 0-1,-1 1 0,0-1 1,0 2-1,-1-1 1,0 0-1,0 1 0,-1-1 1,0 1-1,0 0 1,-1 0-1,0 1 0,0-1 1,-1 0-1,0 1 1,0-1-1,-1 8-7,5 22 27,11 67 525,-19-99-1137,-7-25-5211,10 19 5696,0-10-4801,1 3-1997,0 1-2013</inkml:trace>
  <inkml:trace contextRef="#ctx0" brushRef="#br0" timeOffset="-3970.019">227 831 10629,'-19'-11'8316,"-1"1"-4528,-31 0-1264,46 10-2436,0-1 1,0 0 0,0 1-1,0 0 1,0 0-1,1 0 1,-1 1-1,0 0 1,0 0 0,0 0-1,1 0 1,-1 1-1,0 0 1,1 0 0,0 0-1,-1 0 1,1 1-1,0-1 1,0 1-1,0 0 1,1 1 0,-1-1-1,1 1 1,0-1-1,0 1 1,0 0-1,0 0 1,1 0 0,-1 1-1,1-1 1,0 1-1,0-1 1,1 1-1,0-1 1,-1 2-89,2-3 18,-1 0 1,0 0-1,1 0 1,0 0-1,0 1 1,0-1-1,0 0 1,1 0-1,-1 0 1,1 0-1,-1 1 1,1-1-1,0 0 1,1 0-1,-1-1 1,0 1-1,1 0 0,-1 0 1,1-1-1,0 1 1,0-1-1,0 1 1,1-1-1,-1 0 1,0 0-1,1 0 1,-1 0-1,1 0 1,0 0-1,-1-1 1,1 1-1,0-1 0,0 0 1,0 0-1,0 0 1,0 0-1,1-1 1,-1 1-1,1-1-18,5 2 14,0-1 0,0 0 0,1-1 0,-1 0 0,0 0-1,1-1 1,-1 0 0,0 0 0,0-1 0,0-1 0,0 1-1,0-2 1,-1 1 0,1-1 0,-1 0 0,5-3-14,7-25-7396,-12 8-3990,-5 9 885</inkml:trace>
  <inkml:trace contextRef="#ctx0" brushRef="#br0" timeOffset="1535.831">613 1056 6915,'-27'4'10831,"45"3"-6922,233-11-809,11-3-1680,87-7-316,-82 9-594,304-1-9,-325-1-410,-159 5-46,-81 0-3788,-3-4-10239,-1 1 3297</inkml:trace>
  <inkml:trace contextRef="#ctx0" brushRef="#br0" timeOffset="3015.309">483 113 5683,'-1'-5'6740,"2"-14"-2992,-1 21 2835,6 47-3086,-1-19-3208,-5 66 901,-2-86-1486,2-7-83,-1-1 1,0 1 0,1 0 0,-1 0-1,1 0 1,0 0 0,0 0 0,0 0-1,0 0 1,1 0 0,-1 0-1,1 0 1,0 0 0,0 0 0,0 0-1,0-1 1,0 1 0,1 0 0,0 1 378,0-3-7609,0-1-5013</inkml:trace>
  <inkml:trace contextRef="#ctx0" brushRef="#br0" timeOffset="4654.933">2699 32 6867,'1'10'12741,"2"8"-6799,10 78-4264,-12-56-1405,-1 7-160,2-1 1,3 0-1,1 0 0,3 4-113,13 159 379,-19 39-280,0-172-70,0-40-40,-2-1 59,-12-56-5810,9 19 4715,-8-6-9090,-1 1-1399</inkml:trace>
  <inkml:trace contextRef="#ctx0" brushRef="#br0" timeOffset="27045.181">961 385 9364,'-5'2'9218,"-7"18"-5977,-22 81 23,32-87-3217,0-1-1,1 1 0,0 0 0,1 1 1,1-1-1,0 0 0,1-1 1,0 1-1,1 0 0,3 6-46,-4-15 65,-1 0-1,2 0 0,-1 0 1,0 0-1,1 0 1,0 0-1,0-1 0,1 1 1,-1-1-1,1 0 0,0 0 1,0 0-1,0-1 0,1 1 1,-1-1-1,1 0 1,0 0-1,0-1 0,0 1 1,0-1-1,0 0 0,0-1 1,1 1-1,0-1-64,-6-7-370,-7-2-3521,1 0-7311,3 2-414</inkml:trace>
  <inkml:trace contextRef="#ctx0" brushRef="#br0" timeOffset="27800.428">1225 476 8420,'-5'-7'8938,"-5"10"-4489,-16 25-847,23-21-3495,0 0 0,1 0 1,0 0-1,1 0 0,-1 0 0,1 0 0,1 0 0,-1 0 1,1 0-1,0 0 0,1 1 0,0-1 0,0 0 0,1 0 1,-1 0-1,1 0 0,1 0 0,0-1 0,0 1 1,0-1-1,0 0 0,1 1 0,1-1-107,0-3 7,0-1 0,0 0 0,0-1 0,0 1 0,0-1 0,1 0 0,-1 0 0,0-1 0,1 1 0,-1-1 0,0-1 0,1 1 0,-1-1 0,0 0 0,1 0 0,-1 0 0,0-1 0,0 1 0,0-1 0,0-1 0,0 1 0,0-1 0,-1 0 0,1 0 0,-1 0 0,0 0 0,0-1 0,0 0 0,0 0 0,-1 0 0,0 0 0,1 0-7,-3 0 6,0 0 0,1 0 0,-1 0 0,0 0 0,-1 0 0,1 0 0,-1 0 0,0 0 0,0 0 0,0 0 0,0 0 0,-1 0 0,1 0 0,-1 0 0,0 0 0,-1 1 0,1-1 0,0 0 0,-1 0 0,0 1 0,0-1 0,0 1 0,-1 0 0,1-1 0,-1 1 0,1 0 0,-1 1 0,0-1 0,0 0 0,0 1 0,-1-1 0,1 1 0,-1 0 0,1 0 0,-1 1 0,0-1 0,1 1 0,-1 0 0,0 0 0,0 0 0,0 0 0,0 0 0,0 1 0,-1 0-6,-4 0-692,-14-1-459,19-4-4151,5-2-4913,2 2-771</inkml:trace>
  <inkml:trace contextRef="#ctx0" brushRef="#br0" timeOffset="28163.75">1527 652 8324,'8'14'9753,"-7"2"-4248,-1-11-5220,-1-1 0,0 0 0,0 1 0,-1-1 0,1 0 0,-1 0 0,0 0 0,0 0 0,0-1 0,-1 1 0,0 0 0,1-1 0,-1 0 0,0 0-1,0 1 1,-1-2 0,-2 4-285,-6-8-1994,7-17-13382,4 9 4336</inkml:trace>
  <inkml:trace contextRef="#ctx0" brushRef="#br0" timeOffset="29081.418">1847 432 9236,'-31'0'9262,"2"15"-4828,24-11-4222,1 1 0,-1-1 0,1 1 0,0-1 0,0 1 0,0 1 1,1-1-1,0 0 0,0 1 0,0 0 0,1-1 0,0 1 0,0 0 0,0 0 0,1 1-212,0-2 14,0 0-1,1 0 0,0 0 1,0 0-1,0 0 0,1 0 1,0 0-1,0 0 0,0-1 1,0 1-1,1 0 0,0 0 1,0-1-1,0 1 0,1-1 1,-1 0-1,1 0 0,0 0 1,0 0-1,1 0 0,-1-1 1,1 1-1,-1-1 0,1 0 1,0 0-1,1 0 0,-1-1 1,0 1-1,1-1 0,-1 0 1,1 0-1,0-1 0,0 1 1,-1-1-1,1 0 0,0-1 1,0 1-1,0-1 1,0 0-1,0 0 0,0 0 1,0-1-1,0 0 0,4-1-13,-5 1 1,0-1 0,-1 0 0,1-1 0,0 1 0,0-1 0,-1 1 0,0-1 0,1 0 0,-1-1 0,0 1-1,-1 0 1,1-1 0,-1 0 0,1 1 0,-1-1 0,0 0 0,0 0 0,-1 0 0,1-1 0,-1 1 0,0 0 0,0 0 0,0-1 0,-1 1 0,0-1-1,0 1 1,0-1 0,0 1 0,0 0 0,-1-1 0,0 1 0,0 0 0,0-1 0,-1 1 0,1 0 0,-1 0 0,0 0 0,0 0 0,0 0 0,-2 0-1,3 0-12,-1 0 0,0 0 0,-1 0 0,1 0 0,-1 1 1,1-1-1,-1 1 0,0 0 0,-1 0 0,1 0 0,0 0 0,-1 1 1,1-1-1,-1 1 0,0 0 0,0 0 0,0 0 0,0 0 1,0 1-1,0 0 0,-1 0 0,1 0 0,0 0 0,-1 1 0,0-1 12,0 3-1483,11 2-12201,1-4 2426</inkml:trace>
  <inkml:trace contextRef="#ctx0" brushRef="#br0" timeOffset="29535.616">2053 355 10885,'10'3'8890,"-1"6"-4298,14 28-2711,-18-29-863,1 2-872,0 0 1,-1 1-1,0-1 1,0 1-1,-1 0 1,0 1 0,-1-1-1,-1 1 1,0-1-1,0 1 1,-1 0-1,-1 0 1,0-1-1,0 1 1,-1 0-1,-1 0 1,0-1-1,0 1 1,-1-1 0,-1 1-1,0-1 1,0 0-1,-1-1 1,-1 1-1,0-1 1,0 0-1,-8 9-146,-10-9 187,25-27-4760,6-1-8545,-3 7-584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5:3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104 781 4386,'21'19'9015,"-17"-18"-8113,-4-1-445,0 0-1,0 0 0,0 0 0,0-1 1,0 1-1,0 0 0,0 0 1,0 0-1,0 0 0,0 0 1,0-1-1,0 1 0,0 0 0,1 0 1,-1 0-1,0 0 0,0 0 1,0 0-1,0 0 0,0-1 0,0 1 1,1 0-1,-1 0-456,-4-1 82,0-1-1,0 1 1,0 0 0,0 0-1,0 0 1,0 1 0,0 0-1,-1-1 1,1 1 0,0 1-1,0-1 1,0 1 0,0-1-1,0 1 1,0 0-1,0 1 1,0-1 0,0 1-1,0 0 1,1 0 0,-1 0-1,1 0 1,-1 0 0,1 1-1,0 0 1,0-1 0,0 1-1,0 1 1,0-1 0,1 0-1,-1 1 1,1-1 0,-1 3-82,2-4 5,0 0 0,0 1 0,0-1 0,0 0-1,0 0 1,1 0 0,-1 0 0,1 1 0,-1-1 0,1 0 0,0 1 0,0-1 0,0 0 0,0 1 0,1-1 0,-1 0 0,1 0 0,-1 1 0,1-1 0,0 0 0,-1 0 0,1 0 0,0 0 0,1 0 0,-1 0 0,0 0 0,1 0 0,-1 0 0,1-1 0,-1 1 0,1-1 0,0 1 0,1 1-5,69 33 417,-69-35-434,-1-1-1,1 1 0,0-1 1,-1 0-1,1 0 1,0 0-1,0 0 0,-1 0 1,1 0-1,0-1 1,-1 1-1,1-1 1,0 0-1,-1 0 0,1 0 1,-1 0-1,1 0 1,-1 0-1,0-1 0,1 1 1,-1-1-1,0 0 1,0 0-1,0 0 0,0 0 1,0 0-1,0-1 18,4-3-2129,-1 1-1590,-2 0-5912,-2 0-2473</inkml:trace>
  <inkml:trace contextRef="#ctx0" brushRef="#br0" timeOffset="1342.282">475 47 9780,'9'29'8871,"-1"0"-4018,22 107-2508,-29-131-1982,13 158 349,6 4-290,-7 28-110,2-50 72,-10-90 216,-10-67-6509,1 0-3901,0 0-3097</inkml:trace>
  <inkml:trace contextRef="#ctx0" brushRef="#br0" timeOffset="2977.974">2570 12 6547,'1'0'1059,"6"-5"12417,-3 18-9947,25 206-239,-19-127-2986,9 138 408,17-46-661,-21-89 45,-4 42-189,-29-160-12815,10 9 6994</inkml:trace>
  <inkml:trace contextRef="#ctx0" brushRef="#br0" timeOffset="4891.121">479 52 6019,'-1'10'8103,"16"2"-4542,107-16 1759,105-3-3149,270-3-1037,-23-9-376,-287 6-588,138-2 4,-101 17-27,-210 0 459,-1 0-3257,-32-7-5061,-2 0-1740,9 3 1120</inkml:trace>
  <inkml:trace contextRef="#ctx0" brushRef="#br0" timeOffset="6398.711">575 1038 6755,'1'11'10927,"18"-6"-7073,34-5-4051,-42-1 1308,551-45 2416,-326 32-2905,-48 11-321,69 1 289,37 6 48,-119-5-148,49 5-148,-143-3-1120,-28-11-8299,-25-9 3818,-21 10 633</inkml:trace>
  <inkml:trace contextRef="#ctx0" brushRef="#br0" timeOffset="17829.247">990 349 9188,'0'-3'3099,"0"3"3066,-3 12-1919,-1-1-3195,-2 2-567,0 0 0,1 1 0,1 0 0,0 0 0,1 1 0,0-1 0,1 1 0,1 7-484,0-14 9,0 0 0,1-1 0,0 1 0,1 0 0,-1 0 0,1 0 0,1-1 0,0 1 0,0-1 0,0 1 0,1-1 0,0 0 0,0 0 0,1 0 0,0 0 0,0 0 0,1-1 0,0 0 0,0 0 0,0 0 0,1-1 0,0 0 0,0 0 0,0 0 0,0-1 0,7 4-9,40-4 67,-67-26-1426,10 16-1137,3 4 1594,-3-4-3777,2 2-1505,1-2-6102</inkml:trace>
  <inkml:trace contextRef="#ctx0" brushRef="#br0" timeOffset="18565.925">1206 450 9524,'12'-27'10934,"55"-5"-5930,-63 33-4990,-1-1-1,1 1 1,-1 0-1,0 0 1,1 1-1,-1-1 0,0 1 1,0-1-1,0 1 1,0 0-1,0 0 1,-1 1-1,1-1 1,-1 0-1,1 1 1,-1 0-1,0-1 0,0 1 1,0 0-1,0 0 1,0 0-1,-1 0 1,0 1-1,1-1 1,-1 0-1,0 1 0,-1-1 1,1 0-1,0 1 1,-1-1-1,0 1 1,0-1-1,0 1 1,0-1-1,-1 1 1,1-1-1,-1 1 0,0-1 1,0 0-1,0 1 1,0-1-1,-1 0 1,1 0-1,-1 0 1,0 0-1,0 0 1,0 0-1,-1 1-13,-62 69 67,132-83 3625,1 10-3078,-63-2-6106,-1-2-9084,-1 0 4179</inkml:trace>
  <inkml:trace contextRef="#ctx0" brushRef="#br0" timeOffset="19036.183">1582 568 10533,'9'8'11491,"-1"30"-7986,-7-34-3354,-1-1 0,1 1 1,-1 0-1,0 0 0,-1 0 0,1-1 0,-1 1 0,1 0 1,-1 0-1,0-1 0,-1 1 0,1-1 0,-1 1 1,1-1-1,-1 0 0,0 1 0,0-1 0,-1 0 0,1 0 1,0 0-1,-3 1-151,-11-16-3132,15 3-1427,2 2-3600,1-1-4679</inkml:trace>
  <inkml:trace contextRef="#ctx0" brushRef="#br0" timeOffset="19984.872">1771 394 9364,'8'-15'8451,"19"-4"-6744,-20 15-489,-5 2-1106,0 0 0,0 0 0,0 0 1,0 1-1,0-1 0,0 1 0,0-1 0,1 1 0,-1 0 0,1 0 0,-1 0 0,1 0 1,-1 0-1,1 1 0,-1-1 0,1 1 0,-1-1 0,1 1 0,0 0 0,-1 0 0,1 0 0,0 1 1,-1-1-1,1 1 0,-1-1 0,1 1 0,-1 0 0,1 0 0,-1 0 0,1 0 0,-1 0 0,0 1 1,0-1-1,0 1 0,0-1 0,0 1 0,0 0 0,0 0 0,0 0 0,0 0 0,-1 0 1,1 0-1,-1 0 0,0 1 0,0-1 0,0 1 0,0-1 0,0 1 0,0-1 0,0 1 0,-1 1-112,0 7 34,-1 0 0,-1 0 0,0 0 0,-1-1 0,0 1 0,0-1 0,-1 0 0,0 0 0,-1 0-1,0 0 1,-1-1 0,0 1 0,0-2 0,-1 1 0,-5 5-34,0 2 206,75-6 2268,36-10-1423,-96-6-2045,-2-13-9318,-1 9 1619,1 2-1989</inkml:trace>
  <inkml:trace contextRef="#ctx0" brushRef="#br0" timeOffset="20517.647">2108 248 11813,'4'11'9458,"11"8"-6760,-1-2-1842,35 115 1593,-47-124-2303,0 1 0,0 0 0,-1 0 0,0 0 0,0 0 0,-1 0 0,0 0 0,-1 0 0,0 0 0,-1 0 1,1 0-1,-2 0 0,1-1 0,-1 1 0,0-1 0,-1 1 0,0-1 0,-1 0 0,1-1 0,-5 6-146,-9 0 610,15-20-3909,5 5-70,2-1-8194,-4 1-995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6:0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10277,'7'13'9868,"13"8"-6371,-6-6-1941,48 63-243,-58-84-10446,-4 4 2573,1-2-4242</inkml:trace>
  <inkml:trace contextRef="#ctx0" brushRef="#br0" timeOffset="300.834">160 165 11397,'-4'20'10037,"1"1"-5200,-14 60-3749,8-65-2068,9-17-4723,7-8-5822,-4 5 2390</inkml:trace>
  <inkml:trace contextRef="#ctx0" brushRef="#br0" timeOffset="902.536">261 190 10453,'15'-18'9989,"4"11"-5601,-17 7-4357,1 0 0,-1 0 0,0 0 0,0 0 0,1 1-1,-1-1 1,0 1 0,0-1 0,0 1 0,0 0 0,0 0 0,0 0-1,0 0 1,0 0 0,0 0 0,0 0 0,0 1 0,-1-1 0,1 1 0,-1-1-1,1 1 1,-1 0 0,1 0 0,-1 0 0,0-1 0,0 1 0,0 0-1,0 1-30,9 45-56,-9-29-327,-8-22-661,6 1 1095,0 0-1,0 0 0,-1 0 1,1 0-1,-1 0 1,1 0-1,-1 1 0,0-1 1,1 1-1,-1-1 1,0 1-1,0 0 1,0-1-1,0 1 0,-1 0 1,1 0-1,0 1 1,0-1-1,-1 0 0,1 1 1,0-1-1,-1 1 1,1 0-1,0 0 1,-1 0-1,1 0 0,0 0 1,-1 0-1,1 1 1,0-1-1,-1 1 0,1 0 1,0-1-1,0 1 1,0 0-1,-1 0 1,1 1-1,0-1 0,0 0 1,1 1-1,-1-1 1,0 1-1,0-1 0,1 1 1,-1 0-1,1 0 1,-1 0-1,1 0 1,-1 2-51,2-2 42,0 0 0,1 0 0,-1 0 1,0 0-1,1 0 0,0 0 0,-1 0 1,1 0-1,0 0 0,0 0 0,0-1 1,1 1-1,-1 0 0,0-1 0,0 1 1,1 0-1,-1-1 0,1 0 0,0 1 1,-1-1-1,1 0 0,0 0 0,0 0 1,0 0-1,0 0 0,-1 0 0,1-1 1,0 1-1,0-1 0,1 1 0,-1-1 1,0 0-1,0 0 0,0 0 0,0 0 1,0 0-1,0 0 0,0 0 0,0-1 1,0 1-1,0-1 0,0 0 0,0 1 1,0-1-1,0 0 0,0 0 0,-1 0 1,1 0-1,0-1-42,27-41-7390,-21 22-2698,-3 9-1170</inkml:trace>
  <inkml:trace contextRef="#ctx0" brushRef="#br0" timeOffset="1250.189">456 75 10757,'4'28'9095,"-1"1"-3543,-1 28-1899,6 45-4548,-8-103-6849,1-9-1343,-1 2-2228</inkml:trace>
  <inkml:trace contextRef="#ctx0" brushRef="#br0" timeOffset="2058.597">590 163 9156,'0'7'11593,"-1"28"-7856,1-33-3708,-1 1 0,1 0 0,-1-1 0,1 1 0,0 0 0,0-1 0,0 1 0,1 0 0,-1-1 0,0 1 0,1 0 0,0-1 0,0 1 0,0-1 0,0 1 0,0-1 0,0 1 0,1-1 0,-1 0 0,1 1 0,-1-1 0,1 0 0,0 0 0,0 0 0,0-1 0,0 1 0,0 0 0,1-1 0,-1 1 0,0-1 0,1 0 0,-1 0 0,1 0 0,-1 0 0,1 0 0,-1 0 0,1-1 0,0 1 0,-1-1 0,1 0 0,0 0 0,0 0 0,-1 0 0,1 0 0,0-1 0,-1 1 0,1-1-29,1-2-1,-1 0-1,0-1 0,0 0 1,0 1-1,0-1 1,-1 0-1,1-1 1,-1 1-1,0 0 1,0-1-1,-1 1 0,1-1 1,-1 1-1,0-1 1,0 0-1,0 1 1,-1-1-1,0 0 1,0 0-1,0 1 0,-1-1 1,1 0-1,-1 0 1,-1-3 1,4 9-7601,1 3-1601,0-2 209</inkml:trace>
  <inkml:trace contextRef="#ctx0" brushRef="#br0" timeOffset="2607.063">786 225 10213,'15'4'7987,"3"-7"-4410,32-21-1770,-49 22-1792,0 1-1,0-1 1,0 1 0,-1 0-1,1-1 1,-1 1-1,1-1 1,-1 1-1,0-1 1,1 0 0,-1 1-1,0-1 1,0 1-1,0-1 1,0 1 0,0-1-1,-1 0 1,1 1-1,0-1 1,-1 1 0,1-1-1,-1 1 1,1-1-1,-1 1 1,0 0 0,0-1-1,1 1 1,-1 0-1,0-1 1,0 1-1,-1 0 1,1 0 0,0 0-1,0 0 1,0 0-1,-1 0 1,1 0 0,0 1-1,-1-1 1,1 0-1,-1 1 1,1-1 0,-1 1-1,1-1 1,-1 1-1,1 0 1,-1 0 0,0-1-1,1 1 1,-1 0-1,1 0 1,-1 1-1,1-1 1,-1 0 0,0 1-1,1-1 1,-1 1-1,1-1 1,0 1 0,-1-1-1,1 1 1,-1 0-1,1 0 1,0 0 0,0 0-1,-1 0-14,0 1 86,-1 0 0,1 0 0,0 1 0,0-1 0,0 1 0,0-1 0,1 1 0,-1-1 0,1 1 0,-1 0 0,1 0 0,0 0 0,0 0-1,0 0 1,0 0 0,1 0 0,-1 0 0,1 0 0,0 0 0,0 0 0,0 0 0,0 1 0,1-1 0,-1 0 0,1 0 0,0 0 0,0 0 0,0 0 0,0 0 0,0-1 0,1 1-1,-1 0 1,1-1 0,0 1 0,0 0 0,0-1 0,0 0 0,0 0 0,0 1 0,1-1 0,-1-1 0,1 1 0,-1 0 0,1-1 0,0 1 0,-1-1 0,1 0 0,0 1 0,0-2-1,0 1 1,0 0 0,0 0 0,0-1 0,1 0 0,-1 0 0,0 0-86,40-11-3827,-32 1-2055,-1-4-4119,-4 6 367</inkml:trace>
  <inkml:trace contextRef="#ctx0" brushRef="#br0" timeOffset="3063.419">1009 282 11253,'14'3'11284,"14"-10"-6302,-8 3-2991,46 5-1175,-68-7-17496,0 3 11886,0-2-4042</inkml:trace>
  <inkml:trace contextRef="#ctx0" brushRef="#br0" timeOffset="3885.844">1231 1 9957,'2'7'8161,"3"1"-3318,23 16-1485,-15-13-2144,-8-5-1127,-1 0 1,0 0 0,0 0 0,0 1 0,0-1 0,-1 1-1,0 0 1,-1 0 0,0 0 0,0 0 0,0 1 0,-1-1-1,0 0 1,0 1 0,-1-1 0,0 1 0,0-1 0,-1 1-1,0-1 1,0 0 0,-1 1 0,0-1 0,0 0-1,-1 0 1,0 1-88,-22 45 862,35-69-4150,-6 7-3255,-2 0-4452,-2 3 1247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6:0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 7395,'5'-6'10667,"-8"12"-7033,-7 12-2301,-31 76 1260,38-86-2579,1 1 0,0-1 0,0 1 0,1-1 0,0 1 0,0 0 0,1 0 0,0-1 0,1 1 0,0 0 0,1-1 0,-1 1 0,2-1 0,-1 1 0,1-1 0,0 0-1,1 0 1,0 0 0,0 0 0,1-1 0,0 0 0,0 0 0,0 0 0,1 0 0,0-1 0,2 1-14,21 8 88,-38-22-2259,-1-8-13172,8 7 6800</inkml:trace>
  <inkml:trace contextRef="#ctx0" brushRef="#br0" timeOffset="673.881">239 174 10917,'2'21'10503,"5"11"-6794,-1-6-2613,-3-15-3581,-3-16-2344,-4-5-3285,0 3-2667</inkml:trace>
  <inkml:trace contextRef="#ctx0" brushRef="#br0" timeOffset="974.747">237 101 11333,'0'0'2593,"0"0"17,2 0-1698,-1 1-608,3 1-2657,2 0-2337,1 1-6003</inkml:trace>
  <inkml:trace contextRef="#ctx0" brushRef="#br0" timeOffset="1290.946">433 170 8404,'-26'-14'12449,"23"14"-12206,-1 0 0,1 0 0,0 0 1,0 1-1,0-1 0,-1 1 0,1 0 0,0 0 0,0 0 0,0 0 0,0 1 0,0-1 1,1 1-1,-1 0 0,0 0 0,1 0 0,-1 0 0,1 0 0,0 0 0,0 1 1,-2 1-244,3-2 25,0 0 0,0 0 1,0 0-1,0 0 1,0 0-1,1 0 0,-1 0 1,1 1-1,0-1 0,-1 0 1,1 0-1,0 0 1,0 1-1,0-1 0,1 0 1,-1 0-1,0 1 1,1-1-1,0 0 0,-1 0 1,1 0-1,0 0 1,0 0-1,0 0 0,0 0 1,1 0-1,-1-1 0,0 1 1,1 0-1,-1-1 1,1 1-1,0-1 0,-1 1 1,1-1-1,0 0 1,0 0-1,0 0 0,0 0 1,0 0-1,0 0 1,0 0-1,0-1 0,0 1 1,1-1-1,-1 1 0,0-1 1,0 0-1,0 0 1,1 0-1,-1 0 0,0 0 1,0-1-1,0 1 1,1-1-1,-1 1 0,0-1 1,0 0-1,0 0 1,0 0-1,0 0-25,17-15-3350,-10 1-2252,-2 5-3356,-3 4-598</inkml:trace>
  <inkml:trace contextRef="#ctx0" brushRef="#br0" timeOffset="1531.9">430 70 10741,'14'44'13457,"-4"28"-9435,-3-19-2727,-7-52-1350,3 13-503,-1-11-4533,-1-9-7069,0 0 525</inkml:trace>
  <inkml:trace contextRef="#ctx0" brushRef="#br0" timeOffset="2011.278">563 247 10213,'30'-2'12587,"14"1"-6859,-2 1-4853,-36 1-1076,0 0 1303,-4-2-3305,-1 0-3149,-1-3-4447,-1 1-3135</inkml:trace>
  <inkml:trace contextRef="#ctx0" brushRef="#br0" timeOffset="2668.736">875 211 10181,'9'5'10824,"-3"9"-5260,-5-11-5493,-1 0 0,1 0 0,0 0 0,-1 1 0,0-1 1,0 0-1,0 0 0,0 1 0,0-1 0,-1 0 0,1 0 0,-1 0 1,0 1-1,0-1 0,0 0 0,0 0 0,-1 0 0,1-1 0,-1 1 0,0 0 1,1 0-1,-1-1 0,-3 3-71,-18-5-293,20-3-5224,2-2-5467,2 4-411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10037,'4'2'8278,"-1"5"-4210,-2 24-2599,-1-27-448,0 10-369,0-6-543,-1-1 1,1 1-1,0-1 1,1 1-1,0-1 1,0 1-1,0-1 1,1 0-1,0 1 1,1-1-1,-1 0 1,2 0-1,-1-1 1,1 1-1,3 5-109,-3-11-16,-1 0 0,1-1 0,-1 0 0,0 0 1,1 0-1,-1 0 0,1 0 0,-1-1 0,0 0 0,1 1 0,-1-1 0,0 0 0,0-1 0,0 1 0,0 0 0,0-1 0,0 0 1,0 0-1,0 0 0,0 0 0,-1 0 0,1-1 0,-1 1 0,0-1 0,0 1 0,0-1 0,0 0 0,0 0 0,0 0 1,0-1 15,4-6-47,0-1 0,-1 0 0,0 0 0,-1 0 1,0 0-1,-1-1 0,0 1 0,-1-1 0,0 0 1,-1 0-1,0 0 0,-1 0 0,-1-3 47,5 102 2463,34 198-1455,-39-285-1032,1-1-1,-1 1 0,1-1 1,-1 1-1,1 0 1,-1-1-1,1 1 0,-1 0 1,1 0-1,-1-1 1,0 1-1,1 0 0,-1 0 1,1 0-1,-1 0 1,0 0-1,1 0 0,-1 0 1,0 0-1,1 0 1,-1 0-1,1 0 1,-1 0-1,0 0 0,1 0 1,-1 0-1,1 1 1,-1-1-1,1 0 0,-1 1 1,0-1-1,1 0 1,-1 1-1,1-1 0,-1 0 1,1 1-1,0-1 1,-1 1-1,1-1 0,-1 1 1,1-1-1,0 1 1,0-1-1,-1 1 0,1-1 1,0 1-1,0 0 1,-1-1-1,1 1 0,0-1 1,0 1-1,0 0 1,0-1-1,0 1 0,0 0 1,0-1-1,0 1 1,0-1-1,0 1 0,1 0 1,-1-1-1,0 1 1,0-1-1,1 1 25,-15-12-5139,3-2-5476,4 2-1593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6:3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0 593 4946,'6'-4'4441,"0"3"-3159,56-9 930,45-4-1489,9 16-305,289-25 124,-132 2-443,259-14 301,-33 21-355,36 9 70,-121 8-112,78-14 26,-66 3-32,457 34 6,-221-40 10,466-17-10,-429 24-3,-240-6-11,-411 10 12,1061-37 217,772 23-213,-867-23 14,113 10 387,-143-13-238,80-15-96,-121-3-51,182 14 182,-599 19-51,28 11-40,303-8 101,-419 22-509,-424 4 96,0 0-1278,-5-2-5674,-6 0-556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3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10325,'10'4'11635,"16"-8"-7632,-12 1-2601,-3 2-1335,9 1 888,-9 3-9058,-10-4-2630,-1 1 1198</inkml:trace>
  <inkml:trace contextRef="#ctx0" brushRef="#br0" timeOffset="447.945">20 212 13862,'7'2'10128,"13"-4"-7464,-10 1-1439,23 3 361,0 0-5618,-12-5-8897,-13 1 441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3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125 132 8996,'-1'-2'8222,"-3"-9"-1383,-27-11-4572,27 24-2218,-1-1 0,1 1 0,-1 0 0,1 0 1,0 0-1,0 0 0,0 1 0,0-1 0,0 1 0,0 0 0,1 1 0,0-1 0,-1 0 1,1 1-1,0 0 0,1 0 0,-1 0 0,1 0 0,0 0 0,0 0 0,0 1 0,0-1 1,1 1-1,-1-1 0,1 1 0,1 0 0,-1 2-49,-1-2 7,1-1 0,0 1 1,0 0-1,0-1 0,1 1 0,0 0 1,0-1-1,0 1 0,0 0 0,1 0 1,0-1-1,-1 1 0,2-1 0,-1 1 0,1-1 1,-1 1-1,1-1 0,1 0 0,-1 0 1,0 0-1,1 0 0,0 0 0,0 0 1,0-1-1,0 1 0,1-1 0,-1 0 0,1 0 1,0-1-1,0 1 0,0-1 0,0 1 1,0-1-1,1 0 0,-1-1 0,1 1 1,-1-1-1,3 0-7,-1 0-3,1-1 0,-1 0 0,0 0 1,0-1-1,0 0 0,0 0 0,0 0 0,0-1 1,-1 0-1,1 0 0,0 0 0,-1-1 0,5-3 3,1-8-4572,-6-5-4570,-5 13 3177,1-1-2228</inkml:trace>
  <inkml:trace contextRef="#ctx0" brushRef="#br0" timeOffset="924.992">248 165 9748,'-1'-4'8001,"2"-2"-3496,21-22-790,-20 26-3660,0 1-1,0-1 0,1 1 1,-1 0-1,0-1 0,1 1 1,0 0-1,-1 0 0,1 1 1,0-1-1,-1 0 0,1 1 1,0 0-1,-1 0 0,1-1 1,0 2-1,0-1 0,-1 0 1,1 0-1,0 1 1,0 0-1,-1-1 0,1 1 1,-1 0-1,1 1 0,-1-1 1,1 0-1,-1 1 0,0-1 1,1 1-1,1 1-54,1 1-12,0-1 0,-1 1 0,1 0 0,-1 1-1,0-1 1,0 1 0,0 0 0,0 0 0,-1 0 0,0 1 0,0-1 0,0 1 0,-1-1 0,1 3 12,3 75-126,-12-121-7776,5 36 7900,0 0 1,0 0-1,-1 0 1,1 1 0,0-1-1,-1 0 1,1 1-1,-1-1 1,0 1-1,1-1 1,-1 1 0,0 0-1,0 0 1,0 0-1,0 0 1,0 0-1,0 0 1,0 1 0,0-1-1,0 0 1,0 1-1,0 0 1,-1 0-1,1-1 1,0 1 0,0 0 1,-65 15 3968,65-14-3850,0-1 1,0 1-1,1 0 1,-1-1-1,0 1 0,1 0 1,-1 0-1,1 0 1,-1 0-1,1 1 0,-1-1 1,1 0-1,0 0 1,0 1-1,0-1 1,0 1-1,0-1 0,0 1 1,0 0-1,0-1 1,0 1-1,1 0 1,-1-1-1,1 1 0,-1 0 1,1 0-1,0 0 1,0-1-1,-1 1 1,1 0-1,1 0 0,-1 0 1,0 0-1,0-1 1,1 2-119,2 1 67,1-1 1,-1 0 0,1 0 0,0 0 0,0-1 0,0 0 0,0 1-1,0-1 1,0 0 0,1-1 0,-1 1 0,1-1 0,-1 0 0,1 0-1,0-1 1,-1 1 0,1-1 0,0 0 0,-1 0 0,1 0 0,0-1-1,-1 0 1,1 0-68,46-31-3625,-34 6-2866,-2-2-4154,-15 28 10519,6-12-8064</inkml:trace>
  <inkml:trace contextRef="#ctx0" brushRef="#br0" timeOffset="1194.486">485 126 11221,'14'20'8780,"-5"4"-3852,-1 58-2286,-7-50-1613,5 74-1648,-15-126-12627,8 8 7299,0-3-2825</inkml:trace>
  <inkml:trace contextRef="#ctx0" brushRef="#br0" timeOffset="1542.122">498 141 11285,'14'-19'8675,"5"8"-4223,-17 10-4342,1 1-1,0-1 1,-1 1-1,1 0 1,0 0-1,-1 0 1,1 0 0,0 0-1,0 0 1,-1 1-1,1 0 1,0-1 0,-1 1-1,1 0 1,-1 0-1,1 0 1,-1 1-1,0-1 1,1 1 0,-1-1-1,0 1 1,0 0-1,1 1-109,1-1 45,-1 0 0,0 1 0,-1-1 0,1 1 0,0 0 0,-1 0 0,0 0 0,1 0-1,-1 0 1,0 0 0,-1 1 0,1-1 0,0 1 0,-1-1 0,0 1 0,0-1 0,0 1 0,0 0-1,-1 0 1,0-1 0,1 1 0,-1 0 0,0 0 0,-1-1 0,1 1 0,-1 0 0,0 0 0,0-1-1,0 1 1,0 0 0,0-1 0,-1 1 0,0-1 0,0 0 0,0 0 0,0 1 0,0-1 0,0-1-1,-1 1 1,0 0 0,1 0 0,-1-1 0,0 0 0,0 1 0,-1-1 0,1 0 0,-3 1-45,-34 1-2119,27-8-3283,4-5-5918,7 4 1134</inkml:trace>
  <inkml:trace contextRef="#ctx0" brushRef="#br0" timeOffset="2581.754">695 107 10629,'10'-16'10026,"8"6"-5581,44 4-2437,-56 8-1978,0 1 0,0 1 0,0-1 0,0 1 0,0 0 0,-1 0 0,1 1 0,-1 0 0,-1 0 0,1 0 0,-1 0 0,1 1 0,-2 0 0,1-1 0,0 2 0,-1-1 0,-1 0 0,1 0 0,-1 1 0,0 0 0,0-1 0,-1 1 0,1 0 0,-2 0 0,1 1-30,-3 7 26,-10-34-86,2 3-130,6 12 186,0 1 1,-1 0-1,1 0 1,0 1-1,-1-1 0,0 1 1,1 0-1,-1 0 1,0 1-1,0-1 0,0 1 1,0 0-1,0 1 1,-1-1-1,1 1 1,0 0-1,0 0 0,0 1 1,0-1-1,-1 1 1,1 0-1,0 1 0,1-1 1,-1 1-1,0 0 1,-2 1 3,6-1 25,0-1 0,-1 1 1,1 0-1,1 0 1,-1 0-1,0 0 1,0 0-1,1 0 0,-1 0 1,1 0-1,-1 0 1,1 0-1,0 0 1,0 0-1,0 0 0,0 0 1,0 0-1,0 0 1,1 0-1,-1 0 1,1 0-1,-1 0 0,1 0 1,0 0-1,0 0 1,0 0-1,0 0 1,0-1-1,0 1 0,0 0 1,1-1-1,-1 1 1,0-1-1,1 1 1,0-1-1,-1 0 0,1 0 1,0 1-1,0-1 1,-1 0-1,1-1 1,0 1-1,0 0 0,0-1 1,0 1-1,0-1 1,0 1-1,0-1 1,1 0-26,1 2-47,1-1 0,-1 0 1,1 0-1,0 0 1,0-1-1,-1 0 1,1 1-1,0-2 1,0 1-1,-1-1 1,1 1-1,0-1 1,-1 0-1,1-1 1,-1 1-1,4-3 47,16-9-3489,0-5-3851,-5 7-2069,-8 5 1621</inkml:trace>
  <inkml:trace contextRef="#ctx0" brushRef="#br0" timeOffset="2960.771">1074 118 9316,'-4'-18'9133,"-10"11"-4042,-37 28-944,46-15-4057,1 1 0,0 0 0,1 0 0,0 1 0,0-1 1,0 0-1,1 1 0,0 0 0,1 0 0,-1-1 0,1 9-90,1-14 10,0 1 0,0-1 0,0 1 1,1-1-1,-1 1 0,1-1 0,-1 0 1,1 1-1,0-1 0,0 0 0,0 1 1,0-1-1,0 0 0,0 0 0,1 0 1,-1 0-1,1 0 0,-1 0 0,1 0 1,0-1-1,0 1 0,0-1 0,0 1 1,0-1-1,0 0 0,0 1 0,0-1 1,1 0-1,-1-1 0,0 1 0,1 0 1,-1-1-1,0 1 0,1-1 0,-1 0 1,1 1-1,-1-1 0,1-1 0,0 1-10,43-9-272,-21-6-2747,-7-3-3717,-3-4-5644,-9 15 5726</inkml:trace>
  <inkml:trace contextRef="#ctx0" brushRef="#br0" timeOffset="3245.616">1184 116 11269,'4'17'8430,"1"-1"-4975,5 18-1040,-2 45-774,-9-122-20055,3 31 9634</inkml:trace>
  <inkml:trace contextRef="#ctx0" brushRef="#br0" timeOffset="3246.616">1188 35 10069,'-1'0'3025,"1"0"80,0 1-431,0 3-1394,0 0-431,1 2-209,0-2-432,2 1-880,0-1 1792,1-1-4257,2-1-2738,0 0-7395</inkml:trace>
  <inkml:trace contextRef="#ctx0" brushRef="#br0" timeOffset="3583.932">1324 1 9893,'13'33'8927,"-3"2"-3573,-3 7-2483,-2 24-2861,5 26-330,-10-105-16677,-1 6 7275</inkml:trace>
  <inkml:trace contextRef="#ctx0" brushRef="#br0" timeOffset="3862.297">1278 169 13062,'5'0'11044,"22"-2"-8186,18 2-1045,-23 1-2476,-1-1-3700,6-8-10637,-18 3 6265</inkml:trace>
  <inkml:trace contextRef="#ctx0" brushRef="#br0" timeOffset="4203.227">1494 105 14471,'0'8'3749,"4"30"5175,6 2-7208,-10-38-1728,1 0-1,0 0 1,0 0-1,0 0 1,0 0-1,0-1 1,0 1-1,1 0 1,-1-1-1,0 1 1,1-1-1,-1 1 1,1-1-1,0 0 1,-1 0-1,1 0 1,0 0-1,0 0 1,0 0-1,0 0 1,0 0-1,0-1 1,0 1-1,0-1 1,0 1-1,0-1 1,0 0-1,0 0 1,0 0-1,0 0 1,0 0-1,0 0 1,0-1-1,0 1 1,0-1-1,1 0 13,2-2-13,-1-1 0,0 0 0,0 0 0,-1 0 0,1-1-1,-1 1 1,0-1 0,0 0 0,0 0 0,-1 0 0,1 0 0,-1 0 0,0 0-1,-1-1 1,0 1 0,0-1 0,0 1 0,0-1 0,-1 1 0,0-1-1,0 1 1,0-1 0,-1-1 13,1 7 70,5 47 673,1 147 1033,-6-192-1787,0 0 1,0 0-1,1 0 1,-2 0-1,1 0 1,0 0-1,0 0 1,0 0-1,-1 0 0,1-1 1,-1 1-1,0 0 1,1 0-1,-1 0 1,0-1-1,0 1 1,0 0-1,0-1 1,0 1-1,-1-1 1,1 1-1,0-1 1,-1 0-1,1 1 1,-1-1-1,1 0 1,-1 0-1,0 0 1,0 0-1,1 0 1,-1-1-1,0 1 0,0 0 1,0-1-1,0 1 1,0-1-1,1 0 1,-1 0-1,0 0 1,0 0-1,0 0 1,0 0-1,0 0 1,0-1-1,0 1 1,0 0-1,0-1 1,1 0-1,-1 1 1,0-1-1,0 0 1,1 0-1,-1 0 0,-1-1 11,-29-31-14676,28 22 8828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4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10277,'11'-28'8950,"9"5"-4440,-17 20-4331,1 0 1,-1 1-1,1-1 0,-1 1 0,1 0 1,0 0-1,0 0 0,0 1 0,0-1 1,0 1-1,0 0 0,0 0 0,1 1 0,-1-1 1,0 1-1,0 0 0,1 0 0,-1 0 1,0 0-1,3 1-179,-4 1 5,0-1-1,0 0 1,0 1 0,0 0-1,0-1 1,0 1 0,0 0-1,-1 1 1,1-1 0,-1 0 0,1 1-1,-1-1 1,0 1 0,0 0-1,0 0 1,0 0 0,0 0-1,-1 0 1,0 0 0,1 0 0,-1 0-1,0 1 1,-1-1 0,1 0-1,0 1 1,-1-1 0,0 1-1,0-1 1,0 1 0,0 0-5,0 4 8,-1 0 0,1 0 0,-1 0 0,-1 0 0,0 0 0,0-1 0,0 1 0,-1-1 0,0 1 0,0-1 0,-1 0 0,-4 6-8,-63 61 494,68-72-439,4 4 1861,11-7-1443,152-7 1415,-154-3-7358,-18-6-9343,4 11 2727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4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8884,'1'0'11435,"8"-1"-6138,39 0-3418,-36 8-4746,-10-4-1808,0 1-4260,-2-1-2067</inkml:trace>
  <inkml:trace contextRef="#ctx0" brushRef="#br0" timeOffset="463.589">0 79 12038,'7'2'9286,"18"-3"-4401,9-1-1472,-2 2-546,-11-3-4892,-5-2-3943,-4-4-5253,-9 5-2038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4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158 191 9604,'1'-4'11420,"-16"-18"-7187,13 20-4154,0 0 0,0 0 0,-1 0 0,1 1 0,-1-1-1,1 1 1,-1-1 0,0 1 0,0 0 0,1 0 0,-1 0 0,0 1 0,0-1 0,0 1 0,0-1 0,0 1 0,0 0 0,0 0 0,0 0-1,0 1 1,1-1 0,-1 1 0,0-1 0,0 1 0,0 0 0,0 0 0,1 0 0,-1 1 0,0-1 0,1 1 0,-1-1 0,1 1 0,0 0-1,0 0 1,-1 0 0,0 2-79,-2 0 2,1 1 0,0-1 0,0 1 0,1 1-1,-1-1 1,1 0 0,0 1 0,1 0 0,-1-1 0,1 1-1,0 0 1,0 0 0,1 0 0,0 1 0,0-1 0,0 6-2,1-6 7,1-1 0,-1 1 1,1-1-1,0 0 0,0 1 1,0-1-1,1 0 1,0 0-1,0 1 0,0-2 1,1 1-1,0 0 0,-1 0 1,2-1-1,-1 0 1,0 1-1,1-1 0,0 0 1,0-1-1,0 1 0,1-1 1,-1 0-1,1 0 1,-1 0-1,1-1 0,0 1 1,0-1-1,0 0 0,1-1 1,-1 1-1,0-1 1,1 0-1,-1 0 0,3-1-7,40-24-900,-35 12-4007,-2-2-6080,-5 6-581</inkml:trace>
  <inkml:trace contextRef="#ctx0" brushRef="#br0" timeOffset="801.579">285 179 11701,'2'-7'7504,"3"0"-3347,30-18-1392,-32 24-2750,0 1 0,-1-1 0,1 0 0,0 1 1,0 0-1,0 0 0,0 0 0,0 0 0,0 0 0,0 1 1,-1-1-1,1 1 0,0-1 0,0 1 0,0 0 0,-1 0 1,1 1-1,-1-1 0,1 0 0,-1 1 0,1 0 0,-1 0 1,0-1-1,0 1 0,0 0 0,0 1 0,0-1 0,0 0 1,0 1-1,-1-1 0,1 0 0,-1 1 0,1 1-15,36 98-50,-35-90 77,16 64-291,-20-81 225,0 0 0,0 0 0,0 0 0,0 1-1,-1-1 1,0 0 0,0 1 0,0-1 0,0 1 0,-1-1 0,0 1 0,0 0-1,0 0 1,0 0 0,-1 1 0,0-1 0,1 1 0,-1 0 0,0 0-1,-1 0 1,1 0 0,0 1 0,-1 0 0,1 0 0,-1 0 0,0 0 0,0 1-1,0 0 1,0 0 0,0 0 0,0 0 0,0 1 0,-1 0 39,2 0 87,1 1 1,-1-1-1,1 1 1,-1-1-1,1 1 1,-1 0 0,1 1-1,0-1 1,-1 0-1,1 1 1,0 0-1,0 0 1,0 0-1,0 0 1,0 0-1,1 1 1,-1-1-1,1 1 1,-1 0 0,1 0-1,0-1 1,0 1-1,0 1 1,1-1-1,-1 0 1,1 0-1,0 1 1,-1-1-1,1 1 1,1-1-1,-1 1 1,1-1 0,-1 1-1,1-1 1,0 1-1,0 0 1,1 0-88,2-2 48,1 0 0,0 0 0,0 0 1,0 0-1,0-1 0,0 1 1,0-1-1,1 0 0,-1 0 1,0-1-1,0 1 0,1-1 0,-1 0 1,1 0-1,-1-1 0,0 1 1,0-1-1,1 0 0,-1 0 0,3-1-48,67-28-1399,-50 16-3463,-3 0-5711,-12 8-1830</inkml:trace>
  <inkml:trace contextRef="#ctx0" brushRef="#br0" timeOffset="1133.301">546 169 12518,'3'20'8556,"6"13"-5248,1-1-2041,-4 3-822,-1 1 0,-2-1 0,-1 0 0,-2 1 0,-2 0-445,-4-39-6354,1-19-4038,2 6-720</inkml:trace>
  <inkml:trace contextRef="#ctx0" brushRef="#br0" timeOffset="1502.989">556 166 12438,'23'-15'8666,"4"11"-4131,-22 5-4443,0-1 1,0 1-1,0 1 1,0-1-1,0 1 0,0-1 1,0 1-1,-1 1 1,1-1-1,-1 1 1,0-1-1,0 1 0,0 1 1,0-1-1,0 0 1,-1 1-1,1 0 1,-1 0-1,0 0 1,0 0-1,-1 0 0,1 1 1,-1-1-1,0 1 1,0 0-1,0 2-92,-1-4 10,0 0-1,-1 0 1,1 1-1,-1-1 1,0 0-1,0 1 1,0-1-1,0 0 1,-1 1-1,1-1 1,-1 0-1,0 0 1,0 1-1,0-1 0,-1 0 1,1 0-1,-1 0 1,1 0-1,-1-1 1,0 1-1,0 0 1,0-1-1,-1 1 1,1-1-1,-1 0 1,1 0-1,-1 0 1,0 0-1,1 0 1,-1-1-1,0 1 1,0-1-1,0 1 1,0-1-1,-1 0 1,1-1-1,0 1 1,0 0-1,-1-1 1,1 0-1,0 0 1,-1 0-1,1 0 1,0 0-1,-2-1-9,-19-6-4041,17 4-239,-1-1-3566,2 0-4440</inkml:trace>
  <inkml:trace contextRef="#ctx0" brushRef="#br0" timeOffset="2204.816">778 148 11381,'5'-15'8492,"9"3"-4545,38-2-1371,-49 14-2533,1 0 0,0 0 0,0 1 0,0-1 0,0 1 0,0 0-1,-1 1 1,1-1 0,0 0 0,-1 1 0,1 0 0,-1 0 0,0 0 0,1 0 0,-1 1 0,0-1 0,-1 1-1,1 0 1,0 0 0,-1 0 0,1 0 0,-1 0 0,0 0 0,0 1 0,0-1 0,-1 1 0,1-1-1,-1 1 1,1 1-43,26 115-420,-27-113 391,-3-12-16,1 1-1,-1 0 1,0-1 0,0 1-1,0 0 1,0 0 0,-1 0-1,0 1 1,0-1 0,0 1-1,0-1 1,0 1 0,-1 0-1,0 0 1,1 1 0,-1-1-1,0 1 1,0-1 0,-1 1-1,1 1 1,0-1 0,-1 0-1,1 1 1,-3 0 45,5 0 32,-1 0 0,0 0-1,1 1 1,-1-1 0,0 1 0,1 0-1,-1 0 1,0 0 0,1 0 0,-1 0-1,0 1 1,1-1 0,-1 1 0,1 0-1,-1 0 1,1 0 0,-1 0 0,1 0-1,-1 0 1,1 1 0,0-1 0,0 1-1,0-1 1,0 1 0,0 0 0,0 0-1,0 0 1,0 0 0,1 0 0,-1 0-1,1 1 1,0-1 0,-1 1 0,1-1 0,0 0-1,1 1 1,-1 0 0,0-1 0,1 1-1,-1-1 1,1 1 0,0 0 0,0 1-32,0-1 0,1-1 1,0 1 0,0 0 0,0 0 0,1 0 0,-1-1 0,1 1-1,-1 0 1,1-1 0,0 1 0,0-1 0,0 0 0,0 0-1,0 0 1,1 0 0,-1 0 0,1 0 0,-1-1 0,1 1 0,0-1-1,-1 1 1,1-1 0,0 0 0,0 0 0,0-1 0,0 1 0,0 0-1,0-1 1,0 0 0,0 0 0,0 0 0,0 0 0,0 0-1,0-1 1,0 1 0,0-1 0,0 0 0,0 1 0,0-2 0,0 1-1,-1 0 1,1 0 0,0-1 0,1-1-1,2-1-952,22-15-3170,-11 3-5616,-5 2-2940</inkml:trace>
  <inkml:trace contextRef="#ctx0" brushRef="#br0" timeOffset="2605.567">1156 140 10373,'-17'-19'9479,"-2"17"-4738,-29 47-1836,45-42-2866,1 0 1,0-1-1,1 1 0,-1 0 1,0 0-1,1 1 1,0-1-1,-1 0 0,1 0 1,1 1-1,-1-1 1,0 0-1,1 1 0,0-1 1,0 1-1,0-1 1,0 1-1,0-1 0,1 0 1,-1 1-1,1-1 1,0 1-1,0-1 0,0 0 1,1 0-1,-1 0 0,1 0 1,-1 0-1,1 0 1,0 0-1,0 0 0,1-1 1,-1 1-1,0-1 1,1 1-1,0-1 0,-1 0 1,1 0-1,0 0 1,0-1-1,0 1 0,0-1 1,1 1-1,-1-1 1,0 0-1,1 0 0,-1-1 1,0 1-1,1-1 0,-1 1 1,2-1-40,19-5-2847,26-20-12853,-43 18 4756</inkml:trace>
  <inkml:trace contextRef="#ctx0" brushRef="#br0" timeOffset="2884.25">1291 160 12454,'1'27'7314,"2"0"-3558,13 51-1185,-13-74-4563,-3-19-8152,0 13 7395,0-10-8445</inkml:trace>
  <inkml:trace contextRef="#ctx0" brushRef="#br0" timeOffset="3084.437">1295 46 11717,'0'1'3074,"0"-1"47,1 2-1360,0 2-737,1-1-495,1 0-385,0 1-656,0 0-2562,2 0-2576,-2 0-6468</inkml:trace>
  <inkml:trace contextRef="#ctx0" brushRef="#br0" timeOffset="3400.886">1441 1 10389,'8'16'9171,"-3"2"-4473,3 44-3759,-6-38 217,15 153-1708,-18-185-14714,0 2 4747</inkml:trace>
  <inkml:trace contextRef="#ctx0" brushRef="#br0" timeOffset="3708.197">1413 181 13798,'8'4'10962,"17"-7"-8465,-18 2-1538,21 1-393,4 1-5135,-12-6-8084,-12 1 1109</inkml:trace>
  <inkml:trace contextRef="#ctx0" brushRef="#br0" timeOffset="4024.723">1638 97 13910,'0'8'10266,"3"12"-9113,-2-13-169,14 63 395,-14-68-1378,-1-1 0,0 1 0,1-1 0,0 1 0,-1-1 0,1 1 0,0-1 1,0 1-1,0-1 0,0 0 0,0 1 0,0-1 0,0 0 0,0 0 0,1 0 0,-1 0 0,0 0 0,1 0 1,-1 0-1,1 0 0,-1 0 0,1-1 0,-1 1 0,1-1 0,0 1 0,-1-1 0,1 0 0,0 1 0,-1-1 0,1 0 1,0 0-1,-1 0 0,1 0 0,0-1 0,-1 1 0,1 0 0,-1-1 0,1 1 0,0-1 0,-1 0-1,4-3-185,0-1 0,0 0 0,-1 0 0,1-1 0,-1 1-1,-1-1 1,1 0 0,-1 0 0,0 0 0,0 0 0,-1-1 0,0 1-1,0-1 1,-1 0 0,1 0 185,0-8-206,-1 8 845,2 19 358,12 73 251,-9-63-941,-1-1 0,-2 1 0,0 0 0,-1 0 0,-1 0-1,-1 0 1,-1 1 0,-3 8-307,4-29 35,0-1-1,-1 1 1,1 0-1,-1-1 1,1 1-1,-1 0 1,0-1 0,1 1-1,-1-1 1,0 1-1,0-1 1,0 0-1,0 1 1,-1-1-1,1 0 1,0 0-1,0 0 1,-1 0 0,1 0-1,-1 0 1,1 0-1,-1 0 1,1 0-1,-1-1 1,0 1-1,1-1 1,-1 1 0,1-1-1,-1 1 1,0-1-1,0 0 1,1 0-1,-1 0 1,0 0-1,1 0 1,-1-1 0,0 1-1,0 0 1,1-1-1,-1 1 1,1-1-1,-1 0 1,0 1-1,1-1 1,-1 0-1,1 0 1,0 0 0,-1 0-35,-22-17-2452,8-5-4393,7 3-5011,5 8 1275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6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109 619 7331,'-13'-23'13325,"-17"21"-9655,-25 28-3233,53-22-435,1-1 1,-1 0-1,1 1 0,0-1 0,0 1 0,0 0 0,0-1 0,1 1 0,0 0 0,0-1 0,0 1 1,0 0-1,0-1 0,0 1 0,1 0 0,0-1 0,0 1 0,0-1 0,0 1 0,1-1 0,-1 1 1,1-1-1,0 0 0,0 0 0,0 0 0,0 0 0,1 0 0,-1 0 0,1-1 0,-1 1 0,1-1 1,0 0-1,3 2-2,-3-2-70,-1 0 1,0-1 0,1 0-1,-1 0 1,1 0 0,0 0-1,-1 0 1,1 0-1,0-1 1,0 1 0,-1-1-1,1 0 1,0 0 0,0 0-1,-1 0 1,1 0 0,0-1-1,0 1 1,-1-1-1,1 0 1,0 0 0,0 0 69,9-5-4758,1-3-4053,-7 4-911</inkml:trace>
  <inkml:trace contextRef="#ctx0" brushRef="#br0" timeOffset="760.529">170 608 9204,'36'-20'9882,"7"30"-7999,-37-8-1970,-1 1 1,-1 0-1,1 0 1,0 1 0,-1-1-1,1 1 1,-1 0-1,0 0 1,0 0-1,-1 1 1,1-1-1,-1 1 1,0 0-1,1 3 87,5 53-413,-39-88-601,24 24 1099,1 1 0,-1-1 0,-1 1 0,1 1 0,0-1 0,0 1 0,-1 0 0,1 1 0,-1-1 0,1 1 0,-1 1 0,1-1 0,-3 1-85,8 0 70,0-1 1,0 0-1,0 0 1,1 0-1,-1 0 1,0 1-1,0-1 1,0 0 0,0 1-1,1-1 1,-1 1-1,0-1 1,0 1-1,1-1 1,-1 1 0,0 0-1,1-1 1,-1 1-1,1 0 1,-1-1-1,1 1 1,-1 0-1,1 0 1,-1 0 0,1-1-1,0 1 1,-1 0-1,1 0 1,0 0-1,0 0 1,0 0-1,0 0 1,0-1 0,0 1-1,0 0 1,0 0-1,0 0 1,0 0-1,0 0 1,0 0 0,1 0-1,-1-1 1,0 1-1,1 0 1,-1 0-1,0 0 1,1-1-1,-1 1 1,1 0 0,0 0-1,-1-1 1,1 1-1,-1-1 1,1 1-1,0 0 1,0-1 0,-1 1-1,1-1-70,59 4 402,-19-10-6785,-22 3-1549,-7 1-1667</inkml:trace>
  <inkml:trace contextRef="#ctx0" brushRef="#br0" timeOffset="1054.87">382 628 11157,'15'51'9761,"-1"-7"-7566,-6 22-3028,-12-72-12192,4 1 3786</inkml:trace>
  <inkml:trace contextRef="#ctx0" brushRef="#br0" timeOffset="1293.235">392 592 10357,'15'-12'7613,"5"12"-4090,35 31-2272,-54-30-1226,1 0 1,-1 1 0,1-1 0,-1 1-1,0 0 1,0-1 0,0 1 0,0 0-1,0 0 1,0-1 0,0 1 0,0 0-1,-1 0 1,1 0 0,-1 0-1,1 0 1,-1 0 0,0 0 0,0 0-1,0 0 1,0 1 0,0-1 0,-1 0-1,1 0 1,0 0 0,-1 0-1,0 0 1,1-1 0,-1 1 0,0 0-1,0 0 1,0 0 0,0-1 0,0 1-1,0 0 1,-1-1 0,1 1-1,-1-1 1,1 1 0,-1-1 0,1 0-1,-1 0 1,0 0 0,0 0 0,0 0-26,-6 5-349,-17 10 544,5-8-8176,20-9 1896,0 0-3581</inkml:trace>
  <inkml:trace contextRef="#ctx0" brushRef="#br0" timeOffset="1895.14">571 593 10789,'8'-10'8087,"8"5"-4371,33 8-2422,-46-1-1293,0 0 1,0 1 0,0 0 0,0 0 0,-1 0 0,1 0 0,-1 0 0,0 1-1,0-1 1,0 1 0,0-1 0,-1 1 0,1 0 0,-1 0 0,0 0 0,0-1-1,0 1 1,-1 0 0,1 0 0,-1 2-2,9 32-979,-10-41 922,-1 1 0,0-1 0,-1 1 0,1 0 0,0 0 0,-1-1 0,0 2 0,1-1 0,-1 0 0,0 0 0,0 1 0,0-1 0,0 1 0,0 0 0,0 0 0,0 0 0,0 1 0,0-1 0,-1 1 1,1 0-1,0-1 0,-2 1 57,4 0 107,-1 0 0,0 0 0,0 0 1,1 1-1,-1-1 0,0 0 0,1 1 1,-1-1-1,0 1 0,1-1 1,-1 1-1,1 0 0,-1 0 0,1 0 1,-1 0-1,1 0 0,0 0 0,-1 0 1,1 0-1,0 0 0,0 1 0,0-1 1,0 0-1,0 1 0,0-1 0,0 1 1,0-1-1,0 2-107,1-2 58,0 0-1,-1 0 1,1 0-1,0 0 1,0 0-1,0 0 1,0 1-1,0-1 1,0 0-1,1 0 1,-1 0-1,0 0 1,0 0-1,1 0 1,-1 0-1,1 0 1,-1-1-1,1 1 1,-1 0-1,1 0 1,0 0-1,-1 0 1,1-1-1,0 1 1,0 0-1,-1 0 1,1-1-1,0 1 1,0-1-1,0 1 1,0-1-1,0 1 1,0-1 0,0 1-1,0-1 1,0 0-1,0 0 1,0 0-1,0 1-57,43-1-2219,-21-10-3852,-9 1-3212,-7 0-65</inkml:trace>
  <inkml:trace contextRef="#ctx0" brushRef="#br0" timeOffset="2227.406">837 574 8324,'-3'-8'7992,"-4"6"-3433,-35 21-609,15 45-2051,27-63-1880,0 1 1,0-1-1,0 1 1,0 0 0,0-1-1,0 1 1,0-1 0,0 1-1,0 0 1,1-1-1,-1 1 1,1-1 0,-1 1-1,1-1 1,0 1 0,-1-1-1,1 1 1,0-1-1,0 0 1,0 1 0,0-1-1,0 0 1,0 0 0,1 0-1,-1 0 1,0 0-1,0 0 1,1 0 0,-1 0-1,1 0 1,-1-1 0,1 1-1,-1 0 1,1-1-1,-1 0 1,1 1 0,0-1-1,-1 0 1,1 0 0,1 0-20,49-14-3413,-39 0-1749,-1-3-3418,-6 5-1758</inkml:trace>
  <inkml:trace contextRef="#ctx0" brushRef="#br0" timeOffset="2481.319">911 584 11381,'2'22'9866,"3"13"-6731,1 4-2764,-7-48-14436,2-2 3393</inkml:trace>
  <inkml:trace contextRef="#ctx0" brushRef="#br0" timeOffset="2644.096">915 516 12486,'0'-1'2897,"0"1"48,3 4-1856,-2 0-817,1-1-624,1 1-2417,0-2-2450,1 2-6114</inkml:trace>
  <inkml:trace contextRef="#ctx0" brushRef="#br0" timeOffset="2829.236">1044 499 12278,'9'42'8243,"-1"21"-4915,3 17-3081,-13-82-6268,0-2-2105,2-1-1807</inkml:trace>
  <inkml:trace contextRef="#ctx0" brushRef="#br0" timeOffset="3098.587">1020 592 11701,'2'2'8563,"4"0"-3706,21 2-3011,-13-2-1571,15-1-5368,-11-6-6750,-11 3 1553</inkml:trace>
  <inkml:trace contextRef="#ctx0" brushRef="#br0" timeOffset="3430.609">1180 539 10677,'0'19'7390,"4"3"-4126,28 32-2259,-31-53-1029,0-1 1,0 1-1,0-1 1,0 1-1,0-1 1,0 1-1,0-1 1,0 0-1,0 0 1,0 1-1,0-1 1,0 0 0,1 0-1,-1 0 1,0 0-1,0 0 1,0 0-1,0-1 1,0 1-1,1 0 1,-1-1-1,0 1 1,0-1-1,0 1 1,0-1 0,0 1-1,0-1 1,0 1-1,0-1 1,-1 0-1,1 0 1,0 0-1,0 1 1,0-1-1,-1 0 1,1 0-1,-1 0 1,1 0 0,-1 0-1,1 0 1,-1 0-1,1 0 1,-1 0-1,0-1 1,1 1-1,-1 0 1,0 0-1,0 0 1,0-1 23,12-58-1534,-6 72 5693,6 63-2153,-2 68 1036,-11-148-11914,2-6-523,1 3-1181</inkml:trace>
  <inkml:trace contextRef="#ctx0" brushRef="#br0" timeOffset="4000.983">1433 527 11125,'27'3'11792,"-9"-5"-7560,3 0-6730,-11 2-2797,-1 2-3325,-6-1-2100</inkml:trace>
  <inkml:trace contextRef="#ctx0" brushRef="#br0" timeOffset="4232.819">1447 609 11157,'8'4'7698,"3"-1"-3437,27-3-2135,-27 0-1524,-9 0-834,20-1-3095,-8-4-7654,-6 2-307</inkml:trace>
  <inkml:trace contextRef="#ctx0" brushRef="#br0" timeOffset="5523.271">1473 518 7171,'6'5'11787,"9"-4"-5923,2-1-6751,-2-1-7581,-12 1 4057,0 0-6629</inkml:trace>
  <inkml:trace contextRef="#ctx0" brushRef="#br0" timeOffset="6294.065">1700 491 8884,'-6'3'9740,"-3"-2"-6327,-10 6-1909,16-4-1413,0-1-1,0 1 0,0 0 1,0 0-1,1 0 1,0 0-1,-1 0 0,1 0 1,1 0-1,-1 1 0,0-1 1,1 1-1,-1 0 0,1-1 1,0 1-1,0 0 0,1 0 1,-1 0-1,1-1 0,0 1 1,0 0-1,0 0 0,0 0 1,1 0-1,0 0 0,0-1 1,0 1-1,0 0 0,0-1 1,1 1-1,-1 0 0,1-1 1,0 0-1,0 1 1,0-1-1,1 0 0,-1 0 1,1 0-1,0-1 0,0 1 1,0-1-1,0 1 0,0-1 1,2 1-91,0-2 4,-1 0 1,1 0 0,0 0-1,-1-1 1,1 1 0,0-1 0,0 0-1,-1-1 1,1 1 0,0-1-1,-1 0 1,1 0 0,-1-1-1,1 1 1,-1-1 0,1 0 0,-1 0-1,0 0 1,0-1 0,0 0-1,0 1 1,-1-1 0,1-1 0,-1 1-1,1 0 1,-1-1 0,0 0-1,-1 1 1,1-1 0,-1-1 0,1 1-1,-1 0 1,0 0 0,0-4-5,0 5 6,-1 0 0,0 1 1,0-1-1,0 0 1,-1 0-1,1 0 0,-1 0 1,0 0-1,1 0 1,-1 0-1,0-1 0,-1 1 1,1 0-1,-1 0 1,1 0-1,-1 0 1,0 1-1,0-1 0,0 0 1,0 0-1,-1 0 1,1 1-1,-1-1 0,0 1 1,0-1-1,0 1 1,0 0-1,0-1 0,0 1 1,0 0-1,-1 0 1,1 1-1,-1-1 0,1 0 1,-1 1-1,0 0 1,0 0-1,0-1 0,0 2 1,0-1-1,1 0 1,-2 1-1,1-1 0,0 1 1,0 0-1,0 0 1,0 0-1,0 0 0,0 0 1,-1 1-7,-9 0 353,8-1-749,1 1-3419,-1-1-9959,5 0 3425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8:1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8692,'10'20'11102,"6"4"-5068,10 8-3589,20 20-3741,7 8 2086,-20-19-574,-25-71 51,32-103-96,-8 38-110,-33 88 121,-1 6-4532,1 0-1731,2 1-3609,1 0 1163</inkml:trace>
  <inkml:trace contextRef="#ctx0" brushRef="#br0" timeOffset="801.305">383 123 9780,'2'2'8315,"4"-1"-3511,20-3-2067,-13 1-1339,8 1-686,-17 2-689,0-1-1,0 0 1,0 0 0,0-1 0,0 1 0,0-1-1,0 0 1,0 0 0,0 0 0,0 0 0,0-1-1,0 0 1,0 0 0,0 0 0,0 0 0,0 0-1,0-1 1,-1 0 0,1 0 0,-1 0 0,1 0-1,-1 0 1,0-1 0,0 1 0,0-1 0,0 0 0,0 0-1,0 0 1,-1-1 0,0 1 0,0 0 0,0-1-1,1-1-22,-4 1 2,-1 0-1,1 0 0,-1 0 1,0 1-1,0-1 0,-1 0 1,1 1-1,0-1 0,-1 1 1,0 0-1,0 0 0,0 0 1,0 0-1,-1 1 0,1-1 1,-1 1-1,1 0 0,-1 0 1,0 0-1,0 0 0,0 1 1,0-1-1,0 1 0,0 0 1,0 0-1,-1 1 0,1-1 1,0 1-1,0 0 0,-1 0 1,1 1-1,0-1 0,0 1 1,-1 0-1,1 0 0,0 0 1,0 1-1,0-1-1,-1 2 38,0 0 0,1 0 0,-1 0 0,1 1 0,-1 0 0,1 0 0,0 0 0,1 0 0,-1 0 0,1 1-1,0 0 1,0-1 0,0 1 0,1 0 0,-1 1 0,1-1 0,0 0 0,1 1 0,0-1 0,0 1 0,0-1 0,0 1 0,1 0 0,0-1 0,0 1 0,0-1 0,1 1 0,0 0-1,0-1 1,0 1 0,1-1 0,-1 0 0,2 1 0,-1-1 0,0 0 0,1 0 0,0 0 0,0-1 0,0 1 0,1-1 0,0 1 0,0-1 0,0-1 0,0 1 0,4 2-38,-3-2 47,1-1 0,0 0 1,0 0-1,0-1 1,0 0-1,1 0 1,-1 0-1,1-1 0,-1 0 1,1 0-1,0 0 1,-1-1-1,1 0 1,-1-1-1,1 1 0,6-2-47,31-22-2023,-6-40-19958,-32 48 14986</inkml:trace>
  <inkml:trace contextRef="#ctx0" brushRef="#br0" timeOffset="1505.243">824 34 10389,'3'-23'12004,"-23"13"-7305,-32 12-3197,48-1-1460,0 0 1,0 1-1,0 0 0,0 0 0,0 0 0,0 0 0,0 1 0,1-1 0,-1 1 0,1 0 0,0 0 0,0 0 0,0 1 0,0-1 0,0 1 0,1 0 0,0-1 0,0 1 0,0 0 0,0 0 0,0 0 0,1 1 0,-1-1 0,1 0 0,1 1 0,-1-1 1,0 0-1,1 1 0,0-1 0,0 1 0,0-1 0,1 1 0,0 2-42,0-2 31,0 1 1,1-1-1,-1 0 0,1 0 1,0 0-1,0-1 0,1 1 1,-1 0-1,1-1 1,0 1-1,0-1 0,0 0 1,1 0-1,0 0 1,0-1-1,0 1 0,0-1 1,0 0-1,1 0 1,-1-1-1,1 1 0,0-1 1,-1 0-1,1 0 1,0 0-1,1-1 0,-1 0 1,0 0-1,0 0 1,0 0-1,1-1 0,-1 0 1,0 0-1,1-1 0,-1 1 1,0-1-1,0 0 1,0-1-1,0 1 0,0-1 1,0 0-1,0 0 1,0-1-32,3-1-185,29-25 669,-34-4-3155,-8 9-8217,2 18 6886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8:5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7491,'9'-66'9818,"-9"73"-5117,2 20-3343,16 207 864,-3-41-1597,18 264 119,-32-267-314,-4-189-1442,-5-33-7588,4 13 1983,-4-4-4527</inkml:trace>
  <inkml:trace contextRef="#ctx0" brushRef="#br0" timeOffset="6459.616">57 123 8164,'-6'9'7366,"20"10"-4039,132-16 248,187-20-2041,40-3-227,-58 5-517,70-8-265,-145-1 182,-73 16-643,41 5 190,-134 3-217,-15 4 22,-11-20-3109,-63-2-1323,6 12-975,7 4 2213,-7-3-8652</inkml:trace>
  <inkml:trace contextRef="#ctx0" brushRef="#br0" timeOffset="7762.517">116 1232 7475,'3'0'7889,"11"6"-4660,-6-3-2221,5 0-634,1 0-1,0-1 1,0-1 0,-1 0-1,1-1 1,0 0 0,0-1-1,4-1-373,-12 1 95,567-31 2973,-206 20-2009,3-5-45,-65-1-384,-246 18-546,210-13 307,-17-10-189,-216 8-1005,-2 1-5496,-4 2-7408,-21 4 5399</inkml:trace>
  <inkml:trace contextRef="#ctx0" brushRef="#br0" timeOffset="11420.678">2545 76 7171,'-7'-9'8150,"5"-17"-5741,2 20-1261,-2-7 1056,0 20-95,2 24-715,39 294-74,-23-47-383,0-118-796,-8 38 411,-2-94-186,-10-94-1222,-9-15-12374,9 2 9684,-8-6-6707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8:5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8932,'8'-3'7205,"-1"11"-3581,0 27-700,-11 271 1375,-2-28-3542,21-96-560,-8 41 561,-12-207-999,-5-25-3005,1-23-11294,5 18 3887</inkml:trace>
  <inkml:trace contextRef="#ctx0" brushRef="#br0" timeOffset="12328.729">88 156 7491,'-3'8'6825,"16"-2"-5862,47 24 3205,41-14-2427,258-20 1359,116 0-1672,-92-4-534,8-14-441,121-8 406,-96 3-669,-182 16 231,23-1-274,171 7 202,188-17 57,-302 17-110,26 11-253,-84 6 151,-11 3-44,-243-15-154,0 1 0,-1 0 0,1-1 0,0 0 0,-1 1 0,1-1-1,0 0 1,-1 0 0,1 0 0,0 0 0,0 0 0,-1 0 0,1-1 0,0 1 0,-1-1 0,1 1 0,0-1 0,-1 1 0,1-1 0,-1 0 0,1 0 0,-1 0 0,1 0 0,-1 0 0,0 0 0,1 0 0,-1 0 0,1-2 4,-11-21-3201,-16-8-2860,10 13-3514,6 7-1577</inkml:trace>
  <inkml:trace contextRef="#ctx0" brushRef="#br0" timeOffset="14000.423">199 1296 3057,'-46'-1'2701,"29"7"1626,12-5-2668,6-1-1559,-1 1 1,0-1-1,0 1 1,0-1 0,0 1-1,0-1 1,0 0 0,0 1-1,0-1 1,0 1-1,0-1 1,0 1 0,0-1-1,0 1 1,0-1 0,0 1-1,0-1 1,0 1-1,0-1 1,-1 0 0,1 1-1,0-1 1,0 1 0,-1-1-1,1 0 1,0 1-1,0-1 1,-1 0 0,1 1-1,0-1 1,-1 0 0,1 1-1,-1-1 1,1 0-1,0 0 1,-1 1 0,1-1-1,-1 0 1,1 0 0,-1 0-1,1 0 1,0 0-1,-1 0 1,1 0 0,-1 0-1,1 0 1,-1 0 0,1 0-1,-1 0 1,1 0-1,-1 0 1,1 0 0,-1 0-1,1 0 1,0 0 0,-1-1-1,1 1 1,-1 0-1,1 0 1,0-1 0,-1 1-1,1 0 1,-1 0 0,1-1-1,0 1 1,0 0-1,-1-1 1,1 1 0,0-1-1,-1 1-100,121-2 4261,175-10-1815,255 6-469,-82 0-1067,-159-11-198,182 7-162,-7 20-102,-104-6-90,53 0-49,-55-14 75,102 3-242,144-12 68,-231 22-58,-219 4-194,-209-29-6569,16 13 2697,13 4-4132,5-2-4971</inkml:trace>
  <inkml:trace contextRef="#ctx0" brushRef="#br0" timeOffset="15573.01">2657 157 6595,'5'-2'11079,"1"10"-5501,9 34-2389,-7 209-782,14 9-1753,3 73-428,7-200 25,-40-111-2997,-6-14-4867,6-7 927</inkml:trace>
  <inkml:trace contextRef="#ctx0" brushRef="#br0" timeOffset="16608.212">5630 82 6771,'-2'-38'10714,"4"43"-6959,0 12-2306,-2-15-1058,5 161 4147,3 30-3679,5 55-517,-2-27-220,7-99-23,-22 29 349,0-49-184,-9-94-2018,-11-30-7366,13 9 2648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10469,'4'1'9108,"-3"7"-4057,-1 36-3592,-1-15-776,1-23-633,0 0-39,-1 0 0,1 0-1,0 1 1,1-1 0,-1 0-1,1 0 1,1 0 0,-1 0-1,1-1 1,0 1 0,0 0-1,1 0 1,-1-1 0,1 0-1,0 0 1,1 1 0,0-2-1,-1 1 1,1 0 0,1-1-1,0 1-10,-1-5-64,1 0 0,-1-1 0,0 1 0,0-1 0,0 0 0,1-1 0,-1 1 0,0-1-1,0 1 1,-1-1 0,1 0 0,0 0 0,-1-1 0,1 1 0,-1-1 0,1 0 0,-1 0-1,0 0 1,-1 0 0,1-1 0,0 1 0,-1-1 0,0 1 0,0-1 0,0 0 0,1-2 64,4-4-129,-2 1 81,0 0 1,0 0-1,-1 0 1,-1-1-1,1 1 0,-2-1 1,1 0-1,-1 0 1,-1 0-1,0 0 1,0 0-1,-1-8 48,-8 32 1763,33 349 1431,-25-361-3163,0 0-1,0 0 1,0 0 0,0 1 0,-1-1 0,1 0-1,-1 0 1,0 0 0,1 0 0,-1 0 0,0 0-1,0-1 1,0 1 0,0 0 0,-1 0 0,1-1-1,-1 1 1,1 0 0,-1-1 0,1 0 0,-1 1-1,0-1 1,1 0 0,-1 0 0,0 0 0,0 0-1,0 0 1,0 0 0,0 0 0,0-1 0,0 1-1,0-1 1,0 0 0,0 1 0,-1-1 0,1 0-1,0 0 1,0 0 0,0-1 0,0 1 0,0 0-1,0-1 1,0 0 0,0 1 0,0-1 0,-2-1-31,-9 2-1147,8 1-2242,2 0-2013,-1-1-3410,1 0-3474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7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1947 1032 12406,'28'-6'12246,"10"14"-9279,-22-3-2747,-9-4-4456,-5-4-8410,-2 2 1705</inkml:trace>
  <inkml:trace contextRef="#ctx0" brushRef="#br0" timeOffset="316.409">1965 1118 11829,'2'4'8408,"6"-2"-4011,22-5-2235,-25 2-993,14 1-774,2-1 880,-8-1-3407,-3-1-3201,-2-3-4493,-2 0-2502</inkml:trace>
  <inkml:trace contextRef="#ctx0" brushRef="#br0" timeOffset="832.943">2244 880 9476,'0'2'9877,"0"5"-4607,-5 38-2881,-18 70-1722,68-128 1433,84-5-1460,-122 8-5149,-4-6-5936,-3 12 5091,2-4-4741</inkml:trace>
  <inkml:trace contextRef="#ctx0" brushRef="#br0" timeOffset="1133.709">2395 874 12822,'1'3'8518,"4"12"-5012,10 59 571,-4 40-2995,-5-34-756,6-37-432,-10-60-5854,-2 5-1089,0 4 83,-2-2-3268</inkml:trace>
  <inkml:trace contextRef="#ctx0" brushRef="#br0" timeOffset="-2283.621">834 1079 10773,'7'-11'7593,"5"3"-3799,32-6-1087,-40 14-2699,1 0 0,-1-1 0,1 1-1,-1 1 1,1-1 0,-1 1-1,0 0 1,1 0 0,-1 0 0,0 0-1,1 1 1,-1 0 0,0 0 0,0 0-1,0 0 1,-1 0 0,1 1 0,0 0-1,-1 0 1,0 0 0,0 0-1,0 0 1,0 1 0,0 0 0,0-1-1,-1 1 1,0 0 0,0 0 0,0 0-1,0 0 1,-1 1 0,0-1-1,1 0 1,-2 1 0,1-1 0,0 0-1,-1 1 1,0-1 0,0 2-8,2 53-1315,-22-85 784,18 23 575,0 0 0,0 0 0,-1 0 0,1 0 0,-1 1 0,1-1 0,-1 1 0,0 0 0,0-1 0,0 1 1,0 0-1,-1 1 0,1-1 0,0 1 0,-1-1 0,1 1 0,-1 0 0,0 0 0,1 1 0,-1-1 0,0 1 0,1 0 0,-1 0 1,0 0-1,1 0 0,-1 0 0,0 1 0,1 0 0,-1 0 0,0 0 0,1 0 0,0 0 0,-1 1 0,1 0 0,0-1 1,-1 1-1,1 0 0,0 1 0,1-1 0,-1 0 0,0 1 0,1 0 0,-1 0 0,1-1 0,0 1 0,-2 4-44,3-6 46,0 1-1,0 0 0,0 0 1,0 0-1,0 0 0,1 0 1,-1 0-1,1 0 0,-1 0 1,1 0-1,0 0 1,0 0-1,0 0 0,0 0 1,0 0-1,0 0 0,1 0 1,-1 1-1,1-1 0,-1 0 1,1 0-1,0-1 0,0 1 1,-1 0-1,1 0 0,1 0 1,-1 0-1,0-1 1,0 1-1,1-1 0,-1 1 1,1-1-1,-1 1 0,1-1 1,0 0-1,-1 0 0,1 0 1,0 0-1,0 0 0,0 0 1,0 0-1,0-1 0,0 1 1,0-1-1,0 1 1,0-1-1,0 0 0,0 0 1,0 0-1,0 0 0,1 0 1,-1 0-1,0 0 0,0-1-45,81-28-2452,-59 13-2513,-1-1-4540,-11 6-1356</inkml:trace>
  <inkml:trace contextRef="#ctx0" brushRef="#br0" timeOffset="-1866.986">1220 1061 9941,'-11'-9'8733,"-4"8"-3952,-51 39-1725,64-35-3005,-1 0 1,1 0-1,0 0 0,1 0 1,-1 1-1,1-1 1,-1 1-1,1-1 1,0 1-1,0 0 0,0-1 1,1 1-1,0 0 1,-1 0-1,1-1 1,0 1-1,1 0 0,-1 0 1,1-1-1,-1 1 1,1 0-1,0-1 1,1 1-1,-1-1 0,1 1 1,-1-1-1,1 0 1,0 1-1,0-1 1,1 0-1,-1 0 0,0-1 1,1 1-1,0 0 1,0-1-1,0 1 0,0-1 1,0 0-1,0 0 1,3 1-52,54-2-706,-42-11-4439,-3-5-6852,-10 7 1293</inkml:trace>
  <inkml:trace contextRef="#ctx0" brushRef="#br0" timeOffset="-1510.301">1318 1096 13190,'8'23'8400,"-1"0"-4693,9 46-2544,-14-70-6721,-4-18-4558,1 7-654</inkml:trace>
  <inkml:trace contextRef="#ctx0" brushRef="#br0" timeOffset="-1509.301">1341 956 11285,'-3'3'2946,"0"0"15,2 1-1104,1 0-961,1 0-624,1 1-576,2-2 256,0 1-2897,1-2-2418,1-1-6178</inkml:trace>
  <inkml:trace contextRef="#ctx0" brushRef="#br0" timeOffset="-1209.766">1446 941 10757,'13'31'8613,"-4"1"-4049,7 72-2641,-11-66-685,4 30-1691,-6-78-9126,-2 3 3027,-1-1-3943</inkml:trace>
  <inkml:trace contextRef="#ctx0" brushRef="#br0" timeOffset="-924.528">1420 1076 12710,'11'21'12242,"19"-13"-7926,38-12-9824,-64 3 4585,12-4-10477,-8 0-21</inkml:trace>
  <inkml:trace contextRef="#ctx0" brushRef="#br0" timeOffset="-573.205">1627 1031 12614,'-3'12'9640,"5"16"-8954,-1-23 169,-1 4-493,12 66 1252,-11-73-1606,-1-1 0,0 1 0,1-1 0,-1 0 0,1 1 0,-1-1 0,1 0 0,-1 1-1,1-1 1,0 0 0,0 1 0,0-1 0,0 0 0,0 0 0,0 0 0,0 0 0,0 0-1,0 0 1,0 0 0,1 0 0,-1-1 0,0 1 0,1 0 0,-1-1 0,0 1 0,1-1-1,-1 1 1,1-1 0,-1 0 0,1 0 0,-1 0 0,1 1 0,-1-1 0,1-1 0,-1 1-1,1 0 1,-1 0 0,1 0 0,-1-1 0,0 1 0,1-1 0,-1 1 0,1-1 0,0 0-8,3-4-109,0-1 1,0 1 0,-1-1 0,1 1-1,-2-1 1,1-1 0,0 1 0,-1 0-1,0-1 1,-1 0 0,0 0 0,0 1 0,0-1-1,0-1 1,-1 1 0,-1 0 0,1 0-1,-1 0 1,0 0 0,-1-1 0,0 1 108,14 64 2326,-7-6-2089,-3-32 82,0 0 1,-1 0 0,-1 0-1,-1 0 1,-1 0 0,0-1-1,-2 1 1,0 0-1,-2 3-319,5-20 53,-1-1-1,0 1 0,0-1 0,0 1 1,0-1-1,0 1 0,0-1 0,0 0 0,0 1 1,0-1-1,-1 0 0,1 0 0,0 0 1,-1 0-1,1 0 0,-1 0 0,0 0 0,1-1 1,-1 1-1,1-1 0,-1 1 0,0-1 0,0 1 1,1-1-1,-1 0 0,0 0 0,1 0 1,-1 0-1,0 0 0,0 0 0,1 0 0,-1-1-52,-11-4-1805,3-6-4043,5-6-5615,5 5-361</inkml:trace>
  <inkml:trace contextRef="#ctx0" brushRef="#br0" timeOffset="-4397.496">151 1079 10581,'-9'-5'7405,"2"-1"-4250,-18-8-744,21 14-2266,0-1 1,0 1-1,0 1 1,0-1-1,0 0 0,0 1 1,0 0-1,0 0 0,1 0 1,-1 0-1,0 0 0,0 1 1,1 0-1,-1 0 0,1 0 1,0 0-1,-1 0 1,1 1-1,-2 2-145,1 0 27,0 0 0,1 0 0,0 0 0,0 0 0,0 1 0,0-1 0,1 1 0,0 0 0,1 0 0,-1 0 0,1 0 0,0 0 0,0 0 0,1 0 0,0 0 0,0 0 0,0 0 0,1 0 0,0 0 0,0 0 0,0 0 0,1 0 0,0 0 0,0-1 0,1 1 0,-1 0 0,1-1 0,0 0 0,1 0 0,0 1-27,-1-2 25,1 0 0,0-1 0,-1 1-1,1-1 1,1 0 0,-1 0-1,0 0 1,1 0 0,-1-1 0,1 0-1,0 0 1,0 0 0,0-1 0,-1 0-1,2 1 1,-1-2 0,0 1-1,0-1 1,0 1 0,0-1 0,0-1-1,0 1 1,1-1 0,-1 0-1,0 0 1,0 0 0,0-1 0,-1 0-1,1 0 1,2-1-25,29-24-2848,-30 19-1248,-1-1-3284,0 0-6146</inkml:trace>
  <inkml:trace contextRef="#ctx0" brushRef="#br0" timeOffset="-3652.076">288 1103 10773,'14'-25'11226,"60"5"-8088,-67 22-3129,-1 1 0,1 0 1,-1 1-1,1-1 0,-1 1 0,0 1 1,0-1-1,-1 1 0,1 0 0,-1 0 1,0 1-1,-1-1 0,1 1 0,-1 0 1,0 0-1,-1 1 0,1-1 0,-1 1 1,-1 0-1,1 0 0,-1 0 0,0 0 1,-1 0-1,1 0 0,-1 0 0,-1 1 1,0-1-1,0 0 0,0 1 0,-1 3-9,0-14-82,0 0-1,1 0 1,-2 0-1,1-1 0,0 1 1,0 0-1,-1 0 1,0 1-1,1-1 1,-1 0-1,0 0 0,0 1 1,-1-1-1,1 1 1,-1 0-1,1 0 0,-1 0 1,0 0-1,1 0 1,-1 0-1,-2 0 83,0 0 101,-1 1 1,1 0-1,-1 0 0,0 1 1,0-1-1,1 1 0,-1 0 0,0 1 1,1-1-1,-1 1 0,0 1 0,1-1 1,-1 1-1,1-1 0,-1 2 0,1-1 1,0 1-1,0-1 0,0 1 1,0 1-1,1-1 0,-1 1 0,1-1 1,-1 3-102,4-3 47,1-1 0,0 1 1,0 0-1,0 0 0,0 0 1,1 0-1,-1 0 0,1 0 1,-1 0-1,1 0 0,0-1 1,0 1-1,0 0 0,1-1 1,-1 1-1,1-1 0,-1 1 0,1-1 1,0 0-1,0 1 0,0-1 1,0 0-1,0 0 0,1 0 1,-1-1-1,0 1 0,1-1 1,0 1-1,-1-1 0,1 0 1,0 0-1,-1 0 0,1 0 1,0 0-1,0-1 0,0 1 1,0-1-1,0 0 0,0 0 1,0 0-1,0 0 0,0 0 1,-1-1-1,1 0 0,0 1 1,1-1-48,59-31-759,-46 15-4174,-1-4-6514,-9 12 314</inkml:trace>
  <inkml:trace contextRef="#ctx0" brushRef="#br0" timeOffset="-3319.98">571 1089 12966,'7'49'10855,"3"0"-7198,9 79-3384,-22-51-798,-4-100-16107,4 13 6054</inkml:trace>
  <inkml:trace contextRef="#ctx0" brushRef="#br0" timeOffset="-3034.704">592 1083 10901,'18'-13'8646,"2"10"-3890,-14 4-4591,1 1-1,-1 0 0,0 1 0,1-1 0,-1 1 0,0 0 0,-1 1 1,1-1-1,0 1 0,-1 0 0,0 1 0,0-1 0,0 1 1,1 2-165,-4-3 39,0 1 0,0-1 1,0 0-1,0 1 1,-1 0-1,1-1 1,-1 1-1,0 0 1,-1 0-1,1-1 0,-1 1 1,0 0-1,0 0 1,-1 0-1,0 0 1,1-1-1,-1 1 1,-1 0-1,1-1 1,-1 1-1,0-1 0,0 1 1,0-1-1,0 0 1,-1 0-1,0 0 1,0 0-1,0 0 1,0-1-1,-1 1 1,1-1-1,-1 0 0,0 0-39,-38 16-571,27-18-3959,2-5-6208,7-1-1310</inkml:trace>
  <inkml:trace contextRef="#ctx0" brushRef="#br0" timeOffset="62955.975">3220 321 7507,'2'-28'6763,"5"-13"-2574,0 44 420,0 27-3299,-7-27-970,22 245 1930,-8 11-2051,22 97-230,-27-137 33,2-142 527,-21-151-13384,2 50 7155</inkml:trace>
  <inkml:trace contextRef="#ctx0" brushRef="#br0" timeOffset="90148.944">8894 122 6979,'0'0'223,"-1"-1"0,1 0-1,0 1 1,0-1 0,-1 0-1,1 1 1,0-1 0,0 1-1,0-1 1,0 0 0,0 0-1,0 1 1,0-1 0,0 0-1,0 1 1,0-1 0,0 0 0,0 1-1,1-1 1,-1 1 0,0-1-1,0 0 1,1 1 0,-1-1-1,0 1 1,1-1 0,-1 0-1,1 1 1,-1-1 0,1 1-1,-1 0 1,1-1 0,-1 1 0,1-1-1,-1 1 1,1 0 0,0-1-1,-1 1 1,1 0 0,-1 0-1,1-1 1,0 1 0,-1 0-1,1 0 1,0 0 0,-1 0-1,1 0 1,0 0 0,0 0-223,10 54 5322,-9-35-4692,42 309 2673,-35-106-2455,0-32-789,4 9 13,0-93-472,-40-151-13559,10 21 209</inkml:trace>
  <inkml:trace contextRef="#ctx0" brushRef="#br0" timeOffset="91469.041">5941 179 8404,'10'17'8145,"-4"24"-6482,-5-31-672,31 220 2494,-10-9-1706,-18-168-1500,-3 0-1,-2 0 0,-6 46-278,8 167 67,3-186 208,-6-125-13700,-3 24 1222</inkml:trace>
  <inkml:trace contextRef="#ctx0" brushRef="#br0" timeOffset="92774.465">11949 116 7123,'1'-15'10582,"0"25"-4284,7 266-3201,16 29-2856,-14-127-137,-4 79-174,-11-151 134,0-128-3767,-7 0-8126,5 13-62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9:5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118 138 9732,'-7'-9'8388,"-3"7"-3707,-41 36-1270,46-27-3252,-1 1 0,1 0 0,0 0 0,1 0 0,0 0 0,0 1 0,0-1 0,1 1 0,1 0 0,0 0 0,0 1 0,1-1 0,0 0 0,0 5-159,0-10 19,1 0 0,0 0 0,0-1 0,1 1-1,-1 0 1,1 0 0,0 0 0,0 0 0,0-1-1,0 1 1,1-1 0,0 1 0,-1-1-1,1 1 1,0-1 0,1 0 0,-1 0 0,1 0-1,-1 0 1,1 0 0,0-1 0,0 1 0,0-1-1,0 1 1,0-1 0,1 0 0,-1-1-1,1 1 1,-1-1 0,1 1 0,0-1 0,-1 0-1,1 0 1,0-1 0,2 1-19,85-16-2973,-62 2-1531,-4-2-4298,-7 3-3999</inkml:trace>
  <inkml:trace contextRef="#ctx0" brushRef="#br0" timeOffset="416.758">357 143 11381,'-3'-1'651,"0"2"0,0-1 0,0 0 0,0 0 0,0 1 0,0 0 0,1-1 0,-1 1 0,0 0 0,1 0 0,-1 1 0,0-1 0,1 1 0,-1-1 0,1 1 0,0 0 0,0 0 0,0-1-1,0 2 1,-1 0-651,-16 53 3243,19-49-3247,0 1 0,0-1 0,1 0 0,0 0-1,0 0 1,1 0 0,0 0 0,0 0 0,0 0 0,1-1 0,0 1 0,0-1 0,1 0 0,0 0 0,0 0 0,3 3 4,-4-5 0,0-1 1,1 0-1,-1 0 1,0 0-1,1 0 0,0-1 1,0 1-1,0-1 1,0 0-1,0 0 0,0-1 1,0 1-1,0-1 1,1 0-1,-1 0 1,1 0-1,-1-1 0,1 1 1,-1-1-1,1 0 1,-1-1-1,1 1 0,-1-1 1,1 0-1,-1 0 1,0 0-1,1 0 0,-1-1 1,0 0-1,0 0 1,0 0-1,0 0 1,-1-1-1,1 1 0,0-1 1,-1 0-1,0 0 1,0 0-1,0-1 0,0 1 1,0-1-1,0 0 1,-1 1-1,0-1 0,0 0 1,0 0-1,0-1 1,-1 1-1,0 0 0,0-1 1,0 1-1,0-1 0,-1-2 7,0 0 0,0 0 0,-1-1 0,0 1 0,0 0 0,-1 0 0,0 0 0,0 0 0,-1 0-1,0 1 1,0-1 0,0 1 0,-1 0 0,0 0 0,0 0 0,-1 0 0,0 0 0,0 1 0,0 0 0,0 0 0,-1 1-1,0-1 1,0 1 0,0 0 0,0 1 0,-1 0 0,0-1-7,5 4-44,1-1 0,0 0 1,-1 1-1,1-1 0,-1 1 0,1 0 0,-1-1 0,1 1 1,-1 0-1,0 0 0,1 0 0,-1 0 0,1 0 1,-1 0-1,1 0 0,-1 1 0,1-1 0,-1 0 0,1 1 1,-1-1-1,1 1 0,-1 0 0,1-1 0,0 1 1,-1 0-1,1 0 0,0 0 0,0 0 0,0 0 0,0 0 1,0 0-1,0 1 0,0-1 0,0 0 0,0 1 1,0-1-1,1 0 0,-1 1 0,0-1 0,1 2 44,33 8-15041,-14-10 4065</inkml:trace>
  <inkml:trace contextRef="#ctx0" brushRef="#br0" timeOffset="873.593">590 137 9828,'17'11'8197,"-5"8"-3595,0 56-1777,-10-52-1828,14 66-44,-16-89-953,1 0 0,0 0 0,-1 0 0,1 0 0,0 0 0,0-1 0,-1 1 0,1 0 0,0 0 0,-1-1 0,1 1 0,0 0 0,-1-1 0,1 1 0,-1-1 0,1 1 0,0-1 0,-1 1 0,1-1 0,-1 1 0,0-1 0,1 0 0,-1 1 0,1-1 0,-1 0 0,0 1 0,1-1 0,-1 0 0,0 1 0,0-1 0,0 0 0,0 1-1,1-1 1,-1 0 0,0 0 0,0 1 0,0-1 0,-1 0 0,1 0 0,0 1 0,0-1 0,0 0 0,0 0 0,-1 1 0,1-1 0,0 0 0,-1 1 0,1-1 0,-1 0 0,1-2 6,4-31 5,-5 25-11,1 0 1,0 0-1,1 0 1,0 0-1,0 1 0,1-1 1,0 0-1,0 1 1,1 0-1,1-1 1,-1 1-1,1 0 0,0 1 1,1-1-1,0 1 1,0 0-1,1 0 0,0 0 1,1-1-1,-5 7 0,0 0-1,-1 1 1,1-1 0,0 1 0,0-1 0,0 1 0,-1 0-1,1-1 1,0 1 0,0 0 0,0 0 0,-1 0-1,1 1 1,0-1 0,0 0 0,0 1 0,-1-1-1,1 1 1,0-1 0,-1 1 0,1 0 0,0 0-1,-1 0 1,1 0 0,-1 0 0,1 0 0,-1 0-1,0 1 1,1-1 0,-1 0 0,0 1 0,0-1-1,0 1 1,0-1 0,0 1 0,0-1 0,-1 1-1,1 1 1,31 66 80,-27-56-81,0 0 1,-1 1-1,-1 0 1,0-1-1,-1 1 1,0 0-1,-1 0 1,0 0-1,-2 0 1,0 4 0,-2-14-3943,1-17-7617,2 12 10346,0-9-9546</inkml:trace>
  <inkml:trace contextRef="#ctx0" brushRef="#br0" timeOffset="1236.936">1082 100 10981,'-15'-3'10560,"-17"12"-8448,23-6-959,5-2-1043,0 0 1,0 0-1,0 1 1,0 0-1,0 0 1,1 0-1,-1 0 0,1 0 1,-1 1-1,1 0 1,0 0-1,0 0 1,0 0-1,0 0 0,1 0 1,-1 1-1,1-1 1,0 1-1,0-1 1,0 1-1,1 0 0,-1 0 1,1 0-1,0 0 1,0 0-1,0 0 1,1 1-1,-1 3-110,59 12 43,-50-19-22,-4-1-21,-1 0 0,1-1 0,0 1 0,-1 1 0,1-1 0,0 0 1,-1 1-1,1 0 0,-1 0 0,1 0 0,-1 0 0,1 0 0,-1 1 0,0-1 0,0 1 0,0 0 0,0 0 0,0 0 0,0 1 0,0-1 0,-1 1 0,1-1 0,-1 1 0,0 0 0,0 0 1,0 0-1,0 0 0,0 1 0,0-1 0,-1 0 0,0 1 0,0-1 0,0 1 0,0-1 0,0 1 0,-1-1 0,1 1 0,-1 0 0,0-1 0,0 1 0,-1 0 0,1-1 0,-1 1 1,1-1-1,-1 1 0,-1-1 0,1 1 0,0-1 0,-2 3 0,1-3-33,0 0 0,0-1 1,0 1-1,-1 0 0,1-1 0,-1 0 1,0 0-1,1 1 0,-1-1 0,0-1 1,0 1-1,-1 0 0,1-1 0,0 0 1,0 0-1,-1 0 0,1 0 0,-1 0 1,1-1-1,0 1 0,-1-1 0,1 0 1,-1 0-1,1 0 0,-1 0 0,1-1 1,-1 0-1,1 1 0,-2-2 33,-6-34-5134,14 11-4581,4 8-2435</inkml:trace>
  <inkml:trace contextRef="#ctx0" brushRef="#br0" timeOffset="1537.312">1239 1 12070,'8'31'9634,"-5"20"-6572,1-2-2190,12 39 451,4 24-2992,-20-110 21,-1-5-11015,1-2 1698</inkml:trace>
  <inkml:trace contextRef="#ctx0" brushRef="#br0" timeOffset="1775.317">1194 182 12230,'3'0'9344,"14"-3"-6939,29-9 1266,23 22-3740,-51-3-1386,2 1-3360,-8-4-4981,-3-4-1703</inkml:trace>
  <inkml:trace contextRef="#ctx0" brushRef="#br0" timeOffset="2138.645">1487 114 9668,'1'35'9726,"0"0"-4781,26 131-3032,-8-212-1273,3-128 638,-22 172-1292,-1 0-1,1 1 1,0-1-1,0 0 1,1 1-1,-1-1 1,0 1-1,1-1 1,-1 0-1,0 1 1,1-1-1,0 1 0,-1-1 1,1 1-1,0-1 1,0 1-1,0 0 1,0-1-1,0 1 1,0 0-1,0 0 1,0 0-1,1 0 1,-1 0-1,0 0 1,1 0-1,-1 0 1,0 0-1,1 1 1,-1-1-1,1 1 1,0-1-1,-1 1 1,1-1-1,-1 1 1,1 0-1,0 0 1,-1 0-1,1 0 0,-1 0 1,1 0-1,0 0 1,-1 0-1,1 1 1,0-1-1,-1 1 1,1-1-1,-1 1 1,1 0-1,-1-1 1,0 1-1,2 1 15,8 7-1454,13 13-4115,-5-9-3629,-6-6-1980</inkml:trace>
  <inkml:trace contextRef="#ctx0" brushRef="#br0" timeOffset="2455.167">1765 107 12438,'-3'36'7308,"6"2"-3437,-1-30-3727,-1 0-1,1 0 0,0 0 1,0-1-1,1 1 0,0-1 1,0 0-1,1 1 0,0-1 1,0-1-1,1 1 0,0-1 1,0 0-1,0 0 0,1 0 1,0 0-1,0-1 0,0 0 1,1-1-1,4 3-143,-8-5 27,0-1 0,0 1 0,-1-1-1,1 0 1,0 0 0,0-1 0,0 1 0,0 0 0,0-1-1,0 0 1,0 0 0,0 0 0,0 0 0,0 0 0,0-1-1,0 1 1,0-1 0,0 0 0,0 0 0,0 0 0,0 0-1,0 0 1,-1-1 0,1 1 0,0-1 0,-1 0 0,0 1-1,1-1 1,-1 0 0,0-1 0,0 1 0,0 0 0,0-1-1,0 1 1,-1-1 0,2-2-27,2-4 107,0-1 1,-1 1-1,0-1 0,-1 0 1,0-1-1,-1 1 0,0 0 0,0-1 1,-1-10-108,-8-86 699,0 109-3638,7 3-1466,2 0-4395,1-2-4155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9:55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55 8452,'5'-8'8051,"-8"-2"-3735,-21-17-294,21 25-3928,0 1 0,0 0 1,-1 0-1,1 0 1,0 0-1,-1 0 0,1 0 1,-1 1-1,1 0 0,-1 0 1,1 0-1,-1 0 1,1 0-1,-1 1 0,1 0 1,-1-1-1,1 1 0,0 1 1,-1-1-1,1 0 1,0 1-1,0-1 0,0 1 1,0 0-1,0 0 0,0 0 1,1 1-1,-1-1 1,0 1-95,-2 3 55,-1-1 0,1 1 0,-1 0 0,1 1 0,1-1 1,0 1-1,0 0 0,0 0 0,1 0 0,-1 0 0,2 1 1,-2 5-56,1 1 27,1-1 1,0 1-1,1-1 1,1 1-1,0 0 1,1-1 0,0 1-1,1-1 1,3 13-28,-1-22 44,0 0 0,0 0 0,0 0 0,1 0 1,-1 0-1,1-1 0,0 0 0,-1 0 0,2 0 0,-1 0 1,0-1-1,0 0 0,1 0 0,-1-1 0,1 1 0,0-1 1,-1 0-1,1-1 0,0 0 0,0 1 0,-1-2 0,1 1 1,0-1-1,0 0 0,-1 0 0,1 0 0,1-1-44,8-1-275,43-12 867,-32-8-4844,-25 9-2228,-1 6-355,2-4-5579</inkml:trace>
  <inkml:trace contextRef="#ctx0" brushRef="#br0" timeOffset="664.444">475 21 9316,'-21'-9'12091,"-5"24"-8132,-15 31-2382,37-39-1509,0 0 0,0 0 0,0 1-1,1-1 1,0 1 0,1 0 0,0 0 0,0 0 0,0 0 0,1 0-1,1 1 1,-1-1 0,1 0 0,1 0 0,-1 1 0,1-1 0,1 0-1,0 0 1,0 0 0,0 0 0,1 0 0,0 0 0,1 0-68,2-5 2,0 0 0,0-1 0,0 1 0,0-1 0,0-1 0,0 1 0,0-1 0,1 0 0,-1-1 0,0 1 0,1-1 0,-1 0 0,0-1 0,1 0 0,-1 0 0,0 0 0,1 0 0,-1-1 0,0 0 0,0-1-2,3 1 0,0-1 0,0 0 0,-1 0 0,0-1 0,0 0 0,0 0 0,0-1 0,0 0 0,-1 0 0,0-1 0,0 0 0,-1 0 0,1-1 0,-1 1 0,-1-1 0,3-4 0,-6 7 0,-1 1 1,0 0-1,0-1 0,0 1 1,-1-1-1,1 1 0,-1-1 1,0 1-1,0-1 1,0 0-1,0 1 0,-1-1 1,1 1-1,-1-1 1,0 1-1,0-1 0,0 1 1,0 0-1,-1-1 1,1 1-1,-1 0 0,0 0 1,0 0-1,0 0 1,-1 1-1,1-1 0,-1 0 1,1 1-1,-1 0 1,0-1-1,0 1 0,0 0 0,-3-2 2,0 0-1,0 0 0,0 1 0,-1 0 0,1 0 1,-1 0-1,0 1 0,1 0 0,-1 1 0,0-1 1,0 1-1,0 0 0,0 1 0,-1 0 1,1 0-1,0 1-1,-10 10-3485,19-7-1950,6-3-3624,1-2-1522</inkml:trace>
  <inkml:trace contextRef="#ctx0" brushRef="#br0" timeOffset="980.825">725 61 12582,'13'29'10968,"-7"25"-8260,-4-31-1631,18 224 1274,-30-340-23238,9 69 12104</inkml:trace>
  <inkml:trace contextRef="#ctx0" brushRef="#br0" timeOffset="1303.926">747 31 9877,'21'-23'11484,"29"27"-6782,-39 0-4583,-1 1 1,0 0-1,1 1 1,-2 0-1,1 0 0,-1 1 1,0 0-1,0 1 1,-1 0-1,0 0 1,0 1-1,-1 0 1,0 1-1,4 8-119,-10-16 15,0 1-1,0 0 0,0-1 1,-1 1-1,1-1 0,-1 1 1,0 0-1,1 0 0,-1-1 1,0 1-1,-1 0 0,1-1 0,-1 1 1,1 0-1,-1-1 0,0 1 1,0-1-1,0 1 0,0-1 1,0 1-1,0-1 0,-1 1 1,1-1-1,-1 0 0,0 0 1,0 0-1,1 0 0,-1 0 1,-1-1-1,1 1 0,0 0 0,0-1 1,-1 1-1,1-1 0,-2 0-14,-91 34 1065,93-34-1131,-1 0-1,0-1 0,1 1 0,-1 0 0,1-1 1,-1 0-1,0 0 0,1 1 0,-1-2 0,1 1 1,-1 0-1,0 0 0,1-1 0,-1 1 0,1-1 1,-1 0-1,1 0 0,-1 0 0,1 0 0,-1-1 1,1 1-1,0 0 0,0-1 0,0 0 0,0 1 1,0-1 66,12-13-6019,3 7-777,-10 5 3625,13-6-8392</inkml:trace>
  <inkml:trace contextRef="#ctx0" brushRef="#br0" timeOffset="1957.706">1080 54 9812,'0'2'9198,"1"6"-4290,-2 42-2606,0-31-1954,-1-14-290,1 0-1,0 0 1,1 0 0,-1 1 0,1-1-1,0 0 1,0 0 0,1 1-1,-1-1 1,1 0 0,0 0-1,1 0 1,-1 0 0,1 0 0,0 0-1,0 0 1,1 0 0,-1-1-1,1 1 1,3 3-58,-3-8-21,0 0 1,1 1-1,-1-1 0,0-1 0,0 1 1,1 0-1,-1-1 0,0 1 0,0-1 1,0 0-1,0 0 0,0 0 1,0-1-1,0 1 0,0-1 0,0 0 1,0 1-1,-1-1 0,1 0 0,-1-1 1,0 1-1,1 0 0,-1-1 1,1-1 20,8-6-215,-5 6 182,-2 0 1,1-1 0,0 1-1,-1-1 1,0 0 0,0-1-1,-1 1 1,1-1 0,-1 1-1,0-1 1,-1 0 0,1 0-1,-1-1 1,-1 1-1,1 0 1,-1-1 0,0 1-1,0-1 1,-1 1 0,0-1-1,0 1 1,0-1 0,-1 1-1,0-2 33,12 260 3482,-9-218-3195,0-20-113,-1 0 0,-1 0 0,0 0 0,-1 0-1,0-1 1,-1 1 0,-1 0 0,0-1-1,-2 3-173,4-13 26,-1-1 0,1 0 0,-1 0 0,0 1 0,0-1 0,0 0 0,0 0 0,0-1 0,0 1 0,-1 0 0,1-1 0,-1 1 0,1-1 0,-1 0 0,1 0 0,-1 0 0,0 0 0,1-1 0,-1 1 0,0 0 0,0-1 0,0 0 0,1 0 0,-1 0 0,0 0 0,-2-1-26,-26-11-3706,26-5-12195,5 3 3282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9:50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 10197,'-1'-1'2079,"1"1"5149,5 17-3834,8 102 283,-8-46-3373,-5 87 408,-10-104-426,55-56 1093,176-2-245,-151 17-1105,-84-43-8747,9 15 551,0-4-5351</inkml:trace>
  <inkml:trace contextRef="#ctx0" brushRef="#br0" timeOffset="1069.954">50 0 8244,'25'6'10475,"19"5"-2007,61 6-6852,-48-17-1366,-41-1-231,0 0-1,0 1 0,0 1 1,0 1-1,0 1 0,0 0 1,-1 0-1,2 2-18,2-12-261,-22-3-3627,-3 1 1682,-1-1 1653,-3 26 4126,-6 185-211,24-59-3087,1-46 367,-22-111-2234,-4-30-7042,9 14-1005,3 7-624</inkml:trace>
  <inkml:trace contextRef="#ctx0" brushRef="#br0" timeOffset="3873.884">112 142 4018,'13'-24'14284,"-18"32"-9801,-4 10-3142,-6 42-79,38-88-1057,35-52-104,-75 133 684,-29 87 362,64-163-1075,-2-6-78,-12 20 8,1-1 0,0 1 0,0 0 0,1 1 0,0 0 0,1-1 0,0 2 0,0-1 0,0 1 0,1 0 0,6-3-2,-24 42 56,-16 5 5,18-28-60,0 1-1,1 0 1,1 0 0,-1 1-1,2 0 1,-1 0 0,1 0-1,1 1 1,0-1-1,1 1 1,0 0 0,1 0-1,0 3 0,23-34-69,119-181 56,-190 282 50,39-67-15,3-7-13,0 1 0,1 0 1,1 1-1,0-1 0,0 1 0,0 1 0,2-1 1,-1 1-1,1 0 0,1 0 0,0 0 0,0 0 0,1 3-9,17-33 51,102-140 48,-76 116-62,-46 61-63,-10 8 80,2 2 0,0 0 1,2 0-1,2 1 1,-7 27-55,17-56 0,-1-1 1,1 1 0,-1 0 0,1 0-1,-1 0 1,1 0 0,-1 0-1,1 0 1,-1 0 0,1 0 0,-1 0-1,1 0 1,-1 0 0,1 0 0,-1 0-1,1 1 1,-1-1 0,1 0-1,-1 0 1,1 0 0,-1 1 0,0-1-1,1 0 1,-1 1 0,1-1 0,-1 0-1,0 1 1,1-1 0,-1 0 0,0 1-1,0-1 1,1 1 0,-1 0-1,5-13 1,-2 2 6,0 1-1,1 0 1,0 1-1,1-1 1,0 1-1,0 0 1,1 0 0,0 0-1,0 1 1,1-1-1,0 2 1,6-6-7,-9 9-1,13-7-17,-16 24 5,-45 114 114,71-189-2,0 16-129,-32 80 52,2 33 106,13-84-150,18-177-52,-27 191 74,-1 0-1,0 0 1,0 0 0,0 0 0,0 0 0,0 0 0,-1 0-1,1 0 1,-1 0 0,1 0 0,-1 1 0,0-1-1,1 0 1,-1 0 0,0 0 0,0 1 0,0-1-1,-1 0 1,1 1 0,0-1 0,-1 1 0,1 0 0,-1-1-1,1 1 1,-1 0 0,1 0 0,-1 0 0,0 0-1,0 0 1,0 0 0,1 1 0,-1-1 0,0 0 0,0 1-1,0 0 1,0-1 0,0 1 0,0 0 0,0 0-1,0 0 1,0 0 0,0 0 0,0 1 0,0-1 0,0 1-1,0-1 1,0 1 0,1 0 0,-1-1 0,0 1-1,0 0 1,0 0 0,1 1 0,-1-1 0,1 0 0,-1 0-1,1 1 1,-1 0 0,-45 28 80,56-53-48,-4 18-29,1 0 0,0 0-1,0 0 1,0 1 0,0 0-1,1 0 1,-1 0 0,1 1-1,0 0 1,0 0 0,1 1-1,-1 0 1,8-1-3,-52 11 64,-6-8-8,26-2 33,0 2 1,-1 0-1,1 1 0,0 1 0,1 1 0,-1 0 0,-8 3-89,59-16 56,69-5-40,-115 26-18,-3-9 5,1-1 1,-1-1 0,0 0-1,0-2 1,0 1 0,1-2-1,-1 0 1,1 0 0,0-1-1,-3-2-3,8 3 1,-1 1-6,9 2 5,0 0-1,1 1 0,-1-1 1,0 0-1,1 0 0,-1 0 0,0 0 1,1 0-1,-1 0 0,0 0 0,1 0 1,-1 0-1,0 0 0,1 0 0,-1-1 1,0 1-1,1 0 0,-1 0 0,0-1 1,1 1-1,-1 0 0,1-1 0,-1 1 1,0 0-1,1-1 0,-1 1 0,1-1 1,0 1-1,-1-1 0,1 1 1,-1-1-1,1 0 0,0 1 0,-1-1 1,1 1-1,0-1 0,-1 0 0,1 1 1,0-1-1,0 0 0,0 1 0,0-1 1,0 0-1,0 1 0,0-1 0,0 0 1,0 1-1,0-1 0,0 0 0,0 1 1,0-1-1,1 0 0,-1 1 0,0-1 1,0 0-1,1 1 0,-1-1 1,0 1-1,1-1 0,-1 1 0,1-1 1,-1 0-1,1 1 0,-1 0 0,1-1 1,0 0 0,-1 2 0,0-1 0,-1 1 1,1-1-1,1 1 1,-1-1-1,0 1 1,0-1-1,0 1 1,0-1-1,0 1 1,0-1-1,0 1 0,1-1 1,-1 1-1,0-1 1,0 1-1,1-1 1,-1 1-1,0-1 1,1 0-1,-1 1 0,0-1 1,1 0-1,-1 1 1,1-1-1,-1 0 1,1 1-1,-1-1 1,0 0-1,1 0 1,-1 0-1,1 0 0,-1 1 1,1-1-1,-1 0 1,1 0-1,-1 0 1,1 0-1,-1 0 1,1 0-1,-1 0 0,1 0 1,0 0-1,-1 0 1,1 0-1,-1-1 1,0 1-1,1 0 1,-1 0-1,1 0 1,-1-1-1,1 1 0,-1 0 1,1-1-1,-1 1 1,0 0-1,1-1 1,-1 1-1,0 0 1,1-1-1,-1 1 1,0-1-1,1 1 0,-1-1 1,0 1-1,0-1 1,1 1-1,-1 43 21,0-42-22,-2 21 17,-2 9 44,2 0-1,1 0 1,2 0-1,0 0 1,3 0-1,0 0 0,6 19-59,-10-50-10,-6-31-9,-20-200-125,20 208 116,-6 30 35,9 7-9,0 0 0,1 0 0,1 1 0,0-1 0,1 1 0,1-1 0,0 0 0,1 1 0,0-1 1,1 0-1,3 6 2,6 53-6,-17-321 35,-3 315-39,11 29 324,-1-57-1973,-1 1-4000,-4-31 740,-2-8 1355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30:01.0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158 174 9652,'-6'-22'9721,"-8"15"-4777,-40 33-2118,47-19-2681,-58 76 784,63-80-891,1 0 0,-1 0 0,1 0 0,0 0 0,0 1 0,0-1 0,0 0 0,0 1 0,1-1 0,0 1 0,0-1 0,0 1 0,0-1 0,0 1 0,0-1 0,1 0 0,0 1 0,0-1 0,0 0-1,0 1 1,0-1 0,1 0 0,-1 0 0,1 0 0,0 0 0,0 0 0,0-1 0,2 3-38,2 0 57,1 0-1,-1 0 0,1 0 1,0-1-1,0 0 1,0-1-1,1 1 1,-1-1-1,1-1 1,0 1-1,0-2 1,0 1-1,0-1 1,0 0-1,0 0 1,0-1-1,0 0 1,6-2-57,20-16-4216,-24 8-991,-1 0-3597,0-1-3250</inkml:trace>
  <inkml:trace contextRef="#ctx0" brushRef="#br0" timeOffset="483.615">361 1 10965,'2'4'9524,"1"7"-6837,3 11-1745,45 315 4103,-44-299-6382,-16-67-8642,5 17 2740,-3 1-3353</inkml:trace>
  <inkml:trace contextRef="#ctx0" brushRef="#br0" timeOffset="818.246">298 223 13270,'22'-6'9019,"0"0"-4043,68-7-1510,-71 17-3619,21 1-3555,-14-14-9297,-13 1-844</inkml:trace>
  <inkml:trace contextRef="#ctx0" brushRef="#br0" timeOffset="1134.962">638 178 9124,'23'18'8214,"-12"11"-3541,-21 70-659,8-91-3606,-13 38-458,23-67-15096,-4 12 3925</inkml:trace>
  <inkml:trace contextRef="#ctx0" brushRef="#br0" timeOffset="1435.774">686 14 13862,'-2'-1'3490,"1"2"0,1 2-1714,1 1-799,0 2-625,1 1-1024,0 0-2722,1-1-2929,2 0-7219</inkml:trace>
  <inkml:trace contextRef="#ctx0" brushRef="#br0" timeOffset="1790.032">912 116 10421,'-23'5'7683,"2"10"-3345,16-9-4106,-1 0 1,1 1-1,0 0 0,0 0 1,0 1-1,1-1 0,1 1 1,-1 0-1,1 0 0,1 0 1,-1 1-1,1-1 0,0 3-232,1-6 24,0 0-1,1-1 1,-1 1-1,1 0 1,0-1-1,0 1 1,0 0 0,1-1-1,0 1 1,-1 0-1,2-1 1,-1 1-1,0-1 1,1 1-1,0-1 1,0 0-1,1 0 1,-1 0-1,1 0 1,-1 0-1,1 0 1,1-1-1,-1 0 1,0 1 0,1-1-1,0 0 1,-1-1-1,1 1 1,0-1-1,0 1 1,1-1-1,-1 0 1,0-1-1,1 1 1,-1-1-1,1 0 1,0 0-1,-1 0 1,1-1-1,0 1 1,-1-1-1,1-1 1,0 1 0,1-1-25,0 0 2,-1 0-1,0-1 0,1 0 1,-1 0-1,0 0 0,0 0 0,0-1 1,0 0-1,-1 0 0,1 0 0,-1-1 1,0 0-1,0 1 0,0-1 0,0-1 1,-1 1-1,0 0 0,1-1 0,-2 0 1,1 0-1,-1 0 0,1 0 0,-1 0 1,-1 0-1,1-1 0,-1 1 1,0-1-1,0 1 0,0-1 0,-1 1 1,0-1-1,0 1 0,0-1 0,-1 1 1,0-1-1,0 1 0,0-1 0,-1 1 1,0 0-1,0-1 0,0 1 0,0 0 1,-1 0-1,0 1 0,0-1 1,0 1-1,-1-1 0,0 1 0,1 0 1,-2 0-1,1 1 0,-32-11-483,20 14-3220,6 0-1265,9 0-1699,0-1-4007</inkml:trace>
  <inkml:trace contextRef="#ctx0" brushRef="#br0" timeOffset="2543.154">1153 108 10117,'19'-11'7828,"-18"10"-7676,0 1 1,0-1-1,0 1 1,0 0 0,0-1-1,0 1 1,1 0-1,-1 0 1,0 0-1,0 0 1,0 0-1,0 0 1,0 0 0,1 0-1,-1 0 1,0 0-1,0 1 1,0-1-1,0 0 1,0 1-1,0-1 1,0 1-1,0-1 1,0 1 0,0 0-1,0-1 1,0 1-1,0 0 1,0 0-1,-1 0 1,1-1-1,0 1 1,-1 0 0,1 0-1,0 0 1,-1 0-1,1 0 1,-1 0-1,0 0 1,1 0-1,-1 1 1,0-1 0,1 0-153,12 207 2654,-11-186-2404,8-35-30,61-166-154,-69 176-65,1 0-1,-1 0 0,1 0 1,0 0-1,-1 0 1,1 1-1,1-1 0,-1 1 1,0 0-1,0 0 0,1 0 1,-1 0-1,1 1 1,0-1-1,0 1 0,-1 0 1,1 0-1,0 0 0,0 1 1,0-1-1,0 1 1,0 0-1,0 0 0,0 1 1,0-1-1,-1 1 0,1 0 1,0-1-1,0 2 1,0-1-1,-1 0 0,1 1 1,-1 0-1,1 0 0,-1 0 1,1 0-1,-1 0 1,0 1-1,0-1 0,0 1 1,-1 0-1,1 0 0,1 3 0,83 193 2089,-75-172-1851,-12-26-302,-6-15-4458,2 2-2125,1 3-980,1-2-3535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32:3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4242,'10'-10'6575,"-8"-13"-3994,-3 15-1031,4 50 6311,2 2-5407,2 61-1948,-21-7 153,14-98-1004,-4-22-1538,3 13-2734,1 1-4561,0 1-1211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31:14.018"/>
    </inkml:context>
    <inkml:brush xml:id="br0">
      <inkml:brushProperty name="width" value="0.05" units="cm"/>
      <inkml:brushProperty name="height" value="0.05" units="cm"/>
      <inkml:brushProperty name="color" value="#00A0D7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5096 8000 8340,'1'-1'8988,"7"1"-4762,2 69-179,8 99-1825,-24 49-1248,9-11-875,7-62-171,0-12 67,8 45-6,1 19 75,-15-175-68,0-1 1,-2 1 0,0 1-1,-1-1 1,-1 0-1,-2 0 1,-1 7 3,16 87-59,-6-37 73,0-38 7,-8-39-39,1-1 0,0 0 0,0 0 0,-1 0 0,1 0 1,0 0-1,0 0 0,-1 0 0,1 1 0,0-1 0,0 0 0,-1 0 0,1 0 1,0 1-1,0-1 0,-1 0 0,1 0 0,0 0 0,0 1 0,0-1 0,0 0 1,0 1-1,-1-1 0,1 0 0,0 0 0,0 1 0,0-1 0,0 0 0,0 1 0,0-1 1,0 0-1,0 0 0,0 1 0,0-1 0,0 1 18,-16-26-2330,-22-59-9004,36 44 2491,3 30 3168</inkml:trace>
  <inkml:trace contextRef="#ctx0" brushRef="#br0" timeOffset="654.774">5062 9565 8388,'0'0'2249,"0"2"4396,4 8-828,1-2-5401,1 0 0,0-1 1,1 0-1,-1 0 1,1 0-1,0-1 0,1 0 1,0 0-1,0-1 1,0 0-1,0-1 1,2 1-417,88 44 869,-96-48-856,-1 0 0,1 1 0,0-1 0,0 0 0,0-1 0,0 1 0,0 0 0,0 0 0,0-1 0,1 0 0,-1 1 0,0-1 0,0 0 0,0 0 0,0 0 0,1 0 0,-1 0 0,0-1-1,0 1 1,0-1 0,0 1 0,0-1 0,0 0 0,0 0 0,0 0 0,0 0 0,0 0 0,1-1-13,5-4 23,0-1 0,-1-1 0,0 1 0,-1-1 0,0 0 0,0-1 0,0 1 0,-1-1 0,-1 0 0,1-1 0,-2 1 0,1-1-1,-1 0 1,0-1-23,7-17 194,-15 7-2598,0 31-6677,-5-5 6517,-2 2-888</inkml:trace>
  <inkml:trace contextRef="#ctx0" brushRef="#br0" timeOffset="4582.426">6121 72 9732,'4'-1'11526,"-1"43"-7287,-16 34-2487,12-43-1458,-22 111 323,-23 61 466,5 95-150,6-74-532,-31 138 316,5 25-525,22-198-178,-7-16 66,-6 41-24,1 51-120,-17 182 138,-31 44-140,46-174 103,30-160-74,-13 98 63,-2-29-60,22-85 84,-27 45-50,15-21 35,22-31-62,-24 9-29,-3 130 123,7-130-78,1-34 25,7-8 42,-13-3 51,18 31-54,13-131-60,0-1 0,0 1 1,0 0-1,0 0 0,0 0 0,0-1 1,0 1-1,0 0 0,-1 0 0,1 0 1,0-1-1,0 1 0,0 0 0,-1 0 0,1 0 1,0 0-1,0 0 0,0-1 0,-1 1 1,1 0-1,0 0 0,0 0 0,0 0 1,-1 0-1,1 0 0,0 0 0,0 0 1,-1 0-1,1 0 0,0 0 0,0 0 1,-1 0-1,1 0 0,0 0 0,0 0 1,-1 0-1,1 0 0,0 0 0,0 0 0,0 1 1,-1-1-1,1 0 0,0 0 0,0 0 1,0 0-1,-1 0 0,1 1 0,0-1 1,0 0-1,0 0 0,0 0 0,-1 1 1,1-1 6,-7-21-2297,-15-31-14628,15 45 14586</inkml:trace>
  <inkml:trace contextRef="#ctx0" brushRef="#br0" timeOffset="5410.568">4907 6071 9300,'3'-12'8655,"4"6"-3887,21 16-158,33 130-2103,-48-61-2315,-12-75-180,-1-4-11,1 0 1,-1-1-1,0 1 0,1 0 1,-1 0-1,1 0 1,-1-1-1,1 1 1,-1 0-1,1 0 1,-1 0-1,1 0 0,-1 0 1,1 0-1,-1 0 1,1 0-1,-1 0 1,1 0-1,-1 0 0,1 0 1,-1 0-1,0 0 1,1 1-1,-1-1 1,1 0-1,-1 0 1,1 0-1,-1 1 0,1-1 1,-1 0-1,0 1 1,1-1-1,-1 0 1,0 1-1,1-1 1,-1 0-1,0 1 0,0-1 1,1 1-1,-1-1 1,0 1-1,0-1 1,1 0-1,-1 1 1,0-1-1,0 1 0,0-1 1,0 1-1,0-1 1,0 1-1,0-1 1,0 1-1,0-1 1,0 1-1,0-1 0,0 1 1,0-1-1,0 1 1,-1-1-1,1 1 1,0-1-1,0 1 1,-1-1-1,1 0 0,0 1 1,0-1-1,-1 1 1,1-1-2,4-4 20,0 1-1,0-1 1,0 1 0,1 0 0,-1 0 0,1 1-1,0-1 1,0 1 0,0 0 0,0 0 0,0 1-1,0 0 1,0-1 0,1 2-20,43-18 144,69-62 8,-94 48-217,-15 16-4272,-14 11-924,-6 1 2617</inkml:trace>
  <inkml:trace contextRef="#ctx0" brushRef="#br0" timeOffset="8719.131">10833 0 8788,'9'2'8231,"-9"-2"-8136,0 0-1,0 0 0,-1 0 0,1 1 1,0-1-1,0 0 0,-1 0 0,1 0 0,0 1 1,0-1-1,0 0 0,-1 0 0,1 1 1,0-1-1,0 0 0,0 1 0,0-1 0,0 0 1,-1 0-1,1 1 0,0-1 0,0 0 1,0 1-1,0-1 0,0 0 0,0 1 0,0-1 1,0 0-1,0 0 0,0 1 0,0-1 0,1 0 1,-1 1-1,0-1 0,0 0 0,0 0 1,0 1-1,0-1 0,1 0 0,-1 1 0,0-1 1,0 0-1,0 0 0,1 0 0,-1 1 1,0-1-1,0 0 0,0 0 0,1 0 0,-1 1 1,0-1-1,1 0 0,-1 0 0,0 0 1,0 0-1,1 0 0,-1 0 0,0 0 0,1 0 1,-1 0-1,0 0 0,1 0-94,-21 41 2513,7-17-2135,0 1 0,1 1 1,1-1-1,2 2 0,1-1 0,0 1 0,2 4-378,-2 5 300,-1 0-1,-1-1 1,-3-1 0,0 1 0,-6 6-300,18-39 8,-41 103 280,6 3 0,-7 41-288,-59 212 595,46-188-344,-7 27-45,-11-3-129,-47 196 126,70-264-222,-17 65 43,45-82-11,-5-1-1,-5-2 0,-9 11-12,-24 154 88,-93 174 142,44-16-99,-11-93-145,78-110 9,-15 26 42,9-55-2,-21 66-88,21-124 92,35-100-39,2 1 0,3 0 1,1 1-1,2 1 0,-5 39 0,13-54 1,-1 1 0,-2-2 1,-1 1-1,-1-1 0,-2 0 1,0 0-1,-2-1 0,-2-1-1,-1 7 4,1 1-1,1 1 1,2-1-1,2 2 0,1-1 1,2 1-1,-1 34-3,4-39-5,-2 0 0,0 0-1,-3 0 1,0 0 0,-2-1-1,-13 28 6,16-41 6,0 1 0,2 1-1,0-1 1,1 1 0,1 0-1,0 18-5,-15 70 78,-60 180 226,73-260-300,-2 0-1,-1-1 0,-1 0 0,-2 0 0,0-1 0,-9 14-3,-54 146 67,20-20-38,-77 192-18,15-75 61,55-108-48,50-135-24,-2 0 1,-1-1 0,-2 0-1,-2-1 1,-8 10-1,5-16 7,2 0 1,1 2-1,2 0 1,1 0-1,2 2 1,1 1-8,-55 170-45,25-89 61,37-110 452,4-7-1637,14-38-6281,-13 12 4620,0 2-54</inkml:trace>
  <inkml:trace contextRef="#ctx0" brushRef="#br0" timeOffset="10077.031">7735 9192 10181,'3'-1'10313,"-2"11"-7826,13 114 1274,0-1-2922,0-39-725,38-121 1244,70-43-149,-19 27-638,-99 52-553,-4 0-21,0 1-1,1-1 1,-1 1 0,1 0 0,-1-1-1,1 1 1,-1-1 0,1 1-1,0 0 1,-1-1 0,1 1 0,-1 0-1,1 0 1,0-1 0,-1 1-1,1 0 1,0 0 0,-1 0 0,1 0-1,0 0 1,-1 0 0,1 0-1,0 0 1,-1 0 0,1 0 0,-1 0-1,1 1 1,0-1 0,-1 0 0,1 0-1,0 1 1,-1-1 0,1 0-1,-1 1 1,1-1 0,-1 0 0,1 1-1,-1-1 1,1 1 0,-1-1-1,1 1 1,-1-1 0,0 1 0,1-1-1,-1 1 1,0 0 0,1 0 3,-30-5-13340,24-5 6372,0-7-3405</inkml:trace>
  <inkml:trace contextRef="#ctx0" brushRef="#br0" timeOffset="-2344.4">1870 8019 7587,'13'11'12113,"-14"31"-7765,-2-3-3321,21 156 972,-24-44-1306,9-53-487,20 124 658,-9-64-698,-13-77-161,4 9 80,-4-37-71,-1 66-14,7 36 253,-2-88-248,-6-32 38,9 41 109,-2-4-178,-7-58 28,-3-9 628,2 0-5735,2-5 4264,1-13-6168,-2-26-3778,-4 30 4379</inkml:trace>
  <inkml:trace contextRef="#ctx0" brushRef="#br0" timeOffset="-1773.746">1798 9613 9300,'4'4'8380,"15"11"-3500,50 37-110,21 16-3268,-89-67-1488,-1-1-1,1 1 1,0 0 0,0-1-1,0 1 1,0-1-1,0 0 1,-1 1 0,1-1-1,0 1 1,0-1 0,0 0-1,0 0 1,0 0 0,0 0-1,0 0 1,0 0 0,0 0-1,0 0 1,0 0 0,0 0-1,0 0 1,0 0 0,0-1-1,0 1 1,0 0 0,0-1-1,0 1 1,0-1 0,0 1-1,-1-1 1,1 0 0,0 1-1,0-1 1,-1 0 0,1 1-1,0-1 1,-1 0 0,1 0-1,0 0 1,-1 1 0,0-1-1,1 0 1,-1 0 0,1 0-1,-1 0 1,0 0 0,0 0-1,1 0 1,-1-1-14,30-61 224,-2 16-131,43-49-103,-57 81-115,-5 5-3189,-14 5-4058,-3 1 5345</inkml:trace>
  <inkml:trace contextRef="#ctx0" brushRef="#br0" timeOffset="-7470.593">1404 260 3682,'-3'-18'4556,"7"19"1506,-1 2-5883,-3-3 33,0 0 0,0 1 1,0-1-1,1 0 0,-1 0 1,0 0-1,0 0 0,1 1 1,-1-1-1,0 0 0,0 0 1,1 0-1,-1 0 1,0 0-1,0 0 0,1 0 1,-1 0-1,0 0 0,0 0 1,1 0-1,-1 0 0,0 0 1,1 0-1,-1 0 0,0 0 1,0 0-1,1 0 0,-1 0 1,0-1-1,0 1 1,1 0-1,-1 0 0,0 0 1,0 0-1,1 0 0,-1-1 1,0 1-1,0 0 0,0 0 1,0 0-1,1-1 0,-1 1-212,2 60 2383,-6 17-1972,0 93 434,12-28-202,-1 12-280,3-18 16,7 72-3,-3-13-258,-5-4 106,4 58-78,6 30 79,-8-41-121,16 39-40,-16-111-78,1-40 17,1-60 10,-16 0 19,16 31-29,-9-33-38,2-6 62,-5-51-136,-1-7 89,1 1-1,-1-1 1,0 1-1,1 0 1,-1-1 0,1 1-1,-1-1 1,0 1 0,0 0-1,1-1 1,-1 1-1,0 0 1,0-1 0,0 1-1,0 0 1,0 0-1,0-1 1,0 1 0,0 0-1,0-1 1,0 1-1,0 0 1,0-1 0,0 1-1,-1 0 1,1-1-1,0 1 1,0 0 0,-1-1-1,1 1 1,-1-1-1,1 1 1,0 0 0,-1-1-1,1 1 1,-1-1-1,1 1 1,-1-1 0,0 0-1,1 1 1,-1-1-1,1 0 1,-1 1 0,0-1-1,1 0 1,-1 1-1,0-1 1,1 0 0,-1 0-1,0 0 1,1 0-1,-1 0 1,0 0 0,1 0-1,-1 0 1,0 0 0,0 0-1,1 0 1,-1 0-1,0-1 1,1 1 0,-1 0-1,0 0 1,1-1-1,-1 1 1,1 0 0,-1-1 20,-9-20-10735,5-8 5986,3 17 4001,-7-34-5135,5 23-218</inkml:trace>
  <inkml:trace contextRef="#ctx0" brushRef="#br0" timeOffset="-6527.544">1453 3142 8516,'0'0'4400,"2"-1"1440,2 8-4224,19 24 3477,3-3-3695,-25-28-1398,52 42 870,-1-28-534,-21 17-77,-26-35-186,0 0 1,-1 0-1,0 0 1,0 0-1,0-1 0,0 0 1,-1 0-1,0 0 1,0 0-1,0 0 1,-1-1-1,1 1 1,0-4-74,-3 6 20,1 0-1,-1 0 1,1 0 0,0-1 0,0 1 0,0 1 0,0-1 0,1 0-1,-1 0 1,1 0 0,0 1 0,0-1 0,0 1 0,0-1 0,0 1 0,0 0-1,1 0 1,-1 0 0,1 0 0,-1 0 0,1 1 0,0-1 0,0 1-1,0 0 1,0-1 0,0 1 0,1 0-20,44-19 152,-69 15-3444,0 1-2674,1-11 713,8 6 1686</inkml:trace>
  <inkml:trace contextRef="#ctx0" brushRef="#br0" timeOffset="-4716.343">1726 4893 8916,'-2'-21'9089,"4"32"-3657,9 98-2177,-15-26-2489,4 0 1,3 0-1,6 16-766,-8-92 57,21 188 271,-8-54-37,-14-74-72,14 89-126,0 40 0,-12-118-114,7-38 45,-15 44-48,12 8 83,9-7-94,-18-51-306,-47-77-11790,51 18 1072,3 21 4531</inkml:trace>
  <inkml:trace contextRef="#ctx0" brushRef="#br0" timeOffset="-4033.708">1670 6420 9828,'9'7'11956,"14"17"-9658,-10-10-1032,-7-9-1108,0 0 0,0-1 0,0 0 1,1 0-1,0 0 0,0-1 0,0 0 1,0 0-1,0-1 0,0 1 1,1-2-1,4 1-158,29 10 83,9 2 517,-21-16 22,-3-21-235,16-72 181,-22 63-425,-18 30-144,0 1 0,-1 0 0,1-1-1,0 1 1,-1-1 0,1 0 0,-1 1 0,0-1 0,1 0-1,-1 0 1,0 0 0,0 0 0,0 0 0,-1 0 0,1 0 0,0 0-1,-1 0 1,1-1 0,-1 1 0,0 0 0,0 0 0,0 0 0,0-1-1,0 1 1,0 0 0,0 0 0,-1 0 0,1-1 0,-1 1 0,0 0-1,1 0 1,-1 0 0,0 0 0,-1 0 1,-4 0-1634,-1 10-6151,-3 3-369,4-8 3287</inkml:trace>
  <inkml:trace contextRef="#ctx0" brushRef="#br1" timeOffset="57434.206">1374 4037 9540,'-38'10'8902,"7"14"-4927,23-14-3757,0-1 0,1 2 0,1-1 0,0 1 0,0 0 0,1 0 0,0 0 0,1 1 0,0 1-218,-7 104 1134,11-113-1111,1-1 0,0 1 0,0-1 0,0 0 0,0 1 0,0-1 0,1 0 1,0 0-1,-1 0 0,1 0 0,0 0 0,0 0 0,1 0 0,-1-1 0,1 1 0,-1-1 0,1 0 1,0 0-1,-1 0 0,1 0 0,0 0 0,1 0 0,-1-1 0,0 0 0,0 1 0,1-1 1,-1 0-1,1-1 0,-1 1 0,0-1 0,1 1 0,1-1-23,3 0 1,1 1 1,0-1-1,0-1 0,0 0 1,-1 0-1,1-1 1,0 0-1,-1 0 0,1-1 1,-1 0-1,0 0 0,0-1 1,0 0-1,-1-1 1,1 0-1,-1 0 0,0 0 1,0-1-1,-1 0 0,0-1 1,0 1-1,0-1 1,-1 0-1,0-1 0,0 1 1,-1-1-1,0 0 0,0 0 1,-1 0-1,0 0 0,-1-1 1,1 1-1,-2-1 1,1 0-1,-1 1 0,-1-1 1,1 0-1,-1 0 0,-2-6-1,2 10-8,0 1 0,0-1 0,-1 1 0,0-1 0,1 1 0,-2 0 0,1-1 0,-1 1 0,1 0 0,-1 0 0,0 0-1,0 0 1,-1 0 0,1 1 0,-1-1 0,0 1 0,0-1 0,0 1 0,-1 0 0,1 0 0,-1 1 0,1-1 0,-1 1 0,0-1 0,0 1-1,0 0 1,0 1 0,0-1 0,-1 1 0,1 0 0,0 0 0,-1 0 0,1 0 0,-1 1 0,1 0 0,-1 0 0,1 0 0,-2 1 8,-6 6-2696,18 2-9791,4-6 1687</inkml:trace>
  <inkml:trace contextRef="#ctx0" brushRef="#br1" timeOffset="57988.588">1651 3870 11141,'18'11'7463,"-3"7"-3762,19 49-2114,-31-58-1041,9 17-382,-1 1 0,-1 0 1,-2 0-1,0 1 0,-2 0 0,-1 0 1,0 21-165,-6-38 200,-1-1 1,0 0 0,-1 1-1,0-1 1,0-1-1,-1 1 1,0 0 0,-1-1-1,0 0 1,-1 0-1,-1 2-200,-21 39 691,-9-7-995,36-44-4286,5-5-8687,1 2 2979</inkml:trace>
  <inkml:trace contextRef="#ctx0" brushRef="#br1" timeOffset="55552.795">284 3969 8740,'-2'1'7805,"-6"6"-3582,-37 60-1404,38-53-2752,0 0 0,1 0 0,0 1 0,1 0 0,1 0 0,1 0 0,0 0 0,1 1 0,0-1 0,1 1 0,1-1 0,1 1 0,0-1 0,1 1 0,0-1 0,1 0 0,1 0 0,1 0 0,0 0 0,1-1 0,0 0 0,1 0 1,1 0-1,3 4-67,-9-16 4,1 1 0,0 0 0,-1-1 0,1 0 0,0 0 0,0 0 1,0 0-1,1 0 0,-1 0 0,0-1 0,1 1 0,-1-1 0,1 0 1,-1 0-1,1-1 0,-1 1 0,1-1 0,2 1-4,-5-13 220,-3 8-3844,2 1-5225,0 0-4152</inkml:trace>
  <inkml:trace contextRef="#ctx0" brushRef="#br1" timeOffset="56432.515">513 4090 9348,'4'-3'8453,"5"-4"-5071,20-15-2035,-20 17-1260,1 1 0,-1 0 0,1 0 0,0 1 0,1 1 0,-1 0 0,0 0 0,1 1 0,-1 0 0,0 1 0,1 0 0,-1 0 1,1 2-89,-8-2 3,0 1 0,0-1 0,1 1 0,-1 0 0,0 1-1,0-1 1,-1 0 0,1 1 0,0 0 0,0-1-1,-1 1 1,1 0 0,-1 1 0,0-1 0,1 0-1,-1 1 1,0-1 0,0 1 0,-1-1 0,1 1 0,0 0-1,-1 0 1,0 0 0,1 0 0,-1 0 0,-1 0-1,1 0 1,0 1-2,-2 2-7,0-1 0,0 1-1,-1-1 1,0 1 0,0-1-1,0 1 1,-1-1 0,0 0-1,0 0 1,0 0-1,0-1 1,-1 1 0,0-1-1,0 1 1,0-1 0,0-1-1,-1 1 1,1 0 0,-1-1-1,-5 2 8,-51 33 56,100-52-173,27 2 144,-63 12-29,0 0 0,1 0 1,-1 1-1,0-1 0,0 1 0,0 0 1,0 0-1,0 0 0,0 0 0,0 0 1,0 1-1,0-1 0,0 1 0,0 0 1,-1 0-1,1 0 0,-1 0 0,0 1 1,1-1-1,-1 0 0,0 1 0,-1 0 1,1-1-1,0 1 0,-1 0 0,1 2 2,0-2 34,-1 1-1,0-1 0,0 1 0,0-1 0,-1 1 1,1-1-1,-1 1 0,0 0 0,0-1 0,0 1 1,-1 0-1,1-1 0,-1 1 0,0-1 0,0 1 1,0-1-1,0 1 0,-1-1 0,1 0 0,-1 1 1,0-1-1,0 0 0,0 0 0,0 0 0,-1-1 1,1 1-1,-1 0 0,0-1 0,0 0 0,0 0 1,0 1-1,0-2 0,0 1 0,0 0 0,-1-1 1,-2 2-34,-177 18 912,167-24-3152,28-7-11589,-4 4 4321</inkml:trace>
  <inkml:trace contextRef="#ctx0" brushRef="#br1" timeOffset="56833.381">974 4350 10693,'0'33'9622,"-23"37"-6238,7-49-3040,14-18-4484,0-2-4392,6-4-2823</inkml:trace>
  <inkml:trace contextRef="#ctx0" brushRef="#br1" timeOffset="63575.942">401 7018 8964,'3'-10'10024,"-8"13"-8210,-22 47 1184,16-21-2624,2 1 0,0 0-1,2 0 1,1 1 0,0 16-374,5-36 6,0 0 0,1 0 0,0 0 0,1 0 0,0 0 0,1 0 0,0 0 0,1 0 0,0-1 0,0 1 0,1-1 0,1 0 1,0 0-1,0 0 0,1-1 0,0 0 0,2 2-6,85 89 349,-107-111-1899,8 3-2654,2-2-4784,4-1-2375</inkml:trace>
  <inkml:trace contextRef="#ctx0" brushRef="#br1" timeOffset="64482.874">862 7105 9476,'-5'-2'8260,"-28"8"-2476,-100 33-3100,123-35-2658,10-4-17,-1 0 0,0 0 0,0 0 0,1 0 0,-1 1 0,0-1 0,0 0 0,1 0 0,-1 1 0,0-1 0,1 0 0,-1 1 0,0-1 0,1 0 0,-1 1 0,0-1 0,1 1 0,-1-1 0,1 1 0,-1 0 0,1-1 0,-1 1 0,1-1 0,0 1 0,-1 0 0,1-1 0,0 1 0,-1 0 0,1 0 0,0-1 0,0 1 0,0 0 0,0-1 0,-1 1 0,1 0 0,0 0 0,0-1 0,1 1 0,-1 0 0,0 0 1,0-1-1,0 1 0,0 0-9,23 47 530,8 15-482,-25-54-39,-6-9-8,0 1 0,0 0 1,1 0-1,-1-1 0,0 1 0,0 0 0,1-1 1,-1 1-1,1 0 0,-1-1 0,1 1 1,-1-1-1,1 1 0,-1-1 0,1 1 0,-1-1 1,1 1-1,0-1 0,-1 1 0,1-1 1,0 0-1,-1 1 0,1-1 0,0 0 1,-1 0-1,1 1 0,0-1 0,0 0 0,-1 0 1,1 0-1,0 0 0,0 0 0,0 0 1,-1 0-1,1 0 0,0 0 0,0-1 0,-1 1 1,1 0-1,0 0 0,0-1-1,18-13-4,-17 11 3,0 0 0,0 1 0,0-1 0,1 1 0,-1 0 0,0 0 0,1-1 1,0 2-1,-1-1 0,1 0 0,0 0 0,0 1 0,0 0 0,0 0 0,0-1 0,1 2 0,-1-1 0,0 0 0,0 1 0,1-1 0,-1 1 0,0 0 0,0 0 0,1 0 0,-1 1 0,0-1 0,0 1 0,1 0 1,-1 0-1,0 0 0,0 0 0,0 0 0,0 1 0,0-1 0,2 3 1,-2-1 0,0 0 1,0 1-1,0-1 0,-1 1 1,0 0-1,1 0 1,-1 0-1,-1 0 0,1 0 1,-1 0-1,1 0 1,-1 1-1,0-1 1,-1 1-1,1-1 0,-1 0 1,0 1-1,0-1 1,0 1-1,-1-1 0,1 1 1,-1-1-1,0 0 1,0 1-1,-1-1 0,0 3 0,-1-4 13,-1 1-1,1 0 0,0-1 1,-1 1-1,0-1 0,0 0 0,0 0 1,0-1-1,0 1 0,-1-1 0,1 0 1,-1 0-1,1-1 0,-1 1 1,0-1-1,0 0 0,-2 0-12,-40 16 144,-10 3-894,78-41-10469,-6 13 5057,1-1-3272</inkml:trace>
  <inkml:trace contextRef="#ctx0" brushRef="#br1" timeOffset="64861.646">1071 7413 9716,'9'18'9215,"-8"6"-5051,-21 46-1847,11-65-4129,11-30-3585,4 10-1427,1-2-4539</inkml:trace>
  <inkml:trace contextRef="#ctx0" brushRef="#br1" timeOffset="65434.308">1472 7117 8852,'-4'0'7481,"-15"4"-4504,-38 76 1591,52-73-4536,0 0 1,1 0 0,-1 0-1,1 1 1,1-1 0,-1 1-1,2 0 1,-1 0 0,1 0-1,0 0 1,0 1 0,1-1-1,0 0 1,1 1 0,0-1-1,0 1 1,1-1 0,0 0 0,0 1-1,1-1 1,0 0 0,0 0-1,1 0 1,1 3-33,1-7 1,-1 0 0,0 0 0,1-1 0,0 1 0,0-1 0,0 0 0,0-1 0,0 1 1,0-1-1,1 0 0,-1 0 0,1-1 0,0 1 0,-1-1 0,1 0 0,0-1 0,0 0 0,0 0 0,0 0 0,-1 0 0,1-1 0,0 0 0,0 0 1,-1-1-1,1 0 0,-1 0 0,1 0 0,-1 0 0,0-1 0,0 0-1,3-1 3,0-1 0,-1 0 0,0 0 0,0-1 0,-1 0 0,1 0 0,-1 0 0,0-1 0,-1 0 0,0 0 0,0 0 0,0-1 0,-1 0-1,0 0 1,-1 0 0,0 0 0,0 0 0,0-1 0,-1 1 0,-1-1 0,1 0 0,-1 1 0,-1-1 0,0 0 0,0 0 0,-1 0 0,0 1 0,0-1 0,-1 0 0,0 1 0,0-1 0,-1 1 0,-1 0 0,1 0 0,-1 0 0,-3-5-3,5 11 42,0 0 1,-1 0-1,1 0 1,0 0-1,0 1 0,-1-1 1,1 1-1,-1-1 1,0 1-1,1 0 1,-1 0-1,0 0 1,1 1-1,-1-1 1,0 1-1,0-1 1,0 1-1,0 0 0,0 0 1,1 0-1,-1 0 1,0 1-1,0-1 1,0 1-1,0 0 1,1 0-1,-1 0 1,0 0-1,1 0 1,-1 0-1,1 1 0,-1-1 1,0 2-43,-30 22-1780,27-15-565,6-7-1415,3-2-4062,1-1-2657</inkml:trace>
  <inkml:trace contextRef="#ctx0" brushRef="#br1" timeOffset="65853.537">1746 7020 10821,'11'-14'8581,"42"35"-5023,-40-6-3254,-1 1 0,0 0 0,-1 0 0,-1 1 0,-1 1 0,0-1-1,-2 1 1,0 1 0,0-1 0,-2 1 0,0 1 0,-2-1 0,0 1 0,0 18-304,-2-30 71,0 0 0,0 0-1,-1 0 1,0 0 0,-1 0 0,0 1-1,0-1 1,0 0 0,-1-1 0,-1 1-1,1 0 1,-1 0 0,-1-1 0,1 0-1,-1 1 1,0-1 0,-1-1 0,0 1 0,0-1-1,0 0 1,-1 0 0,0 0 0,-4 3-71,-35 9 36,14-16-4731,20-13-7230,10 3-318</inkml:trace>
  <inkml:trace contextRef="#ctx0" brushRef="#br1" timeOffset="73911.942">3250 6995 8740,'3'-8'9095,"-12"24"-5888,-37 71 1205,26 63-3371,20-137-1020,0 1 0,2 0-1,-1 0 1,2-1 0,0 1 0,0-1 0,1 1 0,1-1 0,0-1 0,1 1 0,1-1 0,4 8-21,-8-17 22,0 0-1,0 0 1,0 0 0,0 0 0,0 0 0,1-1 0,-1 1 0,1-1 0,0 0 0,-1 0 0,1-1 0,0 1 0,0-1 0,0 0 0,1 0 0,-1 0 0,0 0-1,2-1-21,-23-13-226,10 6-4216,5 0-6134,0-2-1304</inkml:trace>
  <inkml:trace contextRef="#ctx0" brushRef="#br1" timeOffset="75763.529">4304 7052 11381,'1'18'10099,"3"0"-7152,1 18-1800,4 158 1620,-8-149-3186,7-54-6517,-5 0-820,2 1-5458</inkml:trace>
  <inkml:trace contextRef="#ctx0" brushRef="#br1" timeOffset="76218.011">4512 6920 8436,'13'8'11281,"7"18"-6938,-11-13-3042,5 5-745,6 4-199,-1 2 0,-2 0 0,0 2-1,-2 0 1,-1 0 0,6 16-357,-17-32 74,-1 0 0,0 0 0,-1 0 0,0 0 0,0 0 0,-1 0-1,-1 0 1,1 0 0,-2 0 0,-1 9-74,-19 43 120,20-58-120,-3 3 23,0 0-1,0 1 1,0-1 0,-1-1-1,1 1 1,-2-1-1,1 0 1,-1-1 0,0 1-1,0-1 1,0 0-1,-1-1 1,0 0-1,0 0 1,-5 1-23,2-20-4998,11-7-7508,2 10 770</inkml:trace>
  <inkml:trace contextRef="#ctx0" brushRef="#br1" timeOffset="74560.239">3520 7076 10341,'5'20'11856,"-12"23"-8867,1-13-2123,-12 74-10,17-103-853,1 0-1,0 0 1,-1 0-1,1 0 1,0 0-1,0 0 0,0 0 1,0 0-1,0 0 1,0 0-1,0 0 1,0 0-1,0 0 0,1 0 1,-1 0-1,0 0 1,1 0-1,-1 0 1,1-1-1,-1 1 1,1 0-1,-1 0 0,1 0 1,-1 0-1,1-1 1,0 1-1,-1 0 1,1-1-1,0 1 1,0 0-1,0-1 0,-1 1 1,1-1-1,0 0 1,0 1-1,0-1 1,0 1-1,0-1 0,0 0 1,0 0-1,0 0 1,0 0-1,0 0 1,0 0-1,0 0 1,0 0-1,0 0 0,0 0 1,0 0-1,0 0 1,0-1-1,0 1 1,0 0-1,0-1 0,-1 1 1,1-1-3,58-19 615,-59 20-596,5-2 28,1-2-59,0 1 1,0 0-1,1 0 1,-1 1-1,0-1 1,1 1 0,0 1-1,-1-1 1,1 1-1,0 1 1,0-1-1,0 1 1,0 0-1,0 1 1,-1-1-1,1 1 1,0 1-1,0-1 12,2-17-18486,-6 11 9469</inkml:trace>
  <inkml:trace contextRef="#ctx0" brushRef="#br1" timeOffset="74961.317">3699 7060 10837,'3'4'7812,"-1"6"-4005,-1 23-1446,-1-32-1969,2 119 2776,19 57-2556,-4-203-12679,-13 16 5384,2-3-3540</inkml:trace>
  <inkml:trace contextRef="#ctx0" brushRef="#br1" timeOffset="75431.416">3940 7374 11125,'1'20'8285,"-7"16"-4184,1-11-2729,5-22-1373,0 0 0,0-1-1,-1 1 1,1 0 0,-1-1-1,0 1 1,0 0 0,0-1-1,0 1 1,0-1 0,0 0-1,-1 1 1,1-1 0,-1 0-1,0 0 1,0 1 0,1-2-1,-1 1 1,0 0 0,-3 1 1,1-23-13428,7 8 2015</inkml:trace>
  <inkml:trace contextRef="#ctx0" brushRef="#br1" timeOffset="91856.337">619 10362 8260,'-8'17'8814,"-2"9"-5236,-24 56-1604,28-66-1787,0 1 0,1 0 0,1 0 0,0 0 0,1 1 0,1 0 0,1-1 0,1 1 0,0 0 0,1-1 0,1 1 0,3 14-187,-5-27 2,1 0 1,-1 0-1,1-1 0,0 1 1,0 0-1,1 0 0,-1-1 1,1 1-1,0-1 0,0 1 0,1-1 1,-1 0-1,1 0 0,0 0 1,0 0-1,0-1 0,1 1 1,-1-1-1,1 1 0,0-1 0,0-1 1,0 1-1,0 0 0,1-1 1,-1 0-1,1 0 0,-1 0 1,1-1-1,0 1 0,-1-1 1,1 0-1,0-1 0,0 1 0,0-1 1,0 0-1,0 0 0,4-1-2,7-14-1897,-18 9-2783,-4-1-4403,4 3-196</inkml:trace>
  <inkml:trace contextRef="#ctx0" brushRef="#br1" timeOffset="96822.634">1420 10680 9220,'1'4'8102,"-1"5"-3708,-5 53-1672,3-42-2134,2-13-456,-1-1 1,1 1-1,-1-1 1,0 0-1,-1 1 1,0-1-1,0 0 1,0 0-1,0 0 1,-1 0-1,0 0 1,0-1-1,-2 3-132,2-25-4610,16-4-6235,1 8-432</inkml:trace>
  <inkml:trace contextRef="#ctx0" brushRef="#br1" timeOffset="97377.272">1811 10422 8036,'-15'-16'9388,"-11"23"-5418,-22 28-1081,42-27-2702,0 0 1,1 1-1,0 0 0,0 0 0,0 0 1,1 0-1,1 1 0,0 0 0,0 0 1,1 0-1,0 0 0,0 0 0,1 0 1,1 0-1,0 0 0,0 5-187,1-12 15,0 1 0,-1 0 0,1-1 0,0 1 1,1 0-1,-1-1 0,1 1 0,-1-1 0,1 0 0,0 0 0,1 1 0,-1-1 0,0-1 0,1 1 0,-1 0 0,1-1 0,0 1 0,0-1 1,0 0-1,0 0 0,1 0 0,-1 0 0,0 0 0,1-1 0,0 0 0,-1 1 0,1-1 0,-1-1 0,1 1 0,0 0 0,0-1 1,1 0-17,7 1 0,1-1 0,0 0 0,-1-1 0,1 0 0,-1-1 0,1 0 0,-1-1-1,0-1 1,4-1 1,-10 2-1,1-1 1,-1 0-1,0 0 0,-1-1 0,1 1 0,-1-1 0,0 0 0,0 0 0,-1-1 0,1 0 1,-1 0-1,0 0 0,-1 0 0,0 0 0,0-1 0,0 1 0,0-1 0,-1 0 0,-1 0 1,1 0-1,-1 0 0,0 0 0,0 0 0,-1-6 1,-1 8-14,0 0 0,-1 0 0,1 1-1,-1-1 1,0 0 0,0 1 0,-1 0 0,1-1 0,-1 1 0,0 0-1,0 0 1,-1 1 0,1-1 0,-1 0 0,0 1 0,0 0 0,0 0-1,0 0 1,0 1 0,0-1 0,-1 1 0,0 0 0,1 0-1,-1 1 1,0-1 0,0 1 0,0 0 0,1 1 0,-1-1 0,0 1-1,0 0 1,0 0 0,-5 1 14,3-1-29,-11 1-3415,17-14-9493,6 6 2100</inkml:trace>
  <inkml:trace contextRef="#ctx0" brushRef="#br1" timeOffset="97655.712">2064 10251 11477,'11'5'10240,"8"12"-7108,-11-9-1945,4 1-989,-1 0 0,0 0-1,0 1 1,-1 1 0,0 0 0,-1 0 0,-1 1 0,0 0-1,0 1 1,-1 0 0,-1 0 0,0 0 0,0 1-1,-2 0 1,0 0 0,0 0 0,-1 0 0,-1 0 0,-1 1-1,0 2-197,-1-11 50,1 12 0,-1 0 0,-1 0 0,-1 0 0,0 1 0,-1-2 0,-1 1 0,-1 0 1,-1-1-1,0 0 0,-1 0 0,-1 1-50,-64 23-2295,71-41-4972,1-2 3582,1 0-330,0-6-9300</inkml:trace>
  <inkml:trace contextRef="#ctx0" brushRef="#br1" timeOffset="95804.295">835 10419 6371,'2'-4'8759,"5"6"-4160,39 124-429,-51-165-4042,2 35-127,0 0 0,1 0-1,-1 0 1,1 0 0,0 0 0,0 0-1,1-1 1,-1 1 0,1-1 0,0 1-1,0-1 1,0 0 0,1 1 0,0-6-1,43 13 1168,3-13-800,-11-3-314,-29 9-49,0 0 0,0 0 0,1 1-1,-1 0 1,1 0 0,0 1 0,0 0 0,0 0 0,0 0 0,0 1 0,0 0 0,0 1 0,3-1-5,-6 5 105,-1-1 0,1 1 0,-1 0 0,0 0 0,0 1 0,0-1 0,0 1 0,-1-1 0,0 1 0,0 0 0,0 0 0,-1 0 0,1 0 0,-1 0 1,0 0-1,-1 0 0,1 0 0,-1 0 0,0 0 0,0 1 0,-1-1 0,1 0 0,-1 0 0,-1 0 0,0 5-105,1 11 127,0 5 80,-1 0-114,1-1 0,2 1 0,0-1 0,2 0 0,5 24-93,-14-48-1804,-8-24-7525,15 7-305,0 8 1300</inkml:trace>
  <inkml:trace contextRef="#ctx0" brushRef="#br1" timeOffset="96151.946">1011 10587 10005,'6'-4'10178,"25"-5"-6585,60 3 1293,-28 5-8382,-49-2-3736,-10 1 2653,6 0-8760</inkml:trace>
  <inkml:trace contextRef="#ctx0" brushRef="#br1" timeOffset="98761.465">3318 10263 7379,'7'-10'11549,"-14"27"-8891,-34 71 578,35-65-2810,-3 2-167,2 0 0,1 0 0,1 1 0,1-1 0,2 1-1,0 0 1,2 0 0,2 24-259,1-41 7,0 0-1,1 0 1,0-1 0,0 1-1,1-1 1,0 0-1,1 0 1,-1 0 0,1-1-1,1 0 1,0 0 0,0-1-1,0 0 1,0 0-1,1-1 1,0 1 0,0-2-1,1 1 1,-1-1 0,1-1-1,0 1 1,0-1-1,0-1 1,1 0 0,0 0-7,-3-5-733,-19-8-1707,3 3-1939,2 1-3519,3-1-4121</inkml:trace>
  <inkml:trace contextRef="#ctx0" brushRef="#br1" timeOffset="100965.445">3736 10351 3714,'3'-11'8435,"-2"11"-8285,-1-1 0,1 1 0,0-1-1,-1 0 1,1 1 0,-1-1 0,0 1 0,1-1-1,-1 0 1,0 0 0,1 1 0,-1-1 0,0 0-1,0 0 1,1 1 0,-1-1 0,0 0-1,0 0 1,0 0 0,0 1 0,0-1 0,0 0-1,0 0 1,0 1 0,-1-1 0,1 0 0,0 0-1,0 0 1,-1 1 0,1-1 0,0 0 0,-1 1-1,1-1 1,-1 0 0,1 1 0,-1-1 0,1 1-1,-1-1 1,1 0 0,-1 1 0,0-1 0,1 1-1,-1 0 1,0-1 0,1 1 0,-1 0 0,0-1-1,0 1 1,1 0 0,-1 0 0,0-1 0,0 1-1,1 0 1,-1 0 0,0 0-150,-3 1 103,0-1-1,1 1 1,-1 0-1,0 0 1,1 1-1,-1-1 1,1 1-1,0-1 1,-1 1-1,1 0 1,0 1-1,0-1 1,0 0 0,1 1-1,-1 0 1,0-1-1,1 1 1,0 0-1,0 0 1,0 1-1,0-1 1,0 0-1,0 1 1,1-1-1,0 1 1,0-1-1,0 1 1,0 0 0,0-1-1,1 4-102,0-2 26,1 0 0,0 0 1,0 0-1,0 0 0,1 0 0,-1-1 0,1 1 1,0-1-1,1 1 0,-1-1 0,1 0 0,0 0 0,0 0 1,0 0-1,1 0 0,-1-1 0,1 0 0,0 1 1,0-1-1,0-1 0,0 1 0,0-1 0,1 1 0,-1-1 1,6 1-27,55 47 7,-62-47 7,0-1-1,-1 0 1,1 1 0,0-1 0,-1 1 0,1 0 0,-1 0-1,0 0 1,0 0 0,0 0 0,0 0 0,-1 1 0,0-1-1,1 1 1,-1-1 0,0 1 0,0-1 0,-1 1 0,1 0-1,-1-1 1,0 1 0,0 0 0,0-1 0,0 1-1,-1 0 1,1-1 0,-1 1 0,0 0 0,0-1 0,0 1-1,-1-1 1,1 0 0,-1 1 0,0-1 0,0 0 0,0 0-1,0 0 1,-2 1-14,1-2 0,0 1 3,0-1-1,0 1 1,0-1 0,0 0-1,0 0 1,0 0 0,-1-1-1,1 1 1,-1-1 0,1 1-1,-1-1 1,0-1 0,0 1-1,1 0 1,-1-1 0,0 0-1,0 0 1,1 0 0,-1 0 0,0 0-1,0-1 1,0 0 0,1 0-1,-1 0 1,-1 0-3,3-3-11,0 1 0,0-1 0,1 0 0,-1 0 0,1 0 0,0 0 0,0 1 0,0-2 0,0 1 0,1 0 0,0 0 0,-1 0 0,2 0 0,-1 0 0,0 0 0,1 0 0,0 0 0,0 0 0,0 0 0,0 0 0,0 0 0,1 0 0,0 1 0,1-4 11,68-128-371,-68 122 369,0-1 0,-1 0 0,0 0-1,-1 0 1,0 0 0,-1 0 0,-1 0 0,0 0 0,-1 0 0,-1-2 2,2 14-32,0 1 0,-1-1 0,1 0 0,0 0 0,-1 1 0,0-1 0,1 1 0,-1 0 0,0-1 0,1 1 0,-1 0 0,0 0-1,0 0 1,0 0 0,0 0 0,0 1 0,0-1 0,0 0 0,0 1 0,-1 0 0,1-1 0,0 1 0,0 0 0,0 0 0,0 0 0,-1 1 0,1-1 0,0 0 0,0 1 0,0 0 0,0-1 0,0 1 0,0 0 0,0 0 0,0 0 0,0 0 0,0 0 0,1 0 0,-1 1 0,0-1 0,1 1 0,-1-1 0,0 2 32,6 5-2215,4-8-6328,-8 0 8541,9 0-11907</inkml:trace>
  <inkml:trace contextRef="#ctx0" brushRef="#br1" timeOffset="108119.921">4071 10643 7812,'2'-17'11349,"-5"39"-7099,-43 97-2335,40-106-2353,12-22-3280,-1-1 1987,2-4-7562,-4 4-837</inkml:trace>
  <inkml:trace contextRef="#ctx0" brushRef="#br1" timeOffset="108872.632">4419 10332 7091,'8'-14'7486,"1"27"-3397,4 27-1308,1 167 1561,-15-160-4431,6-52-11018,0 1 5385,1 0-3133</inkml:trace>
  <inkml:trace contextRef="#ctx0" brushRef="#br1" timeOffset="109420.973">4626 10248 7043,'37'2'11482,"-30"3"-11115,0 0 1,0 1-1,-1-1 1,0 1-1,0 0 1,-1 1 0,1-1-1,-1 1 1,-1 0-1,1 1 1,1 4-368,-6-11 31,9 14 205,-1 1-1,-1 1 1,-1-1-1,0 1 0,-2 0 1,1 0-1,-2 1 1,0 0-1,-1 7-235,-1-14 145,0 0 1,-1 1-1,0-1 1,-1 1-1,-1-1 1,0 0-1,0 0 1,-1 0-1,0 0 1,-1 0-1,0-1 1,-1 1-1,0-1 1,0 0-1,-1 0 1,-1-1-1,0 1-145,-22-1-1779,38-12-4283,-2 0-3932,-4 2 654</inkml:trace>
  <inkml:trace contextRef="#ctx0" brushRef="#br1" timeOffset="110639.198">6427 10157 8884,'-4'-4'8837,"-6"26"-6326,10-20-1893,-71 110 3215,63-99-3779,1 0-1,1 1 0,0-1 0,1 1 1,0 1-1,1-1 0,1 0 1,0 1-1,1 0 0,1 0 0,0 0 1,1 0-1,1 0 0,0-1 1,1 1-1,0 0 0,1 0 0,1-1 1,1 0-1,0 0 0,0 0 1,2 0-1,-1-1 0,2 0 0,0 0 1,0-1-1,1 0 0,1-1 1,0 0-1,0 0 0,1-1 0,1 0 1,-1-1-1,1 0 0,1-1 1,6 2-54,-18-9-5,0-1 1,1 1-1,-1-1 1,0 1-1,1-1 1,-1 0 0,0 0-1,1 0 1,-1 0-1,1 0 1,-1 0-1,1 0 1,-1 0-1,0 0 1,1-1 0,-1 1-1,0-1 1,1 1-1,-1-1 1,0 1-1,1-1 1,-1 0 0,0 0-1,0 1 1,0-1-1,0 0 1,0 0-1,0 0 1,0 0 0,0 0-1,0-1 1,0 1-1,-1 0 1,1 0-1,0 0 1,-1-1 0,1 1-1,-1 0 1,1-1-1,-1 1 1,0-1-1,0 1 1,1 0 0,-1-1-1,0 1 1,0-1-1,0 1 1,-1 0-1,1-1 1,0 0 4,5-1-4937,1 0 702,-5 0-3315,-1 0-2092</inkml:trace>
  <inkml:trace contextRef="#ctx0" brushRef="#br1" timeOffset="-199958.562">6817 10290 8324,'8'-10'10583,"-21"51"-6167,4-22-4143,2 1 0,0-1 0,0 2 1,2-1-1,1 1 0,0-1 0,2 1 1,0 0-1,1 0 0,1 0 0,2 0 1,0 2-274,-2-19-2,1 0 1,0 0 0,0 1-1,0-1 1,1 0 0,-1 0-1,1 0 1,0 0 0,0-1 0,1 1-1,-1 0 1,1-1 0,0 1-1,-1-1 1,1 0 0,1 0 0,-1 0-1,0-1 1,1 1 0,0-1-1,-1 0 1,1 0 0,0 0 0,0 0-1,0 0 1,0-1 0,1 0-1,-1 0 1,0 0 0,0-1-1,3 1 2,0 1-10,0-1-1,1 0 0,-1 0 1,0 0-1,1-1 0,-1 0 1,0-1-1,1 0 0,-1 0 1,0 0-1,0-1 0,7-2 11,-12 1-5,1 0 0,-1-1 0,0 1 0,0 0 0,0-1 0,-1 1-1,1-1 1,-1 0 0,0 1 0,0-1 0,0 0 0,0 0 0,-1 0-1,1 0 1,-1 0 0,0 1 0,0-1 0,-1 0 0,1 0 0,-1 0 0,0 0-1,0 0 1,0 1 0,-1-1 0,1 1 0,-1-1 0,0-1 5,-56-35 22,31 27-23,24 12-6,0-1 0,1 1-1,-1 0 1,0 0 0,0 0 0,0 1 0,1-1-1,-1 1 1,0-1 0,0 1 0,0 0 0,0 0-1,0 1 1,0-1 0,0 0 0,0 1 0,1 0 0,-1 0-1,0-1 1,0 2 0,1-1 0,-2 0 7,-17 6-2627,19-9-9976,2 2 1691</inkml:trace>
  <inkml:trace contextRef="#ctx0" brushRef="#br1" timeOffset="-199474.318">7182 10631 8580,'1'12'9829,"-4"14"-6729,1-11-1889,-20 62 616,19-74-6835,2-16-3443,4-1-2621</inkml:trace>
  <inkml:trace contextRef="#ctx0" brushRef="#br1" timeOffset="-196597.821">7420 10422 9028,'6'-3'7067,"9"-11"-5324,-6 6-586,61-54 2240,-53 53-2963,-16 7-405,1 1 1,-1 0-1,1 0 0,-1 0 0,1 0 1,0 0-1,-1 0 0,1 0 1,0 0-1,-1 1 0,1-1 0,0 1 1,0-1-1,0 1 0,0 0 1,-1 0-1,1-1 0,0 2 0,0-1 1,0 0-1,0 0 0,0 0 1,-1 1-1,1-1 0,0 1 0,0-1 1,0 1-1,-1 0 0,1 0 1,-1 0-1,1 0 0,0 0 0,-1 0 1,1 0-1,0 1-29,1 2 8,-1 0 0,1 0 0,-1 0 0,1 0 0,-1 1 0,0-1 1,-1 1-1,1-1 0,-1 1 0,0 0 0,0-1 0,0 1 0,-1 0 0,0 0 0,0-1 0,0 1 1,0 0-1,-1 0 0,0 0 0,0-1 0,0 1 0,0 0 0,-1-1 0,0 1 0,0-1 0,0 0 1,0 0-1,-2 1-8,-7 29 74,-37 38-138,-15-25 627,56-23 219,9-23-675,1-1 1,0 1-1,-1-1 1,1 0-1,-1 0 1,1 0-1,0 0 1,-1 0-1,1-1 0,0 1 1,-1-1-1,1 0 1,-1 1-1,1-1 1,-1-1-1,0 1 1,1 0-1,-1 0 0,0-1 1,0 1-1,2-2-107,14-5 625,-11 4-508,1 2 0,-1-1 0,1 1 0,-1 0 0,1 1 0,0 0 0,0 0 0,0 0 0,0 1 0,0 0 0,0 1 0,-1 0 0,8 2-117,-12-4-2672,-4-2-2816,1-2-4470,0 0-1743</inkml:trace>
  <inkml:trace contextRef="#ctx0" brushRef="#br1" timeOffset="-195846.696">7770 10166 8612,'3'5'10124,"9"8"-5919,-1-1-2970,72 58 2356,-75-59-3538,-1 0-1,-1 1 0,0 0 1,-1 0-1,0 1 0,0-1 1,-2 1-1,0 0 0,0 0 1,-1 0-1,0 1 0,-2-1 1,1 0-1,-2 1 1,1-1-1,-2 0 0,0 0 1,-1 1-1,0-1 0,0-1 1,-4 6-53,-14 38 476,-20 29 69,11-74-240,20-10-3328,9-9-11613,1 1 2118</inkml:trace>
  <inkml:trace contextRef="#ctx0" brushRef="#br1" timeOffset="51507.457">14 10092 4450,'-13'-2'3563,"19"0"-156,25-3-970,841 0 2101,-411-14-3233,-16 11-115,-171-5-595,36 12-121,-51-7-215,20-11-91,124 16-130,92-12 20,-3 12 52,-441-1-129,197 3 163,35-3 67,-135-4-176,84-16-6,-10 22 6,-65-24 162,-119 22-187,0 3-1,0 1 1,-1 2-1,1 2 1,36 7-10,73-4 61,-98-9-50,99-14-72,-124 11 67,1 2 1,0 1-1,0 1 1,0 1-1,1 2 1,-1 0-1,16 4-6,176 3 32,245-5-16,-177 0 13,-10-4-61,34-22 134,-111-1 87,-101 4-145,-80 14-23,1 0-1,-1 2 0,1 0 1,0 1-1,0 1 1,0 1-1,4 0-20,130 1 117,-162 22-981,-40 3-5950,25-23-928,11-3-790</inkml:trace>
  <inkml:trace contextRef="#ctx0" brushRef="#br1" timeOffset="53543.534">97 11276 7155,'9'-6'3767,"13"4"-2961,-7 1-272,199-16 2950,288 30-653,248 1-348,-319-35-1127,66 7-844,55-11 88,-115 38-461,-128-20-78,-148-2-42,353-27 197,-88-3-3,-76 10 14,-191 14-232,141-13 101,184 26 29,5 29 6,-137-29 13,240-27 75,-231 31-227,22-13 240,-267 12-211,105 21 390,-204-25-1582,-22 6-1625,10-9-10426,1-3 4658</inkml:trace>
  <inkml:trace contextRef="#ctx0" brushRef="#br1" timeOffset="61504.085">8973 11074 7587,'-9'1'9408,"13"-4"-4335,18-4-2383,143-9 674,-140 15-3018,-23 2-3113,-14-1-7148,11 0 3597,1-2-3134</inkml:trace>
  <inkml:trace contextRef="#ctx0" brushRef="#br1" timeOffset="62043.296">9419 11049 5731,'-9'-8'14555,"19"7"-9778,-1 0-5266,214-16 3151,-223 21-3865,-4-4-3775,4-1-6518,2 0 1953</inkml:trace>
  <inkml:trace contextRef="#ctx0" brushRef="#br1" timeOffset="62528.681">9883 11023 7828,'2'-1'9453,"4"1"-5002,14-2-3738,-17 2 407,144-11 1965,-142 11-4674,5-2-13905,-6 2 5943</inkml:trace>
  <inkml:trace contextRef="#ctx0" brushRef="#br1" timeOffset="63076.999">10301 11016 6963,'7'-4'8529,"3"2"-4014,28 0-2688,-25 2-261,147-6 715,-165 7-4383,-9 2-415,11-4-1704,2-1-3333,1 1-1717</inkml:trace>
  <inkml:trace contextRef="#ctx0" brushRef="#br1" timeOffset="63596.347">10775 10997 8420,'6'0'8704,"11"-3"-6264,-9 2-1120,110-7 3780,-63 5-4485,-19 4-476,-65 6-9240,19-5 2288,-1 2-3995</inkml:trace>
  <inkml:trace contextRef="#ctx0" brushRef="#br1" timeOffset="64483.613">8880 9874 8196,'24'-9'12216,"21"8"-8489,-14 1-2260,80-13-487,-109 12-3881,-3 1-1105,0 0-4439,2 0-2773</inkml:trace>
  <inkml:trace contextRef="#ctx0" brushRef="#br1" timeOffset="64971.965">9285 9845 8036,'-2'-1'9025,"4"-2"-4270,10-4-1341,147-6-327,-152 13-3189,1-1-209,-9 0-4593,0 1-8081,2 0 2986</inkml:trace>
  <inkml:trace contextRef="#ctx0" brushRef="#br1" timeOffset="65557.874">9711 9834 7459,'-4'0'14402,"23"-8"-11070,150-8-1131,-164 16-986,-4 1-6719,4-3-10310,-1 1 8539</inkml:trace>
  <inkml:trace contextRef="#ctx0" brushRef="#br1" timeOffset="65905.613">10124 9821 9524,'6'-1'10414,"10"-2"-8567,-11 2-461,136-11 2527,-104 11-3838,-35 2-4041,-6-2-1056,3-2-3561,1 1-989</inkml:trace>
  <inkml:trace contextRef="#ctx0" brushRef="#br1" timeOffset="66391.363">10545 9821 9108,'2'-1'7756,"3"-1"-3328,37-8-607,102 6-1834,-145 6-7057,-2-3 527,0-2-3537,1 1-1311</inkml:trace>
  <inkml:trace contextRef="#ctx0" brushRef="#br1" timeOffset="66792.494">10932 9801 8036,'31'-2'13426,"0"-3"-9287,25-2-2682,40 2-1017,-111 11-9278,3-3 377,3 1-1722</inkml:trace>
  <inkml:trace contextRef="#ctx0" brushRef="#br1" timeOffset="67782.075">11199 10977 7764,'11'-4'8778,"3"2"-3643,36 2-2287,-17 0-1892,61-9-558,-79 12-696,-28 3-6512,3-4-2901,4 0 667</inkml:trace>
  <inkml:trace contextRef="#ctx0" brushRef="#br1" timeOffset="68386.046">11442 10974 8276,'2'-1'8791,"1"-4"-3881,5-29-859,-3-107-1530,-5 142-11189,0 4 2025</inkml:trace>
  <inkml:trace contextRef="#ctx0" brushRef="#br1" timeOffset="69235.204">11468 10611 9508,'-5'-7'9323,"4"-27"-4871,12-95-432,-16 119-7235,4 9-1234,0 1-3398,-1 0-3929</inkml:trace>
  <inkml:trace contextRef="#ctx0" brushRef="#br1" timeOffset="69789.531">11479 10210 9492,'1'-6'8911,"-1"-1"-3521,0-5-2402,-2-7-2643,1-8 558,-3-33 298,1 19-2600,2 14-4745,0 26-4922,1-1 461</inkml:trace>
  <inkml:trace contextRef="#ctx0" brushRef="#br1" timeOffset="70259.661">11458 9870 10309,'1'-6'8847,"-2"-3"-3682,-5-25-2370,1 11-1415,8-33-527,-18 61-8576,-6-1-4731,12-3 3298</inkml:trace>
  <inkml:trace contextRef="#ctx0" brushRef="#br1" timeOffset="70576.1">11299 9753 10117,'-2'-3'12331,"10"-1"-7189,33-2-5247,-38 6 1068,101-17-416,-101 15-2647,-13 2-16154,5 3 9629</inkml:trace>
  <inkml:trace contextRef="#ctx0" brushRef="#br1" timeOffset="84223.757">11110 11311 9380,'3'6'7993,"5"27"-5464,16 150 1735,17 62-2130,-29-187-2051,3-1-1,3 0 1,1-1 0,4-1 0,1-2-1,9 11-82,-23-48 11,31 52 34,2-2 1,4-2-1,2-2-45,147 173 387,-177-215-291,1-1 1,1-1-1,0 0 0,1-2 1,1-1-1,1 0 0,0-2 1,1-1-1,5 2-96,-6-2 107,-100-37-13658,53 7 7439,-3-6-2513</inkml:trace>
  <inkml:trace contextRef="#ctx0" brushRef="#br1" timeOffset="85058.504">11121 11342 9764,'1'1'10707,"3"14"-8223,-59 125-564,54-122-3101,9-28-2843,4-44 97,-10 44 3788,0 0-1,0-1 1,1 1 0,0 0 0,1 0-1,0 1 1,0-1 0,1 1-1,5-7 140,-5 9-56,-5 6 195,0 0-1,1 0 0,-1 0 0,0 0 0,1 0 0,-1 0 0,1 1 0,-1-1 0,1 0 0,-1 0 0,1 1 0,0-1 0,-1 0 0,1 1 1,0-1-1,-1 0 0,1 1 0,0-1 0,0 1 0,0 0 0,0-1 0,-1 1 0,1-1 0,0 1 0,0 0 0,0 0 0,0 0 0,0-1 1,0 1-1,0 0 0,0 0 0,0 0 0,0 0 0,0 1 0,-1-1 0,1 0 0,0 0 0,0 0 0,0 1 0,0-1 0,0 1 0,0-1 1,-1 1-1,1-1 0,0 1 0,0-1 0,-1 1 0,1-1 0,0 1 0,-1 0 0,1-1 0,0 1 0,-1 0 0,1 0 0,-1 0 0,1-1 1,-1 2-139,50 63 4110,-1 0-3939,-38-64-5632,-5-11-5837,-7 4 1488</inkml:trace>
  <inkml:trace contextRef="#ctx0" brushRef="#br1" timeOffset="96083.471">13863 12523 8420,'8'-15'7868,"-13"0"-3722,-38-9-337,40 23-3762,-1 0 0,1 0 1,-1 0-1,0 0 0,1 1 0,-1 0 0,0 0 0,1 0 0,-1 0 0,0 0 1,1 1-1,-1 0 0,0-1 0,1 1 0,-1 1 0,1-1 0,0 0 1,-1 1-1,1 0 0,0 0 0,0 0 0,0 0 0,0 0 0,0 1 0,0-1 1,1 1-1,-1 0 0,1-1 0,0 1 0,0 0 0,0 1 0,0-1 1,1 0-1,-1 1 0,1-1 0,-1 0 0,1 1 0,1 0 0,-1-1 0,0 1 1,1-1-1,-1 3-47,4-2-2,0 1 1,0-1-1,0 0 1,1 0 0,-1 0-1,1 0 1,0-1-1,0 1 1,0-1 0,0 0-1,0 0 1,1-1-1,0 1 1,-1-1 0,1 0-1,0 0 1,0-1-1,0 0 1,0 1 0,0-2-1,4 1 2,14 7-34,62 28 98,-84-34-6,0 0 1,0 0 0,-1 0 0,1 0-1,-1 1 1,1-1 0,-1 0 0,0 1 0,0-1-1,0 0 1,0 1 0,0-1 0,0 0-1,-1 0 1,1 1 0,-1-1 0,0 0-1,1 0 1,-1 0 0,0 0 0,0 0-1,-1 0 1,1 0 0,0 0 0,-1 0 0,1 0-1,-1 0 1,1-1 0,-1 1 0,0-1-1,0 1 1,0-1 0,0 0 0,0 0-1,0 0 1,0 0 0,0 0 0,-1 0-59,-114 9 843,116-10-977,0 0 1,-1 0 0,1 0-1,0 0 1,0 0 0,0-1-1,0 1 1,0 0 0,0-1-1,0 1 1,0-1 0,0 1-1,0-1 1,0 1 0,0-1-1,1 0 1,-1 0 0,0 1-1,0-1 1,1 0 0,-1 0-1,0 0 1,1 0 0,-1 0-1,1 0 1,-1 0 0,1 0-1,-1 0 1,1 0 0,0 0-1,-1 0 1,1 0 0,0 0-1,0 0 1,0 0 0,0-1 133,10-39-16175,-4 30 7867</inkml:trace>
  <inkml:trace contextRef="#ctx0" brushRef="#br1" timeOffset="96484.594">13987 12516 10581,'12'-6'7661,"4"2"-3988,32 0-849,-47 3-2608,32 0 1226,60-7-1702,-85 3-4316,-9-1-8109,-1 3 3825</inkml:trace>
  <inkml:trace contextRef="#ctx0" brushRef="#br1" timeOffset="96769.753">14105 12511 11013,'2'41'12351,"3"1"-7872,3 41-2636,-7-61-2125,5-35-4882,-2 1 795,1 2-4921,-2 2-1275</inkml:trace>
  <inkml:trace contextRef="#ctx0" brushRef="#br1" timeOffset="93318.515">12202 12662 8244,'7'19'10807,"-1"9"-6466,8 72-4774,-13-89 1293,5 40-681,-7-72-194,0 1 1,2-1-1,0 0 1,1 0-1,1 1 1,1 0-1,6-17 15,-10 35-4,1 0-1,-1 0 1,1 0 0,0 0-1,-1 0 1,1 0 0,0 0-1,0 0 1,0 0-1,1 1 1,-1-1 0,0 0-1,1 1 1,-1-1-1,1 1 1,-1-1 0,1 1-1,0 0 1,-1 0-1,1 0 1,0 0 0,0 0-1,0 0 1,0 0-1,0 0 1,0 1 0,0-1-1,0 1 1,0 0-1,0-1 1,0 1 0,1 0-1,-1 0 1,0 1-1,0-1 1,0 0 0,0 1-1,0-1 1,0 1-1,0-1 1,0 1 0,0 0-1,0 0 1,0 0-1,0 0 1,-1 0 0,1 1-1,0-1 1,-1 0-1,1 1 1,-1-1 0,1 1-1,-1 0 1,1 1 4,5 7 66,0 0 0,-1 0 0,0 1 0,-1 0 0,0 0 1,0 1-1,-2-1 0,1 1 0,-1 0 0,-1 0 0,0 0 0,-1 0 0,0 0 1,-1 6-67,1-14-2206,5-12-6356,-1-1 1666,0 3-9</inkml:trace>
  <inkml:trace contextRef="#ctx0" brushRef="#br1" timeOffset="93757.542">12554 12652 9989,'-35'15'10427,"17"22"-7551,13 46-1989,6-81-879,-1 0 0,1-1 1,-1 1-1,1 0 0,0 0 0,0-1 0,0 1 1,0 0-1,0-1 0,0 1 0,0-1 0,0 1 1,0-1-1,1 0 0,-1 1 0,1-1 0,-1 0 1,1 0-1,-1 0 0,1 0 0,0 0 0,0 0 1,-1-1-1,1 1 0,0-1 0,0 1 0,0-1 0,0 0 1,-1 1-1,1-1 0,0 0 0,0 0 0,0 0 1,0-1-1,0 1 0,0 0 0,0-1 0,-1 1 1,2-1-9,73-25-133,-73 25 130,0-1 0,0 0 0,-1-1 0,1 1 0,0 0 0,-1-1 1,0 0-1,0 1 0,0-1 0,0 0 0,0 0 0,0 0 0,-1 0 0,1-1 0,-1 1 0,0 0 1,0-1-1,0 1 0,-1 0 0,1-1 0,-1 1 0,0-1 0,0 1 0,0-1 0,0 1 0,-1-1 1,1 1-1,-1 0 0,0-1 0,0 1 0,0 0 0,0-1 0,-1 1 0,1 0 0,-1 0 0,0 0 1,0 0-1,0 0 0,0 1 0,0-1 0,-1 1 0,1-1 0,-1 1 0,0 0 0,0 0 0,0 0 1,0 0-1,0 0 0,0 1 0,0 0 0,0-1 0,-1 1 0,1 0 0,0 1 0,-1-1 1,1 0-1,-1 1 0,0 0 3,-9 2-447,9 0-3678,3-1-6537,2-2 1714</inkml:trace>
  <inkml:trace contextRef="#ctx0" brushRef="#br1" timeOffset="94020.604">12730 12572 11301,'9'9'9424,"0"14"-7404,-8-19-1402,34 120 1582,-27-39-4528,-12-90-11695,0 3 4827</inkml:trace>
  <inkml:trace contextRef="#ctx0" brushRef="#br1" timeOffset="94205.507">12724 12742 11893,'12'2'10028,"14"-9"-6675,-8 1-2306,-9 6-1099,20-4-1491,-21 0-3217,-2-3-4033,-2 0-2364</inkml:trace>
  <inkml:trace contextRef="#ctx0" brushRef="#br1" timeOffset="94626.351">12955 12720 10965,'45'3'7442,"-43"-3"-7392,0-1 1,1 1-1,-1-1 1,0 1-1,0-1 1,0 0-1,0 0 1,1 0-1,-1 0 1,0 0 0,0 0-1,-1-1 1,1 1-1,0-1 1,0 1-1,-1-1 1,1 0-1,-1 1 1,1-1 0,-1 0-1,0 0 1,0 0-1,0 0 1,0 0-1,0-1 1,0 1-1,0 0 1,-1 0 0,1 0-1,-1-1 1,0 1-1,0 0 1,0-1-1,0 1 1,0 0-1,0-1 1,0 1-1,-1 0 1,1 0 0,-1-1-1,0 1 1,1 0-1,-1 0 1,-1-1-51,1 2 84,-1-1 1,0 1 0,0-1 0,1 1-1,-1-1 1,0 1 0,0 0-1,0 0 1,-1 0 0,1 0 0,0 1-1,0-1 1,0 0 0,-1 1-1,1 0 1,0-1 0,-1 1-1,1 0 1,0 0 0,0 0 0,-1 1-1,1-1 1,0 1 0,-1-1-1,1 1 1,0-1 0,0 1 0,0 0-1,0 0 1,0 0 0,0 1-1,0-1 1,0 0 0,0 1 0,0-1-1,1 1 1,-1 0 0,1-1-1,-1 1 1,1 0 0,0 0-1,-1 0 1,1 0 0,0 0 0,0 0-1,0 0 1,1 0 0,-1 1-85,-2 0 101,1 0 0,0 0 0,0 0 0,0 1 1,1-1-1,-1 0 0,1 1 0,-1-1 0,1 1 1,0-1-1,0 1 0,1 0 0,-1-1 1,1 1-1,0 0 0,0-1 0,0 1 0,0 0 1,1-1-1,-1 1 0,1 0 0,0-1 0,0 1 1,0-1-1,1 1 0,-1-1 0,1 0 0,0 1 1,0-1-1,0 0 0,0 0 0,1 0 0,-1-1 1,1 1-1,0-1 0,-1 1 0,1-1 0,0 0 1,1 0-1,-1 0 0,0 0 0,0-1 0,1 1 1,-1-1-1,1 0 0,0 0-101,72 0-434,-51-5-5089,-2-4-7569,-16 4 2805</inkml:trace>
  <inkml:trace contextRef="#ctx0" brushRef="#br1" timeOffset="94942.773">13213 12629 15143,'0'0'3442,"-1"0"15,2 0-2208,-1 0-849,1 2-336,-1 1-448,0 1-737,1 1-2336,1 0-2674,1-1-6515</inkml:trace>
  <inkml:trace contextRef="#ctx0" brushRef="#br1" timeOffset="95196.605">13237 12771 14983,'-2'4'3634,"1"0"15,1-2-2016,0-2-865,2-1-271,-2 0-305,2-2-977,-1-1-1296,3-1-1568,0 1-2722,0-3-6083</inkml:trace>
  <inkml:trace contextRef="#ctx0" brushRef="#br1" timeOffset="99762.793">14337 12466 8500,'1'2'8796,"1"4"-4124,7 38-2336,-4 122-951,-5-165-1359,-1 0 1,1 0-1,0 0 0,-1 0 0,1 0 0,0 0 1,0 0-1,-1 0 0,1 0 0,0 0 0,0 0 1,0 0-1,0 0 0,1 0 0,-1 0 0,0 0 1,0 0-1,0-1 0,1 1 0,-1 0 0,0 0 1,1 0-1,-1 0 0,1 0 0,-1 0 0,1 0 1,0-1-1,-1 1 0,1 0 0,0-1 0,0 1 1,-1 0-1,1-1 0,0 1 0,0-1 1,0 1-1,0-1 0,-1 1 0,1-1 0,0 0 1,0 1-1,0-1 0,0 0 0,0 0 0,0 0 1,0 0-1,0 0 0,0 0 0,0 0 0,0 0 1,0 0-1,0 0 0,0 0 0,0-1 0,0 1 1,0 0-1,0-1 0,0 1 0,0-1 0,-1 1 1,1-1-1,0 0-26,122-5 1593,-114-4-4891,-17-10-7784,4 15 5615</inkml:trace>
  <inkml:trace contextRef="#ctx0" brushRef="#br1" timeOffset="100576.417">14852 12537 9877,'1'7'9418,"1"2"-6781,2 8-1462,-4-12-1136,0 0 0,1-1 0,0 1 1,0 0-1,0 0 0,0-1 0,1 1 1,-1-1-1,1 1 0,1-1 0,-1 0 0,0 0 1,1 0-1,0 0 0,0 0 0,0-1 1,0 1-1,1-1 0,0 0 0,-1 0 1,1 0-1,0 0 0,0-1 0,0 1 1,1-1-1,-1 0 0,1-1 0,-1 1 1,1-1-1,0 0 0,-1 0 0,1 0 0,0 0 1,0-1-1,-1 0 0,1 0 0,0 0 1,0-1-1,-1 0 0,1 0 0,0 0 1,-1 0-1,1-1 0,-1 1 0,1-1 1,-1-1-1,0 1 0,1-1-39,-2 0 7,-1-1-1,0 0 1,1 0-1,-2 0 1,1 0-1,0 0 1,-1 0-1,1 0 1,-1-1-1,0 1 1,-1-1-1,1 1 1,-1 0-1,0-1 1,0 1-1,0-1 1,-1 1-1,1-1 1,-1 1 0,0 0-1,-1-1 1,1 1-1,-1 0 1,0 0-1,1 0 1,-2 0-1,0-2-6,0 6-3820,13 11-8311,-3-9 2932</inkml:trace>
  <inkml:trace contextRef="#ctx0" brushRef="#br1" timeOffset="101127.53">15210 12517 8228,'-10'-17'10771,"-6"14"-5839,-32 33-2867,47-29-2063,0 0 0,0 0-1,1 0 1,-1 0 0,0 0 0,0 0 0,1 0-1,-1 0 1,1 0 0,-1 0 0,1 0 0,-1 0-1,1 0 1,0 0 0,0 0 0,-1 1 0,1-1-1,0 0 1,0 0 0,0 0 0,0 1 0,0-1-1,0 0 1,1 0 0,-1 0 0,0 1 0,1-1-1,-1 0 1,1 0 0,-1 0 0,1 0 0,-1 0-1,1 0 1,0 0 0,-1 0 0,1 0 0,0 0-1,0 0 1,0 0-2,51 20-17,-7-3 1,-44-17 42,0-1 0,0 1 0,0 0-1,0-1 1,0 1 0,-1 0 0,1 0 0,0 0 0,0 0-1,-1 0 1,1 0 0,-1 0 0,1 0 0,-1 0-1,1 0 1,-1 0 0,0 0 0,1 0 0,-1 0-1,0 0 1,0 1 0,0-1 0,0 0 0,0 0-1,0 0 1,0 0 0,0 0 0,0 1 0,-1-1-1,1 0 1,0 0 0,-1 0 0,1 0 0,-1 0-1,1 0 1,-1 0 0,1 0 0,-1 0 0,0 0-1,0 0 1,1-1 0,-1 1 0,0 0 0,0 0 0,0-1-1,0 1 1,0 0 0,0-1 0,-1 1-26,-55 17 77,32-30-5307,25-8-8020,4 13 4371</inkml:trace>
  <inkml:trace contextRef="#ctx0" brushRef="#br1" timeOffset="101512.661">15317 12592 10437,'32'-1'6951,"-28"1"-6652,0 0-1,-1 0 1,1-1 0,0 1-1,0-1 1,-1 0-1,1 0 1,-1 0 0,1 0-1,-1-1 1,1 1-1,-1-1 1,0 0 0,1 0-1,-1 0 1,0 0-1,-1-1 1,1 1-1,0-1 1,2-2-299,-5 3 42,0 0 0,0 1 0,0-1 0,0 1 0,0-1-1,-1 0 1,1 1 0,0-1 0,-1 1 0,1-1 0,-1 1 0,0-1 0,0 1 0,1-1 0,-1 1 0,0 0 0,0-1-1,0 1 1,0 0 0,0 0 0,-1 0 0,1 0 0,0 0 0,0 0 0,-1 0 0,1 0 0,-1 0 0,1 1-1,-1-1 1,1 0 0,-1 1 0,1-1 0,-1 1 0,1 0 0,-1-1 0,0 1 0,1 0 0,-1 0 0,1 0-1,-1 0 1,0 1 0,1-1 0,-1 0 0,1 1 0,-1-1 0,1 1 0,-1-1 0,1 1 0,-1 0 0,1-1-1,-1 1 1,1 0 0,0 0 0,-1 0 0,1 1-42,-3 0 101,1 1 0,0-1 1,0 1-1,0-1 0,0 1 0,1 0 0,-1 0 0,1 0 0,0 0 1,0 1-1,0-1 0,0 1 0,1-1 0,-1 1 0,1 0 0,0-1 1,0 1-1,0 0 0,0 0 0,1 0 0,0 0 0,-1-1 0,2 1 1,-1 0-1,0 0 0,1 0 0,-1 0 0,1 0 0,0-1 0,1 1 1,-1 0-1,1-1 0,-1 1 0,3 2-101,-2-4-13,0 0 1,1 0-1,-1 0 0,1-1 1,-1 1-1,1-1 0,0 0 0,0 0 1,0 1-1,0-2 0,0 1 1,0 0-1,0-1 0,0 1 1,0-1-1,0 0 0,0 0 1,0 0-1,0 0 0,0-1 0,0 1 1,0-1-1,0 0 0,0 0 1,2-1 12,23-7-5009,-4 0-6783,-21 7 9096,6-1-6578</inkml:trace>
  <inkml:trace contextRef="#ctx0" brushRef="#br1" timeOffset="101916.256">15638 12492 10981,'-18'-7'7994,"-1"10"-3703,17-2-4219,-1 0 0,1 0 0,-1 1 0,1-1-1,0 1 1,-1-1 0,1 1 0,0 0 0,0-1 0,0 1 0,0 0 0,0 1 0,0-1-1,1 0 1,-1 0 0,1 1 0,0-1 0,-1 1 0,1-1 0,0 1 0,1 0 0,-1-1-1,0 1 1,1 0 0,-1-1 0,1 1 0,0 0 0,0 0 0,0 0 0,0-1 0,1 1 0,-1 0-1,1 1-71,75 44 401,-75-47-351,0 0 1,0 0 0,0 0 0,0 1 0,0-1 0,0 0 0,0 0 0,-1 1 0,1-1 0,-1 0 0,1 1-1,-1-1 1,1 1 0,-1-1 0,0 0 0,0 1 0,1-1 0,-1 1 0,0-1 0,0 1 0,-1-1-1,1 1 1,0-1 0,0 1 0,-1-1 0,1 1 0,-1-1 0,1 0 0,-1 1 0,0-1 0,1 0-1,-1 0 1,0 1 0,0-1 0,0 0 0,0 0 0,0 0 0,0 0 0,0 0 0,0 0 0,-1 0 0,1-1-1,0 1 1,-1 0 0,1-1 0,0 1 0,-1 0 0,1-1 0,-1 0 0,1 1 0,0-1 0,-2 0-51,-41 6-28,6-13-3781,23 0-3205,5 2 720</inkml:trace>
  <inkml:trace contextRef="#ctx0" brushRef="#br1" timeOffset="106805.26">16225 12408 9812,'5'-27'11191,"-25"11"-6554,-36 12-2931,54 5-1686,-1 0 1,0 1-1,1-1 1,-1 1-1,1-1 1,-1 1-1,1 0 1,0 0-1,0 0 1,0 0-1,0 1 1,0-1-1,0 0 1,1 1-1,-1-1 1,1 1-1,0-1 1,0 1-1,0 0 1,0 0-1,0 0 1,0-1-1,1 1 1,-1 0-1,1 0 1,0 0-1,0 0 1,0 0-1,0 0 1,1 2-21,16 90-28,14 19 118,-32-116-2189,-10-20-5400,4 6-2477,3 8 1543</inkml:trace>
  <inkml:trace contextRef="#ctx0" brushRef="#br1" timeOffset="107106.153">16075 12544 12934,'6'0'9048,"18"1"-5392,10 0-2039,0-1 6,-12 0-3809,-3-2-3302,0 0-4546,-11 1-1120</inkml:trace>
  <inkml:trace contextRef="#ctx0" brushRef="#br1" timeOffset="107538.571">16310 12490 12022,'16'-6'7507,"-4"3"-4153,26 18-2309,-33-11-1105,-1 0 0,0 0 0,1 1 1,-1-1-1,-1 1 0,1 0 0,-1 0 0,0 0 0,0 0 0,0 1 0,-1-1 0,0 1 0,0-1 0,0 1 0,-1 0 0,1 0 0,-1 4 60,2 4-712,-48-58-1222,42 42 2046,0 1 1,1-1-1,-1 1 1,0 0 0,0 0-1,0 0 1,0 0 0,0 0-1,-1 1 1,1-1-1,0 1 1,0 0 0,0 0-1,0 0 1,-1 0-1,1 1 1,0-1 0,0 1-1,0 0 1,0 0 0,0 0-1,0 0 1,0 0-1,0 1 1,1-1 0,-1 1-1,0 0 1,1 0-1,0 0 1,-1 0 0,1 0-1,0 1 1,-2 1-113,4-2 53,-1 1 1,1-1-1,-1 1 0,1-1 1,0 1-1,0-1 0,0 0 1,0 1-1,1-1 1,-1 1-1,1-1 0,-1 0 1,1 1-1,0-1 0,0 0 1,0 0-1,0 1 0,0-1 1,0 0-1,1 0 0,-1 0 1,1 0-1,-1-1 1,1 1-1,0 0 0,0-1 1,0 1-1,0-1 0,0 1 1,0-1-1,0 0 0,0 0 1,0 0-1,1 0 1,-1-1-1,0 1 0,1 0 1,-1-1-1,1 0 0,-1 1 1,0-1-1,1 0 0,-1 0 1,1-1-1,-1 1 0,1 0 1,-1-1-1,0 1 1,1-1-1,-1 0 0,1 0-53,33-18-3434,-13 3-2036,-5 3-3055,-9 7-730</inkml:trace>
  <inkml:trace contextRef="#ctx0" brushRef="#br1" timeOffset="107970.779">16515 12480 11429,'10'22'7538,"2"13"-5375,-1-1-1806,1 7 446,-6-67-715,-6 17-74,0 3-10,0 0 1,-1 0-1,2 1 1,-1-1 0,1 0-1,0 0 1,0 0-1,1 0 1,-1 1 0,1-1-1,1 1 1,-1-1-1,1 1 1,0 0 0,0 0-1,0 0 1,1 0-1,3-3-4,-6 7 8,0 1-1,1 0 0,-1-1 1,1 1-1,-1 0 0,1-1 1,-1 1-1,1 0 0,0 0 1,-1 0-1,1 0 1,-1 1-1,1-1 0,-1 0 1,1 1-1,-1-1 0,0 1 1,1-1-1,-1 1 0,1 0 1,-1-1-1,0 1 0,0 0 1,1 0-1,-1 0 0,0 0 1,0 0-1,0 0 0,0 1 1,0-1-1,0 0 1,0 0-1,-1 1 0,1-1 1,0 0-1,-1 1 0,1 0-7,19 56 899,-12-6-1184,-2-50-4718,1-5-3499,-2 1-1337</inkml:trace>
  <inkml:trace contextRef="#ctx0" brushRef="#br1" timeOffset="108372.022">16891 12448 11173,'-26'-18'10672,"23"18"-10488,0 1 0,0 0 0,0 0 0,0 0-1,0 1 1,0-1 0,0 1 0,0-1 0,1 1-1,-1 0 1,1 0 0,-1 0 0,1 1 0,0-1 0,0 0-1,0 1 1,0 0 0,0-1 0,0 1 0,1 0-1,-1 0 1,1 1-184,-1-2 60,0 1 0,0-1 0,1 1 0,-1 0-1,1 0 1,-1 0 0,1 0 0,0 0 0,0 0-1,1 0 1,-1 0 0,1 0 0,-1 1 0,1-1 0,0 0-1,0 0 1,0 0 0,1 1 0,-1-1 0,1 0 0,0 0-1,0 0 1,0 0 0,0 0 0,0 0 0,1 0 0,-1 0-1,1-1 1,0 1 0,0 0 0,0-1 0,0 0-1,0 1 1,0-1 0,1 0 0,-1 0 0,1 0 0,0 0-1,-1-1 1,3 2-60,40-7-1341,-15-4-6821,-14 3-1261,-8 3 83</inkml:trace>
  <inkml:trace contextRef="#ctx0" brushRef="#br1" timeOffset="108957.85">16982 12432 9780,'0'4'9751,"1"14"-7816,-1-9-1597,5 63 1091,-4-70-1401,-1 0 0,0 0-1,1-1 1,-1 1 0,1 0 0,-1 0 0,1-1 0,0 1-1,0 0 1,0-1 0,0 1 0,0-1 0,0 1 0,0-1-1,1 1 1,-1-1 0,1 0 0,-1 0 0,0 0 0,1 0-1,0 0 1,-1 0 0,1 0 0,0 0 0,-1-1-1,1 1 1,0-1 0,0 1 0,0-1 0,-1 1 0,1-1-1,0 0 1,0 0 0,1 0-28,2-2-15,-1-1-1,1 0 1,-1 1 0,0-2-1,1 1 1,-1 0-1,-1-1 1,1 1 0,0-1-1,-1 0 1,0-1 0,0 1-1,0 0 1,0-1-1,-1 0 1,0 1 0,1-4 15,9-37 312,-8 115 2970,2-23-3155,-4-11 93,-8 109 1180,5-144-1368,0 1 0,0-1 1,0 1-1,-1-1 0,1 0 0,0 0 1,-1 0-1,0 1 0,1-1 0,-1 0 1,1-1-1,-1 1 0,0 0 1,0 0-1,0-1 0,1 1 0,-1-1 1,0 0-1,0 1 0,0-1 0,0 0 1,0 0-1,0 0 0,1-1 1,-1 1-1,0 0 0,0-1 0,0 1 1,0-1-1,1 1 0,-1-1 0,0 0 1,0 0-1,1 0 0,-1 0 1,1 0-1,-1 0 0,1 0 0,-1-1 1,1 1-1,-1-1-32,0-10-3839,9-5-14994,-4 13 10939</inkml:trace>
  <inkml:trace contextRef="#ctx0" brushRef="#br1" timeOffset="123781.308">10872 13122 8260,'7'26'10303,"-5"38"-8043,-2-40-835,11 94-204,-7-120-4354,-1-10-3081,-3 10 2262,3-6-6202</inkml:trace>
  <inkml:trace contextRef="#ctx0" brushRef="#br1" timeOffset="124420.818">10993 13226 9156,'7'-10'7018,"24"-11"-3751,-28 21-3197,1 0 0,0 1 1,0 0-1,-1-1 0,1 2 0,-1-1 1,1 0-1,-1 1 0,1-1 0,-1 1 0,0 0 1,0 0-1,0 0 0,0 1 0,0-1 1,0 1-1,-1 0 0,1-1 0,-1 1 1,0 0-1,0 1 0,0-1 0,0 0 1,0 0-1,-1 1 0,1-1 0,-1 3-70,1-4 30,30 94-65,-60-115-653,24 15 700,-1 1-1,0 0 1,0 0-1,0 0 1,0 1-1,-1 0 1,1 0 0,-1 0-1,1 0 1,-1 1-1,0 0 1,1 0-1,-1 1 1,0-1 0,0 1-12,5 1 57,0 0 1,1 0 0,-1 0 0,0 0 0,1 0 0,-1 0-1,0 0 1,1 0 0,-1 0 0,1 0 0,0 0-1,-1 1 1,1-1 0,0 0 0,0 0 0,0 0 0,0 0-1,0 1 1,0-1 0,0 0 0,0 0 0,0 0 0,0 0-1,1 1 1,-1-1 0,0 0 0,1 0 0,-1 0 0,1 0-1,-1 0 1,1 0 0,0 0 0,-1 0 0,1 0 0,0 0-1,0 0 1,0 0-58,1 0-19,0 0 0,-1 1-1,1-1 1,0 0 0,0 0-1,0-1 1,0 1 0,0 0-1,0-1 1,0 1 0,0-1 0,0 1-1,0-1 1,0 0 0,0 0-1,0 0 1,0 0 0,0-1 0,0 1-1,0 0 1,0-1 0,0 1-1,0-1 1,0 0 0,0 0-1,0 0 1,0 0 0,0 0 0,0 0 19,14-13-4038,-2-4-4507,-6 7-1254</inkml:trace>
  <inkml:trace contextRef="#ctx0" brushRef="#br1" timeOffset="124855.194">11226 13197 7395,'18'19'7333,"-6"6"-3641,-3 59-822,-9-110-2698,-1 21-173,0 0 1,0 0 0,1 0 0,0 0 0,0 0 0,0 0-1,0 0 1,1 0 0,0 0 0,0 1 0,0-1-1,1 0 1,0 0 0,0 1 0,0-1 0,0 1 0,1-1-1,-1 1 1,1 0 0,0 0 0,1 0 0,-1 5 1,0 0-1,-1 0 1,1 0 0,0 0 0,-1 1 0,1-1-1,-1 1 1,1 0 0,-1-1 0,0 1 0,0 0-1,0 1 1,0-1 0,0 0 0,0 0 0,-1 1-1,1-1 1,-1 1 0,0 0 0,0-1 0,1 1-1,-2 0 1,1 0 0,0 0 0,-1-1 0,1 1-1,-1 0 1,0 0 0,0 0 0,0 0-1,9 50-1604,-7-52-842,1-2-5355,-2 0-1814</inkml:trace>
  <inkml:trace contextRef="#ctx0" brushRef="#br1" timeOffset="125487.93">11548 13178 10277,'-22'0'9245,"-15"16"-7389,35-15-1397,0-1-434,0 1-1,0-1 1,0 1 0,0-1 0,0 1 0,0 0 0,0 0 0,1 0 0,-1 0 0,0 0-1,1 0 1,-1 0 0,1 1 0,-1-1 0,1 1 0,-1-1 0,1 1 0,0-1-1,0 1 1,0 0 0,0 0 0,0-1 0,0 1 0,0 0 0,1 0 0,-1 0 0,1 0-1,-1 0 1,1 0 0,0 0 0,0 0 0,0 0 0,0 0 0,0 0 0,0 0 0,0 0-1,1 0 1,-1 0 0,1 0 0,-1 0 0,1 0 0,0-1 0,0 1 0,0 0 0,0 0-1,0-1 1,0 1 0,0 0 0,1-1 0,-1 1 0,1-1 0,-1 0 0,1 1 0,-1-1-1,1 0 1,0 0 0,0 0 0,-1 0 0,1 0 0,0-1 0,0 1 0,0 0-1,0-1 1,2 1-25,-1-1-33,0 0 1,0-1-1,0 1 0,0-1 0,0 0 0,0 1 0,0-1 0,0 0 0,0-1 0,0 1 0,0-1 0,-1 1 0,1-1 0,0 0 1,-1 0-1,1 0 0,-1 0 0,0 0 0,0 0 0,0-1 0,0 1 0,0-1 0,-1 0 0,1 1 0,-1-1 0,1 0 0,-1 0 1,0 0-1,0 0 0,-1 0 0,1 0 0,0 0 0,-1 0 0,0 0 0,0 0 0,0 0 0,0-1 0,0 1 0,-1 0 0,1 0 0,-2-3 33,-2 45 1148,12 134 1242,-8-172-2350,0 1 0,0-1 0,0 0 0,-1 0 0,1 1 0,0-1 0,-1 0 0,1 0 0,-1 0 0,1 0 0,-1 1 0,0-1 1,1 0-1,-1 0 0,0 0 0,0 0 0,0-1 0,0 1 0,0 0 0,0 0 0,0 0 0,0-1 0,0 1 0,0 0 0,0-1 0,0 1 0,0-1 0,-1 0 0,1 1 0,0-1 0,0 0 0,-1 0 0,1 0 0,0 0 0,0 1 0,-1-2 0,1 1 0,0 0 0,0 0 0,-1 0 1,1-1-1,0 1 0,0 0 0,0-1 0,-1 1 0,1-1 0,0 0-40,0 0-124,0 1 1,0-1-1,0 1 1,0-1-1,0 0 1,1 0-1,-1 1 1,0-1-1,0 0 1,1 0-1,-1 0 1,1 0-1,-1 0 1,1 0-1,-1 0 1,1 0-1,-1 0 1,1 0 0,0 0-1,0 0 1,-1 0-1,1 0 1,0 0-1,0-1 1,0 1-1,0 0 1,0 0-1,1 0 1,-1 0-1,0 0 1,0 0-1,1 0 1,-1 0-1,1 0 1,-1 0-1,1 0 124,3-8-3590,1 1-3577,0-1-5113</inkml:trace>
  <inkml:trace contextRef="#ctx0" brushRef="#br1" timeOffset="125904.767">11641 13182 8500,'8'22'8134,"-2"3"-3484,4 13-2239,-9-36-2407,-1 1 0,1-1 0,0 1 0,0-1 0,0 0 0,0 0-1,0 1 1,1-1 0,-1 0 0,1 0 0,-1 0 0,1 0 0,0 0 0,-1-1 0,1 1 0,0 0 0,0-1 0,0 1-1,1-1 1,-1 0 0,0 0 0,0 0 0,1 0 0,-1 0 0,1 0 0,-1-1 0,1 1 0,-1-1 0,1 0 0,-1 0-1,1 0 1,-1 0 0,1 0-4,0-2 6,0 0-1,0 0 1,0 0-1,-1 0 1,1-1-1,-1 1 1,1-1-1,-1 0 1,0 1-1,0-1 1,0 0-1,-1 0 1,1-1-1,-1 1 1,1 0-1,-1 0 1,0-1-1,-1 1 1,1-1 0,0 1-1,-1-1 1,0 1-1,0-1 1,0 1-1,0-1 1,0 1-1,-1-1 1,0 1-1,1-1 1,-2 0-6,1-4-674,-2-12 748,4 15-4491,1 1-4375,1 2-1373</inkml:trace>
  <inkml:trace contextRef="#ctx0" brushRef="#br1" timeOffset="126430.721">11858 13160 10437,'40'-4'10523,"-6"33"-8585,8 54-3392,-32-60 505,-16-36 95,-48-38 3104,53 50-2195,-1 0 1,1 0-1,-1 0 1,1 0 0,0 0-1,-1 1 1,0-1-1,1 1 1,-1-1-1,1 1 1,-1-1 0,1 1-1,-1 0 1,0 0-1,1 0 1,-1 0-1,0 0 1,1 0 0,-1 0-1,0 1 1,1-1-1,-1 1 1,1-1 0,-1 1-1,1-1 1,-1 1-1,1 0 1,-1 0-1,1 0 1,0 0 0,-1 0-1,1 0 1,0 0-1,0 0 1,0 0-1,0 1 1,0-1 0,0 0-1,0 1 1,0-1-1,0 1 1,1-1-1,-1 2-55,0-1 65,0 1-1,0-1 0,1 1 1,-1 0-1,1-1 0,-1 1 1,1 0-1,0 0 0,0-1 1,1 1-1,-1 0 0,0-1 0,1 1 1,-1 0-1,1-1 0,0 1 1,0 0-1,0-1 0,0 0 1,1 1-1,-1-1 0,1 0 1,-1 1-1,1-1 0,0 0 1,0 0-1,0 0 0,0-1 0,0 1-64,0-1-117,0 0 0,0 0 0,0 0-1,0 0 1,0-1 0,0 1-1,0-1 1,0 1 0,0-1 0,0 0-1,0 0 1,0 0 0,0 0-1,0 0 1,0 0 0,0 0 0,0-1-1,0 1 1,0-1 0,0 0-1,-1 1 1,1-1 0,0 0-1,0 0 1,0 0 0,0-1 117,20-10-3305,-6 5-4294,-15 6 6151,9-2-9280</inkml:trace>
  <inkml:trace contextRef="#ctx0" brushRef="#br1" timeOffset="126878.631">12138 13171 11301,'-28'5'10395,"26"-4"-10329,-1 0 0,1 0 0,-1 1-1,1-1 1,0 1 0,-1-1 0,1 1 0,0 0 0,0 0 0,0 0-1,1 0 1,-1 0 0,0 1 0,1-1 0,-1 0 0,1 1-1,0-1 1,0 1 0,0-1 0,0 1 0,0 0 0,1-1 0,-1 3-66,0-4-14,1 1 0,0-1 0,-1 0 1,1 1-1,0-1 0,0 1 0,0-1 1,0 0-1,0 1 0,0-1 0,0 1 1,0-1-1,0 0 0,1 1 0,-1-1 1,1 1-1,-1-1 0,1 0 0,-1 0 1,1 1-1,0-1 0,0 0 0,-1 0 1,1 0-1,0 0 0,0 0 0,0 0 1,0 0-1,0 0 0,1 0 0,-1 0 1,0-1-1,0 1 0,1 0 0,-1-1 1,0 1-1,0-1 0,1 1 0,-1-1 1,1 0-1,-1 0 0,0 0 0,1 1 1,-1-1-1,1 0 0,-1-1 0,0 1 1,2 0 13,0-1-125,0 1 0,-1-1 1,1 0-1,0 0 0,0 0 1,-1 0-1,1 0 0,-1 0 1,1-1-1,-1 1 0,1-1 0,-1 0 1,0 0-1,0 0 0,0 0 1,0 0-1,0 0 0,0 0 1,-1-1-1,1 1 0,-1-1 1,0 1-1,1-1 0,-1-1 125,3-20 53,-2 27 2768,-1 10-2000,-2 133 1188,3-137-4628,0-16-8870,-2-2 351</inkml:trace>
  <inkml:trace contextRef="#ctx0" brushRef="#br1" timeOffset="127179.022">12262 13232 10165,'25'-10'4880,"17"-14"-1794,-41 23-3001,1 0-1,-1 0 1,1 0-1,-1 0 1,1-1-1,-1 1 1,0 0-1,0-1 1,1 0-1,-1 1 1,0-1-1,0 1 1,-1-1-1,1 0 1,0 0-1,-1 1 1,1-1-1,-1 0 1,1 0-1,-1 0 1,0 0-1,0 0 1,1 1-1,-2-1 1,1 0-1,0 0 1,0 0-1,0 0 1,-1 0-1,1 0 1,-1 1-1,0-1 1,1 0-1,-1 0 1,0 1-1,0-1 1,-1 0-85,2 1 52,-1 0 0,0 0 1,1 0-1,-1 0 0,0 1 1,1-1-1,-1 0 0,0 1 1,0-1-1,0 0 0,0 1 1,0-1-1,0 1 0,0-1 1,0 1-1,0 0 0,0-1 1,0 1-1,0 0 0,0 0 1,0 0-1,0 0 0,0 0 1,0 0-1,0 0 0,0 0 1,0 0-1,0 0 0,0 0 1,0 1-1,0-1 0,0 0 1,0 1-1,0-1 0,0 1 1,0-1-1,0 1 0,0 0 1,0-1-1,0 1 0,1 0 1,-1 0-1,0-1 0,1 1 1,-1 0-1,0 0 0,0 1-52,-26 43 924,25-42-836,0 1 1,1-1 0,0 1-1,-1-1 1,1 1 0,0-1-1,1 1 1,-1 0 0,1 0-1,0-1 1,0 1 0,0 0-1,0 0 1,0-1 0,1 1-1,0 0 1,0-1 0,0 1-1,0-1 1,0 1 0,1-1-1,-1 1 1,1-1 0,0 0-1,0 0 1,1 0 0,-1 0-1,0 0 1,1 0 0,0-1-1,0 1 1,0-1 0,0 0-1,0 0 1,0 0 0,0 0-1,1 0 1,2 1-89,70-2-547,-52-8-3953,-5-7-6023,-12 4-1901</inkml:trace>
  <inkml:trace contextRef="#ctx0" brushRef="#br1" timeOffset="131661.029">12807 13065 8740,'-17'-30'10351,"15"29"-10220,-1 0 1,1 0-1,-1 1 1,0-1-1,1 1 1,-1 0-1,1-1 1,-1 1-1,0 0 1,1 0-1,-1 1 1,0-1-1,1 1 1,-1-1 0,1 1-1,-1 0 1,1 0-1,-1 0 1,1 0-1,-1 0 1,1 1-132,-1 2 69,0 1 1,1 0 0,0-1 0,0 1 0,0 0-1,1 0 1,-1 0 0,1 1 0,0-1 0,1 0-1,-1 0 1,1 1 0,0-1 0,0 0-1,1 0 1,0 1 0,0-1 0,0 0 0,1 2-70,19 144 285,-24-156-9078,2 3 4095,-1-3-5259</inkml:trace>
  <inkml:trace contextRef="#ctx0" brushRef="#br1" timeOffset="131955.168">12691 13200 9925,'5'0'8227,"17"0"-4991,-10 0-2628,36-2 865,-33-2-5589,-2-2-4557,-8 3-1991</inkml:trace>
  <inkml:trace contextRef="#ctx0" brushRef="#br1" timeOffset="132240.121">12889 13194 10181,'27'-5'7313,"2"-8"-4648,-28 13-2636,0-1 0,0 1 1,0-1-1,1 0 0,-1 0 0,0 1 0,0-1 0,0 0 0,0 0 0,-1 0 0,1 0 0,0 0 0,0 0 0,-1 0 0,1-1 1,0 1-1,-1 0 0,1 0 0,-1 0 0,1-1 0,-1 1 0,0 0 0,0-1 0,0 1 0,1 0 0,-1-1 0,0 1 0,-1 0 0,1 0 1,0-1-1,0 1 0,0 0 0,-1-1 0,1 1 0,-1 0 0,1 0 0,-1-1 0,1 1 0,-1 0 0,0 0 0,0 0 0,0 0-29,0-1 40,-1 1-1,0 0 0,0 0 0,1 1 0,-1-1 1,0 0-1,0 1 0,0-1 0,0 1 0,0-1 1,0 1-1,0 0 0,0 0 0,0 0 0,0 0 0,0 0 1,0 0-1,0 1 0,0-1 0,0 1 0,1-1 1,-1 1-1,0 0 0,0-1 0,0 1 0,1 0 1,-1 0-1,0 1 0,1-1 0,-1 0 0,1 0 0,-1 1 1,1-1-1,0 1 0,-1-1 0,1 1 0,0 0 1,0-1-1,0 1 0,0 0 0,1 0 0,-1 0 1,0 0-1,1 0 0,-1 1-39,-1-1 61,0 1 0,0-1 1,1 0-1,-1 0 0,1 1 0,-1-1 0,1 1 1,0 0-1,0-1 0,0 1 0,0 0 1,0-1-1,1 1 0,-1 0 0,1 0 0,0 0 1,-1 0-1,2-1 0,-1 1 0,0 0 1,0 0-1,1 0 0,0 0 0,-1-1 0,1 1 1,0 0-1,0-1 0,1 1 0,-1-1 0,0 1 1,1-1-1,0 1 0,-1-1 0,1 0 1,0 0-1,0 0 0,0 0 0,1 0 0,-1 0 1,0-1-1,1 1 0,-1-1 0,1 0 1,-1 0-1,1 1 0,0-1 0,-1-1 0,1 1 1,0 0-1,0-1 0,0 0 0,-1 1 1,1-1-1,0 0 0,0 0 0,0-1-61,24-16-3755,-14-1-8044,-6 9 797</inkml:trace>
  <inkml:trace contextRef="#ctx0" brushRef="#br1" timeOffset="132741.809">13057 13112 10741,'3'-1'299,"1"1"0,-1 0-1,0 0 1,1 0 0,-1 0 0,1 0 0,-1 1-1,0 0 1,1-1 0,-1 1 0,0 1 0,0-1-1,0 0 1,1 1 0,-1-1 0,-1 1 0,1 0-1,0 0 1,0 0 0,-1 0 0,1 1 0,-1-1-1,0 1 1,1 0 0,-1-1 0,-1 1 0,1 0-1,0 0 1,-1 0 0,1 0 0,-1 0 0,0 1-1,0-1 1,0 0 0,0 1-299,26 74-606,-27-78 584,-1-4 16,0 1 0,0 0 0,0-1 0,-1 1 0,1 0 0,-1 0 0,1-1 0,-1 1 1,0 0-1,0 1 0,-1-1 0,1 0 0,0 1 0,-1-1 0,0 1 0,0 0 0,1-1 0,-1 2 0,0-1 0,-1 0 0,1 0 0,0 1 1,0 0-1,-1 0 0,-2-1 6,4 1 86,0 1 1,0-1-1,0 1 1,0-1-1,0 1 1,0 0-1,0 0 1,0 0-1,0 0 0,0 0 1,0 0-1,0 1 1,0-1-1,0 1 1,0-1-1,0 1 1,0 0-1,0 0 1,0 0-1,1 0 1,-1 0-1,0 0 1,1 0-1,-1 1 1,1-1-1,-1 1 1,1-1-1,0 1 1,-1-1-1,1 1 1,0 0-1,0-1 1,0 1-1,0 0 0,1 0 1,-1 0-1,0 0 1,1 0-1,-1 0 1,1 0-1,0 0 1,0 0-1,0 0 1,0 0-1,0 0 1,0 0-1,0 0 1,1 0-1,-1 0 1,1 0-1,-1 0 1,1 0-1,0 1-86,2-1 17,-1-1 0,0 1 1,0 0-1,1-1 0,-1 0 0,1 0 0,-1 1 0,1-1 1,0-1-1,-1 1 0,1 0 0,0-1 0,-1 1 0,1-1 0,0 0 1,0 0-1,-1 0 0,1 0 0,0-1 0,0 1 0,-1-1 1,1 1-1,0-1 0,-1 0 0,1 0 0,0 0 0,0-1-17,21-12-4358,-6-3-6068,-11 7-243</inkml:trace>
  <inkml:trace contextRef="#ctx0" brushRef="#br1" timeOffset="133026.987">13245 13039 8708,'13'43'11023,"7"59"-8522,-19-92-2714,2 13-442,-5-11-4784,2-12-583,0 0-3865</inkml:trace>
  <inkml:trace contextRef="#ctx0" brushRef="#br1" timeOffset="133227.525">13211 13141 11173,'11'2'8542,"12"-4"-5977,-6 0-1648,-5 3-793,12-1-2813,-8-5-7712,-10 2 186</inkml:trace>
  <inkml:trace contextRef="#ctx0" brushRef="#br1" timeOffset="133512.266">13385 13096 10437,'2'25'8462,"18"35"-7635,-20-59-798,1 1 0,0-1 0,-1 0 0,1 0-1,0 1 1,0-1 0,0 0 0,0 0-1,0 0 1,0 0 0,1 0 0,-1 0 0,0-1-1,0 1 1,1 0 0,-1 0 0,0-1 0,1 1-1,-1-1 1,1 0 0,-1 1 0,1-1-1,-1 0 1,1 0 0,-1 0 0,1 0 0,-1 0-1,0 0 1,1 0 0,-1 0 0,1 0 0,-1-1-1,1 1 1,-1-1 0,1 1 0,-1-1-1,0 0 1,0 1 0,1-1 0,-1 0 0,0 0-1,0 0 1,0 0 0,0 0 0,1-1-29,37-58 1129,-34 2-1249,-6 57-2350,2 1-7761,0 1 917</inkml:trace>
  <inkml:trace contextRef="#ctx0" brushRef="#br1" timeOffset="133866.153">13602 13103 9572,'21'99'9023,"-12"-131"-6771,-8 16-2101,-1 12-33,0-1 0,0 1 0,0 0 0,0 0-1,1-1 1,0 1 0,-1 0 0,2 0 0,-1 0 0,0 0-1,1 0 1,0 0 0,0 1 0,0-1 0,0 0-1,0 1 1,1-1 0,0 1 0,-1 0 0,3-1-118,20 5-2402,-11 1-8322,-7-2 511</inkml:trace>
  <inkml:trace contextRef="#ctx0" brushRef="#br1" timeOffset="134198.611">13801 13111 10277,'51'5'7088,"-50"-5"-6997,1-1 0,0 1 0,-1 0 0,1-1 0,0 1 0,-1-1 0,1 0 1,-1 1-1,1-1 0,-1 0 0,1 0 0,-1 0 0,1 0 0,-1 0 0,0-1 0,0 1 0,0 0 0,1 0 1,-1-1-1,0 1 0,-1-1 0,1 1 0,0-1 0,0 1 0,-1-1 0,1 0 0,-1 1 0,1-1 0,-1 0 1,0 1-1,1-1 0,-1 0 0,0 0 0,0 1 0,0-1 0,-1 0 0,1 1 0,0-1 0,-1 0 0,1 1 1,-1-1-1,1 0 0,-1 1-91,0-1 9,-1 0 0,1 1 0,-1-1 0,0 1 1,1-1-1,-1 1 0,0 0 0,0 0 0,0-1 0,0 1 0,0 1 1,0-1-1,0 0 0,0 0 0,0 1 0,0-1 0,-1 1 1,1 0-1,0 0 0,0 0 0,0 0 0,-1 0 0,1 0 0,0 0 1,0 1-1,0-1 0,0 1 0,0 0 0,0-1 0,0 1 1,0 0-1,0 0 0,0 0 0,0 1 0,0-1 0,0 0 1,1 1-1,-1-1 0,1 1 0,-1 0 0,1-1 0,-1 1 0,1 0 1,0 0-10,-1 1 119,0 0 1,1 1 0,-1-1 0,1 1 0,0-1 0,0 1 0,0 0 0,0-1 0,1 1 0,-1 0-1,1 0 1,0-1 0,0 1 0,0 0 0,1 0 0,0-1 0,-1 1 0,1 0 0,0-1-1,1 1 1,-1-1 0,1 1 0,-1-1 0,1 0 0,0 1 0,0-1 0,0 0 0,1 0-1,-1-1 1,1 1 0,2 1-120,46 16-1161,-30-27-3783,-9-4-4572,-6 5-248</inkml:trace>
  <inkml:trace contextRef="#ctx0" brushRef="#br1" timeOffset="134546.271">14050 13047 9652,'-9'-17'6470,"-7"13"-3368,14 4-3034,0 0 0,0 1 1,0-1-1,0 0 0,0 1 0,0 0 1,0 0-1,0-1 0,1 1 1,-1 0-1,0 0 0,0 1 1,1-1-1,-1 0 0,1 0 1,-1 1-1,1-1 0,-1 1 1,1 0-1,0-1 0,0 1 1,0 0-1,0 0 0,0-1 1,0 1-1,0 0 0,1 1-68,0 1 86,0-1 0,0 1-1,1-1 1,0 0 0,0 1-1,0-1 1,0 0-1,0 1 1,1-1 0,0 0-1,-1 0 1,1 0 0,0 0-1,0 0 1,1-1 0,-1 1-1,1-1 1,-1 1-1,1-1 1,0 0 0,0 0-1,1 1-85,31 35 2006,-34-37-1973,0 0-1,0 0 1,0 0 0,0 0-1,0 0 1,-1 0 0,1 0-1,0 1 1,-1-1 0,1 0-1,-1 1 1,1-1 0,-1 0-1,0 1 1,1-1 0,-1 0-1,0 1 1,0-1 0,0 1 0,0-1-1,0 0 1,-1 1 0,1-1-1,0 1 1,-1-1 0,1 0-1,-1 1 1,1-1 0,-1 0-1,1 0 1,-1 1 0,0-1-1,0 0 1,0 0 0,0 0-1,0 0 1,0 0 0,0 0-1,0 0 1,0 0 0,0 0-1,0-1 1,0 1 0,-1 0-1,1-1 1,0 1 0,-1-1-1,1 0 1,0 1 0,-1-1-1,1 0 1,0 0 0,-1 1-1,1-1 1,-1 0 0,1 0-1,-1-1-32,-36-5-3235,16-7-7918,11 1-1263</inkml:trace>
  <inkml:trace contextRef="#ctx0" brushRef="#br1" timeOffset="136738.498">14969 13051 11765,'23'-11'8187,"9"-4"-3459,-30 14-4692,0 0 0,0 0 0,0 0 0,0 0 0,1 1 0,-1-1 0,0 1-1,0-1 1,0 1 0,1 0 0,-1 0 0,0 0 0,0 0 0,0 0-1,1 1 1,-1-1 0,0 0 0,0 1 0,0 0 0,0 0 0,0-1-1,0 1 1,0 1 0,0-1 0,0 0 0,0 0 0,0 1 0,-1-1 0,1 1-1,-1-1 1,1 1 0,-1 0 0,1-1 0,0 3-36,46 97-147,-104-126-1289,54 23 1483,-1 1 0,1 0 1,-1 0-1,0 0 1,1 1-1,-1-1 0,0 1 1,0-1-1,1 1 1,-1 0-1,0 0 0,0 0 1,0 0-1,1 0 1,-1 1-1,0 0 0,0-1 1,1 1-1,-1 0 1,0 0-1,1 0 0,-1 1 1,1-1-1,-1 1 1,1-1-1,0 1 0,0 0 1,-1 0-48,3-1 53,-1 0 0,0 0 0,0 0 0,1 0 0,-1 0 0,0 0 0,1 0 0,-1 0 0,1 0 0,0 0 0,-1 1 0,1-1 0,0 0 0,0 0 0,0 0 0,0 1 0,0-1 0,0 0 0,0 0 0,0 0 0,0 1 1,0-1-1,1 0 0,-1 0 0,1 0 0,-1 0 0,1 1 0,-1-1 0,1 0 0,-1 0 0,1 0 0,0 0 0,0 0 0,-1-1 0,1 1 0,0 0 0,0 0 0,0 0 0,0-1 0,0 1 0,0 0 0,0-1 0,0 1 0,0-1 0,1 1 0,-1-1 0,0 0 0,0 1-53,59-5-1230,-31-20-3998,-12 6-3296,-15 15 6698,9-9-9539</inkml:trace>
  <inkml:trace contextRef="#ctx0" brushRef="#br1" timeOffset="137054.834">15210 13026 10517,'25'25'11394,"-2"31"-9311,-9-19-1674,-14-37-395,1-1 0,-1 0 0,0 0 0,0 0 0,0 0 0,1 1 0,-1-1 0,0 0 0,1 0 0,-1 1 0,0-1 0,1 0 0,-1 0 0,1 1 0,-1-1 0,1 1 0,0-1 0,-1 0 0,1 1 0,0-1 0,-1 1 0,1-1 0,0 1 0,0 0 0,-1-1 0,1 1-1,0 0 1,0 0 0,-1-1 0,1 1 0,0 0 0,0 0 0,0 0 0,0 0 0,0 0 0,-1 0 0,1 0 0,0 0 0,0 0 0,0 0 0,0 1 0,-1-1 0,1 0 0,0 1 0,0-1 0,-1 0 0,1 1 0,0-1 0,-1 1 0,1-1 0,0 1 0,-1-1 0,1 1 0,0 0 0,-1-1 0,1 1 0,-1 0 0,0-1 0,1 1 0,-1 0 0,1 0 0,-1 0 0,0 0-14,12-94-1903,-10 90-1785,2 4-4869,0 0-2563</inkml:trace>
  <inkml:trace contextRef="#ctx0" brushRef="#br1" timeOffset="137424.42">15469 13026 9236,'-23'12'7591,"8"7"-3705,14-16-3845,0-1-1,0 0 0,0 1 0,0-1 0,0 1 1,1-1-1,-1 1 0,1 0 0,0-1 0,-1 1 1,1-1-1,0 1 0,1 0 0,-1-1 0,0 1 1,1-1-1,-1 1 0,1-1 0,0 1 1,0-1-1,0 1 0,0-1 0,1 0 0,-1 0 1,0 1-1,1-1 0,0 0 0,-1 0 0,1-1 1,0 1-1,0 0 0,0 0 0,0-1 0,0 0 1,1 1-1,-1-1 0,0 0 0,1 0 0,-1 0 1,1 0-1,-1 0 0,1-1 0,1 1-40,-1-1 16,0 0 0,0 1 0,0-2 0,0 1-1,0 0 1,1-1 0,-1 1 0,0-1 0,0 0-1,0 0 1,0 0 0,0 0 0,-1-1 0,1 1 0,0-1-1,-1 0 1,1 0 0,-1 0 0,1 0 0,-1 0-1,0 0 1,0-1 0,0 1 0,0-1 0,0 1-1,-1-1 1,1 0 0,-1 0 0,1 0 0,-1 0 0,0 0-1,0 0 1,-1 0 0,1 0 0,-1 0 0,1 0-1,-1 0 1,0 0 0,0-1 0,0 1 0,-1 0 0,1 0-1,-1 0 1,0 0 0,0 0 0,0 0 0,0 0-1,0 0 1,0 0 0,-1 0 0,0 1 0,1-1 0,-1 1-1,0-1 1,0 1 0,-1-1-16,-20-13-1434,18 17-2412,2 3-3354,1 1-3632</inkml:trace>
  <inkml:trace contextRef="#ctx0" brushRef="#br1" timeOffset="137725.297">15644 13041 13142,'2'7'3314,"0"0"63,0 1-1680,0 0-785,0 3-335,0-1-129,-1 0-208,1-1-320,0 0-304,0-4-321,-2-2-431,1-3-753,-1 0-1537,-1-3-2256,2-3-4707</inkml:trace>
  <inkml:trace contextRef="#ctx0" brushRef="#br1" timeOffset="137994.976">15674 12965 11701,'-1'0'2770,"1"3"15,0-1-1440,1 1-897,1 1-768,1-1-2354,2 0-2352,0-1-5987</inkml:trace>
  <inkml:trace contextRef="#ctx0" brushRef="#br1" timeOffset="138196.983">15829 13003 9780,'0'-1'175,"-1"1"0,1 0 0,-1 0 0,1 0 0,0 0 0,-1-1 0,1 1 0,0 0 0,0 0 0,-1-1 0,1 1 0,0 0 0,0-1 0,-1 1 0,1 0 0,0-1 0,0 1 0,0 0-1,-1-1 1,1 1 0,0 0 0,0-1 0,0 1 0,0-1 0,0 1 0,0 0 0,0-1 0,0 1 0,0 0 0,0-1 0,0 1 0,0-1 0,0 1 0,0 0 0,0-1 0,0 1 0,0-1-1,1 1 1,-1 0 0,0-1 0,0 1 0,0 0 0,1-1 0,-1 1 0,0 0 0,0 0 0,1-1 0,-1 1 0,0 0 0,1 0 0,-1-1 0,0 1 0,1 0 0,-1 0 0,0 0 0,1 0 0,-1-1-1,0 1 1,1 0 0,-1 0 0,1 0 0,-1 0 0,1 0-175,-34 4 3238,30-2-3176,0 0-1,0 0 1,1 1-1,-1 0 0,1-1 1,-1 1-1,1 0 1,0 0-1,0 0 1,1 0-1,-1 1 0,1-1 1,-1 0-1,1 1 1,0-1-1,0 1 0,1-1 1,-1 1-1,1 0 1,0-1-1,-1 1 1,2-1-1,-1 1 0,0 0 1,1-1-1,0 1 1,-1-1-1,1 1 1,1-1-1,-1 1 0,0-1 1,1 0-1,0 0 1,0 0-1,0 0 0,0 0 1,0 0-1,1 0 1,-1-1-1,1 1 1,-1-1-1,1 1 0,0-1 1,0 0-1,0 0 1,2 0-62,47-7-2890,-41-7-1864,-4-7-4501,-5 9-696</inkml:trace>
  <inkml:trace contextRef="#ctx0" brushRef="#br1" timeOffset="138497.772">15872 12884 14054,'1'24'7643,"2"1"-3354,12 50-2741,-4-22-786,9 27-2195,-21-92-13982,0 5 3983</inkml:trace>
  <inkml:trace contextRef="#ctx0" brushRef="#br1" timeOffset="138830.061">15308 13177 9156,'-4'9'11309,"2"-13"-9804,3-4-4018,3-3-6830,-3 4-755</inkml:trace>
  <inkml:trace contextRef="#ctx0" brushRef="#br1" timeOffset="135464.182">14355 12964 9156,'3'33'9110,"5"17"-7506,-2-17-646,6 69-1289,-17-106-10735,4-2 1651</inkml:trace>
  <inkml:trace contextRef="#ctx0" brushRef="#br1" timeOffset="135718.112">14338 13102 10117,'0'-3'2641,"2"0"160,0 1-1312,1 0-305,1 0-127,0 1-177,1 1-191,0 0-193,0 0-112,1 0-112,1 2-320,1 0-352,0-2-465,3 0 1666,0 0-3955,0-1-2656,-1-3-6708</inkml:trace>
  <inkml:trace contextRef="#ctx0" brushRef="#br1" timeOffset="135972.135">14543 13055 10117,'-23'29'8931,"10"8"-4699,12-35-4193,1 1 1,-1 0-1,1-1 1,-1 1-1,1 0 0,0 0 1,0 0-1,0-1 0,0 1 1,1 0-1,-1 0 1,1 0-1,0-1 0,0 1 1,0 0-1,0-1 1,0 1-1,0-1 0,1 1 1,-1-1-1,1 0 0,0 0 1,-1 1-1,1-1 1,0 0-1,0-1 0,1 1 1,-1 0-1,0 0 1,0-1-1,1 0 0,-1 1 1,1-1-1,0 0 1,-1 0-1,1 0 0,0-1 1,2 1-40,-2 0-13,1-1 0,-1 0 0,0 0 0,1-1 0,-1 1 0,0-1-1,0 1 1,1-1 0,-1 0 0,0 0 0,0-1 0,0 1 0,0-1 0,0 1 0,0-1 0,-1 0 0,1 0 0,-1 0 0,1 0 0,-1-1 0,0 1 0,1-1 0,-1 1 0,0-1 0,-1 0 0,1 0 0,0 0 0,-1 0 0,0 0 0,0 0 0,0 0 0,0 0 0,0 0 0,-1-1 0,1 1 0,-1 0 0,0 0 0,0-1-1,0 1 1,0 0 0,-1-1 0,1 1 0,-1 0 0,0 0 0,0-1 0,0 1 0,0 0 0,0 0 0,-1 0 0,0 0 0,1 1 0,-2-2 13,2 2-68,0 0 0,0 0 0,0 0 0,0 0 1,-1 0-1,1 0 0,0 0 0,-1 0 0,0 0 0,1 1 0,-1-1 0,0 1 0,0-1 0,0 1 0,0 0 1,0 0-1,0-1 0,-1 1 0,1 1 0,0-1 0,0 0 0,-1 1 0,1-1 0,0 1 0,-1 0 1,1-1-1,-1 1 0,1 0 0,0 1 0,-1-1 0,1 0 68,-1 4-2460,3-2-3349,0-1 2414,0 1-6919</inkml:trace>
  <inkml:trace contextRef="#ctx0" brushRef="#br1" timeOffset="142378.762">17596 12984 11045,'-12'-3'7784,"-2"4"-3560,-44 35-1769,57-34-2460,0 0 1,0 0-1,0 0 1,0 0-1,0 0 0,0 0 1,0 0-1,1 0 1,-1 0-1,1 0 1,-1 0-1,1 0 1,0 1-1,0-1 1,0 0-1,0 0 0,0 1 1,0-1-1,1 0 1,-1 0-1,1 0 1,-1 0-1,1 0 1,0 0-1,0 0 1,0 0-1,0 0 0,0 0 1,1 0-1,-1 0 1,1-1-1,-1 1 1,1-1-1,-1 1 1,1-1-1,0 1 1,0-1-1,-1 0 0,1 0 1,0 0-1,0 0 1,0 0-1,0 0 1,1-1-1,-1 1 1,0-1-1,0 1 1,0-1-1,0 0 0,1 0 1,-1 0-1,0 0 1,0 0-1,1-1 5,0 1-13,0 0 0,0-1 0,0 1 0,0-1 0,0 0 0,0 0 0,0 0 0,0 0 1,0 0-1,-1-1 0,1 1 0,0-1 0,-1 0 0,0 0 0,1 0 0,-1 0 0,0 0 0,0 0 0,0-1 0,0 1 0,0-1 0,-1 1 0,1-1 0,-1 0 0,1 0 0,-1 0 0,0 1 0,0-1 0,-1 0 0,1 0 0,0 0 0,-1 0 0,0-1 0,0 1 0,0 0 0,0-1 13,-2 86 1353,23 139 1056,-21-220-2391,0 0 0,1 0 0,-1 0 0,0 0 0,0 0 0,0-1 0,0 1 0,0 0 0,0 0 0,0 0 0,0 0 0,0 0 0,-1-1 0,1 1-1,0 0 1,0 0 0,-1 0 0,1-1 0,-1 1 0,1 0 0,0 0 0,-1-1 0,1 1 0,-1 0 0,0-1 0,1 1 0,-1 0 0,0-1 0,1 1 0,-1-1 0,0 1 0,0-1 0,1 0 0,-1 1 0,0-1 0,0 0 0,0 1 0,1-1 0,-1 0-1,0 0 1,0 0 0,0 0 0,0 0 0,0 0 0,1 0 0,-1 0 0,0 0 0,0 0 0,0 0 0,0-1 0,0 1 0,1 0 0,-1-1 0,0 1 0,0 0 0,1-1 0,-1 1 0,0-1 0,0 1 0,0-1-18,-41-37-696,35 31-99,-2-2-3855,5 4-8479,4 1 2780</inkml:trace>
  <inkml:trace contextRef="#ctx0" brushRef="#br1" timeOffset="140067.229">16176 13000 8964,'0'0'183,"0"0"-1,0-1 1,-1 1-1,1-1 1,0 1-1,0-1 1,0 1-1,0 0 1,0-1-1,0 1 1,0-1-1,0 1 1,0-1-1,0 1 1,0-1-1,0 1 1,0 0-1,0-1 1,0 1-1,0-1 1,0 1-1,1 0 1,-1-1-1,0 1 1,0-1-1,1 1 1,-1 0-1,0-1 1,0 1 0,1 0-1,-1-1 1,0 1-1,1 0 1,-1 0-1,0-1 1,1 1-1,-1 0 1,1 0-1,-1-1 1,0 1-1,1 0 1,-1 0-1,1 0 1,-1 0-1,1 0 1,-1 0-1,0 0 1,1 0-1,-1 0 1,1 0-1,-1 0 1,1 0-1,-1 0 1,0 0-1,1 0 1,-1 0-1,1 0 1,-1 1-1,1-1 1,-1 0-1,0 0 1,1 1-1,-1-1 1,0 0 0,1 0-1,-1 1 1,1-1-183,9 19 2479,23 140-1353,-34-173-1112,1 1-1,1-1 1,0 1 0,1 0-1,0-1 1,1 1-1,1 0 1,0 0 0,1 0-14,-5 11-4,0 0 0,1 0 0,-1 0 0,1 0 1,0 0-1,-1 0 0,1 1 0,0-1 0,0 0 1,0 0-1,1 1 0,-1-1 0,0 0 0,1 1 0,-1 0 1,1-1-1,-1 1 0,1 0 0,0-1 0,-1 1 1,1 0-1,0 0 0,0 1 0,0-1 0,0 0 0,0 1 1,0-1-1,0 1 0,0-1 0,0 1 0,0 0 1,0 0-1,0 0 0,0 0 0,0 0 0,0 1 0,0-1 1,0 0-1,0 1 0,0 0 0,0-1 0,0 1 1,-1 0-1,1 0 0,0 0 0,0 0 0,-1 0 0,1 1 1,0-1-1,-1 0 0,0 1 0,1-1 0,-1 1 1,0 0-1,0-1 0,1 1 0,-1 0 0,0 1 4,30 103 14,-15-141-12,-10 17 7,-5 12-9,1 0 1,0 0-1,0 0 1,0 0-1,1 1 1,0-1 0,0 1-1,0-1 1,1 1-1,0 0 1,0 0-1,0 1 1,1-1-1,0 1 0,-4 3 1,0 1-1,-1-1 1,1 1-1,0-1 1,0 1-1,0 0 1,0 0-1,0-1 1,0 1-1,0 0 1,0 0-1,0 0 1,0 0-1,0 0 1,0 0 0,0 0-1,0 1 1,0-1-1,0 0 1,-1 0-1,1 1 1,0-1-1,0 1 1,0-1-1,0 1 1,0-1-1,-1 1 1,1-1-1,0 1 1,0 0-1,-1-1 1,1 1-1,0 0 1,-1-1-1,1 1 1,-1 0-1,1 0 1,-1 0-1,1 0 1,-1 0-1,0 0 1,0 0-1,1-1 1,-1 1-1,0 1 0,13 44 265,-12-31-355,3 37 668,-7-20-3731,4-34-5170,1-2 3584,1-2-4537</inkml:trace>
  <inkml:trace contextRef="#ctx0" brushRef="#br1" timeOffset="140553.644">16616 13011 11493,'23'-8'7420,"-2"6"-3334,-18 3-4020,1 0 0,-1-1-1,0 1 1,0 0-1,0 0 1,0 1 0,0-1-1,0 1 1,-1 0-1,1-1 1,0 1 0,-1 0-1,1 0 1,-1 1 0,0-1-1,0 1 1,0-1-1,0 1 1,0-1 0,0 1-1,-1 0 1,1 0-1,-1 0 1,0 0 0,0 0-1,0 0 1,0 0-1,-1 0 1,1 4-66,14 66-1769,-30-109 777,13 33 1044,0 1 1,0-1-1,-1 1 0,1 0 1,0 0-1,-1 0 1,1 0-1,-1 0 0,0 0 1,1 1-1,-1-1 1,0 1-1,0 0 0,0 0 1,0 0-1,0 0 0,0 1 1,-1-1-1,1 1 1,0 0-1,0-1 0,0 2 1,0-1-1,-1 0 1,1 1-1,0-1 0,0 1 1,0 0-1,0 0 1,0 0-1,0 0 0,0 1 1,0-1-1,1 1 1,-1 0-1,1-1 0,-1 1 1,1 1-1,-1-1 1,1 0-1,0 0 0,0 1 1,0-1-1,0 1 0,1 0 1,-1 0-1,1-1-52,0 0 53,1-1 0,0 0 0,-1 1 0,1-1 0,0 1 0,0-1 0,0 0 0,0 1 0,0-1 0,0 1 0,0-1 0,0 0 0,0 1 0,1-1 0,-1 1 0,1-1 0,-1 0 0,1 0 0,-1 1 1,1-1-1,0 0 0,0 0 0,0 0 0,-1 0 0,1 1 0,0-1 0,0-1 0,1 1 0,-1 0 0,0 0 0,0 0 0,0 0 0,0-1 0,1 1 0,-1-1 0,0 1 0,1-1 0,-1 1 0,0-1 0,1 0 0,-1 0 0,1 1 0,-1-1 0,0 0 0,1 0 0,-1-1 0,1 1-53,65-19-2020,-48 2-2884,-2-3-4502,-16 19 8547,9-11-9031</inkml:trace>
  <inkml:trace contextRef="#ctx0" brushRef="#br1" timeOffset="140885.4">16829 12910 11525,'0'45'9813,"11"23"-6435,1 1-2183,1-22-849,9-82-284,-16 21-126,-2 5-15,-1 0 1,2 0-1,-1 0 1,1 1 0,0-1-1,1 1 1,0 0-1,0 1 1,1-1-1,6-4 79,-9 12-3311,-2 5-5510,-2-4 5840,1 2-7360</inkml:trace>
  <inkml:trace contextRef="#ctx0" brushRef="#br1" timeOffset="141170.601">16940 13053 12854,'7'9'8715,"-1"-1"-4670,9 20-2158,7-11-3659,-13-19-3031,0-3-4931,-4 0-1442</inkml:trace>
  <inkml:trace contextRef="#ctx0" brushRef="#br1" timeOffset="141355.511">17076 13023 12486,'1'6'3281,"1"1"113,0-1-1553,1 1-673,-1 2-271,0 0-97,-1-1-224,0 2-256,0 0-96,0-2-112,0-2-208,-1-1-240,1-4-256,-1-1-625,0-1 49,2-2-2482,-1-4-2513,0-3-5698</inkml:trace>
  <inkml:trace contextRef="#ctx0" brushRef="#br1" timeOffset="141525.052">17090 12928 10101,'1'0'2193,"1"0"32,-1 1-1713,0 1-2497,2 2-2033,0-1-4994</inkml:trace>
  <inkml:trace contextRef="#ctx0" brushRef="#br1" timeOffset="141856.89">17174 12996 11365,'13'32'7760,"-8"18"-5101,-1 0-968,11-109-1144,-14 57-554,-1-2-1,1-1 1,0 1-1,0 0 0,1-1 1,-1 1-1,1 0 1,0 0-1,0-1 0,0 2 1,0-1-1,1 0 1,0 0-1,-1 1 0,2-1 1,-1 1-1,0 0 1,0 0-1,1 0 0,0 1 1,0-1-1,-1 1 0,1 0 1,1 0-1,1-1 8,-2 6 13,1 0 1,-1 1-1,0 0 0,0-1 0,-1 1 0,1 0 1,-1 1-1,0-1 0,0 1 0,0-1 0,0 1 1,-1 0-1,0 0 0,0 0 0,0 0 0,-1 0 1,0 0-1,0 1 0,0 2-13,1-2-942,8 27 1313,-4-27-5073,1-7-5547,-3-3 1704</inkml:trace>
  <inkml:trace contextRef="#ctx0" brushRef="#br1" timeOffset="148752.533">13758 13502 9845,'5'-11'10463,"2"47"-7786,-6-29-2417,47 186 1304,-47-193-1563,0 0 0,-1 0 0,1 0 0,0 0 0,0-1 0,-1 1 0,1 0 0,0-1 0,0 1 0,-1 0 0,1-1 0,0 1 0,-1-1 0,1 1 0,0-1 0,-1 1 0,1-1 0,-1 0 0,1 1 0,-1-1 0,1 0 0,-1 1 0,1-1 0,-1 0 0,0 1 0,1-1 0,-1 0 0,0 0 0,0 0 0,1 1 0,-1-1 0,0 0 0,0 0 0,0 0 0,0 0 0,0 1 0,0-1 0,-1 0 0,1 0 0,0 0 0,0 1 0,0-1 0,-1 0 0,1 0-1,0-1 1,1-4-5,0 0 0,0 1-1,0-1 1,1 1 0,0 0 0,0-1-1,0 1 1,1 0 0,-1 0 0,1 0-1,1 1 1,-1-1 0,1 1 0,-1-1-1,1 1 1,0 0 0,1 1 0,-1-1-1,1 1 1,0 0 0,-1 0 0,2 0 4,-2 4 14,-1 1 0,-1-1 0,1 1 1,0 0-1,0 0 0,-1 0 0,1 1 1,-1-1-1,0 1 0,1-1 0,-1 1 1,-1 0-1,1-1 0,0 1 0,-1 0 1,1 0-1,-1 1 0,0-1 0,0 0 1,0 0-1,0 0 0,-1 1 0,1-1 1,-1 1-15,1-2 12,0 80-1972,-3-80-2378,1-3-3535,1 0-3055</inkml:trace>
  <inkml:trace contextRef="#ctx0" brushRef="#br1" timeOffset="149115.796">14054 13644 10165,'12'0'3269,"58"-8"3538,-69 7-6774,0 0 0,0-1-1,0 1 1,0 0 0,0-1 0,0 1-1,0-1 1,0 1 0,-1-1 0,1 1-1,-1-1 1,1 0 0,-1 1 0,0-1-1,1 0 1,-1 1 0,0-1 0,0 0-1,0 0 1,0 1 0,-1-1-1,1 0 1,0 1 0,-1-1 0,1 0-1,-1 1 1,0-1 0,1 1 0,-1-1-1,0 1 1,0-1 0,0 1 0,0 0-1,0-1 1,0 1 0,0 0 0,-1 0-1,1 0 1,0 0 0,-1 0 0,1 0-1,-1 0 1,1 0 0,-1 0-1,1 1 1,-1-1 0,0 1 0,0-1-33,-2 3 158,1-1 1,-1 1-1,1 0 1,0 1 0,-1-1-1,1 1 1,0-1-1,1 1 1,-1 0-1,0 0 1,1 0 0,-1 0-1,1 0 1,0 1-1,0-1 1,1 1 0,-1 0-1,1-1 1,-1 1-1,1 0 1,0 0-1,1 0 1,-1 0 0,1 0-1,-1 0 1,1 0-1,0-1 1,1 1 0,-1 0-1,1 0 1,0 0-1,0 0 1,0 0-1,0 0-158,-1-2-27,1-1 0,-1 1 0,0-1 0,1 1-1,-1-1 1,1 1 0,0-1 0,-1 0-1,1 1 1,0-1 0,0 0 0,0 1-1,0-1 1,0 0 0,0 0 0,0 0 0,0 0-1,0 0 1,0 0 0,1 0 0,-1 0-1,0-1 1,1 1 0,-1-1 0,1 1-1,-1 0 1,1-1 0,-1 0 0,1 1 0,-1-1-1,1 0 1,-1 0 0,1 0 0,-1 0-1,1 0 1,-1 0 0,1-1 0,-1 1-1,1 0 1,-1-1 0,1 1 0,-1-1 0,1 0 27,18-10-4806,-5-5-4963,-7 4-1674</inkml:trace>
  <inkml:trace contextRef="#ctx0" brushRef="#br1" timeOffset="149454.358">14234 13570 10325,'21'41'7956,"-5"27"-5325,-5-12-26,1-71-1273,-7-16-1074,26-77 468,-3 108-1806,-19 7-3399,-2-2-5681,-4-2 62</inkml:trace>
  <inkml:trace contextRef="#ctx0" brushRef="#br1" timeOffset="149803.495">14430 13621 9700,'30'7'7992,"4"-6"-4468,-31-1-3478,1-1-1,0 1 1,-1-1 0,1 1-1,0-1 1,-1 0 0,1 0-1,-1-1 1,0 1-1,1-1 1,-1 1 0,0-1-1,0 0 1,0 0-1,0-1 1,0 1 0,0-1-1,-1 1 1,1-1 0,-1 0-1,0 0 1,0 0-1,0 0 1,0 0 0,-1 0-1,1-1-45,-1 3 7,-1 0-1,0 0 0,1 0 0,-1 0 1,0 0-1,0 0 0,0 0 0,0 0 1,0 0-1,1 0 0,-2 0 0,1 0 1,0 0-1,0 0 0,0 0 0,0 1 1,-1-1-1,1 0 0,0 0 1,-1 0-1,1 0 0,-1 0 0,1 0 1,-1 0-1,1 0 0,-1 1 0,0-1 1,0 0-1,1 1 0,-1-1 0,0 0 1,0 1-1,1-1 0,-1 1 0,0-1 1,0 1-1,0-1 0,0 1 0,0 0 1,0-1-1,0 1 0,0 0 1,0 0-1,0 0 0,0 0 0,0 0 1,0 0-1,0 0 0,0 0 0,0 0 1,0 0-7,-51 14 603,48-11-481,0 0 1,1 0-1,-1 0 0,1 0 0,0 1 0,0-1 0,0 1 0,1 0 1,-1 0-1,1 0 0,0 0 0,0 0 0,1 1 0,-1-1 0,1 0 1,0 1-1,0-1 0,0 1 0,0-1 0,1 1 0,0 0 0,0-1 1,0 1-1,1-1 0,0 1 0,-1 0 0,1-1 0,1 0 0,-1 1 1,1-1-1,0 0 0,0 0 0,0 1 0,0-2 0,1 1 0,0 0 1,-1 0-1,1-1 0,1 0 0,-1 1 0,0-1 0,1 0 0,0-1 1,-1 1-1,1-1 0,2 1-122,80-1 1418,-67-11-3306,-2-6-4063,-5-6-5634,-8 8 663</inkml:trace>
  <inkml:trace contextRef="#ctx0" brushRef="#br1" timeOffset="147033.194">13040 13688 9220,'31'5'7060,"2"-7"-3722,-31 2-3298,0 0-1,0 0 0,0-1 0,0 1 0,0 0 1,0-1-1,0 0 0,0 1 0,0-1 1,0 0-1,0 0 0,0 0 0,-1 0 0,1-1 1,0 1-1,-1 0 0,1-1 0,-1 1 1,1-1-1,-1 0 0,0 1 0,1-1 0,-1 0 1,0 0-1,0 1 0,0-1 0,-1 0 1,1 0-1,0 0 0,-1 0 0,1-1 0,-1 1 1,0 0-1,1 0 0,-1 0 0,0 0 1,-1 0-1,1 0 0,0 0 0,0 0 1,-1 0-1,0-1-39,0 1 60,-1 1 1,1-1-1,-1 1 1,1 0 0,-1 0-1,0 0 1,1-1-1,-1 1 1,0 1-1,0-1 1,0 0-1,0 0 1,0 1 0,0-1-1,0 1 1,0 0-1,0 0 1,0-1-1,0 1 1,0 1-1,0-1 1,0 0-1,0 0 1,0 1 0,0-1-1,0 1 1,0-1-1,0 1 1,0 0-1,0 0 1,0 0-1,1 0 1,-1 0 0,0 1-1,1-1 1,-1 0-1,1 1 1,-1-1-1,1 1 1,0-1-1,0 1 1,-1 0 0,1 1-61,-3 1 97,1 1 0,0-1 0,1 1 0,-1 0 1,1 0-1,0 1 0,0-1 0,0 0 0,1 1 0,0-1 1,0 1-1,0-1 0,1 1 0,-1-1 0,2 1 1,-1 0-1,0-1 0,1 1 0,0-1 0,0 1 1,2 1-98,-2-5-52,1 0 0,-1 0 0,1 0 0,0-1 0,0 1 0,0 0 0,0-1 1,0 1-1,0-1 0,0 0 0,1 0 0,-1 0 0,0 0 0,1 0 1,-1 0-1,1-1 0,-1 1 0,1-1 0,-1 0 0,1 1 0,-1-1 1,1 0-1,-1-1 0,1 1 0,-1 0 0,1-1 0,-1 1 0,1-1 1,0 0 51,23-6-4808,-5-2-5104,-10 3 241</inkml:trace>
  <inkml:trace contextRef="#ctx0" brushRef="#br1" timeOffset="147311.786">13312 13628 11445,'-39'-1'10848,"37"3"-10721,-1-1 0,1 0-1,0 0 1,-1 1-1,1 0 1,0-1-1,0 1 1,0 0 0,0 0-1,0 0 1,0 0-1,1 1 1,-1-1-1,1 0 1,0 1-1,-1-1 1,1 1 0,0-1-1,0 1 1,1-1-1,-1 1 1,0 0-1,1 0 1,0-1 0,-1 1-1,1 0 1,0 0-1,1-1 1,-1 1-127,-1 0-7,0-1 1,1 0-1,-1 1 1,1-1 0,-1 1-1,1-1 1,0 1-1,0-1 1,0 1-1,0-1 1,1 1-1,-1-1 1,1 1-1,-1-1 1,1 0-1,0 1 1,0-1-1,0 0 1,0 1-1,0-1 1,1 0 0,-1 0-1,1 0 1,-1 0-1,1 0 1,0-1-1,0 1 1,0 0-1,0-1 1,0 1-1,0-1 1,0 0-1,0 1 1,0-1-1,1 0 1,-1-1-1,1 1 1,-1 0 0,0-1-1,1 1 1,-1-1-1,1 0 1,-1 0-1,1 0 1,-1 0-1,1 0 1,0 0 6,33-19-5084,-22 9-4073,-5 3-2246</inkml:trace>
  <inkml:trace contextRef="#ctx0" brushRef="#br1" timeOffset="147512.338">13410 13510 11989,'3'45'9641,"7"22"-6138,0 10-2427,3-12-580,-11-56-5580,0-4-5353,-4-10-731</inkml:trace>
  <inkml:trace contextRef="#ctx0" brushRef="#br1" timeOffset="147781.566">13386 13662 14743,'3'1'3681,"3"-1"113,1-1-1985,3 0-737,0-1-303,1 0-113,1 0-224,1 1-176,1 1-127,0 0-258,-2 0-319,-2 2-608,-2-2-641,-1-3-2209,-1-1-2913,1-4-6451</inkml:trace>
  <inkml:trace contextRef="#ctx0" brushRef="#br1" timeOffset="145698.808">12444 13645 9941,'-21'10'9564,"-7"23"-6824,26-30-2711,1 1-1,1-1 1,-1 0 0,0 0 0,1 1-1,-1-1 1,1 0 0,0 1-1,0-1 1,1 1 0,-1-1 0,0 0-1,1 1 1,0-1 0,0 0 0,0 0-1,0 0 1,1 0 0,-1 0 0,1 0-1,0 0 1,0 0 0,0 0 0,0-1-1,0 1 1,0-1 0,1 1-1,-1-1 1,1 0 0,0 0 0,0 0-1,0-1 1,0 1 0,0-1 0,0 1-1,0-1 1,0 0 0,0 0 0,1 0-1,-1-1 1,0 1 0,1-1-1,-1 0 1,0 0 0,1 0 0,-1 0-1,1-1 1,1 1-29,58-45 18,-62 43-11,1 0 1,-1 1-1,0-1 1,0 0-1,0 1 1,0-1-1,0 0 1,0 0-1,-1 0 1,1 0-1,0 0 1,-1 0-1,0 0 1,1 0-1,-1 0 1,0 0-1,0 0 1,0 0-1,0 0 1,-1 0 0,1 0-1,-1 0 1,1 0-1,-1 0 1,1 0-1,-1 0 1,0 0-1,0 0 1,0 1-1,0-1 1,0 0-1,-1 1 1,1-1-1,0 0 1,-1 1-1,-1-1-7,-8-10 5,7 8-54,0-1 1,-1 1-1,1-1 0,-1 1 0,0 1 0,0-1 1,0 1-1,0 0 0,-1 0 0,1 0 0,-1 1 0,0 0 1,-1-1 48,0 7-2310,8-3-1239,2-2-3724,1 1-2862</inkml:trace>
  <inkml:trace contextRef="#ctx0" brushRef="#br1" timeOffset="146146.938">12624 13555 10853,'19'49'9027,"-4"2"-6231,19 50-2451,-8-150-251,-25 47-93,-1 1 0,0-1 0,0 0 0,1 1 1,-1-1-1,0 1 0,1-1 0,0 0 0,-1 1 1,1-1-1,0 1 0,0 0 0,0-1 0,0 1 1,0 0-1,0-1 0,0 1 0,0 0 0,1 0 1,-1 0-1,0 0 0,1 0 0,-1 0 0,1 0 1,-1 1-1,1-1 0,-1 0 0,1 1 0,0-1 1,-1 1-1,1 0 0,0 0 0,-1-1 0,1 1 1,0 0-1,-1 0 0,1 1 0,0-1 0,-1 0 1,1 0-1,0 1 0,-1-1 0,1 1 0,-1 0 1,1-1-1,-1 1 0,1 0 0,-1 0 0,1 0 1,-1 0-1,0 0 0,0 0 0,1 0 0,-1 0 1,0 1-1,0-1 0,0 0 0,0 1 0,0-1 1,-1 1-2,2 1 58,-1 0 1,0 1 0,0-1 0,0 1 0,0-1-1,-1 1 1,0-1 0,1 1 0,-1-1 0,-1 1 0,1-1-1,0 1 1,-1 0 0,0-1 0,1 0 0,-1 1-1,-1-1 1,1 1 0,0-1 0,-1 0 0,0 0-1,0 0 1,0 0 0,0 0 0,0 0 0,-1-1-1,1 1 1,-1-1 0,1 1 0,-1-1 0,0 0-1,0 0 1,0 0 0,0-1 0,0 1 0,-1-1 0,1 0-1,0 0 1,-1 0 0,1 0 0,-1 0 0,1-1-1,-1 1 1,1-1 0,-1 0 0,-1 0-59,-6-14-5382,15 0-5145,0 7 560</inkml:trace>
  <inkml:trace contextRef="#ctx0" brushRef="#br1" timeOffset="146494.058">12905 13647 11461,'9'31'8582,"0"1"-3892,-5-19-4308,-1-1-1,-1 1 0,0 0 1,-1 0-1,0 0 0,-1 0 0,0 0 1,-1 0-1,-1 0 0,-2 12-381,4-24 1,0 0 0,-1-1 0,1 1 0,0 0 0,0 0 0,0-1 0,-1 1 0,1 0 0,0-1 0,-1 1-1,1 0 1,0-1 0,-1 1 0,1 0 0,-1-1 0,1 1 0,-1-1 0,1 1 0,-1-1 0,0 1 0,1-1 0,-1 1 0,0-1-1,1 0 1,-1 1 0,0-1 0,1 0 0,-1 0 0,0 1 0,0-1 0,1 0 0,-1 0 0,0 0 0,0 0 0,0 0-1,1 0 1,-1 0 0,0 0 0,0 0 0,1 0 0,-1-1 0,0 1 0,0 0 0,1-1 0,-1 1 0,0 0 0,1-1-1,-1 1 1,0 0 0,1-1 0,-1 1 0,1-1 0,-1 0 0,1 1 0,-1-1 0,1 1 0,-1-1-1,-17-19-2327,7 3-3437,2-9-5281,8 10 1598</inkml:trace>
  <inkml:trace contextRef="#ctx0" brushRef="#br1" timeOffset="146763.656">12868 13573 13446,'0'0'3410,"1"0"-1,0 1-1856,0 2-577,3 1-287,0 0-401,-1 1-480,1 0-737,0 1-319,0-2-2178,2 0-2609,2-1-5890</inkml:trace>
  <inkml:trace contextRef="#ctx0" brushRef="#br1" timeOffset="143467.958">11084 13711 9396,'16'11'9078,"22"-11"-6705,-33-1-1559,2 1-631,0-2 1,0 1 0,0-1-1,0 0 1,0 0-1,-1-1 1,1 0 0,-1 0-1,0-1 1,0 1 0,0-1-1,1-2-183,-6 6 1,0-1-1,-1 0 1,1 1-1,-1-1 1,1 0-1,0 0 0,-1 0 1,1 0-1,-1 0 1,0 1-1,1-1 1,-1 0-1,0 0 1,0 0-1,1 0 1,-1 0-1,0 0 1,0 0-1,0 0 1,0 0-1,0 0 0,0 0 1,0 0-1,-1 0 1,1 0-1,0 0 1,0 0-1,-1 0 1,1 0-1,-1 0 1,1 1-1,-1-1 1,1 0-1,-1 0 0,0 0 1,1 1-1,-1-1 1,0 0-1,1 1 1,-1-1-1,0 0 1,0 1-1,0-1 1,0 1-1,1-1 1,-1 1-1,0 0 0,0-1 1,-1 1-1,-48-17-57,47 17 89,0 0 1,-1 0 0,1 0 0,0 0-1,-1 0 1,1 1 0,0-1 0,0 1-1,-1 0 1,1 0 0,0 0-1,0 1 1,0-1 0,0 1 0,0-1-1,0 1 1,1 0 0,-1 0 0,1 0-1,-1 1 1,1-1 0,0 1 0,0-1-1,0 1 1,0 0 0,0-1 0,0 1-1,1 0 1,0 0 0,-1 0 0,1 1-1,0-1 1,0 0 0,1 0 0,-1 1-1,1-1 1,0 0 0,0 0 0,0 1-1,0-1 1,0 0 0,1 1 0,-1-1-1,2 2-32,-2-2 34,0 0 0,1 0-1,-1 0 1,1 0-1,0-1 1,0 1 0,0 0-1,1 0 1,-1-1 0,0 1-1,1-1 1,0 1 0,0-1-1,-1 0 1,2 1 0,-1-1-1,0 0 1,0 0 0,0-1-1,1 1 1,-1 0 0,1-1-1,0 1 1,-1-1-1,1 0 1,0 0 0,0 0-1,0 0 1,0-1 0,-1 1-1,1-1 1,1 0-34,45-3-1968,-1-10-3826,-32 7-1135,-2 2-4711</inkml:trace>
  <inkml:trace contextRef="#ctx0" brushRef="#br1" timeOffset="143699.714">11436 13646 8596,'-8'12'7428,"0"-1"-3626,-13 25-628,-24 64-2448,36-94-4372,2-10-5480,3-3-1812</inkml:trace>
  <inkml:trace contextRef="#ctx0" brushRef="#br1" timeOffset="143984.614">11334 13691 12294,'4'3'3265,"2"1"161,0 0-1698,2 1-383,0 2-272,1 1-225,-1 2-352,-1-1-208,1 1-80,0 0-128,1-1-160,1-1-160,0-1-304,0-2-576,1-1 2240,-2-3-4754,2-1-2881,0-1-7507</inkml:trace>
  <inkml:trace contextRef="#ctx0" brushRef="#br1" timeOffset="144254.181">11571 13581 11861,'2'41'8993,"18"21"-6324,1 5-2616,-20-64-927,0 9 1159,-2-10-4213,-2-2-4641,0-2-1905</inkml:trace>
  <inkml:trace contextRef="#ctx0" brushRef="#br1" timeOffset="144508.117">11526 13681 12982,'3'1'3361,"1"0"65,2 0-1649,2-1-336,-1 1-817,1 2-192,0-1-160,1 0-112,2 0-160,-1 0-352,-1-2-368,0 0-465,0-1-47,-2 1-2306,1-2-2481,0-1-5394</inkml:trace>
  <inkml:trace contextRef="#ctx0" brushRef="#br1" timeOffset="144686.502">11732 13690 10421,'6'21'5502,"-1"11"-2628,2 8-1067,3-101 597,10-39-1494,1 98-1464,-11 8-2632,0-1-6465,-4-3-860</inkml:trace>
  <inkml:trace contextRef="#ctx0" brushRef="#br1" timeOffset="144987.274">11934 13623 11189,'48'23'8771,"-42"-15"-8750,0 1 0,0 0-1,-1 1 1,-1-1 0,1 1-1,-2 0 1,1 0 0,-1 0 0,-1 1-1,0-1 1,1 9-21,-3-22 61,-1 0 1,1 0-1,0 0 1,-1 0-1,0 1 1,1-1-1,-1 0 1,0 0-1,0 1 0,-1-1 1,1 1-1,-1-1 1,1 1-1,-1-1 1,0 1-1,1 0 1,-1 0-1,-1 0 0,1 0 1,0 0-1,0 0 1,-1 1-1,1-1 1,-1 1-1,1 0 1,-1-1-1,1 1 1,-1 0-1,0 1 0,0-1 1,0 0-1,1 1 1,-1 0-1,0-1 1,0 1-1,0 0 1,0 1-1,0-1 0,0 0 1,1 1-1,-1-1 1,0 1-1,0 0 1,1 0-1,-1 0 1,0 1-1,1-1 0,-1 0 1,1 1-1,0 0 1,-1-1-1,1 1 1,0 0-1,0 0 1,0 1-1,0-1 1,1 0-1,-1 0 0,1 1 1,-1 1-62,1-2 109,0 1-1,1-1 1,-1 1 0,1 0 0,0-1-1,0 1 1,0 0 0,0-1 0,0 1-1,1 0 1,-1-1 0,1 1 0,-1 0-1,1-1 1,0 1 0,0-1 0,1 1-1,-1-1 1,0 0 0,1 0-1,-1 1 1,1-1 0,0 0 0,0 0-1,-1 0 1,1-1 0,1 1 0,-1 0-1,0-1 1,0 0 0,1 1 0,-1-1-1,0 0 1,1 0 0,0 0-109,0 0-74,-1 0 1,0-1-1,1 1 1,-1-1-1,1 0 1,-1 0-1,0 0 1,1 0 0,-1 0-1,1 0 1,-1-1-1,1 1 1,-1-1-1,0 1 1,1-1-1,-1 0 1,0 0-1,0 0 1,0 0-1,0-1 1,0 1-1,0-1 1,0 1-1,0-1 1,1-1 73,16-20-5496,-7 6-2660,-2 0-4020</inkml:trace>
  <inkml:trace contextRef="#ctx0" brushRef="#br1" timeOffset="155476.3">16585 13513 9332,'-1'-2'8246,"-4"3"-3795,-32 13-1669,35-14-2754,0 1-1,0-1 0,0 0 0,0 1 1,0 0-1,0-1 0,1 1 0,-1 0 0,0 0 1,0 0-1,1 0 0,-1 0 0,0 0 1,1 1-1,-1-1 0,1 1 0,0-1 1,-1 1-1,1-1 0,0 1 0,0 0 0,0-1 1,0 1-1,0 0 0,1 0 0,-1 0 1,0 0-1,1 0 0,-1-1 0,1 1 1,0 0-1,0 0 0,0 0 0,0 0 0,0 0 1,0 0-1,0 0 0,1 0 0,-1 0 1,1 0-1,-1 0 0,1 0 0,0 0 1,0 0-1,0-1 0,0 1 0,0 0 0,0 0 1,0-1-1,0 1 0,1-1 0,-1 0 1,1 1-28,22 9 29,-21-11-15,0 1-1,0-1 1,0 1-1,0 0 1,0 0-1,0 0 1,0 0-1,-1 0 1,1 1-1,0-1 1,-1 1-1,1 0 1,-1-1-1,0 1 1,1 0-1,-1 1 1,0-1-1,0 0 1,0 1-1,-1-1 1,1 1-1,-1-1 1,1 1-1,-1 0 1,0-1-1,0 1 1,0 0 0,0 0-1,-1 0 1,1 3-14,-36 16 358,8-25-2859,24-4-1210,8-2-7024,1 3 650</inkml:trace>
  <inkml:trace contextRef="#ctx0" brushRef="#br1" timeOffset="160238.303">18918 13463 10501,'-32'-13'9673,"30"12"-9566,0 0 0,1 1 0,-1-1 0,0 1 0,0-1 0,1 1 1,-1 0-1,0 0 0,0 0 0,1 0 0,-1 0 0,0 0 0,0 0 0,1 0 0,-1 1 1,0-1-1,0 1 0,1-1 0,-1 1 0,0 0 0,1 0 0,-1 0 0,1 0 0,-1 0 0,1 0 1,0 0-1,-1 0 0,1 0 0,0 1 0,0-1 0,0 0 0,0 1 0,0-1 0,0 1 1,0-1-1,0 1 0,1 0 0,-1-1 0,0 1 0,1 0 0,0 0 0,-1-1 0,1 3-107,40 29 1484,-23-24-1383,-15-8-73,0-1 0,0 1 0,-1 0 0,1 0 0,0 0-1,-1 0 1,1 0 0,0 1 0,-1-1 0,0 0 0,1 1 0,-1-1 0,0 1 0,1-1-1,-1 1 1,0 0 0,0 0 0,-1-1 0,1 1 0,0 0 0,0 0 0,-1 0 0,1 0-1,-1 0 1,0 0 0,0 0 0,1 0 0,-1 0 0,-1 0 0,1 0 0,0 0 0,0-1-1,-1 1 1,1 0 0,-1 0 0,1 0 0,-1 0 0,0 0 0,0 0 0,0-1 0,0 1 0,0 0-1,0-1 1,0 1 0,-1-1 0,1 1 0,0-1 0,-1 0 0,0 1 0,1-1 0,-1 0-1,1 0 1,-1 0 0,0 0 0,0-1 0,0 1 0,0 0 0,1-1 0,-1 1 0,0-1-1,0 0 1,0 1 0,0-1 0,0 0 0,0 0 0,0 0-28,-25-20-3625,31-4-7992,2 10-1330</inkml:trace>
  <inkml:trace contextRef="#ctx0" brushRef="#br1" timeOffset="160677.198">19109 13462 9668,'-15'-13'8128,"-7"9"-4144,-44 25-507,66-21-3451,-1 0-1,0 0 1,1 0-1,-1 1 1,1-1 0,-1 0-1,1 0 1,-1 0-1,1 1 1,-1-1 0,1 0-1,0 1 1,-1-1 0,1 0-1,-1 1 1,1-1-1,0 1 1,-1-1 0,1 1-1,0-1 1,-1 1 0,1-1-1,0 1 1,0-1-1,-1 1 1,1-1 0,0 1-1,0-1 1,0 1 0,0-1-1,0 1 1,0 0-1,0-1 1,0 1 0,0-1-1,0 1 1,0-1-1,0 1 1,0-1 0,0 1-1,1 0 1,-1-1 0,0 1-1,0-1 1,1 1-1,-1-1 1,0 0 0,1 1-1,-1-1 1,0 1 0,1-1-26,33 15 322,-11-5-300,-21-9 18,0-1-1,0 1 1,0 0 0,0-1-1,0 1 1,0 0-1,0 1 1,-1-1-1,1 0 1,0 0-1,-1 1 1,1-1-1,-1 1 1,1-1 0,-1 1-1,0 0 1,0-1-1,0 1 1,0 0-1,0 0 1,0 0-1,0 0 1,-1 0 0,1 0-1,-1 0 1,1 0-1,-1 0 1,0 0-1,1 0 1,-1 0-1,-1 0 1,1 0-1,0 1 1,0-1 0,-1 0-1,1 0 1,-1 0-1,0 0 1,1 0-1,-1-1 1,0 1-1,0 0 1,0 0 0,0 0-1,-1-1 1,1 1-1,0 0 1,-1-1-1,1 0 1,-1 1-1,0-1 1,1 0-1,-1 1 1,0-1 0,0 0-1,0 0 1,-1 0-40,-42-12-3542,40 3-1003,4-4-3400,2-1-5170</inkml:trace>
  <inkml:trace contextRef="#ctx0" brushRef="#br1" timeOffset="159020.118">18352 13521 9796,'-23'-25'10821,"20"24"-10622,-1 2 1,1-1-1,-1 0 0,1 1 0,-1 0 1,1 0-1,-1 0 0,1 0 1,0 0-1,0 1 0,-1-1 1,1 1-1,0 0 0,0 0 0,0 0 1,1 0-1,-1 1 0,0-1 1,1 1-1,0 0 0,0-1 1,-1 1-1,1 0-199,0 0 55,0 0-1,0 0 1,0 0 0,1-1-1,-1 2 1,1-1 0,-1 0-1,1 0 1,0 0 0,0 1-1,1-1 1,-1 0 0,0 1 0,1-1-1,0 1 1,0-1 0,0 1-1,1-1 1,-1 0 0,1 1-1,-1-1 1,1 0 0,0 1-1,0-1 1,1 0 0,-1 0 0,1 0-1,0 0 1,-1 0 0,1 0-1,0 0 1,1-1 0,-1 1-1,0-1 1,1 1 0,0-1-1,-1 0 1,1 0 0,0 0 0,0-1-1,0 1 1,0-1 0,0 1-1,1-1 1,-1 0 0,0 0-1,1 0 1,0-1-55,66-16-4405,-50 2-691,-3-4-3494,-6 3-1129</inkml:trace>
  <inkml:trace contextRef="#ctx0" brushRef="#br1" timeOffset="159336.107">18455 13420 11237,'-2'5'7429,"3"2"-3285,5 19-1864,-3-18-1118,7 57 760,19 52-1040,-23-129-9130,-2 3-1430,1 2-1436</inkml:trace>
  <inkml:trace contextRef="#ctx0" brushRef="#br1" timeOffset="159705.67">18583 13491 11573,'26'-13'8967,"-2"8"-4929,-21 5-3987,-1 0 1,1 0-1,0 0 1,0 0-1,-1 1 1,1 0-1,0-1 1,-1 1-1,1 0 1,-1 0-1,1 1 0,-1-1 1,0 0-1,1 1 1,-1 0-1,0-1 1,0 1-1,0 0 1,0 0-1,0 0 1,0 0-1,-1 0 0,1 1 1,-1-1-1,1 0 1,0 3-52,34 100-614,-97-167 253,59 61 412,0 0-1,0 0 1,0 0-1,0 0 1,0 0 0,0 0-1,0 0 1,-1 1 0,1-1-1,0 1 1,0 0 0,0-1-1,-1 1 1,1 0 0,0 0-1,-1 1 1,1-1 0,0 0-1,0 1 1,0-1 0,0 1-1,-1 0 1,1 0-1,0 0 1,0 0 0,0 0-1,0 0 1,1 0 0,-1 1-1,0-1 1,0 1 0,1-1-1,-1 1 1,1 0 0,-1-1-1,1 1 1,0 1-51,0-2 62,0 0 0,0 1 0,0 0 0,0-1 1,0 1-1,1-1 0,-1 1 0,0 0 0,1-1 0,0 1 0,-1 0 0,1 0 0,0-1 1,0 1-1,0 0 0,0 0 0,0 0 0,0-1 0,1 1 0,-1 0 0,1-1 0,-1 1 1,1 0-1,-1-1 0,1 1 0,0 0 0,0-1 0,0 1 0,0-1 0,0 1 1,0-1-1,0 0 0,1 0 0,-1 1 0,0-1 0,1 0 0,-1 0 0,1 0 0,-1 0 1,1-1-1,-1 1 0,1 0 0,1 0-62,49-4-2025,-40-3-363,11-7-1908,-10 1-4857,-4 0-2455</inkml:trace>
  <inkml:trace contextRef="#ctx0" brushRef="#br1" timeOffset="158014.902">17657 13520 10261,'-35'31'10005,"32"-29"-9957,1 0 0,0 0 0,1 0 0,-1 1 0,0-1 0,1 1 0,-1-1 0,1 1 0,0-1 0,0 1 0,0 0 0,0 0 0,0-1 0,1 1 0,-1 0 0,1 0 0,0 0 0,0 0 0,0 0 0,0 0 0,0-1 0,1 1 0,-1 0 0,1 0 0,0 0 0,-1 0 0,1-1 0,1 1 0,-1 0 0,0-1 0,1 1 0,-1-1 0,1 0 0,0 1 0,0-1 0,0 0 0,0 0 0,1 1-48,0-1 23,0-1 0,0 0 1,0 1-1,0-1 0,0-1 0,0 1 0,0 0 0,0-1 1,1 1-1,-1-1 0,0 0 0,0 0 0,0 0 0,1-1 1,-1 1-1,0-1 0,0 1 0,0-1 0,0 0 1,0 0-1,0-1 0,0 1 0,0-1 0,-1 1 0,1-1 1,0 0-1,-1 0 0,1 0 0,-1 0 0,0 0 0,0-1 1,0 1-1,0-1 0,0 0 0,0 1 0,-1-1 0,1 0 1,-1 0-1,0 0 0,0 0 0,0 0 0,0 0 0,-1 0 1,1 0-1,-1 0 0,0-1 0,1 1 0,-2 0 0,1 0 1,0 0-1,-1-1 0,1 1 0,-1 0 0,0 0 0,0 0 1,0 0-1,-1-1-23,-18-17-952,14 21-3379,0 1-3939,6 0-1572</inkml:trace>
  <inkml:trace contextRef="#ctx0" brushRef="#br1" timeOffset="158371.858">17958 13428 10165,'-21'-17'9173,"19"16"-9007,-1 1 0,1 0-1,0 0 1,-1 0 0,1 0 0,0 0 0,-1 1-1,1-1 1,0 1 0,-1-1 0,1 1-1,0 0 1,0 0 0,0 0 0,-1 0-1,1 0 1,0 1 0,1-1 0,-1 1 0,0-1-1,0 1 1,1-1 0,-1 1 0,1 0-1,-1 0 1,0 1-166,-1 4 125,1 1-1,-1 0 0,1-1 1,0 1-1,1 0 0,0 0 1,0 0-1,1 0 0,0 0 1,0 0-1,1 0 1,0 0-1,1 0 0,-1-1 1,1 1-1,3 5-124,7 47-1606,-12-58-1202,-2-1-8862,1-2 2132</inkml:trace>
  <inkml:trace contextRef="#ctx0" brushRef="#br1" timeOffset="158666.15">17811 13570 13030,'0'0'3474,"2"-1"143,4-1-1776,2-1-448,3-1-129,1 0-255,0 1-321,-1-1-224,1 4-176,-1 0-47,1-1-161,0 2-321,0-1-255,0-1-928,2 0-689,1-2-1793,0-3-2801,-2 1-5779</inkml:trace>
  <inkml:trace contextRef="#ctx0" brushRef="#br1" timeOffset="155754.943">16791 13526 11061,'-31'16'10151,"3"6"-5327,26-20-4736,-1 1 0,1-1 0,-1 1 0,1 0 0,0-1-1,0 1 1,0 0 0,0 1 0,1-1 0,-1 0 0,1 0-1,0 1 1,0-1 0,0 1 0,0-1 0,1 1 0,-1-1-1,1 1 1,0-1 0,0 1 0,0 0 0,1-1 0,-1 1-1,1-1 1,0 1 0,0-1 0,0 1 0,1 0-88,-1-1-138,1-1 1,-1 0 0,1 0-1,0 0 1,0 0-1,0-1 1,0 1 0,0 0-1,0-1 1,0 1-1,0-1 1,1 0 0,-1 0-1,1 0 1,-1 0-1,1 0 1,-1 0 0,1-1-1,-1 1 1,1-1-1,-1 0 1,1 0 0,0 0-1,-1 0 1,1 0-1,0 0 1,-1-1 0,1 1-1,1-2 138,24-4-5559,-5-2-4031,-12 3 244</inkml:trace>
  <inkml:trace contextRef="#ctx0" brushRef="#br1" timeOffset="156109.373">16915 13545 10293,'-26'-1'11306,"11"25"-8159,6 34-2815,9-55-326,1 0-1,0 0 1,0-1-1,-1 1 1,2 0-1,-1-1 1,0 1-1,1-1 1,-1 0 0,1 1-1,-1-1 1,1 0-1,0 0 1,0 0-1,0 0 1,1 0-1,-1-1 1,0 1-1,0 0 1,1-1-1,-1 0 1,1 0-1,0 0 1,-1 0 0,1 0-1,0 0 1,-1-1-1,1 1 1,0-1-1,0 1 1,0-1-1,0 0 1,-1-1-1,1 1 1,0 0-1,0-1 1,-1 1 0,1-1-1,0 0 1,-1 0-1,1 0 1,0 0-1,0-1-5,-1 2 15,1-1 0,0 0 0,-1 1 0,1-1-1,-1 0 1,1-1 0,-1 1 0,1 0 0,-1-1 0,0 1-1,0-1 1,0 0 0,0 0 0,0 1 0,0-2 0,0 1-1,0 0 1,-1 0 0,1 0 0,-1-1 0,0 1 0,1-1-1,-1 1 1,0-1 0,-1 1 0,1-1 0,0 0 0,-1 1-1,0-1 1,1 0 0,-1 0 0,0 1 0,0-1 0,0 0-1,-1 1 1,1-1 0,-1 0 0,0 0 0,1 1 0,-1-1-1,0 1 1,-1-1 0,1 1 0,0-1 0,-1 1 0,0-1-15,-25-25 745,9 20-1478,7 18-3537,11-4 94,2-2-4097,1-4-1003</inkml:trace>
  <inkml:trace contextRef="#ctx0" brushRef="#br1" timeOffset="156356.763">17075 13572 10949,'5'9'925,"1"0"0,-1-1 0,-1 2 0,1-1-1,-2 0 1,1 1 0,-1 0 0,-1 0 0,0-1 0,0 2 0,-1-1 0,0 0 0,-1 0-1,-1 8-924,3 5 594,2 54-3734,-4-77 2827,-1-4-5263,1-6 71,0-4-4436</inkml:trace>
  <inkml:trace contextRef="#ctx0" brushRef="#br1" timeOffset="156557.353">17151 13509 14263,'56'9'9654,"-52"-8"-9584,-1 1 1,0 0-1,1-1 0,-1 1 1,0 1-1,0-1 0,0 0 0,0 1 1,-1-1-1,1 1 0,-1 0 1,1 0-1,-1 0 0,0 0 1,0 0-1,0 1 0,-1-1 0,1 1 1,-1-1-1,0 1 0,0-1 1,0 1-1,0 0 0,-1-1 0,1 1 1,-1 0-1,0 0 0,0-1 1,-1 1-1,1 0 0,-1 0 1,1-1-1,-1 1 0,0-1 0,-1 2-70,0-2-28,0 0 0,-1 0 0,1 0 0,0-1-1,-1 1 1,0-1 0,1 1 0,-1-1-1,0 0 1,0 0 0,-1-1 0,1 1 0,0-1-1,0 1 1,-1-1 0,1 0 0,-1 0-1,1-1 1,-1 1 0,1-1 0,-1 1 0,0-1-1,1 0 1,-1-1 0,1 1 0,-1-1 28,-1-14-5605,10 4-4235,-2 6-343</inkml:trace>
  <inkml:trace contextRef="#ctx0" brushRef="#br1" timeOffset="156826.966">17307 13588 10629,'36'0'7281,"27"-4"-4896,-62 2-2337,-1 1 1,1-1-1,-1 0 1,1 1-1,-1-1 1,1 0-1,-1 1 1,0-1-1,0 0 1,0 1-1,0-1 1,0 0-1,-1 0 1,1 1-1,0-1 1,-1 0 0,1 1-1,-1-1 1,1 1-1,-1-1 1,0 1-1,0-1 1,0 1-1,0-1 1,0 1-1,0 0 1,0-1-1,0 1 1,0 0-1,-1 0 1,1 0-1,-2-1-48,3 1 33,-1 0-1,0 0 1,0 1-1,0-1 0,0 0 1,0 0-1,0 0 1,-1 1-1,1-1 0,0 1 1,0-1-1,0 1 0,-1-1 1,1 1-1,0 0 1,-1 0-1,1 0 0,0-1 1,0 1-1,-1 0 1,1 0-1,0 1 0,-1-1 1,1 0-1,0 0 1,0 1-1,-1-1 0,1 1 1,0-1-1,0 1 1,0-1-1,0 1 0,-1 0 1,1-1-1,0 1 1,0 0-1,0 0 0,0 0 1,1 0-1,-1 0 1,0 0-1,0 0 0,1 0 1,-1 0-1,0 0 1,1 1-1,-1 0-32,-15 62 1324,15-62-1287,1 0-1,-1 1 1,1-1-1,0 1 1,0 0 0,-1-1-1,2 1 1,-1-1-1,0 1 1,0-1 0,1 1-1,0-1 1,-1 1-1,1-1 1,0 0 0,0 1-1,0-1 1,0 0 0,1 0-1,-1 0 1,1 0-1,-1 0 1,1 0 0,0 0-1,0 0 1,-1 0-1,1-1 1,0 1 0,1-1-1,-1 0 1,0 1-1,0-1 1,1 0 0,-1 0-1,0-1 1,1 1-1,-1 0 1,1-1 0,-1 1-1,1-1 1,-1 0-1,1 0 1,1 0-37,29-12-3281,-25 2-1277,-2-2-4000,-2 5-1297</inkml:trace>
  <inkml:trace contextRef="#ctx0" brushRef="#br1" timeOffset="157265.779">17117 13514 11573,'-27'15'11674,"14"16"-6857,13 3-8328,10-5-9800,-6-25 2085</inkml:trace>
  <inkml:trace contextRef="#ctx0" brushRef="#br1" timeOffset="152244.199">14987 13411 6483,'10'-7'8042,"-11"7"-3421,-15 18-1936,9-5-2578,0-1-1,2 1 0,-1 1 1,2-1-1,0 1 0,0 0 1,1 0-1,1 0 0,0 0 1,1 0-1,1 1 0,0-1 1,1 0-1,0 0 0,2 0 1,-1 0-1,2 0 0,0 0 1,0 0-1,1-1 0,6 12-106,-9-23 54,1 0 0,-1 0 0,0 0 0,0 0 0,1 0-1,-1 0 1,1-1 0,0 1 0,-1-1 0,1 0 0,0 1-1,0-1 1,0-1 0,0 1 0,0 0 0,0-1 0,0 1-1,0-1 1,0 0 0,0 0 0,0 0 0,0-1 0,0 1-1,0-1 1,0 0 0,0 1 0,0-1 0,2-1-54,-4-11-817,-14 1-8252,8 8 1400,1-2-332</inkml:trace>
  <inkml:trace contextRef="#ctx0" brushRef="#br1" timeOffset="152867.862">15142 13472 9652,'1'34'7045,"12"20"-5295,-4-16-1215,10 52 1095,-10-135-1286,-10 43-342,1 1 1,0-1-1,0 0 0,0 0 0,0 0 0,0 0 1,0 0-1,1 0 0,-1 0 0,1 0 0,-1 0 1,1 0-1,0 0 0,0 0 0,0 1 0,0-1 1,0 0-1,0 1 0,0-1 0,0 1 0,1-1 1,-1 1-1,1-1 0,-1 1 0,1 0 0,-1 0 1,1 0-1,0 0 0,0 0 0,-1 0 0,1 0 1,0 1-1,0-1 0,0 1 0,0-1 0,0 1 1,0 0-1,0-1 0,0 1 0,0 0 0,0 0 1,0 1-1,0-1 0,0 0 0,0 1 0,0-1 1,0 1-1,-1 0 0,1-1 0,0 1 0,0 0-2,0 1 53,1 0 0,-1-1 0,0 1 0,0 0 0,0 0 0,0 0 0,0 1 0,-1-1 0,1 0 0,-1 1 0,1-1 0,-1 1 0,0 0 0,0-1 0,0 1 0,0 0 0,-1-1 0,1 1 0,-1 0 0,1 0 0,-1 0 0,0 0 0,0-1 0,0 1 0,-1 0 0,1 0 0,-1 0 0,0 0 0,1-1 0,-1 1 0,0 0 0,0-1 0,-1 1 0,1-1 0,-1 1 0,1-1 0,-1 0 0,0 1 0,0-1 0,0 0 0,0 0 0,0 0 0,0-1 0,0 1 0,-1 0 0,1-1 0,-1 0 0,1 1 0,-1-1 0,0 0 0,1 0 0,-1-1 0,0 1 0,0 0 0,0-1 0,1 0 0,-1 1 0,-1-1-53,-14-22-3726,16 9-2483,1 10 2954,0-6-7681</inkml:trace>
  <inkml:trace contextRef="#ctx0" brushRef="#br1" timeOffset="153184.367">15394 13619 8788,'24'-10'4967,"-23"9"-4905,0 1-1,0 0 0,0-1 0,0 1 1,0-1-1,0 1 0,-1-1 0,1 1 0,0-1 1,0 0-1,0 0 0,-1 1 0,1-1 1,0 0-1,-1 0 0,1 0 0,0 0 1,-1 1-1,1-1 0,-1 0 0,0 0 0,1 0 1,-1 0-1,0 0 0,0 0 0,1 0 1,-1-1-1,0 1 0,0 0 0,0 0 0,0 0 1,0 0-1,0 0 0,-1 0 0,1 0 1,0 0-1,-1 0 0,1 0 0,0 0 0,-1 0 1,1 0-1,-1 0 0,1 0 0,-1 1 1,0-1-1,1 0 0,-1 0 0,0 0 0,0 1 1,0-1-1,1 0 0,-1 1 0,0-1 1,0 1-1,0-1 0,0 1 0,0-1-61,-1 1 93,1-1 0,-1 1 0,0-1 0,1 1 0,-1 0 0,1-1 0,-1 1 0,0 0 0,1 0 0,-1 0 0,0 0 0,1 1 0,-1-1 0,0 0 0,1 1 0,-1-1 0,1 1 0,-1-1 0,1 1 0,-1 0 0,1 0 0,-1-1 0,1 1 0,0 0 0,-1 0 0,1 1 0,0-1-1,0 0 1,0 0 0,0 1 0,0-1 0,0 0 0,0 1 0,0-1 0,1 1 0,-1-1 0,0 1 0,1-1 0,-1 1 0,1 0-93,-9 66 2097,9-65-2093,1-1 1,-1 0-1,1 0 0,0 0 0,0 0 1,0 0-1,0 0 0,0-1 0,0 1 1,1 0-1,-1 0 0,1-1 0,-1 1 1,1-1-1,-1 0 0,1 1 0,0-1 1,0 0-1,0 0 0,0 0 0,0 0 1,0 0-1,0 0 0,0-1 0,0 1 1,0-1-1,0 1 0,0-1 0,0 0 0,2 0-3,18-4-4465,-1-9-5972,-14 7 2163</inkml:trace>
  <inkml:trace contextRef="#ctx0" brushRef="#br1" timeOffset="153616.68">15512 13566 10437,'11'57'7544,"-10"-54"-7485,-1-1 1,1 1 0,-1-1 0,1 1-1,0-1 1,0 0 0,0 1-1,0-1 1,1 0 0,-1 0-1,1 0 1,-1 0 0,1 0-1,0 0 1,-1 0 0,1-1-1,0 1 1,0 0 0,0-1 0,1 0-1,-1 1 1,0-1 0,0 0-1,1 0 1,-1-1 0,1 1-1,-1 0 1,1-1 0,-1 1-1,1-1 1,-1 0 0,1 0-1,0 0-59,0-3-1,1 1 0,0-1 0,-1-1-1,0 1 1,0 0 0,0-1-1,0 0 1,0 0 0,-1 1-1,0-2 1,0 1 0,0 0-1,0 0 1,0-1 0,-1 1 0,0-1-1,0 1 1,0-1 0,-1 1-1,1-1 1,-1 0 0,0 1-1,0-1 1,-1-1 1,1 0-1,3-6 1033,-2 37 706,-1-12-1213,20 213 1351,-11-216-4604,2-32-9978,-8 9 3067</inkml:trace>
  <inkml:trace contextRef="#ctx0" brushRef="#br1" timeOffset="153986.516">15769 13559 9492,'-15'0'9139,"5"19"-6864,5 24-1763,5-40-488,1-1 1,-1 1 0,0-1-1,1 0 1,0 1-1,-1-1 1,1 0-1,0 1 1,0-1 0,1 0-1,-1 0 1,0 0-1,1 0 1,-1 0-1,1 0 1,-1-1 0,1 1-1,0 0 1,0-1-1,0 1 1,0-1-1,0 0 1,0 0 0,0 0-1,1 0 1,-1 0-1,0 0 1,0 0-1,1-1 1,-1 1 0,1-1-1,-1 0 1,0 0-1,1 1 1,-1-2 0,1 1-1,-1 0 1,1 0-1,-1-1 1,0 1-1,1-1 1,-1 0 0,0 0-1,0 0 1,1 0-1,-1 0 1,0 0-1,0-1 1,0 1 0,0-1-1,-1 1 1,2-1-25,-2 0-12,0 0 0,-1 0 0,1 0 0,0 0 0,-1-1 0,1 1 0,-1 0 0,1 0 0,-1 0 0,0 0 0,0-1 0,0 1 0,0 0 0,-1 0 0,1 0 0,-1-1 0,1 1 0,-1 0 0,1 0 0,-1 0 0,0 0 0,0 0 0,0 0 0,-1 0 0,1 1 0,0-1 0,-2-1 12,-5-14-3846,3 1-5172,4 11-474</inkml:trace>
  <inkml:trace contextRef="#ctx0" brushRef="#br1" timeOffset="154319.378">15883 13588 10005,'15'30'8054,"7"11"-5066,-15-69-1713,-6 19-1129,-2 4-129,1 1-1,0-1 1,0 0 0,1 0-1,-1 0 1,1 1 0,0-1 0,0 0-1,1 1 1,-1-1 0,1 1-1,0-1 1,0 1 0,1 0-1,-1 0 1,1 0 0,0 0-17,0 4 10,-1 0 1,0 0-1,1 0 0,-1 0 1,0 0-1,1 1 0,-1 0 1,0-1-1,0 1 1,1 0-1,-1 0 0,0 0 1,0 0-1,0 0 1,0 1-1,0-1 0,0 1 1,-1-1-1,1 1 1,0 0-1,-1 0 0,1-1 1,-1 1-1,0 0 0,1 0 1,-1 1-1,0-1 1,0 0-1,-1 0 0,1 0 1,0 1-1,-1-1 1,1 0-1,-1 1 0,0-1 1,0 0-1,0 1 1,0-1-1,0 1-10,5 10 128,15 36-1512,-9-53-8511,-10 2 7357,4-2-6914</inkml:trace>
  <inkml:trace contextRef="#ctx0" brushRef="#br1" timeOffset="154604.558">16153 13534 8548,'-7'-7'8387,"-20"19"-5275,24-8-2874,1 0 1,0 0-1,0 0 1,0 0-1,0 0 1,0 0-1,1 1 1,0-1-1,0 0 1,0 1-1,0-1 1,1 1-1,0-1 1,-1 1-1,2 0 1,-1-1-1,1 1-238,-1-3-2,0 1-1,1-1 0,-1 0 1,1 0-1,-1 0 1,1 0-1,0 0 0,0 0 1,0 0-1,0 0 0,0 0 1,0 0-1,1 0 0,-1-1 1,1 1-1,-1 0 0,1-1 1,0 0-1,-1 1 0,1-1 1,0 0-1,0 0 0,0 0 1,0 0-1,0 0 0,0 0 1,0 0-1,0-1 0,1 1 1,-1-1-1,0 0 0,0 0 1,0 1-1,1-1 0,0-1 3,26-10-5309,-14-3-3935,-10 4-195</inkml:trace>
  <inkml:trace contextRef="#ctx0" brushRef="#br1" timeOffset="154805.137">16173 13459 12342,'4'22'8706,"10"12"-6086,-5-13-1559,20 82 728,-19-58-4819,-10-44 2688,1 5-3380,2-5-6082,-2-2 200</inkml:trace>
  <inkml:trace contextRef="#ctx0" brushRef="#br1" timeOffset="161309.941">19201 13260 11445,'9'2'8622,"0"4"-4495,18 19-3771,-21-19 671,8 8-695,-1 2 0,0-1 1,-1 2-1,-1 0 0,-1 0 0,8 18-332,-15-28 81,0 0 0,0 1 0,-1 0 1,0 0-1,0 0 0,-1 0 0,0 0 0,-1 0 0,0 0 1,0 0-1,0 0 0,-1 0 0,0 0 0,-1 0 0,0 0 0,0-1 1,-1 1-1,0-1 0,0 1 0,0-1 0,-1 0 0,0 0 1,-1 0-1,0-1 0,0 1 0,0-1 0,-1-1 0,1 1 0,-2-1 1,1 0-1,-6 4-81,-16-5-77,37-23-3699,4 9-3928,-7 6 940,2-1-4985</inkml:trace>
  <inkml:trace contextRef="#ctx0" brushRef="#br2" timeOffset="186389.451">429 4941 5795,'3'11'10055,"-3"-11"-9479,32-14 3645,-15-2-3775,-1-2 0,-1-1 1,0 0-1,-1 0 0,-1-1 1,2-7-447,33-48 320,89-70 225,33-46-120,-137 146-288,3 2-1,2 1 1,31-25-137,-15 15 160,-2-2 1,-2-2 0,36-56-161,-59 77 35,176-166 774,-135 126-537,-67 76-2985,-4 0-9925,-4-1 1382</inkml:trace>
  <inkml:trace contextRef="#ctx0" brushRef="#br2" timeOffset="187746.958">482 3600 9252,'11'-4'10595,"13"25"-8025,-17-14-1531,74 103 1642,149 156-1408,-74-80-1049,6-22 192,-138-138-370,-1 1 0,0 1 0,-3 0-1,16 30-45,-17-29-7,90 128 109,-19-48-14,-90-110-96,0 1 0,0 0 1,0 0-1,1 0 0,-1 0 1,0-1-1,0 1 0,0 0 1,0 0-1,0 0 0,0 0 1,1 0-1,-1 0 0,0-1 1,0 1-1,0 0 0,0 0 0,1 0 1,-1 0-1,0 0 0,0 0 1,0 0-1,1 0 0,-1 0 1,0 0-1,0 0 0,0 0 1,1 0-1,-1 0 0,0 0 1,0 0 7,-10-20-1243,5 15 633,-22-33-5013,8 14-3098,2 7-3244</inkml:trace>
  <inkml:trace contextRef="#ctx0" brushRef="#br2" timeOffset="189037.603">641 7978 9316,'-12'12'5232,"18"-14"-1238,44-61 58,-3 14-3090,-2-2 0,-2-2 0,-3-2-1,25-44-961,293-393 1030,-295 376-977,-53 94-20,0 0 1,1 1-1,2 0 0,0 1 0,1 0 0,1 1 0,0 0 0,2 2 0,0 0 0,6-4-33,-9 8-97,-26 11-2449,-1 8-1737,-2 0-4889,6-5-2569</inkml:trace>
  <inkml:trace contextRef="#ctx0" brushRef="#br2" timeOffset="189654.898">670 6692 8916,'-10'-7'9314,"15"24"-6356,17 27-1653,197 258 2561,-193-262-3580,83 121 589,-7 6-1,48 113-874,-101-178 246,4-1-1,31 39-245,19 16 390,-99-146-2851,-11-26-3920,-3-5-334</inkml:trace>
  <inkml:trace contextRef="#ctx0" brushRef="#br2" timeOffset="190609.929">3462 8015 9348,'32'-36'6886,"10"-23"-3826,4-5-1240,90-108 3523,80-137-5343,121-220 761,-222 313 69,-124 236-2511,1-5-2273,0-1-6291,3-6-1907</inkml:trace>
  <inkml:trace contextRef="#ctx0" brushRef="#br2" timeOffset="191127.104">3517 6603 9732,'8'5'7054,"3"5"-3492,28 30-2663,-27-27 230,101 102 1349,124 145-96,-199-210-2166,69 90 541,-7 4-1,8 30-756,-81-129 173,1-2-1,2 0 1,2-3-1,1 0 1,2-2-1,17 12-172,70 53 227,-121-122-3793,-12-7-5794,9 22 5236,-7-17-9037</inkml:trace>
  <inkml:trace contextRef="#ctx0" brushRef="#br2" timeOffset="196082.573">14994 2282 7171,'0'-10'12139,"3"22"-7566,17 265-2319,-20-276-2213,-1 0 0,1 0-1,0 0 1,0 0 0,-1 1-1,1-1 1,0 0 0,0 0-1,0 0 1,0 0 0,0 1 0,0-1-1,0 0 1,1 0 0,-1 0-1,0 0 1,1 1 0,-1-1-1,1 0 1,-1 0 0,1 0-1,-1 0 1,1 0 0,0 0-1,-1 0 1,1 0 0,0 0-1,0-1 1,0 1 0,0 0 0,0 0-1,0-1 1,0 1 0,0-1-1,0 1 1,0-1 0,0 1-1,0-1 1,0 1 0,0-1-1,1 0 1,-1 0 0,0 0-1,0 0-40,127 8 1038,-74-12-832,-34 2-166,0 1 1,0 0 0,0 2 0,0 0 0,0 1-1,0 1 1,1 1-41,-22-4-106,1-1-1,0 1 1,0 0-1,0-1 1,0 1 0,0 0-1,0 0 1,0-1-1,0 1 1,0 0 0,0-1-1,0 1 1,0 0-1,0 0 1,0-1-1,0 1 1,0 0 0,0-1-1,0 1 1,0 0-1,0 0 1,0-1 0,1 1-1,-1 0 1,0 0-1,0-1 1,0 1-1,0 0 1,1 0 0,-1 0-1,0-1 1,0 1-1,0 0 1,1 0 0,-1 0-1,0 0 1,0-1-1,1 1 1,-1 0-1,0 0 1,1 0 0,-1 0-1,0 0 1,0 0-1,1 0 1,-1 0-1,0 0 1,1 0 0,-1 0-1,0 0 1,0 0-1,1 0 1,-1 0 0,0 0-1,1 0 107,-25-25-11902,20 21 8824,-7-8-5529</inkml:trace>
  <inkml:trace contextRef="#ctx0" brushRef="#br2" timeOffset="196552.433">15048 2217 7668,'-14'0'10518,"31"13"-5109,135-14 271,-58-4-5045,2 2-702,-94 2-2053,1 2-8782,1 4 6663,-1-3-985,-1 0-2118</inkml:trace>
  <inkml:trace contextRef="#ctx0" brushRef="#br2" timeOffset="196831.048">15404 2229 10069,'11'39'10046,"-4"1"-4193,-2 10-2937,-1 25-3293,3 34 734,-7-89-637,-3-31-3637,-1-15-2849,0 7-1789,-1 6-775</inkml:trace>
  <inkml:trace contextRef="#ctx0" brushRef="#br2" timeOffset="199105.98">15061 2287 7155,'6'-20'8012,"-3"23"-2380,0 9-4733,26 203 3815,-11-143-4268,-12-106-422,-16-142-27,0 141 35,15 66-59,8 182 182,-31-242-104,9 0-45,2 1 1,0-1-1,3 0 1,0-1-1,2 1 1,1-1-1,2-16-6,-1 46 7,0-1 1,1 1-1,-1-1 1,0 1-1,1-1 0,-1 1 1,0-1-1,0 1 0,1-1 1,-1 0-1,0 1 1,0-1-1,0 1 0,0-1 1,0 0-1,0 1 0,0-1 1,0 1-1,0-1 1,0 0-1,0 1 0,0-1 1,0 1-1,-1-1 1,1 0-1,0 1 0,0-1 1,-1 1-1,1-1 0,0 1 1,-1-1-1,1 1 1,0-1-1,-1 1 0,1 0 1,-1-1-1,1 1 0,-1-1 1,1 1-1,-1 0 1,1-1-1,-1 1 0,1 0 1,-1 0-1,1-1 0,-1 1 1,1 0-1,-1 0 1,0 0-1,1 0 0,-1 0 1,1 0-1,-1 0 0,0 0 1,1 0-1,-1 0 1,1 0-1,-1 0 0,0 0 1,1 1-1,-1-1 0,1 0 1,-1 0-1,1 1 1,-1-1-1,1 0 0,-1 1 1,0-1-8,-2 14 91,0-1 0,0 1 0,2-1 0,0 1 1,0 0-1,1 0 0,1-1 0,0 1 1,1 1-92,-2-15 0,1 16 32,0 1 0,1-1 0,1 1-1,1-1 1,0 0 0,1-1-1,1 1 1,0-1 0,4 5-32,-14-33 3,0 1 0,1-1 0,0 0 0,1 0 1,1 0-1,0 0 0,1 0 0,0 0 0,1 0 0,0 0 0,1-2-2,32-125 113,-25 178-127,34 187-32,-43-225 46,0-1 0,0 1 1,0 0-1,0 0 0,0-1 1,0 1-1,0 0 0,0-1 1,0 1-1,0 0 0,0-1 1,0 1-1,0 0 0,0 0 1,1-1-1,-1 1 0,0 0 1,0 0-1,0-1 0,1 1 1,-1 0-1,0 0 0,0 0 1,0-1-1,1 1 0,-1 0 1,0 0-1,1 0 1,-1 0-1,0 0 0,0 0 1,1-1-1,-1 1 0,0 0 1,1 0-1,-1 0 0,0 0 1,0 0-1,1 0 0,-1 0 1,0 0-1,1 0 0,-1 0 1,0 0-1,1 1 0,-1-1 1,0 0-1,1 0-1,1-31 8,-1-205-83,12 275 88,9 206 73,-21-246-86,-1 1 0,0 0 0,1 0 1,-1 0-1,0 0 0,1 0 0,-1 0 0,1 0 1,-1 0-1,0 0 0,1 0 0,-1 0 1,0 0-1,1 0 0,-1 0 0,0 0 0,1 1 1,-1-1-1,0 0 0,1 0 0,-1 0 1,0 1-1,1-1 0,-1 0 0,0 0 1,0 0-1,1 1 0,-1-1 0,0 0 0,0 1 0,5-43-2,-5 41 3,10-230-4,-3 219 23,1 34-48,10 208 12,-12-192-8,0-58 59,18-217-75,-24 237 41,1 1-1,-1 0 1,0-1-1,1 1 1,-1-1 0,1 1-1,-1-1 1,0 1-1,1-1 1,-1 1 0,1-1-1,0 1 1,-1-1 0,1 1-1,-1-1 1,1 0-1,0 1 1,-1-1 0,1 0-1,0 0 1,-1 0 0,1 1-1,0-1 1,-1 0-1,1 0 1,0 0 0,-1 0-1,1 0 1,0 0-1,-1 0 1,1 0 0,0-1-1,-1 1 1,1 0 0,0 0-1,-1 0 1,1-1-1,0 1 1,-1 0 0,1-1-1,-1 1 1,1-1 0,0 1-1,-1 0 1,1-1-1,-1 0 1,0 1 0,1-1-1,-1 1 1,1-1-1,-1 1 1,0-1 0,1 0-1,-1 1 1,0-1 0,0 0-1,9 31-1,-1-1-1,-1 1 1,-2 1 0,-1-1 0,-1 18 1,2-28 26,0-32-54,-7-167 110,11 157-133,0 38-7,7 228 439,-9-325-338,-28-83 64,21 164-109,0 0 1,0 0-1,0 1 1,0-1 0,0 0-1,-1 0 1,1 1-1,0-1 1,0 0-1,0 0 1,-1 0 0,1 1-1,0-1 1,0 0-1,-1 0 1,1 0-1,0 0 1,0 0 0,-1 0-1,1 0 1,0 1-1,0-1 1,-1 0-1,1 0 1,0 0 0,-1 0-1,1 0 1,0 0-1,0 0 1,-1 0-1,1 0 1,0 0-1,-1-1 1,1 1 0,0 0-1,0 0 1,-1 0-1,1 0 1,0 0-1,0 0 1,-1-1 0,1 1-1,0 0 1,0 0-1,0 0 1,-1-1-1,1 1 1,0 0 0,0 0-1,0-1 1,0 1-1,-1 0 1,1 0 1,-6 30 61,5-27-54,-38 199 11,37-159-84,13-72-497,-16-3-7254,2 22 5378</inkml:trace>
  <inkml:trace contextRef="#ctx0" brushRef="#br2" timeOffset="200192.704">16129 2374 9861,'-47'-23'12001,"36"21"-11576,1 1-1,-1 0 0,0 1 0,0 0 1,0 1-1,0 0 0,0 0 1,0 1-1,0 1 0,1 0 0,-1 1-424,7-3 42,1 0 0,-1 1 0,1 0 0,0-1 0,0 1 0,-1 0 0,1 1 0,1-1 0,-1 1-1,0-1 1,0 1 0,1 0 0,0 0 0,-1 0 0,1 0 0,1 0 0,-1 1 0,0-1-1,1 0 1,-1 1 0,1 0 0,0-1 0,0 1 0,1 0 0,-1-1 0,1 1 0,-1 0-1,1-1 1,1 1 0,-1 0 0,0 0 0,1-1 0,0 4-42,1 0 15,0-1 0,0 1 0,0-1 0,1 0 0,0 0 0,0 0 0,0 0-1,1 0 1,0-1 0,0 0 0,0 0 0,1 0 0,0 0 0,0-1 0,0 1 0,0-1 0,1 0 0,4 1-15,-5-2-25,1 0 0,0 0 0,1-1 0,-1 0 0,0 0 0,1-1 1,-1 0-1,1 0 0,-1 0 0,1-1 0,-1 0 0,1 0 0,0-1 0,-1 0 0,1 0 0,-1 0 1,0-1-1,1 0 0,-1 0 0,0-1 0,2-1 25,33-44-8612,-33 25-1534,-3 11 1262</inkml:trace>
  <inkml:trace contextRef="#ctx0" brushRef="#br2" timeOffset="200409.044">16136 2182 9012,'3'58'12857,"8"31"-7708,3 35-4240,-7-4-1511,-1-149-16828,-2 16 7551</inkml:trace>
  <inkml:trace contextRef="#ctx0" brushRef="#br2" timeOffset="200894.5">16295 2453 10853,'45'8'9132,"-36"-8"-8921,0-1-1,0 0 0,0 0 0,0-1 1,0 0-1,0 0 0,-1-1 0,1-1 1,-1 1-1,0-1 0,6-5-210,-11 8 42,-1-1 0,0 0 1,0 0-1,1 0 0,-1-1 0,-1 1 0,1 0 0,0-1 0,-1 1 0,1-1 0,-1 0 1,0 1-1,1-1 0,-1 0 0,-1 0 0,1 0 0,0 0 0,-1 0 0,0 0 0,1 0 1,-1 0-1,0 0 0,0 0 0,-1 0 0,1 0 0,-1 0 0,1 0 0,-1 0 1,0 1-1,0-1 0,-1 0 0,1 0 0,0 1 0,-1-1 0,1 1 0,-1-1 0,0 1 1,0 0-1,0-1 0,0 1 0,-1 0 0,1 0 0,0 1 0,-1-1 0,1 0 0,-1 1 1,0 0-1,1-1 0,-1 1 0,0 0 0,0 1 0,0-1 0,0 0 0,0 1 0,0-1 1,0 1-43,-2 3 166,1 0 0,-1 0 1,0 0-1,1 0 0,0 1 1,0-1-1,0 1 1,0 0-1,1 1 0,-1-1 1,1 1-1,0-1 0,1 1 1,-1 0-1,1 0 0,0 0 1,0 0-1,0 1 1,1-1-1,0 0 0,0 1-166,-1 1 154,-1-2-94,1-1 0,0 1 0,1-1 0,-1 1 0,1-1 0,0 1 1,0 0-1,1 0 0,-1 0 0,1 0 0,0-1 0,0 1 0,1 0 1,-1 0-1,1 0 0,0-1 0,1 1 0,-1 0 0,1-1 0,0 1 0,0-1 1,0 0-1,0 1 0,1-1 0,0 0 0,0 0 0,0-1 0,0 1 1,1-1-1,-1 1 0,1-1 0,0 0 0,0-1 0,0 1 0,0-1 0,1 1 1,3 0-61,-2-2-93,-1 0 0,1-1 0,0 0 0,0 0 0,0-1 0,0 0 0,0 0 0,0 0 0,0 0 0,0-1 0,-1 0 0,1 0 0,-1-1 0,1 0 0,-1 0 0,5-3 93,16-7-5375,0 3-5346,-15 6-2208</inkml:trace>
  <inkml:trace contextRef="#ctx0" brushRef="#br2" timeOffset="201480.687">16763 2316 11701,'-29'-11'11477,"25"11"-11310,0 1-1,-1 0 1,1 0-1,0 0 1,0 0-1,0 1 1,0 0-1,0 0 0,1 0 1,-1 0-1,1 0 1,-1 1-1,1 0 1,0 0-1,0 0 1,0 0-1,0 0 1,-2 3-167,4-2 30,0-1 0,0 0 0,1 1 1,-1-1-1,1 0 0,0 1 0,0-1 0,0 1 1,0-1-1,1 0 0,-1 1 0,1-1 1,0 0-1,0 1 0,0-1 0,0 0 0,1 0 1,-1 0-1,1 0 0,0 0 0,0 0 1,0-1-1,0 1 0,0-1 0,1 1 1,-1-1-1,1 0 0,0 0 0,-1 0 0,1 0 1,0 0-1,0-1 0,0 1 0,0-1 1,1 0-1,-1 0 0,0 0 0,0 0 0,1-1 1,-1 1-1,2-1-30,35 21-4,-36-19 13,0 0 0,-1 0 0,1 0 0,-1 1 0,1-1 0,-1 1 0,0 0 0,0 0 0,0 0 0,-1 0-1,1 0 1,-1 1 0,1-1 0,-1 1 0,0-1 0,-1 1 0,1 0 0,0 0 0,-1 0 0,0 0 0,0 0 0,0 0 0,-1 0 0,1 1 0,-1 2-9,-3-5 30,1-1-1,-1 1 1,1-1 0,-1 1 0,0-1-1,1 0 1,-1 0 0,0 0-1,0 0 1,0 0 0,0-1-1,0 1 1,0-1 0,0 0 0,0 0-1,0 0 1,0 0 0,0-1-1,0 1 1,0-1 0,-2 0-30,1 0 30,-10 0-533,-30-6-291,30 2-4269,2-3-4900,6 1-1986</inkml:trace>
  <inkml:trace contextRef="#ctx0" brushRef="#br2" timeOffset="202283.044">16924 2229 9957,'2'-1'10354,"5"20"-7321,22 123 562,0-2-4904,-34-149-13770,2 1 4544</inkml:trace>
  <inkml:trace contextRef="#ctx0" brushRef="#br2" timeOffset="202445.796">16905 2380 13350,'3'3'3522,"2"-3"111,3-1-975,0-1-1602,1 1-256,2 1-303,0 0-161,1 0-80,0 0-96,-1-2-48,0 2-176,0 0-304,-1-2-304,2 1-705,1-2-192,2-2-2241,-3-1-2640,2-1-5604</inkml:trace>
  <inkml:trace contextRef="#ctx0" brushRef="#br2" timeOffset="202868.673">17146 2366 9893,'2'20'9547,"7"11"-6193,2 7-2972,5 71-14,-13-169-24,-2 49-214,0 0-1,0-1 0,1 1 0,1 0 1,0 0-1,0 1 0,1-1 1,0 0-1,1 1 0,0 0 1,1 0-1,0 1 0,1 0 1,0 0-1,3-4-129,-8 12 3,0-1 0,0 1 0,0-1 0,0 1 0,0 0 0,0 0 0,1 0 0,-1 0 0,0 1 0,0-1 0,1 1 1,-1-1-1,0 1 0,1 0 0,-1-1 0,1 1 0,-1 1 0,0-1 0,1 0 0,-1 0 0,0 1 0,1 0 0,-1-1 0,0 1 0,0 0 0,1 0 0,-1 0 0,0 1-3,25 12-3863,-1 0-7764,-18-11 1220</inkml:trace>
  <inkml:trace contextRef="#ctx0" brushRef="#br2" timeOffset="203247.498">17430 2355 11109,'-1'20'7776,"4"2"-3690,33 76-2142,-35-95-1889,0 1-1,1 0 0,-1-1 0,1 1 1,-1-1-1,1 1 0,0-1 0,0 0 0,1 0 1,-1 0-1,1 0 0,-1 0 0,1-1 1,0 1-1,0-1 0,0 0 0,1 0 0,-1 0 1,0 0-1,1 0 0,-1-1 0,1 1 1,0-1-1,-1 0 0,1 0 0,0 0 1,0-1-1,-1 0 0,1 1 0,0-1 0,0 0 1,0-1-1,0 1 0,-1-1 0,1 0 1,0 0-1,0 0 0,-1 0 0,1 0 0,-1-1 1,1 0-1,-1 0 0,0 0-54,5-5 124,-1 0 0,-1-1 0,0 0-1,0 0 1,0-1 0,-1 1 0,-1-1-1,1-1 1,-1 1 0,-1 0 0,0-1 0,0 0-1,-1 0 1,0 0 0,-1 0 0,0 0 0,0 0-1,-1 0 1,-1 0 0,0-7-124,-4-3-943,2 18-4642,-3 4-6997,3 1 1985</inkml:trace>
  <inkml:trace contextRef="#ctx0" brushRef="#br2" timeOffset="204034.093">17974 2326 10085,'-12'-22'10909,"-17"19"-6701,-26 27-1715,51-22-2458,1 1 0,-1 1 0,1-1 0,-1 1 0,1-1 0,0 1 0,0 0 0,0 0 0,1 0 0,0 1 0,-1-1 0,2 0 0,-1 1 0,0 0 0,1-1 0,0 1 0,0 0 0,0 0 0,1-1 0,-1 1 0,1 0 0,0 0 0,1 0 0,-1 0 0,1 0 0,0-1 0,0 1 0,1 0 0,-1-1 0,1 1 0,0-1 0,0 1 0,1-1 0,-1 0 0,1 0 0,0 0 0,0 0 0,0-1 0,0 1-1,1-1 1,0 0 0,-1 0 0,1 0 0,0 0 0,3 1-35,-2-2 75,0 0 0,-1-1 0,1 0 0,0 0 0,0 0 0,0 0 0,0-1-1,0 0 1,0 0 0,0 0 0,0 0 0,0-1 0,0 0 0,0 0 0,0-1 0,-1 1-1,3-2-74,14-6-1739,-1-5-3979,-2-3-5562,-11 10-509</inkml:trace>
  <inkml:trace contextRef="#ctx0" brushRef="#br2" timeOffset="204334.599">18176 2188 10821,'-1'5'10625,"3"18"-7598,16 136 1028,0-29-5264,-20-137-5916,0 2-1002,0 0-3924</inkml:trace>
  <inkml:trace contextRef="#ctx0" brushRef="#br2" timeOffset="204522.615">18103 2374 14343,'3'4'8597,"5"-3"-4625,20-2-2781,-25 0-473,43 1 167,7 0-4136,-19-11-9894,-21 5-149</inkml:trace>
  <inkml:trace contextRef="#ctx0" brushRef="#br2" timeOffset="207966.329">18413 2343 9828,'3'5'10492,"0"22"-7126,2 24-1085,-1 8-3847,-4-63-1425,0-4-5960,0 0-3492</inkml:trace>
  <inkml:trace contextRef="#ctx0" brushRef="#br2" timeOffset="208251.778">18421 2210 11765,'0'0'2834,"-1"2"-17,1 3-1729,1-1-415,0-1-401,2 2-528,0-1-417,0-1-2144,1 0-2257,3 3-5539</inkml:trace>
  <inkml:trace contextRef="#ctx0" brushRef="#br2" timeOffset="208637.128">18660 2301 10981,'-10'-7'11315,"-23"39"-8493,30-29-2788,1 0-1,0 1 1,0-1-1,0 1 1,1 0-1,-1 0 0,1-1 1,-1 1-1,1 0 1,1 0-1,-1 0 1,1 1-1,-1-1 1,1 0-1,0 0 1,0 0-1,1 0 1,-1 0-1,1 0 1,0 0-1,0 0 1,1 0-1,-1 0 0,1 0 1,0-1-1,-1 1 1,2-1-1,-1 1 1,0-1-1,1 0 1,0 0-1,-1 0 1,1 0-1,0 0 1,1 0-1,-1-1 1,0 0-1,1 0 0,-1 0 1,1 0-1,0 0 1,0 0-1,-1-1 1,4 1-34,-3-2-5,0 1 1,0-1-1,0 0 0,1 0 1,-1 0-1,0-1 0,0 1 1,0-1-1,0 0 0,0 0 1,0 0-1,0-1 1,0 1-1,0-1 0,-1 0 1,1 0-1,-1-1 0,1 1 1,-1-1-1,0 1 1,0-1-1,0 0 0,0 0 1,0-1-1,-1 1 0,0 0 1,1-1-1,-1 0 0,0 1 1,-1-1-1,1 0 1,-1 0-1,0 0 0,0 0 1,0 0-1,0 0 0,-1 0 1,1-1 4,-3-4 12,1-1 0,-1 1 0,-1 0 1,0-1-1,0 1 0,-1 0 0,0 1 0,0-1 1,-1 1-1,0-1 0,-1 2 0,0-1 0,0 1 1,-6-6-13,-34 3-492,40 28-5886,8-15-903,2 0-5138</inkml:trace>
  <inkml:trace contextRef="#ctx0" brushRef="#br2" timeOffset="209022.376">18884 2268 12198,'8'6'6852,"-2"4"-3383,2 30-2404,-6-31-347,8 94 189,-3-126-758,-8 13-118,2-1-1,-1 1 1,1-1 0,1 1-1,0 0 1,0 0-1,1 0 1,0 0 0,1 0-1,0 0 1,1 1 0,0 0-1,0 0 1,1 0-1,0 1 1,0-1 0,8-6-31,-12 14 59,0 0 0,0 0 0,0 0 1,1 0-1,-1 0 0,0 0 0,1 1 1,-1-1-1,1 1 0,-1-1 0,1 1 1,-1 0-1,1 0 0,-1 0 0,1 0 1,-1 1-1,1-1 0,-1 1 0,0-1 1,1 1-1,-1 0 0,0 0 1,1 0-1,-1 0 0,0 0 0,0 1 1,0-1-1,0 1 0,0-1 0,0 1 1,0 0-1,-1 0 0,1 0 0,-1 0 1,1 0-60,42 78 732,-37-64-611,-2 0-1,-1 1 0,0-1 1,0 1-1,-2 0 1,0 0-1,-1 14-120,-9-43-5682,0-5-6006,2 3-454</inkml:trace>
  <inkml:trace contextRef="#ctx0" brushRef="#br1" timeOffset="-204431.174">13554 4994 11029,'1'5'8163,"3"16"-5238,27 208 2632,24 56-4781,-59-271-2750,-9-32-6584,9 7 1669,1 0-4124</inkml:trace>
  <inkml:trace contextRef="#ctx0" brushRef="#br1" timeOffset="-204152.48">13484 5331 11429,'5'0'9992,"18"-3"-6586,55 11-143,52-2-3991,-90-23-5519,-21-1-2969,-7 1-2667</inkml:trace>
  <inkml:trace contextRef="#ctx0" brushRef="#br1" timeOffset="-203629.177">13939 5233 7972,'-8'-21'11031,"-17"21"-6194,21 2-4629,1-1-1,-1 0 0,0 1 0,1-1 1,0 1-1,-1 0 0,1 0 1,0 1-1,0-1 0,0 0 0,0 1 1,0 0-1,1 0 0,-1 0 1,1 0-1,0 0 0,-2 3-207,-30 102 860,33-102-854,0-1 0,0 1 1,0 0-1,1-1 1,0 1-1,0 0 1,1-1-1,0 1 0,0 0 1,0-1-1,0 1 1,1-1-1,0 0 0,0 1 1,0-1-1,1 0 1,0 0-1,0 0 1,0-1-1,1 1 0,-1-1 1,1 1-1,0-1 1,0-1-1,1 1 0,-1 0 1,1-1-1,0 0 1,0 0-1,0 0 1,0-1-1,0 0 0,0 0 1,1 0-1,-1-1 1,1 1-1,1-1-6,5-1-4,0 0 1,0-1-1,0 0 1,0-1-1,0 0 0,-1-1 1,1-1-1,-1 0 0,1 0 1,-1-1-1,-1 0 1,1-1-1,-1 0 0,9-7 4,-16 10 1,0 0 0,-1 0 0,1 0 0,-1 0 0,1-1 0,-1 1 0,0-1 0,0 0 0,-1 1 0,1-1 0,-1 0 0,0 0 0,0 0 0,0 0 0,0 0 0,-1 0 0,0 0 0,0 0 0,0 0 0,0 0 0,0-1 0,-1 1 0,0 0 0,0 0 0,0 0 0,0 1 0,-1-1 0,1 0 0,-1 0 0,-1-2-1,-4-6 11,0 0-1,0 0 1,-1 1 0,0 0-1,-1 0 1,0 1-1,-1 0 1,-6-5-11,13 12-102,0 0 1,0 0-1,0 1 1,0-1-1,-1 1 0,1-1 1,-1 1-1,1 0 0,-1 1 1,0-1-1,0 0 1,0 1-1,0 0 0,0 0 1,0 0-1,0 1 0,0-1 1,0 1-1,0 0 1,-1 0-1,1 0 0,-3 1 102,2 6-3776,8-4-7524,2-3 103</inkml:trace>
  <inkml:trace contextRef="#ctx0" brushRef="#br1" timeOffset="-203265.76">14194 5068 11749,'13'19'10995,"0"20"-8658,-7-18-1142,12 31-543,-2 0 1,-3 1-1,-2 1 0,3 47-652,-10-63-1483,-8-53-12990,1 6 1560</inkml:trace>
  <inkml:trace contextRef="#ctx0" brushRef="#br1" timeOffset="-202980.599">14183 5300 13302,'23'-2'10147,"0"-3"-6605,19-3-1789,-21 10-1370,10 0-3130,-23-4-2354,-1-1-3425,-2-3-4211</inkml:trace>
  <inkml:trace contextRef="#ctx0" brushRef="#br1" timeOffset="-202563.712">14467 5218 12694,'31'-17'9186,"2"6"-5010,-29 10-4103,0 0 0,0 0 0,0 1 0,0-1 0,0 1 0,0 0 0,0 0 0,0 1 0,0-1 1,0 1-1,0 0 0,0 0 0,0 0 0,0 1 0,-1-1 0,1 1 0,0 0 0,-1 0 0,0 0 0,1 1 0,-1-1 0,0 1 0,0-1 0,0 1 0,0 1-73,54 105 294,-38-64-425,2 15-939,-37-75 459,11 8 617,-1 1-1,1-1 1,-1 1-1,-1 1 1,1-1 0,-1 1-1,0 0 1,0 0-1,0 1 1,-1 0-1,0 0 1,0 1 0,0 0-1,0 0 1,0 1-1,0 0 1,-1 0-1,1 1 1,-1 1 0,1-1-1,-1 1 1,-3 1-6,8-1 58,1 0 1,0 1-1,0 0 1,0-1-1,-1 1 0,1 1 1,0-1-1,0 0 1,0 1-1,0-1 1,1 1-1,-1 0 1,0 0-1,1 0 0,-1 0 1,1 1-1,0-1 1,0 1-1,0-1 1,0 1-1,0 0 0,0 0 1,1 0-1,0 0 1,-1 0-1,1 0 1,0 0-1,0 0 1,1 0-1,-1 1 0,1-1 1,-1 0-1,1 0 1,0 1-1,0-1 1,1 0-1,-1 1 0,1-1 1,-1 0-1,1 0 1,0 0-1,0 0 1,1 1-1,-1-1 1,1-1-1,-1 1 0,1 0 1,0 0-1,0-1 1,0 1-1,0-1 1,1 1-1,-1-1 1,1 0-1,-1 0 0,1 0 1,0 0-1,0-1 1,-1 1-1,1-1 1,0 0-1,1 1 0,1-1-58,3 0 13,0-1 0,0 0 0,1 0 0,-1-1 0,0 0 0,0-1 0,0 1 0,0-2 0,0 1 0,0-1 0,0 0 0,-1-1-1,6-3-12,20-16-3135,-4-5-4705,-21 16 300,-3-3-4265</inkml:trace>
  <inkml:trace contextRef="#ctx0" brushRef="#br1" timeOffset="-202347.547">14832 5043 12902,'21'58'9710,"-7"2"-4520,10 125-3329,-16-105-779,-7-35-2902,-6-49-13459,2-3 1649</inkml:trace>
  <inkml:trace contextRef="#ctx0" brushRef="#br1" timeOffset="-201604.118">15515 5147 10677,'-36'-8'11284,"2"32"-7707,-9 50-2634,42-68-934,0 1-1,1-1 0,-1 0 0,1 0 0,0 1 0,1-1 0,0 0 0,0 0 0,0 0 0,1 0 0,0 0 0,0 0 0,0 0 0,1 0 0,-1-1 0,2 1 1,-1-1-1,0 0 0,1 0 0,0 0 0,0 0 0,1-1 0,-1 0 0,1 0 0,0 0 0,0 0 0,0-1 0,1 0 0,-1 0 0,1 0 0,0-1 0,0 1 1,0-1-1,0-1 0,0 1 0,0-1 0,0 0 0,0-1 0,1 0 0,-1 1 0,0-2 0,0 1 0,1-1 0,-1 0-8,0-1 0,-1 0 1,1-1-1,-1 1 0,0-1 0,0 0 1,0 0-1,0-1 0,0 1 0,-1-1 0,0 0 1,0-1-1,0 1 0,0-1 0,0 1 0,-1-1 1,0 0-1,0 0 0,-1-1 0,1 1 0,-1-1 1,0 1-1,-1-1 0,1 0 0,-1 1 1,0-1-1,0 0 0,-1 0 0,0 0 0,0 0 1,0 0-1,-1 1 0,0-1 0,0 0 0,0 0 1,-1 1-1,0-1 0,0 0 0,0 1 0,-1 0 1,0 0-1,0-1 0,0 2 0,-1-1 0,1 0 1,-1 1-1,0-1 0,0 1 0,-1 1 1,1-1-1,-1 0 0,-2 0 0,-36 9-232,39 14-3685,11-16-7170,0-6-508</inkml:trace>
  <inkml:trace contextRef="#ctx0" brushRef="#br1" timeOffset="-201225.202">16030 5043 14054,'-20'-22'8021,"-9"14"-4293,25 7-3607,0 1-1,-1 0 0,1 0 1,0 1-1,0-1 1,-1 1-1,1 0 1,0 0-1,0 1 1,0-1-1,0 1 1,0 0-1,1 0 1,-1 0-1,0 0 1,1 0-1,0 1 1,-1 0-1,1 0 1,0 0-1,0 1-120,-3 11 99,1 0-1,0 0 1,2 1 0,-1-1 0,2 1-1,0 0 1,1 0 0,1 0 0,0 0-1,1 0 1,1 0 0,1-1-1,0 1 1,1 0 0,0-1 0,1 0-1,1 0 1,2 3-99,-3-2 61,24 44-688,-50-84-18147,15 11 8020</inkml:trace>
  <inkml:trace contextRef="#ctx0" brushRef="#br1" timeOffset="-200917.88">15826 5266 13174,'1'0'3778,"2"0"208,3-2-1585,2-1-448,3 0-401,3 0-383,-2 1-353,1 1-304,5 0-223,2 2-1,0 0-176,4 1-256,1 0-609,-2-2-1232,-3-3-2305,0 2-3249,1-4-7764</inkml:trace>
  <inkml:trace contextRef="#ctx0" brushRef="#br1" timeOffset="-200369.629">16926 4998 9364,'-27'-42'13058,"-21"24"-8673,-59 24-2710,100-4-1644,1 0 0,-1 0-1,1 1 1,0 0 0,0 0-1,0 1 1,0-1-1,0 1 1,1 1 0,-1-1-1,1 1 1,1 0 0,-1 0-1,0 0 1,1 0 0,0 1-1,1 0 1,-1 0 0,1 0-1,0 0 1,0 1-1,1-1 1,0 1 0,0-1-1,1 1 1,0 0 0,0 0-1,0 0 1,1-1 0,0 1-1,0 0 1,1 0 0,0 1-31,2-3 0,1 1 0,0-1 0,0 0 0,0 0 0,1 0 0,-1-1 1,1 1-1,1-1 0,-1 0 0,0-1 0,1 1 0,0-1 1,0 0-1,0-1 0,0 1 0,0-1 0,0 0 0,1-1 1,-1 0-1,0 0 0,1 0 0,0-1 0,-1 1 0,1-2 1,-1 1-1,1-1 0,-1 0 0,1 0 0,-1-1 0,0 0 1,0 0-1,3-1 0,0 0-31,0 0 0,0-1 0,-1 0 0,1 0 0,-1-1 0,0 0 0,0 0 0,-1-1 0,1 0 1,-1 0-1,-1-1 0,1 0 0,-1 0 0,0-1 0,-1 1 0,0-1 0,0 0 0,0-1 0,-1 1 0,-1-1 0,1 0 0,-2 0 1,1 0-1,-1 0 0,0-1 0,-1 1 0,0-3 31,-1 12 16,0 0 0,0 1 0,-1-1 0,1 0 0,0 1 0,0-1 0,-1 0 0,1 0 0,0 1 0,0-1 0,-1 0 0,1 0 0,0 0 0,-1 1 0,1-1 0,0 0 0,-1 0 0,1 0 0,0 0 0,-1 0 0,1 0 0,-1 0 0,1 0 0,0 0 0,-1 0 0,1 0 0,0 0 0,-1 0 0,1 0 0,-1 0 0,1 0 0,0 0 0,-1 0 0,1 0 0,0-1 0,-1 1 0,1 0 0,0 0 0,0 0 0,-1 0 0,1-1 0,0 1 0,-1 0 0,1-1 0,0 1 0,0 0 0,-1 0-16,-1 26 390,1 1 0,1-1 1,1 1-1,1 0 0,6 24-390,-4-23 194,38 177 425,-59-258-19766,12 28 6130</inkml:trace>
  <inkml:trace contextRef="#ctx0" brushRef="#br1" timeOffset="-199783.579">17576 4931 11861,'0'4'9802,"28"0"-6550,221-1 2298,-169-3-4998,26 0-2446,-99-11-3802,-13-2-5511,6 13 10803,-6-9-11396</inkml:trace>
  <inkml:trace contextRef="#ctx0" brushRef="#br1" timeOffset="-199482.7">17791 4959 12358,'-2'28'9265,"18"19"-5145,-5-17-2373,13 174 1534,-16-84-3046,-8-120-282,0 0 0,1 0 0,-1-1 0,0 1 0,0 0 0,1 0 0,-1-1 1,0 1-1,0 0 0,1 0 0,-1 0 0,0 0 0,1 0 0,-1 0 0,0 0 0,1-1 0,-1 1 0,0 0 0,1 0 0,-1 0 0,0 0 0,1 0 0,-1 0 0,0 0 0,0 0 0,1 1 0,-1-1 0,0 0 0,1 0 0,-1 0 1,0 0-1,1 0 0,-1 0 0,0 1 0,0-1 0,1 0 0,-1 0 0,0 0 0,0 1 0,0-1 0,1 0 0,-1 0 0,0 1 0,0-1 0,0 0 0,1 0 0,-1 1 0,0-1 0,0 0 0,0 1 0,0-1 0,0 0 0,0 1 0,0-1 48,15-32-5588,-14 30 4598,13-34-10395,-6 18 889</inkml:trace>
  <inkml:trace contextRef="#ctx0" brushRef="#br1" timeOffset="-199097.129">18082 5096 12342,'9'22'8181,"-2"2"-3913,8 52-3600,-8-36 322,11 65-408,-20-123-534,1 1 1,0 0-1,1 0 0,1-1 1,1 1-1,1 0 0,0 0 1,1 0-1,1 0 0,0 1 1,2 0-1,0 0 0,0 0 1,1 1-1,1 0 0,1 1 1,4-6-49,-12 19-16,0 0 0,-1 0 1,1 0-1,0 0 0,-1 0 1,1 1-1,0-1 0,0 0 0,0 1 1,-1 0-1,1-1 0,0 1 1,0 0-1,0 0 0,0 0 1,0 0-1,0 0 0,0 0 0,0 1 1,-1-1-1,1 1 0,0-1 1,0 1-1,0 0 0,-1-1 0,1 1 1,1 1 15,20 10-3551,6 2-10256,-17-11 3752</inkml:trace>
  <inkml:trace contextRef="#ctx0" brushRef="#br1" timeOffset="-198680.44">18466 5035 11829,'26'-1'7911,"1"0"-4118,-25 0-3715,1 2-1,-1-1 0,0 0 0,1 1 0,-1-1 0,0 1 0,1-1 1,-1 1-1,0 0 0,0 0 0,0 0 0,1 0 0,-1 1 1,0-1-1,-1 0 0,1 1 0,0 0 0,0-1 0,-1 1 1,1 0-1,-1 0 0,1 0 0,-1 0 0,0 0 0,1 2-77,47 156 997,-40-118-1143,-6-30 72,0 1-288,-9-23 225,5 4 139,-1 1 1,0-1-1,-1 1 1,1 0 0,-1 0-1,0 0 1,0 0-1,-1 0 1,1 0-1,-1 1 1,0 0 0,0 0-1,-1 0 1,1 0-1,-1 1 1,0 0-1,1 0 1,-2 0 0,1 0-1,0 1 1,0 0-1,-1 0 1,0 0-1,1 1 1,-1-1-1,-3 1-2,1 1 96,0-1 0,0 1 0,0 1 0,1 0 0,-1 0 0,0 0 0,1 1 0,-1 0 0,1 1 0,0-1 0,0 1-1,0 1 1,0 0 0,0 0 0,1 0 0,-1 0 0,1 1 0,0 0 0,1 1 0,-4 2-96,8-5 50,0 0 1,0 0-1,0 0 1,1 0-1,-1 0 1,1 0-1,-1 0 1,1 0-1,0 0 1,0 0-1,0 0 1,1 0-1,-1 0 1,1 0-1,0 0 1,0 0-1,0 0 1,0 0-1,0 0 1,0-1-1,1 1 1,-1 0-1,1-1 1,0 1-1,0-1 1,0 0-1,0 0 1,0 0-1,1 0 1,-1 0-1,1 0 1,-1 0-1,1-1 1,-1 1-1,1-1 1,0 0-1,0 0 1,0 0 0,0 0-1,0 0 1,0-1-1,0 1 1,0-1-1,1 0-50,5 2-224,0-1 1,-1 0-1,1-1 1,0 0-1,0 0 1,0-1-1,-1 0 0,1-1 1,-1 0-1,1 0 1,-1-1-1,1 0 0,1-1 224,26-18-5648,-5-7-4992,-17 13-96</inkml:trace>
  <inkml:trace contextRef="#ctx0" brushRef="#br1" timeOffset="-198310.628">18882 5093 9364,'2'0'248,"-1"0"-1,0-1 1,1 1-1,-1-1 1,0 1-1,0-1 1,0 1-1,1-1 1,-1 0-1,0 0 1,0 1-1,0-1 1,0 0 0,0 0-1,0 0 1,0 0-1,-1 0 1,1 0-1,0-1 1,-1 1-1,1 0 1,0 0-1,-1 0 1,0-1-1,1 1 1,-1 0-1,0-1 1,1 1-1,-1 0 1,0-1-1,0 1 1,0 0-1,0-1 1,0 1-1,0 0 1,-1-1-1,1 1 1,0 0-1,-1 0 1,1-1-1,-1 1 1,1 0-1,-1 0 1,0 0 0,0-1-1,1 1 1,-1 0-1,0 0 1,0 0-1,0 0 1,0 1-1,0-1 1,0 0-1,0 0 1,0 0-1,0 1 1,-1-1-1,1 0-247,-5 1 135,1 1-1,0-1 1,0 1-1,-1 0 1,1 0-1,0 1 0,0-1 1,0 1-1,0 0 1,1 1-1,-1-1 1,0 1-1,1 0 1,0 0-1,0 0 1,0 0-1,0 1 1,0 0-1,0 0 1,1 0-1,0 0 1,0 1-1,0-1 0,1 1 1,-1-1-1,1 1 1,0 0-1,0 0 1,1 0-135,-2 2 77,0 1 0,1-1 1,0 0-1,0 1 0,1-1 0,0 1 1,0-1-1,0 1 0,1 0 1,1-1-1,-1 1 0,1 0 0,1-1 1,-1 1-1,1-1 0,0 0 1,1 1-1,0-1 0,0 0 0,1 0-77,-2-3 10,1-1-1,0 1 1,0-1 0,0 0-1,0 0 1,0 0-1,1 0 1,0 0-1,-1-1 1,1 0 0,0 1-1,0-1 1,0-1-1,0 1 1,1-1-1,-1 1 1,0-1-1,1-1 1,-1 1 0,0 0-1,1-1 1,-1 0-1,1 0 1,-1 0-1,1-1 1,-1 0-1,2 0-9,37-33-6730,-29 13-4731,-7 10 245</inkml:trace>
  <inkml:trace contextRef="#ctx0" brushRef="#br1" timeOffset="-197947.027">19039 5157 11333,'43'-3'7401,"86"-8"-1446,-127 10-5932,0 1 0,0-1 0,-1 0 0,1 0 0,0 0 0,-1 0 0,1 0 0,0-1 1,-1 1-1,1 0 0,-1-1 0,0 1 0,1-1 0,-1 0 0,0 1 0,0-1 0,0 0 1,0 1-1,-1-1 0,1 0 0,0 0 0,-1 0 0,1 0 0,-1 0 0,0 0 0,1 0 1,-1 0-1,0 0 0,0 0 0,0 0 0,-1 0 0,1 0 0,0 0 0,-1 0 0,1 0 0,-1 0 1,0 1-1,0-1 0,0 0 0,1 0 0,-2 0 0,1 1 0,0-1 0,0 1 0,0-1 1,-1 1-1,1-1 0,-1 1 0,1 0 0,-1 0 0,0-1 0,1 1 0,-1 1 0,0-1 0,0 0 1,-1 0-24,-3-1 39,0 1 0,0 0 0,0 0 1,0 1-1,0 0 0,0 0 1,0 0-1,0 1 0,0 0 1,0 0-1,0 1 0,1-1 1,-1 1-1,0 0 0,1 1 1,-1-1-1,1 1 0,0 0 0,0 1 1,0-1-1,0 1 0,0 0 1,1 0-1,0 1 0,0-1 1,0 1-1,0 0 0,1 0 1,0 0-1,0 0 0,0 1 1,1-1-1,0 1 0,-2 4-39,2-6 73,0 0 0,0 0 0,1 0 0,-1 0 0,1 1 0,0-1-1,0 0 1,1 0 0,-1 1 0,1-1 0,0 1 0,0-1 0,0 0 0,1 1 0,-1-1 0,1 0-1,0 1 1,0-1 0,1 0 0,-1 0 0,1 0 0,0 0 0,0 0 0,0-1 0,1 1-1,-1 0 1,1-1 0,0 0 0,0 1 0,0-1 0,0-1 0,1 1 0,-1 0 0,3 1-73,0 0-26,0 1 1,0-1 0,1 0 0,-1-1-1,1 0 1,0 0 0,-1 0-1,1-1 1,1 0 0,-1 0 0,0 0-1,0-1 1,1-1 0,-1 1-1,0-1 1,5 0 25,-7-1-507,0 0 0,0 0-1,0 0 1,-1-1 0,1 0-1,0 1 1,-1-2 0,1 1-1,-1 0 1,0-1 0,0 0 0,0 0-1,0 0 1,0-1 0,-1 1-1,2-3 508,18-27-10863,-13 15 466</inkml:trace>
  <inkml:trace contextRef="#ctx0" brushRef="#br1" timeOffset="-197630.9">19405 5058 13142,'14'11'7363,"-6"6"-3997,1 48-3395,-8-50 862,16 134 1921,-9-186-2384,-5 10-376,-3 15 105,1-1 0,0 1 0,0-1 0,1 1 0,1 0 0,0 0 0,1 0 0,0 0 0,1 0 0,0 1 0,1 0 0,0 0 0,1 0 0,4-4-99,-7 13 6,0 1 0,1 0-1,-1 0 1,0 0 0,1 0 0,-1 1 0,0-1 0,1 1 0,-1 0 0,1 1 0,-1-1 0,0 1 0,1 0 0,-1 0 0,0 0-1,1 0 1,-1 1 0,0 0 0,0 0 0,0 0 0,-1 0 0,1 0 0,0 1 0,-1 0 0,0 0 0,1 0 0,-1 0-1,0 0 1,-1 1 0,1-1 0,1 3-6,18 13-605,-10-15-2603,-8-7-2409,-2-4-3459,-2-1-1764</inkml:trace>
  <inkml:trace contextRef="#ctx0" brushRef="#br1" timeOffset="-196574.057">12973 6401 9188,'-10'-16'8068,"-8"14"-3906,-34 28-907,47-20-3196,0-1 1,0 1 0,0 0 0,1 1 0,0-1 0,0 1-1,1 0 1,0 0 0,0 0 0,1 0 0,-1 0-1,2 1 1,-1-1 0,1 0 0,0 1 0,0 0-1,1-1 1,0 1 0,1-1 0,-1 1 0,1 0 0,1-1-1,0 1 1,0-1 0,0 0 0,1 0 0,0 0-1,0 0 1,1 0 0,0-1 0,3 5-60,0-3 3,1-1 1,0 0 0,1-1-1,-1 0 1,1 0-1,0-1 1,1 0 0,-1 0-1,1-1 1,0-1-1,0 1 1,0-2 0,1 1-1,-1-2 1,1 1-1,-1-1 1,1-1-1,-1 0 1,1 0 0,0-1-1,-1 0 1,1-1-1,-1-1 1,0 1 0,0-1-1,4-3-3,-9 6 2,0-1 1,0 0-1,0-1 0,-1 1 0,1-1 0,-1 0 0,1 0 1,-1 0-1,1-1 0,-1 0 0,0 0 0,0 0 0,-1 0 1,1 0-1,0-1 0,-1 0 0,0 1 0,0-1 0,0 0 1,-1-1-1,1 1 0,-1 0 0,0-1 0,0 0 0,0 1 1,-1-1-1,0 0 0,0 0 0,0 0 0,0 0 1,-1 0-1,0 1 0,0-1 0,0 0 0,-1 0 0,1 0 1,-1 0-1,0 0 0,-1 0 0,1 1 0,-1-1 0,0 0 1,-1-2-3,-7-5 20,-1 1 0,0 0 1,0 0-1,-1 1 1,0 1-1,-1 0 1,0 1-1,0 0 0,-1 1 1,-14-6-21,-48-5-2384,74 18 303,1-1-4276,4-2 922,0-1-5210</inkml:trace>
  <inkml:trace contextRef="#ctx0" brushRef="#br1" timeOffset="-196103.571">13309 6236 11877,'18'47'8873,"-2"2"-4172,43 183-2835,-45-128-1600,-14-119-262,2-1 0,-1 0 0,2 1 0,0 0 0,1-1 0,1 1 0,0 1 0,1-1 0,1 0-4,-7 13 2,0 0-1,0 0 1,0-1 0,0 1 0,1 0 0,-1-1-1,0 1 1,1 0 0,0 0 0,0 0 0,-1-1-1,1 1 1,0 0 0,1 0 0,-1 0 0,0 0-1,0 1 1,1-1 0,-1 0 0,1 0 0,0 1-1,-1-1 1,1 1 0,0 0 0,0-1 0,0 1-1,0 0 1,0 0 0,0 0 0,0 0 0,1 1-1,-1-1 1,0 1 0,0-1 0,1 1 0,-1 0-1,0 0 1,0 0 0,1 0 0,-1 0 0,0 0-1,1 0 1,-1 1 0,0 0 0,0-1 0,0 1-1,1 0 1,-1 0 0,0 0 0,0 0-2,8 7 21,-5-5-19,0 0 0,0 0-1,0 1 1,0-1 0,-1 1 0,0 0 0,0 1-1,0-1 1,0 1 0,0-1 0,-1 1-1,0 0 1,0 1 0,-1-1 0,1 0-1,-1 1 1,0-1 0,-1 1 0,1 0 0,-1 0-1,0 5-1,0-6 46,0 1-1,0-1 0,-1 1 1,0-1-1,0 1 0,-1 0 1,0-1-1,0 1 1,0-1-1,0 0 0,-1 1 1,0-1-1,0 0 0,0 0 1,-1 0-1,0 0 0,0 0 1,0-1-1,0 1 0,-1-1 1,0 0-1,0 0 1,0 0-1,0 0 0,-1-1 1,1 0-1,-1 0 0,0 0 1,0-1-1,0 1 0,0-1 1,0 0-1,-1 0 0,1-1 1,-3 1-46,-57-7-494,45-31-5023,24 2-6160,2 14 26</inkml:trace>
  <inkml:trace contextRef="#ctx0" brushRef="#br1" timeOffset="-195702.412">13740 6457 11813,'3'20'10467,"8"10"-7557,0-2-1800,-4 0-250,3 3-442,-1 1 0,-2-1 0,-2 2 0,0-1 0,-2 1 0,-2-1 0,-1 5-418,0-35 13,0-1 0,0 1 1,0-1-1,0 1 0,0 0 1,0-1-1,-1 1 0,1-1 1,0 1-1,-1-1 1,0 1-1,1-1 0,-1 1 1,0-1-1,0 0 0,1 1 1,-1-1-1,0 0 0,0 0 1,-1 0-1,1 1 0,0-1 1,0 0-1,0-1 0,-1 1 1,1 0-1,-1 0 0,1 0 1,0-1-1,-1 1 0,1-1 1,-1 1-1,0-1 0,1 0 1,-1 1-1,1-1 0,-1 0 1,1 0-1,-1 0 0,0 0 1,1-1-1,-1 1 0,0 0-13,-58-37-1993,34-5-3832,13-5-4984,10 12-1207</inkml:trace>
  <inkml:trace contextRef="#ctx0" brushRef="#br1" timeOffset="-195401.944">13690 6296 14070,'-1'4'3762,"3"-3"48,-1 2-1761,-1 0-753,2 3-415,2 0-225,0 0-432,1 1-416,-1-2-496,3 1-769,-2 0-1280,2-3-1105,2 0-2609,-1 0-4914</inkml:trace>
  <inkml:trace contextRef="#ctx0" brushRef="#br1" timeOffset="-195069.791">13938 6503 11877,'62'19'9971,"-58"-17"-9869,1-2 0,0 1 1,0 0-1,0-1 1,-1 0-1,1 0 0,0 0 1,0-1-1,0 0 1,0 0-1,-1 0 0,1 0 1,-1-1-1,1 0 1,-1 0-1,1 0 0,-1 0 1,0-1-1,0 1 1,0-1-1,0 0 0,-1-1 1,1 1-1,-1-1 1,0 1-1,0-1 0,0 0 1,0 0-1,-1 0 1,1 0-1,-1-1-102,-1 2 19,0 1 1,0 0-1,0-1 0,-1 1 0,1-1 1,-1 1-1,1-1 0,-1 1 0,0-1 0,0 1 1,0-1-1,-1 1 0,1-1 0,0 0 1,-1 1-1,0 0 0,1-1 0,-1 1 1,0-1-1,0 1 0,-1 0 0,1 0 0,0 0 1,-1-1-1,1 1 0,-1 1 0,0-1 1,0 0-1,0 0 0,1 1 0,-2-1 1,1 1-1,0-1 0,0 1 0,0 0 0,-1 0 1,1 0-1,0 0 0,-1 0 0,1 1 1,-1-1-1,1 1 0,-1-1 0,1 1 1,-1 0-1,1 0 0,-1 0 0,-2 1-19,-2 1 108,0 0 1,0 0-1,-1 1 0,1 0 0,1 1 0,-1-1 1,0 1-1,1 0 0,0 1 0,0 0 0,0 0 1,1 0-1,0 1 0,0-1 0,0 1 1,0 1-1,1-1 0,0 0 0,1 1 0,-1 0 1,1 0-1,0 0 0,1 0 0,0 1 0,0-1 1,1 1-1,0-1 0,0 1 0,0-1 0,1 1 1,0 0-1,1-1 0,0 1 0,1 3-108,-2-8 32,1 1-1,0 0 0,0 0 0,0-1 1,0 1-1,1 0 0,-1-1 1,1 1-1,0-1 0,0 0 0,0 0 1,1 0-1,-1 0 0,1 0 1,0 0-1,0 0 0,0-1 1,0 0-1,0 1 0,0-1 0,1 0 1,-1-1-1,1 1 0,-1 0 1,1-1-1,0 0 0,-1 0 0,1 0 1,0-1-1,0 1 0,0-1 1,0 0-1,-1 0 0,2 0-31,67-10-1337,-11-16-4256,-28 2-6349,-18 10 142</inkml:trace>
  <inkml:trace contextRef="#ctx0" brushRef="#br1" timeOffset="-194737.611">14436 6369 10005,'-18'-7'8938,"-1"6"-3974,15 2-4746,-1 0-1,0 0 0,0 1 1,1-1-1,-1 1 0,1 0 1,-1 0-1,1 1 0,0-1 1,0 1-1,0 0 0,0 0 1,0 0-1,1 1 0,0-1 1,-1 1-1,0 2-217,-1 2 113,1 1-1,0 0 1,1 0-1,0 1 1,0-1-1,1 1 1,0 0-1,0-1 1,1 1-1,1 0 1,0 0 0,0 0-1,1 0 1,0 0-1,0-1 1,2 2-113,-2-8 13,1 1 0,0-1 0,0 0 0,1 1 0,-1-1 0,1 0 0,-1 0 0,1 0 0,0-1 0,0 1 0,1-1 0,-1 0 0,0 1 0,1-1 0,-1-1 0,1 1 0,0-1 0,-1 1 0,1-1 0,0 0 0,0 0 0,0-1 0,0 1 0,0-1-1,0 0 1,0 0 0,0 0 0,0 0 0,3-2-13,68-26-4053,-51 0-1024,-12 6-4175,-6 6-2129</inkml:trace>
  <inkml:trace contextRef="#ctx0" brushRef="#br1" timeOffset="-194436.863">14546 6241 13638,'7'56'9856,"18"28"-7456,-6-20-1615,22 96-1209,-38-152-2745,-7-16-7082,1-2-2568</inkml:trace>
  <inkml:trace contextRef="#ctx0" brushRef="#br1" timeOffset="-194435.863">14524 6444 12918,'1'4'3554,"2"-3"207,1-1-1007,1-1-1154,3-2-623,0-1-113,1 1-160,3 0-255,1 3-177,0 0-128,-2-1-80,2 3-304,-2-1-289,-1-1-671,-3 0-641,2-1-2193,-2 0-2897,2-1-6339</inkml:trace>
  <inkml:trace contextRef="#ctx0" brushRef="#br1" timeOffset="-194098.642">14891 6286 14887,'-28'-7'8336,"3"41"-6049,24-30-2219,-1 0 0,1 0-1,0 1 1,0-1 0,0 0-1,1 0 1,-1 1 0,1-1-1,0 0 1,0 1 0,1-1-1,-1 0 1,1 0 0,0 1-1,0-1 1,0 0 0,1 0 0,-1 0-1,1 0 1,0 0 0,0 0-1,1-1 1,-1 1 0,1-1-1,0 0 1,0 1 0,0-1-1,0 0 1,0-1 0,3 2-68,89 73 773,-94-75-720,0 1-1,0-1 0,0 1 0,0 0 1,0-1-1,-1 1 0,1 0 0,-1-1 1,0 1-1,0 0 0,0 0 0,0-1 1,0 1-1,-1 0 0,1-1 1,-1 1-1,0 0 0,1-1 0,-1 1 1,0-1-1,-1 1 0,1-1 0,0 1 1,-1-1-1,0 0 0,1 0 0,-1 0 1,0 0-1,0 0 0,0 0 0,0 0 1,0 0-1,-1-1 0,1 1 1,0-1-1,-1 0 0,1 0 0,-1 0 1,1 0-53,-86 22-388,58-25-4366,0-4-6411,13-1-2865</inkml:trace>
  <inkml:trace contextRef="#ctx0" brushRef="#br1" timeOffset="-189709.369">15779 6266 7635,'-1'-5'3458,"-4"-11"3714,-20 8-3995,18 8-2936,-1 1 1,1 1 0,0 0-1,0 0 1,0 0-1,0 1 1,0 0 0,0 0-1,0 0 1,1 1-1,0 0 1,0 1 0,0-1-1,0 1 1,1 0-1,-2 2-241,2-1 30,-1-1-1,1 1 0,1 0 1,-1 0-1,1 1 1,0-1-1,0 1 0,1 0 1,0 0-1,0 0 0,1 0 1,0 1-1,0-1 0,1 1 1,0-1-1,0 1 0,1 0 1,-1-1-1,2 1 0,-1-1 1,1 1-1,0 0 1,1-1-1,1 5-29,2-6 28,0 0 1,0 0-1,1-1 1,-1 0-1,1 0 1,0 0-1,1-1 1,-1 1-1,1-2 0,0 1 1,0-1-1,0 0 1,1 0-1,-1-1 1,0 0-1,1 0 1,0-1-1,-1 0 1,1 0-1,0-1 1,0 0-1,-1 0 0,1-1 1,0 0-1,0 0 1,-1-1-1,5-1-28,41-18-2582,-38 10-1921,-2-1-4374,-9 4-1925</inkml:trace>
  <inkml:trace contextRef="#ctx0" brushRef="#br1" timeOffset="-189224.193">15923 6243 10517,'0'0'2710,"0"3"2429,4 13-3320,57 197 1316,-61-213-3120,0-1 0,0 1-1,1 0 1,-1 0 0,0 0 0,1 0 0,-1-1 0,0 1-1,0 0 1,1 0 0,-1 0 0,0 0 0,1 0-1,-1 0 1,0 0 0,1 0 0,-1 0 0,0 0 0,1 0-1,-1 0 1,1 0 0,-1 0 0,0 0 0,1 0-1,-1 0 1,0 0 0,0 0 0,1 0 0,-1 0 0,0 1-1,1-1 1,-1 0 0,0 0 0,0 0 0,1 1-15,2-40 457,22-130 771,-23 167-1225,-1-1 1,0 0-1,1 1 1,0-1 0,-1 0-1,1 1 1,0 0-1,0-1 1,0 1 0,1 0-1,-1 0 1,1 0-1,-1 1 1,1-1 0,-1 0-1,1 1 1,0 0-1,0 0 1,0 0 0,0 0-1,-1 0 1,2 0-1,-1 1 1,0-1-1,0 1 1,0 0 0,0 0-1,0 0 1,0 1-1,0-1 1,0 0 0,0 1-1,0 0 1,0 0-1,0 0 1,0 0 0,-1 0-1,3 2-3,41 21-2828,-32-17-770,1-4-5039,-6-3-1944</inkml:trace>
  <inkml:trace contextRef="#ctx0" brushRef="#br1" timeOffset="-188791.469">16250 6328 11157,'27'10'7648,"25"-14"-5742,-36 2-890,68-17 962,-82 18-1958,0 0 0,1 0 0,-1 0 1,0 0-1,1 0 0,-1 0 0,0-1 0,0 0 0,0 1 0,0-1 0,0 0 0,0 0 1,-1 0-1,1 0 0,-1 0 0,1 0 0,-1 0 0,0-1 0,0 1 0,0 0 0,0-1 1,0 1-1,0-1 0,-1 1 0,1-1 0,-1 1 0,0-1 0,0 1 0,0-1 0,0 0 0,0-1-20,-1 1 12,0 0 0,1-1 0,-2 1 0,1 0 0,0 0-1,0 1 1,-1-1 0,0 0 0,1 0 0,-1 1 0,0-1-1,0 1 1,-1-1 0,1 1 0,0 0 0,-1 0-1,0 0 1,1 0 0,-1 0 0,0 1 0,0-1 0,0 1-1,0 0 1,0 0 0,0 0 0,0 0 0,0 1-1,0-1 1,-1 1 0,1 0 0,0-1 0,0 1 0,-1 1-1,1-1 1,0 1 0,0-1 0,0 1 0,0 0 0,0 0-1,0 0 1,0 0 0,0 1 0,0-1 0,0 1-1,0 0 1,1 0 0,-1 0 0,1 0 0,-1 0 0,1 0-1,-1 2-11,-4 5 181,-1 0-1,2 1 0,0 0 1,0 0-1,1 0 0,0 1 1,0-1-1,1 1 0,1 0 1,0 1-1,0-1 0,0 9-180,2-15 67,1 0 0,-1 0 0,1 0 0,0 0 0,0 0 0,1 0 0,-1 0 0,1 0 0,0 0 0,1 0 0,-1-1 0,1 1 0,0 0 0,0-1 0,0 1 0,1-1 0,0 0 0,-1 1-1,1-1 1,1-1 0,-1 1 0,1 0 0,-1-1 0,1 0 0,0 0 0,0 0 0,1 0 0,-1 0 0,0-1 0,2 0-67,-2 0-134,0-1-1,0 0 1,1-1-1,-1 1 1,0-1 0,1 1-1,-1-1 1,1-1-1,-1 1 1,0-1 0,1 1-1,-1-1 1,0 0-1,0-1 1,0 1 0,0-1-1,0 0 1,0 0-1,0 0 1,0 0 0,-1-1-1,4-2 135,21-18-5308,-5-1-4545,-9 7-1117</inkml:trace>
  <inkml:trace contextRef="#ctx0" brushRef="#br1" timeOffset="-188221.011">16600 6236 12038,'12'-11'9352,"33"3"-6467,-37 8-2863,0 1 1,-1 0-1,1 0 0,0 1 1,0 0-1,0 1 0,-1-1 0,1 1 1,-1 1-1,0 0 0,0 0 1,0 0-1,-1 0 0,1 1 0,-1 1 1,0-1-1,-1 1 0,1 0 1,-1 0-1,0 0 0,-1 1 1,1-1-1,-1 1 0,-1 0 0,1 1 1,-1-1-1,0 1 0,-1-1 1,0 1-1,0 0 0,-1 2-22,12 19-1529,-19-51 329,1 17 1213,1 0 1,0 0 0,-1 1-1,0 0 1,0 0 0,-1 0-1,1 0 1,-1 1 0,1 0-1,-1 0 1,0 1-1,0 0 1,-1 0 0,1 0-1,0 0 1,-1 1 0,1 0-1,-1 1 1,1-1 0,-1 1-1,1 1 1,-1-1-1,1 1 1,-1 0 0,1 0-1,0 1 1,0 0 0,-1 0-1,1 1 1,0-1 0,1 1-1,-1 0 1,1 1-1,-1 0 1,1-1 0,-3 5-14,3-5 178,1 0 0,0 1 0,0-1 0,1 1 0,-1 0 0,1 1 0,0-1 0,0 0 0,0 1 1,1 0-1,-1 0 0,1 0 0,0 0 0,1 0 0,-1 0 0,1 0 0,0 0 0,0 1 0,1-1 0,-1 4-178,3-8 55,0 1 0,1 0-1,-1-1 1,0 0 0,1 1 0,-1-1-1,1 0 1,-1 0 0,1 0-1,-1-1 1,1 1 0,0-1-1,-1 1 1,1-1 0,0 0-1,0 0 1,-1 0 0,1 0 0,0-1-1,-1 1 1,1-1 0,0 1-1,-1-1 1,1 0 0,-1 0-1,1 0 1,-1-1 0,2 0-55,-1 1 21,86-37-3083,-62 20-1589,-2-3-3563,-4-1-3685</inkml:trace>
  <inkml:trace contextRef="#ctx0" brushRef="#br1" timeOffset="-187951.798">16930 6052 12118,'8'88'4485,"5"1"1,3-2-1,11 24-4485,-10-75-2169,-17-50-10119,-1 5 1187</inkml:trace>
  <inkml:trace contextRef="#ctx0" brushRef="#br1" timeOffset="-187666.702">16900 6247 13334,'12'5'11180,"21"-12"-8903,-25 4-1154,47 0 161,-19 2-4606,-21-11-10693,-9 5 2170</inkml:trace>
  <inkml:trace contextRef="#ctx0" brushRef="#br1" timeOffset="-187350.182">17166 6258 10581,'33'14'7967,"5"-12"-4267,-33-3-3599,-1 1-1,0-1 1,1 0-1,-1 0 1,1 0-1,-1 0 1,0-1-1,0 0 0,0 0 1,0 0-1,0 0 1,0-1-1,-1 1 1,1-1-1,-1 0 1,0 0-1,0 0 1,0 0-1,0-1 0,0 0 1,-1 1-1,1-1 1,-1 0-1,0 0-100,-1 2 25,0-1 0,-1 1 0,1 0 0,-1-1 0,0 1 0,1 0 0,-1-1 0,0 1 0,0-1 0,0 1 0,-1 0 0,1-1 0,-1 1 0,1 0 0,-1-1 0,0 1 0,0 0 0,0 0 0,0 0 0,0 0 0,0 0 0,0 0 0,-1 0 0,1 0 0,-1 0 0,0 0 0,1 1 0,-1-1 0,0 1 0,0-1 0,0 1 0,0 0 0,0 0 0,0 0 0,-1 0 0,1 0 0,0 0 0,0 0 0,-1 1 0,1-1 0,0 1 0,-1 0 0,1 0 0,-1 0 0,1 0 0,0 0 0,-1 0 0,1 1 0,0-1 0,-1 1 0,1 0 0,0-1 0,0 1 0,-1 0 0,1 0 0,0 0 0,0 1 0,0-1 0,0 0 0,-1 2-25,-3 3 163,0 1 0,1-1 0,-1 1 0,1 0 0,1 1 0,-1-1 0,1 1 0,1 0-1,-1 0 1,1 0 0,1 0 0,-1 1 0,1-1 0,1 1 0,0-1 0,0 1 0,1 0 0,0-1 0,0 1 0,1 0 0,0-1 0,2 9-163,-1-13 6,0-1 0,0 1 0,0 0 0,1-1 0,-1 1 0,1-1 0,0 0 0,0 0 0,0 0 0,0 0 0,1 0 0,-1-1 0,1 1 0,0-1 0,-1 0 0,1 0 0,0-1 0,0 1 0,0-1 0,1 0 0,-1 0 0,0 0 0,0 0 0,1-1 0,-1 0 0,0 0 0,1 0 0,-1 0 0,2-1-6,39-7-5252,-6-9-7272,-23 8 398</inkml:trace>
  <inkml:trace contextRef="#ctx0" brushRef="#br1" timeOffset="-187087.154">17660 6152 11461,'-12'-9'7741,"-6"12"-4059,-30 30-1191,48-33-2460,-6 5 78,1 1 1,-1 0-1,1 0 0,0 0 0,0 0 0,1 1 0,0 0 0,0 0 1,0 0-1,1 1 0,0-1 0,1 1 0,0-1 0,0 1 0,0 0 1,1 0-1,1 0 0,-1 0 0,1 0 0,0 0 0,1 0 0,1 6-109,1-10-34,0 0 0,0-1 0,1 1 0,-1-1-1,1 0 1,0 0 0,0 0 0,0-1 0,0 1-1,1-1 1,-1 0 0,1 0 0,-1 0 0,1-1-1,0 0 1,-1 0 0,1 0 0,0 0-1,0-1 1,0 0 0,0 0 0,0 0 0,0 0-1,-1-1 1,1 0 0,0 0 0,0 0 0,0-1 34,39-44-6656,-27 5-3432,-11 21-2</inkml:trace>
  <inkml:trace contextRef="#ctx0" brushRef="#br1" timeOffset="-186770.966">17687 5899 12838,'3'23'9137,"8"13"-6662,-1-8-1311,41 354 3278,-34-346-6226,-17-61-12442,0 7 196</inkml:trace>
  <inkml:trace contextRef="#ctx0" brushRef="#br1" timeOffset="-185190.206">18248 6122 9540,'4'-21'9844,"-3"34"-3264,-1-13-6546,0 0 1,0 0 0,0-1-1,0 1 1,0 0-1,0 0 1,0 0 0,0 0-1,0-1 1,0 1-1,0 0 1,0 0 0,0 0-1,0 0 1,0 0-1,0-1 1,0 1 0,0 0-1,0 0 1,0 0-1,1 0 1,-1 0 0,0 0-1,0-1 1,0 1-1,0 0 1,0 0 0,0 0-1,1 0 1,-1 0-1,0 0 1,0 0-35,-1-18 163,4 38-137,18 149 569,-9-98-1806,-12-117-6763,1 19-1006,-1 7-694</inkml:trace>
  <inkml:trace contextRef="#ctx0" brushRef="#br1" timeOffset="-184924.65">18286 5927 11413,'-3'2'2802,"-1"1"79,1-1-1585,0 1-543,3-1-321,0 1-96,2 0-272,2 0-544,0 0-320,2 0-2098,-1-1-2256,0-2-5475</inkml:trace>
  <inkml:trace contextRef="#ctx0" brushRef="#br1" timeOffset="-184539.098">18450 6078 11669,'5'42'6161,"9"107"-1047,-4-67-4511,2-113-267,-12 18-288,1-1-1,0 0 1,0 1 0,1-1 0,1 1-1,0 0 1,1-1 0,1 1 0,0 1-1,0-1 1,2 1 0,-1 0 0,1 0-1,1 1 1,0 0 0,1 0 0,0 1 0,0 0-1,1 1 1,5-3-48,-12 10 36,0 0 0,1 1 0,-1-1 0,1 1 0,-1 0 1,1 0-1,0 0 0,0 1 0,-1-1 0,1 1 0,0 0 0,-1 0 0,1 0 0,0 0 0,0 1 0,-1 0 1,1 0-1,0 0 0,-1 0 0,1 0 0,-1 1 0,0-1 0,1 1 0,-1 0 0,0 0 0,0 0 0,0 1 1,0-1-1,0 1 0,-1-1 0,2 2-36,3 5 163,0 0 1,-1 0-1,0 0 1,-1 1-1,0 0 1,0 0 0,-1 1-1,0-1 1,2 11-164,15 110 296,-3-164-17333,-10 11 6365</inkml:trace>
  <inkml:trace contextRef="#ctx0" brushRef="#br1" timeOffset="-184160.497">19356 5844 11269,'1'2'6744,"1"12"-4540,17 103 3051,5 49-3571,-8-19-3103,-33-161-13868,10 3 4853</inkml:trace>
  <inkml:trace contextRef="#ctx0" brushRef="#br1" timeOffset="-183906.4">19233 6129 12902,'2'0'6067,"1"0"-3348,10-2-1878,-12 2-285,104 0 3565,-35 3-4811,-27-15-4131,-20-7-5509,-9 6-1019</inkml:trace>
  <inkml:trace contextRef="#ctx0" brushRef="#br1" timeOffset="-183652.789">19580 5871 11653,'1'12'11089,"6"36"-8657,28 260-506,-35-308-1923,0-1-1,1 1 0,-1 0 0,0 0 0,1 0 1,-1-1-1,0 1 0,1 0 0,-1 0 0,0 0 0,1 0 1,-1 0-1,1 0 0,-1-1 0,0 1 0,1 0 1,-1 0-1,1 0 0,-1 0 0,0 0 0,1 1 1,-1-1-1,1 0 0,-1 0 0,0 0 0,1 0 1,-1 0-1,0 0 0,1 1 0,-1-1 0,0 0 0,1 0 1,-1 1-1,0-1 0,1 0 0,-1 0 0,0 1 1,0-1-1,1 0 0,-1 1 0,0-1 0,0 0 1,0 1-1,0-1 0,1 0 0,-1 1 0,0-1 0,0 0 1,0 1-1,0-1 0,0 1 0,0-1 0,0 0 1,0 1-1,0-1 0,0 1 0,0-1 0,0 0 1,0 1-1,0-1-2,12-36 38,-10 27-26,7-25 25,-7 25-60,0-1 1,1 1-1,-1-1 1,2 1-1,-1 0 1,1 0-1,1 0 1,0 1-1,0-1 1,0 1-1,7-7 23,-11 14 20,0 0 0,1 0 0,-1 0 0,0 0 0,0 0 0,0 0 0,1 1 0,-1-1 0,0 0 0,1 1 0,-1-1 0,1 1 0,-1-1 0,0 1 0,1 0 0,-1-1 0,1 1 0,-1 0 0,1 0 0,-1 0 0,1 0 0,-1 1 0,1-1 0,-1 0 0,1 1 0,-1-1 0,1 0 0,-1 1 0,0 0 0,1-1 0,-1 1 0,0 0 0,1 0 0,-1 0 0,0 0 0,0 0 0,0 0 0,0 0 0,0 0 0,0 0 0,0 0 0,0 1 0,0-1 0,-1 0 0,1 1-20,22 66 1256,-13 41-1355,-9-109-204,0 0-1,-1 0 1,1 0 0,0 0-1,0 0 1,0 0 0,0 0-1,0-1 1,0 1-1,-1 0 1,1-1 0,0 1-1,0 0 1,0-1 0,-1 1-1,1-1 1,0 1 0,0-1-1,-1 0 1,1 1 0,-1-1-1,1 0 1,0 1 0,-1-1-1,1 0 1,-1 0-1,0 0 1,1 1 0,-1-1-1,0 0 1,1 0 0,-1 0-1,0 0 1,0 0 0,0 1-1,0-1 1,0 0 0,0 0-1,0 0 1,0 0-1,0 0 1,0 0 0,0 0-1,-1 0 304,3-2-3102,4-14-9560</inkml:trace>
  <inkml:trace contextRef="#ctx0" brushRef="#br1" timeOffset="-183289.428">19911 6113 10245,'45'-3'8754,"1"5"-5873,34-1-1790,-78-1-1044,1 1 0,-1-1 1,0 0-1,1 0 1,-1 0-1,0 0 1,1 0-1,-1 0 0,0-1 1,1 1-1,-1-1 1,0 0-1,0 0 1,1 0-1,-1 0 0,0 0 1,0 0-1,0 0 1,0-1-1,0 1 1,-1-1-1,1 1 0,0-1 1,-1 0-1,1 1 1,-1-1-1,1 0 1,-1 0-1,0 0 0,0-1 1,0 1-1,0 0 1,0 0-1,-1 0 1,1-1-1,-1 1 0,1 0 1,-1-1-1,0 1 1,0 0-1,0-1 1,0 1-1,0 0 0,0-1 1,-1 1-48,-2-2 33,-1 0 1,1 1-1,-1-1 1,0 1-1,0 0 1,0 0-1,0 0 1,0 1-1,-1 0 1,1-1-1,-1 1 1,0 1 0,1-1-1,-1 1 1,0 0-1,0 0 1,0 0-1,0 1 1,0 0-1,0 0 1,0 0-1,0 0 1,0 1-1,0 0 1,0 0-1,0 0 1,1 1-1,-1 0 1,0-1-1,1 2 1,-1-1-1,-1 2-33,1-1 92,0 1 0,0 0 0,0 0 0,1 1 0,0-1 0,0 1 0,0 0-1,0 0 1,1 1 0,0-1 0,0 1 0,0-1 0,1 1 0,0 0 0,0 0 0,0 0 0,1 0-1,0 0 1,0 1 0,0-1 0,1 0 0,0 0 0,0 1 0,1-1 0,0 0 0,0 0-1,0 0 1,1 1 0,0-2 0,0 1 0,0 0 0,1 0 0,0-1 0,0 1 0,0-1-1,1 0 1,0 0 0,0 0 0,0 0 0,1-1 0,-1 0 0,1 0 0,0 0 0,0 0 0,5 2-92,1-1 26,1 0 1,-1-1 0,1-1-1,-1 0 1,1 0 0,0-1-1,0 0 1,0-1 0,0-1-1,0 0 1,0 0 0,0-2-1,4 0-26,40-38-2039,-42 21-2304,-5-2-5466,-3 3-4643</inkml:trace>
  <inkml:trace contextRef="#ctx0" brushRef="#br1" timeOffset="-182572.127">12953 7467 8372,'-4'-3'7585,"3"10"-3776,8 26-746,34 151 524,-18 4-4960,-24-186-5432,-1-12-1122,-2-1-2368</inkml:trace>
  <inkml:trace contextRef="#ctx0" brushRef="#br1" timeOffset="-182186.578">12962 7429 10021,'17'-37'8797,"42"29"-4396,-41 13-4208,0 1 1,0 1-1,-1 0 1,0 1 0,0 1-1,-1 0 1,0 2 0,6 5-194,12 6 57,-31-20-31,0 0 0,0 0 0,0 0 0,0 0 1,-1 0-1,1 1 0,-1-1 0,1 1 0,-1-1 1,0 1-1,0 0 0,0 0 0,-1 0 0,1 0 1,-1 0-1,1 1 0,-1-1 0,0 0 0,-1 1 1,1-1-1,0 1 0,-1-1 0,0 1 0,0-1 1,0 1-1,0-1 0,0 1 0,-1-1 0,0 0 1,1 1-1,-1-1 0,0 0 0,-1 1 0,1-1 1,-1 0-1,1 0 0,-1 0 0,0 0 0,0 0 0,0 0 1,-1-1-1,1 1 0,-1-1 0,-2 2-26,1 1-40,-1-1-1,-1 0 1,1-1-1,-1 1 0,1-1 1,-1 0-1,0 0 1,0-1-1,0 0 1,0 0-1,-1 0 1,1-1-1,0 0 1,-1 0-1,1 0 0,-1-1 1,1 0-1,-1-1 1,1 1-1,-6-2 41,0-15-4502,13 2-4842,3 5-1960</inkml:trace>
  <inkml:trace contextRef="#ctx0" brushRef="#br1" timeOffset="-181885.596">13408 7463 10437,'6'70'7310,"22"91"-3991,-27-162-3306,-1 1 1,0 0 0,0 0-1,0 0 1,0 0 0,1 0-1,-1 0 1,0 0 0,0-1-1,0 1 1,1 0 0,-1 0-1,0 0 1,0 0 0,0 0-1,1 0 1,-1 0 0,0 0-1,0 0 1,0 0 0,1 0-1,-1 0 1,0 0 0,0 0-1,0 0 1,1 0 0,-1 0-1,0 1 1,0-1 0,0 0-1,1 0 1,-1 0 0,0 0-1,0 0 1,0 0 0,1 1-1,-1-1 1,0 0 0,0 0-1,0 0 1,0 0 0,0 1-1,0-1 1,1 0-14,2-24 95,-3 23-76,6-70 246,-5 48-6,0 0 0,2 1 0,0-1 0,2 0 0,0 1 0,2 0 0,4-10-259,-11 31 8,1 0 0,0 0 1,0 0-1,-1 0 0,1 0 0,0 0 1,0 0-1,0 0 0,0 0 0,0 0 1,0 1-1,1-1 0,-1 0 0,0 1 0,0-1 1,0 1-1,1-1 0,-1 1 0,0 0 1,1-1-1,-1 1 0,0 0 0,1 0 1,-1 0-1,0 0 0,1 0 0,-1 0 1,0 0-1,1 1 0,-1-1 0,0 0 0,0 1 1,1-1-1,-1 1 0,0-1 0,0 1 1,0 0-1,1 0-8,52 34-2898,-43-27 1004,12 7-7719,-12-8-138</inkml:trace>
  <inkml:trace contextRef="#ctx0" brushRef="#br1" timeOffset="-181515.95">13761 7423 10869,'-46'30'10801,"41"-23"-10612,-1 0-1,1 0 1,1 1-1,-1-1 1,1 1-1,1 1 1,-1-1-1,1 0 1,1 1 0,-1-1-1,2 1 1,-1 0-1,1 0 1,0 0-189,1-5 13,-1 0 1,1 0 0,0-1-1,0 1 1,0 0-1,1 0 1,-1-1-1,1 1 1,0 0 0,0-1-1,0 1 1,1-1-1,-1 1 1,1-1-1,0 0 1,0 1 0,0-1-1,0 0 1,0 0-1,1 0 1,0-1-1,-1 1 1,1-1 0,0 1-1,0-1 1,0 0-1,1 0 1,-1 0-1,0-1 1,1 1 0,-1-1-1,1 1 1,-1-1-1,1-1 1,0 1 0,-1 0-1,1-1 1,0 0-1,0 0 1,0 0-1,-1 0 1,1 0 0,0-1-1,-1 0 1,3 0-14,2-3 6,0 0 1,0 0-1,-1 0 1,0-1 0,0 0-1,0-1 1,0 1-1,-1-2 1,0 1-1,0 0 1,-1-1 0,0 0-1,0 0 1,0-1-1,-1 0 1,0 1 0,-1-1-1,0 0 1,0-1-1,0 1 1,-1-1-1,-1 1 1,1-1 0,-1 1-1,-1-1 1,0 0-1,0 1 1,-1-5-7,0 8 34,-1 1 0,1-1 0,-1 1 0,0-1 0,0 1 0,-1 0 0,1 0 0,-1 0 0,0 0-1,0 0 1,0 1 0,-1 0 0,1-1 0,-1 1 0,0 0 0,0 1 0,0-1 0,0 1 0,0-1 0,-1 1 0,1 0 0,-1 1 0,1-1 0,-1 1 0,0 0 0,-4 0-34,-11 21-2617,20-10-1633,6-1-3645,3-3-3315</inkml:trace>
  <inkml:trace contextRef="#ctx0" brushRef="#br1" timeOffset="-181230.86">14156 7366 10981,'-13'-10'6862,"-5"10"-3440,-32 21-711,45-16-2603,0-1 0,0 2 0,0-1 1,1 0-1,0 1 0,0 0 0,0 0 0,1 0 0,0 1 0,0-1 0,1 1 0,0 0 0,0-1 0,0 1 0,1 0 0,0 0 0,0 0 0,1 0 0,0 0 0,0 0 0,1 0 0,-1 0 0,2 0 1,-1 0-1,1 0 0,0 0 0,0-1 0,1 1 0,0-1 0,0 0 0,0 1 0,1-1 0,0-1 0,0 1 0,1-1 0,0 1 0,0-1 0,0 0 0,0-1 0,1 0 0,-1 1 0,1-2 0,0 1 0,1 0-108,-5-4-37,1 1 0,-1 0 0,1-1-1,-1 0 1,1 1 0,-1-1-1,0 0 1,1 0 0,-1-1 0,1 1-1,-1 0 1,1-1 0,-1 0-1,0 1 1,1-1 0,-1 0-1,0 0 1,0 0 0,0 0 0,1-1-1,-1 1 1,0-1 0,-1 1-1,1-1 1,0 0 0,0 1 0,-1-1-1,1 0 1,-1 0 0,1-1 37,11-19-3675,-2-2-4159,-7 14 3144,3-6-6707</inkml:trace>
  <inkml:trace contextRef="#ctx0" brushRef="#br1" timeOffset="-180945.658">14312 7450 11845,'45'5'7173,"-36"-5"-6931,0 0 0,0-1 0,0 0 0,0 0 0,0-1 0,0 0 0,0-1 0,0 0-1,-1 0 1,0-1 0,2-1-242,-8 3 43,-1 0 0,0 0 0,1 0 0,-1 0 0,0 0 0,0 0 0,0 0 0,0-1 0,-1 1 0,1 0 0,0 0 0,-1-1 0,0 1 0,0-1 0,1 1 0,-1 0 0,-1-1 0,1 1 0,0 0 0,-1-1 0,1 1 0,-1 0 0,1-1 0,-1 1 0,0 0 0,0 0 0,0 0 0,-1-1 0,1 1 0,0 0 0,-1 1 0,1-1 0,-1 0 0,0 0 0,1 1 0,-1-1 0,0 1 0,0-1 0,0 1 0,0 0 0,0 0 0,0 0 0,-1 0 0,1 0 0,0 0 0,0 1 0,-1-1 0,1 1 0,-1 0 0,1-1 0,0 1 0,-1 0-43,-1 0 57,0-1 1,0 1-1,0-1 1,0 1-1,0 1 1,0-1-1,0 0 1,0 1-1,0 0 1,1 0-1,-1 0 1,0 0-1,0 1 1,1 0-1,-1-1 1,1 1-1,-1 1 1,1-1-1,0 0 1,0 1-1,0-1 1,0 1-1,0 0 1,1 0-1,-1 0 1,1 1-1,0-1 1,0 0-1,0 1 1,0 0-1,0-1 1,1 1-1,0 0 1,0 0-1,0 0 1,0 0-1,1-1 1,-1 1-1,1 0 1,0 1-58,-1 0 65,0 0 1,0-1 0,0 1 0,0 0-1,1 0 1,0-1 0,0 1-1,0 0 1,1 0 0,0-1 0,0 1-1,0 0 1,0-1 0,1 1-1,-1-1 1,1 1 0,0-1 0,1 0-1,-1 0 1,1 0 0,0 0-1,0 0 1,0-1 0,0 1 0,1-1-1,-1 0 1,1 0 0,0 0 0,0 0-1,1 0-65,90 21-1919,-35-43-8237,-48 10 3825,1 0-3433</inkml:trace>
  <inkml:trace contextRef="#ctx0" brushRef="#br1" timeOffset="-180544.514">14748 7292 10165,'-46'-13'9978,"5"39"-6160,38-23-3763,1 0 0,-1 0 0,1 1 0,0-1 0,0 0 0,0 1 0,0 0 0,1-1 0,-1 1 0,1 0-1,0 0 1,0-1 0,0 1 0,1 0 0,-1 0 0,1 0 0,0 0 0,0 0 0,0 0 0,1 0 0,0 0 0,-1 0-1,1 0 1,0 0 0,1-1-55,108 89 150,-108-89-186,-1 1-1,0-1 1,0 0 0,0 1 0,0-1 0,0 1 0,-1-1-1,1 1 1,-1-1 0,0 1 0,0 0 0,-1-1 0,1 1-1,-1-1 1,1 1 0,-1-1 0,0 1 0,-1-1 0,1 0-1,0 0 1,-1 1 0,0-1 0,0 0 0,0 0 0,0 0 0,0-1-1,-1 1 1,1 0 0,-1-1 0,1 0 0,-1 0 0,0 1-1,0-2 1,0 1 0,0 0 0,-1-1 0,1 1 0,0-1-1,-1 0 1,1 0 0,-1 0 0,1 0 0,-1-1 0,1 0 0,-1 1-1,1-1 1,-1 0 36,-5-33-13694,12 16 3620</inkml:trace>
  <inkml:trace contextRef="#ctx0" brushRef="#br1" timeOffset="-180196.837">14966 7289 11413,'-42'6'8633,"40"-6"-8574,-1 0 0,1 1 0,0-1 0,0 1 1,0-1-1,0 1 0,0 0 0,0 0 0,0 0 1,0 0-1,0 0 0,1 1 0,-1-1 1,0 0-1,1 1 0,-1 0 0,1-1 0,-1 1 1,1 0-1,0-1 0,0 1 0,0 0 0,0 0 1,0 0-1,0 0 0,0 0 0,1 0 0,-1 0 1,1 1-1,-1-1 0,1 0 0,0 0 1,0 0-1,0 0 0,0 1 0,0-1 0,1 0 1,-1 0-1,1 0 0,-1 0 0,1 0 0,0 0 1,0 1-60,46 53 1067,-42-54-971,-1 1-1,0 1 1,0-1 0,-1 1-1,1-1 1,-1 1 0,1 0 0,-1 0-1,-1 0 1,1 1 0,0-1-1,-1 1 1,0-1 0,0 1 0,0 0-1,0 2-95,-1-3 109,1 0 0,-1 0 0,0 0 0,0 0-1,0 1 1,-1-1 0,0 0 0,1 0 0,-1 1 0,-1-1-1,1 0 1,-1 0 0,1 1 0,-1-1 0,0 0 0,-1 0-1,1 0 1,-1 0 0,0 0 0,0 0 0,0-1 0,0 1-1,-1-1 1,1 1 0,-1-1 0,0 0 0,0 0 0,0 0-1,0 0 1,-1-1 0,1 1 0,-1-1 0,0 0 0,-1 1-109,-42-2-904,36-9-3630,4-8-5998,4 2-2373</inkml:trace>
  <inkml:trace contextRef="#ctx0" brushRef="#br1" timeOffset="-179493.167">15486 7285 11093,'-17'-2'7332,"2"12"-4111,-17 41-2552,30-46-91,-1-1-547,0 1-1,0 0 1,1 0 0,0 0-1,0 0 1,0 0 0,1 1-1,-1-1 1,1 0-1,1 1 1,-1-1 0,1 1-1,0-1 1,0 1-1,0-1 1,1 0 0,0 1-1,0-1 1,0 1 0,1-1-1,0 0 1,0 0-1,0 0 1,1 0 0,-1 0-1,1-1 1,0 1 0,1-1-1,-1 0 1,1 0-1,0 0 1,0 0 0,0 0-1,0-1 1,1 0 0,-1 0-1,1 0 1,0 0-1,0-1 1,0 0 0,0 0-1,0 0 1,0-1 0,1 0-1,-1 0 1,1 0-31,0 0 55,1 0 1,-1 0-1,0-1 1,1 0-1,-1-1 1,1 1-1,-1-1 1,1 0-1,-1-1 1,0 1-1,0-1 1,0-1-1,0 1 0,0-1 1,0 0-1,-1 0 1,1-1-1,-1 1 1,0-1-1,0-1 1,0 1-1,-1-1 1,1 1-1,-1-1 1,0 0-1,-1-1 1,1 1-1,-1-1 1,0 0-1,0 0 1,-1 1-1,0-2 1,0 1-1,0-3-55,-3 1 19,0 1 1,-1-1-1,0 0 1,-1 0-1,0 1 1,0-1-1,0 1 1,-1 0-1,0 0 1,0 0-1,-1 1 0,0 0 1,0-1-1,-1 2 1,0-1-1,1 1 1,-2-1-1,1 2 1,-1-1-1,0 1 0,0 0 1,0 0-1,0 1 1,-2-1-20,-13 2-2484,21 3-2317,2-1-4015,4-1-1722</inkml:trace>
  <inkml:trace contextRef="#ctx0" brushRef="#br1" timeOffset="-179192.73">16002 7175 9716,'-15'-25'9272,"-35"6"-6377,25 12-1618,24 7-1248,-1-2 27,0 1-1,0-1 1,-1 1 0,1-1-1,0 1 1,-1 0-1,0 0 1,1 0 0,-1 1-1,1-1 1,-1 1 0,0-1-1,1 1 1,-1 0-1,0 0 1,0 0 0,1 0-1,-1 0 1,0 1 0,1-1-1,-1 1 1,0 0 0,1 0-1,-1 0 1,1 0-1,-1 0 1,1 0 0,0 1-1,-1-1 1,1 1 0,0 0-1,0-1 1,-1 3-56,-1 10 129,0 1-1,1 0 1,1 0 0,0 1-1,1-1 1,1 0 0,0 0 0,2 1-1,-1-1 1,2 0 0,0 0 0,2 4-129,0 11 125,14 83-1993,-23-118-13472,0-1 5869</inkml:trace>
  <inkml:trace contextRef="#ctx0" brushRef="#br1" timeOffset="-179007.617">15755 7302 11317,'4'3'3362,"3"-3"175,1 0-303,8 0-1810,0-1-623,6-2-161,0 1 0,3 0-319,2-1-353,6 1-849,-2-1-2737,5-3-2929,7-2-7635</inkml:trace>
  <inkml:trace contextRef="#ctx0" brushRef="#br1" timeOffset="-178321.008">16518 7226 9428,'-1'3'7854,"2"7"-3586,11 68-1962,24 54-1914,-31-162-18,-7 9-210,0 3 6,1 1 1,0-1-1,1 0 0,1 1 1,1-1-1,0 1 0,2 0 1,0-1-1,0 2 0,4-6-170,-7 19 27,1 1 0,0 0-1,0 0 1,0 0 0,0 0-1,1 1 1,-1-1-1,0 1 1,1-1 0,-1 1-1,1 0 1,0 0 0,-1 0-1,1 0 1,0 0 0,-1 1-1,1-1 1,0 1-1,0 0 1,0 0 0,1 0-27,28 1-2180,-12 4-3003,-4 2-4392,-10-3-520</inkml:trace>
  <inkml:trace contextRef="#ctx0" brushRef="#br1" timeOffset="-177935.859">16779 7270 8612,'65'18'9306,"-60"-17"-9127,-1 0 0,1-1 0,0 1-1,-1-1 1,1-1 0,-1 1 0,1-1 0,0 1 0,-1-1 0,0-1-1,1 1 1,-1 0 0,0-1 0,1 0 0,-1 0 0,0 0 0,0-1-1,-1 0 1,1 1 0,0-1 0,0-1-179,-3 2 9,1 0 0,-1-1 1,0 1-1,0 0 0,0 0 1,-1-1-1,1 1 0,0 0 0,-1-1 1,0 1-1,1 0 0,-1-1 1,0 1-1,0-1 0,-1 1 0,1 0 1,0-1-1,-1 1 0,1 0 0,-1-1 1,0 1-1,0 0 0,0 0 1,0-1-1,0 1 0,0 0 0,-1 0 1,1 0-1,-1 1 0,1-1 1,-1 0-1,0 0 0,0 1 0,0-1 1,1 1-1,-1 0 0,-1-1 0,1 1 1,0 0-1,0 0 0,0 1 1,-1-1-1,1 0 0,-2 0-9,-1 2 63,0 0 0,0 0 0,0 0 0,0 0 1,1 1-1,-1 0 0,0 0 0,1 0 0,-1 0 0,1 1 0,-1 0 0,1 0 0,0 0 0,1 0 0,-1 1 0,0 0 1,1-1-1,0 1 0,0 0 0,0 1 0,0-1 0,1 1 0,0-1 0,-1 1 0,2-1 0,-1 1 0,1 0 1,-1 0-1,1 0 0,1 0 0,-1 0 0,1 0 0,0 0 0,0 1 0,0-1 0,0 0 0,1 0 0,0 0 0,0 0 1,1 0-1,-1-1 0,1 1 0,0 0 0,1-1 0,-1 1 0,1-1 0,-1 0 0,1 1 0,1-2 0,-1 1 0,1 0 1,-1 0-1,1-1 0,0 0 0,0 0 0,0 0 0,1 0 0,-1-1 0,1 0 0,-1 0 0,1 0 0,0 0 1,0-1-1,0 1 0,4-1-63,55-10-3684,-26-12-6874,-20 5-1367</inkml:trace>
  <inkml:trace contextRef="#ctx0" brushRef="#br1" timeOffset="-177619.336">17208 7150 12838,'-29'6'6524,"3"5"-3371,24-9-3091,-1-1 0,0 1 0,1 0 1,-1 0-1,1 0 0,0 0 0,0 0 0,0 1 0,0-1 1,0 1-1,0-1 0,0 1 0,1 0 0,0 0 0,-1-1 0,1 1 1,0 0-1,0 0 0,1 0 0,-1 1 0,1-1 0,-1 0 1,1 0-1,0 0 0,0 0 0,0 1-62,2 1 62,0 0 0,0-1-1,0 1 1,0-1 0,1 0 0,-1 0-1,1 0 1,0 0 0,0 0 0,1-1 0,-1 1-1,1-1 1,0 0 0,0 0 0,0 0-1,0 0 1,0-1 0,1 0 0,1 1-62,30 23 352,-34-25-326,0 0 0,0 0 0,-1 0 0,1 0 1,-1 1-1,1-1 0,-1 1 0,1-1 0,-1 1 0,0 0 0,1 0 0,-1-1 0,0 1 0,0 0 1,-1 0-1,1 0 0,0 0 0,0 0 0,-1 0 0,0 0 0,1 0 0,-1 0 0,0 0 0,0 1 0,0-1 1,0 0-1,0 0 0,-1 0 0,1 0 0,-1 0 0,1 0 0,-1 0 0,0 0 0,1 0 0,-1 0 1,0 0-1,0 0 0,-1-1 0,1 1 0,0 0 0,-1-1 0,1 1 0,-1-1 0,1 1 0,-1-1 1,0 0-1,1 0 0,-1 1 0,0-1 0,0-1 0,0 1 0,0 0 0,0 0 0,0-1 0,-2 1-26,-81 5-2678,72-15-2274,10-2-3038,3 0-3466</inkml:trace>
  <inkml:trace contextRef="#ctx0" brushRef="#br1" timeOffset="-177302.762">17347 7221 11925,'25'37'8223,"-10"6"-4141,-13-31-3945,0 1-1,0-1 1,-2 1-1,1-1 1,-2 1 0,1-1-1,-2 0 1,0 1-1,0-1 1,-1 1-137,-1-37-13817,4 4 2054</inkml:trace>
  <inkml:trace contextRef="#ctx0" brushRef="#br1" timeOffset="-177301.762">17374 7119 9973,'-3'0'2673,"-2"0"80,3 2-992,2 1-913,0 1-304,0 1-239,2 0-465,1 0-369,2-1-2224,-1-1-2193,1 2-5507</inkml:trace>
  <inkml:trace contextRef="#ctx0" brushRef="#br1" timeOffset="-176869.111">17557 7167 11637,'45'-4'8647,"-39"2"-8434,-1 1-1,0 0 1,1 0 0,-1 0 0,1 0-1,-1 1 1,1 0 0,0 0 0,-1 1-1,1-1 1,-1 1 0,1 1 0,-1-1-1,0 1 1,0 0 0,1 0-1,-1 0 1,0 1 0,-1-1 0,1 1-1,0 1 1,-1-1 0,2 2-213,-6-2 3,0-1 1,0 1-1,0-1 1,0 1-1,-1 0 1,1-1-1,-1 1 1,0-1-1,1 1 1,-1-1-1,0 0 1,-1 1-1,1-1 1,0 0-1,-1 0 1,1 0-1,-1 1 1,0-2-1,1 1 1,-1 0-1,0 0 1,0-1-1,0 1 1,-1-1-1,1 1 1,0-1-1,0 0 1,-1 0-1,1 0 1,-1 0-1,0 0-3,-3 2-9,-7 7 1,0-1 0,1 2 0,0-1 1,0 2-1,1 0 0,1 0 0,0 1 0,1 0 1,0 0-1,1 1 0,-1 3 8,52-23 3095,109-7-1257,-129-1-5937,-11-10-6398,-9 17 6535,3-8-7587</inkml:trace>
  <inkml:trace contextRef="#ctx0" brushRef="#br1" timeOffset="-176615.203">17904 7193 11925,'16'20'8317,"-5"6"-4082,0 62-2452,-10-77-1337,0 5-2318,0-35-4863,-1 0-332,0 0-3949</inkml:trace>
  <inkml:trace contextRef="#ctx0" brushRef="#br1" timeOffset="-176614.203">17929 7029 12502,'-1'-2'3137,"1"2"881,3 8-4050,1 1-2577,1 0-2578,3 1-6626</inkml:trace>
  <inkml:trace contextRef="#ctx0" brushRef="#br1" timeOffset="-176252.028">18052 7111 10677,'40'58'10166,"-25"44"-6737,-5-21-2244,3-102-1068,27-143-61,-39 160-33,30-56-14,-30 59 5,-1 0 0,1 0 1,0 1-1,-1-1 0,1 0 0,0 0 1,0 0-1,0 1 0,-1-1 0,1 0 1,0 1-1,0-1 0,0 1 1,0-1-1,0 1 0,0-1 0,0 1 1,0 0-1,0-1 0,0 1 0,1 0 1,-1 0-1,0 0 0,0 0 1,0 0-1,0 0 0,0 0 0,0 0 1,0 1-1,0-1 0,0 0 0,0 1 1,0-1-1,0 0 0,0 1 1,0-1-1,0 1 0,0 0 0,0-1 1,0 1-1,0 0 0,0 0 0,-1-1 1,1 1-1,0 0 0,-1 0 1,1 0-1,0 0 0,-1 0 0,0 0 1,1 0-1,-1 0 0,1 0 0,-1 0 1,0 0-15,43 124 836,-20-45-1048,-10-61-2481,-6-20-1754,1-6-3759,-1-3-3503</inkml:trace>
  <inkml:trace contextRef="#ctx0" brushRef="#br1" timeOffset="-175628.801">18629 7077 10565,'-10'-17'7513,"-8"8"-3732,-43 19-525,57-7-3225,0 0-1,0 0 0,1 1 1,-1-1-1,1 1 0,0 0 1,0 0-1,0 0 0,0 0 1,1 1-1,0-1 0,0 1 0,0 0 1,0-1-1,1 1 0,0 0 1,0 0-1,0 0 0,0 0 1,1 0-1,0 0 0,0 0 0,0 0 1,1 0-1,0 0 0,0 0 1,0 0-1,0 0 0,1-1 1,0 1-1,0 0 0,0-1 1,0 1-1,1-1 0,0 0 0,0 0 1,0 0-1,0 0 0,4 3-30,-4-6-26,1 0 0,0 0-1,0 0 1,-1-1 0,1 1-1,0-1 1,0 0 0,0 0-1,-1 0 1,1 0 0,0-1-1,0 1 1,0-1 0,-1 0-1,1 0 1,-1-1 0,1 1-1,-1-1 1,1 1-1,-1-1 1,0 0 0,0-1-1,1 1 1,-2 0 0,1-1-1,0 0 1,0 0 0,-1 0-1,0 0 1,0 0 0,1 0-1,-2 0 1,1-1 0,0 1-1,-1-1 1,1 1 0,-1-1-1,0 0 1,0 1 0,0-4 26,5-45 496,26 225 841,-24-148-1031,-1 1 0,-2-1 0,0 1 0,-2 0 0,-1 0 0,0 1 0,-3-1 1,-2 26-307,3-50 10,0 0 0,0 0 1,-1 1-1,1-1 0,0 0 1,-1 0-1,0 0 0,1 0 1,-1 0-1,0 0 0,0 0 1,0 0-1,0 0 0,-1 0 1,1-1-1,0 1 0,-1 0 1,1-1-1,-1 1 0,0-1 1,1 1-1,-1-1 0,0 0 1,0 0-1,0 0 0,0 0 1,0 0-1,0 0 1,0-1-1,0 1 0,0 0 1,0-1-1,0 0 0,-1 0 1,1 1-1,0-1 0,0 0 1,0-1-1,-1 1 0,1 0 1,0-1-1,0 1 0,0-1 1,0 0-1,0 1 0,0-1 1,0 0-1,0 0 0,-1-1-10,-27-57-2681,25 37-2174,2-1-5233,2 8-2304</inkml:trace>
  <inkml:trace contextRef="#ctx0" brushRef="#br1" timeOffset="-175312.794">19082 6828 13718,'3'40'12226,"7"20"-9231,-1-6-2195,20 169-1163,-29-218-801,1 9-2159,0-11-1887,1-1-3867,1-1-1509</inkml:trace>
  <inkml:trace contextRef="#ctx0" brushRef="#br1" timeOffset="-175049.541">19143 7409 17128,'-4'9'4130,"3"-1"16,1-4-2065,1-4-1121,2 0-512,1-1-400,0-3-864,2-3 384,0-6-3714,0-2-3410,-1-4-8419</inkml:trace>
  <inkml:trace contextRef="#ctx0" brushRef="#br1" timeOffset="-146717.225">13483 8501 8164,'-13'28'10096,"-2"3"-4810,-40 132-3298,53-149-1962,-1 0-1,2 0 1,0 0-1,1 1 1,0-1-1,1 0 1,1 0-1,0 0 1,1 0-1,1-1 0,0 1 1,0-1-1,2 0 1,-1 0-1,2 0 1,0-1-1,0 0 1,1 0-1,0-1 1,1 0-1,1 0 1,1 0-26,27-5 536,-41-21-2847,-3 2-4079,4 3-658,1-1-3818</inkml:trace>
  <inkml:trace contextRef="#ctx0" brushRef="#br1" timeOffset="-146138.367">13806 8729 9476,'-4'-28'10715,"-22"25"-6348,-36 24-2564,61-21-1712,-3 2-58,0 0-1,1 1 1,-1-1-1,0 1 1,1 0-1,-1 0 0,1 0 1,0 0-1,0 1 1,1-1-1,-1 1 1,0 0-1,1 0 1,0 0-1,0 0 1,0 0-1,1 0 1,0 0-1,-1 1 1,1-1-1,1 1 1,-1-1-1,1 1 1,-1-1-1,1 1 1,0-1-1,1 0 1,-1 1-1,1-1 0,0 1 1,0-1-1,1 0 1,-1 1-1,1-1 1,0 0-1,0 0 1,0 0-1,0 0 1,1-1-1,0 1 1,-1-1-1,1 1 1,1-1-1,-1 0 1,0 0-1,4 2-32,-3-2 19,-1-1 0,1 0 0,0 0 0,-1 0 0,1 0 0,0-1 0,0 0 0,0 1 0,0-1 0,0-1 0,0 1 0,1 0 0,-1-1-1,0 0 1,0 0 0,0 0 0,0-1 0,1 0 0,-1 1 0,0-1 0,1-1-19,19-24-6040,-17 9-5246,-3 8 284</inkml:trace>
  <inkml:trace contextRef="#ctx0" brushRef="#br1" timeOffset="-145583.176">13920 8708 11477,'32'-15'8269,"3"9"-4620,-31 5-3581,1 1-1,0 0 0,-1 1 1,1-1-1,-1 1 0,1 0 0,-1 0 1,1 0-1,-1 1 0,0-1 1,0 1-1,1 0 0,-1 0 1,0 1-1,-1-1 0,1 1 0,0 0 1,-1 0-1,0 0 0,1 0 1,0 2-68,4 8-8,-1 0 1,-1 0-1,0 1 1,0-1-1,-2 1 1,0 1-1,0-1 1,-1 0-1,-1 1 1,0 1 7,-39-78-654,35 58 725,-1 1 0,0 0 0,0 0 0,0 0 0,0 1 0,-1-1 0,1 1 0,-1-1 0,0 1 0,1 0 0,-1 0 0,0 1 0,0-1 0,0 1 0,0 0-1,0 0 1,-1 1 0,1-1 0,0 1 0,0 0 0,-1 0 0,1 0 0,0 0 0,0 1 0,0 0 0,-1-1 0,1 2 0,0-1 0,0 0 0,0 1 0,1 0 0,-1 0 0,0 0-1,1 0 1,-1 1 0,1-1 0,0 1 0,-1 0 0,2 0 0,-1 0 0,0 0 0,0 1 0,1-1 0,0 1 0,0 0 0,0-1 0,0 1 0,0 0 0,1 0 0,0 0 0,0 0 0,0 0-1,0 1 1,0 3-71,1-6 28,1 0 0,-1 0-1,1 0 1,-1 0 0,1 0 0,0 0-1,0 0 1,0 0 0,0 0-1,0 0 1,0 0 0,0-1-1,1 1 1,-1 0 0,1-1-1,-1 1 1,1-1 0,0 0-1,0 1 1,-1-1 0,1 0-1,0 0 1,0 0 0,0 0-1,0 0 1,0-1 0,0 1-1,0-1 1,0 1 0,1-1-1,-1 0 1,0 0 0,0 0-1,0 0 1,0 0 0,1 0-1,0-1-26,81-22-1551,-57 1-2796,-7 4-6584,-8 10-1164</inkml:trace>
  <inkml:trace contextRef="#ctx0" brushRef="#br1" timeOffset="-145298.018">14201 8713 11381,'25'32'9313,"-8"7"-4426,8 89-3209,-20-85-841,1 25-2446,-12-77-13307,4-6 3361</inkml:trace>
  <inkml:trace contextRef="#ctx0" brushRef="#br1" timeOffset="-145050.58">14246 8689 11973,'19'-18'8286,"7"13"-4432,-21 5-3726,0 1 0,0 0-1,-1 0 1,1 0 0,0 0-1,-1 1 1,1-1 0,-1 1-1,0 0 1,1 1 0,-1-1-1,0 1 1,-1 0 0,1 0-1,0 0 1,1 2-128,-1 0 74,0 1 1,0-1-1,-1 1 0,0 0 0,0 0 1,0 1-1,-1-1 0,0 1 0,0-1 1,-1 1-1,1 0 0,-1 5-74,-1-10 11,0 0 0,0 1-1,0-1 1,0 0-1,0 1 1,-1-1 0,1 0-1,-1 0 1,1 0-1,-1 1 1,0-1-1,0 0 1,0 0 0,0 0-1,0 0 1,-1 0-1,1-1 1,0 1 0,-1 0-1,0 0 1,1-1-1,-1 1 1,0-1 0,0 0-1,0 1 1,0-1-1,0 0 1,0 0 0,0 0-1,0 0 1,0-1-1,0 1 1,-1-1 0,1 1-1,0-1 1,0 0-1,-1 0 1,1 0 0,-1 0-11,-28 1-1375,11-6-5158,17 2-865,2-2-4741</inkml:trace>
  <inkml:trace contextRef="#ctx0" brushRef="#br1" timeOffset="-144533.977">14475 8682 12454,'38'-27'10872,"-34"27"-10804,0 1 1,0-1 0,0 1 0,0 0-1,0 0 1,0 0 0,0 0-1,0 1 1,0 0 0,-1 0 0,1 0-1,-1 0 1,1 0 0,-1 1-1,0-1 1,0 1 0,0 0 0,0 0-1,-1 0 1,1 0 0,-1 1-1,0-1 1,0 1 0,0-1-1,0 2-68,65 111-2774,-101-159 829,32 40 2065,0 1 0,-1 0-1,1 0 1,-1 0 0,0 0 0,0 0-1,1 0 1,-1 1 0,0 0 0,0-1-1,0 1 1,0 0 0,-1 1 0,1-1-1,0 0 1,0 1 0,-1 0 0,1 0 0,0 0-1,0 0 1,-1 0 0,1 1 0,0-1-1,0 1 1,0 0 0,-1 0 0,1 0-1,0 0 1,0 1 0,1-1 0,-1 1 0,0 0-1,0-1 1,1 1 0,-1 1 0,1-1-1,-2 2-119,3-4 52,-1 1-1,1 0 0,0 0 1,0 0-1,-1 0 1,1 0-1,0 0 0,0 1 1,0-1-1,0 0 1,0 1-1,0-1 0,0 1 1,1-1-1,-1 0 0,0 1 1,1 0-1,-1-1 1,1 1-1,0-1 0,-1 1 1,1 0-1,0-1 1,0 1-1,0 0 0,0-1 1,0 1-1,1-1 1,-1 1-1,0 0 0,1-1 1,-1 1-1,1-1 0,0 1 1,-1-1-1,1 1 1,0-1-1,0 1 0,0-1 1,0 0-1,0 0 1,0 1-1,0-1 0,0 0 1,1 0-1,0 0-51,83 5-878,-57-13-3477,0-4-5272,-12 4-2616</inkml:trace>
  <inkml:trace contextRef="#ctx0" brushRef="#br1" timeOffset="-144279.94">14827 8658 10821,'-35'-16'10466,"9"37"-6699,3 54-1923,23-72-1813,-1-1-1,0 1 1,1-1 0,0 1 0,0 0 0,0-1 0,0 1 0,0-1 0,0 1 0,1-1 0,-1 1 0,1-1 0,0 1 0,0-1 0,-1 1-1,2-1 1,-1 0 0,0 1 0,0-1 0,1 0 0,-1 0 0,1 0 0,0 0 0,0 0 0,-1 0 0,1-1 0,0 1 0,1-1-1,-1 1 1,0-1 0,0 0 0,1 0 0,-1 0 0,0 0 0,1 0 0,-1 0 0,1-1 0,-1 1 0,1-1 0,-1 0 0,1 1-1,0-1 1,-1-1 0,1 1 0,-1 0 0,1 0 0,-1-1 0,1 0 0,1 0-31,32-22-4015,-25 13-683,-2-1-3645,-3 1-2998</inkml:trace>
  <inkml:trace contextRef="#ctx0" brushRef="#br1" timeOffset="-144027.406">14940 8681 12486,'2'6'3281,"0"3"161,0-1-1505,1 1-545,1 0-271,0 3-193,0-2-255,-2 2-161,1 0-128,-1-3-96,0 0-192,-1-1-240,-1-2-384,0-4-689,1-2 1906,-2 0-4515,0-4-3105,1-4-7636</inkml:trace>
  <inkml:trace contextRef="#ctx0" brushRef="#br1" timeOffset="-144026.406">14953 8591 12774,'2'3'2513,"2"1"-192,0 1-4162,0-1-2801,-1-4-6467</inkml:trace>
  <inkml:trace contextRef="#ctx0" brushRef="#br1" timeOffset="-143807.105">15108 8505 11045,'14'22'9495,"-4"23"-6957,-8-30-1352,32 198 87,-34-209-1484,0-3-5770,1-7-2332,-1 0-2703</inkml:trace>
  <inkml:trace contextRef="#ctx0" brushRef="#br1" timeOffset="-143543.938">15091 8691 10805,'1'5'3169,"2"-3"129,1 0-641,1-2-1120,1 0-433,2-1-159,2 0-225,-1 2-256,0 0-144,-2-1-31,2 2-193,-2 0-144,3-2-321,1 0-415,1-1-609,-1-2-2224,4-1-2818,-1-7-6307</inkml:trace>
  <inkml:trace contextRef="#ctx0" brushRef="#br1" timeOffset="-143289.908">15337 8619 14070,'4'28'6065,"4"17"-2092,-8-42-3932,0 0 0,1-1-1,-1 1 1,1 0 0,-1-1 0,1 1-1,0 0 1,0-1 0,0 1 0,0-1-1,0 0 1,1 1 0,-1-1 0,1 0-1,-1 0 1,1 0 0,0 0 0,0 0-1,0 0 1,0 0 0,0-1 0,0 1-1,1-1 1,-1 1 0,0-1 0,1 0-1,-1 0 1,1 0 0,0 0 0,-1-1-1,1 1 1,0-1 0,-1 1 0,1-1-1,1 0-40,2-3 5,-1-1-1,0 1 0,0-1 0,0 0 0,0-1 1,-1 1-1,1-1 0,-1 0 0,0 0 0,-1 0 0,1-1 1,-1 1-1,0-1 0,0 0 0,-1 0 0,0 0 1,0 0-1,0 0 0,-1 0 0,0-1 0,0 0-4,10-5 782,-8 49 291,-2-33-1015,6 263 2159,-7-153-8545,2-114-5712,-2-5 672</inkml:trace>
  <inkml:trace contextRef="#ctx0" brushRef="#br1" timeOffset="-142603.551">16121 8624 9909,'-9'-15'8188,"-7"6"-3613,-47 6-957,56 3-3005,3 0-578,1 0 0,-1 0 0,0 0 0,1 0 0,-1 1 0,1 0 0,-1-1 0,1 1 0,0 0 0,-1 1 0,1-1 0,0 1 0,0-1 0,0 1 0,0 0 0,0 0 0,0 0 0,0 1 0,1-1 0,-1 1 0,1-1 0,0 1 0,-1 0 0,1 0 0,1 0 0,-1 0 0,0 0 0,1 1 0,-1-1 0,1 0 0,0 1 0,0-1 0,1 1 0,-1-1 0,1 1 0,-1-1 0,1 1 0,0-1 0,0 1 0,1-1 0,-1 1 0,1-1 0,1 4-35,0-1-56,0-1-1,1 0 1,-1 0 0,1 0 0,1 0 0,-1 0 0,1 0 0,-1-1 0,1 1 0,1-1 0,-1 0-1,0-1 1,1 1 0,0-1 0,0 0 0,0 0 0,0 0 0,1-1 0,-1 1 0,1-2 0,-1 1-1,1 0 1,0-1 0,-1 0 0,1 0 0,0-1 0,0 0 0,0 0 0,0 0 0,0-1 0,-1 1-1,1-2 1,0 1 0,0 0 0,0-2 56,29-30-6522,-25 1-2851,-7 7-1160</inkml:trace>
  <inkml:trace contextRef="#ctx0" brushRef="#br1" timeOffset="-142309.377">16149 8480 11221,'-2'10'9621,"4"12"-7669,-1-16-871,6 90 1971,7 55-3215,-14-151 231,2 8-2554,4-11-10231,0-2 1104</inkml:trace>
  <inkml:trace contextRef="#ctx0" brushRef="#br1" timeOffset="-142001.749">16345 8611 8996,'-6'2'8063,"-1"3"-3548,-20 30-1094,25-32-3369,0 0-1,0 0 0,0 0 0,1 0 0,-1 0 0,1 0 0,0 0 0,0 1 0,0-1 1,0 0-1,0 1 0,1-1 0,-1 1 0,1-1 0,0 0 0,0 1 0,1-1 0,-1 1 1,1-1-1,-1 0 0,1 1 0,0-1 0,0 0 0,1 1 0,-1-1 0,1 0 0,-1 0 1,1 0-1,0 0 0,0-1 0,0 1 0,1 0 0,-1-1 0,0 0 0,1 1 0,0-1 1,0 0-1,2 1-51,2-1 1,-1-1 1,1 0 0,-1 0 0,1 0 0,0-1 0,-1 0-1,1-1 1,0 1 0,-1-1 0,1 0 0,0-1-1,-1 0 1,0 0 0,5-2-2,-9 3-7,1 0 0,-1 0-1,0-1 1,1 1 0,-1-1 0,0 1 0,0-1-1,0 0 1,0 0 0,0 0 0,0 0-1,-1 0 1,1 0 0,0 0 0,-1 0-1,0-1 1,0 1 0,0-1 0,0 1 0,0-1-1,0 1 1,0-1 0,-1 0 0,1 1-1,-1-1 1,0 0 0,0 0 0,0 1 0,0-1-1,-1 0 1,1 1 0,-1-1 0,1 0-1,-1 1 1,0-1 0,-1-2 7,0 2-76,1-1 0,-1 0 1,0 1-1,0-1 0,-1 1 0,1 0 0,-1 0 1,0 0-1,0 0 0,0 0 0,0 1 0,0-1 1,0 1-1,-1 0 0,1-1 0,-1 2 1,0-1-1,1 0 0,-1 1 0,0 0 0,0 0 1,0 0-1,0 0 0,0 1 0,0-1 0,0 1 1,-4 0 75,4 3-3140,7-3-7447,4 0-327</inkml:trace>
  <inkml:trace contextRef="#ctx0" brushRef="#br1" timeOffset="-141685.291">16525 8603 11829,'22'29'9864,"-4"3"-5900,-14-24-3849,-1-1 0,1 0 0,0 0 1,1-1-1,0 1 0,0-1 0,0 0 1,0 0-1,1-1 0,0 1 0,3 1-115,-4-6 12,-1-1 0,0 1 0,1-1 0,-1 0 1,0 0-1,1 0 0,-1-1 0,0 1 0,1-1 0,-1 0 0,0-1 0,0 1 0,0-1 0,0 1 0,0-1 0,0 0 0,-1-1 0,1 1 0,-1-1 0,1 1 0,-1-1 0,0 0 0,0 0 0,0-1 0,0 1 0,-1-1 0,1 1 0,-1-1 0,0 0 1,0 0-1,0 0 0,-1 0 0,1 0 0,-1 0 0,0 0 0,0 0 0,-1-1 0,1 1 0,-1-3-12,-1-29-695,-1 13-2681,5 0-8619,1 12 683</inkml:trace>
  <inkml:trace contextRef="#ctx0" brushRef="#br1" timeOffset="-141384.591">16804 8486 10645,'12'13'7446,"-3"4"-3402,4 44-1069,-11-52-2305,21 111 309,-23-119-980,0-1 0,1 1 0,-1-1 0,0 1 0,0-1-1,0 1 1,0-1 0,0 0 0,1 1 0,-1-1 0,0 1 0,0-1 0,1 1 0,-1-1 0,0 0 0,1 1 0,-1-1 0,0 0 0,1 1-1,-1-1 1,1 0 0,-1 0 0,1 1 0,-1-1 0,0 0 0,1 0 0,-1 0 0,1 0 0,-1 1 0,1-1 0,-1 0 0,1 0 0,-1 0-1,1 0 1,-1 0 0,1 0 0,-1 0 0,1 0 0,-1-1 0,1 1 0,-1 0 0,1 0 0,-1 0 0,0 0 0,1-1 0,-1 1 0,1 0-1,-1 0 1,1-1 0,-1 1 0,0 0 0,1-1 0,-1 1 0,0 0 0,1-1 0,-1 1 0,0-1 0,0 1 0,1 0 0,-1-1 1,11-32-127,-9 23 80,-2 8 26,0 0 0,1 0-1,-1 0 1,1 0-1,-1 0 1,1 0-1,0 0 1,0 0-1,0 0 1,0 0-1,0 1 1,0-1 0,1 0-1,-1 1 1,0-1-1,1 1 1,-1-1-1,1 1 1,0 0-1,-1-1 1,1 1-1,0 0 1,0 0 0,0 0-1,0 0 1,0 1-1,0-1 1,0 0-1,0 1 1,0 0-1,0-1 1,0 1-1,0 0 1,0 0 0,0 0-1,1 0 1,-1 1-1,0-1 1,0 0-1,0 1 1,0 0-1,0-1 1,0 1-1,0 0 1,0 0 0,0 0-1,-1 0 1,1 1 21,35 83 638,-37-83-614,1 0-1,-1 0 1,0 0 0,0 0-1,0 0 1,0 0-1,0 0 1,0 1-1,0-1 1,-1 0-1,1 0 1,-1 0-1,1 0 1,-1 0-1,0 0 1,0-1 0,0 1-1,0 0 1,0 0-1,0 0 1,0-1-1,-1 1 1,1-1-1,0 1 1,-1-1-1,0 1 1,1-1 0,-1 0-1,0 0 1,0 0-1,1 0 1,-1 0-1,0 0 1,0-1-1,0 1 1,0 0-1,0-1 1,0 0-1,0 1 1,0-1 0,-1 0-1,1 0-23,-1 0-141,1 0 1,-1 0-1,1-1 0,-1 1 0,1-1 1,0 1-1,-1-1 0,1 0 0,0 0 1,-1 0-1,1 0 0,0 0 0,0 0 1,0-1-1,0 1 0,0-1 0,0 0 1,0 1-1,1-1 0,-1 0 0,1 0 1,-1 0-1,1 0 0,0 0 0,0 0 141,-12-39-12144,13 19 704</inkml:trace>
  <inkml:trace contextRef="#ctx0" brushRef="#br1" timeOffset="-141052.637">17124 8462 12134,'2'72'12059,"17"94"-8052,-7-112-4365,-9-65-15489,-1 6 3868</inkml:trace>
  <inkml:trace contextRef="#ctx0" brushRef="#br1" timeOffset="-140751.772">17238 8683 12054,'36'1'5306,"41"0"-461,-73-1-4742,1 0 0,-1 0 0,0-1 0,1 0 0,-1 1 0,0-2 0,0 1 0,0 0 0,0-1 0,0 0 0,0 1 0,0-2 0,0 1 0,0 0 0,-1-1 0,0 0 0,1 1 0,-1-2 0,0 1 0,0 0 0,0 0 0,-1-1 0,1 0-103,-2 2 6,-1-1 1,1 1-1,-1-1 0,1 1 1,-1-1-1,0 1 0,0-1 1,0 0-1,0 1 1,0-1-1,-1 1 0,1-1 1,-1 1-1,1-1 0,-1 1 1,0 0-1,0-1 0,0 1 1,-1 0-1,1 0 0,0-1 1,-1 1-1,0 0 1,1 0-1,-1 1 0,0-1 1,0 0-1,0 1 0,0-1 1,0 1-1,0-1 0,0 1 1,-1 0-1,1 0 0,-1 0 1,1 0-1,0 0 1,-1 1-1,1-1 0,-1 1 1,1 0-1,-1 0 0,0-1 1,1 2-1,-1-1 0,1 0 1,-1 0-1,1 1 1,-1 0-1,1-1 0,-1 1 1,1 0-1,0 0 0,-1 0 1,1 0-1,0 1 0,0-1 1,0 1-1,0-1 0,-2 3-6,-1 3 213,1 0 1,-1 1-1,1 0 0,1 0 0,0 0 0,0 0 0,0 1 0,1-1 0,0 1 0,1-1 0,0 1 0,0 0 0,1 7-213,0-11 66,0-1-1,0 1 0,0-1 0,1 0 1,-1 1-1,1-1 0,0 1 1,1-1-1,-1 0 0,1 0 0,0 0 1,0 0-1,0 0 0,0 0 1,1 0-1,0-1 0,-1 1 1,1-1-1,0 0 0,1 0 0,-1 0 1,1 0-1,-1-1 0,1 1 1,0-1-1,0 0 0,3 2-65,-4-4-173,0 1 1,0-1-1,-1 1 0,1-1 1,0 0-1,0 0 0,-1-1 1,1 1-1,0 0 0,0-1 1,-1 0-1,1 1 0,0-1 1,-1 0-1,1 0 0,-1-1 1,1 1-1,-1-1 0,0 1 1,1-1-1,-1 1 0,0-1 1,1-1 172,14-14-4615,-3 0-3575,0-3-4506</inkml:trace>
  <inkml:trace contextRef="#ctx0" brushRef="#br1" timeOffset="-140551.248">17631 8507 13526,'-32'10'9730,"30"-9"-9608,0 0 0,-1 1 0,1-1 1,0 1-1,0 0 0,0 0 0,0 0 0,0 0 1,0 0-1,0 0 0,1 0 0,-1 0 0,1 1 1,0-1-1,-1 1 0,1-1 0,0 1 0,1 0 1,-1-1-1,0 1 0,1 0 0,-1-1 0,1 1 1,0 0-1,0 2-122,1-1 77,-1-1 1,1 0 0,0 1-1,0-1 1,0 1 0,0-1-1,1 0 1,-1 0 0,1 0 0,0 0-1,0 0 1,0 0 0,0 0-1,1 0 1,-1-1 0,1 1-1,-1-1 1,1 0 0,0 0-78,34 55 1528,-37-54-1503,1 1-1,-1-1 1,-1 0 0,1 0 0,0 0 0,-1 0-1,1 0 1,-1 0 0,0 0 0,0 0 0,0-1 0,0 1-1,-1 0 1,1 0 0,-1-1 0,0 1 0,0-1-1,0 1 1,0-1 0,0 0 0,0 0 0,0 0 0,-1 0-1,1 0 1,-1 0 0,0-1 0,1 1 0,-1-1-1,0 0 1,0 0 0,0 0 0,0 0 0,0 0 0,0-1-1,0 1 1,-3-1-25,-46 3-8318,43-4 72,-1-3-5382</inkml:trace>
  <inkml:trace contextRef="#ctx0" brushRef="#br1" timeOffset="-139777.448">17905 8654 12358,'41'12'8840,"64"-31"-5480,-97 16-3152,-4 3-161,-1 0 0,0 0-1,0-1 1,0 0 0,0 1-1,1-1 1,-1 0 0,0 0-1,-1-1 1,1 1 0,0-1-1,0 1 1,0-1 0,-1 0-1,1 0 1,-1 0 0,0-1-1,1 1 1,-1 0 0,0-1 0,0 1-1,-1-1 1,1 0 0,0 0-1,-1 0 1,1-2-47,-4 2-3,-1 0 1,0 1-1,0-1 0,0 1 1,0-1-1,-1 1 0,1 0 1,0 0-1,-1 0 0,0 1 1,1 0-1,-1-1 0,0 1 1,1 0-1,-1 1 0,0-1 1,0 1-1,0-1 0,0 1 1,0 0-1,0 1 0,-2-1 3,3 0 37,0-1 0,0 0 0,0 1 0,0-1-1,0 1 1,0 0 0,0 0 0,0 0 0,0 0-1,0 1 1,0-1 0,0 1 0,0 0 0,0 0 0,0 0-1,0 0 1,0 0 0,0 1 0,1-1 0,-1 1 0,1 0-1,-1 0 1,1 0 0,0 0 0,-1 0 0,1 0 0,0 1-1,0-1 1,1 1 0,-1-1 0,0 1 0,1 0 0,0 0-1,0-1 1,0 1 0,0 0 0,0 0 0,0 0 0,1 0-1,-1 0 1,1 1-37,0 2 55,0-1 0,0 1 0,0 0 0,1 0 0,0 0 0,0 0 0,1-1 0,-1 1 0,1 0 0,0-1 1,1 1-1,-1-1 0,1 0 0,0 0 0,1 0 0,-1 0 0,1-1 0,0 1 0,0-1 0,0 0 0,1 0 0,-1-1 0,1 1 0,0-1 0,0 0 0,0 0 0,1 0 0,-1-1 0,1 0 0,-1 0 0,1-1 0,0 1 0,-1-1 0,1 0 0,0-1 0,0 1 0,0-1 0,0 0 0,0-1 0,0 0-55,37-44-5140,-28 6-7184,-9 18 172</inkml:trace>
  <inkml:trace contextRef="#ctx0" brushRef="#br1" timeOffset="-139393.793">18231 8534 11221,'42'-8'9681,"-39"8"-9374,0 0 0,0 0 0,0 0 0,0 1 0,-1 0-1,1-1 1,0 1 0,-1 0 0,1 0 0,0 0 0,-1 1-1,1-1 1,-1 1 0,0-1 0,1 1 0,-1 0 0,0 0-1,0 0 1,0 0 0,1 2-307,16 19 433,-7-12-396,-2 2 1,0-1 0,0 2-1,-1-1 1,-1 1 0,0 1-1,4 11-37,-3-4-604,-12-30-1307,2 3 1941,0 1 0,-1 0 1,0 0-1,0 0 1,0 0-1,0 0 0,-1 0 1,0 0-1,0 1 1,0-1-1,0 1 0,0 0 1,0 0-1,-1 0 1,0 0-1,1 1 0,-1-1 1,0 1-1,0 0 1,-1 0-1,1 1 0,0-1 1,0 1-1,-1 0 1,1 0-1,-1 0 0,1 1 1,-1 0-1,1 0 1,-1 0-1,0 0 0,1 0 1,-1 1-1,1 0 1,0 0-1,-1 0 0,1 1 1,0 0-1,-1-1 1,1 1-1,0 1 0,1-1 1,-4 3-31,5-5 60,0 1 1,0 0 0,0 0 0,0 0-1,1 1 1,-1-1 0,0 0-1,1 1 1,-1-1 0,1 1-1,-1-1 1,1 1 0,0 0-1,0 0 1,0-1 0,0 1-1,0 0 1,0 0 0,0 0-1,0 0 1,1 0 0,-1 0-1,1 1 1,0-1 0,0 0-1,-1 0 1,1 0 0,0 0 0,1 0-1,-1 0 1,0 1 0,1-1-1,-1 0 1,1 0 0,0 0-1,-1 0 1,1 0 0,0 0-1,0-1 1,0 1 0,1 0-1,-1 0 1,0-1 0,1 1-1,-1-1 1,1 1 0,1 0-61,2 2-141,1-1 1,1 0-1,-1 0 1,0-1 0,0 0-1,1 0 1,0 0-1,-1-1 1,1 0-1,0 0 1,-1 0 0,1-1-1,0 0 1,0-1-1,0 0 1,-1 0-1,1 0 1,3-1 140,32-13-5677,-4-8-5060,-18 9 316</inkml:trace>
  <inkml:trace contextRef="#ctx0" brushRef="#br1" timeOffset="-139115.126">18640 8541 10069,'-2'-5'8336,"-6"5"-4298,-24 12-2327,29-10-843,-2 0-749,0 0 0,0 1 0,1 0-1,-1 0 1,1 0 0,0 0 0,0 1 0,0 0 0,0 0-1,0 0 1,1 0 0,0 0 0,0 1 0,0-1 0,1 1 0,-1 0-1,1 0 1,0 0 0,0 0 0,1 0 0,0 1 0,0-1-1,0 0 1,0 1 0,1-1 0,0 0 0,0 1 0,0-1-1,1 1 1,0-1 0,0 0 0,0 1 0,1-1 0,-1 0-1,3 4-118,-2-5-37,0-1 1,0 0-1,0 0 0,0 0 0,1-1 0,-1 1 0,1 0 0,0-1 0,-1 0 0,1 0 0,0 1 0,0-2 0,1 1 0,-1 0 1,0-1-1,1 1 0,-1-1 0,1 0 0,-1 0 0,1 0 0,-1-1 0,1 1 0,-1-1 0,1 0 0,0 0 0,-1 0 1,1-1-1,0 1 0,-1-1 0,1 0 0,0 0 37,36-39-6488,-29 16 696,-7 15 1787,5-11-7731</inkml:trace>
  <inkml:trace contextRef="#ctx0" brushRef="#br1" timeOffset="-138792.087">18767 8428 12646,'-1'26'7896,"0"0"-4225,2 67-1949,13 65 796,-14-158-2508,0-1 0,1 0 1,-1 1-1,0-1 0,1 0 0,-1 1 0,1-1 0,-1 1 1,1-1-1,0 1 0,-1-1 0,1 1 0,-1 0 1,1-1-1,0 1 0,-1 0 0,1-1 0,0 1 0,-1 0 1,1 0-1,0-1 0,0 1 0,-1 0 0,1 0 1,0 0-1,0 0 0,-1 0 0,1 0 0,0 0 0,-1 0 1,1 1-1,0-1 0,0 0 0,-1 0 0,1 1 0,0-1 1,-1 0-1,1 1 0,0-1 0,-1 0 0,1 1 1,-1-1-1,1 1 0,-1-1 0,1 1 0,-1-1 0,1 1 1,-1 0-1,1-1 0,-1 1 0,0 0 0,1-1 1,-1 1-1,0 0 0,0-1 0,1 1 0,-1 0 0,0 0 1,0-1-1,0 1 0,0 0 0,0 0 0,0-1 1,0 1-1,0 0-10,30-76-38,21-29 12,-50 102 28,1 1 0,0 0 0,0 0-1,0 0 1,0 0 0,0 0 0,0 1 0,0-1 0,0 0 0,1 1 0,-1 0 0,0-1 0,0 1 0,0 0 0,0 0 0,1 0 0,-1 1 0,0-1 0,0 1 0,0-1 0,0 1 0,0-1 0,0 1 0,0 0 0,0 0 0,0 0 0,0 0 0,0 0 0,0 1 0,-1-1-1,1 1 1,0-1 0,-1 1 0,1-1 0,-1 1 0,0 0 0,0 0 0,1 0 0,-1-1 0,0 1 0,-1 0 0,1 0 0,0 1 0,0-1 0,-1 0 0,1 0 0,-1 0 0,0 0 0,0 0 0,0 1 0,0-1 0,0 0 0,0 1-2,12 177-1017,-12-167 73,0-11-2387,-3-3-8014,1-2-1157</inkml:trace>
  <inkml:trace contextRef="#ctx0" brushRef="#br1" timeOffset="-137969.511">13116 9400 9796,'3'45'11812,"5"5"-6037,6 14-4171,13 37-3343,-9-34 2725,-16-43-2513,-5-20-2968,-4-7-5658,1-2-1890</inkml:trace>
  <inkml:trace contextRef="#ctx0" brushRef="#br1" timeOffset="-137784.646">13086 9620 12022,'6'0'8880,"18"4"-5779,-11 0-2256,55 10 647,-23-16-5184,-38-1 233,-1-3-3544,-6 6 6604,8-7-11372</inkml:trace>
  <inkml:trace contextRef="#ctx0" brushRef="#br1" timeOffset="-137590.649">13332 9586 11477,'4'6'3010,"1"1"159,1 1-1632,-3 2-273,-2 1-175,0 1-305,0-1-240,1 1-175,-1 0-113,2-2-160,-5-1-336,4-3-449,-2-5-495,1-1-2178,-2-6-2608,1-6-6164</inkml:trace>
  <inkml:trace contextRef="#ctx0" brushRef="#br1" timeOffset="-137303.983">13331 9481 9412,'0'2'2273,"2"2"0,2 2-1072,1 0-817,0 2 1281,1-4-3858,-1-1-2193,7-2-6227</inkml:trace>
  <inkml:trace contextRef="#ctx0" brushRef="#br1" timeOffset="-136933.949">13462 9562 10117,'14'65'9596,"-2"-8"-6837,-11-48-2644,-1-9-64,1-1-1,-1 1 1,0 0 0,1 0 0,-1 0 0,0 0 0,1 0 0,-1 0-1,0 0 1,1 0 0,-1 0 0,0 0 0,1 0 0,-1 0 0,0 0 0,1 1-1,-1-1 1,0 0 0,1 0 0,-1 0 0,0 0 0,1 1 0,-1-1 0,0 0-1,0 0 1,1 0 0,-1 1 0,0-1-51,3-16-11,0 0-1,1 0 1,1 1-1,1-1 1,0 1-1,1 0 1,0 1-1,1-1 1,1 2-1,0-1 12,-8 13-2,-1 1 1,1-1-1,-1 0 0,1 1 0,-1-1 0,1 1 0,0-1 0,-1 1 0,1 0 1,0-1-1,0 1 0,-1 0 0,1-1 0,0 1 0,0 0 0,-1 0 1,1 0-1,0-1 0,0 1 0,-1 0 0,1 0 0,0 0 0,0 0 0,0 1 1,-1-1-1,1 0 0,0 0 0,0 0 0,-1 1 0,1-1 0,0 0 1,0 1-1,-1-1 0,1 0 0,0 1 0,-1-1 0,1 1 0,-1-1 0,1 1 1,0 0-1,-1-1 0,1 1 0,-1-1 0,0 1 0,1 0 0,-1 0 1,1-1-1,-1 1 0,0 0 0,0-1 0,1 1 0,-1 0 0,0 0 0,0 0 2,19 50 44,-16-44-16,3 18 64,-6-20-87,1 0 1,0 0 0,0 0-1,1 0 1,0-1 0,-1 1-1,1 0 1,1-1 0,-1 1-1,1-1 1,0 0-1,0 1 1,0-2 0,2 3-6,14-41-248,-13 11-145,-5 16 228,1 1 0,-1 0 1,1 0-1,1 1 0,-1-1 1,1 0-1,0 1 0,0 0 1,1-1-1,0 1 0,0 1 0,5-6 165,-7 11 80,0 1 0,-1-1-1,1 0 1,0 1-1,0 0 1,0-1-1,0 1 1,-1 0-1,1 0 1,0 0-1,-1 0 1,1 0-1,0 0 1,-1 0-1,0 1 1,1-1-1,-1 0 1,0 1-1,1-1 1,-1 1-1,0 0 1,0-1-1,-1 1 1,1 0 0,0 0-1,0-1 1,-1 1-1,1 0 1,-1 0-1,0 0 1,1 0-1,-1 0 1,0 0-1,0 0 1,0 0-1,0 0-79,1 2 110,26 100 284,-20-119-12271,-3 2-1017</inkml:trace>
  <inkml:trace contextRef="#ctx0" brushRef="#br1" timeOffset="-136580.033">13878 9618 10565,'27'1'5580,"13"0"-1962,-34-1-3437,0 0 1,0-1 0,0 0-1,0 1 1,0-2 0,0 1 0,-1-1-1,1 0 1,0 0 0,-1 0-1,1-1 1,-1 0 0,0 0-1,1-1-181,-5 3 30,0-1 1,0 1-1,0 0 0,0-1 0,-1 1 0,1 0 0,0-1 0,-1 1 1,1-1-1,-1 0 0,1 1 0,-1-1 0,0 1 0,1-1 0,-1 0 1,0 1-1,0-1 0,0 1 0,0-1 0,-1 0 0,1 1 0,0-1 0,-1 1 1,1-1-1,-1 0 0,0 1 0,1 0 0,-1-1 0,0 1 0,0-1 1,0 1-1,0 0 0,0-1 0,0 1 0,0 0 0,0 0 0,-1 0 1,1 0-1,0 0 0,-1 0 0,1 0 0,0 1 0,-1-1 0,1 0 1,-1 1-1,0-1 0,1 1 0,-1 0 0,1-1 0,-1 1 0,0 0 1,1 0-1,-1 0 0,1 0 0,-1 0 0,0 1 0,0-1-30,-1 0 53,-1 0 0,1 0 0,0 1-1,-1-1 1,1 1 0,0 0 0,0-1-1,0 1 1,0 1 0,0-1 0,0 0-1,0 1 1,0 0 0,0 0 0,1 0-1,-1 0 1,0 0 0,1 0 0,0 0-1,0 1 1,0-1 0,0 1 0,0 0-1,0 0 1,0 0 0,1-1 0,0 1-1,-1 1 1,1-1 0,0 0 0,1 0-1,-1 0 1,0 1 0,1-1 0,0 1-53,-2 0 104,0 0 1,1 0 0,-1 0 0,1 0-1,0 1 1,0-1 0,1 0 0,-1 1-1,1-1 1,0 1 0,0-1-1,0 0 1,1 1 0,0-1 0,-1 0-1,2 1 1,-1-1 0,0 0 0,1 0-1,0 0 1,0 0 0,0 0 0,0-1-1,1 1 1,-1 0 0,1-1 0,0 0-1,0 0 1,0 0 0,0 0 0,1 0-1,-1 0 1,1-1 0,0 0 0,0 0-1,0 0 1,0 0 0,0 0-105,64-11 14,-40-1-3955,-12 3-2021,1 2-3745,-8 2-532</inkml:trace>
  <inkml:trace contextRef="#ctx0" brushRef="#br1" timeOffset="-136201.111">14246 9748 14887,'-3'13'3617,"2"3"65,-2-1-2209,1-1-657,-2 0-79,0-3-305,0-1-480,0-4-801,-2 0-575,0-3-2258,1-1-2833,0-1-6595</inkml:trace>
  <inkml:trace contextRef="#ctx0" brushRef="#br1" timeOffset="-135683.841">14627 9391 9588,'13'-8'8071,"0"20"-4595,4 22-1350,59 187 369,-62-194-2477,-9-58-52,-3 17 5,-2 6 16,1-1 1,0 0-1,0 0 1,1 1-1,0-1 1,1 1 0,0 0-1,0-1 1,1 1-1,0 1 1,0-1-1,2-2 13,-3 9-1,0 1 0,0-1 0,1 0 0,-1 1 0,0 0 0,0 0 0,0 0 0,0 0 0,0 1 0,0-1 0,1 1 0,-1-1 1,0 1-1,0 0 0,0 0 0,-1 1 0,1-1 0,0 1 0,0-1 0,-1 1 0,1 0 0,-1 0 0,1 0 0,-1 0 0,0 0 0,0 1 0,0-1 0,0 1 0,0-1 0,-1 1 0,1 0 0,-1 0 0,0 0 0,0 0 0,0 0 0,1 2 1,-1 0 22,0 0 0,-1 0-1,1-1 1,-1 1-1,0 0 1,0 0 0,0 0-1,-1 0 1,0 0-1,0-1 1,0 1 0,-1 0-1,1-1 1,-1 1 0,0-1-1,0 1 1,-1-1-1,0 0 1,1 0 0,-1 0-1,0 0 1,-1-1-1,1 1 1,-1-1 0,1 0-1,-1 0 1,0 0-1,0 0 1,-1-1 0,1 1-1,0-1 1,-1 0 0,0-1-1,1 1 1,-1-1-1,0 0 1,0 0 0,1 0-1,-1-1 1,-1 0-22,-15-24-3961,25-12-7475,2 20 458</inkml:trace>
  <inkml:trace contextRef="#ctx0" brushRef="#br1" timeOffset="-135345.245">14978 9539 11269,'12'31'7943,"4"1"-4089,50 47-945,-64-78-2884,-1 0 0,1 1 0,-1-1 1,1 0-1,-1-1 0,1 1 0,0 0 0,-1 0 1,1-1-1,0 1 0,0-1 0,-1 1 1,1-1-1,0 0 0,0 0 0,0 0 1,0 0-1,-1 0 0,1 0 0,0 0 1,0-1-1,0 1 0,-1 0 0,1-1 1,0 0-1,0 1 0,-1-1 0,1 0 1,-1 0-1,1 0 0,-1 0 0,1 0 1,-1 0-1,1-1 0,-1 1 0,0 0 1,0-1-1,0 1 0,0-1 0,0 1 1,0-1-1,0 0 0,0 1 0,-1-1 1,1 0-1,0 0-25,20-85-478,-21 50-232,-1 2-2826,4 14-8023,-2 18 722</inkml:trace>
  <inkml:trace contextRef="#ctx0" brushRef="#br1" timeOffset="-135044.393">15280 9386 11429,'14'7'7318,"-3"7"-3334,9 39-1507,-17-41-1668,45 168-1919,-48-179 573,2 13-779,-3-10-2248,0-2-4009,-2-2-4328</inkml:trace>
  <inkml:trace contextRef="#ctx0" brushRef="#br1" timeOffset="-135043.393">15267 9584 13382,'0'1'3810,"3"-1"96,5 0-1409,5 0-720,0 0-497,7-2-431,-2 1-305,2-2-160,-4 0-112,3 0-192,-5 1-128,2 0-1745,0-1-2289,-2-2-3281,-3 0-8116</inkml:trace>
  <inkml:trace contextRef="#ctx0" brushRef="#br1" timeOffset="-134458.623">15959 9360 9268,'2'-6'10030,"2"17"-6127,4 18-1679,67 212 281,-72-218-4345,-7-18-2589,-6-12-3735,0-3-5317</inkml:trace>
  <inkml:trace contextRef="#ctx0" brushRef="#br1" timeOffset="-134195.604">15917 9515 10853,'1'0'3089,"0"-1"145,4 0-1025,4-1-672,0 0-369,1 1-239,4 1-241,2 0-192,1 2-128,3 1-96,0 1-240,2 0-384,-5-4-464,-2 1-593,-1-1-2176,0-2-2706,-1-4-6115</inkml:trace>
  <inkml:trace contextRef="#ctx0" brushRef="#br1" timeOffset="-133910.209">16151 9342 10901,'2'40'10595,"8"20"-7374,-1-2-2441,14 64 71,-23-122-848,0 1-1,0-1 1,0 1-1,0-1 1,0 1 0,0-1-1,0 1 1,1-1-1,-1 1 1,0-1 0,0 0-1,1 1 1,-1-1-1,0 1 1,1-1 0,-1 0-1,0 1 1,1-1-1,-1 0 1,0 1 0,1-1-1,-1 0 1,1 1-1,-1-1 1,1 0 0,-1 0-1,1 0 1,-1 1 0,1-1-1,-1 0 1,1 0-1,-1 0 1,1 0 0,-1 0-1,1 0 1,-1 0-1,1 0 1,-1 0 0,1 0-1,-1 0 1,1-1-1,-1 1 1,1 0 0,-1 0-1,1 0 1,-1-1-1,0 1 1,1 0 0,-1 0-1,1-1 1,-1 1-1,0 0 1,1-1 0,-1 1-1,0-1 1,1 1-1,-1 0 1,0-1 0,1 1-1,-1-1 1,0 1-1,0-1 1,0 1 0,0-1-1,1 1 1,-1-1-3,15-42 37,-11 30-19,42-93-24,-45 105 9,0 0-1,0-1 0,1 1 0,-1 0 0,0-1 0,0 1 0,1 0 0,-1 0 0,0 0 0,1 0 0,-1 0 0,1 0 0,0 1 0,-1-1 0,1 0 0,-1 1 0,1-1 0,0 1 0,0 0 0,-1 0 0,1-1 0,0 1 0,0 0 0,-1 0 0,1 1 0,0-1 0,0 0 0,-1 1 0,1-1 0,0 1 0,-1-1 0,1 1 0,-1 0 0,1-1 0,-1 1 0,1 0 0,-1 0 0,1 0 0,-1 0 0,0 1 0,1-1-2,43 59 542,-27 58-158,-15-103-1652,6-27-13245,-5 0 2732</inkml:trace>
  <inkml:trace contextRef="#ctx0" brushRef="#br1" timeOffset="-133524.681">16503 9438 11413,'50'-30'10747,"-48"29"-10589,1 1 0,0 0 1,0-1-1,-1 1 0,1 0 0,0 0 0,0 1 0,-1-1 0,1 0 0,0 1 0,-1 0 1,1 0-1,0 0 0,-1 0 0,1 0 0,-1 0 0,0 0 0,1 1 0,-1-1 1,0 1-1,0 0 0,0 0 0,0 0 0,0 0 0,0 0 0,-1 0 0,1 0 0,0 1 1,0 1-159,89 155-395,-101-173-2052,-76-43 2197,83 56 296,0-1-1,0 1 0,-1 0 1,1 0-1,0 0 1,-1 1-1,1-1 1,-1 1-1,1 0 0,-1 0 1,1 0-1,0 0 1,-1 0-1,1 1 1,-1 0-1,1 0 0,0 0 1,-1 0-1,1 0 1,0 0-1,0 1 1,0 0-1,0-1 0,0 1 1,0 0-1,1 1 1,-1-1-1,-1 2-45,3-3 55,0 0 0,0 0 0,0 1 0,1-1-1,-1 0 1,0 1 0,0-1 0,1 1 0,-1-1 0,1 1 0,-1-1-1,1 1 1,0 0 0,-1-1 0,1 1 0,0-1 0,0 1 0,0 0-1,0-1 1,0 1 0,1-1 0,-1 1 0,0 0 0,1-1 0,0 1-1,-1-1 1,1 1 0,0-1 0,-1 0 0,1 1 0,0-1 0,0 0-1,0 1 1,0-1 0,0 0 0,1 0 0,-1 0 0,0 0 0,0 0-1,1 0 1,-1 0 0,1 0 0,-1-1 0,1 1 0,-1-1 0,1 1-1,-1-1 1,1 1 0,0-1-55,82 11-1255,-57-30-4289,-13 1-3730,-4 4-2251</inkml:trace>
  <inkml:trace contextRef="#ctx0" brushRef="#br1" timeOffset="-133223.934">16780 9335 11493,'15'26'10381,"-2"23"-7582,-10-35-1866,6 20-862,13 71 2163,-17-70-4810,-3 0-3654,-2-37-1064,0-3-4501</inkml:trace>
  <inkml:trace contextRef="#ctx0" brushRef="#br1" timeOffset="-133054.625">16777 9513 11669,'3'1'3442,"0"1"176,4-1-785,1-1-1072,2 0-513,1 0-319,-1 0-241,-2 0-256,1 0-160,-2 0-32,1 0-272,-3 0-240,4-1-592,-3-1-673,0 1-2337,3-2-2945,-1-1-6899</inkml:trace>
  <inkml:trace contextRef="#ctx0" brushRef="#br1" timeOffset="-132838.482">16971 9358 12710,'2'3'3425,"1"3"193,0 0-1505,0 2-672,0-1-353,1 2-319,0 0-225,0 0-176,1 0-304,0-1-256,0-1-400,3-1-753,0 1 16,0 0-2432,2-1-2738,2-1-5907</inkml:trace>
  <inkml:trace contextRef="#ctx0" brushRef="#br1" timeOffset="-132437.391">17256 9369 11397,'-39'11'10109,"36"-10"-9940,1-1 0,-1 1 0,0 0 0,1 0 0,-1 0 0,1 0 0,0 1 0,-1-1 0,1 1 0,0-1 0,0 1 0,0 0-1,0 0 1,0 0 0,0 0 0,0 0 0,1 0 0,-1 1 0,1-1 0,0 0 0,-1 1 0,1-1 0,0 1 0,1 0 0,-1-1-1,0 1 1,1 0 0,-1-1 0,1 1 0,0 0 0,0-1 0,0 1 0,0 0 0,1 2-169,0-2 32,1 0 0,0 0 0,0 0 0,0 0 0,0-1 0,0 1 0,0 0 1,1-1-1,-1 0 0,1 1 0,0-1 0,-1 0 0,1 0 0,0-1 0,0 1 0,0-1 0,1 1 0,0-1-32,-1 0 35,-1 0 0,1 0 0,-1 0 0,1 0 0,-1 0 0,1 0 0,-1 1 0,0-1 0,0 1 0,0 0-1,0-1 1,0 1 0,0 0 0,0 0 0,0 1 0,-1-1 0,1 0 0,-1 0 0,0 1 0,1-1 0,-1 1-1,0-1 1,0 1 0,-1-1 0,1 1 0,-1 0 0,1-1 0,-1 1 0,0 0-35,-1 2 62,0-1 0,0 0 0,-1 0 0,1 0 0,-1 0 0,0-1 1,0 1-1,-1 0 0,1-1 0,-1 1 0,0-1 0,0 0 0,0 0 0,0 0 0,0 0 1,-1-1-1,1 1 0,-1-1 0,0 0 0,-1 1-62,-53 4-3374,46-15-2268,5-1-1436,-4-4-6894</inkml:trace>
  <inkml:trace contextRef="#ctx0" brushRef="#br1" timeOffset="-131900.735">17825 9374 11045,'19'-7'9624,"32"-5"-5460,-44 14-4118,1 0 0,-1 1 0,1 0 0,-1 0 0,0 1 0,0-1 0,-1 2 0,1-1-1,-1 1 1,0 0 0,0 0 0,0 0 0,-1 1 0,0 0 0,0 0 0,0 1 0,-1-1 0,0 1 0,0 0 0,-1 0 0,0 0 0,0 1 0,0-1 0,-1 1 0,0 0 0,-1-1 0,0 1 0,0 0 0,-1 0 0,0 3-46,-5 5-577,-12-36-151,5 5 624,10 11 126,-1 1-1,0 0 1,-1 0-1,1 0 0,0 1 1,-1-1-1,0 1 1,1 0-1,-1-1 0,0 2 1,0-1-1,0 0 1,-1 1-1,1 0 1,0 0-1,0 0 0,-1 1 1,1-1-1,0 1 1,-1 0-1,1 0 0,0 1 1,-1-1-1,1 1 1,0 0-1,-1 0 1,1 0-1,0 1 0,0-1 1,0 1-1,0 0 1,0 0-1,1 1 0,-1-1 1,1 1-1,-1 0 1,1 0-1,-1 1-21,3-2 56,0 1 1,0-1-1,1 0 0,-1 1 0,1-1 0,0 0 1,-1 1-1,1-1 0,0 1 0,0-1 0,1 0 1,-1 1-1,1-1 0,-1 0 0,1 1 1,-1-1-1,1 0 0,0 0 0,0 0 0,0 1 1,1-1-1,-1 0 0,0 0 0,1-1 1,-1 1-1,1 0 0,0 0 0,0-1 0,0 1 1,-1-1-1,1 0 0,0 1 0,1-1 1,-1 0-1,0 0 0,0 0 0,0 0 0,1-1 1,-1 1-1,0-1 0,1 1-56,64-6-1765,-29-24-5282,-8-2-3251,-12 15 1502</inkml:trace>
  <inkml:trace contextRef="#ctx0" brushRef="#br1" timeOffset="-131562.143">18126 9379 9925,'11'21'10439,"-4"19"-8228,-5-22-1026,21 100 1278,-7-154-2218,-11 11-236,-4 17-11,-1-1 1,2 1 0,-1 0 0,1 0-1,0-1 1,1 1 0,0 1-1,0-1 1,1 0 0,0 1-1,0-1 1,1 1 0,0 1 0,0-1-1,1 0 1,0 1 0,0 0-1,0 1 1,1-1 1,-5 5 35,0 0 1,0 1-1,0-1 0,0 1 0,0-1 0,0 1 1,0 0-1,0 0 0,0 0 0,0 0 0,1 0 1,-1 0-1,0 1 0,0-1 0,0 1 0,0-1 1,-1 1-1,1 0 0,0 0 0,0 0 1,0 0-1,0 0 0,-1 0 0,1 0 0,-1 0 1,1 1-1,-1-1 0,1 1 0,-1-1 0,0 1 1,1 0-1,-1-1 0,0 1 0,0 0 0,-1 0 1,1 0-1,0 0 0,0 0 0,-1 0 1,1 0-37,18 83 789,-22-8-3171,0-74-1249,-2-2-6817,2-3-1719</inkml:trace>
  <inkml:trace contextRef="#ctx0" brushRef="#br1" timeOffset="-130797.331">13216 10250 10421,'5'9'8757,"-1"15"-7335,-4-20-468,20 154 2559,-26-169-17335,3-3 2593</inkml:trace>
  <inkml:trace contextRef="#ctx0" brushRef="#br1" timeOffset="-130611.206">13217 10139 10325,'0'-1'2385,"0"-1"16,2 2-1681,1 0-240,0 3-287,1 0-289,1 3 128,-1 0-2418,1 0-2032,-1 2-5202</inkml:trace>
  <inkml:trace contextRef="#ctx0" brushRef="#br1" timeOffset="-130080.331">13400 10247 10373,'11'43'8415,"-2"22"-4751,2 5-2681,-3-114-874,-7 32-107,-2 3 0,1 0-1,0-1 1,1 1-1,0 0 0,0-1 1,1 1-1,0 0 1,1 0-1,0 0 1,1 1-1,-1-1 1,2 1-1,-1 0 1,1 0-1,1-1-1,-5 9-6,1 0 0,0 0-1,0 0 1,0 1 0,-1-1-1,1 0 1,0 1 0,-1-1-1,1 1 1,0-1 0,-1 1-1,1 0 1,0 0 0,-1 0-1,1 0 1,-1 0 0,0 0-1,1 0 1,-1 0 0,0 0-1,0 1 1,1-1 0,-1 1 0,0-1-1,-1 1 1,1-1 0,0 1-1,0-1 1,-1 1 0,1 0-1,0-1 1,-1 2 6,4 2-6,2 6 14,0-1 1,0 1-1,-1 0 0,0 0 1,-1 1-1,0-1 0,-1 1 0,-1 0 1,2 11-9,-3-35-3,-1 0 4,1 1-1,1-1 1,0 0 0,0 1-1,1 0 1,0-1-1,1 1 1,0 1-1,5-8 0,-9 17 10,1 0-1,0 0 1,0 0-1,-1 0 0,1 0 1,0 0-1,0 0 0,0 0 1,0 0-1,0 1 1,1-1-1,-1 0 0,0 1 1,0-1-1,0 1 0,1-1 1,-1 1-1,0 0 1,0-1-1,1 1 0,-1 0 1,0 0-1,1 0 0,-1 0 1,0 0-1,0 0 1,1 0-1,-1 1 0,0-1 1,0 0-1,1 1 1,-1-1-1,0 1 0,0-1 1,0 1-1,1 0 0,-1-1 1,0 1-1,0 0 1,0 0-1,0 0 0,0 0 1,-1 0-1,1 0 0,0 0 1,0 0-1,-1 0 1,1 0-1,0 1-9,30 57 653,-11 38-2662,-3-102-12315,-8-4 6123</inkml:trace>
  <inkml:trace contextRef="#ctx0" brushRef="#br1" timeOffset="-129895.164">13804 10266 11573,'16'37'8961,"-2"23"-6007,-9-36-2041,8 84 224,-11-36-4443,-2-73-2475,-1-5-228,0-5-4417</inkml:trace>
  <inkml:trace contextRef="#ctx0" brushRef="#br1" timeOffset="-129710.935">13827 10269 9540,'36'-46'8647,"-34"44"-8453,1 0 0,-1 0 0,0 1 0,0-1 0,1 1 0,-1 0 0,1-1-1,-1 1 1,1 0 0,0 1 0,-1-1 0,1 0 0,0 1 0,-1-1 0,1 1 0,0 0 0,0 0 0,0 0 0,-1 0 0,1 1 0,0-1 0,-1 1 0,1 0 0,0-1 0,-1 1 0,1 0 0,-1 1 0,1-1 0,-1 0 0,2 2-194,2 2 130,1 1-1,-1 0 1,-1 0 0,1 1 0,-1-1 0,-1 1 0,1 1 0,-1-1-1,0 0 1,-1 1 0,1 0 0,-2 0 0,1 0 0,1 7-130,-4-11 27,1-1 0,0 1 0,-1-1 0,1 1 0,-1-1 0,0 1 0,0-1 0,-1 1 0,1-1 0,-1 1 0,1-1 0,-1 1 0,0-1 0,-1 0 0,1 0 0,0 1 0,-1-1 0,0 0 0,0 0 0,0 0 0,0 0 0,0-1 0,0 1 0,-1-1 0,0 1 0,1-1 0,-1 0 0,0 0 0,0 0 0,0 0 0,0 0 0,0-1 0,-1 1 0,1-1 0,0 0 0,-1 0-27,-64 1-506,49-12-3835,10-9-6200,9 7-851</inkml:trace>
  <inkml:trace contextRef="#ctx0" brushRef="#br1" timeOffset="-129425.762">14081 10168 12374,'17'23'8478,"-6"6"-3874,4 66-2255,-12-68-1530,-2-8-794,2 16-159,3-16-3092,-2-25-11285,-1-3 3749</inkml:trace>
  <inkml:trace contextRef="#ctx0" brushRef="#br1" timeOffset="-129140.625">14227 10304 11973,'32'-2'6148,"75"-20"-277,-106 21-5842,0-1 0,0 0 0,1 0 0,-1 1 0,0-1 0,-1 0 0,1 0 0,0 0 0,-1 0 0,1 0 0,-1 0 0,1 0 0,-1 0 0,0-1 1,0 1-1,0 0 0,0 0 0,0 0 0,-1 0 0,1 0 0,-1 0 0,1 0 0,-1 0 0,0 0 0,1 0 0,-1 0 0,0 0 0,0 1 0,-1-1 0,1 0 0,0 0 0,0 1 0,-1-1 0,1 1 0,-1 0 0,0-1 0,1 1 0,-1 0 0,0 0 0,0 0 0,0 0 0,1 0 0,-1 0 0,0 0 0,0 1 0,0-1 0,0 1 0,-2-1-29,0 1 29,1 0 1,-1-1-1,1 1 0,-1 0 0,1 1 1,-1-1-1,0 0 0,1 1 1,-1 0-1,1 0 0,0 0 0,-1 0 1,1 1-1,0-1 0,0 1 1,0 0-1,0 0 0,0 0 0,0 0 1,0 1-1,1-1 0,-1 1 1,1 0-1,0-1 0,0 1 0,0 0 1,0 0-1,0 0 0,0 1 1,1-1-1,0 0 0,0 1 0,0-1 1,0 0-1,0 1 0,0-1 1,1 1-1,0 0 0,0-1 0,0 1 1,0-1-1,1 1 0,-1-1 1,1 2-30,-2-1 18,1 0 1,-1-1 0,1 1 0,0 0-1,0 0 1,0 0 0,0-1-1,1 1 1,-1 0 0,1-1 0,0 1-1,0 0 1,1-1 0,-1 1 0,1-1-1,-1 0 1,1 1 0,0-1 0,1 0-1,-1 0 1,0 0 0,1 0 0,0-1-1,-1 1 1,1-1 0,0 0 0,0 1-1,1-1 1,-1-1 0,0 1-1,1 0 1,-1-1 0,1 0 0,-1 1-1,1-1 1,0-1 0,-1 1 0,1-1-1,0 1 1,0-1 0,-1 0 0,1 0-19,26-10-4090,-8-14-7070,-11 6-1035</inkml:trace>
  <inkml:trace contextRef="#ctx0" brushRef="#br1" timeOffset="-128623.816">14447 10223 11589,'7'9'8239,"-1"16"-5719,-4-18-1588,19 118 1384,-21-125-2309,1-1 0,-1 1 0,0 0 0,0-1-1,0 1 1,0 0 0,0 0 0,0-1 0,0 1 0,1 0 0,-1 0 0,0-1 0,0 1 0,0 0 0,1 0 0,-1-1 0,0 1 0,0 0 0,1 0 0,-1 0 0,0 0 0,0-1 0,1 1 0,-1 0 0,0 0-1,1 0 1,-1 0 0,0 0 0,0 0 0,1 0 0,-1 0 0,0 0 0,1 0 0,-1 0 0,0 0 0,1 0 0,-1 0 0,0 0 0,0 0 0,1 0 0,-1 0-7,7-34-13,-6 15 8,-1 13 0,0 0-1,0 0 1,1-1 0,0 1-1,0 0 1,0 0-1,1 0 1,0 0 0,0 1-1,0-1 1,1 0 0,0 1-1,0 0 1,0-1 0,1 1-1,0 0 1,1 0 5,-4 4-13,0 0 0,-1 1 0,1-1 0,1 1 0,-1-1 0,0 1 0,0 0 0,0-1 0,0 1 0,0 0 0,0 0 0,0-1 0,0 1 0,1 0 0,-1 0 0,0 0 0,0 1 0,0-1 0,0 0 0,0 0 0,1 1 0,-1-1 0,0 0 0,0 1 0,0-1 0,0 1 0,0 0 0,0-1 0,0 1 0,0 0 0,-1-1 0,1 1 1,0 0-1,0 0 0,-1 0 0,1 0 0,0 0 0,-1 0 0,1 0 0,-1 0 0,1 0 0,-1 0 0,1 1 13,18 47-163,1 52 214,-10-118 203,-3-13-190,-5 17-51,0 1 1,0-1 0,1 1 0,1 0 0,0 0-1,1 1 1,0-1 0,1 1 0,0 0-1,1 0 1,0 1 0,5-6-14,-11 15 27,-1 0-1,1 0 1,0 0 0,0 0-1,-1 1 1,1-1 0,0 0-1,0 0 1,0 0 0,0 1-1,0-1 1,0 0 0,0 1 0,1-1-1,-1 1 1,0 0 0,0-1-1,0 1 1,0 0 0,1 0-1,-1-1 1,0 1 0,0 0-1,1 0 1,-1 0 0,0 1-1,0-1 1,0 0 0,1 0-1,-1 1 1,0-1 0,0 0-1,0 1 1,0 0 0,0-1-1,1 1 1,-1-1 0,0 1-1,0 0 1,-1 0 0,1 0-1,0-1 1,0 1 0,0 0 0,-1 0-1,1 0 1,0 0 0,-1 1-1,1-1 1,-1 0 0,1 0-1,-1 0 1,1 0 0,-1 0-27,18 71 1495,-17-67-1488,11 129-2,-3-150-16428,-7-1 4329</inkml:trace>
  <inkml:trace contextRef="#ctx0" brushRef="#br1" timeOffset="-128323.422">14911 10258 11301,'15'1'4306,"52"2"3648,-64-3-7903,0 1 1,0-1-1,0-1 1,0 1-1,0 0 1,0-1-1,0 0 0,0 0 1,0 0-1,0 0 1,-1 0-1,1 0 1,0-1-1,-1 1 1,1-1-1,-1 0 1,1 1-1,-1-1 1,0-1-1,0 1 1,0 0-1,0 0 1,0-1-1,0 1 0,-1-1 1,1 1-1,-1-1 1,0 0-1,0 0 1,1 0-52,-1 1-16,0 1 1,0-1 0,-1 1-1,1-1 1,0 1-1,0-1 1,-1 0-1,1 1 1,-1-1 0,1 0-1,-1 0 1,0 1-1,0-1 1,0 0-1,0 0 1,0 1 0,0-1-1,0 0 1,-1 0-1,1 1 1,-1-1-1,1 0 1,-1 0 0,1 1-1,-1-1 1,0 1-1,0-1 1,0 1-1,0-1 1,0 1 0,0-1-1,0 1 1,-1 0-1,1 0 1,0 0-1,-1 0 1,1 0 0,-1 0-1,1 0 1,-1 0-1,0 0 1,1 1-1,-1-1 1,0 0 0,1 1-1,-2-1 16,-3 3 121,0-1-1,1 1 1,-1-1 0,0 2-1,1-1 1,0 0 0,-1 1-1,1 0 1,0 1 0,1-1-1,-1 1 1,0 0 0,1 0-1,0 0 1,0 0 0,0 1-1,1 0 1,-1 0 0,1 0-1,0 0 1,1 0 0,-1 1-1,1-1 1,0 1 0,1-1-1,-1 1 1,1 0-1,0 0 1,0 0 0,1 0-1,0-1 1,0 1 0,0 0-1,1 0 1,0 0 0,0 0-1,0 0 1,1-1 0,0 1-1,2 4-120,-3-6 29,1-1 0,1 1 0,-1 0 0,1-1 0,-1 0 0,1 1 0,0-1 0,0 0 0,0-1 0,1 1 0,-1 0 0,0-1 0,1 0 0,0 0 0,0 0 0,0 0 0,-1-1 0,2 1 0,-1-1 0,0 0 0,0 0 0,0-1 0,0 1 0,1-1 0,-1 0 0,0 0 0,0 0 0,2-1-29,35-8-4907,-11-15-7074,-18 7-1148</inkml:trace>
  <inkml:trace contextRef="#ctx0" brushRef="#br1" timeOffset="-127506.194">15219 10184 10101,'4'-4'3361,"6"-4"4862,-3 24-5219,18 130-995,-27-159-2030,2 0 0,-1 0 0,1 1 0,1-1 0,1 0 0,0 1 0,0-1 0,1 1 0,1-1 1,0 1-1,0 0 0,1 1 21,-3 8-1,-1 0 0,0 1-1,1 0 1,-1-1 0,1 1 0,0 0 0,0 0 0,-1 0 0,2 0 0,-1 0 0,0 0 0,0 1-1,0-1 1,1 1 0,-1-1 0,1 1 0,-1 0 0,1 0 0,0 0 0,-1 1 0,1-1 0,0 0-1,0 1 1,-1 0 0,1 0 0,0 0 0,0 0 0,0 0 0,-1 0 0,1 1 0,0-1 0,0 1-1,-1 0 1,1 0 0,0 0 0,-1 0 0,1 0 0,-1 1 0,0-1 0,1 1 0,-1-1 0,0 1-1,0 0 1,0 0 0,0 0 0,1 1 1,3 9 4,0 0-1,-1 0 1,0 0 0,-1 0-1,0 1 1,-1 0-1,0-1 1,-1 1 0,-1 0-1,0 0 1,-1 0 0,0 0-1,-1 1 1,-1 2-4,-1-38-8644,6 5 1787,0-2-4073</inkml:trace>
  <inkml:trace contextRef="#ctx0" brushRef="#br1" timeOffset="-127221.304">15515 10022 10629,'20'7'9900,"-4"10"-5091,11 59-3311,-24-62-521,33 182-1409,-37-197-8222,-3-14-373,1 2-657</inkml:trace>
  <inkml:trace contextRef="#ctx0" brushRef="#br1" timeOffset="-127020.969">15525 10188 13846,'20'0'8945,"-1"-1"-5417,27 7-2168,0-8-7274,-16-8-6159,-18 6 2397</inkml:trace>
  <inkml:trace contextRef="#ctx0" brushRef="#br1" timeOffset="-126688.98">15770 10130 9108,'44'-13'11548,"-4"18"-6515,-35-3-4988,0 0 0,0 1 0,0-1 0,-1 1 0,0 0 1,1 1-1,-1-1 0,0 0 0,0 1 0,-1 0 0,1 0 0,-1 0 0,0 1 1,0-1-1,0 1 0,-1 0 0,1-1 0,-1 1 0,0 0 0,-1 0 0,1 1 1,-1 1-46,22 96-1169,-43-156-440,17 50 1665,-1 0 0,0 0 0,1 0 0,-1 1 0,0-1 0,0 1 0,-1 0-1,1 0 1,0 1 0,-1-1 0,1 1 0,-1 0 0,1 0 0,-1 0 0,1 1 0,-1 0-1,0 0 1,1 0 0,-1 0 0,0 1 0,1-1 0,-1 1 0,1 1 0,-1-1 0,1 0 0,0 1-1,-1 0 1,1 0 0,0 0 0,0 1 0,0 0 0,1-1 0,-1 1 0,1 0 0,-1 1-1,1-1 1,0 1 0,0-1 0,1 1 0,-1 0 0,0 2-56,2-4 39,0 0 1,1-1-1,0 1 1,-1 0-1,1 0 1,0 0-1,0-1 1,0 1-1,0 0 1,0 0-1,1 0 1,-1-1-1,1 1 1,-1 0-1,1 0 1,-1-1-1,1 1 1,0 0-1,0-1 1,0 1-1,0-1 1,0 1-1,0-1 0,0 1 1,0-1-1,1 0 1,-1 0-1,1 0 1,-1 0-1,1 1 1,-1-2-1,1 1 1,-1 0-1,1 0 1,0-1-1,0 1 1,-1 0-1,1-1 1,0 0-1,0 1-39,73-7-1120,-19-38-3802,-32 2-6281,-17 23 689</inkml:trace>
  <inkml:trace contextRef="#ctx0" brushRef="#br1" timeOffset="-126473.174">16053 10032 10885,'11'-5'9925,"1"21"-6141,4 23-1889,20 151-561,-36-171-3389,-2-20-3465,-3-11-4144,3 5-904</inkml:trace>
  <inkml:trace contextRef="#ctx0" brushRef="#br1" timeOffset="-126288.264">16028 10182 11429,'9'1'10366,"13"-7"-8385,-14 3-585,60 12 597,-44-1-4123,-24-8 2090,12 2-4074,-5-4-6234,-1 0-169</inkml:trace>
  <inkml:trace contextRef="#ctx0" brushRef="#br1" timeOffset="-126119.015">16249 10143 11765,'8'14'7940,"-2"15"-6100,-5-21-956,4 53 533,-4-35-4229,1-33-7273,0-1-848</inkml:trace>
  <inkml:trace contextRef="#ctx0" brushRef="#br1" timeOffset="-125933.915">16282 10066 10485,'0'-2'2609,"0"2"0,0 2-1552,1 1-337,1 3-304,-1-1-480,1 2 96,0-2-2641,3 3-2193,-2-2-5635</inkml:trace>
  <inkml:trace contextRef="#ctx0" brushRef="#br1" timeOffset="-125586.77">16483 10118 11285,'1'-9'9387,"-11"12"-6381,-13 9-2348,20-9-627,0 0 0,-1 1 0,1-1 0,0 1 0,0 0 0,1 0 0,-1 0 0,1 0 0,0 1 0,0-1 0,1 1 0,-1-1 0,1 1 0,0-1 0,0 1 0,0 0 0,1 0 0,0-1 0,0 1 0,0 0 0,0 0-31,0-2 26,0 0 1,1-1-1,-1 1 1,1-1-1,-1 1 1,1-1-1,0 1 1,0-1-1,0 1 1,0-1-1,0 1 1,1-1-1,-1 0 1,1 0-1,-1 0 1,1 0-1,0 0 1,0 0-1,0 0 1,0-1-1,0 1 1,0-1-1,1 1 0,-1-1 1,0 0-1,1 0 1,-1 0-1,1 0 1,-1 0-1,1-1 1,0 1-1,-1-1 1,1 1-1,-1-1 1,1 0-1,0 0 1,-1 0-1,1-1-26,1 0-5,1-1-1,-1 1 1,0-1-1,1 0 1,-1 0-1,0-1 1,0 1-1,-1-1 1,1 0-1,-1 0 1,1 0 0,-1-1-1,0 1 1,0-1-1,0 0 1,-1 0-1,1 0 1,-1 0-1,0 0 1,0 0-1,0 0 1,-1-1-1,0 1 1,0-1-1,0 1 1,0-1-1,0 0 1,-1 1-1,0-1 1,0 0-1,0 1 1,-1-1 0,0 0-1,0 1 1,0-1-1,0 1 1,-1-1-1,0 0 6,-31-48-2766,29 57-1787,5 1-2807,1-1-3730</inkml:trace>
  <inkml:trace contextRef="#ctx0" brushRef="#br1" timeOffset="-125301.65">16638 10110 11013,'19'40'7715,"0"19"-4501,-6-16-2193,2-58 119,-2-21-1088,-12 32-50,3-14 10,1 0-1,1 1 1,1-1-1,0 1 1,1 1-1,1-1 1,5-5-12,-14 21 25,1 1 0,-1-1 0,1 0 0,0 0 0,0 1 0,-1-1 0,1 0 0,0 1 0,0-1 0,0 0 0,0 1 0,0-1 0,0 1 0,0 0 0,0-1 0,0 1 0,0 0 0,0 0 1,0-1-1,0 1 0,0 0 0,0 0 0,0 0 0,0 0 0,0 0 0,0 1 0,0-1 0,0 0 0,0 0 0,0 1 0,0-1 0,0 0 0,0 1 0,0-1 0,0 1 0,0 0 0,-1-1 0,1 1 0,0 0 0,0-1 0,0 1 0,-1 0 0,1 0 0,-1-1 1,1 1-1,0 0 0,-1 0 0,1 0 0,-1 1-25,23 48 1016,-9 54-723,-13-59-7861,-1-43 330,1 0-4714</inkml:trace>
  <inkml:trace contextRef="#ctx0" brushRef="#br1" timeOffset="-124768.975">17369 10097 10901,'-1'-3'519,"0"1"0,0 0 0,0 0 0,0 0 0,-1 0 0,1 1-1,0-1 1,-1 0 0,0 0 0,1 1 0,-1-1 0,0 1 0,0 0 0,0-1 0,1 1 0,-1 0 0,-1 0 0,1 0 0,0 0 0,0 1-1,0-1 1,-2 0-519,-53 8 4053,52-6-3996,1 1 0,-1 0 0,0 0 0,1 1 0,-1-1 1,1 1-1,0 0 0,0 0 0,0 0 0,0 1 0,0 0 0,1-1 1,0 1-1,-1 0 0,2 1 0,-1-1 0,0 1 0,1-1 1,0 1-1,0 0 0,-1 3-57,3-3 5,0-1 0,0 1 1,0 0-1,0-1 0,1 1 1,0-1-1,0 1 0,0-1 0,1 1 1,-1-1-1,1 0 0,0 0 0,1 1 1,-1-2-1,0 1 0,1 0 0,0 0 1,0-1-1,0 1 0,1-1 1,-1 0-1,1 0 0,-1 0 0,1-1 1,0 1-1,0-1 0,0 0 0,1 0 1,-1-1-1,0 1 0,1-1 0,-1 0 1,1 0-1,-1 0 0,1 0 1,0-1-1,-1 0 0,1 0 0,3-1-5,-3 1-197,0-1-1,-1 1 1,1-1-1,0 0 0,-1-1 1,1 1-1,-1-1 1,1 0-1,-1 0 0,0 0 1,0-1-1,0 1 1,0-1-1,0 0 1,-1 0-1,2-1 198,22-38-5661,-16 11-3098,-7 12-1419</inkml:trace>
  <inkml:trace contextRef="#ctx0" brushRef="#br1" timeOffset="-124481.81">17412 9934 10101,'-11'13'10684,"10"23"-7065,2-31-2865,12 119 2530,19-3-4591,-21-125-13726,-5-5 2947</inkml:trace>
  <inkml:trace contextRef="#ctx0" brushRef="#br1" timeOffset="-124167.443">17535 10122 9668,'69'-2'8297,"28"-29"-3372,-96 30-4906,0 1-1,0-1 0,0 1 0,-1-1 0,1 0 1,0 1-1,-1-1 0,1 0 0,0 1 0,-1-1 1,1 0-1,-1 0 0,1 0 0,-1 1 0,1-1 1,-1 0-1,0 0 0,0 0 0,1 0 0,-1 0 1,0 0-1,0 0 0,0 0 0,0 0 0,0 0 1,0 0-1,0 1 0,0-1 0,0 0 0,-1 0 1,1 0-1,0 0 0,0 0 0,-1 0 0,1 0 1,-1 0-1,1 1 0,-1-1 0,1 0 0,-1 0 1,0 1-1,1-1 0,-1 0 0,0 1 0,1-1 1,-1 1-1,0-1 0,0 1 0,1-1 0,-1 1 1,0-1-19,-47-21 27,44 21 55,1 1 1,-1 0-1,0 1 1,0-1-1,0 0 1,0 1-1,0 0 1,0 0-1,1 0 1,-1 1-1,0-1 1,1 1-1,-1 0 1,1 0-1,0 0 1,-1 0-1,1 1 1,0-1-1,1 1 1,-1 0-1,0 0 1,1 0-1,-1 0 1,1 0-1,0 0 1,0 1-1,0-1 1,1 1-1,-1 0 1,1-1-1,0 1 1,0 0 0,0 0-1,0 0 1,1 0-1,0-1 1,-1 1-1,1 0 1,1 0-1,-1 0 1,1 0-1,0 1-82,2 1-10,0-1 0,0 0-1,1 0 1,0-1 0,0 1-1,0-1 1,0 0 0,1 0-1,0 0 1,-1 0 0,2-1-1,-1 0 1,0 0 0,1 0 0,-1-1-1,1 0 1,0 0 0,-1 0-1,1-1 1,0 1 0,0-1-1,6-1 11,46-17-3783,-41 4-38,-3-2-3811,-2 2-4200</inkml:trace>
  <inkml:trace contextRef="#ctx0" brushRef="#br1" timeOffset="-123911.25">17818 9924 11941,'4'8'9770,"-1"15"-7700,-3-19-952,32 170 2287,-30-152-3522,4 23-288,3-21-4252,-7-23 375,0-1-2932,0-1-4399</inkml:trace>
  <inkml:trace contextRef="#ctx0" brushRef="#br1" timeOffset="-123726.402">17820 10090 13958,'11'7'11079,"26"-12"-9622,-22 2-672,22 3-1445,-16 0-2873,-1-1-7958,-14 1-88</inkml:trace>
  <inkml:trace contextRef="#ctx0" brushRef="#br1" timeOffset="-123425.653">18022 10052 8980,'54'-25'11431,"-51"24"-11254,-1 0 1,1 0 0,0 0 0,0 1 0,0-1-1,0 1 1,0 0 0,0 0 0,0 0 0,0 0 0,0 0-1,0 1 1,0-1 0,0 1 0,0 0 0,0 0-1,0 0 1,0 0 0,-1 1 0,1-1 0,0 1-1,-1-1 1,0 1 0,1 0 0,-1 0 0,0 0 0,1 1-178,3 5 30,0 0 0,-1 0 1,0 0-1,0 1 1,-1 0-1,0 0 1,0 0-1,-1 1 1,0-1-1,-1 1 0,0 0 1,0 0-1,-1 1-30,0-5 5,-3-10 13,1 0 0,-1 0 0,1 1 0,-1-1 0,0 1 0,-1 0 0,1-1 0,-1 1 0,1 0 0,-1 0 0,0 0 0,0 1 0,0-1 0,0 1 0,-1 0 0,1 0 0,-1 0 0,1 0 0,-1 0 1,0 1-1,0 0 0,1-1 0,-1 1 0,0 1 0,0-1 0,0 1 0,0-1 0,0 1 0,0 0 0,0 1 0,0-1 0,0 1 0,0 0 0,0-1 0,0 2 0,0-1 0,0 0 0,1 1 0,-1 0 0,1 0 0,-1 0 0,-2 2-18,4-2 58,0 0-1,0 0 0,0 0 0,0 0 1,0 0-1,1 1 0,-1-1 0,1 0 0,-1 1 1,1-1-1,0 1 0,0-1 0,0 1 1,1 0-1,-1 0 0,0-1 0,1 1 1,0 0-1,0 0 0,0-1 0,0 1 0,0 0 1,0 0-1,1-1 0,0 1 0,-1 0 1,1 0-1,0-1 0,0 1 0,0-1 0,1 1 1,-1-1-1,0 1 0,1-1 0,0 0 1,-1 0-1,1 0 0,0 0 0,0 0 1,0 0-1,1 0 0,-1-1 0,0 1 0,1-1 1,-1 0-1,1 1 0,-1-1 0,1 0 1,0-1-1,-1 1 0,2 0-57,-3 0-36,1 0-1,0 0 1,0 0-1,0-1 1,0 1-1,1-1 1,-1 1-1,0-1 1,0 0 0,0 1-1,0-1 1,0 0-1,1-1 1,-1 1-1,0 0 1,0-1-1,0 1 1,0-1 0,0 1-1,0-1 1,0 0-1,0 0 1,0 0-1,0 0 1,0 0-1,1-2 37,22-25-4650,2-4-9155,-18 24 3936</inkml:trace>
  <inkml:trace contextRef="#ctx0" brushRef="#br1" timeOffset="-123193.85">18297 10069 11605,'9'16'7500,"-5"4"-3314,-3 46-2613,-3-39-1527,4-16-2950,-1-10-1797,1-5-3357,0-4-1173</inkml:trace>
  <inkml:trace contextRef="#ctx0" brushRef="#br1" timeOffset="-122877.89">18322 9954 10613,'-4'2'2465,"1"2"48,2 3-1584,1 2-721,0 0 1681,0-3-4211,0-1-2432,3-2-6771</inkml:trace>
  <inkml:trace contextRef="#ctx0" brushRef="#br1" timeOffset="-122876.89">18471 9881 10341,'8'25'10581,"-4"19"-8430,-3-22-1133,13 203 1823,-7-206-5338,-2-26-2574,1-7-3301,-4 5-2604</inkml:trace>
  <inkml:trace contextRef="#ctx0" brushRef="#br1" timeOffset="-118506.847">18707 9767 10133,'9'-8'8492,"31"24"-4050,0 85-1537,-32-83-2818,-1 1 0,0 0 0,-1 1 0,-1 0 0,-1 0 0,-1 0-1,-1 0 1,0 0 0,-2 0 0,0 1 0,-1-1 0,-1 0 0,-1 0 0,-1 0 0,-1 0 0,0-1 0,-4 7-87,-21 11 715,35-60-5829,8 5-6276,-8 8-255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0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6643,'-15'6'4903,"23"-2"-2394,26-2-1109,295 9 2575,248 4-1742,426 50-587,-873-66-957,-131 1-680,1 0 0,0 0 0,0 0 0,-1 0 0,1 0 0,0 0 0,-1 0 0,1 0 0,0-1 0,0 1 0,-1 0 0,1 0-1,0 0 1,-1 0 0,1 0 0,0-1 0,0 1 0,0 0 0,-1 0 0,1 0 0,0-1 0,0 1 0,0 0 0,-1 0 0,1 0 0,0-1 0,0 1 0,0 0 0,0-1 0,0 1 0,0 0 0,0 0 0,0-1 0,-1 1 0,1 0 0,0-1 0,0 1 0,0 0 0,0 0 0,1-1 0,-1 1 0,0 0 0,0-1 0,0 1 0,0 0 0,0 0 0,0-1 0,0 1 0,0 0 0,1 0 0,-1-1-9,-31-6 9,-3 4-201,-4-1-3826,35 8-5904,8-2-395</inkml:trace>
  <inkml:trace contextRef="#ctx0" brushRef="#br0" timeOffset="716.893">2725 14 8884,'110'1'7635,"-1"0"-4301,229 0-1569,257 5-282,-460 16-1304,-126-20-638,-17-2 812,-4-1-3431,6 2-7077,6-2 230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12646,'9'39'10848,"-5"24"-8115,0 2-2292,12 89-729,-16-152-655,2 7-45,0-7-3283,0-1-4576,3-1-2468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59 13686,'-2'5'3698,"3"1"32,-1-6-1265,1 0-1105,-1 0-735,3-3-465,-2-1-496,-1-3-849,0-4-1616,4-1-929,0-3-2545,2-3-5106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11877,'6'38'10820,"-1"20"-6648,2 11-2876,16 85-1896,-20-159-15560,-1 1 4771</inkml:trace>
  <inkml:trace contextRef="#ctx0" brushRef="#br0" timeOffset="487.195">205 93 10725,'-3'14'7928,"-4"-1"-3307,-28 20-2086,12-13-1676,-22 36-581,82-41 1061,-31-13-1168,1-1 6,0 1 0,-1 0 0,1 0 0,-1 1 0,0 0 0,0 0 0,0 0 1,0 1-1,0 0 0,-1 0 0,0 0 0,0 1 0,3 3-177,-10-1-3690,-2-13-2753,6-4-3623,1 5-477</inkml:trace>
  <inkml:trace contextRef="#ctx0" brushRef="#br0" timeOffset="957.299">314 203 10165,'30'-3'7860,"2"-5"-3821,-28 7-3849,0 0 0,0 0 0,0-1 0,0 0 1,0 1-1,0-2 0,0 1 0,0 0 0,-1-1 0,1 1 1,-1-1-1,0 0 0,0 0 0,0-1 0,0 1 0,-1 0 1,1-1-1,-1 0 0,0 1 0,0-1 0,0-1-190,-1 4 27,-1-1 0,1 1 0,-1-1-1,1 1 1,-1-1 0,1 0 0,-1 1-1,0-1 1,0 0 0,0 1 0,0-1-1,0 0 1,0 1 0,-1-1 0,1 1-1,-1-1 1,1 0 0,-1 1 0,1-1-1,-1 1 1,0-1 0,0 1 0,0-1-1,1 1 1,-1 0 0,-1 0 0,1-1-1,0 1 1,0 0 0,0 0 0,-1 0-1,1 0 1,0 0 0,-1 0 0,1 1-1,-1-1 1,1 0 0,-1 1 0,0-1-1,1 1 1,-1-1 0,1 1 0,-1 0-1,0 0 1,1 0 0,-1 0 0,0 0 0,1 0-1,-1 0 1,0 1 0,1-1 0,-1 0-1,1 1 1,-1-1 0,1 1 0,-1 0-1,1 0 1,-1-1 0,1 1 0,-1 0-1,1 0 1,0 0 0,0 0 0,-1 1-1,1-1 1,0 0 0,0 0 0,0 1-1,0-1 1,1 1-27,-5 1 72,1 1 0,1 0 0,-1 0 0,1 0 0,-1 1 0,1-1 0,0 1 0,1 0 0,-1-1 0,1 1 0,0 0 1,0 1-1,1-1 0,-1 0 0,1 0 0,0 1 0,1-1 0,-1 1 0,1-1 0,0 1 0,1-1 0,-1 0 0,1 1 0,0-1 0,0 0 0,1 1 0,-1-1 0,1 0 0,1 0 0,-1 0 0,1 0 0,-1-1 0,1 1 0,1-1 0,-1 1 0,0-1 0,1 0 0,0-1 0,0 1 0,0-1 0,1 1 1,0 0-73,-3-3-57,0-1 0,-1 1 1,1 0-1,0 0 1,0-1-1,0 1 1,0 0-1,-1-1 1,1 0-1,0 0 1,0 1-1,0-1 1,0 0-1,0 0 1,0-1-1,0 1 1,0 0-1,-1-1 1,1 1-1,0-1 1,0 1-1,0-1 1,-1 0-1,1 0 1,0 0-1,-1 0 1,1 0-1,-1 0 1,1-1-1,-1 1 1,2-1 56,11-14-5669,-3-3-5850,-4 8-481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0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10389,'5'63'12102,"12"30"-8834,-1-1-2778,-4-13-1856,-17-85-7031,4 0 2209,0-2-4094</inkml:trace>
  <inkml:trace contextRef="#ctx0" brushRef="#br0" timeOffset="247.392">0 175 11157,'45'10'9564,"20"10"-5871,-61-19-3749,-1 0 0,1 0 0,-1 0 0,1-1 0,-1 1 0,1-1 0,-1 0 0,1 0 0,0 0 0,-1-1 0,1 1 0,-1-1 0,1 0 0,-1 0 0,0 0 0,1 0 0,-1-1 0,0 1 0,0-1 0,2-1 56,16-11-3469,0-3-4415,-2 2-4041</inkml:trace>
  <inkml:trace contextRef="#ctx0" brushRef="#br0" timeOffset="701.416">317 103 10197,'1'24'7046,"1"0"-3423,12 50-2335,-8-47-290,-7-25-987,1 0 1,0 0 0,0 0-1,1 0 1,-1 0-1,0 0 1,0 0-1,1 0 1,0 0-1,-1 0 1,1 0-1,0 0 1,0-1 0,0 1-1,0 0 1,0-1-1,0 1 1,0 0-1,1-1 1,-1 1-1,0-1 1,1 0-1,0 0 1,-1 1-1,1-1 1,0 0 0,-1 0-1,1 0 1,0-1-1,0 1 1,0 0-1,0-1 1,0 1-1,0-1 1,0 0-1,0 1 1,0-1-1,0 0 1,0 0 0,0 0-1,0-1 1,0 1-1,-1 0 1,1-1-1,0 1 1,1-1-12,2-3-90,-1-1 1,0 1-1,0-1 1,0 1-1,0-1 1,-1 0 0,1-1-1,-1 1 1,-1-1-1,1 1 1,-1-1-1,0 0 1,0 0 89,19-112-1532,-26 209 4262,17 170-1591,-10-251-2529,3-20-5957,0-1 1656,3-3-4722</inkml:trace>
  <inkml:trace contextRef="#ctx0" brushRef="#br0" timeOffset="1001.932">628 119 12694,'17'58'7938,"-7"1"-3897,-4 121-2830,-7-131-606,-5-38-3554,-2-34-224,2-10 863,3-1-5340,1 6-2741</inkml:trace>
  <inkml:trace contextRef="#ctx0" brushRef="#br0" timeOffset="1302.822">641 105 8900,'33'-36'11705,"16"40"-7507,-43-2-4148,-1 1-1,0 0 1,0 0-1,0 0 0,0 1 1,0-1-1,-1 1 0,0 0 1,1 1-1,-2-1 1,1 1-1,0-1 0,-1 1 1,0 0-1,0 1 0,0-1 1,-1 0-1,0 1 1,0-1-1,0 1 0,-1 0 1,0 0-1,0 0 1,0-1-1,-1 1 0,1 0 1,-2 0-1,1 0 0,-1 0 1,1 0-1,-2 0 1,1 0-1,-1-1 0,1 1 1,-2-1-1,1 1 1,-1-1-1,1 0 0,-1 1 1,-1-2-1,1 1 0,-1 0 1,0-1-1,0 1 1,0-1-1,-1 0 0,-3 2-49,4-4-45,0 0-1,-1 0 1,0 0-1,1-1 0,-1 1 1,0-1-1,1-1 0,-1 1 1,0-1-1,0 1 0,0-1 1,0-1-1,1 1 1,-1-1-1,0 0 0,0 0 1,1 0-1,-1 0 0,-2-2 46,-1-24-5910,14 7-3595,1 4-1321</inkml:trace>
  <inkml:trace contextRef="#ctx0" brushRef="#br0" timeOffset="1587.948">875 203 10997,'58'19'9500,"2"-14"-6685,-57-7-2798,1 0 0,-1 0 0,0-1-1,0 1 1,0-1 0,0 0 0,-1 0 0,1 0 0,-1 0 0,1 0 0,-1 0-1,0-1 1,0 1 0,-1-1 0,1 1 0,-1-1 0,1 0 0,-1 0 0,-1 1-1,1-1 1,0 0 0,-1 0 0,0 0 0,0 0 0,0 0 0,0 0 0,-1 0-1,1 0 1,-1 1 0,0-1 0,0 0 0,0 0 0,-1 1 0,0-2-17,0 3 38,1 1 0,-1-1 0,0 1 0,0 0 0,0 0 0,0 0 1,0 0-1,0 0 0,0 0 0,0 0 0,0 1 0,-1-1 0,1 1 1,0 0-1,0-1 0,0 1 0,-1 0 0,1 0 0,0 0 1,0 1-1,-1-1 0,1 0 0,0 1 0,0 0 0,0-1 0,0 1 1,0 0-1,0 0 0,0 0 0,0 0 0,0 1 0,0-1 0,0 0 1,1 1-1,-1 0 0,1-1 0,-1 1 0,1 0 0,-1-1 0,1 1 1,0 0-1,0 0 0,0 0 0,0 0 0,0 0 0,1 1 0,-1 0-38,-4 6 205,1 1-1,1 0 0,0 0 0,0 0 0,1 1 0,0-1 0,0 0 0,2 1 0,-1 0 0,1-1 0,1 1 1,0-1-1,0 1 0,3 8-204,-3-16-8,1 0 1,0 0 0,0 0-1,0-1 1,0 1-1,0-1 1,1 1 0,-1-1-1,1 0 1,-1 0 0,1 0-1,0 0 1,0-1-1,0 1 1,0-1 0,0 1-1,0-1 1,0 0-1,0 0 1,1-1 0,-1 1-1,0-1 1,1 1 0,-1-1-1,0 0 1,1 0-1,-1-1 1,0 1 0,0-1-1,1 1 1,-1-1-1,0 0 1,0 0 0,0-1-1,0 1 1,0-1 0,0 1-1,0-1 1,0 0-1,-1 0 1,1 0 0,-1 0-1,2-2 8,58-54-9588,-29 26 2059,2 1-3556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0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87 170 9540,'-37'14'8164,"5"50"-6740,28-51-748,1-8-600,1 0-1,0 0 1,1 1 0,-1-1 0,1 0 0,0 1 0,1-1-1,-1 0 1,1 1 0,0-1 0,0 1 0,1-1 0,-1 1 0,1-1-1,1 0 1,-1 1 0,1-1 0,0 0 0,0 0 0,0 0-1,1 0 1,-1-1 0,1 1 0,0-1 0,1 1 0,-1-1 0,1 0-1,2 2-75,-4-5 2,1 0 1,-1 0-1,0 0 0,0 0 0,1 0 0,-1-1 0,0 1 0,1-1 0,-1 0 0,1 1 0,-1-1 0,1 0 0,-1-1 0,0 1 0,1 0 0,-1-1 1,1 1-1,-1-1 0,0 0 0,0 0 0,1 1 0,-1-2 0,0 1 0,0 0 0,0 0 0,0-1 0,0 1 0,0-1 0,0 1 0,-1-1 1,1 0-1,-1 0 0,1 0 0,-1 0 0,1-1-2,29-79 23,-46 5 348,15 75-408,-1 0 0,0 0 0,0 0 0,0 0 0,0 0 0,0 0 0,0 0 0,0 0 0,-1 0 0,1 0 0,-1 1 0,0-1 0,1 1 0,-1-1 0,0 1 0,0 0 0,0-1 0,0 1 0,0 0 0,0 0 0,0 0 0,0 1 0,0-1 0,0 0 0,-1 1 0,1 0 0,0-1 0,0 1 0,-1 0 0,1 0 0,0 0 0,-2 1 37,7-2-11029,5-1 864</inkml:trace>
  <inkml:trace contextRef="#ctx0" brushRef="#br0" timeOffset="300.778">558 15 9652,'-57'-14'9424,"-32"22"-6373,84-6-2939,1 0-1,0 0 0,-1 1 1,1-1-1,1 1 0,-1 0 1,0 0-1,1 0 0,-1 1 0,1-1 1,0 1-1,0 0 0,0 0 1,1 0-1,0 0 0,-1 0 1,1 0-1,1 1 0,-1-1 1,1 1-1,-1 0 0,1-1 0,1 1 1,-1 4-112,0 117 1397,1-124-1376,24 176 713,-28-189-5205,-5-9-1008,5 7-1315,1-2-3397</inkml:trace>
  <inkml:trace contextRef="#ctx0" brushRef="#br0" timeOffset="585.96">225 208 10165,'27'7'9246,"18"-5"-5544,-19-3-1764,18 6-296,-35-4-1866,0 1 1,-1-1-1,1-1 1,0 0 0,0 0-1,0-1 1,0 0-1,0 0 1,-1-1 0,1 0-1,3-2 224,9-5-3807,1-3-3735,2-1-5328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1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10021,'18'24'8082,"-7"5"-3728,-6 121-2451,-8-127-2197,1-27-5241,5-32-4053,-1 8 661</inkml:trace>
  <inkml:trace contextRef="#ctx0" brushRef="#br0" timeOffset="231.768">31 49 11685,'0'0'2850,"0"2"-1,0 2-1584,2-1-529,0 1-512,4 2-512,-4-4-320,3 1-2242,3 4-2272,1-5-5603</inkml:trace>
  <inkml:trace contextRef="#ctx0" brushRef="#br0" timeOffset="532.126">235 1 10437,'0'123'11570,"4"161"-8451,4-217-3367,0-88-4997,-5-8-4447,-4 11-233</inkml:trace>
  <inkml:trace contextRef="#ctx0" brushRef="#br0" timeOffset="533.126">103 293 11941,'28'14'10777,"26"-8"-8073,-37-4-1847,23-6-2233,-18-14-7818,-14 10 2868,3 1-3041</inkml:trace>
  <inkml:trace contextRef="#ctx0" brushRef="#br0" timeOffset="886.198">416 304 10917,'32'13'7594,"8"-8"-4290,-36-4-3277,0-1-1,0 0 1,0 0 0,0 0 0,0 0 0,0-1 0,-1 1 0,1-1 0,0 0 0,0-1 0,0 1-1,-1-1 1,1 1 0,-1-1 0,1 0 0,-1 0 0,0-1 0,0 1 0,0-1 0,0 1 0,0-1 0,0 0-1,-1 0 1,1 0 0,-1 0 0,0-1 0,2-2-27,-4 4 0,0 1 0,0-1 0,0 1 0,0 0 0,0-1 1,-1 1-1,1-1 0,0 1 0,0 0 0,-1-1 0,1 1 0,-1 0 0,0-1 0,1 1 0,-1 0 0,0 0 1,0-1-1,1 1 0,-1 0 0,0 0 0,0 0 0,0 0 0,0 0 0,-1 1 0,1-1 0,0 0 0,0 0 1,0 1-1,-1-1 0,1 0 0,0 1 0,-1 0 0,1-1 0,-1 1 0,1 0 0,0 0 0,-1-1 0,0 1 0,-56-4 5,55 5 31,0 0-1,0 0 1,0 0-1,0 0 1,0 1-1,0-1 1,0 1-1,0 0 1,1 0-1,-1 0 1,1 0-1,-1 1 1,1-1-1,0 0 1,0 1-1,0 0 1,0-1-1,0 1 1,1 0 0,-1 0-1,1 0 1,0 0-1,0 0 1,0 1-1,0-1 1,1 0-1,-1 0 1,1 0-1,0 1 1,0 1-36,7 100 2746,-6-100-2655,0 0-1,1 1 0,-1-1 0,1 0 1,0 0-1,0 0 0,1 0 0,-1-1 1,1 1-1,0-1 0,1 1 1,-1-1-1,1 0 0,-1 0 0,1-1 1,3 3-91,-5-5-113,-1 0 1,1-1 0,0 1-1,0 0 1,0-1-1,1 1 1,-1-1 0,0 0-1,0 1 1,0-1 0,0 0-1,0 0 1,0-1 0,0 1-1,0 0 1,1-1 0,-1 1-1,0-1 1,0 0-1,0 0 1,-1 1 0,1-1-1,0 0 1,0-1 0,0 1-1,-1 0 1,1 0 0,-1-1-1,1 1 113,27-42-10370,-25 34 7430,8-15-8281</inkml:trace>
  <inkml:trace contextRef="#ctx0" brushRef="#br0" timeOffset="1202.94">651 263 11621,'10'55'7300,"16"23"-5771,-7-22-615,-14-128 1378,-6 62-2249,0 1 0,1-1 0,0 0 0,0 1 0,1-1 0,1 0 0,0 1 0,0 0 0,0-1 0,1 1 0,1 0 0,0 0 0,0 0 0,1 1 0,0 0 0,0 0 0,1 0 0,6-7-43,-7 10-391,28-20-129,-20 23-3937,2 6-4945,-5 1-242</inkml:trace>
  <inkml:trace contextRef="#ctx0" brushRef="#br0" timeOffset="1572.874">998 156 9476,'27'-28'10374,"-25"27"-10248,0 1 0,0-1 1,0 1-1,0 0 0,0 0 0,0-1 1,0 1-1,0 0 0,0 1 1,0-1-1,0 0 0,0 1 0,-1-1 1,1 1-1,0-1 0,0 1 1,0 0-1,0 0 0,0 0 0,-1 0 1,1 0-1,-1 0 0,1 0 1,0 1-1,-1-1 0,0 1 1,1-1-1,-1 1 0,0-1-126,36 133 600,-9 0-1621,-62-215-911,31 78 1964,1-1 0,0 1-1,-1 0 1,0 0 0,0 0 0,0 0 0,0 0-1,0 1 1,-1-1 0,1 1 0,-1 0 0,0 0 0,1 0-1,-1 1 1,0-1 0,0 1 0,0 0 0,0 0-1,0 0 1,-1 1 0,1-1 0,0 1 0,0 0-1,0 0 1,0 1 0,0-1 0,-1 1 0,1 0-1,0 0 1,0 0 0,0 1 0,1-1 0,-1 1 0,0 0-1,1 0 1,-1 0 0,1 1 0,-1-1 0,-2 3-32,3-2 87,1 0 1,0-1 0,-1 1 0,1 0 0,0 0 0,0 0-1,1 0 1,-1 0 0,1 1 0,-1-1 0,1 1-1,0-1 1,0 0 0,1 1 0,-1 0 0,1-1 0,0 1-1,0-1 1,0 1 0,0 0 0,0-1 0,1 1-1,0-1 1,0 1 0,0-1 0,0 0 0,0 1 0,0-1-1,1 0 1,0 0 0,0 1 0,0-2 0,0 1 0,0 0-1,1 0 1,-1-1 0,1 1 0,-1-1 0,1 1-1,0-1 1,0 0 0,0-1 0,0 1 0,1 0 0,-1-1-1,0 0 1,1 1 0,-1-1 0,3 0-88,46-17-2760,-16-27-6702,-29 34 6194,10-16-7929</inkml:trace>
  <inkml:trace contextRef="#ctx0" brushRef="#br0" timeOffset="1889.269">1267 38 12358,'5'19'3775,"15"59"4466,21 104-6416,-21-81-2500,-20-95-1457,-2-17-6921,1 5 5772,-3-10-7761</inkml:trace>
  <inkml:trace contextRef="#ctx0" brushRef="#br0" timeOffset="2174.397">1232 239 14615,'10'2'3954,"-2"0"95,5-1-1696,1 0-768,1 1-512,1-2-353,2 1-272,-2 2-272,-1 0-208,-4 1-304,-2-3-320,1 2-785,-3-3 1937,1-2-4706,3 0-3185,1-5-7988</inkml:trace>
  <inkml:trace contextRef="#ctx0" brushRef="#br0" timeOffset="2555.499">1604 163 9748,'-29'9'9941,"0"39"-8579,23-35-672,1-4-525,1 0 1,0 0-1,0 0 1,1 0 0,0 1-1,0-1 1,1 1-1,1 0 1,0 0-1,0-1 1,1 1 0,0 0-1,0 0 1,1 0-1,1 0 1,2 9-166,-3-17 12,0 0 0,0 1 0,1-1 0,-1 0 0,1 0 0,-1 0 0,1 0 0,0 0 0,0 0 0,0-1 0,0 1 0,0-1 0,0 1 0,0-1 0,1 0 0,-1 0 0,1 0 0,-1 0 0,0 0 0,1 0 0,-1-1 0,1 1 0,0-1 0,-1 0 0,1 0 0,-1 0 0,1 0 0,0 0 0,-1 0 0,1-1 0,-1 1 0,1-1 0,-1 0 0,2 0-12,1-1-38,1 1 0,-1-1-1,0 0 1,0-1 0,0 1-1,-1-1 1,1 0-1,-1 0 1,1-1 0,-1 1-1,0-1 1,0 0 0,-1 0-1,1 0 1,-1 0-1,1-2 39,-1-1-56,0 0 0,-1 0-1,0-1 1,0 1-1,-1-1 1,1 0-1,-2 1 1,1-1-1,-1 0 1,0 0 0,-1 1-1,1-1 1,-2 0-1,1 1 1,-1-1-1,0 1 1,-1-1 0,0 1-1,0 0 1,0 0-1,-1 0 1,0 0-1,0 1 1,-1 0 0,0 0-1,-2-2 57,5 4-2193,5 2-8190,1 3 258</inkml:trace>
  <inkml:trace contextRef="#ctx0" brushRef="#br0" timeOffset="2922.841">1785 225 11717,'19'48'8133,"-14"-38"-7678,-1 0 0,0 0 1,0 1-1,-1 0 0,-1-1 1,0 1-1,0 0 0,-1 0 1,0 0-1,-1 5-455,1-30 139,0 1 0,1 0-1,0-1 1,1 1 0,1 0 0,0 1-1,1-1 1,0 1 0,1 0-1,0 0 1,1 0 0,7-9-139,-13 20-2,0-1 2,1-1 0,-1 1-1,1 0 1,0-1 0,0 1-1,0 0 1,0 0 0,0 0-1,0 0 1,1 0 0,-1 1-1,1-1 1,-1 1 0,1 0-1,-1-1 1,1 1 0,0 0-1,0 1 1,0-1 0,-1 0-1,1 1 1,0 0 0,0-1-1,0 1 1,0 0 0,0 1-1,0-1 1,0 0 0,0 1-1,-1 0 1,1-1 0,0 1-1,0 0 1,-1 1 0,2-1 0,1 3-533,15 9-3029,-5-11-6966,-8-4-888</inkml:trace>
  <inkml:trace contextRef="#ctx0" brushRef="#br0" timeOffset="5317.364">249 322 7732,'0'5'8172,"13"-3"-4768,25-33 1275,6 24-4098,-37 6-3086,-16-4-1418,4 1-3738,1 1-2802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1114 8276,'3'0'8085,"24"-41"-6408,88-158 1588,62-129-557,-38 80-2111,-52 105-570,-82 132-52,6-9-47,1-1 0,0 1 0,2 1 1,0 0-1,1 1 0,4-3 72,-8 15-1613,0 16-10073,-9 1 822</inkml:trace>
  <inkml:trace contextRef="#ctx0" brushRef="#br0" timeOffset="623.433">1104 1208 8900,'5'-25'7937,"-4"-60"-5619,-1 82-2080,-11-424 5225,0 45-4230,12 363-1149,-15-68 401,12 82-1109,3 5-8319,3 1 2886,-1-2-4961</inkml:trace>
  <inkml:trace contextRef="#ctx0" brushRef="#br0" timeOffset="12308.023">1 1164 10037,'0'0'2598,"4"4"4732,13 13-5498,-1 84 1452,-13-87-3221,14 10 66,27-43 535,54-47 558,-57 50-933,-44 18-3070,-2 2 984,10 3-13992,8-13 8724</inkml:trace>
  <inkml:trace contextRef="#ctx0" brushRef="#br0" timeOffset="13266.424">1002 1259 8804,'-1'6'8313,"1"-1"-4648,5 6-2272,56 85 2343,-32-49-3283,-8-72-139,-18 18-294,87-103 526,-91 110-574,1 0 0,0 0 0,-1 0 0,1 0 0,0 0 0,0 0 0,-1 0 0,1 0 0,0 0 0,0-1 0,-1 1 0,1 0 0,0 0 0,0 0 0,-1 0 0,1 0 0,0 0 0,0-1 0,-1 1 0,1 0 0,0 0 0,0 0-1,0 0 1,0-1 0,-1 1 0,1 0 0,0 0 0,0-1 0,0 1 0,0 0 0,0 0 0,0-1 0,-1 1 28,-16 9-3505,5-2-4249,11-7 1709,-1 0-2954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2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187 477 7283,'6'2'9616,"8"-16"-5922,19-79 1114,-5-2-3574,28-80-1238,-16 74 65,-40 101-61,0 1-1,0-1 0,0 1 1,0-1-1,0 1 0,0-1 1,0 1-1,0 0 1,1-1-1,-1 1 0,0-1 1,0 0-1,1 1 0,-1-1 1,0 1-1,1-1 1,-1 1-1,1-1 0,-1 0 1,0 1-1,1-1 0,-1 0 1,1 1-1,-1-1 0,1 0 1,-1 0-1,1 1 1,-1-1-1,1 0 0,-1 0 1,1 0-1,-1 0 0,1 0 1,0 0-1,-1 0 1,1 0-1,-1 0 0,1 0 1,-1 0-1,1 0 0,-1 0 1,1 0-1,-1 0 1,1 0-1,-1-1 0,1 1 1,-1 0-1,1 0 0,-1-1 1,1 1-1,-1 0 1,1-1-1,-1 1 0,1-1 1,-1 1-1,0 0 0,1-1 1,-1 1-1,0-1 0,0 1 1,1-1-1,-1 1 1,0-1-1,0 1 0,0-1 1,1 1-1,-1-1 0,0 1 1,0-1 0,16 44 9,79 203 263,-73-202-183,-11-17-36,2-1 1,1-1 0,1 0-1,1 0 1,1-2 0,13 13-54,-24-47 13,-9 5-8,-1 0 0,0 0 0,0 0 0,0 0 0,-1 1 0,1 0 0,-1 0 0,-1 0 0,1 1 1,-1-1-1,1 1 0,-1 0 0,-1 1 0,1 0 0,0 0 0,-5-2-5,1 0 2,-288-146 14,281 143 26,-1 1 1,0 1 0,0 0-1,-1 2 1,1 0 0,-1 1-1,0 0 1,0 2 0,0 0-1,-5 2-42,-13 9 521,91-4-432,-1-3 1,1-1-1,0-3 1,-1-3-1,45-8-89,-38 5 41,155-12-36,-147-4-5,-146 85 422,-22-14 217,61-31-334,1 1 1,1 2 0,1 2 0,-23 18-306,41-25 82,0 1 0,1 0-1,1 1 1,1 1 0,0 1 0,2 0 0,0 0-1,1 2 1,-1 3-82,9-18-87,6-13-606,7-14-1651,44-35-8101,-37 35 6556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2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8532,'27'14'5655,"51"-6"-3010,289-17-186,173-9-831,-82 47-937,-142 7-467,-57-27 109,-187-10-231,-1 2-1,0 4 1,25 7-102,-17 0 153,0-3 1,0-3 0,14-4-154,505-9 262,-251 11 30,154-5 125,-355-4-175,1 6 1,-1 6-1,0 7 0,17 9-242,29-20-3026,-156-6-1330,-16-8-3411,-9-3-1941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6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1265 8708,'3'-5'8825,"12"-40"-6789,131-438 3164,2 59-4717,-124 365-485,-13 28 55,2 0 0,1 1 0,2 0 1,0 1-1,17-19-53,4-1-561,-30 64-6884,-9-1-341,-1-3-1922</inkml:trace>
  <inkml:trace contextRef="#ctx0" brushRef="#br0" timeOffset="363.08">1 1097 9716,'0'-3'11363,"11"39"-8532,12 90-1108,38-181 465,-57 49-2108,0 1 0,1-1 0,-1 1 0,1 0 0,1 1 0,-1-1 0,0 1 0,1 0 0,0 0 0,0 1 0,0-1 0,1 1 0,-1 1 0,1-1 0,-1 1 0,6-1-80,0 7 682,-9 3-3296,-10-1-3660,-6-5-4024,5-3-283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0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23 169 8228,'2'27'13390,"1"-10"-10586,2 11-2779,3 25-354,-9-41-965,-1-13-3108,0-7-4360,1 1-882</inkml:trace>
  <inkml:trace contextRef="#ctx0" brushRef="#br0" timeOffset="231.722">10 39 9925,'-3'0'2721,"0"0"80,1 1-1104,2 0-673,-1 0-271,1 1-241,2-2-320,0 1-384,2 0-400,2 1-145,0-1-2112,-1-2-2177,4 1-5187</inkml:trace>
  <inkml:trace contextRef="#ctx0" brushRef="#br0" timeOffset="600.958">141 13 8532,'2'4'8576,"3"13"-6691,13 92 2348,-16 1-4289,-2-96-386,-2-8-1643,1-7-11397,2-3 6337</inkml:trace>
  <inkml:trace contextRef="#ctx0" brushRef="#br0" timeOffset="801.485">115 152 11221,'2'5'7938,"6"-3"-3745,22-4-2432,-24 1-881,21 0-413,-1 0-4355,-9-2-8103,-11 1 1426</inkml:trace>
  <inkml:trace contextRef="#ctx0" brushRef="#br0" timeOffset="1349.542">284 199 9893,'10'0'8549,"14"-3"-6872,-24 3-1288,90-28 1713,-89 26-2098,0 1 0,0-1 0,-1 1 0,1-1 0,-1 1 0,1-1 0,-1 1 0,1-1 0,-1 1 0,0-1 0,1 1 0,-1-1 0,0 0-1,0 1 1,-1-1 0,1 1 0,0-1 0,0 0 0,-1 1 0,1-1 0,-1 1 0,1-1 0,-1 1 0,0-1 0,1 1 0,-1 0 0,0-1 0,0 1-1,0 0 1,0-1 0,0 1 0,0 0 0,-1 0 0,1 0 0,0 0 0,-1 0 0,1 0 0,0 1 0,-1-1 0,1 0 0,-1 1 0,1-1 0,-1 1 0,1-1-1,-1 1 1,0 0 0,1 0 0,-1 0 0,1 0 0,-1 0 0,0 0 0,1 0 0,-1 0 0,1 1 0,-1-1 0,0 0 0,1 1 0,-1 0 0,1-1-1,-1 1 1,0 0-4,-1 1 131,0 0-1,0 0 0,0 0 0,0 1 0,0-1 0,1 1 0,-1 0 0,1 0 0,-1 0 0,1 0 0,0 0 0,0 0 0,1 0 0,-1 1 0,0-1 0,1 1 0,0-1 0,0 1 0,0 0 0,1-1 0,-1 1 0,1 0 0,0 0 1,0-1-1,0 1 0,0 0 0,1 0 0,-1-1 0,1 1 0,0 0 0,0-1 0,0 1 0,1-1 0,-1 0 0,1 1 0,0-1 0,0 0 0,0 0 0,0 0 0,1 0 0,-1 0 0,1 0 0,0-1 0,0 1 0,0-1 1,0 0-1,2 1-130,-1-2-54,0 0 0,0-1 1,0 0-1,0 0 1,0 0-1,0 0 0,0 0 1,0-1-1,0 0 1,0 0-1,0 0 0,0 0 1,0-1-1,-1 1 1,1-1-1,-1 0 0,1-1 54,19-10-3779,-3 0-4204,-11 7 1808,1-1-3923</inkml:trace>
  <inkml:trace contextRef="#ctx0" brushRef="#br0" timeOffset="1819.162">526 115 9092,'2'4'10068,"3"16"-7645,13 68-1003,-17-88-1424,-1 0 1,1-1 0,0 1 0,0 0 0,0 0 0,0-1-1,-1 1 1,1-1 0,0 1 0,0-1 0,0 1 0,-1-1-1,1 1 1,0-1 0,-1 1 0,1-1 0,-1 0 0,1 0-1,-1 1 1,1-1 0,-1 0 0,1 0 0,-1 1 0,1-1-1,-1 0 1,0 0 0,0 0 0,1 0 0,-1 0 0,0 1 0,0-1-1,0 0 1,0 0 0,0 0 0,0 0 0,0 0 0,0 0-1,-1 0 1,1 1 0,0-1 0,0 0 0,-1 0 0,1 0-1,-1 0 1,1 1 0,-1-1 0,0 0 3,1-1 2,0-5 49,1-1 1,-1 1-1,1 0 0,1-1 1,-1 1-1,1 0 0,0 0 1,1 0-1,0 0 0,0 1 1,0-1-1,1 1 0,0 0 1,0 0-1,0 0 1,3-1-52,-6 6-66,0 0 1,1 0 0,-1 1 0,0-1-1,1 0 1,-1 1 0,1 0 0,-1-1-1,1 1 1,-1 0 0,1 0 0,-1 0-1,1 0 1,-1 0 0,1 0 0,-1 0 0,1 0-1,-1 0 1,1 1 0,-1-1 0,1 1-1,-1-1 1,0 1 0,1 0 0,-1-1-1,0 1 1,2 1 65,11 4-4446,-1-5-4770,-7-2 978</inkml:trace>
  <inkml:trace contextRef="#ctx0" brushRef="#br0" timeOffset="2304.596">746 60 10917,'47'1'9912,"-12"29"-7476,9 59-4274,-40-78 2258,-4-11-435,-1 0 0,1 0 0,-1 0 0,1 0 0,-1 0 1,1 0-1,0 0 0,-1 0 0,1 0 0,-1 0 0,1 0 0,-1 1 0,1-1 0,-1 0 0,1 0 0,-1 0 0,1 1 0,0-1 0,-1 0 0,1 0 0,-1 1 0,1-1 0,0 0 0,-1 1 0,1-1 0,0 0 0,-1 1 0,1-1 0,0 1 0,0-1 0,-1 0 0,1 1 0,0-1 0,0 1 0,0-1 0,0 1 0,0-1 0,0 1 0,-1-1 0,1 1 0,0-1 0,0 1 0,1-1 0,-1 1 1,0-1-1,0 1 0,0-1 0,0 0 0,0 1 15,-22-14 265,19 10-164,-1 0 0,1 0 0,0 1 0,-1-1 0,0 1 0,1 0 0,-1 0 0,0 0 0,0 1 0,0-1 0,0 1 0,0 0 0,0 0 0,-1 1 0,1-1 0,0 1 0,0 0 0,-1 0 0,1 0 0,0 1 0,0-1 0,0 1 0,-4 1-101,6-1 56,1-1 0,0 1 0,-1 0 0,1 0 0,-1 0 0,1 0 1,0 0-1,0 0 0,0 0 0,-1 0 0,1 0 0,0 1 0,1-1 0,-1 0 1,0 1-1,0-1 0,0 1 0,1-1 0,-1 1 0,1-1 0,-1 1 1,1-1-1,0 1 0,0-1 0,-1 1 0,1 0 0,0-1 0,0 1 1,1-1-1,-1 1 0,0 0 0,0-1 0,1 1 0,-1-1 0,1 1 1,-1-1-1,1 1 0,0-1 0,0 1 0,-1-1 0,1 0 0,0 1 1,0-1-1,0 0 0,1 0 0,-1 0 0,0 0 0,0 0 0,1 0 1,-1 0-1,0 0 0,1 0 0,-1-1 0,1 1 0,-1-1 0,1 1 1,-1-1-1,1 1 0,0-1 0,-1 0 0,1 0 0,-1 0 0,1 0 1,0 0-1,-1 0 0,1 0 0,-1 0 0,1-1 0,1 1-56,80-43-2568,-58 23-3037,-3 0-5017,-13 11 1858</inkml:trace>
  <inkml:trace contextRef="#ctx0" brushRef="#br0" timeOffset="2551.698">942 1 10005,'1'9'6984,"6"8"-3917,-1 1-1916,31 155-319,-32-166-2362,-3-7-7987,-1-2-1459</inkml:trace>
  <inkml:trace contextRef="#ctx0" brushRef="#br0" timeOffset="2767.5">925 153 10485,'5'0'11252,"18"-7"-8904,-10 3-1696,9 1-2898,-6 3-4795,-10-1 2017,3 1-5386</inkml:trace>
  <inkml:trace contextRef="#ctx0" brushRef="#br0" timeOffset="3205.854">1147 119 8852,'-2'-5'5629,"-13"-2"-82,13 7-5480,0 0 0,1 0 1,-1 0-1,0 1 0,0-1 0,0 1 1,0-1-1,0 1 0,1 0 0,-1 0 1,0 0-1,1 0 0,-1 0 0,0 0 1,1 0-1,0 0 0,-1 0 0,1 1 1,0-1-1,-1 1 0,1-1 0,0 1 1,0 0-1,0-1 0,0 1 0,1 0 1,-1-1-1,0 1 0,1 0 0,-1 0 1,1 0-1,-1 0 0,1 0 0,0 0 1,0-1-1,0 1 0,0 0 0,0 0 1,1 0-1,-1 0 0,0 0 0,1 0 1,0-1-1,0 2-67,0 1-17,-1-1 0,2 0 1,-1 1-1,0-1 0,1 0 0,-1 0 1,1 0-1,0 0 0,0-1 0,0 1 0,0 0 1,1-1-1,-1 1 0,1-1 0,-1 0 1,1 0-1,0 0 0,0 0 0,0 0 1,0-1-1,0 1 0,0-1 0,1 0 0,-1 0 1,2 0 16,-2-1-4,1 0-1,-1-1 1,0 1 0,1-1 0,-1 0 0,0 0 0,0 0 0,0 0 0,0-1 0,0 1 0,0-1-1,0 0 1,0 0 0,-1 0 0,1 0 0,-1-1 0,1 1 0,-1 0 0,0-1 0,0 0-1,0 1 1,0-1 0,0 0 0,-1 0 0,0 0 0,1 0 0,-1-1 0,0 1 0,0 0 0,-1 0-1,1-1 1,-1 1 0,1 0 0,-1-1 0,0 1 0,0 0 0,-1-1 0,1 1 0,-1 0-1,0-1 1,1 1 0,-2 0 0,1 0 0,0 0 0,0 0 0,-1 0 0,0 0 0,0 0 0,0 0-1,0 1 1,0-1 0,-2-2 4,3 5-23,1-1 0,0 1 0,-1 0-1,1-1 1,-1 1 0,1 0 0,-1-1 0,1 1-1,-1 0 1,1 0 0,-1-1 0,0 1-1,1 0 1,-1 0 0,1 0 0,-1 0 0,1 0-1,-1-1 1,0 1 0,1 0 0,-1 1 0,1-1-1,-1 0 1,1 0 0,-1 0 0,0 0 0,1 0-1,-1 0 1,1 1 0,-1-1 0,1 0 0,-1 1-1,1-1 1,-1 0 0,1 1 0,-1-1-1,1 0 1,-1 1 0,1-1 0,0 1 0,-1-1-1,1 1 1,0-1 0,-1 1 0,1-1 0,0 1-1,0-1 1,0 1 0,-1-1 0,1 1 0,0 0-1,0-1 1,0 1 0,0-1 0,0 1-1,0 0 24,-1 4-4022,2-3-3419,3-2-2134</inkml:trace>
  <inkml:trace contextRef="#ctx0" brushRef="#br0" timeOffset="3522.183">1307 112 10693,'23'25'8669,"-13"21"-6333,-7-18-1784,11-128 321,-13 98-841,0 0 1,1 0 0,-1 1 0,1-1-1,-1 0 1,1 0 0,0 1 0,-1-1 0,1 1-1,0-1 1,0 1 0,0 0 0,0 0-1,0 0 1,1 0 0,-1 0 0,0 0 0,0 1-1,1-1 1,-1 1 0,0-1 0,1 1-1,-1 0 1,0 0 0,1 0 0,-1 0-1,0 1 1,1-1 0,-1 1 0,0-1 0,1 1-1,-1 0 1,0 0 0,0 0 0,0 0-1,0 0 1,0 0 0,0 0 0,0 1 0,0-1-1,0 1 1,-1 0 0,1-1 0,-1 1-1,1 0 1,-1 0-33,18 9-1126,-6-8-4016,-5-4-2946,-3-2-2170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0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 8820,'-5'-6'8413,"-1"7"-3859,-23 37-2471,28-35-2078,-1-1 1,1 0-1,0 1 1,0-1 0,0 1-1,0-1 1,0 1 0,0 0-1,1-1 1,-1 1-1,1 0 1,0-1 0,0 1-1,0 0 1,0 0 0,0-1-1,1 1 1,-1 0-1,1-1 1,-1 1 0,1 0-1,0-1 1,0 1 0,0-1-1,1 1 1,-1-1-1,1 0 1,-1 0 0,1 1-1,0-1 1,0 0 0,-1 0-1,1-1 1,1 1-1,-1 0 1,0-1 0,0 1-1,1-1 1,-1 0 0,1 0-1,-1 0 1,1 0-1,-1 0 1,1 0 0,0-1-1,2 1-5,0-3 6,1 0-1,-1 0 1,1-1-1,-1 0 1,0 0-1,0 0 1,-1 0-1,1-1 1,-1 0-1,1 0 1,-1 0-1,0-1 1,-1 1-1,1-1 1,-1 0-1,1 0-5,-5 2 19,1 0-1,-1 1 1,1-1 0,-1 1-1,0-1 1,0 1-1,0 0 1,-1-1-1,1 1 1,0 0-1,-1 0 1,1 0-1,-1 0 1,0 0-1,0 0 1,0 0 0,0 0-1,0 1 1,0-1-1,0 1 1,0 0-1,-1-1 1,1 1-1,-1 0 1,1 0-1,-1 1 1,1-1-1,-1 0 1,-1 1-19,-16-11-991,18 10 178,2 0-4538,4-1-2473,0 0-1935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1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90 11589,'-19'21'8954,"-6"6"-4642,24-25-4285,-1 0 1,0 1-1,1-1 0,-1 0 0,1 0 1,0 1-1,0-1 0,0 1 0,0-1 1,0 1-1,0-1 0,1 1 1,-1 0-1,1-1 0,0 1 0,-1 0 1,1-1-1,1 1 0,-1 0 0,0-1 1,1 1-1,-1 0 0,1-1 0,0 1 1,0-1-1,0 1 0,0-1 1,0 0-1,0 1 0,2 0-27,-1 0 1,0-1 0,0 1 1,1-1-1,0 1 0,-1-1 0,1 0 0,0 0 0,0 0 0,0 0 1,0-1-1,0 1 0,1-1 0,-1 0 0,0 0 0,1 0 1,-1 0-1,1 0 0,-1-1 0,1 0 0,-1 1 0,1-1 0,-1-1 1,1 1-1,-1 0 0,1-1 0,-1 0 0,1 0 0,-1 0 0,0 0 1,0 0-1,1-1 0,-1 0 0,0 1 0,0-1 0,0 0 1,-1 0-1,1-1 0,0 1 0,-1-1 0,1 1 0,-1-1 0,0 0 1,0 0-1,0 0 0,0 0 0,-1 0 0,1 0 0,-1 0 0,0-1 1,0 1-1,0 0 0,0-1 0,-1 1 0,1-1 0,-1 1 1,0-1-1,0 1 0,0-3-1,0 4-18,1-1-1,-1 0 1,0 0 0,0 0 0,-1 0-1,1 0 1,0 0 0,-1 0 0,0 1-1,0-1 1,0 0 0,0 0-1,0 1 1,0-1 0,-1 0 0,1 1-1,-1 0 1,0-1 0,1 1 0,-1 0-1,0 0 1,-1 0 0,1 0 0,0 0-1,0 0 1,-1 1 0,1-1 0,-1 1-1,0 0 1,1 0 0,-1 0 0,0 0-1,0 0 1,0 0 0,1 1 0,-1-1-1,0 1 1,0 0 18,-13 18-3034,15-4-4491,3-13 1773,2-1-2967</inkml:trace>
  <inkml:trace contextRef="#ctx0" brushRef="#br0" timeOffset="347.761">333 21 10709,'-7'-14'7258,"-6"8"-3319,10 5-3799,0 1 0,0 0 0,-1 0 0,1 1 1,0-1-1,0 1 0,0 0 0,0-1 0,0 1 0,0 0 0,0 1 0,0-1 1,0 1-1,0-1 0,1 1 0,-1 0 0,0 0 0,1 0 0,0 0 0,-1 0 1,1 1-1,0-1 0,0 1-140,-1 9 204,1 0-1,0-1 1,0 1 0,2 0-1,-1 0 1,2 0 0,0 0 0,0 0-1,1-1 1,0 1 0,4 10-204,17 64-1171,-24-92-5084,-3-5 1046,0 2-375,1-4-3551</inkml:trace>
  <inkml:trace contextRef="#ctx0" brushRef="#br0" timeOffset="564.268">213 161 13094,'12'5'11795,"16"-8"-8826,-19 2-1870,27 1-147,14 0-1357,-24-8-8423,-20 2 905,0-3-4814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12470,'9'26'11296,"-3"18"-8338,-2-11-1570,40 190 266,-46-229-5723,-4-13-2497,4 2-2062,2 4-1859</inkml:trace>
  <inkml:trace contextRef="#ctx0" brushRef="#br0" timeOffset="347.66">106 113 10613,'28'-6'10465,"3"15"-5737,-26-6-4612,1 0 0,-1 0 0,1 1 0,-1 0 0,0 0 0,-1 1 0,1 0 0,-1-1 0,0 1 0,0 1 0,0-1 0,-1 0 0,3 7-116,-4-8 68,0 0 1,0 1 0,0-1-1,-1 1 1,0 0-1,0 0 1,0-1-1,0 1 1,-1 0-1,0 0 1,0 0 0,0 0-1,-1 0 1,1-1-1,-1 1 1,0 0-1,-1 0 1,1-1-1,-1 1 1,0-1 0,0 1-1,0-1 1,-1 0-1,0 0 1,1 0-1,-1 0 1,-1 0-1,1-1 1,0 1 0,-1-1-1,0 0 1,0 0-1,-3 2-68,-65 11 432,50-36-3030,22 6-2952,4 5-4726,-1 4-1292</inkml:trace>
  <inkml:trace contextRef="#ctx0" brushRef="#br0" timeOffset="1422.472">145 108 10517,'-7'5'8104,"-2"5"-3795,-11 22-2813,19-30-1489,0-1-733,0-1-9742,1 0 10219,-1-1-12725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1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106 103 9604,'-2'-4'3421,"-5"-5"3175,-18 6-2081,-23 39-1149,45-32-3331,0 0 0,1 0 0,0 0 0,-1 0 0,1 1 0,0-1 0,1 1 0,-1-1 1,1 1-1,0 0 0,0-1 0,1 1 0,-1 0 0,1 0 0,0-1 0,0 1 0,1 0 0,0 2-35,-1-5-7,1 0 0,0-1 0,-1 1 1,1 0-1,0 0 0,0-1 0,0 1 0,0 0 0,1-1 1,-1 1-1,0-1 0,1 0 0,-1 1 0,1-1 0,-1 0 1,1 0-1,0 0 0,-1 0 0,1 0 0,0 0 0,0 0 1,0-1-1,0 1 0,-1-1 0,1 1 0,0-1 0,0 0 1,0 0-1,0 1 0,0-2 0,0 1 0,0 0 0,0 0 1,0 0-1,0-1 0,0 1 0,0-1 0,1-1 7,37-29-5463,-28-20-4549,-10 42 6527,1-7-5412</inkml:trace>
  <inkml:trace contextRef="#ctx0" brushRef="#br0" timeOffset="184.897">90 0 12182,'1'23'8259,"2"0"-3547,14 49-2376,-7-30-1439,-7-24-1135,10 32 980,3-23-5947,-16-27 5189,2 2-4794,1-3-3919,-2-4-1385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1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8260,'15'-7'10059,"19"15"-6679,-12-3-1996,42-17-617,-62 11-770,-1 1 1,0-1-1,1 1 1,-1-1-1,0 1 1,0-1-1,0 0 1,1 1-1,-1-1 1,0 0 0,0 0-1,0 0 1,0 0-1,0 0 1,0 0-1,-1 0 1,1 0-1,0-1 1,0 1-1,-1 0 1,1 0 0,-1-1-1,1 1 1,-1 0-1,1-1 1,-1 1-1,0 0 1,0-1-1,0 1 1,0 0-1,0-1 1,0 1 0,0-1-1,0 1 1,0 0-1,-1-1 1,1 1-1,-1 0 1,1-1-1,-1 1 1,1 0-1,-1 0 1,0-1 0,0 1 2,-2-2 58,0 1 0,0-1 0,-1 1 0,1 0 0,-1 0 0,1 1 0,-1-1 0,0 1 0,0 0 0,1 0 0,-1 0 0,0 0 0,0 1 0,0-1 0,0 1 0,0 0 0,0 0 0,0 1 0,0-1 1,0 1-1,0 0 0,0 0 0,0 0 0,1 0 0,-1 1 0,0 0 0,1 0 0,-1 0 0,-1 1-58,2 0 83,1 0 0,-1 1 0,1-1-1,-1 1 1,1 0 0,0 0 0,1 0 0,-1 0 0,1 0-1,-1 0 1,1 0 0,0 0 0,1 1 0,-1-1 0,1 0 0,0 1-1,0-1 1,0 0 0,1 1 0,-1-1 0,1 0 0,0 0-1,0 1 1,0-1 0,1 0 0,0 0 0,0 0 0,0-1 0,0 1-1,0 0 1,1-1 0,-1 1 0,1-1 0,0 0 0,0 0 0,1 0-1,1 1-82,57 4 399,-21-20-2882,-11-8-3739,-4-6-5577,-16 12 3430</inkml:trace>
  <inkml:trace contextRef="#ctx0" brushRef="#br0" timeOffset="516.781">276 10 10469,'2'33'10628,"6"19"-6853,2 22-3812,-8-67 36,-1-18-30,1-17-41,-3 19 78,0 1 0,1-1 0,0 1 1,0-1-1,1 0 0,0 1 0,1-1 0,0 1 0,0 0 0,1-1 0,0 1 0,0 0 0,1 1 0,0-1 0,1 0-6,-3 7 6,-1 0 1,1 1-1,0 0 1,-1-1-1,1 1 0,0 0 1,-1 0-1,1 0 1,0 0-1,0 0 0,-1 0 1,1 1-1,0-1 1,-1 0-1,1 1 0,-1-1 1,1 1-1,0 0 1,-1 0-1,1-1 1,-1 1-1,0 0 0,1 0 1,-1 0-1,0 1 1,1-1-1,-1 0 0,0 0 1,0 1-1,0-1 1,0 1-1,0-1 0,-1 1 1,1-1-1,0 1 1,-1-1-1,1 1 0,-1 0 1,1-1-1,-1 1 1,0 0-1,0-1 0,1 1 1,-1 0-1,-1-1 1,1 1-1,0 0-6,4 8 99,9 45 404,0-2-3362,3-61-11766,-10 1 6400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11637,'18'42'10273,"-4"1"-6324,4 92-4962,-20-129-2422,-3-12-8281,4 1 2037</inkml:trace>
  <inkml:trace contextRef="#ctx0" brushRef="#br0" timeOffset="268.87">16 111 10645,'28'-21'9909,"9"16"-5359,-33 5-4486,0 0 0,0 1 0,0-1 0,0 1 0,1 0 0,-1 1 0,0-1-1,-1 1 1,1 0 0,0-1 0,0 2 0,-1-1 0,1 0 0,-1 1 0,0 0 0,0-1 0,0 1 0,0 0 0,0 1 0,0-1 0,-1 0 0,0 1 0,1 0 0,-2-1 0,2 2-64,-2-2 1,0 0 1,-1 0-1,1 0 0,0 0 1,-1 0-1,0 1 0,0-1 1,0 0-1,0 0 1,0 0-1,-1 0 0,1 0 1,-1 0-1,0 0 0,0 0 1,0 0-1,0 0 0,0 0 1,-1 0-1,1-1 0,-1 1 1,0-1-1,0 1 1,0-1-1,0 0 0,0 1 1,0-1-1,-1 0 0,1 0 1,-1-1-1,1 1 0,-1 0 1,0-1-1,0 0 1,0 0-1,0 0 0,0 0 1,0 0-1,0 0 0,0-1 1,0 1-1,0-1 0,0 0 1,0 0-1,0 0 1,0 0-1,-2-1-1,4 1 31,-27-1-411,15-5-2674,8-4-2358,9-8-3443,2 8-226</inkml:trace>
  <inkml:trace contextRef="#ctx0" brushRef="#br0" timeOffset="839.138">227 96 9812,'19'0'7213,"7"-1"-2011,-24 1-5091,0 0 0,0 1 0,0-1 0,0 0 0,0 1 0,0-1 0,0 1 0,0-1 0,0 1 0,-1 0 0,1 0 0,0 0 0,-1 0 0,1 0 0,0 0 0,-1 0 0,1 1 0,-1-1 0,0 1 0,1-1 0,-1 1 0,0-1 0,0 1 0,0 0 0,0-1 0,0 1 0,0 0 0,-1 0 0,1 1-111,21 98 144,-76-148-1517,52 47 1442,0-1 0,0 0 0,0 1 1,1-1-1,-1 1 0,0 0 1,0-1-1,0 1 0,0 0 0,0 0 1,0 0-1,0 1 0,0-1 1,0 0-1,0 1 0,0-1 0,1 1 1,-1 0-1,0-1 0,0 1 1,1 0-1,-1 0 0,0 0 0,1 1 1,-1-1-1,1 0 0,-1 0 1,1 1-1,0-1 0,0 1 0,-1-1 1,1 1-1,0 0 0,0-1 1,1 1-1,-2 1-69,2-2 42,-1 0 1,1 0-1,0 1 0,-1-1 0,1 0 1,0 0-1,-1 0 0,1 0 1,0 0-1,0 1 0,0-1 1,0 0-1,0 0 0,1 0 1,-1 0-1,0 1 0,0-1 1,1 0-1,-1 0 0,1 0 1,-1 0-1,1 0 0,-1 0 1,1 0-1,0 0 0,-1 0 1,1 0-1,0 0 0,0-1 1,0 1-1,0 0 0,-1 0 0,1-1 1,0 1-1,0-1 0,0 1 1,1-1-1,-1 1 0,0-1 1,0 1-1,0-1 0,0 0 1,0 0-1,0 0 0,1 1 1,-1-1-1,0 0 0,0-1 1,1 1-43,59-8-1962,-34-20-6991,-13 7-737,-7 7 1526</inkml:trace>
  <inkml:trace contextRef="#ctx0" brushRef="#br0" timeOffset="1171.258">494 55 10677,'-29'12'10125,"27"-11"-10055,0 0-1,0-1 0,1 1 1,-1 0-1,0 0 1,1 0-1,-1 1 1,1-1-1,-1 0 0,1 0 1,0 1-1,-1-1 1,1 1-1,0-1 0,0 1 1,0 0-1,0-1 1,0 1-1,1 0 1,-1 0-1,0 0 0,1 0 1,-1-1-1,1 1 1,0 0-1,0 0 0,-1 0 1,1 0-1,1 0 1,-1 0-1,0 0 1,0 0-1,1 0 0,-1 0 1,1-1-1,-1 1 1,2 2-70,30 26 606,-30-29-583,0 0 0,0 0-1,0 0 1,0 0 0,0 0 0,0 0 0,0 1-1,0-1 1,-1 1 0,1-1 0,0 1 0,-1 0-1,1 0 1,-1-1 0,0 1 0,0 0 0,0 0-1,0 0 1,0 1 0,0-1 0,0 0 0,0 0 0,-1 0-1,1 1 1,-1-1 0,0 0 0,0 1 0,0-1-1,0 0 1,0 1 0,0-1 0,-1 0 0,1 0-1,-1 1 1,1-1 0,-1 1-23,-1-2 28,1 1 1,0 0-1,0-1 1,-1 0-1,1 1 0,0-1 1,-1 0-1,0 0 0,1 0 1,-1 0-1,0 0 1,1 0-1,-1 0 0,0 0 1,0-1-1,0 1 0,1-1 1,-1 1-1,0-1 1,0 0-1,0 0 0,0 0 1,0 0-1,0 0 1,0 0-29,-9-9-2821,11-10-3755,3 9 302,1-3-3547</inkml:trace>
  <inkml:trace contextRef="#ctx0" brushRef="#br0" timeOffset="1471.999">607 0 10645,'11'62'10961,"-2"31"-8589,-1-20-1827,0-46-522,-6-22-3706,-8-16-7173,3 6 865</inkml:trace>
  <inkml:trace contextRef="#ctx0" brushRef="#br0" timeOffset="1672.602">557 133 12742,'17'8'9305,"5"-5"-4382,50-13-2362,-61 8-1913,31-12-1735,-31 6-4360,-8-3-6897,-4 5 1059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0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8132,'11'27'9369,"1"19"-5708,-10-38-3234,11 49 333,-6-110-603,-7 47-147,1 0 1,0 0-1,0 0 0,0 0 0,1-1 0,0 2 1,0-1-1,1 0 0,-1 0 0,1 1 0,0-1 0,1 1 1,-1 0-1,1 0 0,0 0 0,1 0-10,-3 5 43,0 0 1,-1 1-1,1-1 0,0 0 1,0 0-1,0 1 0,0-1 0,-1 1 1,1 0-1,0-1 0,-1 1 1,1 0-1,0 0 0,-1 0 0,1 0 1,-1 0-1,1 1 0,-1-1 1,0 0-1,0 1 0,1-1 1,-1 1-1,0-1 0,0 1 0,0 0 1,-1-1-1,1 1 0,0 0 1,-1-1-1,1 1 0,-1 0 0,1 0 1,-1 0-1,0 0 0,0 0 1,0-1-1,0 1 0,0 0 0,0 0-42,3 6 204,9 87-1507,-12-94-53,2-11-11755,0 4 4330</inkml:trace>
  <inkml:trace contextRef="#ctx0" brushRef="#br0" timeOffset="385.511">250 84 9396,'9'1'1977,"78"-12"7118,-86 10-9042,-1 0 0,1 0-1,0 1 1,0-1 0,-1 0 0,1 0-1,-1 0 1,1 0 0,-1-1 0,1 1 0,-1 0-1,0 0 1,0 0 0,1 0 0,-1 0-1,0 0 1,0-1 0,0 1 0,0 0-1,0 0 1,0 0 0,-1 0 0,1 0 0,0-1-1,-1 1 1,1 0 0,0 0 0,-1 0-1,0 0 1,1 0 0,-1 0 0,1 0-1,-1 0 1,0 0 0,0 1 0,1-1 0,-1 0-1,0 0 1,0 1 0,0-1 0,0 0-1,0 1 1,0-1 0,0 1 0,0-1-1,0 1 1,0 0 0,-1-1 0,1 1 0,0 0-1,0 0 1,0 0 0,0 0 0,0 0-1,-1 0 1,1 0 0,0 0 0,0 0-1,0 1-52,-4-1 89,0 1 0,0 1-1,0-1 1,0 1 0,1 0 0,-1 0-1,1 0 1,-1 1 0,1 0-1,0 0 1,0 0 0,0 0-1,0 0 1,1 1 0,-1 0-1,1-1 1,0 1 0,-2 4-89,3-6 73,1-1-1,0 1 1,0 0 0,0 0 0,0 0 0,0 0 0,0 0 0,1 0 0,-1 0 0,1 0 0,-1 0 0,1 0 0,0 0 0,0 0-1,0 0 1,0 0 0,0 1 0,0-1 0,1 0 0,-1 0 0,1 0 0,-1 0 0,1 0 0,0 0 0,0 0 0,-1 0 0,2 0 0,-1-1-1,0 1 1,0 0 0,0-1 0,1 1 0,-1 0 0,1-1 0,0 0 0,-1 1 0,1-1 0,0 0 0,0 0 0,-1 0 0,1 0-1,0 0 1,0 0 0,1-1-73,2 2 43,0 0 0,1 0 0,-1-1 0,0 0-1,1 0 1,-1 0 0,1-1 0,-1 0-1,1 0 1,-1 0 0,1-1 0,-1 1 0,1-1-1,-1-1 1,1 1 0,-1-1 0,4-2-43,52-30-7651,-24-5-3631,-17 14 1117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1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7972,'9'-10'11087,"15"19"-5697,20 79-2987,-38-77-2374,35 42 84,-31-88-143,13-74-451,-5 67-3197,-10 37-200,-1 6-4385,-2 2-2385</inkml:trace>
  <inkml:trace contextRef="#ctx0" brushRef="#br0" timeOffset="532.587">282 162 10741,'35'5'6993,"-1"-11"-3948,-31 6-3026,0-1-1,-1 0 1,1 0-1,-1 0 1,1 0-1,-1 0 1,0 0-1,0-1 1,1 0-1,-1 1 1,0-1-1,0 0 1,0 0-1,-1 0 1,1 0-1,0 0 1,-1 0-1,1 0 1,-1-1-1,0 1 1,0-1-1,0 1 0,0-1 1,0 1-1,0-1 1,-1 1-1,1-1 1,-1 0-1,0 1 1,0-1-1,0 0 1,0 1-1,0-1 1,-1 0-1,1 1 1,-1-1-1,0-1-18,0 2 47,-1 1 0,1-1 1,-1 1-1,1 0 0,-1 0 0,0 0 0,1-1 0,-1 2 0,0-1 0,0 0 1,0 0-1,0 1 0,1-1 0,-1 1 0,0-1 0,0 1 0,0 0 1,0 0-1,0 0 0,0 0 0,0 0 0,0 0 0,0 0 0,0 1 0,0-1 1,0 1-1,0 0 0,0-1 0,0 1 0,0 0 0,1 0 0,-1 0 1,0 0-1,1 0 0,-1 1 0,1-1 0,-1 0 0,1 1 0,0-1 0,-1 1 1,1 0-1,0-1 0,0 1 0,0 0 0,0 0-47,-2 1 102,1 0 1,-1 0-1,0 1 0,1-1 0,0 1 1,0 0-1,0-1 0,0 1 1,1 0-1,-1 0 0,1 0 0,0 0 1,0 1-1,1-1 0,-1 0 0,1 0 1,0 0-1,0 1 0,0-1 1,1 0-1,-1 0 0,1 0 0,0 1 1,0-1-1,1 0 0,-1 0 0,1 0 1,0-1-1,0 1 0,0 0 0,0-1 1,1 1-1,-1-1 0,1 0 1,0 0-1,0 0 0,0 0 0,1 0 1,-1-1-103,0-1-55,-1 0 1,0-1-1,0 1 1,1-1-1,-1 0 1,0 0-1,1 0 1,-1 0-1,0 0 1,0 0-1,1-1 1,-1 1-1,0-1 1,0 1-1,1-1 1,-1 0-1,0 0 1,0 0-1,0 0 1,0 0-1,0-1 1,0 1-1,0-1 55,27-24-4878,2-2-6799,-15 19 1929</inkml:trace>
  <inkml:trace contextRef="#ctx0" brushRef="#br0" timeOffset="833.396">637 86 10309,'-15'-11'8108,"-2"10"-3582,13 3-4352,-1-1 1,1 1 0,-1 1-1,1-1 1,0 1 0,0 0-1,0-1 1,1 2 0,-1-1-1,1 0 1,0 1 0,-1 0-1,2-1 1,-1 1 0,0 0-1,1 1 1,0-1 0,0 0-175,0-1 34,1 1-1,-1-1 1,1 0 0,0 1 0,0-1 0,0 0 0,1 1 0,-1-1 0,1 1 0,0-1 0,0 1-1,0-1 1,0 1 0,1-1 0,-1 1 0,1-1 0,0 0 0,0 1 0,0-1 0,1 0 0,-1 0 0,1 1-1,0-1 1,0 0 0,0-1 0,0 1 0,0 0 0,0-1 0,1 1 0,-1-1 0,1 1 0,0-1-1,0 0 1,0 0 0,0-1 0,0 1 0,0-1 0,0 1 0,1-1 0,-1 0 0,0 0 0,1 0 0,-1-1-1,1 1 1,-1-1 0,1 0 0,-1 0 0,2 0-34,33-27-4946,-23-2-7471,-9 16 2082</inkml:trace>
  <inkml:trace contextRef="#ctx0" brushRef="#br0" timeOffset="1055.651">704 0 10133,'19'43'12990,"-4"29"-9582,-6-20-2753,4 6-2512,-11-62-12619,-3-4 3639</inkml:trace>
  <inkml:trace contextRef="#ctx0" brushRef="#br0" timeOffset="1256.148">688 151 12390,'21'-8'10253,"-1"2"-5398,4 5-4287,14 6-5693,-25-3-6269,-5-2-137</inkml:trace>
  <inkml:trace contextRef="#ctx0" brushRef="#br0" timeOffset="1634.721">940 95 9364,'-4'5'10429,"-12"17"-6894,13-19-3397,1 1 0,-1-1 0,1 1 0,0 0-1,0 0 1,0 0 0,1 0 0,-1 1 0,1-1 0,0 0 0,0 1 0,1-1-1,-1 1 1,1-1 0,0 0 0,0 1 0,1-1 0,-1 1 0,1-1 0,0 0-1,0 1 1,0-1 0,1 0 0,-1 0 0,3 4-138,-3-7-3,1 1 0,0-1 0,-1 0 0,1 1 0,0-1 0,0 0 0,0 0 1,0 0-1,0 0 0,0 0 0,0-1 0,0 1 0,0-1 0,0 1 0,0-1 0,0 0 0,0 0 0,1 0 0,-1 0 0,0 0 1,0 0-1,0 0 0,0-1 0,0 1 0,0-1 0,0 0 0,0 0 0,0 1 0,0-1 0,0 0 0,0-1 0,0 1 0,0 0 1,-1 0-1,1-1 0,-1 1 0,1-1 0,-1 0 0,1 1 0,-1-1 0,0 0 0,0 0 0,0 0 0,0 0 0,0 0 0,0 0 1,0 0-1,-1 0 0,1 0 0,-1 0 0,0 0 0,1-1 3,0-1-11,1 0 1,-1 1-1,0-1 0,0 0 0,-1 0 1,1 0-1,-1 0 0,1 0 1,-1 0-1,0 0 0,-1 0 1,1 0-1,-1 0 0,0 0 1,0 1-1,0-1 0,0 0 1,-1 0-1,1 1 0,-1-1 1,0 1-1,0-1 0,0 1 1,-1 0-1,1 0 0,-1 0 1,0 0 10,-12 3-785,13 3-3837,3-2-6267,1-1 866</inkml:trace>
  <inkml:trace contextRef="#ctx0" brushRef="#br0" timeOffset="1988.933">1066 113 10917,'11'30'9135,"-4"0"-5907,4 15-2198,3-88-843,17-43 1293,-29 84-1407,0 0-1,0 0 1,1 1-1,-1-1 0,0 1 1,1 0-1,-1 0 1,1 0-1,0 0 1,-1 0-1,1 0 0,0 1 1,0-1-1,0 1 1,-1 0-1,1 0 1,0 0-1,0 0 1,0 0-1,-1 1 0,1-1 1,0 1-1,0 0 1,-1 0-1,1 0 1,-1 0-1,1 0 0,-1 1 1,1-1-1,-1 1 1,0-1-1,1 2-72,47 11 195,-40-19-1046,-15-1-6643,1 2-211,2 2-4719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33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10757,'2'3'7448,"0"3"-3637,1 17-2248,-2-18-429,22 81 1891,1 30-3294,-40-147-17734,12 19 8553</inkml:trace>
  <inkml:trace contextRef="#ctx0" brushRef="#br0" timeOffset="216.113">1 153 13350,'13'-2'10552,"8"-6"-6776,6-2-3540,3 7-1228,2-1-3838,-12-2-6681,-12 2 946</inkml:trace>
  <inkml:trace contextRef="#ctx0" brushRef="#br0" timeOffset="632.725">244 84 10501,'-2'1'7775,"-1"2"-3762,-18 15-2398,19-16-1570,-1 0-1,1 1 0,0-1 1,0 1-1,0-1 1,0 1-1,0 0 0,0 0 1,1 0-1,0 0 1,-1 0-1,1 0 0,0 0 1,1 1-1,-1-1 1,0 0-1,1 0 0,0 1 1,0-1-1,0 0 1,0 1-1,0-1 0,1 0 1,-1 1-1,1-1 1,0 0-1,0 0 0,0 0 1,1 0-1,-1 0 0,1 0 1,-1 0-1,1 0 1,0 0-1,0-1 0,0 1 1,1-1-1,-1 0 1,1 1-1,-1-1 0,1 0 1,0 0-1,-1-1 1,1 1-1,0-1 0,0 1 1,0-1-1,1 0 1,-1 0-1,0 0-44,2-1 16,-1 0 0,0-1-1,0 0 1,1 1 0,-1-1 0,0-1 0,0 1-1,0-1 1,0 1 0,0-1 0,-1 0 0,1 0 0,0-1-1,-1 1 1,0-1 0,0 0 0,1 0 0,-1 0-1,-1 0 1,1 0 0,-1-1 0,1 0 0,-1 1 0,0-1-1,0 0 1,0 0 0,-1 0 0,1 0 0,-1 0-1,0 0 1,0 0 0,-1 0 0,1-1 0,-1 1 0,0 0-1,0 0 1,0-1 0,-1 1 0,0 0 0,1 0-1,-1 0 1,-1-2-16,1 4 30,1 1 0,-1-1 0,0 1-1,0-1 1,1 1 0,-1 0 0,0-1 0,0 1-1,0 0 1,-1 0 0,1 0 0,0 0 0,0 0-1,-1 0 1,1 0 0,0 0 0,-1 0-1,1 0 1,-1 1 0,1-1 0,-1 1 0,1-1-1,-1 1 1,0 0 0,1-1 0,-1 1 0,1 0-1,-1 0 1,0 0 0,1 0 0,-1 1 0,1-1-1,-1 0 1,0 1 0,1-1 0,-1 1-1,1-1 1,-1 1 0,1 0 0,-1-1 0,1 1-1,0 0 1,-1 0 0,1 0 0,0 0 0,0 1-30,-27 14-5389,28-16-467,0-2 686,0 2 4903,0-2-11194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2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63 176 7972,'-7'-19'9142,"7"18"-9054,-1 1-1,1 0 1,-1-1 0,1 1-1,0-1 1,-1 1 0,1 0-1,-1-1 1,1 1 0,-1 0-1,1-1 1,-1 1 0,1 0-1,-1 0 1,0-1 0,1 1-1,-1 0 1,1 0 0,-1 0-1,1 0 1,-1 0 0,0 0 0,1 0-1,-1 0 1,1 0 0,-1 0-1,0 0 1,1 0 0,-1 1-1,1-1 1,-1 0 0,1 0-1,-1 1 1,1-1 0,-1 0-1,1 1 1,-1-1 0,1 0-1,-1 1 1,1-1 0,-1 1-1,1-1 1,0 0 0,-1 1-1,1-1 1,0 1 0,-1 0 0,1-1-1,0 1 1,0-1-88,-3 3 47,0-1 0,0 1 1,1 0-1,-1 0 0,1 0 0,0 0 1,0 0-1,0 0 0,0 1 0,1-1 0,0 1 1,-1-1-1,1 1 0,0 0 0,0-1 1,1 1-1,-1 0 0,1 0 0,0 0 1,0-1-1,0 1 0,1 0 0,-1 0 1,1-1-1,0 1 0,0 0 0,0-1 1,0 1-1,1-1 0,-1 1 0,1-1 1,0 0-1,0 1 0,1-1 0,-1 0 1,0 0-1,1-1 0,0 1 0,-1 0 0,1-1 1,3 2-48,-1-2 5,-1 0 0,1 0 0,0 0 0,0 0 0,0-1-1,0 0 1,0 0 0,0-1 0,0 1 0,0-1 0,0 0 0,0-1 0,0 1 0,0-1 0,0 0 0,0 0 0,0 0 0,0-1 0,0 0 0,0 0 0,-1 0 0,1 0 0,-1-1 0,0 0 0,1 0 0,-1 0 0,0 0-1,-1-1 1,1 1 0,-1-1 0,0 0 0,1 0 0,-2 0 0,1-1 0,2-3-5,-5 3 6,0 0-1,0 0 1,-1 0 0,0 0-1,0 0 1,0 1 0,0-1-1,-1 0 1,1 1 0,-1-1 0,0 1-1,-1-1 1,1 1 0,-1 0-1,0 0 1,0 0 0,0 1-1,0-1 1,-1 1 0,1-1-1,-1 1 1,0 0 0,0 1-1,-4-3-5,-17-3-473,21 9-3948,2-1-4366,6-2-1260</inkml:trace>
  <inkml:trace contextRef="#ctx0" brushRef="#br0" timeOffset="416.725">261 141 10453,'22'35'9735,"4"-3"-7008,20 32-1724,-18-21-496,-15-77-163,-11 9-521,7-42 763,7 28-4992,-8 30-7741,-5 5 3538</inkml:trace>
  <inkml:trace contextRef="#ctx0" brushRef="#br0" timeOffset="918.111">516 220 9668,'28'6'8202,"45"-22"-5409,-71 15-2770,-1 1 0,1-1 0,0 1 0,-1-1 0,1 0 0,0 0 0,-1 1-1,1-1 1,-1 0 0,1-1 0,-1 1 0,0 0 0,1 0 0,-1 0 0,0-1 0,0 1 0,0-1 0,0 1 0,0-1 0,0 1 0,0-1 0,-1 0 0,1 1 0,-1-1 0,1 0 0,-1 1 0,1-1 0,-1 0 0,0 0 0,0 0 0,0 1 0,0-1 0,0 0 0,0 0-1,-1 1 1,1-1 0,-1 0 0,1 0 0,-1 1 0,1-1 0,-1 0 0,0 1 0,0-1 0,0 1 0,0-1 0,0 1 0,0-1 0,0 1 0,0 0 0,-1 0 0,1 0 0,-1-1 0,1 1 0,-1 0 0,1 1 0,-1-1 0,1 0 0,-1 0 0,0 1 0,1-1-1,-2 0-22,0 1 83,0 0 0,-1-1 0,1 1-1,0 0 1,-1 0 0,1 1 0,0-1-1,-1 1 1,1 0 0,0 0 0,0 0 0,0 0-1,-1 0 1,1 1 0,1-1 0,-1 1-1,0 0 1,0 0 0,0 0 0,1 0-1,0 0 1,-1 1 0,1-1 0,0 1-1,0-1 1,0 1 0,0 0 0,1 0-1,-1 0 1,1 0 0,-1 0 0,1 0-1,0 0 1,1 1 0,-1-1 0,0 0-1,1 1 1,0-1 0,0 0 0,0 1-1,0-1 1,0 0 0,1 1 0,-1-1 0,1 0-1,0 0 1,0 0 0,0 1 0,0-1-1,1 0 1,1 2-83,-1-2 45,0-1-1,0 1 1,0-1 0,0 1-1,0-1 1,1 0-1,-1 0 1,1 0 0,0 0-1,-1-1 1,1 1 0,0-1-1,0 0 1,0 0 0,0 0-1,0 0 1,0 0-1,0 0 1,0-1 0,0 1-1,1-1 1,-1 0 0,0 0-1,0-1 1,1 1-45,47-18-4112,-47 15 3185,5-4-3261,0-2-3455,-3 1-2871</inkml:trace>
  <inkml:trace contextRef="#ctx0" brushRef="#br0" timeOffset="1250.215">751 251 9172,'20'38'8759,"-20"-65"-4960,0 26-3726,-1-8 147,1 0 1,0 0-1,0 0 0,1 0 0,0 0 0,0 0 0,1 0 0,1 1 0,-1-1 0,1 0 0,1 1 1,0 0-1,3-6-220,36 2-387,-8 16-4263,-11-1-5587,-12-2 862</inkml:trace>
  <inkml:trace contextRef="#ctx0" brushRef="#br0" timeOffset="1435.17">980 25 10645,'7'21'11164,"-4"17"-8985,-2-16-1142,6 120 163,-1-134-3730,3-14-7748,-7 5 7538,5-3-7921</inkml:trace>
  <inkml:trace contextRef="#ctx0" brushRef="#br0" timeOffset="1820.359">1127 124 11173,'-11'16'7159,"2"5"-3415,7-17-3696,1-1 0,-1 1 0,1-1 0,0 1 0,0 0 0,1 0 0,-1-1 0,1 1 0,0 0-1,0 0 1,0 0 0,0-1 0,1 1 0,0 0 0,-1 0 0,1-1 0,1 1 0,-1 0 0,0-1 0,1 0 0,0 1 0,0-1 0,0 0 0,0 0 0,0 0 0,1 0 0,0 1-48,1-2 3,-1-1 0,0 0 0,1 0 0,0 0 0,-1 0 0,1 0 0,-1-1 0,1 1 0,0-1 0,-1 0 0,1 0 0,0-1 0,-1 1-1,1-1 1,0 0 0,-1 0 0,1 0 0,-1 0 0,0 0 0,1-1 0,-1 0 0,0 1 0,0-1 0,0-1 0,0 1 0,0 0 0,0-1 0,-1 1 0,1-1 0,-1 0 0,0 0 0,1 0 0,-2 0 0,1 0 0,0 0 0,0-1 0,-1 1 0,0 0 0,0-1 0,0 0 0,0 1 0,0-1-3,-2 0 45,1-1 1,-1 0-1,0 1 0,0-1 1,0 1-1,-1 0 0,1-1 1,-1 1-1,0 0 0,0 0 1,-1 0-1,1 0 0,-1 0 1,0 1-1,0-1 0,0 1 1,-4-3-46,-27 1-2342,31 8 120,4-2-821,0-1-3279,3 0-4000</inkml:trace>
  <inkml:trace contextRef="#ctx0" brushRef="#br0" timeOffset="2337.202">1287 112 11317,'20'-2'5515,"19"0"472,13 29-4512,-45-20-1500,-1 0 0,0 1-1,0 0 1,-1 0 0,0 0 0,0 1 0,-1 0 0,0 0 0,-1 0 0,0 0-1,0 0 1,1 8 25,-69-52-904,64 35 958,-1-1 1,1 0-1,0 1 1,-1-1-1,1 1 1,-1 0-1,1 0 1,-1-1-1,1 1 1,-1 0-1,1 0 0,-1 0 1,1 0-1,-1 1 1,1-1-1,-1 0 1,1 1-1,-1-1 1,1 1-1,0-1 1,-1 1-1,1 0 1,0-1-1,-1 1 0,1 0 1,0 0-1,0 0 1,0 0-1,0 0 1,0 0-1,0 0 1,0 1-1,0-1 1,0 0-1,0 0 1,1 1-1,-1-1 0,1 1 1,-1-1-1,1 0 1,-1 1-1,1-1 1,0 1-1,0-1 1,-1 1-1,1-1 1,0 1-1,1-1 1,-1 1-1,0-1 0,0 1 1,1-1-1,-1 1 1,0-1-1,1 0 1,-1 1-1,1-1 1,0 2-55,0-2-23,0 0 1,-1 0-1,1 1 1,0-1-1,0 0 1,-1 0-1,1 0 1,0 0-1,0 0 1,0 0-1,0 0 1,1 0-1,-1 0 1,0 0-1,0 0 1,1-1-1,-1 1 1,0 0 0,1-1-1,-1 0 1,0 1-1,1-1 1,-1 0-1,1 1 1,-1-1-1,0 0 1,1 0-1,-1 0 1,1 0-1,-1 0 1,1-1-1,-1 1 1,0 0-1,1-1 1,-1 1-1,1-1 1,0 0 22,37-15-7195,-21 7-898,-4 4-2018</inkml:trace>
  <inkml:trace contextRef="#ctx0" brushRef="#br0" timeOffset="2684.66">1621 148 9588,'-21'-18'10729,"20"17"-10568,-1 1 0,0-1 1,0 1-1,1 0 0,-1-1 1,0 1-1,0 0 0,0 0 1,0 0-1,1 0 0,-1 1 1,0-1-1,0 0 0,1 1 1,-1-1-1,0 1 1,0 0-1,1-1 0,-1 1 1,1 0-1,-1 0 0,1 0 1,-1 0-1,1 0 0,-1 1 1,1-1-1,0 0 0,0 1 1,-1-1-1,1 0 0,0 1 1,1 0-1,-2 1-161,0 2 69,0 0 1,1 1-1,-1-1 0,1 1 0,0-1 0,1 1 1,0-1-1,-1 1 0,2 0 0,-1-1 0,1 1 1,-1-1-1,2 1 0,-1-1 0,1 1 1,-1-1-1,1 0 0,3 5-69,-3-8-92,0-1 0,0 0 0,0 0 0,0 0 0,0 0 0,0 0 0,1 0 0,-1 0 0,0-1 0,0 1 1,1-1-1,-1 0 0,0 0 0,1 0 0,-1 0 0,0 0 0,1 0 0,-1 0 0,0-1 0,1 1 0,-1-1 0,0 0 0,0 0 0,1 0 92,15-8-4929,-6-4-5082,-8 4 287</inkml:trace>
  <inkml:trace contextRef="#ctx0" brushRef="#br0" timeOffset="2907.621">1627 40 11877,'2'33'8951,"3"0"-4671,17 67-2582,-19-90-1161,-1-3-626,6 22 187,1-16-2767,-6-17-10521,-1-1 1713</inkml:trace>
  <inkml:trace contextRef="#ctx0" brushRef="#br0" timeOffset="3224.015">1751 184 10453,'52'12'9379,"-50"-12"-9333,0 0 0,-1 0-1,1 0 1,0-1-1,0 1 1,0 0 0,-1-1-1,1 1 1,0-1 0,-1 1-1,1-1 1,0 0-1,-1 0 1,1 0 0,-1 0-1,1 0 1,-1 0 0,1 0-1,-1 0 1,0-1-1,0 1 1,1-1 0,-1 1-1,0 0 1,0-1 0,-1 0-1,1 1 1,0-1-1,0 0 1,-1 1 0,1-1-1,-1 0 1,0 0 0,1 1-1,-1-1 1,0 0 0,0 0-1,0 0 1,0 1-1,0-1 1,-1 0 0,1 0-46,0 1 22,-1 0 0,1-1 0,-1 1 1,1 0-1,-1 0 0,1 0 0,-1 0 1,0 0-1,1 0 0,-1 0 1,0 0-1,0 0 0,0 0 0,0 1 1,0-1-1,0 0 0,0 0 0,0 1 1,0-1-1,0 1 0,0-1 0,0 1 1,-1-1-1,1 1 0,0 0 0,0 0 1,0-1-1,-1 1 0,1 0 1,0 0-1,0 0 0,-1 0 0,1 1 1,0-1-1,0 0 0,0 0 0,-1 1 1,1-1-1,0 1 0,0-1 0,0 1 1,0-1-1,0 1 0,0 0 0,0 0 1,0-1-1,0 1 0,0 0 1,0 0-1,0 0 0,1 0 0,-1 0 1,0 0-1,1 0 0,-1 0 0,1 0 1,-1 0-1,0 2-22,-1-1 70,0 0 1,-1 1-1,1 0 1,0-1-1,1 1 1,-1 0-1,0 0 1,1 0-1,0 0 1,-1 0-1,1 1 1,1-1-1,-1 0 1,0 0-1,1 1 1,-1-1-1,1 0 1,0 1-1,0-1 1,1 0-1,-1 1 1,1-1-1,-1 0 1,1 1-1,0-1 1,0 0-1,0 0 1,1 0-1,-1 0 1,1 0-1,0 0 1,0 0-1,0-1 1,0 1-1,0 0 1,1-1-1,-1 0 1,1 0-1,-1 0 1,1 0-1,0 0 1,0 0-1,0 0 1,0-1-1,2 1-70,18-3-3275,-2-3-3829,-10 1 1729,3 0-5067</inkml:trace>
  <inkml:trace contextRef="#ctx0" brushRef="#br0" timeOffset="3393.364">2057 127 10341,'-13'-8'10963,"-32"21"-7418,43-10-3442,0-1-1,0 0 1,0 1 0,0 0 0,0-1 0,1 1 0,-1 0 0,1 0 0,-1 0-1,1 0 1,0 0 0,1 0 0,-1 0 0,0 0 0,1 1 0,0-1 0,0 0-1,0 0 1,0 0 0,0 1 0,0-1 0,1 0 0,0 0 0,-1 0 0,1 0-1,1 0 1,-1 0 0,1 2-103,-1-3-71,-1 0 0,1 0 0,0 0 0,0-1 0,0 1 0,0 0 0,0 0 0,1 0 1,-1-1-1,0 1 0,1-1 0,-1 1 0,1-1 0,-1 0 0,1 1 0,0-1 0,0 0 0,0 0 0,0 0 0,-1-1 0,1 1 0,0 0 0,0-1 0,0 1 0,1-1 0,-1 1 0,0-1 0,0 0 0,0 0 0,0 0 0,0 0 1,0-1-1,0 1 0,0 0 0,0-1 0,0 1 0,0-1 0,0 0 0,0 0 0,0 0 0,0 0 0,0 0 0,0 0 71,12-16-5345,-6-5-3722,-3 5-1183</inkml:trace>
  <inkml:trace contextRef="#ctx0" brushRef="#br0" timeOffset="3609.529">2068 0 12070,'5'21'10380,"-3"12"-6066,2 3-2889,26 144-382,-28-179-5970,-1-6-6836,-1-4-763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2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1443 206 9524,'4'-9'5295,"31"-6"-4271,-34 14-686,-1 0-270,0 0 0,0 0 0,-1 0 0,1 0 0,0 0 0,-1-1 0,1 1 0,-1 0 0,1 0 0,-1 0 0,1 0 0,-1 0 0,0 0 0,1 0 0,-1 1 0,0-1 0,0 0 0,0 0 0,0 1 0,0-1 0,0 0 0,0 1 0,0-1 0,0 1 0,0-1 0,0 1 0,0-1 0,0 1 0,0 0 0,0 0 1,-1-1-1,1 1 0,0 0 0,0 0 0,0 0 0,0 0 0,-1 1 0,1-1 0,-1 0-68,1 0 55,-236-64 2362,109 29-1363,-110-21-174,196 55-747,0 1-1,0 2 1,0 1-1,0 3 1,-13 4-133,27-5-1,-223 68 593,228-65-529,1 0 0,-1 2 1,1 0-1,1 1 0,0 2 0,1 0 0,0 1 1,1 1-1,1 1 0,-7 8-63,18-17 8,1 0-1,0 0 1,0 1-1,0-1 1,1 2 0,1-1-1,-1 0 1,1 1-1,1 0 1,-1 0 0,2 0-1,-1 0 1,1 0-1,1 0 1,-1 1-1,2-1 1,-1 1 0,1-1-1,1 1-7,3-1 22,0-1-1,1 0 1,0 0-1,0-1 1,0 1-1,1-1 1,1 0-1,-1-1 1,1 1-1,0-2 1,0 1-1,1-1 1,0 1-22,3 2 0,142 99 48,166 24 273,-285-121-313,-1-2 1,2-1-1,-1-2 1,1-2-1,-1 0 1,1-3-1,0-1 1,0-1 0,0-2-9,-21 3 0,78-9 27,-2-4-1,0-3 1,71-25-27,-152 39-1,0 1-1,0-1 1,-1-1 0,1 0-1,-1 0 1,0 0 0,0-1-1,-1 0 1,1-1 0,-1 0-1,0 0 1,-1 0 0,0-1-1,0 0 1,0 0 0,-1-1-1,0 0 1,0 0 0,-1 0-1,0 0 1,0 0 0,1-8 1,-1 4-58,-1 0 1,-1-1 0,0 1 0,0-1 0,-2 0 0,1 1 0,-2-1-1,0 0 1,0 1 0,-1-1 0,0 1 0,-2-1 0,1 1 0,-1 0-1,-1 0 1,0 1 0,-1-1 0,0 1 0,-7-9 57,-12 2-3113,14 12-984,1-2-3820,5 1-1901</inkml:trace>
  <inkml:trace contextRef="#ctx0" brushRef="#br0" timeOffset="1878.863">309 884 8836,'-11'12'10226,"1"9"-5043,-14 113-4120,22-121-1053,0 0 1,1 1 0,0-1-1,1 0 1,1 1 0,0-1-1,1 0 1,0 0 0,1 0-1,1 0 1,0-1 0,0 1-1,1-1 1,1 0 0,0 0-1,1-1 1,0 1 0,1-2-1,0 1 1,0-1 0,6 4-11,-7-8 20,-4-5-1264,-10-9-2819,-3-4-4563,2 2-2977</inkml:trace>
  <inkml:trace contextRef="#ctx0" brushRef="#br0" timeOffset="2295.814">282 865 9748,'-8'9'6720,"1"2"-3626,-12 14-491,-60 52 540,82-90-10395,2-1-1122,0 4-1292</inkml:trace>
  <inkml:trace contextRef="#ctx0" brushRef="#br0" timeOffset="2542.709">267 847 9364,'22'4'10268,"9"33"-6359,-25-28-2636,45 48 168,-46-59-5815,-4-3-5888,-1 2-1341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3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10373,'4'-2'10535,"9"-10"-7857,-3 3-1890,-7 6-760,-1 1 1,1-1-1,0 1 1,0 0-1,0 1 1,0-1-1,1 0 0,-1 1 1,0 0-1,1-1 1,-1 1-1,1 1 1,-1-1-1,1 0 1,-1 1-1,1 0 1,0 0-1,-1 0 1,1 0-1,-1 0 0,1 1 1,-1 0-1,1 0 1,-1 0-1,1 0 1,-1 0-1,1 1 1,-1-1-1,0 1 1,0 0-1,0 0 0,0 0 1,0 0-1,-1 1 1,1-1-1,-1 1 1,1 0-1,-1-1 1,2 4-29,32 118 2,-39-129-38,0 1-1,0 0 0,-1 1 0,1-1 1,-1 1-1,0-1 0,0 1 1,0 0-1,0 0 0,0 1 0,-1-1 1,1 1-1,-1 0 0,1 0 0,-1 1 1,0-1-1,0 1 0,-3 0 37,5 0 19,0 0-1,0 0 1,0 1-1,0-1 0,0 1 1,0 0-1,0 0 1,0 0-1,0 0 1,0 1-1,0-1 0,0 1 1,0-1-1,0 1 1,1 0-1,-1 0 0,0 1 1,0-1-1,1 0 1,-1 1-1,1 0 1,-1-1-1,1 1 0,0 0 1,0 1-1,0-1 1,0 0-1,0 0 1,0 1-1,0-1 0,1 1 1,-1 0-1,1-1 1,0 2-19,0-2 37,1-1 1,-1 1-1,1-1 0,0 1 1,0 0-1,0-1 1,0 1-1,0-1 1,1 1-1,-1 0 1,0-1-1,1 1 0,-1-1 1,1 1-1,-1-1 1,1 1-1,0-1 1,-1 0-1,1 1 0,0-1 1,0 0-1,0 1 1,0-1-1,0 0 1,1 0-1,-1 0 1,0 0-1,0 0 0,1 0 1,-1 0-1,1-1 1,-1 1-1,1 0 1,-1-1-1,1 1 1,-1-1-1,1 0 0,-1 1 1,1-1-1,0 0 1,0 0-38,70 4 252,-21-24-2505,-21-2-4940,-15 11 250,1-1-3891</inkml:trace>
  <inkml:trace contextRef="#ctx0" brushRef="#br0" timeOffset="316.337">397 147 9060,'-4'-11'8969,"-9"9"-4682,-34 14-1015,44-11-3217,1 1 1,-1-1-1,1 1 1,-1 0-1,1-1 1,-1 1-1,1 1 1,0-1 0,0 0-1,0 0 1,0 1-1,0-1 1,1 1-1,-1 0 1,1-1-1,0 1 1,-1 0-1,1 0 1,0 0 0,1 0-1,-1 0 1,1 0-1,-1 0 1,1 0-1,0 0 1,0 0-1,0 0 1,0 0-1,1 0 1,-1 0-1,1 0 1,0 0 0,0 0-1,0 0 1,0 0-1,0-1 1,1 1-1,-1 0 1,1-1-1,0 1 1,0-1-1,0 0 1,0 1 0,0-1-1,0 0 1,0 0-1,1 0 1,-1-1-1,1 1 1,0 0-1,-1-1 1,1 0-1,0 0 1,0 0-1,1 1-55,-1-2-169,1 0 0,-1 0 0,0 0 0,0 0 0,0-1 0,1 1 0,-1-1 0,0 0 0,0 0 0,0 0 0,0 0 0,0 0 0,0-1 0,0 1 0,-1-1 0,1 0 0,0 0-1,-1 0 1,0 0 0,1-1 169,18-41-8520,-18 29 2008,1-2-3701</inkml:trace>
  <inkml:trace contextRef="#ctx0" brushRef="#br0" timeOffset="563.832">407 1 11365,'3'36'10704,"9"19"-6223,0 8-2943,7 34-1720,-6-112-16089,-11 2 4652</inkml:trace>
  <inkml:trace contextRef="#ctx0" brushRef="#br0" timeOffset="870.882">537 107 11605,'27'31'10546,"-15"11"-6903,-11-37-3552,0 0 0,-1-1-1,2 1 1,-1 0 0,0-1 0,1 0 0,0 1 0,0-1-1,0 0 1,0 0 0,1 0 0,0 0 0,-1 0-1,2-1 1,-1 1 0,0-1-91,-1-3 4,0 0-1,-1 0 1,1 0-1,0 0 1,0 0-1,-1-1 1,1 1-1,0 0 1,-1-1-1,1 0 1,-1 1-1,1-1 1,-1 0-1,1 0 1,-1 0-1,1 0 1,-1 0-1,0 0 1,1 0-1,-1 0 1,0 0-1,0-1 1,0 1-1,0-1 1,0 1-1,0-1 1,0 1-1,-1-1 1,1 1-1,0-1 1,-1 0-1,1 1 1,-1-1-1,0 0 1,0 1-1,1-1 1,-1 0-1,0 0 1,-1 0-4,4-5-3,28-99-1494,-23 92-1379,-4 11-1232,0 2-3926,1 1-2816</inkml:trace>
  <inkml:trace contextRef="#ctx0" brushRef="#br0" timeOffset="1302.944">800 90 11461,'23'2'7278,"-6"5"-3802,18 39-2048,5 67-1868,-40-112 232,-12-27-1313,10 22 1630,-1 0 0,1 0-1,-1 0 1,0 0 0,0 1 0,-1-1 0,1 1 0,0 0 0,-1 0 0,0 0 0,0 0-1,0 1 1,0-1 0,0 1 0,-1 0 0,1 0 0,0 1 0,-1 0 0,0-1 0,1 1-1,-1 1 1,0-1 0,1 1 0,-1 0 0,0 0 0,0 0 0,1 0 0,-1 1-1,0 0 1,1 0 0,-1 0 0,-2 2-109,4 0 149,1 0 0,0 1 0,0-1 1,1 1-1,-1-1 0,1 1 0,-1 0 0,1-1 0,0 1 0,0 0 0,1 0 0,-1 0 0,1 0 1,0 0-1,0 0 0,0 0 0,1 0 0,-1-1 0,1 1 0,0 0 0,0 0 0,0 0 1,1-1-1,-1 1 0,1 0 0,0-1 0,2 3-149,-3-5-42,0 0 0,0 0 0,1 0 0,-1 0 0,1 0 1,-1 0-1,1 0 0,-1-1 0,1 1 0,-1 0 0,1-1 0,0 1 0,-1-1 1,1 0-1,0 0 0,-1 1 0,1-1 0,0 0 0,-1 0 0,1-1 0,0 1 0,0 0 1,-1 0-1,1-1 0,-1 1 0,1-1 0,0 0 0,-1 1 0,1-1 0,-1 0 0,1 0 1,-1 0-1,0 0 0,1 0 42,28-25-4632,-13-1-6755,-9 11-138</inkml:trace>
  <inkml:trace contextRef="#ctx0" brushRef="#br0" timeOffset="1688.032">983 107 10917,'20'44'9154,"-10"29"-6873,-7-37-865,11-80-834,-12 33-612,16-62-118,-17 71 147,-1 1 0,1-1-1,0 0 1,0 0-1,0 1 1,0-1 0,0 1-1,1-1 1,-1 1-1,0-1 1,1 1 0,-1 0-1,1 0 1,-1-1-1,1 1 1,0 0-1,-1 1 1,1-1 0,0 0-1,0 0 1,-1 1-1,1-1 1,0 1 0,0-1-1,0 1 1,0 0-1,0 0 1,0 0 0,0 0-1,0 0 1,-1 0-1,1 1 1,0-1-1,0 1 1,1-1 1,-1 3 36,1-1 1,-1 1-1,1 0 0,-1 0 1,0 0-1,0 0 0,0 0 0,-1 0 1,1 1-1,-1-1 0,0 0 1,1 1-1,-2-1 0,1 1 0,0 0 1,-1-1-1,1 1 0,-1-1 1,0 1-1,0 0 0,-1 2-36,2 11 308,15 62-1245,-4-86-12450,-8-3 2534</inkml:trace>
  <inkml:trace contextRef="#ctx0" brushRef="#br0" timeOffset="1935.51">1319 106 10837,'-25'-3'10647,"8"22"-7307,7 34-1245,10-50-2051,1 0 0,-1 1-1,1-1 1,0 0 0,0 0 0,0 0 0,1 0 0,-1 0-1,1 0 1,-1 0 0,1 0 0,0 0 0,0-1 0,0 1-1,1-1 1,-1 0 0,1 1 0,-1-1 0,1 0 0,-1 0-1,1-1 1,0 1 0,0-1 0,0 1 0,0-1 0,0 0-1,1 0 1,1 0-44,11-14-3818,-8-1-1505,-2 4-3045,0 1-2253</inkml:trace>
  <inkml:trace contextRef="#ctx0" brushRef="#br0" timeOffset="2320.664">1418 170 9957,'49'-4'8264,"21"-17"-6316,-68 20-1890,-1 1 0,1-1 0,-1 0 0,0 0 0,1 0-1,-1 0 1,0 0 0,0 0 0,1 0 0,-1 0 0,0 0 0,0 0 0,0-1-1,0 1 1,-1 0 0,1-1 0,0 1 0,0-1 0,-1 1 0,1-1 0,-1 1-1,0-1 1,1 0 0,-1 1 0,0-1 0,0 1 0,0-1 0,0 0 0,0 1-1,0-1 1,0 1 0,-1-1 0,1 0 0,-1 1 0,1-1 0,-1 1 0,1-1-1,-1 1 1,0-1 0,0 1 0,0 0 0,0-1 0,0 1 0,0 0 0,0 0-1,0 0 1,0 0 0,0 0 0,-1 0 0,1 0 0,-1 0 0,1 0 0,0 1-1,-1-1 1,1 0 0,-1 1 0,1-1 0,-1 1 0,0 0 0,1-1 0,-1 1-1,-1 0-56,-1 0 83,0 1 0,0 0 0,-1-1 1,1 1-1,0 1 0,0-1 1,0 1-1,0-1 0,0 1 0,0 0 1,0 0-1,1 1 0,-1-1 1,1 1-1,0 0 0,0 0 0,0 0 1,0 0-1,0 1 0,0-1 1,1 1-1,0-1 0,0 1 0,0 0 1,0 0-1,0 0 0,1 0 1,0 0-1,0 1 0,0-1 0,0 0 1,1 0-1,-1 1 0,1-1 1,0 0-1,1 1 0,-1-1 0,1 0 1,0 0-1,0 1 0,0-1 1,0 0-1,1 0 0,-1 0 0,1 0 1,0 0-1,1-1 0,-1 1 1,1-1-1,-1 1 0,1-1 0,0 0 1,0 0-1,0 0 0,1 0 1,-1-1-1,1 1 0,0-1 0,3 2-84,70 12 756,-75-15-861,0-1 1,0 0-1,-1 0 0,1-1 0,0 1 0,0 0 0,0-1 0,0 1 0,0-1 0,-1 1 1,1-1-1,0 0 0,-1 0 0,1 0 0,0 0 0,-1 0 0,1 0 0,-1 0 0,1 0 1,-1-1-1,0 1 0,0-1 0,1 1 0,-1-1 0,0 1 0,0-1 0,-1 0 0,1 1 1,0-1-1,0 0 0,-1 0 0,1 0 0,-1 1 0,0-1 0,1 0 0,-1 0 0,0 0 1,0 0-1,0-1 105,-1-8-3090,1-5-7597,-1 7-916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 9412,'1'0'8456,"1"4"-3784,11 33-2371,-13-36-1736,65 207 596,-63-202-1922,-3-4-5385,-5-10-4609,1-1 1866</inkml:trace>
  <inkml:trace contextRef="#ctx0" brushRef="#br0" timeOffset="231.763">0 164 11125,'10'-2'8879,"6"-3"-4961,4-2-2919,18 3-254,9-1-2438,-32 1-3011,-1-3-3424,-4 1-2997</inkml:trace>
  <inkml:trace contextRef="#ctx0" brushRef="#br0" timeOffset="563.894">199 1 10773,'4'31'8408,"0"1"-3922,20 113-1912,-23-146-2573,0 1 0,0 0 0,0-1 0,0 1 0,0 0 0,0-1 0,0 1 0,0-1 0,0 0-1,-1 1 1,1-1 0,0 0 0,0 1 0,0-1 0,-1 0 0,1 0 0,0 0 0,-1 0 0,1 1 0,-1-1-1,1 0 1,-1 0 0,1 0 0,-1 0 0,0 0 0,1 0 0,-1-1 0,0 1 0,0 0 0,0 0 0,0 0 0,0 0-1,0 0 1,0 0 0,0 0 0,0 0 0,-1 0 0,1-1-1,1-4-93,1-1 0,0 1 0,0-1-1,0 1 1,1 0 0,0 0 0,0 0 0,1 0-1,0 0 1,0 1 0,0-1 0,0 1 0,1 0 93,-3 5 11,0 0 0,-1 1 0,1-1 0,-1 0 0,1 1 0,0 0 0,-1-1 0,1 1 0,-1 0 0,0 0 0,1 0 0,-1 0 1,0 0-1,1 0 0,-1 0 0,0 0 0,0 1 0,0-1 0,0 0 0,0 1 0,0-1 0,0 1 0,-1-1 0,1 1 0,0-1 0,-1 1 0,1-1 0,-1 1 0,0 0 0,1-1 0,-1 2-11,3 3 138,17 59 252,-20-39-3162,-1-25-3399,0-5-48,1-3-4538</inkml:trace>
  <inkml:trace contextRef="#ctx0" brushRef="#br0" timeOffset="933.744">434 161 10341,'45'-11'8077,"32"-13"-3204,-76 23-4840,0 0 0,0-1 0,0 1 0,0 0 0,-1 0 0,1 0 1,0 0-1,-1-1 0,1 1 0,-1 0 0,1-1 0,-1 1 0,0 0 0,0-1 1,1 1-1,-1 0 0,0-1 0,0 1 0,0 0 0,0-1 0,-1 1 1,1-1-1,0 1 0,-1 0 0,1-1 0,-1 1 0,1 0 0,-1 0 0,1-1 1,-1 1-1,0 0 0,0 0 0,1 0 0,-1 0 0,0 0 0,0 0 0,0 0 1,0 0-1,0 0 0,-1 0 0,1 1 0,0-1 0,0 0 0,0 1 0,-1-1 1,1 1-1,0 0 0,-1-1 0,1 1 0,0 0 0,-1 0 0,1-1 1,-1 1-1,1 0 0,-1 1-33,-2-1 71,-1 1 0,1 0 0,-1 1 0,1-1 0,0 1 0,0 0 0,0 0 0,0 0 0,0 0-1,0 1 1,0-1 0,1 1 0,-1 0 0,1 0 0,0 1 0,0-1 0,0 1 0,0-1 0,1 1 0,0 0 0,-1 0 0,1 0 0,1 0 0,-1 1 0,0-1 0,1 0 0,0 1 0,0-1 0,1 1 0,-1-1 0,1 1 0,0-1 0,0 1 0,0-1 0,1 1 0,-1 0 0,1-1 0,0 0 0,1 1-1,-1-1 1,1 0 0,0 1 0,0-1 0,0 0 0,0-1 0,1 1 0,-1 0 0,1-1 0,0 1 0,2 1-71,1-3-38,1 1 0,-1-1-1,0-1 1,1 1 0,0-1-1,-1 0 1,1 0 0,0-1 0,-1 0-1,1 0 1,0-1 0,0 1 0,-1-2-1,1 1 1,-1-1 0,1 0-1,-1 0 1,0 0 0,0-1 0,0 0-1,0-1 1,0 1 0,3-4 38,7-7-4209,-4-3-6136,-7 5-2866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8 141 10325,'46'9'7714,"-43"-8"-7683,0-1 0,0 1 1,0-1-1,0 0 0,0 0 0,0 0 1,0 0-1,0-1 0,0 1 0,0-1 0,0 0 1,0 0-1,-1 0 0,1 0 0,0 0 0,0 0 1,-1-1-1,1 0 0,-1 1 0,1-1 0,-1 0 1,0 0-1,1 0 0,-1-1 0,0 1 1,-1 0-1,1-1 0,0 1 0,-1-1 0,1 0 1,-1 1-1,0-1 0,0 0 0,0 0 0,0-2-31,0 2 101,0 1-1,-1-1 1,1 0-1,-1 1 0,0-1 1,1 0-1,-2 1 1,1-1-1,0 0 0,0 1 1,-1-1-1,1 0 1,-1 1-1,0-1 0,0 1 1,0-1-1,0 1 1,0-1-1,-1 1 0,1 0 1,-1 0-1,1-1 0,-1 1 1,0 0-1,0 1 1,0-1-1,0 0 0,0 0 1,0 1-1,-1-1 1,1 1-1,0 0 0,-1 0 1,1 0-1,-1 0 1,1 0-1,-1 0 0,0 1 1,1-1-1,-1 1 1,0 0-1,1 0 0,-1 0 1,0 0-1,1 0 1,-3 1-101,0 3 183,0-1 1,1 1 0,0 1-1,0-1 1,0 1 0,0-1 0,1 1-1,0 0 1,0 0 0,0 0 0,1 1-1,-1-1 1,1 1 0,0-1 0,1 1-1,-1 3-183,-2 2 246,2-3-54,0 1-1,0-1 1,1 1 0,0-1 0,0 1-1,1-1 1,0 1 0,1-1-1,-1 1 1,2-1 0,-1 1 0,2 1-192,-3-7 36,1 0 0,0 0 0,0 0 0,0 0 0,1 0 0,-1 0 0,0 0 0,1-1 0,0 1 0,0 0 0,0-1 0,0 1 0,0-1 0,0 0 0,1 0 0,-1 0 0,1 0 0,0 0 0,-1-1 0,1 1 0,0-1 0,0 1 0,0-1 0,0 0 0,0 0 0,0 0 0,0-1 0,0 1 0,1-1 1,-1 0-1,0 0 0,0 0 0,2 0-36,42-25-3838,-23-3-8291,-19 22 8324,5-7-6832</inkml:trace>
  <inkml:trace contextRef="#ctx0" brushRef="#br0" timeOffset="269.234">378 30 11957,'-15'14'11477,"-6"18"-9249,11-16-958,-65 175 1878,76-212-11656,2 1-1501,1 5-1538</inkml:trace>
  <inkml:trace contextRef="#ctx0" brushRef="#br0" timeOffset="554.509">238 0 11621,'9'22'12210,"12"10"-9158,-4-4-1874,51 65 1407,-14-37-5021,-54-59-11506,-1-1-310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4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8900,'12'-27'9983,"-4"47"-3153,1 95-6008,-12-141-15063,2 9 1963</inkml:trace>
  <inkml:trace contextRef="#ctx0" brushRef="#br0" timeOffset="247.442">4 12 11941,'-3'-4'2978,"2"2"31,1 2-1888,0 0-433,1 0-48,1 3-175,0 0-385,0 2-417,0 0-431,0 2-1985,1-1-241,0 1-2064,2-1-3938</inkml:trace>
  <inkml:trace contextRef="#ctx0" brushRef="#br0" timeOffset="516.954">150 1 9877,'18'15'8373,"-4"6"-4118,6 58-2804,-16-61-652,12 82-1887,-18-98-1720,-1-6-5851,-1-4-3525</inkml:trace>
  <inkml:trace contextRef="#ctx0" brushRef="#br0" timeOffset="517.954">112 140 11973,'3'-2'6475,"4"0"-3309,18 2-1379,-23 0-878,36 5 1346,-13-1-1406,-9-3-3182,-3-2-2492,-1-2-3423,-5-1-3744</inkml:trace>
  <inkml:trace contextRef="#ctx0" brushRef="#br0" timeOffset="949.207">329 151 10677,'22'5'6857,"3"-3"-3741,46-20-2300,-72 20-808,-1-1 1,1 0 0,-1 0-1,0 0 1,1 0 0,-1 0-1,0 0 1,1-1 0,-1 1-1,0-1 1,0 1 0,1-1-1,-1 1 1,0-1 0,0 0-1,0 0 1,0 0 0,0 0-1,1 0 1,-1-1 0,0 1-1,0 0 1,0-1-1,0 1 1,1-1 0,-1 0-1,0 0 1,1 1 0,-1-1-1,1 0 1,-1-1 0,1 1-1,-1 0 1,1 0 0,-1-1-1,1 1 1,0 0 0,0-1-1,0 1 1,0-1 0,0 0-1,0 1 1,0-1 0,1 0-1,-1 1 1,0-1-1,1 0 1,0 0 0,-1 0-1,1 0 1,0 1 0,0-1-1,0 0 1,0 0 0,0 0-1,0 0 1,1 0 0,-1 1-1,1-1 1,-1 0 0,1 0-1,0 1 1,-1-1 0,1 0-1,0 1 1,0-1 0,0 1-1,1-1 1,-1 1-1,1-1-8,-8 8 233,1 0 0,0 0 0,0 1 0,0-1 0,1 1 0,0 0 0,1 1 0,0-1-1,0 1 1,0-1 0,-1 8-233,3-12 83,1 0 0,-1 0-1,1 0 1,-1 0 0,1 0-1,0 0 1,0 0 0,0 0-1,0 0 1,1 0 0,0 1-1,-1-1 1,1 0 0,0 0-1,0-1 1,1 1 0,-1 0 0,0 0-1,1-1 1,0 1 0,0 0-1,-1-1 1,2 0 0,-1 1-1,0-1 1,0 0 0,1 0-1,-1 0 1,1-1 0,-1 1-1,4 1-82,-3-2-109,0 0 0,0 0 0,0-1 0,0 1 0,1-1 0,-1 0 0,0 0 0,0 0 0,1 0 0,-1 0 0,0-1 0,0 0 0,0 1 0,0-1 0,0 0 0,0 0 0,0-1 0,0 1 0,0-1 0,1 0 109,16-11-4593,-4-2-4331,-4 3-2559</inkml:trace>
  <inkml:trace contextRef="#ctx0" brushRef="#br0" timeOffset="1281.236">547 114 11093,'12'22'8348,"2"17"-6710,-1 30-475,-13-84-1125,-1 5 40,0 0 1,0 0 0,1 0-1,1 0 1,0 0 0,0 1-1,1-1 1,0 0 0,1 0 0,0 1-1,0 0 1,2-4-79,28 4-945,-21 13-2828,-1 1-4899,-6-2-1146</inkml:trace>
  <inkml:trace contextRef="#ctx0" brushRef="#br0" timeOffset="1720.041">790 63 9764,'28'15'8618,"8"61"-7087,-20 10-1502,-16-90 5,-1 1 0,1-1-1,-1 1 1,0-1 0,1 1 0,-2 0-1,1-1 1,0 1 0,-1 0-1,1 0 1,-1 0 0,0 0-1,0 0 1,0 0 0,-1 0-1,1 1 1,-1-1 0,1 1-1,-1-1 1,0 1 0,0 0-1,0 0 1,0 1 0,0-1-1,0 1 1,-1-1 0,1 1-1,0 0 1,-1 0 0,1 0-1,-1 1 1,1-1 0,-1 1-1,1 0 1,-1 0 0,1 0-1,-4 1-33,5 0 134,0 1 0,0-1-1,0 1 1,0-1-1,0 1 1,0 0-1,1 0 1,-1 0 0,1 0-1,-1 0 1,1 0-1,0 0 1,0 1-1,0-1 1,0 0 0,0 1-1,0-1 1,1 0-1,-1 1 1,1-1 0,-1 1-1,1-1 1,0 1-1,0-1 1,0 1-1,1-1 1,-1 1 0,1-1-1,-1 1 1,1-1-1,0 0 1,0 1 0,0-1-1,0 0 1,0 0-1,0 1 1,1-1-1,-1 0 1,1 0 0,-1 0-1,1-1 1,0 1-1,1 1-133,0-2-50,-1 0 0,0 0 0,0-1 0,0 1 0,1-1 0,-1 1 0,0-1 0,1 0 0,-1 0 0,0 0-1,1 0 1,-1 0 0,0 0 0,1-1 0,-1 1 0,0-1 0,0 0 0,1 0 0,-1 0 0,0 0 0,0 0 0,0 0-1,0 0 1,0 0 0,0-1 0,-1 1 0,1-1 0,0 0 0,-1 1 0,2-2 50,11-17-4940,-3-2-4836,-4 8-922</inkml:trace>
  <inkml:trace contextRef="#ctx0" brushRef="#br0" timeOffset="1951.796">953 20 11077,'8'11'7237,"-2"3"-3585,3 34-2351,-7-35-336,25 140-1698,-34-164-12332,3-1 2647</inkml:trace>
  <inkml:trace contextRef="#ctx0" brushRef="#br0" timeOffset="2183.551">932 155 11637,'6'-3'10984,"19"-2"-7641,17 10-2130,5-1-4989,-18-12-9322,-20 2 2811</inkml:trace>
  <inkml:trace contextRef="#ctx0" brushRef="#br0" timeOffset="2506.51">1138 90 9668,'1'-5'11771,"-16"17"-8295,13-7-3436,0 0-1,0 1 0,0-1 1,0 0-1,1 1 0,0-1 0,0 1 1,0 0-1,1-1 0,0 1 0,0 0 1,0-1-1,1 1 0,0-1 0,0 1 1,0 0-1,1-1 0,0 0 1,0 1-1,0-1 0,0 0 0,1 0 1,0 0-1,0-1 0,1 2-39,-1-6-26,1 0-1,-1 0 0,0 0 1,1 0-1,-1 0 1,0-1-1,0 0 0,0 1 1,1-1-1,-1 0 1,0 0-1,0-1 0,0 1 1,0-1-1,-1 0 1,1 1-1,0-1 1,-1 0-1,1-1 0,-1 1 1,1 0-1,-1-1 1,0 1-1,0-1 0,0 0 1,-1 1-1,1-1 1,-1 0-1,1 0 0,-1 0 1,0-2 26,0-57-676,-1 61 603,0-1-1,-1 1 0,1 0 1,0-1-1,-1 1 1,1 0-1,0-1 1,-1 1-1,0 0 1,1 0-1,-1 0 1,0-1-1,0 1 1,0 0-1,1 0 0,-1 0 1,0 0-1,-1 0 1,1 0-1,0 1 1,0-1-1,0 0 1,0 0-1,-1 1 1,1-1-1,0 1 1,0-1-1,-1 1 0,1 0 1,0-1-1,-1 1 1,1 0-1,-1 0 1,1 0-1,0 0 1,-1 0-1,1 0 1,-1 0-1,1 1 1,0-1-1,-1 0 0,0 1 74,-4 5-1669,5 0-6282,1-2-3721</inkml:trace>
  <inkml:trace contextRef="#ctx0" brushRef="#br0" timeOffset="2807.338">1303 138 12390,'6'12'3152,"8"15"1094,-4 17-2582,-14-130 257,3 84-1883,1 0 0,-1 1 1,1-1-1,0 0 0,0 0 0,0 1 0,0-1 0,0 0 0,0 0 0,1 1 0,-1-1 0,0 0 0,1 0 0,-1 1 0,1-1 0,0 1 0,0-1 0,0 0 0,-1 1 0,1-1 1,0 1-1,1 0 0,-1-1 0,0 1 0,0 0 0,1 0 0,-1 0 0,0 0 0,1 0 0,-1 0 0,1 0 0,0 0 0,-1 0 0,1 1 0,0-1 0,-1 1 0,1-1 0,0 1 1,0 0-1,-1 0 0,1 0 0,0 0 0,0 0 0,-1 0 0,1 0 0,0 0 0,0 1 0,-1-1 0,1 1 0,0-1 0,-1 1 0,1 0 0,1 0-38,-1 0-892,15 8 1629,-12-5-5035,-3-2-5701,-2-2-923</inkml:trace>
  <inkml:trace contextRef="#ctx0" brushRef="#br0" timeOffset="3471.245">398 61 9396,'15'-14'7739,"7"14"-4050,37 37-1462,-48 5-1465,-24-34-3365,6-12-7495,4 0-998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5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9796,'37'-3'9808,"24"27"-7454,-46-17-1470,297 166 1662,-274-148-2524,0 2 1,-2 2 0,-1 1-1,4 7-22,-32-27-1386,-16-12-10276,0-4-752</inkml:trace>
  <inkml:trace contextRef="#ctx0" brushRef="#br0" timeOffset="658.399">9 22 9524,'4'4'10807,"13"22"-7903,15 64-1413,-49-144-10842,13 36 7908,-3-14 370,8 15 3554,19 0 4762,25 13-4804,-41 4-2145,55 9 1254,-36-5-2774,0-1-4176,-20-3-2039,-2-2-5338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5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12390,'32'-25'10830,"4"31"-8644,20 52-2943,-32 15-2229,-25-76 3039,-1 0 0,1 0-1,0 0 1,-1 0-1,0 0 1,1 1 0,-1-1-1,0 0 1,0 1 0,-1 0-1,1-1 1,0 1 0,-1 0-1,1 0 1,-1 1-1,0-1 1,0 0 0,0 1-1,0 0 1,0-1 0,0 1-1,0 0 1,0 1 0,0-1-1,0 0 1,0 1 0,-1 0-1,1 0 1,0 0-1,0 0 1,-1 0 0,1 1-1,0 0 1,0-1 0,0 1-1,0 0 1,0 0 0,0 1-1,0-1 1,0 1-1,0-1 1,1 1 0,-1 0-1,0 0 1,1 0 0,0 0-1,-1 1 1,1-1 0,0 1-1,0-1 1,1 1-1,-2 1-51,2-3 89,1 1 1,-1-1 0,1 1 0,0-1 0,-1 1 0,1-1 0,0 1 0,0-1 0,0 1 0,0-1 0,0 1 0,0-1 0,0 1 0,1-1 0,-1 0 0,1 1 0,-1-1 0,1 1 0,-1-1 0,1 0 0,0 1 0,-1-1 0,1 0 0,0 1 0,0-1 0,0 0 0,0 0 0,0 0 0,0 0 0,0 0 0,1 0 0,-1 0 0,0-1 0,1 1 0,-1 0 0,0-1 0,1 1 0,-1-1 0,1 1 0,-1-1 0,0 0 0,2 1-91,61-17-951,-34-11-6314,-14 4-3833,-9 12 2206</inkml:trace>
  <inkml:trace contextRef="#ctx0" brushRef="#br0" timeOffset="207.061">199 1 12534,'5'3'6889,"0"4"-3763,5 20-2177,-9-26-511,43 154 1086,-48-169-16342,1 7 4192</inkml:trace>
  <inkml:trace contextRef="#ctx0" brushRef="#br0" timeOffset="423.058">189 84 13478,'15'8'8486,"6"-4"-4728,39-15-2692,-52 0-3545,-6 7-1555,0 1-4174,0 0-3843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7:5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9348,'12'19'10304,"-4"5"-6205,-5 54-5042,-5-75-1374,0-6-7823,0-3-195</inkml:trace>
  <inkml:trace contextRef="#ctx0" brushRef="#br0" timeOffset="294.273">1 37 10165,'-1'0'2385,"2"2"32,0 1-1537,1 0-384,-1 0-319,0 1-354,0 0-2176,3 0-2033,1 0-5202</inkml:trace>
  <inkml:trace contextRef="#ctx0" brushRef="#br0" timeOffset="563.639">102 18 10357,'10'45'8773,"10"20"-5865,1 7-2680,-10-25-2605,-13-49-8118,-1-1 1117</inkml:trace>
  <inkml:trace contextRef="#ctx0" brushRef="#br0" timeOffset="779.789">98 143 9588,'17'7'12662,"1"-5"-9371,1-2-3342,12 2-2871,-23-1-937,-2-1-4181,-2 0-2613</inkml:trace>
  <inkml:trace contextRef="#ctx0" brushRef="#br0" timeOffset="1065.002">278 155 10357,'37'-6'7529,"16"-17"-6606,-53 23-917,1 0 1,-1-1-1,1 1 1,-1-1 0,1 1-1,-1-1 1,1 0 0,-1 1-1,0-1 1,1 1 0,-1-1-1,0 0 1,0 1-1,1-1 1,-1 0 0,0 1-1,0-1 1,0 0 0,0 1-1,0-1 1,0 0-1,0 0 1,0 1 0,0-1-1,0 0 1,0 1 0,0-1-1,-1 0 1,1 1 0,0-1-1,0 0 1,-1 1-1,1-1 1,0 1 0,-1-1-1,1 1 1,-1-1 0,1 0-1,-1 1 1,1-1-1,-1 1 1,1 0 0,-1-1-1,1 1 1,-1-1 0,0 1-1,1 0 1,-1 0 0,0-1-1,1 1 1,-1 0-1,0 0 1,1 0-7,-38-11 462,35 11-331,1 0 0,0 0-1,-1 1 1,1-1 0,0 1 0,0-1-1,0 1 1,-1 0 0,1 0-1,0 0 1,0 0 0,0 0 0,0 0-1,1 1 1,-1-1 0,0 1-1,0-1 1,1 1 0,-1 0 0,1-1-1,0 1 1,-1 0 0,1 0-1,0 0 1,0 0 0,0 0 0,0 0-1,0 1 1,1-1 0,-1 0-1,1 0 1,-1 1 0,1-1 0,0 0-1,0 0 1,0 1 0,0-1-1,0 0 1,1 2-131,-1 0 141,1 0 1,-1 0-1,1 1 0,-1-1 0,1 0 0,1 0 0,-1-1 1,0 1-1,1 0 0,0 0 0,0-1 0,0 1 0,0-1 1,1 0-1,-1 1 0,1-1 0,0 0 0,0 0 1,0-1-1,0 1 0,1-1 0,1 2-141,-4-4-102,1 1 0,0-1-1,-1 0 1,1 1 0,0-1 0,0 0-1,-1 0 1,1 0 0,0 0 0,-1 0 0,1 0-1,0-1 1,0 1 0,-1 0 0,1-1-1,-1 1 1,1-1 0,0 0 0,-1 0-1,1 0 1,-1 1 0,1-1 0,-1 0-1,0-1 1,0 1 0,1 0 0,-1 0 0,0-1-1,0 1 1,0 0 0,0-1 102,10-14-5096,-3 0-3943,-1 4-1467</inkml:trace>
  <inkml:trace contextRef="#ctx0" brushRef="#br0" timeOffset="1334.133">450 94 9652,'8'44'10424,"13"36"-8733,-21-124-1501,-1 39-133,0 0 0,1 0 0,0 0 1,0 1-1,0-1 0,1 0 0,-1 0 0,1 0 1,0 1-1,0-1 0,1 0 0,0 1 1,-1-1-1,2 1 0,-1 0 0,0 0 0,1 0 1,0 0-1,0 0 0,0 0 0,2-2-57,43-5-7007,-40 12 893,0 0-3907</inkml:trace>
  <inkml:trace contextRef="#ctx0" brushRef="#br0" timeOffset="1703.793">650 43 10437,'31'3'10313,"23"67"-9648,-38-16-4541,-18-57 3986,0 1 0,0-1 0,0 0 1,0 1-1,0 0 0,-1-1 0,1 1 0,-1 0 1,1 0-1,-1 0 0,0 0 0,0 1 1,0-1-1,0 1 0,0 0 0,0 0 0,0 0 1,0 0-1,-1 0 0,1 1 0,0 0 0,0-1 1,-1 1-1,1 0 0,0 1 0,-1-1 1,1 0-1,0 1 0,0 0 0,-1 0 0,1 0 1,-2 1-111,3 0 191,0-1 0,0 1 1,0 0-1,0 0 0,0 0 1,0 0-1,1 0 0,-1 1 0,0-1 1,1 0-1,0 1 0,0-1 1,0 1-1,0 0 0,0-1 1,0 1-1,1 0 0,-1-1 1,1 1-1,0 0 0,0 0 1,0-1-1,0 1 0,0 0 0,1 0 1,-1-1-1,1 1 0,-1 0 1,1-1-1,0 1 0,1 0-191,-1-2-1,0 0-1,1 0 1,-1 0-1,0 0 1,1 0 0,-1 0-1,1-1 1,-1 1-1,1 0 1,-1-1-1,1 0 1,0 1-1,-1-1 1,1 0-1,-1 0 1,1 0-1,0 0 1,-1 0-1,1 0 1,0 0 0,-1 0-1,1-1 1,-1 1-1,1-1 1,-1 1-1,1-1 1,-1 0-1,1 1 1,0-1 1,39-28-4352,-26 12-597,-6 3-2707,-3 4-2325</inkml:trace>
  <inkml:trace contextRef="#ctx0" brushRef="#br0" timeOffset="1951.166">842 1 11477,'20'47'9732,"-4"28"-6875,-2-5-4964,-14-69-3232,0-2 2275,0 0-146,0-4-7120</inkml:trace>
  <inkml:trace contextRef="#ctx0" brushRef="#br0" timeOffset="2167.398">815 110 10037,'13'4'8348,"4"-4"-3575,18-7-3246,-9 2-5336,-12 5-6401,-6-2-440</inkml:trace>
  <inkml:trace contextRef="#ctx0" brushRef="#br0" timeOffset="2499.131">1018 86 10341,'-15'5'9156,"3"7"-4452,10-9-4654,0 0 0,0 1 0,1-1 0,0 1 0,-1-1-1,1 1 1,1 0 0,-1 0 0,0-1 0,1 1 0,0 0 0,0 0 0,0 0 0,0 0-1,1-1 1,-1 1 0,1 0 0,0 0 0,0-1 0,0 1 0,1 1-50,1-2-25,-1-1 0,0 1-1,1-1 1,-1 0 0,1 0 0,0 0 0,0 0-1,0 0 1,0 0 0,0-1 0,0 0 0,0 1-1,1-1 1,-1 0 0,0-1 0,1 1 0,-1 0-1,1-1 1,-1 0 0,1 0 0,-1 0 0,1 0-1,-1-1 1,0 1 0,1-1 0,-1 0 0,0 0-1,4-1 26,-5 1-44,0 1-1,1-1 0,-1 0 0,0 0 0,0 0 1,0 0-1,0-1 0,0 1 0,0-1 0,0 1 1,0-1-1,0 1 0,0-1 0,-1 0 0,1 0 1,-1 0-1,0 0 0,1 0 0,-1 0 0,0 0 0,0-1 1,0 1-1,-1 0 0,1-1 0,0 1 0,-1 0 1,1-1-1,-1 1 0,0-1 0,0 1 0,0-1 1,0 1-1,-1-1 0,1 1 0,-1 0 0,1-1 1,-1 1-1,0 0 0,0-1 0,0 1 0,0 0 45,-45-42 1128,34 46-6236,1 9-5654,11-10 2814</inkml:trace>
  <inkml:trace contextRef="#ctx0" brushRef="#br0" timeOffset="2784.143">1156 106 10117,'3'4'1618,"21"31"5385,0 23-3755,-23-57-3059,-2-25 116,0 13-318,0 6 234,0 1 0,1-1 0,0 1-1,-1 0 1,2-1 0,-1 1 0,0-1 0,1 1 0,0-1 0,0 1 0,0 0 0,0-1 0,1 1-1,0 0 1,0 0 0,2-3-221,46 10 162,-21 4-8178,-21-8 1037,1 0-4173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0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 10165,'-42'-8'10198,"39"9"-10070,0 0 1,0 1 0,1 0 0,-1-1-1,0 1 1,1 0 0,0 1 0,-1-1-1,1 0 1,0 1 0,0-1 0,0 1-1,0-1 1,1 1 0,-1 0 0,1 0-1,0 0 1,-1 0 0,1 0 0,1 0-1,-1 0 1,0 0 0,1 0 0,-1 1-1,1-1 1,0 0 0,0 0 0,1 0-1,-1 3-128,19 66 1466,-4-20-3457,-24-58-9753,2-1-67</inkml:trace>
  <inkml:trace contextRef="#ctx0" brushRef="#br0" timeOffset="231.74">1 130 12086,'4'0'3185,"2"0"145,3 0-1698,1 0-303,0 1-257,0 0-303,0 0-257,-1 0-96,-1 1-224,1 0-272,-2 0-336,1 0-624,0 0-161,-2 0-2305,2-2-2688,1-2-5876</inkml:trace>
  <inkml:trace contextRef="#ctx0" brushRef="#br0" timeOffset="447.903">191 109 11413,'6'17'8234,"-1"-1"-4207,-1 36-3989,-6-56-13140,3-2 2508</inkml:trace>
  <inkml:trace contextRef="#ctx0" brushRef="#br0" timeOffset="670.585">202 52 9620,'0'0'2610,"1"0"-1,0 1-672,2 1-1121,-1 1-640,1-1-464,0 2-2257,0-1-2193,1 1-5443</inkml:trace>
  <inkml:trace contextRef="#ctx0" brushRef="#br0" timeOffset="917.963">281 118 9492,'7'31'6902,"9"13"-3012,-9-89-358,-7 37-3372,0 3-131,0-1 0,0 1 0,0 0 1,1 0-1,-1 0 0,1 0 0,1-1 1,-1 1-1,1 1 0,0-1 0,0 0 0,0 0 1,0 1-1,1-1 0,0 1 0,1-2-29,36 9-1728,-24 6-4821,-9-6 865,3 2-4782</inkml:trace>
  <inkml:trace contextRef="#ctx0" brushRef="#br0" timeOffset="1155.506">530 95 9220,'1'-15'8332,"-14"6"-3798,-40 13-408,52-3-4113,-1 1 0,1-1 0,0 1 1,0-1-1,0 1 0,0 0 0,0 0 0,0-1 0,0 1 1,1 0-1,-1 0 0,1 0 0,-1 0 0,1 0 0,0 0 0,0 0 1,0 0-1,0-1 0,0 1 0,0 0 0,0 0 0,1 0 1,-1 0-1,0 0 0,1 0 0,0 0 0,0 0 0,-1-1 0,1 1 1,0 0-1,0-1 0,1 1 0,-1 0 0,0-1 0,0 0 1,1 1-1,-1-1 0,1 0 0,-1 1 0,1-1 0,0 0 0,-1 0 1,3 0-14,5 1-6,-7-2 9,1 0 0,-1-1-1,0 1 1,0 0 0,1 0-1,-1 0 1,0 1 0,0-1-1,1 0 1,-1 1 0,0 0-1,0-1 1,0 1 0,0 0-1,0 0 1,0 0 0,0 0-1,0 1 1,0-1 0,0 0-1,0 1 1,-1-1 0,1 1-1,-1 0 1,1-1 0,-1 1-1,0 0 1,0 0 0,1 0-1,-1 0 1,-1 0 0,1 0-1,0 0 1,0 1 0,-1-1-1,1 0 1,-1 0 0,0 1-1,0-1 1,0 0 0,0 0-1,0 1 1,0-1 0,0 0-1,-1 0 1,0 2-3,0-1-69,0-1 0,0 0-1,0 0 1,-1 0 0,1 0 0,-1-1 0,1 1-1,-1 0 1,0 0 0,0-1 0,1 1 0,-1-1-1,0 0 1,0 0 0,-1 1 0,1-1 0,0-1-1,0 1 1,0 0 0,-1 0 0,1-1 0,0 1-1,-1-1 1,1 0 0,-1 0 0,1 0 0,0 0-1,-1 0 1,1 0 0,0-1 0,-1 1 0,0-1 69,-5-21-3491,9 5-2603,-1 12 3366,1-11-9624</inkml:trace>
  <inkml:trace contextRef="#ctx0" brushRef="#br0" timeOffset="1372.009">606 16 12134,'14'5'6832,"-3"8"-3305,5 38-1172,-15-48-1989,13 84 1111,-8-30-3333,-10-70-12774,1 3 4441</inkml:trace>
  <inkml:trace contextRef="#ctx0" brushRef="#br0" timeOffset="1550.237">593 148 11701,'25'2'11840,"16"-10"-6527,4 0-4340,-39 9-1490,8-2-4196,-6-1-6318,-4-2-2519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0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9460,'15'7'9816,"19"-7"-8400,-27 0-557,116-11 387,-122 11-1249,0 0 0,1-1 0,-1 1-1,0-1 1,0 0 0,0 1 0,0-1 0,0 0 0,0 0-1,0 0 1,0 0 0,-1 0 0,1 0 0,0 0 0,0 0-1,-1 0 1,1 0 0,0 0 0,-1 0 0,1 0 0,-1 0-1,0-1 1,1 1 0,-1 0 0,0 0 0,0-1 0,0 1 0,0 0-1,0 0 1,0-1 0,0 1 0,0 0 0,0 0 0,-1-1-1,1 1 1,0 0 0,-1 0 0,1 0 0,-1 0 0,0-1-1,1 1 1,-1 0 0,0 0 3,-40-40-293,38 39 348,-1 1 0,0-1 0,1 1 0,-1 0 0,0 0 0,1 0 0,-1 1 0,0-1 0,0 1 1,0 0-1,0 0 0,0 0 0,1 1 0,-1-1 0,0 1 0,0 0 0,1 0 0,-1 1 0,0-1 1,1 1-1,-1-1 0,1 1 0,0 0 0,0 0 0,-1 1 0,1-1 0,1 1 0,-1-1 0,0 1 1,1 0-1,-1 0 0,1 0 0,0 0 0,0 1 0,0-1 0,0 0 0,1 1 0,-1 0 0,1-1 1,0 1-1,0 0 0,0 0 0,1-1 0,-1 1 0,1 0 0,0 0 0,0 0 0,1 0 0,-1 3-55,1-4 64,0 1 0,0-1 0,0 0 0,0 1 0,0-1 0,1 0 0,-1 0 0,1 0-1,0 0 1,0 0 0,0-1 0,0 1 0,0 0 0,1-1 0,-1 1 0,1-1-1,0 0 1,-1 0 0,1 0 0,0 0 0,0-1 0,0 1 0,1-1 0,-1 0-1,0 0 1,1 0 0,-1 0 0,0 0 0,1-1-64,103-1-1082,-71-13-4634,-15-1-5226,-13 7 1778</inkml:trace>
  <inkml:trace contextRef="#ctx0" brushRef="#br0" timeOffset="247.386">289 15 9508,'2'15'4796,"3"17"2240,-1-1-3387,15 118-3360,-10-151-15776,-5-1 5712</inkml:trace>
  <inkml:trace contextRef="#ctx0" brushRef="#br0" timeOffset="601.563">370 188 9460,'42'-5'8193,"-36"5"-7907,0 0 0,0 0 0,-1-1-1,1 1 1,0-1 0,0-1 0,-1 1 0,1-1-1,-1 0 1,1 0 0,-1-1 0,0 1 0,0-1 0,0 0-1,0-1 1,0 0-286,-4 3 3,0-1 0,0 1 0,0 0 0,0-1 0,0 1 0,-1-1 0,1 0 0,-1 1 0,1-1 0,-1 1 0,1-1 0,-1 0 0,0 1 0,0-1-1,0 0 1,0 0 0,0 1 0,0-1 0,-1 0 0,1 1 0,0-1 0,-1 1 0,1-1 0,-1 0 0,0 1 0,0-1 0,1 1 0,-1-1 0,0 1 0,0 0 0,0-1 0,0 1 0,-1 0 0,1 0 0,0 0-1,0 0 1,-1 0 0,1 0 0,-1 0 0,1 0 0,-1 0 0,1 1 0,-1-1 0,1 0 0,-1 1 0,0 0 0,1-1 0,-1 1 0,0 0 0,1 0 0,-1 0 0,0 0 0,1 0 0,-1 0 0,0 0 0,0 1-3,-2 1 127,0-1 1,0 1-1,1 1 0,-1-1 1,1 0-1,-1 1 1,1 0-1,0 0 1,0 0-1,0 0 1,1 0-1,-1 0 1,1 1-1,-1 0 0,1-1 1,0 1-1,1 0 1,-1 0-1,1 0 1,-1 0-1,1 0 1,1 0-1,-1 0 1,0 3-128,1-4 15,-1-1 1,1 1-1,0-1 1,0 1-1,0 0 1,1-1 0,-1 1-1,1-1 1,-1 1-1,1-1 1,0 1-1,0-1 1,0 0 0,0 1-1,0-1 1,1 0-1,-1 0 1,1 0-1,-1 0 1,1 0 0,0 0-1,0 0 1,0 0-1,0-1 1,0 1-1,0-1 1,0 1 0,0-1-1,1 0 1,-1 0-1,0 0 1,1 0-1,-1-1 1,1 1-1,-1 0 1,1-1 0,-1 0-1,1 0 1,0 0-1,0 0-15,30-6-5472,-6-14-7192,-18 10 4743</inkml:trace>
  <inkml:trace contextRef="#ctx0" brushRef="#br0" timeOffset="1203.001">583 93 10805,'12'34'8270,"-2"20"-4696,2 5-2161,-2-96-1208,13-62-1440,-22 99 1227,-1-1 1,1 1 0,-1-1-1,1 1 1,0-1 0,-1 1-1,1 0 1,0-1-1,-1 1 1,1 0 0,0 0-1,-1-1 1,1 1-1,0 0 1,0 0 0,-1 0-1,1 0 1,0 0-1,0 0 1,-1 0 0,1 0-1,0 0 1,0 0-1,-1 0 1,1 1 0,0-1-1,-1 0 1,1 0 0,0 1-1,-1-1 1,1 0-1,0 1 1,-1-1 0,1 1-1,-1-1 1,1 1-1,-1-1 1,1 1 0,-1-1-1,1 1 1,-1 0-1,1-1 1,-1 1 0,0 0-1,1-1 1,-1 1-1,0 0 1,0-1 0,1 2 7,17 34 15,8 31 28,-17-102-14,-8 29-36,-1 0 0,1 0 1,0 1-1,1-1 0,-1 0 0,1 1 0,0-1 0,1 1 0,-1-1 0,1 1 1,0 0-1,0 0 0,1 0 0,1-1 7,-3 6 27,0 0 1,0 0-1,0 1 0,0-1 0,0 1 1,-1-1-1,1 1 0,0 0 0,0 0 0,-1-1 1,1 1-1,0 0 0,-1 1 0,1-1 1,-1 0-1,1 0 0,-1 1 0,0-1 1,1 1-1,-1-1 0,0 1 0,0-1 1,0 1-1,0 0 0,-1 0 0,1-1 1,0 1-1,-1 0 0,1 0 0,-1 0 1,1 0-1,-1 0 0,0 0-27,24 73-1008,-22-73-2602,0-4-5722,-2-1-262</inkml:trace>
  <inkml:trace contextRef="#ctx0" brushRef="#br0" timeOffset="1550.428">904 161 9380,'20'4'4373,"80"1"3623,-99-7-7970,1 0 0,-1 0-1,1 1 1,-1-1 0,0 0 0,1 0 0,-1 0 0,0-1 0,0 1 0,-1 0 0,1 0 0,0 0 0,-1-1 0,1 1 0,-1 0 0,0-1 0,0 1 0,0 0 0,0-1 0,0 1 0,0 0 0,0-1 0,-1 1-1,0 0 1,1-1 0,-1 1 0,0 0 0,0 0 0,0 0 0,0 0 0,0 0 0,-1 0 0,1 0 0,-1 0 0,1 0 0,-1 1 0,0-1 0,1 1 0,-1-1 0,0 1 0,0-1 0,0 1 0,0 0 0,-2-1-27,1 2 72,1-1-1,-1 0 0,1 1 1,-1 0-1,0 0 0,1-1 0,-1 1 1,1 1-1,-1-1 0,0 0 0,1 1 1,-1-1-1,1 1 0,-1 0 0,1 0 1,0 0-1,-1 0 0,1 0 1,0 1-1,0-1 0,-1 1 0,1-1 1,0 1-1,1 0 0,-1 0 0,0 0 1,0 0-1,1 0 0,-1 0 1,1 0-1,0 0 0,0 1 0,0-1 1,0 0-1,0 1 0,0-1 0,0 3-70,-1 2 151,0-1-1,1 1 1,0 0-1,0 0 1,0 0 0,1 0-1,0 0 1,1 0-1,0 0 1,0 0-1,0 0 1,0 0-1,3 6-150,-3-12 2,0 1 0,0 0 0,0 0 0,0-1 1,0 1-1,0 0 0,0-1 0,1 1 0,-1-1 0,0 0 0,1 1 0,0-1 0,-1 0 0,1 0 0,-1 0 0,1 0 0,0 0 0,0 0 0,0-1 1,0 1-1,-1 0 0,1-1 0,0 0 0,0 1 0,1-1-2,33-5-2774,-7-8-2927,-6-3-4295,-12 5 984</inkml:trace>
  <inkml:trace contextRef="#ctx0" brushRef="#br0" timeOffset="1919.927">1118 109 11365,'3'28'7628,"-1"1"-4121,8 51-929,-10-80-2565,0 0 0,1-1 1,-1 1-1,0-1 0,0 1 0,0 0 0,0-1 0,0 1 1,1 0-1,-1 0 0,0-1 0,0 1 0,0 0 0,1-1 1,-1 1-1,0 0 0,1 0 0,-1-1 0,0 1 0,1 0 1,-1 0-1,0 0 0,1 0 0,-1-1 0,0 1 0,1 0 1,-1 0-1,0 0 0,1 0 0,-1 0 0,0 0 0,1 0 1,-1 0-1,0 0 0,1 0 0,-1 0 0,1 0 0,-1 0 1,0 0-1,1 0 0,-1 1 0,0-1 0,1 0 0,-1 0 1,0 0-1,1 1 0,-1-1 0,0 0 0,0 0 0,1 0 0,-1 1 1,0-1-1,0 0 0,1 1 0,-1-1 0,0 0 0,0 1 1,0-1-1,1 0 0,-1 1 0,0-1 0,0 0 0,0 1-13,13-35-7,-12 33 36,32-96 46,-31 97-74,0 0 1,-1 0-1,1 0 1,-1 1-1,1-1 1,0 0-1,-1 0 1,1 1-1,-1-1 1,1 1-1,-1 0 1,1-1-1,-1 1 1,0 0-1,1 0 1,-1 0-1,0 0 0,0 0 1,1 0-1,-1 0 1,0 0-1,0 0 1,0 1-1,0-1 1,-1 0-1,1 1 1,0-1-1,0 1 1,-1-1-1,1 1 1,-1-1-1,1 1-1,1 1 25,40 103 970,-35-104-3930,-4-20-4012,0 4-355,2-1-2569</inkml:trace>
  <inkml:trace contextRef="#ctx0" brushRef="#br0" timeOffset="2189.469">1367 1 10629,'8'19'7141,"-2"2"-3444,6 47-1730,-9-51-848,20 103 801,-27-131-10612,1 4 302,1 4-985</inkml:trace>
  <inkml:trace contextRef="#ctx0" brushRef="#br0" timeOffset="2421.098">1354 148 13446,'12'4'10215,"13"-12"-6560,-12 4-2174,56 3-1299,-61-7-5948,-7-3-4977,0 3-1711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1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29 9300,'-7'-16'8118,"-9"8"-4042,-54 3-2709,56 6-465,-55 0-512,-1 3 1,1 2-1,-26 9-390,81-14 39,-1 2 0,0-1-1,1 2 1,0 0 0,0 0 0,0 1-1,0 1 1,1 1 0,0 0 0,0 0-1,1 1 1,0 1 0,0 0 0,1 1 0,0 0-1,1 0 1,-4 6-39,5-4 46,1 1-1,0 0 1,1 0 0,0 1-1,1-1 1,1 2-1,0-1 1,1 0 0,1 1-1,-1 6-45,0-2 68,1 0 0,1 0 0,0 0 0,2 0 0,0 0 0,1 1 0,1-1 0,1 0 0,0 0 0,2-1 0,0 1 0,1-1-1,1 0 1,0 0 0,9 11-68,-8-15 47,1 0-1,1-1 0,0 0 0,1-1 0,0 0 1,1-1-1,0 0 0,1-1 0,0 0 0,1-1 0,0-1 1,0 0-1,1-1 0,0-1 0,0 0 0,6 1-46,65 13 69,0-3 0,1-5 0,1-3 0,0-4 0,79-6-69,-128-1-7,-1-2 1,1-2-1,-2-1 1,1-2-1,-1-2 1,0-1-1,30-16 7,-57 23-7,0 0 0,-1-1 0,0-1 0,0 1 0,-1-1 0,0-1 0,0 0 0,-1 0 0,0 0 0,0-1 0,-1 0 0,0 0 0,0-1 0,-1 0 0,0 0 0,-1 0 0,-1 0 0,1-1 0,-1 1 0,-1-1 0,1-10 7,0-3 1,0-1 0,-2 0 0,-2 1 0,0-1 0,-1 1 0,-1-1 0,-1 1-1,-2 0 1,-3-8-1,4 14 0,3 4 8,-1 1 0,0-1 0,-1 0 0,0 1 0,-1 0 0,-1 0-1,0 0 1,-1 1 0,0-1 0,0 2 0,-2-1 0,1 1 0,-2 0 0,1 1-1,-1 0 1,-1 1 0,0 0 0,0 1 0,-1 0 0,-7-4-8,-29 1 179,-1 1 0,0 2 0,0 3 1,0 2-1,-1 2 0,-40 5-179,21 2-2382,67-6-8631,2-4 5261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1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7619,'0'2'7062,"4"-4"-3286,30-18-1549,65-55 964,58-31-833,-117 91-2273,1 1-1,0 1 0,1 3 0,0 2 0,1 1 0,0 2 1,0 2-1,0 2 0,1 2-84,11-6 115,-32-2-2692,-18 7-229,-3 0-1021,1 0-4152,-1-1-1922</inkml:trace>
  <inkml:trace contextRef="#ctx0" brushRef="#br0" timeOffset="569.213">673 1 9796,'6'2'8099,"9"0"-5088,-2 0-1344,18 15 1055,-29-15-2667,1 0-1,-1 0 1,1 0 0,-1 0 0,1-1 0,-1 1 0,1-1 0,0 0-1,0 0 1,0 0 0,0 0 0,0-1 0,0 1 0,0-1 0,0 1-1,0-1 1,0 0 0,0 0 0,0-1 0,0 1 0,1-1-55,-2 2 69,-1 0 0,0 0 0,0 0 0,0 0 0,0 1 0,0-1 0,0 0 0,0 0 0,0 1 0,0-1 0,-1 0-1,1 1 1,0-1 0,-1 1 0,1-1 0,-1 1 0,0-1 0,1 1 0,-1-1 0,0 1 0,0-1 0,0 1 0,0-1 0,0 1 0,-1 0 0,1-1 0,0 1 0,-1-1 0,1 1 0,-1-1 0,1 0 0,-1 1 0,0-1 0,0 1 0,1-1 0,-1 0 0,0 0 0,0 1 0,0-1 0,0 0 0,-1 0-69,-1 8 80,2-4-534,-2 8 1530,-1-5-3123,0-3-3898,-1-4-5710,1-2 1341</inkml:trace>
  <inkml:trace contextRef="#ctx0" brushRef="#br0" timeOffset="1972.397">769 111 8580,'-1'11'8915,"-2"3"-4402,-10 26-944,13-41-5556,4-7-718,0 3-7020,-2 1-1419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3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11941,'11'24'7545,"-3"3"-3484,2 57-2613,-6-47-631,-3 2-602,15 53-1116,-13-90-1693,-2-7-9725,-2 2 2122</inkml:trace>
  <inkml:trace contextRef="#ctx0" brushRef="#br0" timeOffset="222.288">1 187 13638,'20'2'10829,"17"-16"-7760,-19 7-1706,73-8-1806,-82 10-4926,0-2-4424,-1 0-3485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2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12166,'28'9'7206,"5"-10"-4072,-28 1-3125,0-1 1,-1 1-1,1-2 1,0 1-1,0 0 1,-1-1-1,1 0 1,-1 0-1,1 0 1,-1 0-1,0-1 1,0 0-1,0 0 1,0 0 0,0 0-1,-1-1 1,0 1-1,2-3-9,-4 4-20,-1-1 0,1 1 0,-1 0-1,0 0 1,1 0 0,-1-1 0,0 1 0,-1 0-1,1 0 1,0 0 0,-1-1 0,1 1 0,-1 0 0,0 0-1,1 0 1,-1 0 0,0 0 0,0 0 0,-1 0 0,1 0-1,0 0 1,0 1 0,-1-1 0,0 0 0,1 1 0,-1-1-1,0 1 1,1 0 0,-1-1 0,0 1 0,0 0 0,0 0-1,0 0 1,0 0 0,0 1 0,0-1 0,-1 1-1,1-1 1,0 1 0,0 0 0,0 0 0,-1-1 0,1 2-1,0-1 1,0 0 0,-1 0 0,1 1 0,0-1 0,0 1-1,0 0 1,0-1 0,0 1 0,0 0 0,0 0 0,0 1-1,0-1 1,-1 1 20,-1 2 218,0-1-1,1 1 0,-1 0 1,1-1-1,0 1 1,0 1-1,0-1 0,1 0 1,-1 1-1,1 0 0,0-1 1,1 1-1,-1 0 1,1 0-1,0 0 0,0 0 1,0 0-1,1 0 1,0 0-1,0 0 0,0 0 1,1 0-1,-1 0 0,1 0 1,0 0-1,1 0 1,-1 0-1,1 0 0,1 1-217,-1-4-8,-1 1-1,1-1 0,0 0 0,0 0 1,0 0-1,1-1 0,-1 1 0,0-1 0,1 1 1,-1-1-1,1 0 0,-1 1 0,1-2 0,0 1 1,-1 0-1,1 0 0,0-1 0,0 1 1,0-1-1,-1 0 0,1 0 0,0 0 0,0 0 1,0-1-1,-1 1 0,1-1 0,0 1 1,0-1-1,-1 0 0,1 0 0,-1 0 0,1-1 1,0 1 8,40-27-4118,-12-5-4203,-21 15 2206,-2-1-2857</inkml:trace>
  <inkml:trace contextRef="#ctx0" brushRef="#br0" timeOffset="300.77">228 1 10517,'8'15'8449,"-1"1"-3505,5 39-2304,-4-16-1892,-2-9-584,14 38-2225,-13-64-3652,-2-4-3482,-1-3-1282</inkml:trace>
  <inkml:trace contextRef="#ctx0" brushRef="#br0" timeOffset="523.433">333 150 12230,'20'3'7404,"4"-2"-3926,44-16-2024,-67 14-1454,1-1 0,-1 1 0,1-1 0,-1 1 0,0-1 0,0 0 0,1 1 0,-1-1 0,0 0 0,0 0 1,-1 0-1,1 0 0,0 0 0,-1 0 0,1 0 0,-1 0 0,0 0 0,1 0 0,-1 0 0,0 0 0,0 0 0,0 0 0,-1 0 0,1 0 0,0 0 0,-1 0 0,0 0 0,1 0 1,-1 0-1,0 0 0,0 0 0,0 0 0,0 0 0,0 1 0,0-1 0,-1 0 0,1 1 0,-1-1 0,1 1 0,-1 0 0,1-1 0,-1 1 0,0 0 0,1 0 0,-1 0 0,0 0 0,0 0 1,-1 0-1,0 1 19,1 0 1,-1 1-1,1-1 1,-1 1-1,1-1 1,-1 1 0,1 0-1,-1 0 1,1 0-1,0 0 1,0 0 0,-1 1-1,1-1 1,0 1-1,0-1 1,0 1-1,1 0 1,-1-1 0,0 1-1,1 0 1,-1 1-1,1-1 1,0 0-1,-1 0 1,1 0 0,0 1-1,0-1 1,1 1-1,-1-1 1,0 0 0,1 1-1,-1-1 1,1 2-20,3 88 2787,-2-90-2744,1 0 0,-1 0 0,0-1 0,0 1 0,1 0 0,-1-1 0,1 1 0,0-1 0,-1 0 0,1 1 0,0-1-1,0 0 1,0 0 0,0 0 0,0 0 0,0 0 0,0-1 0,0 1 0,0-1 0,0 1 0,0-1 0,1 0 0,-1 0 0,0 0 0,0 0 0,0 0 0,1 0 0,-1 0-1,0-1 1,0 1 0,2-2-43,67-22-3265,-40-1-4067,-18 2-1378,-7 5-1300</inkml:trace>
  <inkml:trace contextRef="#ctx0" brushRef="#br0" timeOffset="2175.227">588 135 8644,'11'-31'11269,"6"99"-7889,1-2-3009,-14-103-291,-4 37-80,-1-12 3,1 0 1,0 0-1,1 1 0,0-1 0,1 1 1,0-1-1,1 1 0,0-1 1,5-10-4,-7 22-1,-1-1 0,1 1 0,-1-1 0,0 0 0,1 1 0,-1-1 0,1 1 1,0-1-1,-1 1 0,1-1 0,-1 1 0,1-1 0,0 1 0,-1 0 1,1-1-1,0 1 0,-1 0 0,1 0 0,0-1 0,-1 1 0,1 0 0,0 0 1,0 0-1,-1 0 0,1 0 0,0 0 0,0 0 0,-1 0 0,1 0 0,0 0 1,0 0-1,-1 1 0,1-1 0,0 0 0,-1 1 0,1-1 0,0 0 1,-1 1-1,1-1 0,0 0 0,-1 1 0,1-1 0,-1 1 0,1 0 0,-1-1 1,1 1-1,-1-1 0,1 1 0,-1 0 0,0-1 0,1 1 0,-1 0 1,0-1-1,1 2 1,19 37 17,12 52 47,-21-125-136,20-68 70,-30 102 16,1 0 1,-1-1-1,1 1 1,-1 0 0,1 0-1,0 0 1,-1 0-1,1 0 1,-1 0 0,1 1-1,-1-1 1,1 0-1,-1 1 1,1-1 0,-1 1-1,1 0 1,-1-1-1,1 1 1,-1 0 0,0 0-1,1 0 1,-1 0-1,0 0 1,0 0 0,0 0-1,0 0 1,0 1-1,0-1 1,0 0 0,0 1-1,-1-1 1,1 0 0,0 1-1,-1-1 1,1 1-1,-1-1 1,1 1 0,-1-1-1,0 1 1,0 0-1,0-1 1,0 1 0,0-1-1,0 2-14,1-1 81,28 106 655,-26-105-2709,1-8-6954,-1 1 4382,0-1-5187</inkml:trace>
  <inkml:trace contextRef="#ctx0" brushRef="#br0" timeOffset="2475.868">909 166 9861,'39'-7'6956,"-32"6"-6601,0-1 0,0 0 0,0-1 0,0 1 0,0-2 0,0 1 0,-1-1 0,1 1 0,-1-2-1,0 1 1,0-1 0,0 0-355,-6 4 29,0-1 0,1 1-1,-1-1 1,0 1 0,0-1-1,0 1 1,0 0 0,0-1-1,0 1 1,0-1 0,0 1-1,0-1 1,-1 1 0,1-1 0,-1 1-1,1 0 1,-1-1 0,1 1-1,-1 0 1,0-1 0,0 1-1,0 0 1,0 0 0,0 0-1,0 0 1,0 0 0,0 0-1,0 0 1,0 0 0,0 0-1,-1 0 1,1 1 0,0-1-1,-1 1 1,1-1 0,0 1 0,-1-1-1,1 1 1,-1 0 0,1-1-1,0 1 1,-1 0 0,1 0-1,-1 0 1,1 0 0,-1 0-1,1 1 1,-1-1 0,1 0-1,-1 1 1,1-1 0,-2 1-29,0 2 158,-1 1 1,1-1-1,-1 1 1,1 0 0,0 0-1,1 0 1,-1 0-1,1 0 1,-1 1-1,1-1 1,0 1 0,1-1-1,-1 1 1,1 0-1,0 0 1,0-1 0,1 1-1,-1 0 1,1 0-1,0 0 1,1 0-1,-1 0 1,1 0 0,0-1-1,0 3-158,0-5-6,-1 0 0,1 0 0,0 0 0,0 0 0,-1-1 0,1 1 0,0 0 0,0-1 0,1 1 0,-1-1 1,0 1-1,1-1 0,-1 1 0,0-1 0,1 0 0,0 0 0,-1 0 0,1 0 0,0 0 0,-1 0 0,1 0 0,0-1 0,0 1 0,0 0 0,0-1 0,0 0 0,0 1 0,-1-1 0,1 0 0,2 0 6,34-12-6747,-15-4-3265,-9 4 434</inkml:trace>
  <inkml:trace contextRef="#ctx0" brushRef="#br0" timeOffset="2861.191">1152 62 9636,'7'16'9005,"-4"16"-6096,-2-14-1881,12 66 208,-4-110-1130,-7 15-103,-1-1-5,1 1 0,0 0-1,1-1 1,0 1 0,0 0 0,1 0 0,1 1 0,0-1 0,0 1 0,2-2 2,-6 11-3,0 0 1,-1 1 0,1-1-1,0 0 1,0 0 0,0 0-1,0 1 1,0-1 0,0 0 0,0 1-1,1-1 1,-1 1 0,0-1-1,0 1 1,0-1 0,1 1-1,-1 0 1,0 0 0,0 0-1,1 0 1,-1 0 0,0 0 0,0 0-1,1 0 1,-1 0 0,0 0-1,0 1 1,0-1 0,1 0-1,-1 1 1,0-1 0,0 1-1,0 0 1,0-1 0,0 1 0,0 0-1,0 0 1,0-1 0,0 1-1,0 0 1,0 0 0,-1 0-1,1 0 1,0 0 0,-1 0 0,1 0-1,0 1 1,-1 0 2,28 56 89,-20 40-1241,-1-111-11654,-3 5 2900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0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107 142 12342,'-25'0'8716,"5"8"-4829,-21 47-2090,39-51-1449,-2 3-251,1 1 0,1 0 0,-1 0 0,1 0 0,1 0 0,-1 1 0,1-1 0,1 0 0,0 1 0,0-1 0,0 1 0,2 3-97,-2-9 0,0 0 1,0-1 0,1 1-1,-1 0 1,1 0-1,-1 0 1,1-1-1,0 1 1,1 0-1,-1-1 1,0 1-1,1-1 1,-1 1 0,1-1-1,0 0 1,-1 0-1,1 1 1,1-1-1,-1-1 1,0 1-1,0 0 1,1 0 0,-1-1-1,0 1 1,1-1-1,0 0 1,-1 0-1,1 0 1,0 0-1,0 0 1,-1-1-1,1 1 1,0-1 0,0 0-1,0 0 1,0 0-1,1 0 0,-1-1-195,0 1-1,-1-1 0,1 0 0,0-1 1,0 1-1,-1 0 0,1-1 0,0 1 1,-1-1-1,0 0 0,1 0 1,-1 0-1,0 0 0,0 0 0,0 0 1,0-1-1,0 1 0,-1-1 0,1 1 1,0-3 195,8-15-4466,-1 1-3656,-9 17 7088,6-10-9688</inkml:trace>
  <inkml:trace contextRef="#ctx0" brushRef="#br0" timeOffset="285.17">128 1 11973,'-2'25'9815,"12"18"-7304,-7-32-1476,26 150 2541,-14-61-4276,-12-113-8378,-1 7 2573,0-2-6106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2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82 8676,'-11'-8'6780,"-5"9"-3452,-27 23-822,40-21-2446,0 0 0,1 1 0,-1-1 0,1 1 1,0 0-1,0-1 0,1 1 0,-1 0 0,1 0 0,-1 0 1,1 0-1,1 1 0,-1-1 0,1 0 0,-1 0 0,1 0 1,0 1-1,1 1-60,-1-4 2,0-1-1,0 1 1,1-1 0,-1 1 0,1 0 0,-1-1-1,1 1 1,0-1 0,0 1 0,-1-1 0,1 1-1,0-1 1,0 0 0,0 1 0,1-1 0,-1 0-1,0 0 1,0 0 0,1 0 0,-1 0 0,1 0-1,-1 0 1,0-1 0,1 1 0,0 0 0,-1-1-1,1 1 1,-1-1 0,1 1 0,0-1 0,-1 0-1,1 0 1,0 0 0,-1 0 0,1 0 0,0 0-1,-1 0 1,1-1 0,0 1 0,-1-1 0,1 1-1,-1-1 1,1 1 0,-1-1 0,1 0 0,0 0-2,90-51-526,-91 51 513,1 0-1,-1 0 1,1 0-1,-1 1 1,1-2 0,-1 1-1,0 0 1,0 0-1,1 0 1,-1-1-1,0 1 1,0 0 0,0-1-1,-1 1 1,1-1-1,0 1 1,0-1 0,-1 1-1,1-1 1,-1 0-1,1 1 1,-1-1-1,0 0 1,0 1 0,0-1-1,0 0 1,0 0-1,0 1 1,0-1 0,0 0-1,-1 1 1,1-1-1,-1 0 1,1 1-1,-1-1 14,-12 31 2314,22 165 377,-9-194-2730,-1-1 0,1 1 0,0 0 0,0 0 0,-1-1 0,1 1 0,0 0 0,-1 0 0,1 0-1,0-1 1,-1 1 0,1 0 0,0 0 0,-1 0 0,1 0 0,0 0 0,-1 0 0,1 0 0,0 0-1,-1 0 1,1 0 0,0 0 0,-1 0 0,1 0 0,-1 0 0,1 0 0,0 0 0,-1 1-1,1-1 1,0 0 0,-1 0 0,1 0 0,0 0 0,0 1 0,-1-1 0,1 0 0,0 0 0,-1 1-1,1-1 1,0 0 0,0 0 0,0 1 0,-1-1 0,1 0 0,0 1 0,0-1 0,0 0 0,0 1-1,0-1 1,-1 0 0,1 1 0,0-1 0,0 1 0,0-1 0,0 0 0,0 1 0,0-1 0,0 0-1,0 1 1,1-1 0,-1 0 0,0 1 0,0-1 0,0 0 0,0 1 0,0-1 0,0 0 39,-9-27-9712,10 18 3987,1-3-2668</inkml:trace>
  <inkml:trace contextRef="#ctx0" brushRef="#br0" timeOffset="402.219">256 169 9732,'48'-4'8334,"19"-20"-4019,-66 23-4305,0-1 0,0 1 1,-1-1-1,1 1 0,0 0 0,-1-1 1,1 1-1,-1-1 0,0 1 0,0-1 1,1 1-1,-1-1 0,0 0 0,0 1 1,-1-1-1,1 1 0,0-1 0,0 1 1,-1-1-1,1 1 0,-1-1 0,1 1 1,-1-1-1,0 1 0,1 0 0,-1-1 0,0 1 1,0 0-1,0 0 0,0 0 0,0-1 1,0 1-1,0 0 0,0 0 0,-1 1 1,1-1-1,0 0 0,-1 0 0,1 1 1,-1-1-1,1 0 0,0 1 0,-1-1 1,1 1-1,-1 0 0,1 0 0,-1-1 1,0 1-1,1 0 0,-1 0-10,-2 0 98,1 0 0,0 1 0,-1-1 0,1 0 1,0 1-1,-1 0 0,1 0 0,0 0 0,0 0 0,0 0 0,0 1 0,0-1 0,0 1 0,0 0 0,0 0 0,1 0 1,-1 0-1,1 0 0,-1 1 0,1-1 0,0 1 0,0-1 0,0 1 0,0 0 0,1 0 0,-1 0 0,1 0 0,-1 0 1,1 0-1,0 1 0,1-1 0,-1 0 0,0 0 0,1 1 0,0-1 0,0 0 0,0 1 0,0-1 0,0 0 0,1 1 1,-1-1-1,1 0 0,0 1 0,0-1 0,0 0 0,0 0 0,1 0 0,-1 0 0,1 0 0,0 0 0,0-1 0,0 1-98,0 0-8,0-1-1,0 0 0,0 1 0,0-1 0,0 0 0,0 0 1,1-1-1,-1 1 0,0 0 0,1-1 0,0 1 1,-1-1-1,1 0 0,0 0 0,0 0 0,0 0 0,0 0 1,0-1-1,-1 1 0,1-1 0,0 0 0,0 0 0,0 0 1,0 0-1,3-1 9,38-25-5832,-12-16-7097,-21 22 3933</inkml:trace>
  <inkml:trace contextRef="#ctx0" brushRef="#br0" timeOffset="649.643">474 1 10885,'12'46'10075,"-1"1"-5856,16 93-6529,-26-139 1762,-1 2-2366,-1-3-5808,-1-1-1947</inkml:trace>
  <inkml:trace contextRef="#ctx0" brushRef="#br0" timeOffset="897.01">438 155 12758,'4'2'3666,"2"-1"175,2 0-1392,3-2-528,2 1-448,0-1-337,1-1-303,0 1-337,-2 0-160,0 0-96,0 0-160,0-1-336,-2 2-432,1-2-1313,0-3-976,0 0-1201,-2-3-2785,0-1-5187</inkml:trace>
  <inkml:trace contextRef="#ctx0" brushRef="#br0" timeOffset="2353.432">112 80 9172,'2'-1'2705,"2"0"177,0 0-801,-1 0-769,0 1-271,2 0-241,-2 0-176,1 2-351,-1-1-722,0 0 81,-1-1-2625,0 0-2434,-1 0-6210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2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11445,'3'4'7370,"2"10"-5341,-2-7-1092,12 25 362,-10-23-1335,0 0 0,0 0 0,-1 1 0,0-1 0,0 1 0,-1 0 0,-1 0 0,0 0 0,0 0 0,-1 1 0,0-1 0,-1 0 0,0 1 0,-1-1 36,-2-4-2345,-3-6-7238,1-1-1049</inkml:trace>
  <inkml:trace contextRef="#ctx0" brushRef="#br0" timeOffset="184.87">0 101 11125,'47'14'11527,"5"-10"-7173,-1-10-8228,-5-12-9283,-37 12 3198</inkml:trace>
  <inkml:trace contextRef="#ctx0" brushRef="#br0" timeOffset="570.314">269 57 9684,'-8'4'10595,"-9"25"-6420,15-26-4124,1 0 1,1-1 0,-1 1-1,0 0 1,1 0-1,-1 0 1,1 0 0,0 0-1,0 0 1,0 0-1,0 0 1,1 0 0,-1 0-1,1 0 1,0 0-1,0 0 1,0-1 0,0 1-1,0 0 1,1 0-1,-1-1 1,1 1 0,0-1-1,0 0 1,-1 1-1,2-1 1,-1 0 0,0 0-1,0 0 1,1 0-1,-1-1 1,1 1 0,-1-1-1,1 1 1,0-1-1,-1 0 1,1 0 0,0 0-1,0 0 1,0-1-1,0 1 1,0-1 0,0 0-1,0 1 1,0-1-1,0-1 1,0 1-52,1 0-5,0 1 1,0-1-1,-1 0 1,1 0-1,0-1 1,0 1-1,-1-1 1,1 0-1,0 0 1,-1 0-1,1 0 1,-1 0-1,1-1 1,-1 0-1,0 0 1,1 0-1,-1 0 1,0 0-1,0-1 1,-1 1-1,1-1 1,0 0-1,-1 0 1,0 0-1,0 0 1,0 0-1,0 0 1,0-1-1,0 1 1,-1 0-1,0-1 1,0 0-1,0 1 1,0-1-1,0 0 1,-1 1-1,1-1 1,-1 0-1,0 0 1,0 1-1,-1-1 1,1-1 4,-1 2-37,1 0 1,-1 0 0,1 0 0,-1 0 0,0 0 0,0 0 0,-1 1 0,1-1 0,0 0 0,-1 1 0,0-1 0,0 1 0,0-1 0,0 1 0,0 0-1,0 0 1,0 0 0,-1 0 0,1 0 0,-1 0 0,1 1 0,-1-1 0,0 1 0,1 0 0,-1 0 0,0 0 0,0 0 0,0 0 0,0 0 0,0 1-1,0 0 1,0 0 0,0-1 0,0 2 0,0-1 0,0 0 0,0 1 0,0-1 0,0 1 0,0 0 0,0 0 0,0 0 0,0 0 0,1 0 0,-1 1-1,0 0 1,1-1 0,-1 1 0,1 0 0,0 0 0,-1 0 0,1 1 36,-11 7-3632,9-8-249,-2-1-3482,1 1-2559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48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45 156 7011,'0'0'2175,"-2"-1"4701,-5-2-3940,-18 25 720,23-18-3625,1-1 0,-1 0 0,1 1 1,0-1-1,0 1 0,0-1 0,1 1 0,-1 0 0,1-1 0,0 1 0,0-1 0,0 1 1,0 0-1,1-1 0,-1 1 0,1 0 0,0-1 0,0 1 0,0-1 0,1 0 1,-1 1-1,2 0-31,0 0 6,1 0 1,0 0-1,0-1 1,1 1-1,-1-1 1,1 0-1,-1 0 1,1 0-1,0-1 0,0 0 1,0 0-1,1 0 1,-1 0-1,0-1 1,1 0-1,-1 0 1,1-1-1,-1 1 1,1-1-1,-1 0 1,1-1-1,-1 1 1,1-1-1,-1 0 1,0 0-1,1-1 1,-1 0-1,2-1-6,-5 0 4,0 1 0,0-1 0,-1 0 0,1-1 0,-1 1 1,0 0-1,0 0 0,0 0 0,0-1 0,-1 1 0,1 0 0,-1-1 0,0 1 0,0-1 0,0 1 0,-1 0 0,1-1 0,-1 1 0,0 0 1,0-1-1,0 1 0,0 0 0,0 0 0,-1 0 0,1 0 0,-1 0 0,0 0 0,0 0 0,0 1 0,0-1 0,0 1 0,-1-1 0,1 1 1,-1 0-1,0 0 0,1 0 0,-1 0 0,-2 0-4,-22-14 1147,10 7-4667,13 6-9111,7-1 3976</inkml:trace>
  <inkml:trace contextRef="#ctx0" brushRef="#br0" timeOffset="376.517">239 150 9508,'12'15'9203,"-2"1"-3959,0 5-2760,4 13-2928,3 7 944,-17-40-499,0-1 0,0 1 0,0-1 0,0 1 0,1-1-1,-1 1 1,0-1 0,0 1 0,0-1 0,1 1 0,-1-1 0,0 1 0,1-1 0,-1 0 0,0 1 0,1-1 0,-1 0 0,0 1 0,1-1 0,-1 0 0,1 1 0,-1-1 0,1 0 0,-1 0-1,1 0 1,-1 1 0,1-1 0,-1 0 0,1 0 0,-1 0 0,1 0 0,-1 0 0,1 0 0,-1 0 0,1 0 0,-1 0 0,1 0 0,-1 0 0,1 0 0,-1 0 0,1-1 0,-1 1-1,1 0 1,-1 0 0,1 0 0,-1-1 0,0 1 0,1 0 0,-1-1 0,1 1 0,-1 0 0,0-1 0,1 1 0,-1 0 0,0-1 0,1 1 0,-1-1 0,0 1 0,0-1 0,1 1-1,-1-1 1,0 1 0,0-1 0,0 1 0,0-1 0,0 1 0,0-1 0,0 1-1,16-42 44,-15 38-40,36-74-1455,-19 80-6245,-12 0-2,1-1-2048</inkml:trace>
  <inkml:trace contextRef="#ctx0" brushRef="#br0" timeOffset="838.859">443 204 8612,'19'5'9093,"3"-5"-4637,39-19-3100,-60 19-1390,0 0-1,0-1 0,0 1 0,-1-1 0,1 1 0,0-1 0,0 1 0,0-1 1,-1 0-1,1 1 0,0-1 0,-1 0 0,1 0 0,0 0 0,-1 1 0,1-1 1,-1 0-1,1 0 0,-1 0 0,0 0 0,1 0 0,-1 0 0,0 0 0,0 0 1,0 0-1,0 0 0,0 0 0,0 0 0,0 0 0,0 0 0,0 0 0,0 0 1,0 0-1,0 0 0,-1 0 0,1 0 0,0 1 0,-1-1 0,1 0 0,-1 0 1,1 0-1,-1 0 0,0 0 0,1 1 0,-1-1 0,0 0 0,1 1 0,-1-1 1,0 0-1,0 1 0,1-1 0,-1 1 0,0-1 0,0 1 0,0-1 0,0 1 1,0 0-1,0 0 0,0-1 0,0 1 0,0 0 0,0 0 0,0 0 0,0 0 1,0 0-1,0 0 0,0 0 0,0 0 0,-1 1 35,-1-1 106,0 1-1,0 0 1,1 0 0,-1 0-1,0 1 1,0-1 0,1 1-1,-1-1 1,1 1-1,-1 0 1,1 0 0,0 0-1,0 0 1,0 0 0,0 1-1,0-1 1,0 1 0,0-1-1,1 1 1,0 0 0,-1-1-1,1 1 1,0 0 0,0 0-1,0 0 1,1 0 0,-1 0-1,1 0 1,0 0-1,0 0 1,0 0 0,0 0-1,0 0 1,0 0 0,1 0-1,0 0 1,0 0 0,-1 0-1,2 0 1,-1 0 0,0 0-1,0-1 1,1 1 0,0-1-1,-1 1 1,1-1 0,0 1-1,0-1 1,1 0-1,-1 0 1,0 0 0,1 0-1,-1 0 1,1-1 0,0 1-106,-1-2-194,1 1-1,0-1 1,0 0 0,0 0 0,0-1 0,0 1 0,0 0 0,0-1-1,0 0 1,0 1 0,-1-1 0,1 0 0,0-1 0,-1 1 0,1 0 0,-1-1-1,1 0 1,-1 1 0,2-3 194,12-9-5524,-2-1-3869,-7 5 1093</inkml:trace>
  <inkml:trace contextRef="#ctx0" brushRef="#br0" timeOffset="1186.411">696 204 11861,'1'6'3282,"3"11"1052,13 19-1726,-11-65 1009,-7 23-3521,1 0-1,0 1 0,0-1 1,0 0-1,1 0 0,0 0 1,0 0-1,1 0 0,-1 0 1,1 1-1,1-1 0,-1 1 1,1 0-1,0-1 0,2-2-95,29 6-619,-10 13-3361,-3-1-8722,-13-9 2887</inkml:trace>
  <inkml:trace contextRef="#ctx0" brushRef="#br0" timeOffset="1455.915">926 51 10933,'2'11'9940,"5"8"-6060,0 3-2955,9 121 964,-6-131-4951,8-20-6250,-11 3 3481,2 0-3515</inkml:trace>
  <inkml:trace contextRef="#ctx0" brushRef="#br0" timeOffset="1857.061">1099 154 10197,'-2'2'441,"-1"-1"0,1 0 0,0 0 0,0 1 0,0 0 1,0-1-1,1 1 0,-1 0 0,0 0 0,1 0 0,-1 0 0,1 0 1,0 0-1,0 0 0,-1 1 0,1-1 0,1 0 0,-1 1 1,0-1-1,1 0 0,-1 1 0,1-1 0,0 1 0,0-1 0,-1 1 1,2-1-1,-1 1 0,0-1 0,1 1 0,-1-1 0,1 1 1,-1-1-1,2 2-441,8 11 1492,-6-13-1580,0-1-1,0 0 1,1 0 0,-1 0 0,0 0 0,0-1 0,1 0 0,-1 0 0,0 0-1,1 0 1,-1-1 0,0 1 0,1-1 0,-1 0 0,0-1 0,0 1-1,0-1 1,0 1 0,0-1 0,0-1 0,-1 1 0,1 0 0,-1-1 0,1 0-1,-1 0 1,0 0 0,0 0 0,0 0 0,-1-1 0,1 0 88,-2 2-16,-1 0 0,0 0 0,0-1 0,0 1 0,0 0 1,-1 0-1,1 0 0,0 0 0,-1-1 0,0 1 0,1 0 0,-1 0 0,0 0 0,0 0 1,0 0-1,0 0 0,-1 1 0,1-1 0,0 0 0,-1 1 0,1-1 0,-1 0 1,0 1-1,1 0 0,-1-1 0,0 1 0,0 0 0,0 0 0,0 0 0,0 0 1,0 0-1,0 1 0,0-1 0,0 1 0,0-1 0,-1 1 0,1 0 0,0 0 0,0 0 1,0 0-1,-1 0 0,0 0 16,2 4-4268,2-4-4988,0-1-140</inkml:trace>
  <inkml:trace contextRef="#ctx0" brushRef="#br0" timeOffset="2342.722">1293 121 12582,'30'-15'11447,"3"32"-9184,17 45-3031,-30-17-510,-29-72-1451,7 25 2826,0 1 0,0-1 1,0 0-1,0 1 1,0 0-1,-1-1 0,1 1 1,0 0-1,-1 0 1,1 0-1,-1 0 0,1 1 1,-1-1-1,1 1 1,-1-1-1,1 1 1,-1 0-1,0 0 0,1 0 1,-1 0-1,1 1 1,-1-1-1,0 1 0,1 0 1,-1-1-1,1 1 1,0 0-1,-1 0 0,1 1 1,0-1-1,-1 0 1,1 1-1,0-1 1,0 1-1,0 0 0,1 0 1,-1 0-1,0 0 1,0 0-98,2 0 100,-1-1 1,0 1-1,0 0 1,1 0-1,-1-1 1,1 1 0,0 0-1,0 0 1,-1 0-1,1 0 1,0 0-1,0 0 1,1 0 0,-1-1-1,0 1 1,1 0-1,-1 0 1,1 0-1,-1-1 1,1 1 0,0 0-1,0 0 1,0-1-1,0 1 1,0-1-1,0 1 1,0-1 0,1 1-1,-1-1 1,1 0-1,0 1-100,40 1-1471,-8-18-4273,-12 1-5947,-14 8 2180</inkml:trace>
  <inkml:trace contextRef="#ctx0" brushRef="#br0" timeOffset="2589.819">1564 139 9428,'-6'-13'9024,"-5"7"-4477,10 6-4442,0 0 0,-1 0 0,1 0 0,0 0 0,-1 0 0,1 1 0,0-1-1,0 0 1,-1 1 0,1-1 0,0 1 0,0-1 0,-1 1 0,1-1-1,0 1 1,0 0 0,0 0 0,0-1 0,0 1 0,0 0 0,0 0-1,0 0 1,0 0 0,1 0 0,-1 1 0,0-1 0,1 0 0,-1 0-1,0 0 1,1 1-105,2 66 1176,-2-66-1265,1-1 1,-1 1 0,1 0 0,-1-1 0,1 1 0,0 0 0,-1-1-1,1 1 1,0 0 0,0-1 0,0 1 0,0-1 0,1 0-1,-1 1 1,0-1 0,1 0 0,-1 0 0,0 0 0,1 0 0,-1 0-1,1 0 1,0 0 0,-1 0 0,1-1 0,0 1 0,-1-1-1,1 1 1,0-1 0,0 0 0,0 1 0,-1-1 0,1 0-1,0 0 1,0 0 0,0-1 0,1 1 88,15-16-7105,-10 1-1485,-4 5 154</inkml:trace>
  <inkml:trace contextRef="#ctx0" brushRef="#br0" timeOffset="2828.069">1572 24 12406,'10'44'11240,"-2"0"-7207,17 70-4486,-22-112-3293,1-7-6929,-3 4 7813,1-2-7065</inkml:trace>
  <inkml:trace contextRef="#ctx0" brushRef="#br0" timeOffset="3111.578">1662 172 12374,'34'6'9637,"39"-23"-8728,-74 18-899,-1 0-1,1-1 1,0 1 0,0-1 0,-1 1 0,1-1-1,-1 1 1,1-1 0,0 0 0,-1 0-1,1 1 1,-1-1 0,1 0 0,0 0 0,-1-1-1,1 1 1,-1 0 0,1 0 0,0-1-1,-1 1 1,1-1 0,0 1 0,-1-1 0,1 0-1,0 1 1,0-1 0,-1 0 0,1 0 0,0 0-1,0 0 1,0 0 0,0 0 0,0 0-1,0 0 1,1 0 0,-1 0 0,0-1 0,0 1-1,1 0 1,-1 0 0,1-1 0,-1 1-1,1 0 1,0-1 0,0 1 0,-1-1 0,1 1-1,0-1 1,0 1 0,0 0 0,0-1 0,1 1-1,-1-1 1,0 1 0,1 0 0,-1-1-1,0 1 1,1 0 0,0-1 0,-1 1 0,1 0-1,0 0 1,0-1 0,-1 1 0,1 0-1,1-1-9,-4 4 56,-1 1 0,1-1-1,0 0 1,0 1-1,0 0 1,0-1-1,0 1 1,0 0-1,1 0 1,0 0-1,-1 0 1,1 0-1,0 0 1,0 1-1,1-1 1,-1 0 0,1 0-1,0 1 1,-1-1-1,1 0 1,1 1-1,-1-1 1,0 0-1,1 1 1,0-1-1,0 0 1,0 0-1,0 0 1,0 0 0,1 0-1,-1 0 1,1 0-1,0 0 1,0 0-1,0-1 1,0 1-1,0-1 1,0 0-1,1 1 1,-1-1-1,1 0 1,0 0-1,0-1 1,-1 1 0,1 0-1,0-1 1,1 0-1,-1 0 1,2 1-56,39-9-5785,-16-1-5161,-16 3 1406</inkml:trace>
  <inkml:trace contextRef="#ctx0" brushRef="#br0" timeOffset="3396.715">1938 116 9092,'-7'-9'7251,"-4"8"-3368,-14 24-677,24-19-3072,-1 0-1,1 0 1,0 0 0,1 0-1,-1 0 1,1 1 0,0-1-1,0 0 1,0 0-1,0 0 1,1 1 0,0-1-1,0 0 1,0 0 0,0 0-1,1 0 1,-1 0 0,1 0-1,0 0 1,0-1-1,1 1 1,0 0-134,39 9-2420,-21-22-2810,-12-4-4405,-6 5 564</inkml:trace>
  <inkml:trace contextRef="#ctx0" brushRef="#br0" timeOffset="3650.524">1975 1 13462,'2'51'11165,"4"0"-6733,34 97-4675,-38-136-1357,-2-11-3474,0 0-4796,-2-3-2386</inkml:trace>
  <inkml:trace contextRef="#ctx0" brushRef="#br0" timeOffset="4801.054">1751 108 6723,'-1'-10'4447,"10"4"3595,0 6-6858,-7 0-1168,0 0 0,-1-1 0,1 1 0,0 0-1,0 0 1,-1 0 0,1 0 0,0 1 0,-1-1 0,1 0 0,0 1 0,0-1 0,-1 1 0,1 0-1,-1-1 1,1 1 0,0 0 0,-1 0 0,0 0 0,1 0 0,-1 0 0,0 0 0,1 0-1,-1 1 1,0-1 0,0 0 0,0 1 0,0-1 0,0 1 0,0-1 0,0 1 0,-1 0 0,1-1-1,-1 1 1,1 0 0,-1-1 0,1 1 0,-1 0 0,0 0 0,0-1 0,0 1 0,0 0-1,0 0 1,0-1 0,-1 1 0,1 0 0,-1 0-16,-10 10-2112,0-10-4637,9-2 4117,-4 0-7002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1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0 693 11301,'4'2'8732,"1"4"-4079,12 31-1702,27 84-1151,-44-114-1814,4-27 7,1 12 31,0-1 0,1 1 0,0 1-1,0-1 1,1 1 0,0 0 0,0 0 0,1 1-1,0 0 1,3-1-24,11-11 24,-2 8 278,-18 9-5955,0 1-6138,-4-1-729</inkml:trace>
  <inkml:trace contextRef="#ctx0" brushRef="#br0" timeOffset="645.271">47 830 8212,'3'-16'10131,"6"-20"-8098,-2 14-711,9-28-250,2 1 1,2 1-1,3 1 1,4-5-1073,-4 8 285,8-11-34,2 1-1,3 2 0,2 1 0,2 2 1,26-23-251,29-18 947,-26 48-432,-71 61-593,-7-7-2718,-4-4-3674,4-6-2003,1-1-2681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1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11909,'7'38'10581,"2"0"-7149,5 32-1752,-3 28-1405,-11-95-2964,-1-13-10790,2 0 1786</inkml:trace>
  <inkml:trace contextRef="#ctx0" brushRef="#br0" timeOffset="300.162">171 79 10261,'2'6'8582,"-6"4"-4344,-19 18-2136,22-27-1569,-68 65 595,116-52-279,-43-13-883,-1-1 1,0 0 0,0 1 0,0 0 0,1 0-1,-1 0 1,0 0 0,0 0 0,0 1-1,-1-1 1,1 1 0,0 0 0,0 0-1,-1 0 1,0 0 0,1 0 0,-1 0 0,0 1-1,0-1 1,0 1 0,0 0 0,0 1 33,3-9-15138,-3-1 3330</inkml:trace>
  <inkml:trace contextRef="#ctx0" brushRef="#br0" timeOffset="723.251">271 119 11557,'4'26'7765,"0"1"-4087,16 50-1963,-19-77-1710,0 0 0,-1 0 0,1 0 0,0 0 0,0 0 0,0 0 0,0-1 0,0 1 0,-1 0 0,1 0 0,0-1 0,0 1 0,0-1 0,-1 1 0,1-1 0,0 1 0,-1-1 0,1 1 0,0-1 0,-1 1 0,1-1 0,-1 0 0,1 1 0,-1-1 0,1 0 0,-1 0 0,1 1 0,-1-1 0,0 0 0,1 0 0,-1 0 0,0 1 0,0-1 0,0 0 0,1 0 0,-1 0 0,0 0 0,0 0 0,0 1 0,0-1 0,-1 0 0,1 0 0,0 0 0,0 0 0,0 0 0,-1 1 0,1-1 0,-1 0-5,2-2 3,2-6 0,-1 0-2,0 1-1,0 0 1,1 0 0,0 0-1,1 0 1,-1 1 0,1-1-1,1 1 1,0 0-1,0 0 1,0 0 0,2 0-1,-6 6 4,0 1 0,-1-1 0,1 0 0,0 1-1,0 0 1,0-1 0,0 1 0,0-1 0,0 1 0,0 0 0,0 0 0,0 0 0,0 0 0,1 0 0,-1 0 0,0 0 0,0 0 0,0 0 0,0 0 0,0 0 0,0 1-1,0-1 1,0 0 0,0 1 0,0-1 0,0 1 0,0-1 0,-1 1 0,1-1 0,0 1 0,0 0 0,0 0 0,-1-1 0,1 1 0,0 0 0,-1 0 0,1 0 0,0 0-1,-1-1 1,1 1 0,-1 0 0,0 0 0,1 0 0,-1 0 0,0 0 0,1 0-4,14 52 724,-14-49-650,13 97 83,-9-95-3875,0-10-6639,-3 0-1657</inkml:trace>
  <inkml:trace contextRef="#ctx0" brushRef="#br0" timeOffset="985.853">603 112 14359,'-26'30'10005,"23"-27"-9942,1 0 0,0 0 1,-1 1-1,1-1 0,0 0 0,1 1 0,-1 0 0,1-1 1,0 1-1,-1 0 0,2 0 0,-1 0 0,0-1 1,1 1-1,0 0 0,0 0 0,0 0 0,0 0 0,0 0 1,1 0-1,0 0 0,0 0 0,1 3-63,1-5 8,-1 0-1,1 0 1,0 0 0,-1 0-1,1-1 1,0 1 0,0-1-1,0 0 1,0 0-1,1 0 1,-1 0 0,0 0-1,0-1 1,1 1 0,-1-1-1,0 0 1,0 0 0,1 0-1,-1 0 1,0-1-1,1 0 1,-1 1 0,0-1-1,0 0 1,0 0 0,0-1-1,0 1 1,0-1-1,0 1 1,0-1 0,0 0-1,-1 0 1,1 0 0,-1-1-1,0 1 1,3-3-8,-3 3 9,1 0 0,0 0 1,-1-1-1,1 1 0,-1-1 0,1 1 0,-1-1 0,0 0 1,0 0-1,-1 0 0,1 0 0,-1 0 0,1 0 1,-1-1-1,0 1 0,0 0 0,0-1 0,-1 1 1,1-1-1,-1 1 0,0-1 0,0 1 0,0-1 1,0 1-1,-1 0 0,1-1 0,-1 1 0,0-1 1,0 1-1,0 0 0,0-1 0,-1 1 0,1 0 1,-1 0-1,0 0 0,0 0 0,0 1 0,0-1 1,-1 0-1,1 1 0,-1-1 0,1 1 0,-1 0 1,0 0-1,0 0 0,0 0 0,-2 0-9,-26 8-1165,26 1-3168,9 2-5701,-1-7-942</inkml:trace>
  <inkml:trace contextRef="#ctx0" brushRef="#br0" timeOffset="1424.69">798 70 12902,'8'18'9195,"-3"20"-6682,-3-15-1807,34 62-234,-35-85-466,1 1 0,-1-1 1,1-1-1,-1 1 0,1 0 0,-1 0 1,1-1-1,-1 1 0,0 0 0,1-1 1,-1 0-1,1 1 0,-1-1 0,0 0 0,0 0 1,1 1-1,-1-1 0,0 0 0,0 0 1,0 0-1,0 0 0,0-1 0,0 1 1,0 0-1,-1 0 0,1-1 0,0 1 1,-1 0-1,1-1 0,-1 1 0,1 0 1,-1-1-1,0 1 0,1-1 0,-1 1 1,0-1-1,0 1 0,0-1 0,0 1 1,0-1-1,0 1 0,-1-1-6,2-4 29,23-67 1206,-10 98-587,29 91-392,-42-116-246,1 1 0,-1 0 0,0 0 0,0-1 0,0 1 0,1-1 0,-1 1 0,0-1 1,1 0-1,-1 1 0,0-1 0,1 0 0,-1 0 0,1 0 0,-1 0 0,0 0 0,1 0 0,-1 0 0,0 0 0,1-1 0,-1 1 0,0-1 0,1 1 0,-1-1 0,0 1 0,0-1 0,1 0 0,-1 1 0,0-1 0,0 0 0,0 0 0,0 0 0,0 0 0,0 0 0,0 0 0,0 0 0,-1 0 0,1 0 0,0-1 0,-1 1 0,1 0 0,-1 0 0,1-1 1,-1 1-1,1 0 0,-1-1 0,0 1 0,0 0 0,0-1 0,0 1 0,0-1 0,0 1 0,0 0 0,0-1-10,15-58 170,5-17-2800,-15 69-1103,2 4-6527,-2 3-2031</inkml:trace>
  <inkml:trace contextRef="#ctx0" brushRef="#br0" timeOffset="1804.429">1221 29 12662,'-9'-8'7852,"-2"11"-4133,-15 30-3235,23-28 96,1-4-533,0 1 0,0-1 0,1 1 1,-1-1-1,1 1 0,-1 0 0,1-1 0,0 1 1,0 0-1,0 0 0,0 0 0,0 0 0,0 0 1,0 0-1,1 0 0,-1 0 0,1 1 0,-1-1 1,1 0-1,0 0 0,0 0 0,0 1 0,0-1 1,0 0-1,0 0 0,1 0 0,-1 1 0,1-1 0,0 0 1,0 0-1,-1 0 0,1 0 0,0 0 0,1 0 1,-1 0-1,0-1 0,1 1 0,-1 0 0,0-1 1,1 1-1,0-1 0,-1 1 0,1-1 0,0 0 1,1 1-48,48 31 791,-49-32-759,-1-1 1,0 1-1,1 0 0,-1 0 0,0 0 0,0 0 0,0 0 0,0 1 0,0-1 0,0 0 0,0 0 1,0 1-1,-1-1 0,1 0 0,0 1 0,-1-1 0,1 1 0,-1-1 0,0 1 0,1-1 1,-1 1-1,0-1 0,0 1 0,0-1 0,0 1 0,0-1 0,0 1 0,0 0 0,-1-1 0,1 1 1,0-1-1,-1 0 0,0 1 0,1-1 0,-1 1 0,0-1 0,1 0-32,-3 2-33,0-2-1,0 1 1,0 0-1,0 0 1,-1-1-1,1 0 1,0 1-1,0-1 1,-1-1 0,1 1-1,-1 0 1,1-1-1,-1 0 1,1 0-1,-1 0 1,1 0-1,-1 0 1,1-1 0,0 1-1,-1-1 1,1 0 33,-14-2-4507,2 0-3964,12 2 5634,-5-1-10030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1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13654,'10'38'8478,"-3"0"-4445,1 80-3500,-8-98-112,1-10-2979,-1-18-4385,0-9-1185,1 2-1346</inkml:trace>
  <inkml:trace contextRef="#ctx0" brushRef="#br0" timeOffset="285.075">18 135 11029,'26'-25'9970,"5"19"-4907,-27 7-5029,-1-1 0,0 0 0,0 1 0,1 0 0,-1 0-1,0 0 1,0 0 0,0 1 0,0-1 0,0 1 0,0-1 0,0 1-1,0 0 1,-1 0 0,1 1 0,-1-1 0,0 0 0,1 1 0,-1 0-1,0-1 1,0 1 0,-1 0 0,1 0 0,-1 0 0,1 0 0,-1 0-1,0 0 1,0 1 0,0-1 0,-1 0 0,1 0 0,-1 1 0,0-1-1,1 1 1,-2-1 0,1 0 0,0 1 0,-1-1 0,1 0 0,-1 0-1,0 1 1,0-1 0,0 0 0,-1 0 0,0 2-34,-1-1 64,0 0 0,0 0 0,0 0 0,0 0 0,-1 0 0,1-1 0,-1 0 0,0 0 0,0 0 0,0 0 0,-1 0 0,1-1 0,-1 0 0,1 0 0,-1 0 0,0-1 0,1 1 0,-1-1 1,-4 0-65,2-12-4549,14 2-7062,-1 3-1016</inkml:trace>
  <inkml:trace contextRef="#ctx0" brushRef="#br0" timeOffset="463.448">249 157 13862,'3'5'3490,"0"0"96,0 1-2002,0 3-607,-2 1-129,1-1-208,-1 1-303,0 0-145,-1 0-96,0-1-128,0 1-160,1-3-321,-1 0-623,2-5 1296,1 0-3842,1-2-2881,0-4-7075</inkml:trace>
  <inkml:trace contextRef="#ctx0" brushRef="#br0" timeOffset="648.426">287 40 12086,'-2'3'2673,"1"0"96,0 2-2209,1-1-400,2 0-2737,3-1-2257,0-2-5987</inkml:trace>
  <inkml:trace contextRef="#ctx0" brushRef="#br0" timeOffset="817.658">387 1 13238,'9'42'11249,"-6"26"-8650,-2-23-1512,9 53-943,-7-92-1968,4-19-11750,-6 11 11116,3-7-7987</inkml:trace>
  <inkml:trace contextRef="#ctx0" brushRef="#br0" timeOffset="1133.685">502 157 12038,'2'3'195,"0"-1"1,1 0-1,-1 0 1,1 0 0,0-1-1,-1 1 1,1-1-1,0 1 1,0-1 0,0 0-1,0 0 1,0 0-1,0-1 1,1 1 0,-1-1-1,0 1 1,0-1 0,0 0-1,0 0 1,1-1-1,-1 1 1,0-1 0,0 0-1,0 1 1,0-1-1,0 0 1,0-1 0,0 1-1,0-1 1,0 1-1,-1-1 1,1 0 0,-1 0-1,1 0 1,-1 0 0,0 0-1,1-1 1,-1 1-1,0-1 1,-1 1 0,1-1-1,0 0 1,-1 1-1,1-1 1,-1 0 0,0 0-1,0 0 1,0-1-1,-1 1 1,1 0 0,-1 0-1,0 0 1,1-1-196,-2 3 66,1-1-1,-1 0 1,0 1 0,1-1-1,-1 1 1,0 0-1,0-1 1,0 1 0,0 0-1,0-1 1,0 1 0,0 0-1,0 0 1,-1 0 0,1 0-1,0 0 1,-1 0 0,1 0-1,-1 0 1,1 1 0,-1-1-1,1 1 1,-1-1-1,1 1 1,-1-1 0,0 1-1,1 0 1,-1 0 0,1 0-1,-1 0 1,0 0 0,1 0-1,-1 0 1,0 0 0,1 1-1,-1-1 1,1 1 0,-1-1-1,1 1 1,-1 0 0,1-1-1,-1 1 1,1 0-1,-1 0 1,1 0 0,0 0-1,0 0 1,0 0 0,-1 1-1,1-1 1,0 0 0,0 1-1,1-1 1,-1 0 0,0 1-1,0-1 1,1 1 0,-1-1-1,1 1 1,-1 0-1,1-1-65,-3 5 257,1-1-1,0 1 0,0 0 0,1 0 1,0-1-1,0 1 0,0 0 1,0 0-1,1 0 0,0 0 0,1 0 1,-1 0-1,1 0 0,1 5-256,-1-8-88,-1 0-1,1-1 1,0 1 0,0-1-1,0 1 1,0-1 0,0 0-1,0 1 1,0-1 0,1 0-1,-1 0 1,1 0 0,0 0-1,0 0 1,0 0 0,0 0-1,0-1 1,0 1 0,0-1-1,0 1 1,1-1 0,-1 0-1,0 0 1,1 0 0,-1 0-1,1 0 1,-1-1 0,1 1-1,0-1 1,-1 1 0,1-1-1,-1 0 1,1 0 0,1 0 88,9-5-5600,-6 0-3343,0-1-3492</inkml:trace>
  <inkml:trace contextRef="#ctx0" brushRef="#br0" timeOffset="1402.976">727 146 12438,'5'30'7018,"8"34"-2260,-1-97-2707,-10 6-1457,-2 20-437,0 0 0,1 0 0,-1-1 0,2 1 0,-1 0 0,1 0 0,0 0-1,0 0 1,1 1 0,-1-1 0,2 0 0,-1 1 0,1 0 0,0-1-157,-2 6 26,-1 0 1,1 0-1,-1 1 1,1-1-1,0 0 1,-1 0-1,1 1 1,0-1-1,-1 1 0,1 0 1,0-1-1,0 1 1,-1 0-1,1 0 1,0 0-1,0 0 1,0 1-1,-1-1 0,1 0 1,0 1-1,-1-1 1,1 1-1,0 0 1,-1-1-1,1 1 1,0 0-1,-1 0 0,1 0 1,-1 0-1,0 0 1,1 0-1,-1 1 1,0-1-1,0 0 1,0 1-1,0-1 0,0 1 1,1 0-27,16 13-4736,0-8-7370,-11-6-1097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1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64 9396,'6'-13'9112,"-13"3"-4369,-37 4-1091,39 8-3626,1 1 1,-1 0-1,0 0 1,1 0-1,-1 0 1,1 0-1,0 1 1,0 0-1,0 0 0,1 0 1,-1 1-1,1-1 1,0 1-1,0-1 1,1 1-1,0 0 1,-1 0-1,1 0 0,1 1 1,-1-1-1,1 0 1,0 1-1,0-1 1,1 1-1,0-1 0,0 0 1,0 1-1,0-1 1,1 1-1,0-1 1,0 1-1,0-1 1,1 0-1,2 5-26,-3-7 11,0-1 1,1 1-1,0-1 0,0 0 0,-1 1 1,1-1-1,0 0 0,1 0 0,-1 0 1,0 0-1,1-1 0,-1 1 0,1-1 1,-1 1-1,1-1 0,0 0 0,0 0 1,-1 0-1,1 0 0,0 0 0,0-1 1,0 0-1,0 1 0,0-1 0,0 0 1,0 0-1,0 0 0,0-1 1,-1 1-1,1-1 0,0 0 0,0 0 1,0 0-1,0 0 0,-1 0 0,1-1-11,18-10-5885,-6-6-6136,-9 9 1736</inkml:trace>
  <inkml:trace contextRef="#ctx0" brushRef="#br0" timeOffset="601.447">251 31 8932,'-13'-6'10089,"-1"21"-6598,-3 24-1989,16-36-1470,0 0 0,0 1 0,0-1 1,0 0-1,0 1 0,1-1 0,0 1 1,-1-1-1,1 1 0,1-1 0,-1 1 1,0-1-1,1 1 0,0-1 1,0 0-1,0 1 0,0-1 0,0 0 1,1 0-1,-1 0 0,1 0 0,0 0 1,0 0-1,0 0 0,0 0 0,0-1 1,1 1-1,-1-1 0,1 0 0,0 0 1,0 0-1,0 0 0,0 0 0,0 0 1,0-1-1,0 1 0,0-1 0,1 0 1,-1 0-1,0 0 0,1-1 0,-1 1 1,1-1-1,2 0-32,-1 0 4,-1 0 1,0 0-1,0-1 0,0 0 1,0 0-1,0 0 0,-1 0 1,1 0-1,0-1 0,0 1 1,-1-1-1,1 0 0,-1-1 1,0 1-1,1 0 0,-1-1 1,0 0-1,0 0 0,-1 0 1,1 0-1,-1 0 0,1 0 1,-1-1-1,0 1 0,0-1 1,0 1-1,-1-1 0,1 0 0,-1 0 1,0 0-1,0 0 0,-1 0 1,1 0-1,-1 0 0,0 0 1,0 0-1,0 0 0,0 0 1,-1 0-1,1 0 0,-1 0 1,0 0-1,0 0 0,-1 0 1,0-1-5,2 5-17,-2-4-49,0 0 1,0 0 0,-1 1-1,1-1 1,-1 1 0,0-1-1,0 1 1,0 0-1,0 0 1,0 0 0,-1 1-1,1-1 1,-1 1-1,0 0 1,1 0 0,-1 0-1,0 0 1,0 1 0,0 0-1,-1 0 1,1 0-1,0 0 1,-1 0 65,0 5-2469,5-2-7561,3 0-1562</inkml:trace>
  <inkml:trace contextRef="#ctx0" brushRef="#br0" timeOffset="1102.068">466 28 11573,'20'45'9917,"-13"72"-9461,-5-147-328,-2 18-82,0 0 1,1 0-1,0 0 0,1 1 1,1-1-1,0 1 0,0-1 1,1 1-1,0 0 0,1 1 1,2-4-47,-7 14-1,1-1 0,0 0 1,-1 1-1,1-1 1,0 1-1,-1-1 0,1 1 1,0 0-1,0-1 1,-1 1-1,1 0 0,0-1 1,0 1-1,0 0 0,0 0 1,-1 0-1,1-1 1,0 1-1,0 0 0,0 0 1,0 1-1,0-1 1,0 0-1,-1 0 0,1 0 1,0 0-1,0 1 0,0-1 1,-1 0-1,1 1 1,0-1-1,0 1 0,-1-1 1,1 1-1,0-1 1,-1 1-1,1-1 0,0 1 1,-1 0-1,1-1 0,-1 1 1,1 0-1,-1 0 1,1-1-1,-1 1 0,0 0 1,26 40-16,-24-37 18,28 88 14,-17-109 75,-8-15-23,22-53 58,-27 84-105,0 1-1,1-1 0,-1 0 1,1 1-1,-1-1 0,1 0 1,0 1-1,-1-1 1,1 1-1,0-1 0,-1 1 1,1-1-1,0 1 0,0-1 1,-1 1-1,1 0 0,0-1 1,0 1-1,0 0 0,0 0 1,-1 0-1,1-1 0,0 1 1,0 0-1,0 0 0,0 0 1,0 1-1,-1-1 0,1 0 1,0 0-1,0 0 0,0 1 1,0-1-1,-1 0 0,1 1 1,0-1-1,0 0 0,-1 1 1,1-1-1,0 1 0,-1-1 1,1 1-1,0 0 0,-1-1 1,1 1-1,-1 0 0,1-1 1,-1 1-1,1 0 0,-1 0 1,1 0-21,18 41 1457,-15 42-553,-4-53-3491,1-26-1739,3-4-4800,1-4-1060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73 13670,'3'1'1065,"51"6"7494,-52-7-8519,0 1-1,0-1 1,0 0-1,0 0 1,0-1-1,0 1 1,0 0 0,0-1-1,-1 1 1,1-1-1,0 1 1,0-1 0,0 0-1,0 0 1,-1 0-1,1 0 1,-1 0-1,1 0 1,0-1 0,-1 1-1,0 0 1,1-1-1,-1 1 1,0-1-1,0 1 1,0-1 0,0 0-1,0 1 1,0-1-1,0 0 1,-1 0 0,1 0-1,0 0 1,-1 0-1,0 0 1,1 0-1,-1 1 1,0-3-40,0 3 3,1 0 0,-1 0 0,0 0 0,0 0-1,1 0 1,-1 0 0,0-1 0,0 1 0,0 0 0,0 0 0,0 0 0,-1 0-1,1 0 1,0 0 0,0 0 0,-1-1 0,1 1 0,-1 0 0,1 0-1,-1 0 1,1 0 0,-1 0 0,0 0 0,1 1 0,-1-1 0,0 0 0,0 0-1,0 0 1,1 1 0,-1-1 0,0 0 0,0 1 0,0-1 0,0 1 0,0-1-1,0 1 1,-1 0 0,1-1 0,0 1 0,0 0 0,0 0 0,0-1 0,0 1-1,0 0 1,-1 0 0,1 0 0,0 1 0,0-1 0,-1 0-3,-50 31 515,48-25-321,-1 0 0,1 0-1,0 1 1,1-1 0,0 1-1,0 0 1,0 0 0,1 0 0,0 0-1,0 0 1,1 1 0,-1-1-1,2 0 1,-1 1 0,1-1-1,0 1 1,1-1 0,0 1-1,0-1 1,1 0-194,1-4 3,0 0 1,0-1-1,0 0 0,1 0 0,-1 0 0,1 0 1,0-1-1,-1 1 0,1-1 0,0 0 1,0 0-1,0 0 0,0-1 0,0 1 0,0-1 1,0 0-1,0 0 0,0 0 0,0-1 1,0 0-1,0 1 0,0-1 0,0-1 0,0 1 1,-1 0-1,1-1 0,0 0 0,-1 0 0,4-2-3,3-1-1004,16-7-4460,-12 1-4555,-4-1-2899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10293,'3'5'10568,"2"1"-6766,9 13-2869,-2 7-147,-11-21-758,1 1-1,-1-1 0,1 0 0,1 0 0,-1-1 1,1 1-1,-1 0 0,1-1 0,1 0 0,-1 1 1,1-1-1,-1 0 0,1-1 0,0 1 0,1-1 1,-1 0-1,1 0 0,-1 0 0,1-1 0,0 1 1,1 0-28,-3-4 3,-1 0 1,0 0-1,0 0 1,0 0-1,0 0 1,0-1 0,0 1-1,0 0 1,0-1-1,0 1 1,-1-1-1,1 0 1,0 0-1,-1 0 1,0 0 0,1 0-1,-1 0 1,0 0-1,0 0 1,0 0-1,0 0 1,-1-1-1,1 1 1,0 0 0,-1-1-1,0 1 1,1 0-1,-1-1 1,0 1-1,0-1 1,-1 1-1,1 0 1,-1-3-4,5-18 240,-4 22-233,0 1 0,-1-1 0,1 1 0,0-1 0,0 1 1,0-1-1,0 1 0,0-1 0,0 1 0,0-1 0,0 1 0,0-1 0,0 0 0,0 1 0,1-1 0,-1 1 0,0-1 0,0 1 0,0-1 0,1 1 0,-1-1 0,0 1 1,0 0-1,1-1 0,-1 1 0,1-1 0,-1 1 0,0 0 0,1-1 0,-1 1 0,1 0 0,-1-1 0,1 1 0,-1 0 0,1 0 0,-1-1 0,1 1 0,-1 0 1,1 0-1,-1 0 0,1 0 0,-1 0 0,1 0 0,-1 0 0,1 0 0,-1 0 0,1 0 0,-1 0 0,1 0 0,0 0 0,-1 0 0,1 0 0,-1 1 0,1-1 0,-1 0 1,1 0-1,-1 1 0,0-1 0,1 0 0,-1 0 0,1 1 0,-1-1 0,1 1 0,-1-1 0,0 0 0,1 1-7,20 40 2,-14-24 34,-6-15-33,0 1-1,1-1 0,-1 1 0,0-1 1,1 1-1,-1-1 0,1 0 0,0 0 1,0 0-1,0 0 0,0 0 0,0 0 1,0 0-1,1-1 0,-1 1 0,0-1 1,1 0-1,-1 0 0,1 0 0,0 0 0,-1 0 1,1 0-1,0 0 0,-1-1 0,2 0-2,12-49 425,-14 3-207,0-1-1436,4 18-3590,-5 29 4432,1-4-3572,1 3-4225,-2 1-1802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93 9877,'-26'-6'9584,"-2"9"-5230,26-3-4305,0 0 0,0 1 0,0-1 0,0 1 0,1-1 0,-1 1 0,0 0 0,1 0 0,-1-1-1,0 1 1,1 0 0,-1 1 0,1-1 0,-1 0 0,1 0 0,0 1 0,0-1 0,-1 1 0,1-1 0,0 1-1,0-1 1,0 1 0,1 0 0,-1-1 0,0 1 0,1 0 0,-1 0 0,1-1 0,-1 1 0,1 0 0,0 0 0,0 0-1,0 0 1,0 0 0,0-1 0,0 1 0,0 0 0,1 0 0,-1 0 0,1 0 0,-1-1 0,1 1 0,0 0-49,2 3 2,0-1 0,1 0 0,-1 0 1,1 0-1,0 0 0,0 0 1,0-1-1,1 0 0,-1 1 1,1-2-1,0 1 0,-1-1 0,1 1 1,0-1-1,1-1 0,-1 1 1,0-1-1,1 0 0,-1 0-2,63 29 13,-68-29-9,1-1 0,0 0 0,-1 1 0,1-1 0,0 1 1,-1-1-1,1 1 0,0-1 0,-1 1 0,1-1 1,-1 1-1,1 0 0,-1-1 0,1 1 0,-1 0 0,0 0 1,1-1-1,-1 1 0,0 0 0,0 0 0,1-1 0,-1 1 1,0 0-1,0 0 0,0 0 0,0 0 0,0-1 1,0 1-1,0 0 0,0 0 0,0 0 0,-1-1 0,1 1 1,0 0-1,0 0 0,-1-1 0,1 1 0,0 0 0,-1 0 1,1-1-1,-1 1 0,1 0 0,-1-1 0,1 1 1,-1-1-1,0 1 0,1-1 0,-1 1 0,0-1 0,1 1 1,-1-1-1,0 1 0,0-1 0,1 0 0,-1 0 1,0 1-1,0-1 0,1 0 0,-1 0 0,0 0 0,0 0 1,0 0-5,-56 12 318,53-12-309,-51 0-2532,56-26-12450,1 14 5924</inkml:trace>
  <inkml:trace contextRef="#ctx0" brushRef="#br0" timeOffset="238.318">218 20 11957,'24'39'8738,"-7"3"-4571,16 93-3504,-29-111-187,-2-5-2780,-15-21-12618,8-4 6163</inkml:trace>
  <inkml:trace contextRef="#ctx0" brushRef="#br0" timeOffset="454.446">200 168 11189,'-1'1'3250,"1"-2"143,1 2-976,3-2-864,1-1-368,2 2-241,1 0-336,1 0-224,0 2-159,1-2-274,-1 2-319,1-1-448,-1-1-497,4 1 961,0-2-3297,2 0-2610,1-1-6067</inkml:trace>
  <inkml:trace contextRef="#ctx0" brushRef="#br0" timeOffset="786.556">431 120 11477,'-2'0'7288,"0"3"-3349,-5 29-1589,6-30-2267,-2 79 1021,3-79-1103,1 0 0,-1 0 1,0 1-1,1-1 1,-1 0-1,1 0 0,0 1 1,0-1-1,0 0 0,0 0 1,0 0-1,0 0 0,0 0 1,1-1-1,-1 1 0,1 0 1,-1 0-1,1-1 0,0 1 1,-1-1-1,1 0 1,0 1-1,0-1 0,0 0 1,0 0-1,0 0 0,1-1 1,-1 1-1,0 0 0,0-1 1,0 1-1,2-1-1,0 1-4,0 0-1,1-1 1,-1 1-1,0-1 1,0 0-1,0 0 1,0-1-1,1 1 1,-1-1-1,0 0 1,0 0-1,0 0 1,0-1-1,0 1 1,-1-1-1,1 0 1,0 0-1,-1 0 1,1-1-1,-1 1 1,0-1-1,0 0 1,0 0-1,0 0 1,0 0-1,-1 0 1,0-1-1,1 1 1,-1-1-1,0 0 1,-1 1-1,1-1 1,-1 0-1,1 0 1,-1 0-1,0 0 1,-1 0-1,1-1 1,-1 1-1,0 0 1,0 0-1,0 0 1,0 0-1,-1-1 1,1 1-1,-1 0 1,0 0-1,-1 0 1,1 0-1,-1 0 1,0-1 4,-42-36 293,43 40-371,0 0 1,0 0-1,0 0 0,-1 0 0,1 1 0,0-1 1,0 0-1,-1 1 0,1-1 0,0 1 1,-1-1-1,1 1 0,-1 0 0,1 0 0,0-1 1,-1 1-1,1 0 0,-1 0 0,1 0 1,-1 1-1,1-1 0,0 0 0,-1 1 0,1-1 1,-1 0-1,1 1 0,0 0 0,0-1 0,-1 1 1,1 0-1,0 0 0,0-1 0,0 1 1,0 0-1,0 0 0,0 0 0,0 0 0,0 1 1,0-1 77,-2 12-2512,5-9-6491,1-3-2781</inkml:trace>
  <inkml:trace contextRef="#ctx0" brushRef="#br0" timeOffset="1056.347">641 123 11477,'10'36'8511,"-6"0"-5445,10 35-2096,-14-70-964,0-1-1,0 1 1,0-1-1,0 1 1,0-1-1,1 1 1,-1-1-1,0 1 1,0-1-1,1 1 1,-1-1-1,0 1 0,1-1 1,-1 0-1,1 1 1,-1-1-1,0 0 1,1 1-1,-1-1 1,1 0-1,-1 1 1,1-1-1,-1 0 1,1 0-1,-1 0 1,1 0-1,-1 1 1,1-1-1,-1 0 0,1 0 1,-1 0-1,1 0 1,-1 0-1,1 0 1,0 0-1,-1 0 1,1-1-1,-1 1 1,1 0-1,-1 0 1,1 0-1,-1 0 1,1-1-1,-1 1 1,0 0-1,1-1 0,-1 1 1,1 0-1,-1-1 1,1 1-1,-1 0 1,0-1-1,1 1 1,-1-1-1,0 1 1,0-1-1,1 1 1,-1-1-1,0 1 1,0-1-1,0 1 1,1-1-1,-1 1 0,0-1 1,0 1-6,16-35 535,-4-7 289,22-42 577,-33 83-1417,1 0 0,-1 0-1,1 0 1,-1 0-1,1 0 1,0 0 0,-1 0-1,1 0 1,0 0-1,-1 1 1,1-1 0,0 1-1,0-1 1,0 1-1,0 0 1,0 0-1,-1 0 1,1 0 0,0 0-1,0 0 1,0 0-1,0 1 1,0-1 0,-1 0-1,1 1 1,0 0-1,0-1 1,-1 1 0,1 0-1,0 0 1,-1 0-1,1 0 1,0 1 16,16 12-3266,-1 1-4209,-13-10 3775,2 1-8442</inkml:trace>
  <inkml:trace contextRef="#ctx0" brushRef="#br0" timeOffset="1404.005">898 166 11525,'18'3'7210,"2"-6"-4067,27-31-2291,-47 33-846,-1 0-1,0-1 1,1 1-1,-1 0 1,0 0-1,0 0 1,1-1-1,-1 1 1,0 0-1,0 0 1,-1 0-1,1 0 1,0 1-1,0-1 0,0 0 1,0 0-1,-1 1 1,1-1-1,0 1 1,-1-1-1,1 1 1,0-1-1,-1 1 1,1 0-1,-1 0 1,1 0-1,-1 0 1,1 0-1,0 0 1,-1 0-1,1 0 1,-1 0-1,1 1 0,-1-1 1,1 0-1,0 1 1,-1 0-1,1-1 1,-1 1-6,-1 1 108,0-1 0,0 1-1,0-1 1,0 1 0,0 0 0,0 0 0,1 0 0,-1 1-1,1-1 1,-1 0 0,1 1 0,0 0 0,0 0 0,0-1 0,1 1-1,-1 0 1,0 1 0,1-1 0,0 0 0,0 0 0,0 1 0,0-1-1,1 0 1,-1 1 0,1-1 0,0 0 0,0 1 0,0-1-1,0 1 1,0-1 0,1 1 0,0-1 0,0 0 0,0 1 0,0-1-1,0 0 1,0 0 0,1 0 0,0 0 0,0 0 0,0 0 0,0 0-1,0-1 1,0 1 0,0-1 0,1 1 0,0-1-108,60 14-2981,-42-18-2047,1-4-4046,-6 0-1840</inkml:trace>
  <inkml:trace contextRef="#ctx0" brushRef="#br0" timeOffset="1704.465">1150 116 11333,'-18'-12'10055,"-25"38"-6850,40-23-3091,1 1 0,0 0 0,0 0 0,0 0 1,1 0-1,-1 0 0,1 0 0,0 1 1,0-1-1,1 0 0,-1 1 0,1-1 0,0 1 1,0-1-1,0 0 0,1 1 0,-1-1 1,1 0-1,0 1 0,0-1 0,1 0 0,0 0 1,-1 0-1,1 0 0,0 0 0,1 0 1,-1-1-1,1 1 0,-1-1 0,1 1 0,0-1 1,3 2-115,-3-4-156,-1 0 0,0-1 0,0 1 0,0-1 0,1 1 0,-1-1 0,0 0 0,1 0 0,-1 0 0,0 0 0,1 0 0,-1-1 0,0 1 0,0-1 0,1 0 0,-1 1 0,0-1 0,0 0 0,0 0 0,0 0 0,0 0 0,0-1 0,0 1 0,0-1 0,-1 1 0,2-1 156,10-14-4922,-6-3-4437,-5 9-536</inkml:trace>
  <inkml:trace contextRef="#ctx0" brushRef="#br0" timeOffset="1873.703">1177 0 13462,'-2'10'8925,"5"11"-6933,-2-15-810,7 81 2498,13 63-2459,-15-138-1827,-5-10-4182,-4-9-7319,0 3-838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2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37 7011,'-14'5'4345,"13"-5"-4239,0 0 0,1 0-1,-1 1 1,0-1 0,0 0 0,0 1 0,1-1 0,-1 0 0,0 1-1,0-1 1,1 1 0,-1-1 0,0 1 0,1-1 0,-1 1 0,0 0-1,1-1 1,-1 1 0,1 0 0,-1 0 0,1-1 0,0 1 0,-1 0-1,1 0 1,0 0 0,-1-1 0,1 1 0,0 0 0,0 0 0,0 0-1,0 0 1,0 0 0,0-1 0,0 1 0,0 0 0,0 0 0,0 0-1,0 0 1,1 0 0,-1-1 0,0 1 0,1 1-106,64-17 5562,71 15-3419,56-18-1452,85 23-254,2-14-226,-226 12-160,41 9 95,105-17 500,6 9-318,-101-15-268,-37-1-29,107 12 86,-163 2-106,-1-1-1,1 0 0,0 0 0,-1-1 0,1-1 0,0 0 1,-1 0-1,1-1 0,-1 0 0,1-1 0,0-1-10,162-9-5,-59 26 53,57-19-17,-58-4-19,73 23-36,-70-10-8,66 5 82,-159-6-53,0-1 0,0-1 0,0 0 0,0-2 0,0-1 0,6-2 3,-12 2 2,161 17-7,-61-9 10,49-22-2,-58 21 5,-50-6-15,-1 3-1,1 2 1,0 3 0,9 3 7,72-17 42,49 12-18,24-14-26,-132 16-17,48-10 35,-80 3-48,-42 3 40,-4-2-10,-1 1 0,1 0 1,-1 0-1,1-1 0,0 1 0,-1-1 1,1 0-1,0 1 0,-1-1 0,1 0 1,0 0-1,0 0 0,-1 0 0,1 0 1,0 0-1,-1-1 0,1 1 1,0 0-1,-1-1 0,1 1 0,0-1 1,-1 0-1,1 0 0,-1 0 0,1 1 1,-1-2 1,-32 9-5533,-9-17-4942,18-3 124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11733,'3'2'6436,"-2"3"-3418,1 16-2475,-2-18 372,18 193 1235,1-234-1971,15-32-174,-33 68 24,0 0 0,0 0 1,0 0-1,0 1 1,1-1-1,-1 0 0,1 0 1,-1 1-1,1-1 0,0 1 1,-1 0-1,1-1 1,0 1-1,0 0 0,0 0 1,0 0-1,0 1 0,0-1 1,0 0-1,0 1 0,1-1 1,-1 1-1,0 0 1,0-1-1,1 1 0,-1 0 1,0 0-1,0 1 0,0-1 1,1 0-1,-1 1 1,1 0-30,0 2 64,0 0 1,-1 1 0,0-1-1,1 1 1,-1-1 0,0 1 0,-1 0-1,1-1 1,-1 1 0,1 0-1,-1 0 1,-1 0 0,1 0 0,0 1-1,-1-1 1,0 0 0,0 0-1,0 0 1,-1 0 0,1 0 0,-1 0-1,0 1 1,0-1 0,0-1-1,-1 1 1,1 0 0,-1 0 0,0 0-1,0-1 1,0 1 0,-1-1-1,1 0 1,-1 0 0,0 1 0,-2 1-65,-59 28 333,30-38-3973,18-26-9714,15 17 1847</inkml:trace>
  <inkml:trace contextRef="#ctx0" brushRef="#br0" timeOffset="338.41">248 159 13238,'60'3'8965,"-55"-3"-8791,0 0 0,0-1 0,1 1 0,-1-1 0,0 0 0,0 0 0,0-1 0,0 1 0,0-1 0,-1 0 0,1-1 0,0 1 0,-1-1 0,1 0 0,-1 0 0,1-1-174,-4 3 7,0 1-1,0-1 0,0 0 1,-1 0-1,1 0 0,0 1 0,-1-1 1,1 0-1,0 0 0,-1 0 1,1 0-1,-1 0 0,0 0 1,1 0-1,-1 0 0,0 0 0,0 0 1,1 0-1,-1-1 0,0 1 1,0 0-1,0 0 0,0 0 0,0 0 1,-1 0-1,1 0 0,0 0 1,0 0-1,-1 0 0,1 0 0,-1 0 1,1 0-1,-1 0 0,1 0 1,-1 0-1,0 0 0,1 0 0,-1 0 1,0 1-1,0-1 0,1 0 1,-1 0-1,0 1 0,0-1 1,0 1-1,0-1 0,-1 0-6,-49-14 131,46 15-86,1 1-1,-1-1 1,0 1-1,1 0 1,0 0-1,-1 1 1,1 0-1,0-1 0,0 1 1,-1 1-1,2-1 1,-1 1-1,0-1 1,0 1-1,1 0 1,0 0-1,-1 1 1,1-1-1,0 1 1,1-1-1,-1 1 1,1 0-1,-1 0 0,1 0 1,0 0-1,1 1 1,-1-1-1,1 1 1,0-1-1,0 1 1,0-1-1,1 1 1,-1-1-1,1 1 1,0-1-1,1 1 1,-1 0-1,1-1 0,0 4-44,2-4 65,0 0-1,0 0 0,1-1 0,-1 1 0,1-1 0,0 1 0,0-1 0,0 0 1,0-1-1,1 1 0,-1-1 0,1 0 0,-1 0 0,1 0 0,0-1 0,0 1 1,0-1-1,0 0 0,0-1 0,0 1 0,0-1 0,0 0 0,0 0 1,0-1-1,0 1 0,0-1 0,3-1-64,65-11-825,-53 0-3709,-6-5-6328,-9 6-1781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11749,'11'27'9371,"-4"5"-4411,-4-4-6213,-2-13-8019,-1-14 4290,0-13-5575</inkml:trace>
  <inkml:trace contextRef="#ctx0" brushRef="#br0" timeOffset="379.006">7 79 10357,'-1'0'2545,"1"1"0,1 2-1232,-1 1-721,2 1-624,1-1-1617,0 2-816,0-4-1969,2 1-4322</inkml:trace>
  <inkml:trace contextRef="#ctx0" brushRef="#br0" timeOffset="880.397">119 69 10117,'9'4'7743,"-2"6"-3951,4 30-2268,-11-35-846,19 138-1081,-14-132-2053,-2-9-1066,0-3-3341,1-3-3731</inkml:trace>
  <inkml:trace contextRef="#ctx0" brushRef="#br0" timeOffset="881.397">308 1 13126,'16'43'11513,"-12"31"-8603,-5-44-2025,14 117-1501,-9-138-1844,-2-7-1417,0-3-4270,0-1-5171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12198,'5'32'8675,"0"-2"-3971,27 111-3002,-30-122-4613,-6-16-1886,-4-3-3702,1-2-2557</inkml:trace>
  <inkml:trace contextRef="#ctx0" brushRef="#br0" timeOffset="247.901">1 137 11237,'30'1'11891,"0"6"-8308,27 2-4362,-24-19-3849,-13-4-5863,-10 5-306</inkml:trace>
  <inkml:trace contextRef="#ctx0" brushRef="#br0" timeOffset="632.687">210 79 10373,'8'16'11716,"-4"17"-9792,-2-15-840,-2-16-1060,0 1 0,0 0 0,0-1 0,0 1 0,1-1 1,-1 1-1,1-1 0,-1 0 0,1 1 0,0-1 0,0 1 0,0-1 0,0 0 1,0 0-1,1 0 0,-1 0 0,1 0 0,0 0 0,-1 0 0,1 0 0,0 0 1,0-1-1,0 1 0,0-1 0,0 1 0,0-1 0,1 0 0,-1 0 0,0 0 1,1 0-1,-1 0 0,0-1 0,1 1 0,-1-1 0,1 0 0,-1 1 0,1-1 1,-1 0-1,1 0 0,0-1 0,-1 1 0,1 0 0,-1-1 0,0 0 0,1 1 1,-1-1-1,3-1-24,1-4-48,-1 0 0,1 0 0,-1 0 0,0 0 0,-1-1 0,1 0 0,-1 0 0,0 0-1,-1-1 1,0 1 0,0-1 0,-1 1 0,0-1 0,0 0 0,-1 0 0,0 0 0,0-8 48,25 250 3783,-23-223-4050,0-13-3845,4-17-8925,-4 7 1272</inkml:trace>
  <inkml:trace contextRef="#ctx0" brushRef="#br0" timeOffset="919.337">459 93 13110,'29'36'10331,"-10"7"-5435,-2 104-5073,-15-109 763,-2-25-3663,-6-27-11435,2 3 3371</inkml:trace>
  <inkml:trace contextRef="#ctx0" brushRef="#br0" timeOffset="1118.346">500 97 12518,'14'-16'7999,"4"5"-3447,-15 10-4441,-1-1 1,1 1-1,0 0 0,0 0 1,0 0-1,1 1 0,-1-1 0,0 1 1,0 0-1,0 0 0,0 0 1,0 0-1,0 0 0,1 1 0,-1-1 1,0 1-1,0 0 0,0 0 1,0 0-1,0 0 0,-1 1 0,1-1 1,0 1-1,-1 0 0,1-1 1,-1 1-1,1 0 0,-1 1 0,0-1 1,1 1-112,-1-1 1,0 0 0,0 0 0,0 0 0,0 1 0,0-1 0,-1 1 0,1-1 0,-1 1 0,1 0 0,-1 0 0,0-1 0,0 1 0,0 0 0,0 0 0,-1 0 0,1 0 0,-1 0 0,0 0 0,0 0 0,0 0 0,0 0 0,-1 0 0,1 0 0,-1 0 0,1 0 0,-1 0 0,0 0 0,0 0 0,-1 0 0,1-1 0,-1 1 0,1 0 1,-1-1-1,0 1 0,0-1 0,0 0 0,0 0 0,0 0 0,0 0 0,-1 0 0,1 0 0,-1 0 0,1-1 0,-1 1 0,0-1 0,0 0 0,1 0 0,-1 0 0,0 0 0,0 0 0,0-1 0,-1 1-1,3-1-206,-40-3-1680,33-5-3328,7-5-6014,4 5 1317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10469,'1'2'8566,"1"3"-3974,11 30-2092,-11-26-2400,0-1 1,1 1-1,1-1 1,0 0-1,0 0 1,0 0 0,1-1-1,0 0 1,0 1-1,1-2 1,0 1-1,0-1 1,5 3-101,-10-9 16,1-1 0,0 0 1,-1 0-1,1 1 0,0-1 1,-1 0-1,1-1 0,-1 1 1,0 0-1,1 0 0,-1-1 0,0 1 1,0-1-1,1 1 0,-1-1 1,0 1-1,-1-1 0,1 0 1,0 1-1,0-1 0,-1 0 0,1 0 1,-1 1-1,0-1 0,1 0 1,-1 0-1,0 0 0,0 0 1,0 0-1,0 1 0,0-1 0,-1 0 1,1 0-1,-1-1-16,2-3 94,-1 5-83,-1 0 1,1 0-1,0 0 0,-1 1 0,1-1 0,0 0 0,0 0 1,-1 0-1,1 0 0,0 0 0,0 1 0,0-1 1,0 0-1,0 0 0,0 0 0,1 0 0,-1 0 0,0 0 1,0 1-1,1-1 0,-1 0 0,0 0 0,1 0 1,-1 1-1,0-1 0,1 0 0,0 0 0,-1 1 0,1-1 1,-1 1-1,1-1 0,0 0 0,-1 1 0,1-1 1,0 1-1,-1-1 0,1 1 0,0 0 0,0-1 0,0 1 1,0 0-1,-1-1 0,1 1 0,0 0 0,0 0 1,0 0-1,0 0 0,0 0 0,-1 0 0,1 0 0,0 0 1,0 0-1,0 0 0,0 1 0,0-1 0,-1 0 1,1 0-1,0 1 0,0-1 0,0 1 0,-1-1 0,1 1 1,0-1-1,0 1 0,-1-1 0,1 1 0,-1-1 1,1 2-12,54 78 50,-54-81-46,1 1 1,-1-1-1,1 0 0,-1 1 1,0-1-1,0 0 0,1 0 0,-1 0 1,0 0-1,0 0 0,0 0 0,0 0 1,0-1-1,0 1 0,0 0 1,-1-1-1,1 1 0,0 0 0,-1-1 1,1 1-1,-1-1 0,1 1 0,-1-1 1,0 1-1,1-1 0,-1 1 1,0-1-1,0 0-4,1-1 3,11-65-4822,0-2-2765,-8 60 976,0-1-3381</inkml:trace>
  <inkml:trace contextRef="#ctx0" brushRef="#br0" timeOffset="416.438">314 60 10917,'7'11'8165,"-1"14"-5680,-4-18-1495,5 24 540,51 137 203,-57-168-1730,0 0 0,0 0 0,0-1 0,0 1 0,0 0 1,0-1-1,0 1 0,0-1 0,0 0 0,0 1 0,0-1 0,0 0 1,0 1-1,0-1 0,-1 0 0,1 0 0,0 0 0,0 0 0,-1 0 1,1 0-1,-1 0 0,1 0 0,-1 0 0,1 0 0,-1 0 0,0 0 1,1 0-1,-1 0 0,0 0 0,0 0 0,0-1 0,0 1 0,0 0 0,0 0 1,0 0-1,0 0 0,0 0 0,-1-1 0,1 1 0,-1 0-3,4-9 3,2-11 1,-5 17-2,1 0-1,-1 0 1,1 0 0,0 0-1,0-1 1,1 1 0,-1 1-1,1-1 1,0 0-1,0 0 1,0 1 0,1-1-1,-1 1 1,1-1 0,0 1-1,0 0 1,0 0-2,-1 4 27,0-1-1,0 1 1,0 0 0,0 0 0,0-1 0,0 2-1,0-1 1,0 0 0,-1 0 0,1 0 0,0 1-1,-1-1 1,1 1 0,-1-1 0,0 1-1,1 0 1,-1-1 0,0 1 0,0 0 0,0 0-1,0 0 1,0 0 0,-1 0 0,1 0-1,0 0 1,-1 0 0,0 0 0,1 0 0,-1 1-1,0-1 1,0 0 0,0 0 0,-1 0 0,1 0-1,0 1-26,0 2 85,5 30 442,1 12-2852,0-56-12311,-3 1 4084</inkml:trace>
  <inkml:trace contextRef="#ctx0" brushRef="#br0" timeOffset="901.502">604 145 11029,'10'-5'3297,"29"-9"4408,-37 14-7605,0-1 0,-1 1 0,1 0 1,0 0-1,0 0 0,0 0 0,0 0 0,0 0 1,-1 0-1,1 1 0,0-1 0,0 1 0,0-1 1,-1 1-1,1 0 0,0-1 0,-1 1 0,1 0 0,0 0 1,-1 0-1,1 1 0,-1-1 0,0 0 0,1 0 1,-1 1-1,0-1 0,0 1 0,0-1 0,0 1 1,0 0-1,0 0-100,23 58 159,4 5-3437,-29-74 634,-1 6 2791,0 0 1,0 1-1,-1-1 0,1 0 0,-1 1 0,0 0 1,1 0-1,-1 0 0,0 0 0,0 0 0,-1 0 1,1 1-1,0 0 0,-1-1 0,1 1 0,0 0 1,-1 1-1,1-1 0,-1 1 0,1-1 0,-1 1 1,0 0-1,1 0 0,-1 1 0,1-1 0,-1 1 1,1 0-1,-1 0 0,1 0 0,0 0 0,-1 0 1,1 1-1,0 0 0,0-1 0,0 1 0,0 0 1,0 1-1,0-1 0,1 0 0,-1 1 0,1-1 1,0 1-1,-1 0 0,1 0 0,0 0 0,0 2-147,1-3 25,0-1 0,0 1 0,0-1 0,0 1 0,0-1 0,1 1 0,-1-1 0,1 1 0,-1 0 0,1-1 0,0 1 0,-1 0 0,1-1 0,0 1 0,0 0 0,0 0 0,0-1 0,1 1 0,-1 0 0,0-1 0,1 1 0,-1 0 0,1-1 0,0 1 0,-1-1 0,1 1 0,0 0 0,0-1 0,0 0 0,0 1 0,0-1 0,0 0 0,0 0 0,1 1 0,-1-1 0,0 0 0,1 0 0,-1 0 0,1 0 0,-1-1 0,1 1 0,0 0 0,-1-1 0,1 1 0,-1-1 0,1 1 0,0-1 0,0 0 0,-1 0 0,1 0 0,0 0 0,-1 0 0,1 0 0,0 0 0,0-1 0,-1 1 0,1 0 0,0-1 0,-1 0 0,2 0-25,45-55-4387,-36 33 299,-3 0-3543,0 0-3892</inkml:trace>
  <inkml:trace contextRef="#ctx0" brushRef="#br0" timeOffset="1086.424">844 1 13174,'8'39'9182,"-1"2"-4280,10 149-3840,-17-187-2083,0 15 582,-2-15-4199,-2-4-5256,-1-4-2418</inkml:trace>
  <inkml:trace contextRef="#ctx0" brushRef="#br0" timeOffset="1264.622">788 210 13702,'-2'5'3858,"2"-1"128,0-2-1361,3-2-1040,3 0-593,5-2-191,4-2-321,2-3-256,1-1-128,1 1-224,-1-1-752,-1 0 671,1-1-3840,0-1-3299,0 1-8371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3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9156,'-5'2'9843,"-2"4"-3868,-3 4-2718,-7 8-3316,-12 13-210,6-19 305,-12 20 139,68-9 177,3-10-65,31 25 227,-69-39-2983,-6-12-7809,7 5 3546,0-3-3040</inkml:trace>
  <inkml:trace contextRef="#ctx0" brushRef="#br0" timeOffset="483.161">42 101 8868,'5'4'9678,"28"-4"-4984,-15-3-3912,0 2-1,0 0 1,0 1-1,0 0 1,0 2-1,-1 0 1,6 2-782,193 66 572,65 59 287,-168-60-723,-110-67-188,6 2-2756,-8-4-2549,-3-4-3978,-1 1-3375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4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9941,'6'22'10172,"-1"1"-5753,1 48-3355,-5-102-16442,0 19 5176</inkml:trace>
  <inkml:trace contextRef="#ctx0" brushRef="#br0" timeOffset="242.8">4 36 8580,'-1'0'2561,"1"2"64,0 2-240,1 0-1344,1 1-465,0-1-592,2-1 865,0-1-3411,2 1-2352,0-2-6195</inkml:trace>
  <inkml:trace contextRef="#ctx0" brushRef="#br0" timeOffset="427.68">111 0 10629,'17'26'8794,"-5"3"-4109,7 69-2869,-14-63-858,7 45-1585,-10-76-1375,3-14-11545,-4-1 2857</inkml:trace>
  <inkml:trace contextRef="#ctx0" brushRef="#br0" timeOffset="732.934">249 172 10629,'19'2'7326,"3"-2"-3764,41-11-1316,-62 11-2231,1-1 0,-1 0 0,0-1 0,1 1 1,-1 0-1,0 0 0,0 0 0,0-1 0,0 1 0,0-1 0,0 1 0,0-1 1,-1 1-1,1-1 0,-1 1 0,1-1 0,-1 0 0,1 1 0,-1-1 1,0 0-1,0 1 0,0-1 0,0 0 0,0 1 0,0-1 0,0 0 1,0 1-1,-1-1 0,1 0 0,-1 1 0,1-1 0,-1 1 0,0-1 0,1 1 1,-1-1-1,0 1 0,0-1 0,0 1 0,0 0 0,0-1 0,-1 1 1,1 0-1,0 0 0,-1 0 0,1 0 0,0 0 0,-1 0 0,1 1 0,-1-1 1,1 0-1,-1 1 0,0-1 0,1 1 0,-1-1 0,0 1 0,1 0 1,-1 0-1,0 0-15,-2 1 80,0 0 1,0 1-1,1-1 1,-1 1-1,0 0 1,1 0 0,-1 1-1,1-1 1,-1 1-1,1-1 1,0 1-1,0 0 1,1 0-1,-1 0 1,1 1 0,-1-1-1,1 1 1,0-1-1,0 1 1,0 0-1,1 0 1,0 0-1,-1 0 1,1 0 0,1 0-1,-1 0 1,0 0-1,1 0 1,0 0-1,0 0 1,0 1-1,1-1 1,-1 0 0,1 0-1,0 0 1,0 0-1,1 0 1,-1 0-1,1 0 1,-1-1-1,2 2-80,-2-3-57,1-1 0,-1 1-1,1-1 1,-1 0-1,1 1 1,0-1 0,0 0-1,-1 0 1,1 0-1,0 0 1,0-1 0,0 1-1,0 0 1,0-1-1,0 0 1,0 1 0,0-1-1,0 0 1,0 0-1,0 0 1,0 0 0,1 0-1,-1 0 1,0-1-1,0 1 1,0-1 0,0 0 57,53-23-8781,-33 9-417,-12 5 799</inkml:trace>
  <inkml:trace contextRef="#ctx0" brushRef="#br0" timeOffset="1049.411">458 135 8484,'11'16'10286,"-1"18"-7992,-10-30-1527,13 71 1037,-8-108-1121,-5 18-512,0 8-16,-1 0 0,1 1 0,0-1 0,1 0 1,0 0-1,0 1 0,0-1 0,1 0 0,0 1 0,0-1 0,0 1 0,1 0 0,0 0 0,1-1-155,-1 6 15,0-1 0,0 1 0,1-1-1,-1 1 1,1 0 0,-1 0 0,1 1 0,-1-1-1,1 1 1,-1 0 0,1 0 0,-1 0 0,1 0-1,0 1 1,-1-1 0,1 1 0,-1 0 0,1 0 0,-1 0-1,0 0 1,1 1 0,-1 0 0,0-1 0,0 1-1,0 0 1,0 0 0,0 1 0,0 0-15,33 14-2787,-15-13-2690,-8-5-4695,-9 0 1549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4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83 8948,'1'-1'7916,"-3"-1"-3633,-22-2-1619,20 4-2600,0 1 0,-1 0 0,1 0 0,1 0 0,-1 1-1,0-1 1,0 1 0,0 0 0,1 0 0,-1 0 0,1 1 0,0-1 0,0 1 0,0 0 0,0 0 0,0 0 0,0 0 0,1 0-1,0 1 1,-1-1 0,1 1 0,0 0 0,1-1 0,-1 1 0,1 0 0,0 0 0,0 0 0,0 0 0,0 0 0,0 0 0,1 0 0,0 1-1,0-1 1,0 0 0,1 0 0,-1 0 0,1 0 0,0 0 0,0 0 0,0 0 0,1 0 0,-1 0 0,1-1 0,0 1 0,0 0-1,0-1 1,1 0 0,-1 1 0,1-1 0,0 0 0,2 2-64,73 8 75,-51-17-5053,-2-4-7345,-19 5 2494</inkml:trace>
  <inkml:trace contextRef="#ctx0" brushRef="#br0" timeOffset="478.591">274 73 9572,'-15'1'9806,"-10"33"-6176,23-32-3561,0 1 0,1 0 0,-1-1 0,1 1-1,0 0 1,-1 0 0,2-1 0,-1 1 0,0 0 0,0 0 0,1 0 0,-1 0 0,1 0 0,0 0 0,0 0-1,0 1 1,1-1 0,-1 0 0,1 0 0,0 0 0,-1-1 0,1 1 0,0 0 0,1 0 0,-1 0 0,0-1-1,1 1 1,0 0 0,0-1 0,-1 0 0,1 1 0,1-1 0,-1 0 0,0 0 0,0 0 0,1 0 0,-1-1-1,1 1 1,0-1 0,-1 1 0,1-1 0,0 0 0,0 0 0,0 0 0,0 0 0,0-1 0,2 1-69,1 0-18,-1 0 0,1-1 1,0 0-1,-1 0 1,1 0-1,0-1 0,-1 0 1,1 0-1,-1 0 1,1-1-1,-1 0 0,0 0 1,0 0-1,0-1 1,0 1-1,0-1 0,0 0 1,-1-1-1,1 1 1,2-3 17,-7 1-9,1 0 1,-1 0 0,0 1-1,-1-1 1,1 0 0,-1 0 0,0 1-1,0-1 1,0 0 0,-1 1-1,1-1 1,-1 1 0,0 0-1,-1 0 1,1 0 0,-1 0 0,1 0-1,-1 0 1,-1 0 0,1 1-1,0 0 1,-1-1 0,1 1 0,-1 0-1,0 1 1,0-1 0,0 1-1,-4-2 9,-18-2-617,12 11-5323,15-3-3897,2-2 585</inkml:trace>
  <inkml:trace contextRef="#ctx0" brushRef="#br0" timeOffset="1004.357">450 50 10277,'11'8'7329,"-1"5"-3468,11 34-2104,-17-37-1138,20 84-371,-24-194-213,-1 99-35,1 0 1,-1 0-1,0-1 1,1 1-1,0 0 1,-1-1 0,1 1-1,0-1 1,-1 1-1,1 0 1,0-1-1,0 1 1,0-1-1,0 1 1,0 0 0,1-1-1,-1 1 1,0-1-1,1 1 1,-1 0-1,1-1 1,-1 1-1,1 0 1,0 0 0,-1-1-1,1 1 1,0 0-1,0 0 1,0 0-1,0 0 1,0 0-1,0 0 1,0 0 0,0 0-1,1 0 1,-1 1-1,0-1 1,0 0-1,1 1 1,-1-1-1,0 1 1,1 0-1,-1-1 1,0 1 0,1 0-1,-1 0 1,1 0-1,-1 0 1,1 0-1,-1 0 1,0 0-1,1 0 1,-1 0 0,1 1-1,-1-1 1,0 1-1,1-1 1,0 1-1,38 71-115,-20-27-200,-11-92 184,-8 42 129,-2 0-3,1 0-1,0-1 1,0 1 0,1 0 0,0 0 0,0 0 0,0 0 0,0 0-1,1 0 1,0 0 0,0 1 0,0-1 0,0 1 0,1-1-1,2-3 6,-3 8 48,0 1-1,0-1 0,0 0 1,1 1-1,-1-1 0,0 1 1,0 0-1,-1-1 0,1 1 1,0 0-1,0 0 0,0 1 1,-1-1-1,1 0 0,0 0 0,-1 1 1,1-1-1,-1 1 0,0-1 1,1 1-1,-1 0 0,0 0 1,0-1-1,0 1 0,0 0 1,0 0-1,-1 0 0,1 0 1,0 0-1,-1 0 0,0 0 1,1 0-1,-1 1-47,2 1 63,16 50 443,-9-23-4750,-7-28 1617,2-5-6914,-2-5 321</inkml:trace>
  <inkml:trace contextRef="#ctx0" brushRef="#br0" timeOffset="1220.556">827 56 11477,'11'39'9553,"-3"0"-5358,9 79-2632,-11-59-3203,-6-64-5134,-1-12-2121,1 4-568</inkml:trace>
  <inkml:trace contextRef="#ctx0" brushRef="#br0" timeOffset="1568.176">853 26 10517,'44'-26'11408,"-42"26"-11309,1 0 1,0 1-1,0-1 0,0 1 0,0-1 1,0 1-1,0 0 0,0 0 0,-1 0 1,1 0-1,0 1 0,-1-1 0,1 1 1,-1 0-1,0-1 0,1 1 0,-1 0 1,0 0-1,0 1 0,0-1 0,0 0 1,-1 1-1,1-1 0,0 2-99,1 2 100,-1-1 1,1 0-1,-1 1 0,0 0 0,-1 0 0,0-1 1,1 1-1,-2 0 0,1 0 0,-1 0 0,0 0 1,0 0-1,-1 0 0,1 0-100,0-4 2,-1 1 1,1-1 0,0 0-1,-1 0 1,1 0-1,-1 0 1,1 0-1,-1 0 1,0 0-1,0 0 1,0 0 0,0-1-1,0 1 1,-1 0-1,1-1 1,0 1-1,-1 0 1,1-1-1,-1 0 1,0 1-1,1-1 1,-1 0 0,0 0-1,0 0 1,0 0-1,0 0 1,0 0-1,0-1 1,0 1-1,0-1 1,0 1-1,0-1 1,0 0 0,0 0-1,0 0 1,-1 0-1,1 0 1,0 0-1,0 0 1,0-1-3,-15-22-6794,14 14 8,-3-1-5430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1:0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10965,'2'3'8116,"3"3"-5650,4 5-1568,65 105 2493,-73-115-3390,0 0 1,0 0-1,0 0 1,0 0-1,0 0 1,0-1 0,0 1-1,0 0 1,0-1-1,1 1 1,-1-1-1,0 0 1,0 1-1,1-1 1,-1 0-1,0 0 1,0 1-1,1-1 1,-1 0-1,0 0 1,1 0-1,-1-1 1,0 1-1,0 0 1,1 0-1,-1-1 1,0 1 0,0-1-1,0 1 1,1-1-1,-1 1 1,0-1-1,0 0 1,0 0-1,0 0 1,0 1-1,0-1 1,0 0-1,-1 0 1,1 0-1,0 0 1,0 0-1,-1 0 1,1-1-1,0 1 1,-1 0 0,0 0-1,1-1-1,21-63 70,-21 62-56,-1 2-12,0 0-1,0 0 0,0 0 0,0 1 1,0-1-1,0 0 0,0 0 1,0 1-1,1-1 0,-1 0 0,0 0 1,0 1-1,1-1 0,-1 0 1,0 0-1,1 1 0,-1-1 1,1 1-1,-1-1 0,1 0 0,-1 1 1,1-1-1,-1 1 0,1-1 1,0 1-1,-1-1 0,1 1 0,0 0 1,-1-1-1,1 1 0,0 0 1,0-1-1,-1 1 0,1 0 1,0 0-1,0 0 0,0 0 0,-1 0 1,1 0-1,0 0 0,0 0 1,-1 0-1,1 0 0,0 0 1,0 0-1,0 1 0,-1-1 0,1 0 1,0 0-1,-1 1 0,1-1 1,0 1-1,-1-1 0,1 0 0,0 1 1,-1-1-1,1 1 0,-1 0 1,1-1-1,-1 1 0,1-1 1,-1 1-1,1 0 0,-1 0 0,0-1 1,1 1-1,-1 0-1,30 49 15,0-10 30,-30-39-44,1-1 0,0 1 0,0-1 0,0 1 0,0-1 0,0 0 0,0 1 0,0-1 0,0 0 0,0 0 1,0 0-1,0 0 0,0 0 0,0 0 0,0 0 0,0 0 0,0 0 0,0-1 0,0 1 0,0 0 0,0-1 0,0 1 0,0 0 0,0-1 0,0 1 0,0-1 0,0 0 0,0 1 0,-1-1 0,1 0 0,0 1 0,0-1 0,-1 0 0,1 0 1,-1 0-1,1 0 0,-1 1 0,1-1 0,-1 0 0,1 0 0,-1 0 0,0 0 0,1 0 0,-1 0 0,0 0 0,0-1-1,20-145-1102,-16 142-1094,1 4-6372,-4 1 4725,1 0-6620</inkml:trace>
  <inkml:trace contextRef="#ctx0" brushRef="#br0" timeOffset="484.997">413 34 12166,'10'17'7811,"-3"4"-3783,3 47-3006,-8-44-208,9 67-454,0-121-341,-10 26-20,0-3-10,0 0 1,1 0 0,0 1-1,0-1 1,1 1-1,-1 0 1,1 0-1,1 0 1,-1 0 0,1 0-1,0 1 1,0-1-1,1 1 1,0 0 0,2-2 10,-5 7 7,-1-1 1,0 1-1,0 0 1,1 0-1,-1 0 1,0 0-1,0 0 1,1 0-1,-1 0 1,0 0-1,0 0 1,0 0-1,1 1 1,-1-1-1,0 0 1,0 1-1,0-1 1,0 1-1,1 0 1,-1-1-1,0 1 1,0 0-1,0 0 1,-1-1-1,1 1 1,0 0-1,0 0 1,0 0-1,-1 0 1,1 0-1,0 0 1,-1 0-1,1 1 1,-1-1-1,1 0 1,-1 0-1,0 0 1,1 1-1,-1-1 1,0 0-1,0 1-7,12 55 789,-5 3-1301,7-75-15157,-9 5 4707</inkml:trace>
  <inkml:trace contextRef="#ctx0" brushRef="#br0" timeOffset="933.012">676 90 13254,'18'-1'7008,"0"10"-3364,-12-3-3544,-1 1 1,1-1-1,-1 1 0,-1 0 0,1 0 1,-1 0-1,0 1 0,-1 0 0,0-1 1,0 1-1,0 2-100,15 66-123,-40-117-1520,-38 5 2237,59 36-533,0-1-1,-1 1 1,1-1 0,0 1 0,-1 0 0,1 0-1,0-1 1,-1 1 0,1 0 0,0 0 0,-1 0 0,1 1-1,-1-1 1,1 0 0,0 0 0,-1 1 0,1-1 0,0 1-1,0-1 1,-1 1 0,1 0 0,0-1 0,0 1-1,0 0 1,0 0 0,0 0 0,0 0 0,0 0 0,0 0-1,0 0 1,0 0 0,0 0 0,1 0 0,-1 0 0,0 0-1,1 1 1,-1-1 0,1 0 0,0 1 0,-1-1-1,1 0 1,0 1 0,0-1 0,0 0 0,0 1 0,0-1-1,0 1 1,0-1-61,-1 1 25,1-1-1,0 1 0,0 0 1,0-1-1,0 1 0,0 0 1,0-1-1,0 1 0,0 0 1,1 0-1,-1-1 0,0 1 1,1-1-1,0 1 0,-1 0 1,1-1-1,0 1 0,0-1 1,0 1-1,0-1 0,0 0 0,0 1 1,0-1-1,0 0 0,1 0 1,-1 0-1,0 0 0,1 0 1,-1 0-1,1 0 0,-1 0 1,1-1-1,-1 1 0,1-1 1,0 1-1,-1-1 0,1 1 1,0-1-1,-1 0 0,1 0 1,0 0-1,0 0 0,-1 0 1,1 0-1,0-1 0,0 1-24,24-9-3162,-5-11-3647,-12 5-205,-1-3-3860</inkml:trace>
  <inkml:trace contextRef="#ctx0" brushRef="#br0" timeOffset="1102.397">850 1 13366,'13'50'11028,"-2"0"-7846,13 53-2577,-14-63-523,-9-34-5514,-1-5-5714,-3-5-523</inkml:trace>
  <inkml:trace contextRef="#ctx0" brushRef="#br0" timeOffset="1265.061">834 123 14871,'3'1'3938,"2"-1"95,1-1-1727,2-1-962,2 0-399,1 0-129,1 1-272,0 1-288,-1 0-32,-2 2-112,-1-1-112,-2 0-208,2 1-672,-1-2-1313,-1-2-2001,-2-2-3185,2-2-7140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57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11973,'11'25'8710,"-2"2"-3452,-1 5-2409,2 18-2849,8 30-281,-17-77-628,6 16 39,-5-17-4231,1-8-5379,0-1-653</inkml:trace>
  <inkml:trace contextRef="#ctx0" brushRef="#br0" timeOffset="378.572">154 87 11717,'-2'3'10657,"-7"11"-8593,-4-3-1523,10-10-534,1 0 1,0 1 0,0-1-1,0 1 1,0-1-1,0 1 1,1 0 0,-1 0-1,1 0 1,-1 0-1,1 0 1,-1 0 0,1 0-1,0 0 1,0 0-1,0 1 1,0-1 0,0 0-1,1 1 1,-1-1-1,1 1 1,0-1 0,-1 1-1,1-1 1,0 1-8,47 22 2097,-10-7-2991,-34-30-13742,-2 6 2916</inkml:trace>
  <inkml:trace contextRef="#ctx0" brushRef="#br0" timeOffset="751.776">255 94 11493,'14'29'11155,"-2"19"-8333,0-1-2736,4-79-241,25-79-1094,-39 112 1310,-1-1-1,1 1 1,-1-1-1,1 1 1,-1 0-1,0 0 1,1 0-1,-1 0 0,0 0 1,1 0-1,-1 0 1,0 0-1,0 0 1,0 0-1,0 1 1,0-1-1,0 0 0,0 1 1,-1-1-1,1 1 1,0-1-1,-1 1 1,1-1-1,-1 1 1,0 0-1,1-1 1,-1 1-1,0-1 0,0 1 1,0 0-1,0-1 1,0 1-1,-1-1 1,1 1-61,0 0 33,15 86-1975,-5-92-11613,-6-3 2827</inkml:trace>
  <inkml:trace contextRef="#ctx0" brushRef="#br0" timeOffset="1106.015">557 79 13206,'-19'18'7057,"1"5"-3293,16-20-3708,0-1 1,0 1-1,0 0 0,0 0 1,1-1-1,-1 1 1,1 0-1,0 1 1,0-1-1,0 0 1,0 0-1,0 0 0,1 1 1,-1-1-1,1 0 1,0 1-1,0-1 1,0 0-1,1 1 1,-1-1-1,1 0 0,0 0 1,0 1-1,0-1 1,0 0-1,0 0 1,1 0-1,-1 0 1,1 0-1,0-1 0,0 1 1,0 0-1,0-1 1,0 1-1,1-1 1,-1 0-1,1 0 1,0 0-1,0 0-56,-1-1 6,1 0-1,-1 0 1,1 0-1,-1 0 1,1-1-1,0 0 1,-1 1 0,1-1-1,-1 0 1,1 0-1,0 0 1,-1-1-1,1 1 1,0 0 0,-1-1-1,1 0 1,-1 0-1,1 0 1,-1 0 0,1 0-1,-1 0 1,0 0-1,0-1 1,0 1-1,1-1 1,-1 0 0,-1 0-1,1 0 1,0 0-1,0 0 1,-1 0-1,1 0 1,-1 0 0,0-1-1,1 1 1,-1 0-1,0-3-5,1 2-2,0-1 0,0 1 0,-1 0 0,0-1 0,0 0 0,0 1 0,0-1 0,0 1 0,-1-1 0,1 0 1,-1 0-1,0 1 0,0-1 0,-1 0 0,1 0 0,-1 1 0,0-1 0,0 0 0,0 1 0,0-1 0,0 1 0,-1 0 0,0-1 0,0 1 0,0 0 0,-1-2 2,-24 6-1531,22 14-4256,7-13-1262,1-2-4951</inkml:trace>
  <inkml:trace contextRef="#ctx0" brushRef="#br0" timeOffset="1437.782">699 91 11029,'8'31'10227,"-2"-4"-6995,20 27-1457,-24-54-1769,-1 0 0,0 1 1,1-1-1,-1 0 0,1 0 1,-1 0-1,1 0 0,-1 0 1,0 0-1,1 0 1,-1 0-1,1-1 0,-1 1 1,0 0-1,1-1 0,-1 0 1,0 1-1,1-1 0,-1 0 1,0 1-1,0-1 0,0 0 1,0 0-1,0 0 0,0 0 1,0 0-1,0 0 0,0 0 1,0 0-1,0-1 1,-1 1-1,1 0 0,0 0 1,-1-1-1,1 1 0,-1 0 1,0-1-1,1 1 0,-1-1 1,0 1-1,0 0 0,0-1 1,0 1-1,0-1 0,0 1 1,0 0-1,0-1-6,4-9 62,20-34 541,-7 85-296,-15-32-320,16 35 183,-18-43-153,1 1 0,0 0 1,-1-1-1,1 1 1,0-1-1,-1 1 1,1 0-1,0-1 1,-1 1-1,1-1 1,0 0-1,0 1 1,0-1-1,0 0 0,-1 1 1,1-1-1,0 0 1,0 0-1,0 0 1,0 0-1,0 0 1,0 0-1,-1 0 1,1 0-1,0 0 1,0 0-1,0-1 0,0 1 1,0 0-1,-1 0 1,1-1-1,0 1 1,0-1-1,0 1 1,-1-1-1,1 1 1,0-1-1,-1 1 1,1-1-1,0 0 0,-1 1 1,1-1-1,-1 0 1,1 1-1,-1-1 1,1 0-1,-1 0 1,0 0-18,5-5 13,0-1-1,-1 1 1,-1-1 0,1-1 0,-1 1 0,0 0-1,0-1 1,-1 0 0,0 1 0,-1-1 0,0 0-1,0 0 1,0 0 0,-1 0 0,-1-3-13,1 9-1515,-1 5-5905,0 0-632,-1-2-3665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0:5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150 125 9684,'-10'-18'9802,"-15"16"-6043,-23 17-1280,43-11-2368,-1 0 0,1 0 0,0 0 0,1 1 0,-1-1 0,1 1-1,0 0 1,0 0 0,1 1 0,-1-1 0,1 1 0,0 0 0,1 0 0,-1 0 0,1 0 0,0 2-111,1-5 25,1 0 0,-1-1 0,1 1 0,0 0 0,0 0-1,0-1 1,0 1 0,0 0 0,0 0 0,1-1 0,-1 1 0,1 0 0,0 0 0,0-1-1,0 1 1,0-1 0,1 1 0,-1-1 0,0 1 0,1-1 0,0 0 0,0 0 0,0 0-1,-1 0 1,2 0 0,-1 0 0,0 0 0,0-1 0,1 1 0,-1-1 0,0 0 0,1 0 0,0 0-1,-1 0 1,1 0 0,0 0 0,-1 0 0,1-1-25,3 1-11,-1 0 0,1 0 1,0 0-1,-1-1 0,1 0 0,0 0 1,-1 0-1,1-1 0,-1 0 0,1 0 1,0 0-1,-1-1 0,5-1 11,12-13-3225,-8-8-4338,-11 8 667,-1-1-3709</inkml:trace>
  <inkml:trace contextRef="#ctx0" brushRef="#br0" timeOffset="333.167">166 25 9973,'2'18'10786,"3"10"-5809,2 12-3687,7 134-685,-12-167-3014,0-6-2622,1-5-3299,0-3-3515</inkml:trace>
  <inkml:trace contextRef="#ctx0" brushRef="#br0" timeOffset="701.603">339 138 10981,'-14'-5'8798,"2"14"-4872,-9 37-1897,20-44-1997,0 1 0,0 0 0,0-1-1,0 1 1,1 0 0,-1 0 0,1-1-1,0 1 1,0 0 0,0 0 0,0 0-1,0-1 1,1 1 0,-1 0 0,1 0-1,0-1 1,-1 1 0,1 0 0,1-1-1,-1 1 1,0-1 0,1 1 0,-1-1-1,1 0 1,-1 0 0,1 0 0,0 1-1,0-2 1,0 1 0,0 0 0,1 0-1,-1-1 1,0 1 0,1-1 0,-1 1-1,1-1 1,0 0 0,-1 0 0,1-1-1,1 2-31,0-2-16,-1-1 0,1 1 0,-1 0-1,1-1 1,-1 1 0,1-1 0,-1 0-1,0 0 1,0-1 0,1 1 0,-1-1 0,0 1-1,0-1 1,0 0 0,-1 0 0,1-1-1,0 1 1,-1 0 0,1-1 0,-1 1-1,0-1 1,0 0 0,0 0 0,0 0 0,-1 0-1,1 0 1,-1 0 0,1-1 0,-1 1-1,0 0 1,-1-1 0,1 1 0,0 0-1,-1-1 1,0 1 0,0-1 0,0 1-1,0-1 1,-1 1 0,1-1 0,-1 1 0,0-1-1,0 1 1,0 0 0,0 0 0,-1-1-1,-1-1 17,-30-25-1196,23 32-3122,1 5-3803,8-7-4469</inkml:trace>
  <inkml:trace contextRef="#ctx0" brushRef="#br0" timeOffset="970.912">506 189 11877,'41'5'8706,"20"-14"-7279,-60 7-1418,0 1 0,0-1 0,1 1 0,-1-1 0,0 1 0,0-1-1,0 0 1,0 0 0,-1 1 0,1-1 0,0 0 0,-1 0 0,1 0 0,-1 0 0,0 0 0,0 0 0,0 0 0,0 0-1,0 0 1,0 0 0,0 0 0,0 1 0,-1-1 0,1 0 0,-1 0 0,0 0 0,1 0 0,-1 0 0,0 1-1,0-1 1,0 0 0,0 1 0,0-1 0,-1 1 0,1-1 0,0 1 0,-1 0 0,1-1 0,-1 1 0,1 0-1,-1 0 1,0 0 0,1 0 0,-1 0 0,0 0 0,0 1 0,-1-1-9,0 1 110,0 0 0,0 0 0,0 1 0,0-1 0,0 1 0,0 0 0,1 0 0,-1 0 0,0 0 0,1 0 0,-1 0 0,0 1 0,1 0 0,0-1 0,-1 1 0,1 0 0,0 0 0,0 0 0,0 0 0,0 1 0,0-1 0,1 0 0,-1 1 0,1-1 0,-1 1 0,1 0 0,0-1 0,0 1 0,0 0 0,0 0 0,1 0 0,-1 0 0,1 0 0,0 0-110,-1 3 145,0-1 0,0 0 0,0 0 0,1 0 1,0 0-1,0 0 0,1 1 0,-1-1 1,1 0-1,0 0 0,0 0 0,1 0 1,0 0-1,0 0 0,0-1 0,0 1 0,1-1 1,-1 1-1,4 3-145,-4-6-78,0-1 1,0 1-1,0-1 1,0 1-1,0-1 1,1 0-1,-1 0 1,0 0-1,1 0 1,-1 0-1,1-1 1,-1 1-1,1-1 1,-1 0-1,1 1 1,-1-1-1,1 0 1,-1 0-1,1-1 1,0 1-1,-1-1 1,0 1-1,1-1 1,-1 0-1,1 0 78,16-9-5879,-4-7-6412,-8 6 3487</inkml:trace>
  <inkml:trace contextRef="#ctx0" brushRef="#br0" timeOffset="1333.949">769 91 10805,'-16'14'8639,"2"3"-4765,13-16-3840,0 1 1,0-1-1,0 0 1,0 0-1,1 1 0,-1-1 1,1 1-1,-1-1 1,1 0-1,-1 1 0,1-1 1,0 1-1,0-1 1,-1 1-1,1-1 1,0 1-1,1-1 0,-1 1 1,0-1-1,0 1 1,0-1-1,1 0 0,-1 1 1,1-1-1,-1 1 1,1-1-1,0 0 1,0 1-1,-1-1 0,1 0 1,0 0-1,0 0 1,0 0-1,0 0 0,0 0 1,0 0-1,1 0 1,-1 0-1,0 0 1,0 0-1,1-1 0,0 2-34,1-2 13,-1 1-1,0 0 0,0 0 1,0 0-1,0 0 0,0 0 0,0 0 1,-1 0-1,1 1 0,0-1 1,-1 1-1,1-1 0,-1 1 1,1 0-1,-1-1 0,0 1 1,0 0-1,1 0 0,-1 0 1,-1 0-1,1 0 0,0 0 0,0 0 1,-1 1-1,1-1 0,-1 0 1,0 0-1,0 0 0,0 1 1,0-1-1,0 0 0,0 0 1,0 1-1,-1-1 0,1 0 0,-1 0 1,0 0-1,1 0 0,-1 0 1,0 0-1,0 0 0,0 0 1,-1 0-1,0 1-12,-27 13-1268,24-24-3082,5-8-3825,2 1-3321</inkml:trace>
  <inkml:trace contextRef="#ctx0" brushRef="#br0" timeOffset="1719.355">867 97 12118,'17'35'7241,"1"20"-5281,-2-4-1442,-9-93-268,-5 22-248,-2 15-3,0 0 1,1-1-1,-1 1 1,1 0-1,0 0 0,0 0 1,0 0-1,1 0 1,0 0-1,0 0 1,0 0-1,1 0 1,0 1-1,-1-1 1,2 1-1,-1 0 0,2-2 1,-3 7 93,0 0-1,1-1 0,-1 1 0,0 0 0,0 0 0,0 1 0,0-1 0,0 0 1,0 1-1,-1-1 0,1 1 0,0-1 0,-1 1 0,1 0 0,-1 0 1,0 0-1,1-1 0,-1 1 0,0 1 0,0-1 0,0 0 0,0 0 0,-1 0 1,1 0-1,-1 1 0,1-1 0,-1 0 0,0 2-92,1-3 32,12 89 326,-15-123-16003,4 20 6257</inkml:trace>
  <inkml:trace contextRef="#ctx0" brushRef="#br0" timeOffset="1973.228">1068 27 11493,'3'1'3074,"0"1"63,-1 0-992,1 0-1136,-1 1-465,0 1-160,1 0-192,-1 1-336,0 1-368,0 0-417,1-1-1504,0 0-752,0-1-2114,0-3-4161</inkml:trace>
  <inkml:trace contextRef="#ctx0" brushRef="#br0" timeOffset="2220.604">1196 1 10421,'17'48'10360,"-4"0"-5781,9 102-2988,-30-162-17163,5 1 4209</inkml:trace>
  <inkml:trace contextRef="#ctx0" brushRef="#br0" timeOffset="2221.604">1184 143 15351,'2'4'3858,"0"0"112,4-2-2098,0 0-815,2 0-257,0-2-111,0 0-273,-2 0-336,1-2-208,2 0-833,0 1 129,1 0-3170,2-3-3233,0-1-7684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6T17:58:0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20178 18952 0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1:2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24 11349,'-38'17'10531,"37"-16"-10440,0 1-1,0-1 1,0 0-1,0 0 1,0 0-1,1 1 1,-1-1-1,0 0 1,1 1-1,-1-1 0,1 1 1,-1-1-1,1 1 1,-1-1-1,1 1 1,0-1-1,0 1 1,0-1-1,0 1 1,0 0-1,0-1 0,0 1 1,1-1-1,-1 1 1,0-1-1,1 1 1,-1-1-1,1 0 1,0 1-1,-1-1 1,1 1-1,0-1 0,0 0 1,0 0-1,0 0 1,0 1-91,90 58 1280,-90-60-1264,0 1 0,0 0 0,1-1 0,-1 1 0,0 0 0,0 0 0,0 0 0,0 0 0,0 0 0,0 0 0,-1 0-1,1 0 1,0 0 0,0 0 0,-1 0 0,1 0 0,-1 0 0,1 1 0,-1-1 0,1 0 0,-1 1 0,0-1 0,1 0-1,-1 1 1,0-1 0,0 0 0,0 1 0,0-1 0,0 0 0,-1 1 0,1-1 0,0 0 0,-1 0 0,1 1 0,0-1 0,-1 0-1,0 0 1,1 1 0,-1-1 0,0 0 0,1 0 0,-1 0 0,0 0 0,0 0 0,0 0 0,0 0 0,0 0 0,0-1-1,0 1 1,0 0 0,-1-1 0,1 1 0,0 0 0,0-1 0,-1 0 0,1 1 0,0-1 0,0 0 0,-1 1 0,1-1 0,-1 0-16,-1 1-20,-3 2-64,1 0 1,-1 0 0,0-1 0,-1 1 0,1-2 0,0 1-1,-1-1 1,1 0 0,0 0 0,-1 0 0,0-1-1,1 0 1,-1 0 0,-4-2 83,3-7-4314,8-3-6350,3 4-546</inkml:trace>
  <inkml:trace contextRef="#ctx0" brushRef="#br0" timeOffset="253.908">200 0 11989,'14'28'9444,"-3"3"-5258,9 64-2566,-19-87-1805,4 33 534,-9-18-4491,-2-22-9416,4-3 3871</inkml:trace>
  <inkml:trace contextRef="#ctx0" brushRef="#br0" timeOffset="516.936">182 135 12870,'1'-2'3457,"2"-2"209,1-1-1681,2 1-432,1 0-273,0 0-335,1 1-289,0 2-208,1-1-160,0-1-144,2 1-192,0 0-304,0 1-416,-1-1-737,0 1-416,-1-2-2032,-1-1-2658,0-1-5507</inkml:trace>
  <inkml:trace contextRef="#ctx0" brushRef="#br0" timeOffset="739.659">403 55 10405,'-8'4'10583,"3"6"-5781,0 29-4585,4-33 908,1-4-1107,-1 1 0,0-1-1,1 0 1,-1 1 0,1-1-1,0 1 1,-1-1-1,1 1 1,1-1 0,-1 1-1,0-1 1,0 0-1,1 1 1,0-1 0,-1 1-1,1-1 1,0 0 0,0 0-1,0 1 1,1-1-1,-1 0 1,0 0 0,1 0-1,-1 0 1,1 0 0,0-1-1,-1 1 1,1 0-1,0-1 1,0 0 0,0 1-1,0-1 1,1 0-1,-1 0 1,0 0 0,0 0-1,1 0 1,-1-1 0,1 1-1,-1-1 1,0 1-1,1-1 1,-1 0 0,1 0-1,-1 0 1,1 0-1,-1-1 1,1 1 0,-1 0-1,0-1 1,1 0 0,-1 0-1,2 0-17,-1-1-14,1 1 0,-1-1-1,0 0 1,0 0 0,0 0-1,0 0 1,-1 0 0,1-1-1,-1 1 1,1-1 0,-1 1-1,0-1 1,0 0 0,0 0-1,0 0 1,-1 0 0,1-1-1,-1 1 1,0 0 0,1-1-1,-2 1 1,1 0 0,0-1-1,-1 1 1,1-1 0,-1 0-1,0 1 1,0-1 0,-1 1-1,1-1 1,-1 1 0,0-1-1,0 1 1,0 0 0,0-1-1,0 1 1,-1 0 0,1 0-1,-1 0 1,0 0 0,0 0 0,0 0-1,-1 0 1,1 1 0,-1-1-1,-1 0 15,3 1-158,-23-19 362,13 19-2790,7 17-5585,5-11 1677,1-2-3692</inkml:trace>
  <inkml:trace contextRef="#ctx0" brushRef="#br0" timeOffset="1055.917">577 49 11813,'33'30'9899,"-13"37"-7826,-10-27-1639,4-80 668,-13 24-874,-1 9-102,0-1 0,0 0 0,1 1 0,0-1-1,0 1 1,0-1 0,1 1 0,1 0 0,-1-1 0,1 1-1,0 0 1,1 1 0,-1-1 0,2 1 0,2-4-126,-6 9-26,0 1 1,-1-1-1,1 1 1,0-1-1,0 1 1,0 0-1,0 0 1,0-1-1,0 1 1,0 0-1,0 0 1,0 0-1,1 0 1,-1 0-1,0 0 1,0 1-1,0-1 1,0 0-1,0 0 1,0 1 0,0-1-1,-1 1 1,1-1-1,0 1 1,0-1-1,0 1 1,0-1-1,0 1 1,-1 0-1,1-1 1,0 1-1,-1 0 1,1 0-1,0 0 1,-1 0-1,1-1 1,-1 2 25,13 13-3559,-1 0-8536,-7-11 1271</inkml:trace>
  <inkml:trace contextRef="#ctx0" brushRef="#br0" timeOffset="1372.107">847 91 10869,'29'8'8498,"-5"-15"-4953,-22 6-3536,0-1 0,-1 0 0,1 1 0,0-1 0,-1 0 0,1 0 0,-1 0 0,1 0 0,-1 0 0,0 0 0,0 0 0,0-1 0,0 1 0,0 0 0,-1-1 0,1 1 0,-1-1 0,1 1 0,-1 0 0,0-1 0,0 1 0,0-1 0,0 1 0,0-1 0,-1 1 0,1-1 0,-1 1 0,0 0 0,0-1 0,1 1 0,-2 0 0,1-1-9,1 2 15,0 0 0,-1 0 0,1 0-1,0 0 1,-1 0 0,1 1 0,-1-1 0,1 0 0,-1 0-1,0 0 1,1 0 0,-1 0 0,0 1 0,0-1 0,1 0 0,-1 1-1,0-1 1,0 1 0,0-1 0,0 1 0,0-1 0,0 1-1,0-1 1,0 1 0,0 0 0,0 0 0,0-1 0,0 1 0,0 0-1,0 0 1,0 0 0,0 0 0,0 0 0,0 1 0,0-1 0,0 0-1,-1 0 1,1 1 0,0-1 0,1 0 0,-1 1 0,0-1-1,0 1 1,0-1 0,0 1 0,0 0 0,0-1 0,0 1-15,-32 40 1005,31-35-808,0 0 1,0-1-1,0 1 0,1 0 1,-1 0-1,1 0 0,1 0 1,-1 0-1,1 0 0,0 1 1,1-1-1,-1 0 0,1 0 1,1 0-1,-1 0 0,1-1 1,0 1-1,0 0 0,0 0 1,1-1-1,0 0 0,0 1 1,1-1-1,-1 0 0,1-1 1,0 1-1,0-1 0,1 1 1,-1-1-198,0-3-48,-1 0 0,0 0 0,0-1 1,1 1-1,-1-1 0,0 1 1,0-1-1,1 0 0,-1 0 0,0-1 1,1 1-1,-1-1 0,0 0 0,0 0 1,1 0-1,-1 0 0,0 0 1,0 0-1,0-1 0,0 0 0,-1 0 1,1 1-1,0-2 0,-1 1 0,1 0 1,-1 0-1,0-1 0,1 0 48,17-23-5565,-6-1-5947,-6 9-699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1:2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13750,'6'46'9273,"3"1"-5176,6 100-6496,-18-139-858,-1-5-6607,2-2-1720</inkml:trace>
  <inkml:trace contextRef="#ctx0" brushRef="#br0" timeOffset="200.581">0 136 13142,'3'4'3490,"1"0"111,1-3-1232,2-1-1216,2 1-513,0-1-112,0-1-239,0 0-482,2 0-559,0-2-641,1 0-2224,2-3-2802,1 0-6403</inkml:trace>
  <inkml:trace contextRef="#ctx0" brushRef="#br0" timeOffset="463.475">216 67 12422,'-7'27'11418,"9"45"-8072,-3-69-3327,1-1 1,0 1 0,1 0-1,-1-1 1,0 1 0,1-1-1,-1 1 1,1-1 0,0 1-1,0-1 1,0 0 0,0 1-1,0-1 1,1 0 0,-1 0-1,1 1 1,-1-1-1,1-1 1,0 1 0,0 0-1,-1 0 1,1-1 0,1 1-1,-1-1 1,0 1 0,0-1-1,1 0 1,-1 0 0,0 0-1,1 0 1,-1 0 0,1-1-1,-1 1 1,1-1 0,-1 1-1,1-1 1,0 0-1,-1 0 1,1 0 0,-1-1-1,1 1 1,-1-1 0,1 1-1,-1-1 1,1 0 0,-1 0-1,1 0 1,-1 0 0,0 0-1,0 0 1,1-1 0,-1 0-20,1-1 5,0 0-1,-1 0 1,1 0 0,-1 0 0,0-1 0,0 0 0,0 1 0,0-1 0,-1 0 0,1 0 0,-1 1 0,0-1 0,0 0 0,0 0 0,-1-1 0,0 1 0,1 0 0,-1 0 0,-1 0-1,1 0 1,-1 0 0,1 0 0,-1 0 0,0 0 0,-1 0 0,1 0 0,-1 1 0,1-1 0,-1 0 0,0 1 0,-1-1 0,1 1 0,0 0 0,-1 0 0,0 0 0,0 0 0,0 0-1,0 0 1,0 1 0,-1-1 0,0 1-5,-27-2-1777,12 14-5990,10-5 850,-1 1-5016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1:2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 9588,'5'-11'11751,"1"25"-8017,3 26-2326,2 26-126,4 26-733,-11-31-2977,-8-64-12387,3 0 3762</inkml:trace>
  <inkml:trace contextRef="#ctx0" brushRef="#br0" timeOffset="222.002">0 158 11781,'28'-3'12207,"16"-9"-9497,-17 5-2006,8-3-4325,0-1-10926,-23 7 5329</inkml:trace>
  <inkml:trace contextRef="#ctx0" brushRef="#br0" timeOffset="686.808">247 82 11125,'3'35'11924,"0"-7"-8675,6 10-3110,-8-36-146,0-1 1,0 1-1,0-1 0,0 1 1,0-1-1,1 0 1,-1 0-1,0 1 1,1-1-1,-1 0 0,1 0 1,-1 0-1,1-1 1,0 1-1,-1 0 1,1-1-1,0 1 0,-1 0 1,1-1-1,0 0 1,0 0-1,-1 1 1,1-1-1,0 0 0,0 0 1,0 0-1,-1-1 1,1 1-1,0 0 1,0-1-1,-1 1 0,1-1 1,0 0-1,-1 1 1,2-2 6,1-1-163,1 1 1,-1-2 0,0 1 0,0 0 0,-1-1 0,1 0-1,-1 0 1,0 0 0,0 0 0,0 0 0,0-1 0,-1 1-1,0-1 1,1 1 0,-2-1 0,1 0 0,-1 0-1,0 0 1,0 0 0,0 0 0,0 0 0,-1-1 0,0-1 162,3-8-141,9 40 3908,18 180-2305,-25-200-4702,-1-14-4268,-2 5 3497,3-6-8779</inkml:trace>
  <inkml:trace contextRef="#ctx0" brushRef="#br0" timeOffset="871.692">483 120 11717,'19'46'10652,"-6"1"-5927,5 97-4065,-19-136-2620,-4-16-11874,3-3 1890</inkml:trace>
  <inkml:trace contextRef="#ctx0" brushRef="#br0" timeOffset="1088.058">523 92 12390,'20'-11'8167,"0"7"-3907,-16 4-4099,-1 1-1,0-1 1,1 1-1,-1-1 1,0 1-1,0 0 1,0 0-1,0 0 1,0 1-1,0-1 1,0 1-1,0 0 1,0 0-1,-1 0 1,1 0-1,0 0 1,-1 0-1,1 2-160,-1-2 25,0 1-1,0 0 1,0 0-1,0 0 1,-1 0-1,1 0 1,-1 0-1,0 0 1,0 1-1,0-1 1,-1 0-1,1 0 1,-1 1-1,1-1 1,-1 1-1,0-1 1,-1 0-1,1 1 1,0-1-1,-1 0 1,0 1 0,0-1-1,0 0 1,0 0-1,0 0 1,-1 0-1,0 0 1,1 0-1,-1 0 1,0 0-1,0 0 1,0-1-1,-1 1 1,1-1-1,-2 1-24,-47 9-5922,49-16-5373,2-1-36</inkml:trace>
  <inkml:trace contextRef="#ctx0" brushRef="#br0" timeOffset="1558.012">688 176 11797,'43'-1'9376,"-40"1"-9349,0 0 0,-1-1 0,1 0 0,0 1 0,0-1 0,0 0 0,-1 0 0,1 0 0,-1-1 0,1 1 0,-1-1 0,1 1 0,-1-1 0,0 0 0,1 0 0,-1 0 0,0 0 0,-1 0 0,1 0 0,0-1 0,0 1 0,-1-1 0,0 1-1,1-1 1,-1 0 0,0 1 0,0-1 0,-1 0 0,1 0 0,0 0 0,-1 1 0,0-1 0,0 0 0,0 0-27,-1 1 47,0 1 0,0 0 0,-1 0 0,1-1 0,-1 1-1,1 0 1,-1 1 0,1-1 0,-1 0 0,0 0 0,1 1 0,-1-1 0,0 0-1,1 1 1,-1 0 0,0-1 0,0 1 0,0 0 0,1 0 0,-1 0 0,0 0-1,0 1 1,0-1 0,1 0 0,-1 1 0,0-1 0,1 1 0,-1-1 0,0 1-1,1 0 1,-1 0 0,0 0 0,1 0 0,0 0 0,-1 0 0,1 0 0,-1 1-1,1-1 1,0 0 0,0 1 0,0-1 0,-1 2-47,0 0 136,1 0 0,-1 0 0,1 0 0,-1 0 0,1 1 0,0-1 0,0 0-1,0 1 1,1-1 0,-1 1 0,1-1 0,0 1 0,0-1 0,0 1 0,0 0 0,1-1 0,-1 1 0,1-1 0,0 0 0,0 1 0,0-1-1,1 0 1,-1 1 0,1-1 0,0 0 0,0 0 0,0 0 0,0-1 0,0 1 0,1 0 0,-1-1 0,1 1 0,-1-1 0,1 0 0,0 0-1,0 0 1,0 0 0,0-1 0,1 1 0,0 0-136,77-2-2782,-55-8-2216,-4-4-4574,-8-2-2556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2:4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12038,'13'5'7551,"-4"7"-3689,8 35-968,-17-45-2533,33 184 420,-32-190-8928,-1-2 853,0-2-4736</inkml:trace>
  <inkml:trace contextRef="#ctx0" brushRef="#br0" timeOffset="207.008">0 145 11653,'2'1'7934,"3"-1"-3566,28 1-1038,12-7-1473,55-15-3080,-72-2-5021,-13 3-2614,-4 2-3943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2:4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11365,'8'10'8596,"-3"4"-4273,4 32-2341,-8-38-1097,6 50-1491,-2-78-14144,-2 6 2971</inkml:trace>
  <inkml:trace contextRef="#ctx0" brushRef="#br0" timeOffset="200.518">11 99 11717,'-1'1'2722,"2"1"111,3 3-1889,-1-1-912,-1 0-2513,5 2-2385,2 0-6019</inkml:trace>
  <inkml:trace contextRef="#ctx0" brushRef="#br0" timeOffset="416.652">107 117 11749,'20'25'8843,"-3"1"-4058,44 106-2360,-61-132-2419,0-1 0,1 0-1,-1 0 1,0 0 0,0 0-1,1 1 1,-1-1 0,0 0 0,1 0-1,-1 0 1,1 1 0,-1-1-1,1 0 1,-1 1 0,1-1 0,0 0-1,-1 1 1,1-1 0,0 1 0,-1-1-1,1 1 1,0-1 0,0 1-1,-1 0 1,1-1 0,0 1 0,0 0-1,0 0 1,0 0 0,-1-1-1,1 1 1,0 0 0,0 0 0,0 0-1,0 0 1,0 0 0,-1 1 0,1-1-1,0 0 1,0 0 0,0 0-1,0 1 1,-1-1 0,1 0 0,0 1-1,0-1 1,-1 1 0,1-1-1,0 1 1,0-1 0,-1 1 0,1 0-1,-1-1 1,1 1 0,-1 0 0,1-1-1,-1 1 1,1 0 0,-1 0-1,0 0 1,1-1 0,-1 2-6,49-154-451,-43 145-2113,-3 6-1745,1 1-4633,0 1-2933</inkml:trace>
  <inkml:trace contextRef="#ctx0" brushRef="#br0" timeOffset="902.101">419 113 13430,'14'-5'6948,"9"-1"-1926,10 21-4170,-24-4-859,0 0 1,0 1-1,-1 0 0,0 0 1,-1 0-1,0 1 0,-1 0 1,-1 1-1,0-1 0,-1 1 1,0 0-1,-1 3 7,-1-8-1744,-12-38 823,8 25 1000,-1 0 0,0 0 1,0 0-1,0 1 0,0-1 1,0 1-1,-1 0 0,0 0 0,1 0 1,-1 0-1,0 1 0,0-1 1,-1 1-1,1 0 0,0 0 0,-1 1 1,1 0-1,-1-1 0,1 1 1,-1 1-1,0-1 0,0 1 0,1-1 1,-1 2-1,-3-1-79,5 4 255,-1 0 0,1 0 0,0 0 0,0 1 0,0-1 0,0 1 0,1-1 0,0 1 0,0 0 1,0 0-1,1 0 0,0 0 0,-1 1 0,2-1 0,-1 0 0,1 0 0,0 1 0,0-1 0,0 0 0,1 2-255,-1-5 10,0 0 1,-1 0-1,2 0 1,-1 0-1,0 0 1,0 0-1,1 0 0,-1-1 1,1 1-1,-1 0 1,1 0-1,0 0 1,0 0-1,0-1 0,0 1 1,0-1-1,0 1 1,0 0-1,0-1 1,1 0-1,-1 1 0,1-1 1,-1 0-1,1 0 1,-1 0-1,1 0 0,0 0 1,0 0-1,-1 0 1,1 0-1,0-1 1,0 1-1,0-1 0,0 1 1,0-1-1,0 0 1,0 0-1,0 0 1,0 0-1,0 0 0,-1 0 1,1 0-1,0-1 1,0 1-1,0-1 1,0 1-1,0-1 0,0 0 1,-1 0-1,1 0 1,0 0-1,-1 0 1,1 0-1,0-1-10,37-31-4531,-5-5-8517,-15 14-510</inkml:trace>
  <inkml:trace contextRef="#ctx0" brushRef="#br0" timeOffset="1466.164">662 6 10533,'9'-5'9167,"-1"19"-5033,2 24-1668,-9-37-2319,59 239 2473,-53-228-3863,2-24-14714,-7 1 4106</inkml:trace>
  <inkml:trace contextRef="#ctx0" brushRef="#br0" timeOffset="1835.579">828 210 11845,'18'7'7040,"4"-5"-3423,45-14-1606,-60 10-1563,-5 2-438,1 1 1,-1-1-1,1 0 1,-1-1 0,1 1-1,-1 0 1,1-1-1,-1 1 1,0-1-1,1 0 1,-1 1-1,1-1 1,-1-1-1,0 1 1,0 0 0,0 0-1,0-1 1,0 1-1,0-1 1,0 0-1,0 1 1,-1-1-1,1 0 1,0 0-1,-1 0 1,0 0 0,0-1-1,1 1 1,-1 0-1,0 0 1,-1-1-1,1 1 1,0-1-1,-1 1 1,1-1-1,-1 1 1,0 0 0,0-1-1,0 1 1,0-1-1,0 1 1,0-1-1,-1 0-10,-1 1 17,-1 0-1,0 0 1,0 0-1,0 0 0,0 0 1,0 0-1,0 1 1,0 0-1,0-1 0,-1 1 1,1 0-1,0 1 1,-1-1-1,1 0 0,-1 1 1,1 0-1,-1 0 1,1 0-1,-1 0 1,1 1-1,-1-1 0,1 1 1,0 0-1,-1 0 1,1 0-1,0 0 0,0 1 1,-1-1-1,1 1 1,0 0-1,1 0 0,-1 0 1,-2 2-17,2 0 128,-1 1 1,1-1 0,1 1-1,-1-1 1,1 1-1,0 0 1,0 0-1,0 0 1,0 0-1,1 0 1,0 1-1,0-1 1,1 0 0,-1 1-1,1-1 1,0 0-1,1 1 1,-1-1-1,1 0 1,0 0-1,0 1 1,1-1 0,1 4-130,-1-6-40,-1 0 0,1-1-1,-1 1 1,1-1 0,0 0-1,0 0 1,0 1 0,0-1-1,0 0 1,0-1-1,1 1 1,-1 0 0,1-1-1,-1 1 1,1-1 0,0 0-1,-1 0 1,1 0-1,0 0 1,0 0 0,0-1-1,0 1 1,-1-1 0,1 0-1,0 0 1,0 0-1,0 0 1,2-1 41,54-23-6383,-26-4-3785,-31 26 9370,15-13-9591</inkml:trace>
  <inkml:trace contextRef="#ctx0" brushRef="#br0" timeOffset="2205.457">1122 112 9588,'6'4'7588,"-1"6"-3527,4 29-1374,-8-32-1738,16 126 753,-6-153-1627,24-142-313,-35 160 237,1 0-1,0 0 1,-1 1-1,1-1 1,0 0-1,0 1 1,0-1 0,0 0-1,1 1 1,-1 0-1,0-1 1,0 1-1,1 0 1,-1-1 0,1 1-1,0 0 1,-1 0-1,1 0 1,0 0-1,-1 1 1,1-1-1,0 0 1,0 1 0,0-1-1,-1 1 1,1 0-1,0-1 1,0 1-1,0 0 1,0 0 0,0 0-1,0 1 1,0-1-1,0 0 1,-1 1-1,1-1 1,0 1-1,0 0 1,0-1 0,-1 1-1,1 0 1,0 0-1,-1 0 1,1 0-1,-1 1 1,1-1 0,-1 0-1,0 0 1,1 1-1,-1-1 1,0 1-1,0 0 1,0-1-1,0 1 1,0 0 0,0-1-1,-1 1 1,1 0-1,-1 0 1,1 0-1,-1-1 1,1 1 0,-1 0-1,0 0 1,0 1 1,17 152 1110,-13-197-10447,-2 20 1119,0 5-1640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2:4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8884,'1'17'8354,"12"-7"-3958,45-2-1788,-52-8-2055,9 0-455,0 0 1,0-1-1,1 0 0,-1-2 0,0 1 0,0-2 0,-1 0 0,1-1 0,-1 0 0,0-1 0,0-1 1,-1 0-1,1-1-98,-13 7 1,0 0 0,0 1 0,0-1 0,0 0 0,0 0 0,-1 0 0,1 0 0,0 0 0,-1 0 0,1 0 0,0 0 0,-1 0 0,1 0 0,-1 0 0,0 0 0,1 0 0,-1 0 0,0 0 0,1 0 0,-1-1 0,0 1 0,0 0 0,0 0 0,0 0 0,0 0 0,-1-1 0,1 1 0,0 0 0,0 0 0,-1 0 0,1 0 0,-1 0 0,1 0 0,-1 0 0,1 0 0,-1 0 0,1 0 0,-1 0 0,0 0 0,0 0 0,0 0 0,1 0 0,-1 1 0,-1-1-1,-44-30 14,39 28 20,-1 1 1,0 0-1,1 1 0,-1 0 0,0 0 0,0 0 0,0 1 0,0 1 1,0-1-1,0 1 0,0 0 0,0 1 0,0 0 0,1 0 0,-1 1 1,1 0-1,0 0 0,-5 3-34,8-4 48,0 1 1,1-1 0,-1 1-1,1 0 1,-1-1 0,1 2-1,0-1 1,0 0-1,1 1 1,-1-1 0,1 1-1,-1 0 1,1 0 0,0-1-1,1 2 1,-1-1-1,1 0 1,-1 0 0,1 0-1,1 1 1,-1-1 0,1 0-1,-1 1 1,1-1-1,0 1 1,1-1 0,-1 1-1,1-1 1,0 0 0,0 0-1,0 1 1,1-1-1,-1 0 1,1 1-49,1 2 25,1 0 0,-1-1-1,1 1 1,0-1 0,1 0 0,-1 0-1,1 0 1,0-1 0,1 1 0,-1-1 0,1 0-1,0-1 1,1 0 0,-1 0 0,1 0 0,-1-1-1,1 1 1,0-2 0,0 1 0,1-1-1,-1 0 1,0-1 0,1 1 0,5-1-25,-8-1-238,1 0-1,0-1 1,-1 1 0,1-1 0,-1 0 0,0-1-1,1 1 1,-1-1 0,0 0 0,0-1 0,0 1-1,0-1 1,0 0 0,0 0 238,19-15-4706,-2 0-4474,-9 5-2575</inkml:trace>
  <inkml:trace contextRef="#ctx0" brushRef="#br0" timeOffset="563.356">534 0 10613,'-8'1'9054,"-11"9"-6968,12-6-855,-66 46 2716,69-45-3865,-1 0 1,1 0-1,0 0 1,0 1-1,1-1 1,-1 1-1,1 0 1,1 0-1,-1 0 1,1 1-1,0-1 1,0 1-1,1-1 1,0 1-1,0-1 1,1 1-1,-1 0 1,2 3-83,-1-9 2,0 1 0,0-1 0,0 0 0,0 1 0,1-1 0,-1 1-1,0-1 1,1 1 0,0-1 0,-1 0 0,1 1 0,0-1 0,-1 0 0,1 0 0,0 1 0,0-1 0,0 0 0,0 0 0,0 0 0,1 0 0,-1 0 0,0 0 0,0-1 0,0 1 0,1 0 0,-1-1 0,1 1 0,-1 0 0,0-1 0,1 0 0,-1 1 0,1-1 0,-1 0 0,1 0 0,-1 0 0,1 0 0,-1 0 0,1 0 0,-1 0 0,1 0-1,0-1-1,58-24-174,-53 18-41,0 0-1,-1-1 1,0 0-1,0-1 0,-1 1 1,0-1-1,0 0 1,-1-1-1,0 1 1,-1-1-1,0 1 1,0-1-1,-1 0 0,-1 0 1,1-8 215,-18 45 2065,21 143-206,-3-150-1744,-1-12-80,-1 2 2,1 0 1,0 0-1,0 0 1,1 0 0,1-1-1,0 1 1,0-1-1,1 1 1,0-1-1,0 0 1,1-1 0,4 6-38,2-54-2663,-10 30-138,5-28-9154,-1 13-224</inkml:trace>
  <inkml:trace contextRef="#ctx0" brushRef="#br0" timeOffset="932.941">715 23 8948,'-6'26'11780,"6"4"-6539,18 57-3162,-18-84-2074,1-1 0,-1 1 0,0 0 0,1-1 1,0 1-1,-1-1 0,1 1 0,0-1 0,1 1 1,-1-1-1,0 1 0,1-1 0,-1 0 1,1 0-1,0 0 0,-1 0 0,1 0 0,0 0 1,0 0-1,1-1 0,-1 1 0,0-1 0,0 1 1,1-1-1,-1 0 0,1 0 0,-1 0 1,1 0-1,0 0 0,-1-1 0,1 1 0,0-1 1,-1 0-1,1 0 0,0 0 0,-1 0 1,1 0-1,0 0 0,-1-1 0,1 1 0,0-1 1,-1 0-1,1 0 0,-1 0 0,2-1-5,2-4-6,-1-1 0,0 0-1,0 0 1,-1 0 0,0-1-1,0 1 1,-1-1-1,0 0 1,0 0 0,-1 0-1,0 0 1,0-1 0,-1 1-1,0-1 1,-1 1 0,0 0-1,0-1 1,-1 1 0,0-1-1,0 1 1,-1-1 6,-5 5-4187,5 16-8450,3-7 1328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2:4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36 9252,'9'-3'12364,"-14"10"-10356,-56 68 1402,-54 187-2591,14-13-689,88-202-95,3 1-1,1 1 0,3-1 0,2 1 0,1 35-34,5 25 71,-4-61-63,3-1-1,1 0 1,3 0 0,1 0 0,3 0 0,1-1 0,16 39-8,103 243 688,-117-296-569,1-1-1,1 0 1,2-1 0,1-1 0,1-1-1,1 0 1,2-2 0,5 5-119,73 82 1310,-121-151-5934,3-1-2966,5 15 870</inkml:trace>
  <inkml:trace contextRef="#ctx0" brushRef="#br0" timeOffset="896.779">264 2190 9172,'6'-3'9804,"4"3"-4586,23 8-3144,-21-4-364,174 76 2156,-208-106-10403,11 2-7930,9 13 3643</inkml:trace>
  <inkml:trace contextRef="#ctx0" brushRef="#br0" timeOffset="1135.064">518 2087 10709,'-4'17'10185,"1"3"-4079,-1 10-2844,-2 18-3315,-4 28 175,-1-68-2834,-1-21-4108,9-1-1101,2-4-4941</inkml:trace>
  <inkml:trace contextRef="#ctx0" brushRef="#br0" timeOffset="1984.219">148 8 10933,'6'6'7608,"5"-2"-3563,27 0-915,-34-4-2239,11 1-514,0 0-1,0-1 1,0-1 0,0-1 0,0 0-1,0 0 1,-1-2 0,1 0 0,11-5-377,-34 101 1470,17 23-1758,-22-138-18436,8 12 6284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3:0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52 5442,'1'-3'387,"0"0"0,0 0 0,1 0 0,-1 0 0,1 1 0,-1-1-1,1 0 1,0 1 0,0-1 0,0 1 0,0 0 0,1 0-1,-1 0 1,1 0 0,-1 0 0,1 0 0,0 1 0,-1-1 0,1 1-1,0-1 1,0 1 0,0 0 0,0 1 0,2-2-387,-3 9 8675,-27 29-6116,-69 79-603,31-38-1420,47-64-537,-4 16-14,16-17 204,11 2 452,108 80 247,-8-4-397,-125-104-3311,3-14-3983,7 7-214</inkml:trace>
  <inkml:trace contextRef="#ctx0" brushRef="#br0" timeOffset="7854.311">6194 266 7331,'3'4'8317,"-8"-5"-3691,-46-30-1134,17 4-2555,-1 2 1,0 2 0,-2 1 0,-34-15-938,53 27-736,34 13-4307,-3 2 2369,-1 2-5638,-3-1-2424</inkml:trace>
  <inkml:trace contextRef="#ctx0" brushRef="#br0" timeOffset="8217.317">6191 271 8708,'-11'6'11026,"-6"19"-8867,12-16-879,-7 5-745,-2 1-1,0-2 0,0 0 0,-1 0 1,-1-2-1,0 0 0,-2 1-534,-66 51 585,77-58-544,8-5-103,-1 0 0,0 1 1,0-1-1,0 0 0,0 0 1,1 0-1,-1 0 0,0 0 1,0 1-1,0-1 0,0 0 1,0 0-1,0 0 0,0 0 1,0 1-1,0-1 0,1 0 1,-1 0-1,0 0 0,0 1 1,0-1-1,0 0 0,0 0 1,0 0-1,0 1 0,0-1 1,0 0-1,-1 0 0,1 0 62,6-1-1116,6-3-3564,-3 0-4589,-3 0-1400</inkml:trace>
  <inkml:trace contextRef="#ctx0" brushRef="#br0" timeOffset="10766.757">6129 313 9396,'7'0'8347,"-22"6"-4894,-161-11 1789,79 2-4732,-222-4 1433,-61-15-1215,126 17-272,-18 13-152,132-2-202,-41-3 68,-89 0-74,83-13 22,53 8-116,-11 1 22,-45-9-40,1 12 86,27-16-73,-13 16 3,-10-12 6,-47 11-84,44 2 73,64 1 58,4 1-26,-101-10-78,56 9 56,12 4-39,65-9 71,-12 0-37,-38 8-32,22-9 45,-55-8 1,71 22-118,75-18 131,-63 0 15,-28 3-133,20 5 155,12 14-69,24-22-59,19 10 62,32-2 1,1-1 1,-1 0-1,0 0 0,0-1 1,-1 0-1,1 0 1,0-1-1,1-1 1,-1 1-1,-9-4 1,-71-1 8,80 3-539,67-27-7059,-32 13 5104,4-4 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3:1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10101,'2'4'7782,"1"3"-3393,10 41-855,20 193-1354,-20-169-3170,-20-105-17816,4 22 10632</inkml:trace>
  <inkml:trace contextRef="#ctx0" brushRef="#br0" timeOffset="253.954">1 242 8596,'3'-4'7829,"4"1"-3926,18-1-308,27 11-262,-25-2-2882,0-4-3679,9-12-10494,-25 4 2981</inkml:trace>
  <inkml:trace contextRef="#ctx0" brushRef="#br0" timeOffset="724.028">216 54 10437,'1'5'8345,"7"14"-5744,11 143 819,-2-36-2710,1-231-646,7 30-221,-23 74 153,-1 0 0,1 0 1,0 0-1,0 0 1,0 1-1,0-1 0,0 0 1,1 1-1,-1-1 0,0 1 1,0 0-1,0 0 1,0 0-1,0 0 0,0 0 1,1 0-1,-1 1 0,0-1 1,0 1-1,0-1 1,0 1-1,0 0 0,0 0 1,0 0-1,0 0 0,0 0 1,-1 0-1,1 0 1,0 1-1,-1-1 0,1 1 1,-1-1-1,1 1 0,-1-1 1,0 1-1,1 0 1,-1 0-1,0 0 0,0 1 4,6 10 159,-1 0 0,-1 1-1,0 0 1,-1 0 0,0 0 0,-2 1-1,1-1 1,-2 1 0,1-1 0,-2 9-159,16-62-20463,-10 25 14076</inkml:trace>
  <inkml:trace contextRef="#ctx0" brushRef="#br0" timeOffset="979.192">492 208 10757,'20'46'11939,"-8"32"-9994,-8-43-2236,-4-41-9247,1-3 4525,-1-5-4770</inkml:trace>
  <inkml:trace contextRef="#ctx0" brushRef="#br0" timeOffset="1219.777">511 133 11797,'2'0'2802,"0"2"63,0 0-1728,0 1-673,1 0-688,-1 0-1681,1 1-881,2 2-2032,0-3-4498</inkml:trace>
  <inkml:trace contextRef="#ctx0" brushRef="#br0" timeOffset="1572.927">744 182 10405,'0'-14'10536,"-18"9"-7407,-24 11-1713,40-5-1402,0 0-1,1 0 1,-1 0-1,0 0 1,1 0 0,-1 0-1,1 0 1,0 0-1,-1 1 1,1-1-1,0 1 1,0-1-1,-1 1 1,1-1-1,1 1 1,-1 0 0,0-1-1,0 1 1,1 0-1,-1 0 1,0-1-1,1 1 1,0 0-1,-1 0 1,1 0-1,0 0 1,0 0-1,0 0 1,1-1 0,-1 1-1,0 0 1,1 0-1,-1 0 1,1 0-1,-1-1 1,1 1-1,0 0 1,0-1-1,0 1 1,0 0-1,0-1 1,0 1 0,0-1-1,0 1 1,1-1-1,-1 0 1,0 0-1,1 1 1,0-1-1,-1 0 1,1 0-1,-1-1 1,2 1-14,1 0 27,0-1 1,1 0-1,-1 1 0,0 0 1,0 0-1,0 0 0,0 1 1,0-1-1,0 1 0,0 0 1,0 0-1,-1 1 0,1-1 1,-1 1-1,1-1 1,-1 1-1,0 0 0,0 0 1,0 1-1,-1-1 0,1 1 1,-1-1-1,0 1 0,0 0 1,0 0-1,0 0 0,-1 0 1,1 0-1,-1 0 0,0 0 1,0 0-1,-1 1 0,1-1 1,-1 0-1,0 0 0,0 1 1,0-1-1,-1 0 0,0 1 1,0-1-28,0-1 44,-1-1-1,0 0 1,0-1 0,0 1 0,0 0-1,0 0 1,-1-1 0,1 1 0,0-1-1,-1 0 1,1 0 0,-1 0 0,1 0-1,-1 0 1,1 0 0,-1-1 0,0 1-1,1-1 1,-1 0 0,0 0 0,1 0-1,-1 0 1,0 0 0,-2-1-44,-37-11-3086,27-20-12510,15 17 5946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3:2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12182,'6'20'7787,"0"0"-3439,6 77-1626,-14-85-3847,0-21-2342,-1-21-7887,1 13 277</inkml:trace>
  <inkml:trace contextRef="#ctx0" brushRef="#br0" timeOffset="193.818">1 0 11445,'0'3'2898,"0"1"-1,4 1-1152,-1-1-1009,0-1-608,1 0-416,3-1-352,-2 1-2258,2-2-2288,4 2-5635</inkml:trace>
  <inkml:trace contextRef="#ctx0" brushRef="#br0" timeOffset="547.626">229 61 11125,'4'-12'10234,"-23"3"-6899,-35 43-1845,53-33-1486,0 0 0,0 0 0,0 0 0,0 0-1,0 1 1,0-1 0,0 0 0,1 0 0,-1 1 0,0-1 0,1 1 0,-1-1 0,1 1 0,-1-1 0,1 0 0,0 1 0,0-1 0,0 1 0,0 0 0,0-1 0,0 1-1,0-1 1,0 1 0,0-1 0,1 1 0,-1-1 0,1 0 0,-1 1 0,1-1 0,-1 1 0,1-1 0,0 0 0,0 1 0,0-1 0,0 0 0,0 0 0,0 0-1,0 0 1,1 1-4,10 7 23,50 43-16,-60-50 41,0-1 0,-1 1 0,0 0 1,1 0-1,-1-1 0,0 1 0,0 0 1,0 0-1,0 0 0,0 0 1,0 0-1,-1 0 0,1 1 0,-1-1 1,1 0-1,-1 0 0,0 0 1,0 1-1,0-1 0,0 0 0,0 0 1,-1 0-1,1 1 0,-1-1 0,1 0 1,-1 0-1,0 0 0,1 0 1,-1 0-1,-1 0 0,1 0 0,0 1-48,-2-1 30,1-1-1,-1 1 1,1 0-1,-1-1 0,0 0 1,1 0-1,-1 1 1,0-2-1,0 1 1,0 0-1,0 0 0,0-1 1,0 0-1,0 0 1,0 0-1,0 0 0,0 0 1,0 0-1,0-1 1,-2 0-30,-34-13-4294,23-3-2717,8 9 845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4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6515,'0'8'9245,"1"2"-3612,2 17-1838,2 28-2963,0 64 134,-8-118-4708,2-21-6848,2 7-2048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3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17 708 8468,'-4'6'8294,"13"-18"-5917,14-24-1640,82-202 1861,-54 81-1553,-44 124-966,3 1-1,0 0 1,2 0 0,2 1-1,1-1-78,15-43 200,-30 75-182,0 1 0,1-1-1,-1 0 1,0 1-1,0-1 1,0 0 0,0 1-1,1-1 1,-1 0-1,0 1 1,0-1-1,1 0 1,-1 0 0,0 0-1,0 1 1,1-1-1,-1 0 1,0 0 0,1 0-1,-1 1 1,0-1-1,1 0 1,-1 0 0,0 0-1,1 0 1,-1 0-1,0 0 1,1 0 0,-1 0-1,0 0 1,1 0-1,-1 0 1,1 0 0,-1 0-1,0 0 1,1 0-1,-1 0 1,0-1 0,1 1-1,-1 0 1,0 0-1,0 0 1,1 0-1,-1-1 1,0 1 0,1 0-1,-1 0 1,0-1-1,0 1 1,1 0 0,-1 0-1,0-1 1,0 1-1,0 0 1,0-1 0,1 1-1,-1 0 1,0-1-1,0 1 1,0 0 0,0-1-1,0 1 1,0 0-1,0-1 1,0 1 0,0 0-1,0-1 1,0 1-1,0-1-17,79 263 2303,-73-230-2276,1-1 0,2-1 0,1 0 1,1 0-1,2-1 0,1 0 0,1-1 0,1-1 1,2 0-1,1-1-27,50 49 18,-103-86-2,11-1-7,1-1 0,1-1 0,0-1 0,0-1 0,2 0 0,-10-11-9,-80-62-8,81 70 12,0 2 1,-2 2 0,0 0-1,-1 2 1,0 2 0,-1 0-1,0 2 1,-17-2-5,38 7-24,46-2 37,107 6-31,250-44 117,-257 31-174,-147 14 104,-80 83 334,-32-2 488,-36 79 67,133-136-861,-1 0 1,-1-2-1,-1-1 0,-1-2 1,-1-1-1,-31 13-57,22-16 24,55-61-3519,-7 33 3119,9-12-3250,-1-4-5453,0-1-4871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3:2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24 8532,'3'-16'9935,"-13"9"-5464,-36 12-1997,40-2-2404,0 0 0,1 1 1,-1 0-1,1 0 1,0 0-1,0 1 0,0 0 1,1 0-1,0 0 0,0 0 1,0 1-1,0-1 1,1 1-1,0 0 0,0 0 1,1 0-1,0 1 0,0-1 1,0 1-1,1-1 1,0 1-1,0-1 0,0 1 1,1 0-1,0-1 0,1 1 1,-1 0-1,1-1 1,1 4-71,0-7 1,1 0 1,-1-1 0,1 1 0,-1 0 0,1-1 0,0 1 0,0-1 0,0 0 0,1 0 0,-1 0 0,0-1 0,1 1 0,-1-1 0,1 1-1,-1-1 1,1 0 0,0-1 0,-1 1 0,1-1 0,0 1 0,-1-1 0,1 0 0,0-1 0,0 1 0,-1-1 0,1 1 0,0-1-1,-1 0 1,1 0 0,-1-1 0,1 1 0,-1-1 0,1 0 0,-1 1 0,0-2 0,0 1 0,0 0 0,0-1 0,-1 1 0,1-1-1,0 0 1,-1 0 0,1-1-2,2-2-63,0-1 0,-1 0 0,0 0 0,0 0 0,-1 0 0,1-1 1,-2 1-1,1-1 0,-1 0 0,0 0 0,-1 0 0,0 0 0,0 0 0,-1 0 0,1-1 63,-7-20-398,-3 59 1153,11-9-568,0 0-1,1-1 0,1 1 1,1-1-1,1 0 0,7 16-186,-2-3 70,-9-26-4,1 0 0,-1 0 0,0 1 0,0-1 0,-1 1 0,0-1 0,-1 1 1,1-1-1,-1 1 0,-1 0 0,1-1 0,-2 1 0,1-1 0,-2 6-66,0-11 27,0-1 0,0 1 1,0 0-1,0-1 0,0 0 0,0 0 0,-1 0 0,1 0 0,0 0 0,-1-1 0,1 0 0,-1 1 0,1-1 0,0 0 0,-1-1 0,1 1 1,-1-1-1,1 1 0,0-1 0,-1 0 0,1 0 0,0 0 0,0-1 0,0 1 0,0-1 0,0 0 0,-2-2-27,-7-19-3448,46-34-13543,-22 43 14004,5-8-3363</inkml:trace>
  <inkml:trace contextRef="#ctx0" brushRef="#br0" timeOffset="601.406">327 45 12150,'2'-3'364,"0"0"0,1 1 0,0-1 0,0 0 0,0 1 0,0 0 0,0 0 0,0 0 0,0 0 0,1 0 0,-1 0 0,1 1 0,-1 0 0,1 0 0,0 0 0,-1 0 0,1 0 0,0 1 0,0 0 0,0-1 0,-1 1 0,1 1 0,0-1 0,0 1 0,0-1 0,-1 1 0,1 0 0,0 0 1,-1 1-1,1-1 0,-1 1 0,0 0 0,1 0 0,-1 0 0,0 0 0,0 0 0,0 1 0,0-1 0,-1 1 0,2 2-364,3 7-31,-1 2 1,0-1-1,-1 1 0,-1-1 0,0 1 1,0 1-1,-2-1 0,0 0 1,0 1-1,-1 5 31,-44-70-1128,42 47 1147,0 1 1,0-1-1,-1 1 0,1-1 1,-1 1-1,0 0 1,1 0-1,-1 0 1,0 0-1,0 0 1,-1 0-1,1 0 1,0 1-1,0-1 1,-1 1-1,1-1 1,-1 1-1,0 0 1,1 0-1,-1 0 0,0 1 1,1-1-1,-1 1 1,0-1-1,0 1 1,1 0-1,-1 0 1,0 0-1,0 0 1,0 1-1,1-1 1,-1 1-1,0-1 1,0 1-1,1 0 0,-1 0 1,1 0-1,-1 1 1,1-1-1,-1 1 1,1-1-1,0 1 1,0 0-1,0 0 1,0 0-1,0 0 1,0 0-20,-1 2 154,1-1 0,0 1-1,0 0 1,0-1 0,1 1 0,-1 0 0,1 0 0,0 0 0,0 0 0,0 0 0,0 0 0,1 0 0,0 1 0,0-1 0,0 0-1,0 0 1,1 0 0,0 0 0,-1 0 0,2 0 0,-1 0 0,0 0 0,1 1-154,2-3-49,0-1 0,1 0 0,-1 0 0,0 0 1,1-1-1,-1 1 0,0-1 0,1 0 0,-1 0 0,0-1 0,1 1 0,-1-1 1,0 0-1,1 0 0,-1-1 0,0 1 0,0-1 0,0 0 0,0 0 1,-1 0-1,1 0 0,2-2 49,57-54-9175,-16 13-2150,-35 36 3185</inkml:trace>
  <inkml:trace contextRef="#ctx0" brushRef="#br0" timeOffset="902.157">593 51 11989,'22'50'10832,"-8"2"-6192,-4 113-5630,-6-185-16618,-3 8 8761</inkml:trace>
  <inkml:trace contextRef="#ctx0" brushRef="#br0" timeOffset="1102.773">628 48 10261,'0'-2'577,"0"0"1,1 0 0,0-1-1,-1 1 1,1 0 0,0 0 0,0 0-1,0 0 1,0 0 0,1 0-1,-1 1 1,0-1 0,1 0-1,-1 1 1,1-1 0,0 1 0,-1-1-1,1 1 1,0 0 0,0-1-1,0 1 1,0 0 0,0 1-1,0-1-577,1 0 135,-1 1 0,0-1 0,1 1 0,-1 0 0,1 0 0,-1 0-1,1 0 1,-1 0 0,1 1 0,-1-1 0,0 1 0,1 0 0,-1 0 0,0-1-1,1 1 1,-1 1 0,0-1 0,0 0 0,0 0 0,0 1 0,0-1-1,1 2-134,0-1 27,0 0-1,0 0 0,0 1 0,0-1 0,-1 1 0,1-1 0,-1 1 1,0 0-1,1 0 0,-1 0 0,-1 0 0,1 0 0,0 1 0,-1-1 1,1 0-1,-1 1 0,0-1 0,0 1 0,-1-1 0,1 1 0,-1 0 1,0-1-1,0 1 0,0 0 0,0-1 0,0 1 0,-1 0 0,0-1 1,0 1-1,0-1 0,0 1 0,0-1 0,-1 0 0,1 1 1,-1-1-1,0 0 0,0 0 0,0 0 0,0 0 0,-1 0 0,1-1 1,-1 1-1,0-1 0,0 0 0,0 0 0,0 0 0,0 0 0,0 0 1,0 0-1,-1-1 0,1 0 0,-1 1 0,1-1 0,-1-1 0,0 1-26,-21-8-904,22-30-6982,7 24 3424,1 4-1668,1 0-3002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3:57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8916,'5'3'7554,"-2"4"-3901,0 19-1241,-3-25-2102,1 54 1784,-2-19-1918,2 0-1,2-1 1,1 0 0,1 1 0,2-2-1,5 12-175,-9-41-2413,1-14-10923,-3 9 12982,0-8-9520</inkml:trace>
  <inkml:trace contextRef="#ctx0" brushRef="#br0" timeOffset="184.891">1 190 10885,'31'4'10777,"14"12"-7081,7 1-5425,-40-16-1755,-1-3-5328,-3-2-2505</inkml:trace>
  <inkml:trace contextRef="#ctx0" brushRef="#br0" timeOffset="601.672">234 183 9828,'17'43'10995,"1"24"-8365,0 2-2115,-16-92-485,8-123 463,-9 145-473,0-1 0,-1 1 0,1 0 1,0-1-1,0 1 0,0 0 0,1 0 0,-1 0 0,0 0 0,0 0 0,1 0 0,-1 0 0,0 0 0,1 0 0,-1 1 0,1-1 1,-1 0-1,1 1 0,-1-1 0,1 1 0,0 0 0,-1-1 0,1 1 0,-1 0 0,1 0 0,0 0 0,-1 0 0,1 1 1,0-1-1,-1 0 0,1 1 0,-1-1 0,2 1-20,24 5-2611,-12-2-2089,-2-2-3317,-4-3-1793</inkml:trace>
  <inkml:trace contextRef="#ctx0" brushRef="#br0" timeOffset="986.717">454 188 10197,'3'29'8002,"2"7"-3966,-4-31-3926,0 0 0,0 0 0,1 0 0,-1 0-1,1 0 1,0 0 0,0 0 0,1-1 0,-1 1 0,1-1 0,0 1 0,0-1 0,1 0 0,2 3-110,-4-6 7,-1 0 0,1 0 0,-1 0 0,1 0 0,-1 0 1,1-1-1,0 1 0,-1 0 0,1-1 0,0 1 0,0-1 1,-1 0-1,1 1 0,0-1 0,0 0 0,0 0 1,0 0-1,-1-1 0,1 1 0,0 0 0,0-1 0,0 1 1,-1-1-1,1 1 0,0-1 0,-1 0 0,1 0 0,-1 0 1,1 0-1,0 0 0,-1 0 0,0 0 0,1 0 1,-1 0-1,0-1 0,0 1 0,0-1 0,0 1 0,0-1 1,0 1-1,1-2-7,30-71 50,-30 24-161,-2 32-3241,0 17-6685,1 1-565</inkml:trace>
  <inkml:trace contextRef="#ctx0" brushRef="#br0" timeOffset="1388.589">694 57 11397,'25'64'11541,"-16"39"-7981,-1-3-4054,2-120-16791,-7 7 8582</inkml:trace>
  <inkml:trace contextRef="#ctx0" brushRef="#br0" timeOffset="1804.145">812 141 9941,'6'30'8940,"2"5"-5607,24 39-1835,-31-73-1487,0 0 1,0 0-1,0 1 0,0-1 0,1 0 1,-1 0-1,0 0 0,1 0 0,-1-1 1,1 1-1,-1 0 0,1 0 0,-1-1 1,1 1-1,0-1 0,-1 0 0,1 1 1,-1-1-1,1 0 0,0 0 0,-1 0 0,1 0 1,0 0-1,-1 0 0,1 0 0,0-1 1,-1 1-1,1-1 0,-1 1 0,1-1 1,0 0-1,-1 1 0,0-1 0,1 0 1,-1 0-1,1 0 0,-1 0 0,0 0 1,1-1-12,39-52-204,-27-30 201,-8 118 2650,20 182-1036,-25-213-1556,-1 1-1,0-1 0,-1 1 0,1-1 1,-1 1-1,1-1 0,-1 1 1,0-1-1,-1 1 0,1-1 0,0 0 1,-1 0-1,0 0 0,0 0 1,0 0-1,0 0 0,0 0 0,0 0 1,-1-1-1,0 1-54,2-3 10,0 1 1,-1-1-1,1 1 0,-1-1 0,1 1 0,-1-1 1,1 0-1,-1 0 0,1 0 0,0 0 1,-1 0-1,1 0 0,-1 0 0,1-1 0,-1 1 1,1 0-1,-1-1 0,1 1 0,0-1 1,-1 0-1,1 1 0,0-1 0,0 0 0,-1 0 1,1 0-1,0 0 0,0 0 0,0 0-10,-15-8-2103,12 9-526,0-1-2347,1-2-3845,1 0-2208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0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9796,'3'70'12311,"7"37"-8088,2 39-4405,-15-132-4055,-2-34-8593,3 13 3765</inkml:trace>
  <inkml:trace contextRef="#ctx0" brushRef="#br0" timeOffset="253.596">0 214 11221,'11'-1'7596,"1"0"-3664,24-4-2256,-27 4-801,43-16-3552,-36 9-1898,0 0-3618,-6 1-1646</inkml:trace>
  <inkml:trace contextRef="#ctx0" brushRef="#br0" timeOffset="669.695">192 30 10101,'14'67'10703,"-2"33"-8126,-3-18-1483,7-30-672,-5-150-505,-10 93 72,1 0 0,0 0 1,0 1-1,0-1 0,0 1 0,1 0 0,-1 0 0,1 0 1,0 0-1,1 0 0,-1 1 0,1-1 0,-1 1 0,1 0 1,0 0 10,-3 2 1,1 0 1,-1 0 0,0 0-1,1 1 1,-1-1 0,0 0-1,1 1 1,-1-1 0,1 1-1,-1-1 1,0 1 0,1 0-1,0 0 1,-1-1 0,1 1-1,-1 0 1,1 0 0,-1 1-1,1-1 1,-1 0-1,1 0 1,-1 1 0,0-1-1,1 1 1,-1-1 0,1 1-1,-1 0 1,0 0 0,1-1-1,-1 1 1,0 0 0,0 0-1,0 0 1,0 0 0,0 0-1,0 1 1,0-1 0,0 0-1,0 0 1,0 1 0,-1-1-1,1 0 1,0 1 0,-1-1-1,1 1 1,-1-1 0,0 1-1,1 0-1,3 10 87,0 0-1,0 0 1,-1 0 0,-1 1-1,0-1 1,0 1-1,-2-1 1,1 1-1,-2 0-86,11-33-16543,-6 10 7592</inkml:trace>
  <inkml:trace contextRef="#ctx0" brushRef="#br0" timeOffset="1039.472">454 228 10933,'7'-1'2222,"32"-5"4500,17-8-4159,-55 14-2538,1 0 1,-1 0-1,0 0 1,1 0 0,-1 0-1,1 0 1,-1 0-1,0-1 1,1 1 0,-1-1-1,0 1 1,1-1-1,-1 1 1,0-1 0,0 0-1,1 1 1,-1-1-1,0 0 1,0 0 0,0 0-1,0 0 1,0 0-1,0 0 1,-1 0 0,1-1-1,0 1 1,0 0-1,-1 0 1,1 0 0,-1-1-1,1 1 1,-1 0-1,1-1 1,-1 1 0,0-1-1,0 1 1,0 0 0,0-1-1,0 1 1,0-1-1,0 1 1,0 0 0,0-1-1,-1 1 1,1 0-1,-1-1 1,1 1 0,-1 0-1,1-1 1,-1 1-1,0 0 1,0 0 0,1 0-1,-1-1 1,0 1-1,0 0 1,0 0 0,0 1-1,0-1 1,0 0-1,-1 0 1,1 0-26,-2 0 83,-1 0 0,1 0 0,-1 1 0,1-1 0,-1 1 0,1 0 0,-1 0 0,1 0 0,-1 0 0,1 1 0,-1-1 0,1 1-1,-1 0 1,1 0 0,0 0 0,-1 0 0,1 1 0,0-1 0,0 1 0,0 0 0,0 0 0,0 0 0,0 0 0,1 1 0,-1-1 0,1 1 0,0 0 0,-1-1 0,1 1 0,1 0 0,-1 0 0,0 0 0,1 1 0,-1-1 0,1 0 0,0 1 0,0-1-1,0 0 1,0 1 0,1-1 0,0 1 0,-1-1 0,1 1 0,1-1 0,-1 1 0,0-1 0,1 1 0,0-1 0,0 1 0,0-1 0,0 1 0,1 2-83,1-1 36,0-1 1,0 1-1,0-1 1,0 1-1,1-1 1,-1 0-1,1 0 1,0-1-1,0 1 1,1-1-1,-1 0 1,1 0-1,-1 0 1,1-1-1,0 0 1,0 0-1,0 0 1,1 0-1,-1-1 1,0 0-1,0 0 1,1 0-1,-1 0 1,1-1-1,-1 0 1,1-1-1,-1 1 1,0-1-1,1 0 1,-1 0-1,0 0 0,0-1 1,1 0-1,-1 0 1,0 0-1,-1-1 1,5-2-37,12-16-5491,-17-8-9868,-6 17 6534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2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96 9524,'-13'-7'9050,"-4"11"-4730,-22 32-1333,36-29-2861,-1-1-1,2 0 1,-1 1 0,1 0-1,0-1 1,1 1 0,-1 0-1,1 0 1,1 0 0,-1 0-1,1 0 1,1 0 0,-1 2-126,0-7-5,1 0 0,-1 1 0,0-1 0,1 0 0,-1 0 0,1 0 0,0 0 0,-1 0 0,1 0 0,0 0 0,0 0 0,0 0 0,1 0 0,-1 0 0,0-1 0,1 1 0,-1 0 0,1-1 0,0 1 0,-1-1 0,1 0 0,0 0 0,0 1 0,0-1 0,0 0 0,0-1 0,0 1 0,0 0 0,0 0 0,0-1 0,0 1 0,0-1 0,1 0 0,-1 0 0,0 0 0,0 0 0,0 0 0,1 0 0,-1-1 0,0 1 1,0-1-1,0 1 0,0-1 5,58-23-5912,-21 6-5347,-18 11 1145</inkml:trace>
  <inkml:trace contextRef="#ctx0" brushRef="#br0" timeOffset="322.904">247 123 11013,'-11'8'7012,"-14"20"-1226,24-25-5763,0-1 0,0 1 0,0-1 0,0 1 0,0 0 0,0-1 0,1 1-1,-1 0 1,1 0 0,0-1 0,0 1 0,0 0 0,0 0 0,0 0 0,1-1 0,-1 1 0,1 0 0,0-1 0,0 1 0,0 0 0,0-1 0,0 1 0,1-1 0,-1 1 0,1-1-1,-1 0 1,1 0 0,0 0 0,0 0 0,0 0 0,0 0 0,0 0 0,0-1 0,1 1 0,-1-1 0,1 1 0,-1-1 0,1 0 0,-1 0 0,1 0 0,0 0 0,-1-1 0,1 1-1,0-1 1,0 1 0,-1-1 0,1 0 0,0 0 0,0 0 0,-1-1 0,1 1 0,0-1 0,0 1 0,-1-1 0,1 0-23,0 0-28,0 1 0,0-1 0,-1 0 0,1 0 1,0 0-1,-1 0 0,1-1 0,-1 1 0,1-1 0,-1 1 0,0-1 1,0 0-1,1 0 0,-1 0 0,-1 0 0,1 0 0,0 0 0,0-1 0,-1 1 1,1-1-1,-1 1 0,0-1 0,0 1 0,0-1 0,0 0 0,0 1 1,-1-1-1,1 0 0,-1 0 0,0 0 0,1 1 0,-1-1 0,-1 0 1,1 0-1,0 0 0,-1 0 0,1 1 0,-1-1 0,0 0 0,0 0 1,0 1-1,0-1 0,-1-1 28,-5-3 111,6 5-97,0 0 0,0 0 1,0 1-1,0-1 0,-1 0 1,1 1-1,0-1 0,-1 1 0,0 0 1,1-1-1,-1 1 0,0 0 1,1 0-1,-1 0 0,0 0 1,0 0-1,0 1 0,0-1 1,0 0-1,0 1 0,0 0 1,0-1-1,0 1 0,0 0 1,0 0-1,-1 0-14,0 2-3014,9-4-8499,-1-1 1698</inkml:trace>
  <inkml:trace contextRef="#ctx0" brushRef="#br0" timeOffset="802.092">401 110 9861,'20'36'8580,"-7"3"-5257,11 24-1884,-25-64-1440,1 1 0,0 0 0,0-1 0,0 1 0,0 0 0,0-1 0,0 1 0,0-1 0,0 1 0,0 0 0,0-1 0,0 1 1,0 0-1,0-1 0,0 1 0,0-1 0,1 1 0,-1 0 0,0-1 0,0 1 0,0 0 0,0-1 0,1 1 0,-1 0 0,0 0 0,0-1 0,1 1 1,-1 0-1,0 0 0,1-1 0,-1 1 0,0 0 0,1 0 0,-1 0 0,0-1 0,1 1 0,-1 0 0,0 0 0,1 0 0,-1 0 0,0 0 0,1 0 1,-1 0-1,1 0 0,-1 0 0,0 0 0,1 0 0,-1 0 0,0 0 0,1 0 0,-1 0 0,0 0 0,1 0 0,-1 1 0,0-1 0,1 0 0,-1 0 0,0 0 1,1 1-1,-1-1 0,0 0 0,1 0 0,-1 1 0,0-1 0,0 0 1,4-32-65,-4 28 63,-1 1-13,1 0 1,-1-1-1,1 1 1,0-1-1,0 1 1,0-1-1,1 1 1,-1-1-1,1 1 1,0 0-1,0-1 1,0 1-1,0 0 1,1 0-1,-1 0 0,1 0 1,0 0-1,0 0 1,0 0-1,0 1 1,0-1-1,1 0 1,-1 1-1,1 0 1,1-1 14,-1 4-42,-1 0 1,0 0 0,1 1-1,-1-1 1,0 1 0,0-1 0,0 1-1,0 0 1,0 0 0,-1 0-1,1 0 1,-1 0 0,1 1-1,-1-1 1,0 0 0,1 1-1,-1-1 1,0 1 0,-1-1-1,1 1 1,0-1 0,-1 2 41,5 8-129,22 36-245,-15-97 366,9-37-37,-19 86 101,-1 0 0,1 0 0,-1 0 0,1 0 0,-1 0 0,1 0 0,0 0 0,-1 1 0,1-1 0,-1 1 0,1-1 0,-1 1 0,0-1 0,1 1 0,-1 0 0,0 0 0,1 0 0,-1 0 0,0 0 0,0 0 0,0 0 0,1 0 0,-1 0 0,-1 0 0,1 1 0,0-1 0,0 0 0,0 1 0,-1-1 0,1 0 0,0 1 0,-1-1 0,0 1 0,1-1 0,-1 1 0,0-1 0,0 1 0,1 0-56,0 0 134,37 144 1542,-36-139-3650,3-10-9071,-2-2-1105</inkml:trace>
  <inkml:trace contextRef="#ctx0" brushRef="#br0" timeOffset="1024.721">762 98 11589,'29'37'10411,"-9"8"-5896,4 105-4200,-23-136 228,-1 23-1316,-1-35-7947,2-11 1821,1-5-4066</inkml:trace>
  <inkml:trace contextRef="#ctx0" brushRef="#br0" timeOffset="1287.422">810 103 11205,'22'-19'7819,"1"13"-3531,-20 6-4164,0 1 0,0-1 0,0 1 0,0 0 0,-1 0 0,1 0 0,0 0 0,0 1 0,-1-1 0,1 1 0,-1 0 0,1-1-1,-1 1 1,0 0 0,0 0 0,0 1 0,0-1 0,0 0 0,0 1 0,-1-1 0,1 1 0,-1-1 0,1 1 0,0 2-124,14 78 1534,-16-82-1518,0 1-1,0 0 0,0-1 0,0 1 0,0 0 1,0-1-1,-1 1 0,1 0 0,-1-1 1,1 1-1,-1-1 0,0 1 0,1-1 0,-1 1 1,0-1-1,0 0 0,0 1 0,0-1 1,0 0-1,-1 0 0,1 0 0,0 0 0,0 0 1,-1 0-1,1 0 0,-1 0 0,1 0 0,-1-1 1,1 1-1,-1-1 0,1 1 0,-1-1 1,0 1-1,1-1 0,-1 0 0,1 0 0,-1 0 1,0 0-1,1 0 0,-1 0 0,0 0 0,1-1 1,-1 1-1,1 0 0,-1-1 0,0 0 1,1 1-1,-1-1-15,-13-14-3668,15-2-7506,0 5-2520</inkml:trace>
  <inkml:trace contextRef="#ctx0" brushRef="#br0" timeOffset="1704.046">1043 101 11157,'1'23'7699,"1"2"-3608,-2-20-3995,1 0 0,-1 0 1,1 0-1,0 0 0,1 0 0,-1 0 1,1 0-1,0-1 0,0 1 1,0 0-1,1-1 0,-1 0 0,1 0 1,0 0-1,1 0 0,-1 0 0,0 0 1,1-1-1,0 0 0,0 0 1,0 0-1,3 2-96,-5-5 7,0 0 1,0 1-1,0-1 1,0 0-1,0 0 0,0 0 1,1 0-1,-1 0 1,0 0-1,0-1 1,0 1-1,0-1 0,0 0 1,0 1-1,0-1 1,0 0-1,0 0 1,-1 0-1,1 0 0,0-1 1,0 1-1,-1 0 1,1-1-1,-1 1 1,1-1-1,-1 1 0,0-1 1,0 0-1,1 0 1,-1 0-1,0 1 1,-1-1-1,1 0 0,0-1-7,20-71-180,-31-3-2990,10 74 1119,2 1-6137,2 1-3524</inkml:trace>
  <inkml:trace contextRef="#ctx0" brushRef="#br0" timeOffset="1926.697">1239 0 11333,'24'26'11472,"-6"35"-8298,-11-35-2437,13 106-769,-22-150-15994,0 9 5384</inkml:trace>
  <inkml:trace contextRef="#ctx0" brushRef="#br0" timeOffset="2189.686">1242 147 13238,'13'5'8963,"15"-7"-4090,-1 1-2718,-15 5-1899,-1 0 376,-3-3-3285,-3-3-3059,-1-2-4363,-2 0-1586</inkml:trace>
  <inkml:trace contextRef="#ctx0" brushRef="#br0" timeOffset="2443.368">1417 139 9124,'24'8'8696,"14"-11"-6454,-9 1-609,-28 1-1599,-1 1 0,1 0-1,-1 0 1,1 0 0,0 0 0,-1 0-1,1-1 1,-1 1 0,1 0-1,0 0 1,-1-1 0,1 1-1,-1-1 1,1 1 0,-1 0 0,1-1-1,-1 1 1,0-1 0,1 1-1,-1-1 1,1 1 0,-1-1 0,0 1-1,0-1 1,1 0 0,-1 1-1,0-1 1,0 1 0,0-1 0,1 0-1,-1 1 1,0-1 0,0 0-1,0 1 1,0-1 0,0 1-1,0-1 1,0 0 0,-1 1 0,1-1-1,0 0 1,0 1 0,0-1-1,-1 1 1,1-1 0,0 1 0,-1-1-1,1 1 1,0-1 0,-1 1-1,1-1 1,-1 1 0,1-1-1,-1 1-33,-19-32-78,19 31 126,0 0 0,1 1 0,-1-1-1,0 0 1,1 1 0,-1-1-1,0 1 1,1-1 0,-1 1-1,0-1 1,0 1 0,0 0 0,0-1-1,1 1 1,-1 0 0,0-1-1,0 1 1,0 0 0,0 0 0,0 0-1,0 0 1,0 0 0,0 0-1,1 0 1,-1 0 0,0 0-1,0 1 1,0-1 0,0 0 0,0 0-1,0 1 1,1-1 0,-1 1-1,0-1 1,0 1 0,0-1-1,1 1 1,-1-1 0,0 1 0,1 0-1,-1-1 1,0 1 0,1 0-1,-1 0 1,1-1 0,-1 1 0,1 0-1,0 0 1,-1 0 0,1 0-1,0-1 1,0 1 0,-1 0-1,1 0 1,0 0 0,0 0 0,0 0-1,0 0-47,-7 58 2441,6-56-2419,1 1 0,0-1-1,0 0 1,1 1 0,-1-1 0,1 0-1,0 0 1,0 1 0,0-1 0,0 0 0,0 0-1,1 0 1,-1 0 0,1 0 0,0 0-1,0-1 1,0 1 0,0 0 0,1-1-1,0 1-21,28-10-6598,-15-9-6242,-11 6 3214</inkml:trace>
  <inkml:trace contextRef="#ctx0" brushRef="#br0" timeOffset="2744.204">1589 141 10933,'16'24'6300,"-3"14"-1669,-4-9-2273,-2-56-744,19-86-204,-25 110-1380,0 0 0,0 1 0,0-1 0,0 0 0,1 1 0,0-1 0,-1 1-1,1-1 1,0 1 0,0 0 0,0 0 0,0 0 0,0 0 0,1 0 0,-1 1-1,1-1 1,-1 1 0,1-1 0,-1 1 0,1 0 0,0 0 0,0 0-1,0 0 1,0 1 0,-1-1 0,1 1 0,0-1 0,0 1 0,0 0 0,0 0-1,0 1 1,0-1 0,0 1 0,0-1 0,0 1 0,-1 0 0,3 1-30,15 9-682,2 0-5191,-4-11-5749,-12-3 1463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2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81 143 10453,'-21'4'8168,"-8"4"-4880,26-6-3198,1 0 1,0 0 0,-1 0-1,1 0 1,0 0 0,0 1-1,0-1 1,1 0 0,-1 1-1,1 0 1,-1-1-1,1 1 1,0 0 0,0 0-1,0 0 1,0 0 0,0 0-1,1 0 1,-1 0 0,1 0-1,0 0 1,0 0 0,0 0-1,0 0 1,1 0 0,-1 0-1,1 0 1,0 0-1,0-1 1,0 1 0,0 0-1,0 0 1,1 0 0,-1-1-1,1 1 1,-1-1 0,1 1-1,0-1 1,0 0 0,0 0-1,1 0 1,-1 0 0,0 0-1,2 1-90,0-1-9,-1-1-1,0 1 1,0-1 0,1 1-1,-1-1 1,1 0-1,0 0 1,-1-1 0,1 1-1,-1-1 1,1 0-1,0 0 1,-1 0 0,1 0-1,0-1 1,-1 1-1,1-1 1,-1 0 0,1 0-1,-1 0 1,1-1-1,-1 1 1,0-1 0,1 0-1,-1 0 1,0 0-1,0 0 1,-1 0 0,1-1-1,0 1 1,-1-1-1,1 0 1,-1 0 0,0 0-1,0 0 1,0 0-1,0 0 1,-1 0 0,1-1-1,-1 1 1,0-1-1,0 1 1,0-1 0,0-2 9,-3 2-36,0 0 0,0 1 0,0-1 0,0 0 0,0 1 0,-1 0 0,0-1 0,1 1 0,-1 0 0,-1 0-1,1 1 1,0-1 0,-1 1 0,1-1 0,-1 1 0,1 0 0,-1 1 0,0-1 0,0 0 0,-4 0 36,0 3-850,4-1-3564,7-2-5198,3-1-259</inkml:trace>
  <inkml:trace contextRef="#ctx0" brushRef="#br0" timeOffset="348.906">367 15 10613,'-22'-15'7584,"1"15"-3768,19 1-3696,-1 1 1,1-1-1,0 1 1,-1-1-1,1 1 1,0 0 0,0 0-1,0 0 1,0 0-1,1 0 1,-1 0-1,0 1 1,1-1-1,0 1 1,-1-1-1,1 1 1,0-1-1,0 1 1,1 0-1,-1-1 1,0 1-1,1 0 1,0 0-121,-1 16 210,0-1 0,2 0 0,0 0 1,1 0-1,1 0 0,1 0 0,1 0 0,0 0 1,1-1-1,3 6-210,-8-21-8,9 14-2257,-9-17-2067,-2-2-3502,-2-3-4598</inkml:trace>
  <inkml:trace contextRef="#ctx0" brushRef="#br0" timeOffset="870.929">236 205 12390,'6'6'3681,"2"-3"177,5-1-1041,4-2-976,-1 1-544,0-3-369,2 1-335,-1-2-193,-3 1-304,3 0-304,-4 0-1041,0 0-560,1-2-2177,0 0-2961,-2-3-6739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1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9076,'2'21'11532,"3"18"-8662,8 53-2807,-1 17 199,-12-118-341,-1 1 1,1-1-1,1 0 1,0 0 0,0 1-1,1-1 1,0 0-1,0 1 1,1 0-1,0-1 1,1 1-1,2-5 79,-3 11-10,-1 0 0,1-1 0,-1 1 0,1 0 0,0 0 0,-1 1 0,1-1 0,0 1-1,0-1 1,0 1 0,1 0 0,-1 0 0,0 0 0,0 1 0,1-1 0,-1 1 0,0 0 0,1 0 0,-1 0 0,0 0 0,0 0-1,1 1 1,-1-1 0,0 1 0,0 0 0,1 0 0,-1 0 0,0 1 0,0-1 0,0 1 0,-1 0 0,1-1 0,0 1-1,-1 0 1,1 1 0,-1-1 0,1 0 0,-1 1 0,0-1 0,0 1 0,0 0 0,-1 0 0,1 0 0,0 0 0,-1 0 10,2 1 47,-1-1 0,1 1 1,-1-1-1,0 1 0,0 0 1,-1 0-1,1 0 1,-1 0-1,0 0 0,0 0 1,0 0-1,0 0 0,-1 0 1,0 0-1,0 1 1,0-1-1,0 0 0,-1 0 1,1 0-1,-1 1 0,0-1 1,0 0-1,-1 0 1,1 0-1,-1 0 0,0-1 1,0 1-1,0 0 0,-1-1 1,1 0-1,-1 1 0,0-1 1,1 0-1,-2 0 1,1 0-1,0-1 0,0 1 1,-1-1-1,0 0 0,1 0 1,-4 1-48,-64-5-161,62-25-7215,11 18 957,0-1-3959</inkml:trace>
  <inkml:trace contextRef="#ctx0" brushRef="#br0" timeOffset="416.783">301 211 10469,'48'-1'7589,"63"-31"-6473,-111 32-1115,1 0 1,-1-1-1,1 1 0,-1 0 0,1 0 1,-1-1-1,1 1 0,-1 0 1,1-1-1,-1 1 0,0-1 0,1 1 1,-1 0-1,0-1 0,1 1 0,-1-1 1,0 1-1,0-1 0,1 1 0,-1-1 1,0 1-1,0-1 0,0 1 0,0-1 1,1 1-1,-1-1 0,0 1 1,0-1-1,0 0 0,0 1 0,0-1 1,-1 1-1,1-1 0,0 1 0,0-1 1,0 1-1,0-1 0,-1 1 0,1-1 1,0 1-1,0-1 0,-1 1 1,1-1-1,0 1 0,-1 0 0,1-1 1,0 1-1,-1-1 0,1 1 0,-1 0 1,1-1-1,-1 1 0,1 0 0,-1 0 1,1-1-1,-1 1 0,1 0 1,-1 0-1,1 0 0,-1 0 0,1 0 1,-1 0-1,1 0 0,-1 0 0,0 0-1,-35-13 409,33 12-279,0-1 0,-1 1 1,1 0-1,0 0 0,-1 0 0,0 0 0,1 0 0,-1 1 1,1 0-1,-1 0 0,0 0 0,1 0 0,-1 0 0,0 1 1,1-1-1,-1 1 0,1 0 0,-1 0 0,1 1 0,0-1 1,-1 1-1,1-1 0,0 1 0,0 0 0,0 0 0,0 1 1,0-1-1,1 1 0,-1-1 0,1 1 0,-1 0 0,1 0 1,0 0-1,0 0 0,1 0 0,-1 0 0,0 1 0,1-1 1,0 0-1,0 1 0,0-1 0,0 1 0,0 2-130,2 1 155,0-1-1,0 1 1,1-1-1,0 0 1,0 0-1,1 0 1,-1 0 0,1 0-1,0 0 1,1-1-1,0 0 1,-1 1-1,5 2-154,-7-6-72,0 0-1,1-1 1,-1 1-1,1 0 1,0-1 0,-1 1-1,1-1 1,0 0-1,0 0 1,0 1-1,0-1 1,0-1 0,0 1-1,0 0 1,0 0-1,0-1 1,0 1-1,0-1 1,1 0 0,-1 1-1,0-1 1,0 0-1,0 0 1,1-1-1,-1 1 1,0 0-1,0-1 1,0 1 0,1-1-1,-1 0 1,0 0-1,0 0 1,0 0-1,0 0 1,-1 0 0,1 0-1,0-1 1,0 1-1,-1 0 1,2-2 72,15-26-6632,-10 13-959,0 3-2544</inkml:trace>
  <inkml:trace contextRef="#ctx0" brushRef="#br0" timeOffset="949.498">537 128 9700,'45'-4'10346,"-40"6"-10251,-1 0 0,1 0 0,-1 0 0,0 1 0,0-1 0,0 1 0,-1 0 0,1 0 0,-1 1 0,1-1 0,-1 1-1,0 0 1,0-1 0,-1 1 0,1 1 0,-1-1 0,0 0 0,0 0 0,1 4-95,28 84-80,-71-150-574,37 56 736,1 0 0,-1 1 0,0 0 0,0-1-1,0 1 1,0 0 0,-1 0 0,1 1-1,0-1 1,0 1 0,0-1 0,-1 1 0,1 0-1,0 0 1,-1 1 0,1-1 0,0 1 0,0-1-1,0 1 1,0 0 0,-1 0 0,1 0 0,1 1-1,-1-1 1,0 1 0,0 0 0,0 0 0,1 0-1,-1 0 1,1 0 0,0 0 0,-1 1 0,1-1-1,0 1 1,0-1 0,1 1 0,-1 0 0,0 0-1,1 0 1,0 0 0,0 0-82,0-1 51,1-1 0,-1 0 0,1 1 0,0-1-1,-1 0 1,1 1 0,0-1 0,0 1 0,0-1 0,0 1 0,0-1 0,1 0 0,-1 1 0,0-1 0,1 1 0,-1-1 0,1 0-1,-1 1 1,1-1 0,0 0 0,-1 0 0,1 1 0,0-1 0,0 0 0,0 0 0,0 0 0,0 0 0,0 0 0,0 0 0,0 0-1,1-1 1,-1 1 0,0 0 0,0-1 0,1 1 0,-1 0 0,0-1 0,1 0 0,-1 1 0,1-1 0,-1 0 0,0 0 0,1 0-1,-1 0 1,1 0 0,-1 0 0,2 0-51,64-24-3298,-49 1 805,-11 13-519,1 1-3445,1-1-5130</inkml:trace>
  <inkml:trace contextRef="#ctx0" brushRef="#br0" timeOffset="1220.416">760 143 10693,'9'25'8546,"-3"3"-4949,21 43-1584,-26-70-2000,1 0 0,-1-1 0,1 1 1,0 0-1,-1 0 0,1-1 0,0 1 1,-1-1-1,1 1 0,0-1 0,0 0 1,-1 0-1,1 0 0,0 0 0,0 0 1,0 0-1,-1 0 0,1-1 0,0 1 1,0-1-1,-1 1 0,1-1 0,0 0 1,-1 1-1,1-1 0,-1 0 0,1 0 0,-1 0 1,1 0-1,-1-1 0,0 1 0,1 0 1,-1 0-1,0-1 0,0 1 0,0-1 1,0 1-1,0-1 0,0 1 0,-1-1 1,1 0-1,0 1 0,-1-1 0,1 0 1,-1 0-1,0 1 0,0-1 0,1 0 1,-1 0-1,0 0 0,-1 1 0,1-1 1,0 0-1,0 0 0,-1-1-13,12-87-2321,-9 87 171,3 1-5311,-3 1 4055,3 0-6817</inkml:trace>
  <inkml:trace contextRef="#ctx0" brushRef="#br0" timeOffset="1497.619">954 41 9973,'10'13'7482,"-2"3"-3621,7 39-1482,-12-45-1457,13 67 576,-7-26-3978,-7-64-10822,-3 5 2985</inkml:trace>
  <inkml:trace contextRef="#ctx0" brushRef="#br0" timeOffset="1766.855">954 165 9812,'1'1'2946,"1"-1"223,0 0-768,3 0-672,0 0-240,1 1-225,3 0-239,-1 0-305,0 0-240,1 0-95,0 1-225,-1-1-256,1-1-369,-1 0-607,-2-1-497,0-1-2096,1 1-2738,3-1-5891</inkml:trace>
  <inkml:trace contextRef="#ctx0" brushRef="#br0" timeOffset="2152.367">1124 123 9060,'14'19'11062,"-3"25"-9239,-7-21-1104,20 25-351,-23-48-367,0 1 0,0 0 0,0 0 0,0-1 0,0 1 0,0-1 0,0 1 0,0-1 0,0 1 0,0-1 0,0 0 0,0 0 0,1 1 0,-1-1 0,0 0 0,0 0 0,0 0 0,1 0 0,-1 0 0,0-1 0,0 1 0,0 0 0,0-1 0,0 1 0,1 0 0,-1-1 0,0 1 0,0-1 0,0 0 0,0 1 0,0-1 0,0 0 0,-1 1 0,1-1 0,0 0 0,0 0 0,0 0 0,-1 0 0,1 0 0,0 0 0,-1 0 0,1 0 0,-1 0-1,4-4-23,-1 0 1,0 0 0,0 0-1,-1 0 1,0 0 0,1-1-1,-2 1 1,1-1 0,-1 1-1,0-1 1,0 0 0,0 1-1,-1-1 1,0 0 0,0 0-1,0 0 1,-1 1 0,0-1-1,0-1 23,29 203 4709,-26-192-4667,0 0 1,-1 0-1,0 0 0,0 0 1,0 0-1,-1 0 0,0 1 0,1-1 1,-1 0-1,0 0 0,-1 0 1,1 0-1,-1 0 0,0 0 0,0 0 1,0 0-1,-1 0 0,1 0 1,-1 0-1,0 0 0,0-1 0,0 1 1,0-1-1,-1 0 0,0 1 1,1-1-1,-1 0 0,0-1 0,0 1 1,-1 0-1,1-1 0,-1 0 0,-2 2-41,-2 2-1237,0 0-3598,4-4-6126,-1-2-749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2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 9588,'-5'-13'9327,"-9"11"-4982,-29 19-1857,41-15-2466,1 0 0,-1 0 1,0 0-1,1 0 0,-1 0 0,1 0 1,0 0-1,-1 1 0,1-1 0,0 0 1,0 1-1,1-1 0,-1 1 0,1 0 1,-1-1-1,1 1 0,0-1 0,0 1 1,0 0-1,0-1 0,0 1 0,0-1 1,1 1-1,-1-1 0,1 1 0,0-1 1,0 1-1,0-1 0,0 1 0,0-1 1,1 0-1,-1 0 0,1 1 0,-1-1 1,1 0-1,0 0 0,0-1 0,-1 1 1,2 0-1,-1-1 0,0 1 0,0-1 1,0 0-1,1 1 0,-1-1 0,0 0 1,3 0-23,0 1 21,0 1 1,0-1 0,0 1 0,-1 0 0,1 0 0,-1 0-1,0 1 1,0-1 0,0 1 0,0 0 0,-1 0 0,0 1 0,0-1-1,0 1 1,0 0 0,0 0-22,-5-2 41,0 0 0,0-1 1,0 0-1,0 1 0,0-1 0,-1 0 0,1 0 1,-1 0-1,1 0 0,-1-1 0,0 1 0,0-1 0,0 0 1,0 1-1,0-1 0,0-1 0,0 1 0,0 0 0,0-1 1,0 1-1,0-1 0,-1 0 0,-2 0-41,-12-1 175,6-5-3764,20-22-12963,1 18 8444</inkml:trace>
  <inkml:trace contextRef="#ctx0" brushRef="#br0" timeOffset="347.903">278 59 9828,'-4'-8'7765,"-5"9"-3728,-21 16-506,27-13-3405,1 0 0,-1 1 0,1-1 0,0 0 0,0 1 0,1-1 0,-1 1 0,1-1 0,0 1 1,0 0-1,1-1 0,-1 1 0,1 0 0,0 0 0,1-1 0,-1 1 0,1 0 0,0 0 0,0 1-126,0-3 8,-1-1 0,1 1-1,0-1 1,-1 0 0,1 0 0,0 1-1,1-1 1,-1 0 0,0 0 0,1 0-1,-1 0 1,1 0 0,-1 0-1,1-1 1,0 1 0,0 0 0,0-1-1,0 1 1,0-1 0,0 0 0,0 0-1,0 0 1,0 0 0,1 0 0,-1 0-1,1 0 1,-1-1 0,0 1-1,1-1 1,-1 0 0,1 0 0,-1 0-1,1 0 1,-1 0 0,0 0 0,1-1-1,-1 1 1,1-1-8,32-23-4993,-17 2-7603,-10 11 2351</inkml:trace>
  <inkml:trace contextRef="#ctx0" brushRef="#br0" timeOffset="617.401">394 78 8532,'3'21'8346,"0"-1"-4097,2 42-826,-3-50-4627,0-22-11284,-2-1 1646</inkml:trace>
  <inkml:trace contextRef="#ctx0" brushRef="#br0" timeOffset="618.401">392 2 10517,'0'1'2673,"1"1"16,0 1-1376,2-1-513,0 0-496,1 0-512,0-1-912,0 0-1537,3 2-2082,-1-2-4817</inkml:trace>
  <inkml:trace contextRef="#ctx0" brushRef="#br0" timeOffset="917.99">565 104 7956,'22'-4'7080,"0"-6"-3550,-21 10-3486,0-1-1,0 0 1,1 1 0,-1-1 0,0 0-1,0 0 1,0 0 0,0 0-1,0 0 1,0 0 0,0 0-1,0-1 1,0 1 0,-1 0-1,1 0 1,0-1 0,-1 1-1,1 0 1,-1-1 0,1 1 0,-1-1-1,0 1 1,0-1 0,1 1-1,-1 0 1,0-1 0,0 1-1,-1-1 1,1 1 0,0-1-1,0 1 1,-1-1 0,1 1 0,-1 0-1,1-1 1,-1 1 0,1 0-1,-1-1 1,0 1 0,0 0-1,0 0 1,0 0 0,0 0-1,0 0 1,0-1-44,-1 1 96,0 1 0,0-1 0,-1 0 0,1 1-1,0-1 1,0 1 0,-1 0 0,1 0 0,0-1 0,-1 2 0,1-1-1,0 0 1,-1 0 0,1 1 0,0-1 0,0 1 0,-1 0 0,1 0-1,0 0 1,0 0 0,0 0 0,0 0 0,0 0 0,0 1 0,1-1-1,-1 1 1,0-1 0,1 1 0,-1 0 0,1 0 0,-1-1 0,1 1 0,0 0-1,0 0 1,0 0 0,0 1 0,0-1 0,0 0 0,1 0 0,-1 0-1,1 1 1,-1-1 0,1 0 0,0 1-96,-2 1 130,0 0 0,0 0 1,1 0-1,-1 0 0,1 0 0,0 0 0,0 1 0,0-1 1,1 0-1,-1 1 0,1-1 0,0 1 0,1-1 0,-1 0 1,1 1-1,0-1 0,0 0 0,0 0 0,0 1 0,1-1 1,0 0-1,0 0 0,0 0 0,2 3-130,-2-6-162,1-1-1,-1 1 1,0 0 0,0-1-1,0 1 1,1-1-1,-1 0 1,0 0 0,0 0-1,1 0 1,-1 0 0,0 0-1,0-1 1,1 1 0,-1-1-1,0 1 1,0-1-1,0 0 1,0 0 0,0 0-1,0 0 1,2-1 162,38-33-14279,-28 20 4272</inkml:trace>
  <inkml:trace contextRef="#ctx0" brushRef="#br0" timeOffset="1365.913">712 57 10005,'23'29'9946,"-9"27"-6497,3 2-2569,-2-83-762,30-98-1623,-44 122 1507,-1 0 1,0 0-1,0 0 0,0 1 1,0-1-1,1 0 0,-1 0 1,1 0-1,-1 0 1,0 0-1,1 0 0,0 0 1,-1 1-1,1-1 0,-1 0 1,1 0-1,0 1 0,0-1 1,-1 0-1,1 1 0,0-1 1,0 1-1,0-1 0,0 1 1,-1-1-1,1 1 0,0 0 1,0-1-1,0 1 0,0 0 1,0 0-1,0 0 0,0 0 1,0 0-1,0 0 0,0 0 1,0 0-1,0 0 0,0 0 1,0 0-1,0 1 0,0-1 1,0 0-1,0 1 0,0-1 1,-1 1-1,1-1 0,0 1 1,0-1-1,0 1 0,-1 0 1,1-1-1,0 1 0,-1 0 1,1 0-1,0-1 0,-1 1 1,1 0-3,26 54 1286,5 70-1195,-23-119-3894,2-14-4420,-9 5 5514,7-4-6946</inkml:trace>
  <inkml:trace contextRef="#ctx0" brushRef="#br0" timeOffset="1604.177">1181 45 13334,'-20'10'9057,"2"-2"-5784,-21 22-1975,36-27-1214,0 0-1,1 0 1,0 0 0,-1 0 0,1 0 0,0 1 0,1-1 0,-1 1 0,1 0 0,-1-1 0,1 1-1,0 0 1,1-1 0,-1 1 0,1 0 0,-1 0 0,1 0 0,0 0 0,1 0 0,-1 0 0,1-1-1,-1 1 1,1 0 0,0 0 0,0-1 0,1 1 0,-1 0 0,1-1 0,0 1 0,0-1 0,0 0-1,0 0 1,1 0 0,-1 0 0,1 0 0,0 0 0,0-1 0,1 2-84,-3-3 1,0 0 0,0 0 0,1 1 0,-1-1 0,0 0 0,1 0 0,-1 0 0,1-1 0,-1 1-1,1 0 1,-1 0 0,1-1 0,0 1 0,-1-1 0,1 0 0,0 1 0,-1-1 0,1 0 0,0 0 0,0 0 0,-1 0 0,1 0 0,0 0 0,-1-1 0,1 1 0,0 0 0,-1-1 0,1 0 0,0 1 0,-1-1 0,1 0 0,-1 0 0,1 0 0,-1 0 0,0 0 0,1 0-1,16-24-2103,-3-6-3892,-1 3-6239,-7 16 2397</inkml:trace>
  <inkml:trace contextRef="#ctx0" brushRef="#br0" timeOffset="1920.394">1291 127 11845,'37'10'8362,"1"-12"-4331,-35 1-3971,0 1 0,0-1 0,0 0 0,0 0 1,-1 0-1,1 0 0,0-1 0,-1 1 0,1-1 1,-1 1-1,1-1 0,-1 0 0,0 0 0,0 0 0,0 0 1,0 0-1,0-1 0,0 1 0,-1 0 0,1-1 0,-1 0 1,0 1-1,1-1 0,-1 0 0,0 0 0,-1 1 0,1-1 1,0 0-1,-1 0 0,0 0 0,0 0 0,1 0 1,-2 0-1,1 0 0,0 0 0,-1-2-60,0 3 29,1 1-1,0-1 1,-1 0 0,0 1 0,1-1-1,-1 1 1,0-1 0,0 1-1,0-1 1,0 1 0,0 0-1,0-1 1,-1 1 0,1 0 0,0 0-1,-1 0 1,1 0 0,-1 0-1,1 0 1,-1 0 0,1 0-1,-1 1 1,1-1 0,-1 1-1,0-1 1,1 1 0,-1 0 0,0-1-1,0 1 1,1 0 0,-1 0-1,0 0 1,0 0 0,1 1-1,-1-1 1,0 0 0,1 1 0,-2 0-29,-57 33 478,56-27-414,0 1 1,0 0-1,1 0 1,0 0 0,0 0-1,1 0 1,0 1-1,0-1 1,1 1-1,0-1 1,1 1 0,0-1-1,0 1 1,2 5-65,-2-10 58,1 0 0,-1 0 1,1 0-1,0 0 0,0 0 0,1 0 1,-1 0-1,1-1 0,0 1 0,0-1 1,0 1-1,0-1 0,1 1 1,0-1-1,-1 0 0,1 0 0,0-1 1,0 1-1,0 0 0,1-1 1,-1 0-1,1 0 0,-1 0 0,1 0 1,0-1-1,0 1 0,0-1 1,-1 0-1,1 0 0,0 0 0,1-1-58,103 2 351,-64-10-3503,-41 5-2474,-3-3-4048,-2-4-2892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118 167 9428,'0'-1'7589,"-5"0"-3414,-33 0-849,34 2-3250,0 0 1,0 1-1,0 0 1,0-1 0,0 1-1,0 0 1,1 1-1,-1-1 1,1 1-1,0-1 1,0 1-1,0 0 1,0 0-1,0 1 1,1-1-1,-1 0 1,1 1-1,0 0 1,0-1-1,0 1 1,0 0 0,1 0-1,0 0 1,0 0-1,0 0 1,0 1-1,0-1 1,1 0-1,0 0 1,0 0-1,0 1 1,0-1-1,1 0 1,0 0-1,1 4-76,1-3 4,1 0-1,1 0 0,-1-1 0,0 0 0,1 0 0,0 0 0,0 0 0,0-1 0,1 0 1,-1 0-1,1 0 0,0-1 0,-1 0 0,1 0 0,0 0 0,0-1 0,0 0 0,1 0 1,-1 0-1,0-1 0,0 0 0,0 0 0,1-1 0,5 0-3,-9 1-278,0-1-1,0 1 0,1 0 1,-1-1-1,0 1 1,0-1-1,0 0 0,0 0 1,0-1-1,0 1 1,0 0-1,0-1 0,0 0 1,-1 0-1,1 0 1,-1 0-1,1 0 0,1-2 279,22-32-12854,-17 21 3468</inkml:trace>
  <inkml:trace contextRef="#ctx0" brushRef="#br0" timeOffset="432.238">241 0 11189,'1'44'8199,"14"23"-5338,-4-15-1918,15 103 884,-13-175-1752,15-119-264,-28 138 188,1-1 0,-1 1 1,1-1-1,-1 1 0,1-1 1,0 1-1,-1-1 0,1 1 1,0 0-1,0-1 1,0 1-1,0 0 0,0 0 1,0-1-1,1 1 0,-1 0 1,0 0-1,0 1 0,1-1 1,-1 0-1,1 0 0,-1 0 1,1 1-1,-1-1 0,1 1 1,-1 0-1,1-1 0,-1 1 1,1 0-1,0 0 0,-1 0 1,1 0-1,-1 0 0,1 0 1,0 0-1,-1 0 0,1 1 1,-1-1-1,1 1 0,-1-1 1,1 1-1,-1 0 1,1-1-1,-1 1 0,0 0 1,1 0-1,-1 0 0,0 0 1,0 0-1,0 0 0,1 0 1,-1 1-1,0-1 0,-1 0 1,1 1-1,0-1 0,0 1 1,-1-1-1,1 1 0,0-1 1,-1 2 0,6 8 94,-1 0 0,0 1 1,-1 0-1,0 0 0,-1 0 1,0 1-1,-1-1 0,-1 1 1,0-1-1,0 1 1,-2 7-95,-2-42-9055,4 12 2542,3 1-3806</inkml:trace>
  <inkml:trace contextRef="#ctx0" brushRef="#br0" timeOffset="902.027">522 135 11365,'46'-21'9773,"-43"20"-9619,-1 0 0,1 1 1,-1-1-1,0 1 0,1 0 0,-1 0 1,1 0-1,-1 0 0,1 0 0,-1 0 1,1 1-1,-1-1 0,1 1 0,-1 0 1,1 0-1,-1 0 0,0 0 0,0 0 1,1 0-1,-1 0 0,0 1 0,0-1 1,0 1-1,-1 0 0,1 0 0,0-1 1,-1 1-1,2 1-154,59 134-990,-134-175 326,69 37 761,0 1-1,0 0 1,0 0 0,0 0 0,0 0 0,-1 0-1,1 1 1,0-1 0,1 1 0,-1 0-1,0 0 1,0 0 0,0 0 0,0 1 0,1-1-1,-1 1 1,1-1 0,-1 1 0,1 0-1,0 0 1,-1 0 0,1 0 0,0 1 0,0-1-1,1 0 1,-1 1 0,0 0 0,1-1-1,0 1 1,-1 0 0,1 0 0,0 0 0,0-1-1,1 1 1,-1 0 0,1 0 0,-1 0-1,1 0 1,0 1 0,0 1-97,1-3 12,0-1 0,0 1-1,0-1 1,0 0 0,1 0 0,-1 1-1,0-1 1,1 0 0,-1 0 0,0 0 0,1 0-1,-1-1 1,1 1 0,-1 0 0,1-1-1,0 1 1,-1-1 0,1 1 0,0-1-1,-1 0 1,1 1 0,0-1 0,-1 0 0,1 0-1,0-1 1,0 1 0,-1 0 0,1 0-1,0-1 1,-1 1 0,1-1 0,1 0-12,31-15-3056,-4-9-3722,-4-5-3697,-15 12 2749</inkml:trace>
  <inkml:trace contextRef="#ctx0" brushRef="#br0" timeOffset="1171.529">749 114 9364,'25'27'9375,"-6"33"-7279,-14-43-1132,11 48 714,-10-106-1157,-6 27-356,0 1 0,1 0 1,0 0-1,1 0 1,0 0-1,1 0 1,1 1-1,4-13-165,-6 23-4,-1 0 0,1 1 0,-1-1 0,1 1 0,0-1 0,-1 1 0,1 0 0,0-1 0,0 1 1,0 0-1,0 0 0,0 1 0,0-1 0,1 0 0,-1 1 0,0-1 0,0 1 0,0-1 0,1 1 0,-1 0 0,0 0 0,0 0 0,1 1 0,-1-1 0,0 0 0,0 1 1,0-1 3,28 5-3368,-2 0-6852,-12-5-1391</inkml:trace>
  <inkml:trace contextRef="#ctx0" brushRef="#br0" timeOffset="1534.767">1115 61 10725,'-9'-8'8266,"-4"9"-4272,-22 21-1103,32-20-2843,1 1 1,0-1-1,0 1 0,0 0 1,1 0-1,-1 0 1,1 0-1,0 0 0,-1 0 1,1 0-1,0 0 1,1 1-1,-1-1 0,1 0 1,-1 1-1,1-1 1,0 0-1,0 1 0,1-1 1,-1 0-1,1 1 1,-1-1-1,1 0 0,0 0 1,0 0-1,1 1 1,-1-1-1,0 0 0,1-1 1,0 1-1,0 0 0,0 0 1,0-1-1,0 1 1,1-1-1,-1 0 0,1 1 1,-1-1-1,1 0 1,0-1-1,0 1 0,0 0 1,1 0-49,-3-2-1,68 16 3,-68-15 21,1 0-1,0 0 1,-1 0-1,1 0 1,-1 1-1,0-1 1,1 0-1,-1 0 1,0 1-1,0-1 0,0 1 1,0-1-1,0 1 1,0 0-1,0-1 1,-1 1-1,1 0 1,0 0-1,-1-1 0,0 1 1,1 0-1,-1 0 1,0 0-1,0 0 1,0-1-1,0 1 1,0 0-1,0 0 1,-1 0-1,1 0 0,-1-1 1,1 1-1,-1 0 1,0-1-1,1 1 1,-1 0-1,0 0-22,-2 2 23,0 1-1,0-1 0,-1 0 1,0 0-1,1 0 1,-1 0-1,0 0 1,-1-1-1,1 0 0,-1 0 1,1 0-1,-1 0 1,0-1-1,0 0 0,0 0 1,0 0-1,-2-1-22,-31 7-2886,18-9-3416,5-5-282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4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 9300,'-1'0'215,"1"0"-1,-1 0 1,1 0-1,-1 0 1,1 0-1,-1 0 1,0 0-1,1 0 1,-1 0-1,1 0 1,-1 0-1,1 0 1,-1 0-1,1 0 1,-1-1-1,1 1 1,-1 0 0,1 0-1,-1-1 1,1 1-1,0 0 1,-1-1-1,1 1 1,-1 0-1,1-1 1,0 1-1,-1 0 1,1-1-1,0 1 1,-1-1-1,1 1 1,0-1-1,0 1 1,0-1-1,-1 1 1,1-1-1,0 1 1,0-1-1,0 1 1,0-1-1,0 1 1,0-1-1,0 1 1,0-1-1,0 0 1,0 1-1,0-1 1,0 1-1,0-1 1,0 1 0,1-1-1,-1 1 1,0-1-1,0 1 1,1 0-1,-1-1 1,0 1-1,1-1 1,-1 1-1,0-1 1,1 1-1,-1 0-214,-41 23 3297,38-20-3268,1 0 0,0 1 0,-1-1 0,1 1 0,0 0 0,1 0 0,-1 0-1,1 0 1,0 0 0,0 0 0,0 0 0,0 0 0,1 0 0,-1 0 0,1 1 0,0-1 0,0 0-1,1 0 1,0 0 0,-1 1 0,1-1 0,0 0 0,1 0 0,-1 0 0,1 0 0,0-1 0,0 1-1,0 0 1,0-1 0,1 1 0,-1-1 0,1 0 0,0 0 0,0 0 0,0 0 0,1 0 0,-1-1-1,0 1 1,1-1 0,0 0 0,-1 0 0,1-1 0,0 1 0,0-1 0,0 1 0,0-1 0,1-1-1,2 1-28,-4 0 0,1-1-1,-1 0 0,1 0 0,-1 0 0,1-1 1,-1 1-1,0-1 0,1 0 0,-1 0 0,0 0 1,1 0-1,-1-1 0,0 1 0,0-1 0,0 0 1,0 0-1,-1 0 0,1 0 0,0 0 0,-1-1 1,1 1-1,-1-1 0,0 0 0,0 1 0,0-1 0,0 0 1,-1 0-1,1 0 0,-1-1 0,0 1 0,1 0 1,-2 0-1,1-1 1,-1-1-87,-1 0 0,-1 1 1,1-1-1,0 1 0,-1-1 1,0 1-1,0 0 0,-1-1 1,1 1-1,-1 1 0,0-1 1,0 0-1,0 0 0,0 1 1,-1 0-1,1 0 0,-1 0 0,0 0 1,0 0-1,0 1 0,0 0 1,0 0-1,-1 0 0,1 0 1,-1 1-1,-1-1 87,5 1-89,-11-1-2234,12 2-1630,1 2-3433,3 0-3851</inkml:trace>
  <inkml:trace contextRef="#ctx0" brushRef="#br0" timeOffset="326.477">370 15 11125,'-24'-15'8227,"1"17"-4103,21 0-3982,-1 0 1,0 0 0,0 0 0,1 1-1,-1-1 1,1 1 0,0-1 0,0 1-1,0 0 1,0-1 0,0 1 0,1 0-1,-1 0 1,1 1 0,0-1 0,0 0-1,0 0 1,0 1 0,0-1 0,1 0-1,0 2-142,-2 12 117,1-1 0,0 1 0,1 0 0,1-1 0,1 1 0,1 0 0,0-1 0,1 0 0,0 0 0,2 0 0,0 0 0,3 5-117,-5-17-1950,-4-18-11572,0 12 12090,-1-6-9525</inkml:trace>
  <inkml:trace contextRef="#ctx0" brushRef="#br0" timeOffset="495.736">249 212 11813,'0'1'3506,"1"0"176,6-1-929,3-2-1008,0-3-481,4 0-335,-1 1-321,3 0-256,-1 2-32,3 1-160,-2 2-256,0-1-352,-2-1-1121,0 2-2288,-1 1-3042,-2-2-7348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4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77 8772,'18'-4'10528,"-17"3"-10452,-1 1 0,1-1-1,-1 1 1,0-1 0,1 0-1,-1 1 1,0-1 0,0 1-1,0-1 1,1 0 0,-1 1-1,0-1 1,0 0 0,0 1-1,0-1 1,0 0 0,0 1-1,0-1 1,0 0 0,0 1-1,-1-1 1,1 0 0,0 1-1,0-1 1,-1 1 0,1-1-1,0 0 1,0 1 0,-1-1-1,1 1 1,-1-1 0,1 1-1,-1-1 1,1 1 0,-1-1-1,1 1 1,-1 0 0,1-1-1,-1 1 1,1 0 0,-1-1-1,0 1 1,1 0 0,-1 0-1,1-1 1,-1 1 0,0 0-1,1 0 1,-1 0 0,0 0-1,1 0 1,-1 0 0,0 0-1,1 0 1,-1 0 0,0 0-1,1 0 1,-1 1 0,0-1-1,0 0-75,-22 6 1228,17-6-1159,0 1 0,1 0-1,-1 0 1,0 1 0,1-1 0,-1 1-1,1 0 1,-1 1 0,1 0-1,0-1 1,0 2 0,0-1 0,0 0-1,1 1 1,-1 0 0,1 0 0,0 1-1,-1 0-68,5-1-1,0 0 0,1-1 0,-1 1 0,1-1 0,-1 1 0,1-1 0,0 1 0,1-1 0,-1 1 0,1-1 0,-1 0 0,1 0 0,0 0 0,0 0 0,0 0 0,1 0 0,-1 0 0,1-1 0,-1 1 0,1-1 0,0 0 0,0 0 0,0 0 0,0 0 0,0 0 0,0-1 0,1 1 0,-1-1 0,1 0 0,-1 0 0,1 0 0,2 0 1,8 6-18,-11-7 29,0 0 0,0 1 0,-1 0 1,1 0-1,0 0 0,0 0 0,-1 0 1,1 0-1,0 1 0,-1 0 0,1-1 1,-1 1-1,0 0 0,0 0 0,0 0 1,0 0-1,0 0 0,0 1 0,0-1 1,-1 1-1,1-1 0,-1 1 0,1 0 1,-1-1-1,0 1 0,0 0 0,-1 0 1,1 0-1,0-1 0,-1 1 0,0 0 0,0 0 1,0 0-1,0 0 0,0 0 0,0 0 1,-1 0-1,1 0 0,-1 0 0,0 0 1,0-1-1,0 1-11,-2 0-10,0 0-1,0-1 1,-1 0 0,1 1-1,-1-1 1,1 0 0,-1-1-1,1 1 1,-1-1 0,0 1-1,0-1 1,0 0 0,0-1-1,0 1 1,0-1 0,0 1 0,0-1-1,0 0 1,0-1 0,0 1-1,0-1 1,0 0 0,1 0-1,-1 0 1,0 0 0,0-1-1,0 1 1,1-1 0,-1 0-1,-1-2 11,-1-18-5509,17-1-4797,-1 11-280</inkml:trace>
  <inkml:trace contextRef="#ctx0" brushRef="#br0" timeOffset="462.99">236 193 10021,'27'3'6766,"3"-4"-3691,51-27-1818,-80 26-1231,0 0 0,0 0 0,0 0 0,0 0-1,0 0 1,0-1 0,-1 1 0,1 0 0,0-1 0,-1 1 0,0 0 0,0-1 0,0 1-1,0 0 1,0-1 0,0 1 0,-1-1 0,1 1 0,-1 0 0,1-1 0,-1 1 0,0 0-1,0 0 1,0 0 0,0 0 0,0 0 0,-1 0 0,1 0 0,-1 0 0,1 0 0,-1 0-1,1 1 1,-1-1 0,0 1 0,0-1 0,0 1 0,0 0 0,0-1 0,0 1 0,0 0-1,-1 1 1,1-1 0,0 0 0,-1 1 0,1-1 0,0 1 0,-1 0 0,1-1 0,0 1-1,-1 0 1,1 1 0,-1-1 0,1 0 0,-1 1-26,-1-1 100,0 0-1,1 0 1,-1 1 0,1-1 0,-1 1-1,1 0 1,-1 0 0,1 0-1,0 1 1,-1-1 0,1 1 0,0-1-1,0 1 1,0 0 0,0 1-1,0-1 1,1 0 0,-1 1 0,1-1-1,-1 1 1,1 0 0,0 0-1,0 0 1,0 0 0,0 0 0,1 0-1,-1 1 1,1-1 0,0 0-1,0 1 1,0-1 0,1 1 0,-1-1-1,1 4-99,-2 1 135,2 0-1,-1 0 0,1 0 1,0 0-1,1 0 0,0 0 1,0 0-1,0 0 0,1 0 1,1 0-1,-1-1 0,1 1 0,0-1 1,1 1-1,1 1-134,-2-6-30,-1 0-1,1 0 1,0 0 0,0 0-1,0 0 1,0-1 0,0 1-1,1-1 1,-1 0-1,1 0 1,-1 0 0,1-1-1,0 1 1,0-1 0,0 0-1,0 0 1,0 0-1,0-1 1,0 1 0,0-1-1,0 0 1,0 0 0,0 0-1,0-1 1,0 0-1,0 1 1,0-1 0,0-1-1,3 0 31,69-38-7750,-57 27 448,2 0-4671</inkml:trace>
  <inkml:trace contextRef="#ctx0" brushRef="#br0" timeOffset="1001.969">599 108 10213,'-22'-11'9462,"-1"17"-5010,-29 49-2111,30 11-1840,21-65-500,1 0 0,-1 0 0,1 1 0,0-1 0,0 0 0,-1 1 0,1-1 0,0 0 0,0 1 0,0-1 0,1 0-1,-1 1 1,0-1 0,0 0 0,1 1 0,-1-1 0,1 0 0,-1 0 0,1 0 0,0 1 0,-1-1 0,1 0 0,0 0 0,0 0 0,0 0 0,0 0-1,-1 0 1,1 0 0,1-1 0,-1 1 0,0 0 0,0 0 0,0-1 0,0 1 0,0-1 0,1 1 0,-1-1 0,0 1 0,1-1 0,-1 0 0,0 0-1,1 0 1,-1 1 0,0-1 0,1 0 0,-1-1 0,0 1 0,1 0 0,0 0-1,5-3-193,0 0 1,0 0-1,-1-1 1,1 0-1,0 0 0,-1 0 1,0-1-1,0 0 0,-1 0 1,1-1-1,-1 1 1,0-1-1,-1 0 0,1-1 1,1-2 192,2-46-424,-9 97 2918,18 124-440,-5-83-1771,-7-99-3232,-1-18-3458,1-9-4014,-1 16 1681</inkml:trace>
  <inkml:trace contextRef="#ctx0" brushRef="#br0" timeOffset="1325.172">720 101 11525,'6'29'8340,"3"21"-2971,-8-44-5304,0 0-1,0 0 1,1-1-1,0 1 0,0-1 1,0 1-1,0-1 1,1 0-1,0 0 0,0 0 1,1 0-1,-1 0 0,1-1 1,0 1-1,1-1 1,-1 0-1,0 0 0,4 1-64,-7-4 6,1 0 0,0 0 0,0-1 0,0 1 0,0 0 0,0-1 0,0 1-1,0-1 1,0 0 0,0 1 0,0-1 0,0 0 0,0-1 0,0 1-1,1 0 1,-1 0 0,0-1 0,0 1 0,0-1 0,-1 0 0,1 0 0,0 1-1,0-1 1,0 0 0,0-1 0,-1 1 0,1 0 0,0 0 0,-1-1 0,1 1-1,-1-1 1,0 1 0,1-1 0,-1 0 0,0 0 0,0 1 0,0-1 0,0 0-1,-1 0 1,1 0 0,0 0 0,-1 0 0,1-1-6,15-93-594,-17 85 142,2-19-4040,7 32-6449,-2 1 790</inkml:trace>
  <inkml:trace contextRef="#ctx0" brushRef="#br0" timeOffset="1703.421">945 177 9973,'40'-3'8035,"2"-9"-4730,-39 12-3196,-1-1 1,0 0 0,0 0 0,0 0 0,0 0 0,0 0-1,0-1 1,-1 1 0,1 0 0,0-1 0,-1 0-1,1 1 1,-1-1 0,1 0 0,-1 0 0,0 1-1,0-1 1,0 0 0,0 0 0,0-1 0,0 1-1,0 0 1,-1 0 0,1 0 0,-1 0 0,0-1-1,1 1 1,-1 0 0,0 0 0,0-1 0,-1 1 0,1 0-1,0 0 1,-1-2-110,1 2 13,0 0-1,0 0 1,-1 0-1,1 0 1,0 0-1,-1 0 1,1 1-1,-1-1 1,0 0-1,1 0 1,-1 0-1,0 1 1,0-1 0,0 1-1,0-1 1,-1 1-1,1-1 1,0 1-1,-1-1 1,1 1-1,-1 0 1,1 0-1,-1 0 1,1 0-1,-1 0 1,0 0-1,0 0 1,1 0-1,-1 1 1,0-1 0,0 1-1,0 0 1,0-1-1,0 1 1,0 0-1,0 0 1,0 0-1,1 0 1,-1 0-1,0 1 1,0-1-1,0 0 1,0 1-1,0 0 1,0-1-1,1 1 1,-1 0 0,0 0-1,1 0 1,-1 0-1,0 0 1,1 0-1,0 1 1,-1-1-1,1 0 1,-1 2-13,-2 1 101,1 1-1,-1-1 1,1 1 0,0 0 0,1 0-1,-1 0 1,1 0 0,0 1 0,1-1 0,-1 1-1,1-1 1,0 1 0,0-1 0,1 1-1,-1 0 1,1-1 0,0 1 0,1 0 0,0-1-1,0 1 1,0 0 0,0-1 0,1 0-1,0 1 1,0-1 0,1 0 0,-1 0 0,1 0-1,0 0 1,0 0 0,3 2-101,-5-6-65,0 0 1,1 1 0,-1-1-1,0 0 1,1 0 0,-1 0-1,1 0 1,-1 0-1,1-1 1,0 1 0,-1 0-1,1-1 1,0 1-1,-1-1 1,1 0 0,0 1-1,0-1 1,-1 0-1,1 0 1,0 0 0,0 0-1,0-1 1,-1 1 0,1 0-1,0-1 1,-1 1-1,1-1 1,0 0 0,-1 1-1,1-1 1,-1 0-1,1 0 1,-1 0 0,1 0-1,-1 0 1,0 0 0,1-1-1,-1 1 1,0 0-1,1-1 65,13-19-5338,-5-1-4580,-5 7-1106</inkml:trace>
  <inkml:trace contextRef="#ctx0" brushRef="#br0" timeOffset="2050.015">1135 62 10485,'15'27'8218,"-4"1"-4488,10 59-2385,-19-76-642,-2-11-696,0-1 1,1 1 0,-1 0 0,0 0-1,1-1 1,-1 1 0,1 0 0,-1 0-1,0 0 1,1 0 0,-1 0 0,1 0 0,-1 0-1,1 0 1,-1 0 0,0 0 0,1 0-1,-1 0 1,1 0 0,-1 0 0,1 0-1,-1 0 1,0 0 0,1 0 0,-1 1-1,1-1 1,-1 0 0,0 0 0,1 1 0,-1-1-1,0 0 1,1 0 0,-1 1 0,0-1-1,1 0 1,-1 1 0,0-1 0,0 0-1,0 1 1,1-1 0,-1 1 0,0-1 0,0 0-1,0 1 1,0-1-8,15-123-848,-15 122 846,0 0 1,-1 0 0,1 0 0,0 0 0,0 0 0,0 0 0,0-1-1,0 1 1,1 0 0,-1 0 0,0 0 0,0 0 0,1 0-1,-1 0 1,1 0 0,-1 0 0,1 0 0,-1 0 0,1 0 0,0 0-1,-1 0 1,1 0 0,0 0 0,0 0 0,0 1 0,-1-1-1,1 0 1,0 1 0,0-1 0,0 1 0,0-1 0,0 1 0,0-1-1,0 1 1,1-1 0,-1 1 0,0 0 0,0 0 0,0 0-1,0 0 1,0 0 0,1 0 0,-1 0 0,0 0 0,0 0 0,0 0-1,0 1 1,0-1 0,0 0 0,0 1 0,0-1 0,0 1-1,0-1 1,0 1 0,0-1 0,0 1 0,0 0 0,0 0 0,0-1-1,0 1 1,-1 0 0,1 0 0,0 0 0,-1 0 0,1 0-1,0 0 1,-1 0 1,34 90 841,-20-37-1732,-4-65-13177,-4 6 4298</inkml:trace>
  <inkml:trace contextRef="#ctx0" brushRef="#br0" timeOffset="2360.752">1524 42 11285,'-27'-5'7793,"-1"7"-3978,26-2-3706,-1 1-1,1-1 1,-1 1 0,1 0 0,-1 0 0,1 0-1,0 0 1,-1 0 0,1 1 0,0-1-1,0 1 1,0-1 0,0 1 0,0 0-1,0-1 1,1 1 0,-1 0 0,1 0-1,-1 1 1,1-1 0,0 0 0,-1 0 0,1 1-1,0-1 1,1 0 0,-1 1 0,0-1-1,1 1 1,-1-1 0,1 2-109,-1 0 96,-1 1 0,1 0 0,1 0 0,-1 0 0,1 0 0,0 0 0,0 0 0,0 0 0,1 0 0,-1 0 0,1 0 0,1 0 1,-1 0-1,1 0 0,-1 0 0,1-1 0,1 1 0,-1-1 0,1 1 0,0-1 0,-1 0 0,2 0 0,-1 0 0,0-1 0,1 1 0,0-1 0,0 0 0,0 0 0,0 0 0,0 0 0,1-1 0,-1 0 0,1 0 0,0 0 1,-1 0-1,1-1 0,3 1-96,28-23-1567,-20-7-2376,2-2-8758,-8 20 1218</inkml:trace>
  <inkml:trace contextRef="#ctx0" brushRef="#br0" timeOffset="2666.989">1622 131 9460,'15'3'6855,"3"-5"-3440,30-18-881,-45 17-2469,1 1 1,-1-1-1,0 1 1,-1-1-1,1 0 1,-1 0 0,1 0-1,-1 0 1,0 0-1,0-1 1,0 1 0,0-1-1,-1 1 1,1-1-1,-1 0 1,0 1 0,0-1-1,-1 0 1,1 0-1,-1 0 1,1 0 0,-1 1-1,-1-1 1,1 0-1,0 0 1,-1 0 0,0 0-1,0 0 1,-1-3-66,0 6 27,0 1 0,1-1 0,-1 0 0,0 1 0,0-1 0,0 1 1,0 0-1,0 0 0,0 0 0,0 0 0,0 0 0,0 0 0,1 0 0,-1 0 1,0 1-1,0-1 0,0 1 0,0-1 0,0 1 0,1 0 0,-1 0 0,0 0 1,1 0-1,-1 0 0,0 0 0,1 0 0,-1 1 0,1-1 0,0 0 0,-1 1 1,1-1-1,0 1 0,0 0 0,0-1 0,0 1 0,0 1-27,-4 3 183,1 0 1,0 0-1,0 1 0,1 0 0,0-1 1,0 1-1,0 0 0,1 0 0,0 1 0,1-1 1,0 0-1,0 1 0,0-1 0,1 1 1,0-1-1,0 1 0,1-1 0,0 0 1,0 1-1,1-1 0,0 0 0,0 0 0,1 0 1,0 0-1,2 4-183,-2-8 17,0-1 0,0 0 1,0 0-1,1 0 0,-1 0 0,1-1 0,-1 1 1,1-1-1,-1 0 0,1 0 0,0 0 0,0 0 0,-1-1 1,1 0-1,0 0 0,0 0 0,0 0 0,-1 0 1,1-1-1,0 1 0,0-1 0,-1 0 0,1-1 1,2 0-18,25-12-2276,-7-4-3283,7-10-6231,-12 12 1295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3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8708,'4'-1'4808,"10"2"-3901,171 15 6508,98-25-4613,-236 7-2284,294 0 541,-126-21-370,1-9-559,205 4 988,-202-6-899,114 14-112,-130 10-75,62-9 13,6 21-37,-77-4 3,30-3-35,55 17 109,-210-3 11,-80-10-1714,-25-4-4684,16-4-3647,14 0-899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5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12 386 9316,'-11'-11'10790,"33"1"-8392,-16 8-2436,77-23 1540,1 3 0,1 5 0,39-2-1502,149-33 585,-139 21-252,1 7 1,120-6-334,-69 20 56,-93 17 48,-116 19-993,16-22-351,-15 10-7735,15-10 2740,-2 0-4794</inkml:trace>
  <inkml:trace contextRef="#ctx0" brushRef="#br0" timeOffset="432.241">1419 258 10005,'14'-7'11538,"7"-20"-8262,-8 9-1731,91-28 918,-128 28-13722,15 8 4371,1-2-3776</inkml:trace>
  <inkml:trace contextRef="#ctx0" brushRef="#br0" timeOffset="755.121">1466 29 9188,'-16'-28'10645,"24"36"-5558,10 6-3452,-8-7-1034,83 93 792,-106-108-11427,7 1 2855,-1 2-4141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4:5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7059,'19'-13'9282,"27"14"-8390,-32 1-130,338 14 2173,51-30-2202,192-12 140,92-15-721,-480 37-148,-77 2 47,0-5 0,12-7-51,-104 10-208,0 1-1,1 1 0,-1 2 0,29 5 209,-56-8-4441,-11-4-4092,-3 2-436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0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10277,'2'6'7901,"2"4"-5750,5 11-1676,32 186 3135,-40-364-3533,-1 152-77,1 1 0,-1-1-1,2 0 1,-1 1 0,0-1 0,1 1-1,0-1 1,0 1 0,0 0 0,0 0-1,1 0 1,0 0 0,0 0 0,0 0 0,0 1-1,0 0 1,1-1 0,0 1 0,-1 0-1,1 1 1,0-1 0,0 1 0,1 0-1,-1 0 1,0 0 0,1 0 0,-1 1-1,1 0 1,0 0 0,-1 0 0,1 0-1,0 1 1,1 0 0,-2 1-1,0 1-1,0 1 1,0-1 0,0 1-1,-1-1 1,1 1 0,-1 0-1,0 0 1,0 0-1,0 1 1,0-1 0,-1 1-1,1 0 1,-1 0-1,0-1 1,0 1 0,0 1-1,-1-1 1,1 0 0,-1 0-1,0 1 1,0-1-1,-1 0 1,1 1 0,-1-1-1,0 1 1,0-1 0,-1 3 1,4 8-15,16 93 28,7-204-58,-26 96 45,2-13 2,0-1 0,1 1 1,1 0-1,0 0 0,1 0 1,0 1-1,1 0 1,3-6-3,-9 17 0,1 0 0,-1 1-1,1-1 1,0 0 0,-1 0 0,1 1 0,-1-1 0,1 1 0,0-1 0,0 0 0,-1 1 0,1-1 0,0 1 0,0 0 0,-1-1 0,1 1 0,0 0 0,0-1 0,0 1 0,0 0 0,0 0 0,0 0 0,-1 0 0,1 0 0,0 0 0,0 0 0,0 0 0,0 0 0,0 0 0,0 0 0,0 1 0,0-1 0,-1 0 0,1 1 0,0-1 0,0 0 0,0 1 0,-1-1 0,1 1 0,0-1 0,-1 1 0,1 0 0,0-1 0,-1 1 0,1 0 0,-1-1 0,1 1 0,-1 0 0,1 0 0,-1-1 0,1 1 0,-1 0 0,0 0 0,1 0 0,-1 0 0,19 50 259,1 105 1713,-12-177-9384,-1 1-1210,-1 4-1975</inkml:trace>
  <inkml:trace contextRef="#ctx0" brushRef="#br0" timeOffset="300.735">481 188 10853,'7'20'6492,"-2"0"-3885,8 23-762,-10-36-1670,0 0 1,0 0 0,0 0-1,1 0 1,0-1-1,1 0 1,-1 0 0,1 0-1,0 0 1,0-1 0,1 1-1,0-1 1,0-1 0,0 1-1,0-1 1,1 0-1,0-1 1,3 2-176,-6-6 42,1-1 0,0 1 0,0-1-1,-1 0 1,1 0 0,-1 0 0,0-1 0,1 0 0,-1 0-1,0 0 1,-1 0 0,1 0 0,0-1 0,-1 0 0,0 0-1,0 0 1,0 0 0,0 0 0,-1 0 0,0-1 0,0 1 0,0-1-42,4-6-55,-1 0 0,0 0 0,-1-1 0,0 0 0,-1 1 0,-1-1 0,1 0 0,-2 0 0,0 0 0,0-1 0,-1 1 1,-2-10 54,-5 8-809,6 13-3195,3 4-6081,0 0-221</inkml:trace>
  <inkml:trace contextRef="#ctx0" brushRef="#br0" timeOffset="585.808">985 142 9877,'-10'-16'9358,"-40"33"-4593,43-9-4548,1 0 0,-1 0 0,2 1 0,-1 0 1,1 0-1,1 1 0,0-1 0,0 1 0,1 0 0,0 0 0,1 0 0,0 3-217,-3 3 178,4-14-167,0 1-1,0-1 1,1 1 0,-1-1 0,0 1-1,1-1 1,0 1 0,-1 0-1,1-1 1,0 1 0,0 0 0,1-1-1,-1 1 1,1 0 0,-1-1-1,1 1 1,0-1 0,0 1 0,0-1-1,0 1 1,0-1 0,0 0-1,1 0 1,-1 1 0,1-1 0,0 0-1,-1 0 1,1-1 0,0 1-1,0 0 1,1 0 0,-1-1 0,0 0-1,0 1 1,1-1 0,-1 0 0,0 0-1,1 0 1,0 0 0,-1-1-1,1 1 1,-1-1 0,1 1 0,0-1-1,-1 0 1,1 0 0,0 0-1,-1 0 1,1-1 0,-1 1 0,1-1-1,0 1 1,-1-1 0,1 0-1,-1 0 1,0 0 0,2-1-11,51-41-4692,-29 3-7152,-13 18 1002</inkml:trace>
  <inkml:trace contextRef="#ctx0" brushRef="#br0" timeOffset="969.789">1082 0 11765,'21'72'10824,"1"98"-8225,-12-87-2178,-8-83-422,-1 0 1,0 0-1,0 0 0,0 0 1,1 0-1,-1 0 0,0 0 1,0 0-1,1 0 0,-1 0 1,0-1-1,0 1 0,0-1 0,1 1 1,-1-1-1,0 1 0,0-1 1,0 1-1,0-1 0,0 0 1,0 0-1,0 0 0,0 1 1,0-1-1,-1 0 0,1 0 1,0 0-1,0 0 0,-1-1 0,1 1 1,-1 0-1,1 0 0,-1 0 1,1 0-1,-1-1 1,79-173-40,-78 174 50,0-1-1,0 1 1,0 0-1,0 0 1,0 0-1,0 0 1,0 0-1,0 1 1,0-1-1,1 0 1,-1 0-1,0 1 1,1-1-1,-1 1 1,0-1-1,1 1 1,-1 0 0,0-1-1,1 1 1,-1 0-1,1 0 1,-1 0-1,1 0 1,-1 0-1,1 0 1,-1 1-1,0-1 1,1 0-1,-1 1 1,1-1-1,-1 1 1,0-1-1,1 1 1,-1 0-1,0-1 1,0 1 0,0 0-1,1 0 1,-1 0-1,0 0 1,0 1-10,39 49 1263,-32-32-1036,-1 1 1,0 0-1,-2 0 0,0 1 0,-2 0 1,0-1-1,0 22-227,-3-39-33,-2 4-2331,-12-24-11501,8 4 1353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1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13110,'8'56'9089,"-2"28"-5106,2 20-3398,-3-44-2570,-1-62-11536,-1-1 2276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13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16424,'0'2'4161,"3"-2"49,-1 0-1841,4-2-1264,-2-3-481,-1 2-256,-1-4-208,-1-1-336,-1-1-352,2-1 1024,-5-5-4706,1 3-3601,-1-1-9365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10917,'12'43'7775,"-3"2"-4117,6 89-2125,-16-150-1524,0 1-4,0 1 0,1-1 0,0 1 0,1-1 0,1 1 0,0-1 1,1 1-1,1 0 0,0 0 0,1 0 0,0 1 0,1 0 0,1 0 0,1-3-5,-6 15-1,0 0 0,1 0 0,-1-1 0,1 1 0,-1 1 0,1-1 0,-1 0 0,1 1 0,-1-1 0,1 1 0,-1 0 0,1-1 0,0 1 0,-1 1 0,1-1 0,-1 0 0,1 1 0,-1-1 0,1 1 0,-1 0 0,1 0 0,-1 0 0,1 0 0,-1 0 0,0 0 0,0 1 0,1-1 0,-1 1 0,0-1 0,0 1-1,-1 0 1,1 0 0,0 0 0,-1 0 0,1 0 0,-1 0 0,1 1 0,-1-1 0,0 0 0,0 1 0,0-1 0,0 2 1,49 156-50,-43-190 84,26-102-47,-32 130 21,26-52-37,-27 53 56,1 0-1,0 0 1,0 0-1,0 1 1,0-1-1,0 0 0,0 1 1,0-1-1,1 1 1,-1-1-1,0 1 1,0-1-1,0 1 0,0 0 1,1 0-1,-1 0 1,0-1-1,0 1 0,1 0 1,-1 0-1,0 1 1,0-1-1,1 0 1,-1 0-1,0 1 0,0-1 1,0 0-1,0 1 1,0-1-1,1 1 1,-1 0-1,0-1 0,0 1 1,0 0-1,0 0 1,-1-1-1,1 1 1,0 0-1,0 0 0,0 0 1,-1 0-1,1 0 1,0 0-1,-1 0 0,1 2-26,6 9 214,-1 0-1,-1 0 0,0 1 0,-1 0 0,0 0 0,-1 0 0,0 1 1,-1-1-1,-1 1 0,0-1 0,-1 1 0,-1 12-213,2 5 4,-1-22 847,2 15-5644,7-38-7916,-3-3 1755</inkml:trace>
  <inkml:trace contextRef="#ctx0" brushRef="#br0" timeOffset="253.935">465 109 11877,'27'24'9215,"-8"11"-4728,9 79-1402,-2 122-2888,-36-262-10604,7-2 3214,0-8-4052</inkml:trace>
  <inkml:trace contextRef="#ctx0" brushRef="#br0" timeOffset="507.379">522 98 9156,'2'-3'426,"-1"0"-1,1 0 1,0 0-1,-1 0 0,2 0 1,-1 0-1,0 1 1,0-1-1,1 1 1,-1-1-1,1 1 1,0 0-1,0 0 1,0 0-1,0 0 1,0 1-1,0-1 1,0 1-1,1 0 0,-1 0 1,0 0-1,1 0 1,-1 1-1,1-1 1,-1 1-1,1 0 1,-1 0-1,1 0 1,-1 0-1,1 1 1,-1 0-1,0-1 0,1 1 1,-1 0-1,0 1 1,1-1-1,-1 0 1,0 1-1,0 0 1,0 0-426,6 9 219,-1-1 0,-1 2 0,0-1 0,0 1 0,-1 0 0,-1 1 0,0-1 0,-1 1 0,0 0 0,0 3-219,-3-11 3,0 1-1,-1-1 1,0 0 0,1 0-1,-2 1 1,1-1 0,-1 0-1,1 0 1,-1 1 0,-1-1-1,1 0 1,-1 0 0,0 0-1,0-1 1,0 1 0,-1 0-1,0-1 1,0 1 0,0-1-1,0 0 1,-1 0 0,1 0-1,-1-1 1,0 1 0,0-1-1,-1 0 1,-2 2-3,-64 15-457,28-41-2760,35 2-88,11-2-5197,-3 20 7861,5-20-11658</inkml:trace>
  <inkml:trace contextRef="#ctx0" brushRef="#br0" timeOffset="839.052">815 1 10069,'3'0'516,"-1"0"0,0 0 0,1 1 0,-1-1-1,0 1 1,1-1 0,-1 1 0,0 0 0,0 0 0,0 0 0,0 0 0,0 1 0,0-1 0,0 0 0,0 1 0,0-1 0,-1 1 0,1 0 0,0 0 0,-1 0 0,0-1 0,1 1 0,-1 1 0,1 0-516,23 97 4245,-23-86-3863,4 141-843,-4-146-1282,6-15-10548,-7 6 11771,8-7-11528</inkml:trace>
  <inkml:trace contextRef="#ctx0" brushRef="#br0" timeOffset="1202.386">987 186 9748,'32'-2'8674,"1"-1"-4603,11 0-2422,-41 3-1631,0 0 0,0 0 0,0 0 0,0 0 0,0-1 0,-1 1 0,1-1 0,0 0 0,0 0 0,0 0 0,-1 0 0,1 0 0,-1 0 0,1-1-1,-1 1 1,1-1 0,-1 0 0,0 0 0,0 0 0,0 0 0,0 0 0,0 0 0,0-1 0,-1 1 0,1-1 0,-1 1 0,1-1-18,-4 0 21,0 0 0,1 0 0,-1 0-1,-1 1 1,1-1 0,0 1 0,-1-1-1,1 1 1,-1 0 0,0 0 0,1 0-1,-1 0 1,0 0 0,0 1 0,-1 0-1,1-1 1,0 1 0,0 0 0,-1 0-1,1 1 1,0-1 0,-1 1 0,1 0-1,0 0 1,-1 0 0,1 0 0,-3 1-21,3-1 67,0 0 1,-1 0-1,1 1 1,0 0 0,-1 0-1,1 0 1,0 0-1,0 0 1,0 1 0,0-1-1,0 1 1,0 0-1,0 0 1,0 0 0,1 0-1,-1 0 1,1 1-1,0-1 1,-1 1 0,1 0-1,0 0 1,1-1-1,-1 1 1,0 0 0,1 1-1,0-1 1,-1 0-1,1 0 1,1 0 0,-1 1-1,0-1 1,1 1-1,0-1 1,-1 0 0,1 1-68,-1 6 117,0 0 0,1-1 0,0 1 0,0 0-1,1 0 1,0 0 0,1 0 0,0-1 0,1 1 0,0-1 0,0 0 0,1 1-117,-3-8-20,1 0 0,-1 0 0,0-1 0,0 1 0,1 0-1,-1-1 1,1 1 0,0-1 0,-1 1 0,1-1 0,0 0 0,0 0-1,0 0 1,0 0 0,0 0 0,0 0 0,0-1 0,0 1 0,0-1-1,0 1 1,0-1 0,1 0 0,-1 0 0,0 0 0,0 0 0,0 0 0,0 0-1,1 0 1,-1-1 0,0 1 0,0-1 0,0 0 0,0 0 0,0 1-1,0-1 1,0-1 0,0 1 0,-1 0 0,2-1 20,37-28-3549,-12-2-3701,-16 13 469,2 1-3795</inkml:trace>
  <inkml:trace contextRef="#ctx0" brushRef="#br0" timeOffset="1672.405">1246 104 11093,'14'12'8642,"1"23"-6473,-12-24-1263,38 134 1522,-26-167-2390,-7-80 194,-6 85-97,-2 14-71,-1-1 0,1 1 0,0-1 0,0 0 0,1 1 1,-1-1-1,1 1 0,-1-1 0,1 1 0,0-1 0,1 1 0,-1 0 1,0-1-1,1 1 0,0 0 0,0 0 0,0 0 0,0 0 0,0 0 1,1 1-1,-1-1 0,1 1 0,-1-1 0,1 1 0,0 0 0,0 0 1,0 0-1,0 1 0,1-1 0,-1 1 0,0 0 0,1-1 0,1 1-64,0 2-50,0 0-1,0 0 1,-1 0-1,1 0 1,0 1-1,0 0 1,-1 0-1,1 0 1,-1 0 0,0 1-1,0 0 1,1 0-1,-2 0 1,1 0-1,0 1 1,-1-1-1,0 1 1,1 0-1,1 4 51,-5-8-30,26 13-5646,-6-13-3831,-6-1-2064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1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22 9460,'-12'2'8701,"-16"-6"-6617,20 2-1327,-57 13 1400,64-11-2119,-1 1 1,1-1 0,0 1 0,0-1 0,-1 1 0,1 0 0,0 0 0,0-1 0,0 1-1,0 0 1,0 0 0,0 0 0,0 0 0,0 0 0,0 0 0,1 0 0,-1 0 0,0 0-1,1 1 1,-1-1 0,1 0 0,-1 0 0,1 1 0,0-1 0,-1 0 0,1 1 0,0-1-1,0 0 1,0 1 0,0-1 0,0 0 0,0 1 0,0-1 0,1 0 0,-1 1 0,0-1-1,1 0 1,-1 0 0,1 1 0,-1-1 0,1 0 0,0 0 0,-1 0 0,1 0 0,0 0-1,0 1-38,67 39 274,-16-15-302,-49-24 32,0 0 0,1 0 0,-1 0 0,0 0 0,0 1 0,0-1 0,0 1 1,-1 0-1,1 0 0,-1 0 0,1 0 0,-1 0 0,0 0 0,0 1 0,-1-1 0,1 1 0,-1-1 0,0 1 0,1 0 1,-2-1-1,1 1 0,0 0 0,-1 0 0,0 0 0,0 0 0,0 0 0,0-1 0,0 1 0,-1 0 0,0 0 1,0 0-1,0 1-4,-2-2-44,0 1 1,-1-1 0,1 0 0,-1-1 0,1 1 0,-1-1 0,0 1 0,0-1-1,0 0 1,0-1 0,0 1 0,0-1 0,-1 0 0,1 0 0,0 0-1,-1 0 1,1-1 0,-1 1 0,1-1 0,-1-1 0,1 1 0,0 0 0,-1-1-1,1 0 1,0 0 0,-1-1 0,1 1 0,0-1 0,0 0 0,-1 0 43,-9-24-4032,16 5-4590,0 5-2738</inkml:trace>
  <inkml:trace contextRef="#ctx0" brushRef="#br0" timeOffset="300.295">272 96 9348,'15'13'7670,"-5"6"-3592,4 50-1547,-11-50-1034,4 46-478,-20-86-15936,13 7 3707</inkml:trace>
  <inkml:trace contextRef="#ctx0" brushRef="#br0" timeOffset="616.56">293 0 8564,'1'3'2177,"1"0"32,1 1-656,0 2-97,0-1-3425,1 1-2128,5-2-5780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1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7892,'1'3'6756,"4"7"-2726,60-7 1383,-25-1-2604,-30 1-2742,12 19 48,10 111 624,-35-49-795,-3 3 229,0-25 41,2 103 258,33-36-155,-23-117-317,0-1 0,1 0-1,0 0 1,1 0 0,0-1-1,0 0 1,1-1 0,8 7 0,35 3 112,-32-7-131,-3 1 382,-20 4-30,-62-5 193,61-9-511,-1-1 1,1 1 0,0 0-1,0 0 1,0 0-1,0 1 1,0-1 0,1 1-1,-1 0 1,1 0-1,0 0 1,1 0-1,-1 1 1,1-1 0,-1 1-1,1-1 1,1 1-1,-1 0 1,0 3-16,-8 16-21,15 83 133,-3 30-27,-5 2 67,6-50-147,-1-82-2,-1 0-1,0 0 1,0 1-1,-1-1 1,0 0-1,0 0 1,0 1-1,-1-1 0,0 0 1,-1 0-1,0 0 1,-1 5-3,-12 78 112,-11-43-107,3-23-29,-8 25 72,-11-43 51,40-6-162,0 1 0,0-1 0,0 1 0,0-1 0,-1 0 0,1 0 0,0 0 0,0 0 0,0-1 0,0 1 0,-1-1 0,1 1 0,0-1 1,0 1-1,0-1 0,0 0 0,0 0 0,0 0 0,1 0 0,-1-1 0,0 1 0,0 0 0,1-1 0,-1 1 0,1-1 0,-1 0 0,0 0 63,-21-90-14473,22 63 8665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6T18:35:01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21873 2609 0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119 114 7571,'-2'13'11819,"2"11"-5912,2 15-4075,2 26-3328,-2-21 2851,0-21-1275,0 0 0,1-1-1,1 1 1,1-1 0,2 0-1,0 0 1,9 18-80,-2-7 51,1-1-1,2-1 1,1-1 0,1 0-1,1-1 1,20 19-51,-24-34 84,-1 0 1,2-2-1,0 0 0,0-1 1,1 0-1,1-2 0,0 0 1,0-1-1,0-1 0,17 4-84,33 21 921,-76-68-8602,0 24 5069</inkml:trace>
  <inkml:trace contextRef="#ctx0" brushRef="#br0" timeOffset="5437.735">88 1 8740,'-8'18'10450,"2"2"-7188,-11 24-2103,-39 39 903,55-82-2027,16-25-2442,53-103-6383,-31 142 17274,43 81-3095,-80-95-5459,1-1 1,-1 0 0,0 1-1,0-1 1,1 1 0,-1-1 0,0 0-1,1 1 1,-1-1 0,1 0-1,-1 1 1,0-1 0,1 0 0,-1 0-1,1 1 1,-1-1 0,1 0-1,-1 0 1,1 0 0,-1 0 0,1 0-1,-1 0 1,1 1 0,-1-1-1,1 0 1,-1 0 0,1-1-1,-1 1 1,1 0 0,-1 0 0,1 0-1,-1 0 1,0 0 0,1 0-1,-1-1 1,1 1 0,-1 0 0,1 0-1,-1-1 1,0 1 0,1 0-1,-1-1 1,1 1 0,-1 0-1,0-1 1,1 1 0,-1-1 0,0 1-1,0 0 1,1-1 0,-1 1-1,0-1 1,0 1 0,0-1 0,0 1-1,1-1 70,0-9-5540,-3-1-3512,0 4-843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0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36 5875,'5'-4'2245,"16"-18"3554,-41 12-3118,11 12-2334,0 1 1,-1 0 0,1 0 0,0 1 0,1 0 0,-1 1-1,1 0 1,-1 0 0,2 1 0,-1 0 0,1 0-1,-1 1 1,-3 5-348,-11 8 793,22-20-766,1-1 0,0 1 1,0 0-1,0 0 0,0 0 0,0 0 0,-1 1 0,1-1 1,0 0-1,0 0 0,0 0 0,0 1 0,-1-1 1,1 0-1,0 1 0,0-1 0,-1 1 0,1-1 0,0 1 1,-1-1-1,1 1 0,0-1 0,-1 1 0,1 0 1,-1-1-1,1 1 0,-1 0 0,1-1 0,-1 1 0,1 0 1,-1 0-1,0 0 0,0-1 0,1 1 0,-1 0 1,0 0-1,0 0 0,0 0 0,0-1 0,0 1 0,0 0 1,0 0-1,0 0 0,0 0 0,0 0 0,-1-1 1,1 1-1,0 0 0,0 0 0,-1 0 0,1-1 0,-1 1 1,1 0-1,0 0 0,-1-1 0,0 1 0,1 0 1,-1-1-1,1 1 0,-1-1 0,0 1 0,1-1 0,-1 1 1,0-1-1,0 1 0,1-1 0,-1 0 0,0 1 1,0-1-28,30 5 385,-20-5-287,1 1 0,-1 1-1,1-1 1,-1 1 0,0 1 0,0 0-1,0 0 1,0 1 0,0 0-1,-1 1 1,0 0 0,1 0 0,-2 0-1,1 1 1,3 4-98,-10-8 23,1 0-1,-1 0 1,0 1 0,0-1-1,0 1 1,0-1-1,0 1 1,-1 0 0,1-1-1,-1 1 1,1-1 0,-1 1-1,0 0 1,0 0-1,0-1 1,0 1 0,-1 0-1,1-1 1,-1 1 0,0-1-1,0 1 1,0-1-1,0 1 1,0-1 0,0 1-1,0-1 1,-1 0 0,0 0-1,1 0 1,-1 0-1,0 1-22,-65 53 593,63-54-592,0-1 0,0 1 1,1-1-1,-1 0 0,0 0 0,0 0 0,0-1 1,0 1-1,0-1 0,0 0 0,0 0 0,0-1 0,0 1 1,0-1-1,0 0 0,0 0 0,0 0 0,0 0 1,0-1-1,1 1 0,-1-1 0,1 0 0,-1 0 1,1-1-1,0 1 0,-1-1 0,1 0-1,-22-40-3466,29 32-4487,0 7 1473,-1 0-2572</inkml:trace>
  <inkml:trace contextRef="#ctx0" brushRef="#br0" timeOffset="557.339">314 10 8052,'13'-9'5832,"-4"22"-3980,-2 27-1108,-1 247 651,-18-308-10957,6 9 1265</inkml:trace>
  <inkml:trace contextRef="#ctx0" brushRef="#br0" timeOffset="742.226">256 189 9925,'7'-1'6196,"9"-4"-4878,-9 2-370,114-35 984,-101 38-4175,-14 3-886,-1 1-3433,-4 1-1807</inkml:trace>
  <inkml:trace contextRef="#ctx0" brushRef="#br0" timeOffset="1259.138">490 146 10085,'-17'6'6605,"1"29"-7132,15-32 924,-1 1-393,0 0 1,0 0-1,0 0 1,1 0 0,0 0-1,-1 0 1,2 0 0,-1 1-1,0-1 1,1 0 0,0 1-1,0-1 1,0 0 0,0 1-1,1-1 1,0 0-1,0 0 1,0 1 0,0-1-1,1 0 1,0 0 0,-1 0-1,3 3-4,-1-7-5,0 1 1,0-1-1,0 0 0,0 0 0,-1 0 0,1 0 0,0 0 0,0-1 0,0 1 0,0-1 0,-1 0 1,1 0-1,0 0 0,-1 0 0,1 0 0,-1-1 0,1 1 0,-1-1 0,0 0 0,0 1 1,1-1-1,-1 0 0,0 0 0,-1 0 0,1-1 0,0 1 0,-1 0 0,1-1 0,-1 1 1,1-2 4,3-5 16,0 0 1,-1 0-1,0 0 1,-1-1-1,0 0 1,0 1-1,-1-1 1,0 0-1,-1 0 1,0-8-17,-12 73 2425,11-45-2363,0 0 0,0 0 0,1 0 0,0 0 0,0 0 0,1 0 0,1-1 0,-1 1 0,2-1 0,-1 1 0,1-1 0,1 1-62,20-3-3012,-9-18-5672,-11 5 542</inkml:trace>
  <inkml:trace contextRef="#ctx0" brushRef="#br0" timeOffset="1845.288">737 158 9172,'-8'-17'6564,"-14"30"-5191,15-7-1213,1-1 0,1 1 0,-1 1-1,1-1 1,0 1 0,1-1 0,-1 1 0,1 1 0,1-1-1,-1 0 1,1 1 0,1 0 0,-1 0 0,1 0-1,1 0 1,-1 0 0,2 0 0,-1 0 0,1 1 0,0-1-1,1 1-159,0-7 1,2-1-1,-1 1 0,0-1 1,0 0-1,0 0 0,0 0 1,1 0-1,-1 0 0,1 0 1,-1 0-1,1-1 0,-1 1 1,1-1-1,-1 0 0,1 0 1,-1 0-1,1 0 1,-1 0-1,1-1 0,-1 1 1,1-1-1,-1 1 0,0-1 1,1 0-1,-1 0 0,0 0 1,1 0-1,-1-1 0,0 1 1,0 0-1,0-1 0,0 0 1,0 1-1,-1-1 0,1 0 1,0 0-1,-1 0 0,1 0 1,-1-1-1,7-6-85,-1-1-1,0 0 1,0 0 0,-2 0 0,1-1 0,-1 0 0,-1 0 0,0-1-1,0 1 1,-1-1 0,-1 0 0,2-11 85,-20 45 2033,13-14-1989,1 0 0,0 0-1,0 1 1,0-1 0,1 1 0,1-1 0,-1 1-1,1-1 1,1 1 0,-1-1 0,2 1 0,-1-1 0,1 1-1,2 4-43,-4-13-80,1 1-1,-1 0 0,1 0 0,-1-1 0,1 1 1,0-1-1,-1 1 0,1 0 0,0-1 0,-1 1 1,1-1-1,0 1 0,0-1 0,0 0 0,-1 1 1,1-1-1,0 0 0,0 0 0,0 1 0,0-1 1,0 0-1,-1 0 0,1 0 0,0 0 0,0 0 1,0 0-1,0 0 0,0-1 0,0 1 0,-1 0 1,1 0-1,0-1 0,0 1 0,0 0 0,0-1 1,-1 1-1,1-1 0,0 1 0,-1-1 0,1 1 1,0-1-1,-1 0 0,1 1 0,0-1 0,-1 0 1,1 1-1,-1-1 0,1 0 0,-1 0 0,0 1 1,1-2 80,28-39-3578,-28 40 3542,9-20-2273,-5 5-3308,-3 8-810</inkml:trace>
  <inkml:trace contextRef="#ctx0" brushRef="#br0" timeOffset="2208.187">861 189 7203,'-5'27'8531,"11"20"-6288,-1-14-1145,-5-35 347,20-125 845,-14 113-2405,23-34 1437,2 32-7336,-29 16 2398,0 1-1714,-2-1-3711</inkml:trace>
  <inkml:trace contextRef="#ctx0" brushRef="#br0" timeOffset="2524.709">1053 29 9796,'-6'54'7612,"6"30"-7696,1-44 541,-5 32-2684,-3-67-6873,5-4 2662</inkml:trace>
  <inkml:trace contextRef="#ctx0" brushRef="#br0" timeOffset="2763.011">963 203 9812,'29'-8'10269,"14"-10"-6041,-13 5-2560,71-28-2684,-97 37-1341,-3 4-1800,-1 0-3608,-2 0-2901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3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4 9909,'1'10'9845,"-3"13"-8175,1-14-742,0 64 1021,-19 148-139,-40-9-853,53-196-801,-1-1 0,0 0 0,-1 0 0,-1-1 0,0 0 0,-1-1 0,0 0 0,-1-1 0,0 0 0,-1-1 0,-1 0 0,-7 4-156,-66 64 420,49-40-380,37-79-4268,22 0-2084,-3 5-3154,-8 11 88</inkml:trace>
  <inkml:trace contextRef="#ctx0" brushRef="#br0" timeOffset="655.036">344 21 9668,'-19'17'7331,"5"1"-3290,-18 45-2091,21-38-1313,51-116-9209,-33 81 7951,29-27 2963,-35 36-2099,1 1 0,-1-1 0,1 0 0,-1 1 0,0-1 0,1 1 0,-1 0 0,1-1 0,0 1 0,-1 0 0,1 0 0,-1 0 0,1 0 0,-1 0 0,1 0 0,-1 0 0,1 1 0,-1-1 0,1 1 0,-1-1 0,1 1 0,-1-1 0,0 1 0,1 0 0,-1 0 0,0 0 0,1-1 0,-1 1 1,0 0-1,0 1 0,0-1 0,0 0-243,78 88 3121,-72-83-3905,-7-7-3670,-10-10-8135,4 5 2758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5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11493,'22'66'11233,"-4"37"-9402,-10-43-718,-7-60-1105,-1 0-1,0 0 1,1 0-1,-1 0 1,1 0-1,-1 0 0,0 0 1,1 0-1,-1 0 1,0 0-1,1 0 1,-1 0-1,0 0 0,1 0 1,-1 0-1,0 0 1,1 0-1,-1 0 1,1 0-1,-1 1 0,0-1 1,0 0-1,1 0 1,-1 0-1,0 1 1,1-1-1,-1 0 0,0 0 1,0 1-1,1-1 1,-1 0-1,0 1 1,0-1-1,0 0 0,0 1 1,1-1-1,-1 0 1,0 1-1,0-1 1,0 0-1,0 1 0,0-1 1,0 0-1,0 1 1,0-1-1,0 0 1,0 1-1,0-1 0,0 1 1,0-1-1,0 0 1,0 1-1,0-1 1,0 0-1,-1 1-7,11-35-45,-7 23 4,40-68-340,-40 79 381,0 0-1,0 0 1,-1 0 0,1 1 0,0-1 0,-1 0 0,1 1-1,-1 0 1,1 0 0,-1 0 0,1 0 0,-1 0-1,1 0 1,-1 1 0,0-1 0,0 1 0,0-1 0,0 1-1,0 0 1,0 0 0,0 0 0,0 0 0,-1 0 0,1 0-1,-1 1 1,1-1 0,-1 0 0,0 1 0,0-1 0,0 1-1,0 0 1,-3 71 1152,1-73-1133,1 1 0,-1-1-1,1 0 1,-1 1 0,0-1 0,0 1-1,0-1 1,0 0 0,0 0 0,0 1-1,0-1 1,0 0 0,0 0 0,0 0-1,-1 0 1,1 0 0,0-1 0,-1 1-1,1 0 1,-1-1 0,1 1 0,-1-1-1,1 1 1,-1-1 0,1 1 0,-1-1 0,1 0-1,-1 0 1,0 0 0,1 0 0,-1 0-1,1 0 1,-1-1 0,1 1 0,-1 0-1,1-1 1,-1 1 0,1-1 0,-1 0-1,1 1 1,-1-1 0,1 0 0,0 0-1,-1 0-18,-21-26-3072,18 4-3861,3 11 320,-1 0-4336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5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11685,'34'-1'9951,"10"-2"-5879,13-13-3368,-56 14-701,0 1-1,0-1 1,0 0 0,0 0-1,0 0 1,-1 1 0,1-1-1,0 0 1,-1 0 0,1 0-1,-1 0 1,0 0 0,0 0-1,0 0 1,0 0 0,0 0-1,0 0 1,0 0 0,-1 0-1,1 0 1,-1 0 0,0 0-1,1 0 1,-1 0 0,0 0-1,0 0 1,0 1 0,0-1-1,0 0 1,-1 1 0,1-1-1,0 1 1,-1-1 0,1 1-1,-1 0 1,0 0 0,1-1-1,-1 1 1,0 0 0,0 0-1,1 1 1,-1-1 0,0 0-1,0 1 1,-2-1-3,1 0 40,1 0 0,-1 0 0,0 0 0,1 1-1,-1-1 1,0 1 0,0 0 0,0 0 0,1 0 0,-1 0-1,0 0 1,0 0 0,0 1 0,1-1 0,-1 1 0,0 0 0,1 0-1,-1 0 1,0 0 0,1 1 0,-1-1 0,1 1 0,0-1-1,0 1 1,-1 0 0,1 0 0,0 0 0,0 0 0,1 0-1,-1 0 1,0 1 0,1-1 0,-1 0 0,1 1 0,0-1 0,0 1-1,0 0 1,0-1 0,0 1 0,1 0 0,-1 0 0,1-1-1,0 1 1,0 0 0,0 0 0,0 2-40,-1-1 49,0 1-1,1-1 1,-1 0-1,1 0 1,0 0 0,0 1-1,1-1 1,-1 0-1,1 0 1,0 0 0,0 0-1,0 0 1,0 0-1,1 0 1,0 0 0,-1 0-1,1 0 1,1-1-1,-1 1 1,1-1 0,-1 0-1,1 0 1,0 0-1,0 0 1,0 0 0,1 0-1,-1-1 1,1 0-1,-1 1 1,1-1 0,0-1-1,0 1 1,0-1-1,0 1 1,0-1 0,0 0-1,3 0-48,2 1 60,0-1-1,-1-1 1,1 1 0,0-1-1,0-1 1,0 0 0,0 0-1,0-1 1,0 0 0,-1 0-1,1-1 1,-1 0 0,0 0-1,4-3-59,-12-13-3913,-14-4-5423,9 15 2389,-1-1-3839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5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10389,'3'-1'9256,"7"17"-6059,29 126-819,-42-156-2377,1 0 1,1-1 0,0 1 0,1 0-1,0-1 1,1 1 0,1-1 0,0 1 0,4-11-2,-5 24-93,1 0 1,-1-1-1,1 1 1,-1 0 0,1 0-1,0 0 1,-1 0 0,1 0-1,0 1 1,0-1 0,0 0-1,0 1 1,0-1 0,-1 1-1,1 0 1,0 0 0,0 0-1,0 0 1,0 0-1,0 0 1,0 0 0,0 1-1,0-1 1,0 1 0,0-1-1,-1 1 1,1 0 0,0-1-1,0 1 93,17 3-6358,-8-4 52,-1-1-3571</inkml:trace>
  <inkml:trace contextRef="#ctx0" brushRef="#br0" timeOffset="470.141">245 5 10037,'12'-2'4101,"29"0"3819,-38 2-7832,-1 0 1,1 1-1,0-1 0,-1 1 0,1 0 1,-1 0-1,1 0 0,-1 0 1,1 0-1,-1 1 0,0-1 1,1 1-1,-1-1 0,0 1 1,0 0-1,0 0 0,0 0 0,-1 0 1,1 0-1,0 0 0,0 2-88,4 7 3,-1 0-1,0 0 0,-1 0 0,0 1 0,-1 0 1,-1 0-1,1-1 0,-2 2 0,1 7-2,1 7-465,-13-58-3333,8 29 3871,1 0 1,0 0-1,-1 0 0,1 0 1,-1 0-1,0 0 0,0 1 1,1-1-1,-1 1 1,0-1-1,0 1 0,0 0 1,-1-1-1,1 1 0,0 0 1,0 1-1,-1-1 1,1 0-1,0 1 0,-1-1 1,1 1-1,-1 0 0,1 0 1,0 0-1,-1 0-73,-61 22 2584,63-22-2529,0 1 1,0 0-1,-1 0 0,1 0 1,0 0-1,0 0 0,1 0 0,-1 1 1,0-1-1,0 0 0,1 0 0,-1 1 1,0-1-1,1 0 0,-1 1 0,1-1 1,0 1-1,-1-1 0,1 0 0,0 1 1,0-1-1,0 1 0,0-1 1,0 1-1,0-1 0,0 0 0,1 1 1,-1-1-1,0 1 0,1-1 0,-1 0 1,1 1-1,0-1 0,-1 0 0,1 0 1,0 1-1,0-1 0,0 0 1,0 0-1,0 0 0,0 0 0,0 0 1,0 0-1,1 0-55,0 1-75,0 0 1,0-1-1,0 1 0,0-1 1,0 0-1,0 0 1,0 0-1,0 0 0,1 0 1,-1 0-1,0 0 1,1-1-1,-1 1 0,0-1 1,1 0-1,-1 1 1,1-1-1,-1-1 0,0 1 1,1 0-1,-1 0 1,1-1-1,-1 1 0,0-1 1,1 0-1,-1 0 0,0 0 1,0 0-1,0 0 1,0 0-1,0-1 0,0 1 1,0-1-1,0 1 1,0-1-1,0 0 0,0 0 75,21-21-4884,-5-1-3660,-8 9-1770</inkml:trace>
  <inkml:trace contextRef="#ctx0" brushRef="#br0" timeOffset="833.455">463 16 11173,'15'38'9224,"-2"22"-6689,0-1-2387,-1-118-97,17-10-50,-28 68 2,-1-1 1,1 1 0,0 0-1,0-1 1,0 1 0,0 0 0,0 0-1,1 0 1,-1-1 0,0 1-1,1 1 1,-1-1 0,0 0-1,1 0 1,-1 0 0,1 1 0,-1-1-1,1 1 1,-1-1 0,1 1-1,0-1 1,-1 1 0,1 0-1,0 0 1,-1 0 0,1 0 0,0 0-1,-1 0 1,1 1 0,-1-1-1,1 0 1,0 1 0,-1-1-1,1 1 1,-1 0 0,1-1 0,-1 1-1,0 0 1,1 0 0,-1 0-1,0 0 1,1 0 0,-1 1-4,26 80 764,-24-64-704,10 32-1914,10-61-11536,-13 2 4535</inkml:trace>
  <inkml:trace contextRef="#ctx0" brushRef="#br0" timeOffset="1372.649">839 29 10485,'-15'-19'8095,"-8"16"-4123,19 4-3826,1 0-1,0 0 0,-1 0 0,1 0 0,0 0 0,-1 1 0,1 0 0,0-1 0,0 1 0,0 0 1,1 0-1,-1 1 0,0-1 0,1 1 0,-1-1 0,1 1 0,0 0 0,0 0 0,0 0 0,-1 2-145,2-2 16,-1-1 1,1 0-1,0 1 0,0-1 0,0 1 0,0 0 0,0-1 1,1 1-1,-1 0 0,1-1 0,-1 1 0,1 0 0,0 0 0,0-1 1,1 1-1,-1 0 0,1 0 0,-1-1 0,1 1 0,0 0 0,0-1 1,0 1-1,0-1 0,0 1 0,0-1 0,1 0 0,-1 1 0,1-1 1,0 0-1,0 0 0,0 0 0,0 0 0,0-1 0,0 1 1,0 0-1,1-1 0,-1 0 0,2 1-16,0-1-42,-1-1 0,1 0 0,0-1 1,0 1-1,-1-1 0,1 1 0,0-1 0,-1 0 0,1-1 0,-1 1 1,1-1-1,-1 1 0,0-1 0,0 0 0,0 0 0,0-1 1,0 1-1,0 0 0,0-1 0,-1 0 0,1 0 0,-1 0 0,0 0 1,0 0-1,0 0 0,0 0 0,0-1 0,-1 1 0,0-1 0,1 1 1,-1-1-1,-1 1 0,1-1 0,0 0 0,-1-1 42,13 191 4306,-9-76-2892,-19-125-1755,11-29-6157,14 14-6178,-1 11 1884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5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96 14150,'-1'28'8090,"5"13"-4517,-1 10-3417,-5-74-6330,0-1-3320,1 7-791</inkml:trace>
  <inkml:trace contextRef="#ctx0" brushRef="#br0" timeOffset="1">0 0 11365,'0'2'2785,"0"2"1,0 1-1570,0 1-495,2 1-609,-1-1-512,2-1-2306,-1 0-2336,3-1-5779</inkml:trace>
  <inkml:trace contextRef="#ctx0" brushRef="#br0" timeOffset="361.261">70 101 11557,'13'52'9640,"5"12"-5548,-19-64-4082,1-1 1,0 1-1,0 0 1,0-1-1,0 1 1,0 0-1,1-1 1,-1 1-1,0 0 0,0-1 1,0 1-1,0-1 1,0 1-1,0 0 1,1 0-1,-1-1 1,0 1-1,0 0 1,0-1-1,1 1 0,-1 0 1,0 0-1,0-1 1,1 1-1,-1 0 1,0 0-1,1-1 1,-1 1-1,0 0 1,1 0-1,-1 0 0,0 0 1,1 0-1,-1 0 1,0-1-1,1 1 1,-1 0-1,0 0 1,1 0-1,-1 0 0,0 0 1,1 0-1,-1 0 1,1 1-1,-1-1 1,0 0-1,1 0 1,-1 0-1,0 0 1,1 0-1,-1 0 0,0 1 1,1-1-1,-1 0 1,0 0-11,4-36-23,-4 27 31,0-1 0,1 1 0,0 0 0,1 0 0,0 0 0,0 0 0,1 0 0,0 0 0,1 1 0,0-1 0,0 1 0,0 0 0,2-1-8,-4 9 4,0 1 0,-1-1 0,1 0 0,0 1 1,0 0-1,-1-1 0,1 1 0,0 0 0,-1 0 0,1 0 0,-1 0 0,1 0 0,-1 0 0,0 0 0,1 0 0,-1 0 0,0 1 0,0-1 0,0 1 1,0-1-1,0 1 0,0-1 0,0 1 0,-1-1 0,1 1 0,0 0 0,-1 0 0,1-1 0,-1 1 0,0 0 0,0 0 0,0-1 0,0 1 0,0 0 0,0 1-4,1 0 32,25 127-238,-4-149-15369,-13 6 5253</inkml:trace>
  <inkml:trace contextRef="#ctx0" brushRef="#br0" timeOffset="862.118">368 46 10677,'6'-12'7524,"-15"8"-3935,-18 11-834,23-4-2682,1 0 1,0 0-1,0 0 1,0 1-1,0-1 1,0 1-1,1-1 1,-1 1-1,1 0 1,0 0 0,0 0-1,1 0 1,-1 0-1,1 1 1,0-1-1,0 0 1,0 1-1,1-1 1,0 1-1,-1-1 1,1 1 0,1-1-1,-1 0 1,1 1-1,0-1 1,0 0-1,0 1 1,0-1-1,1 0 1,1 4-74,0-7-14,0 0 0,0 0 0,0 0 0,0 0 0,0 0 0,0-1 0,0 0 0,0 1 0,0-1 1,1 0-1,-1 0 0,0-1 0,0 1 0,0-1 0,0 1 0,0-1 0,0 0 0,0 0 0,0 0 0,0-1 0,0 1 0,-1-1 0,1 1 0,0-1 0,-1 0 0,1 0 1,-1 0-1,0-1 0,0 1 0,0 0 0,1-2 14,37-63-302,-29 122 1820,13 188 315,-35-194-1264,10-48-554,1 0 0,-1 0 0,0 0 0,1-1 1,-1 1-1,0 0 0,1-1 0,-1 1 0,0 0 0,0-1 0,0 1 0,1-1 0,-1 0 0,0 1 1,0-1-1,0 1 0,0-1 0,0 0 0,0 0 0,0 0 0,0 0 0,0 1 0,0-1 1,0 0-1,0-1 0,0 1 0,0 0 0,1 0 0,-1 0 0,0 0 0,0-1 0,0 1 0,0-1 1,0 1-1,0 0 0,0-1 0,1 1 0,-1-1 0,0 0 0,0 1 0,1-1 0,-1 0 1,0 1-1,1-1 0,-1 0 0,1 0 0,-1 0 0,0 0-15,-22-26-216,-2-3-2868,3 15-5768,16 11 1515,-1-1-3820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10181,'44'-7'7581,"19"-20"-3826,-62 26-3739,0 1 1,-1-1-1,1 1 1,0-1-1,-1 1 1,1-1 0,0 0-1,-1 1 1,1-1-1,-1 0 1,1 0 0,-1 1-1,1-1 1,-1 0-1,0 0 1,1 0 0,-1 0-1,0 1 1,0-1-1,1 0 1,-1 0-1,0 0 1,0 0 0,0 0-1,0 0 1,0 1-1,0-1 1,-1 0 0,1 0-1,0 0 1,0 0-1,-1 0 1,1 0 0,0 1-1,-1-1 1,1 0-1,-1 0 1,1 1 0,-1-1-1,1 0 1,-1 1-1,0-1 1,1 0-1,-1 1 1,0-1 0,1 1-1,-1-1 1,-1 0-17,-38-21 164,38 22-116,0 0 1,-1 0-1,1 1 1,0-1 0,0 1-1,0 0 1,-1-1-1,1 1 1,0 0-1,0 0 1,0 0-1,0 0 1,1 1-1,-1-1 1,0 0-1,0 1 1,1 0-1,-1-1 1,1 1-1,-1 0 1,1 0-1,0-1 1,0 1-1,0 0 1,0 0-1,0 1 1,0-1-1,0 0 1,1 0-1,-1 0 1,1 0-1,0 1 1,-1-1-1,1 0 1,0 1-49,9 81 2408,-8-82-2403,0 0 1,0-1 0,-1 1-1,1 0 1,0 0 0,1 0-1,-1 0 1,0-1-1,1 1 1,-1-1 0,0 1-1,1-1 1,0 1-1,-1-1 1,1 0 0,0 0-1,0 0 1,0 0 0,-1 0-1,1 0 1,0 0-1,0-1 1,0 1 0,1-1-1,-1 1 1,0-1-1,0 0 1,0 0 0,0 0-1,0 0 1,0 0 0,1-1-6,18-7-2969,0-8-3807,-12 7 173,2-5-3796</inkml:trace>
  <inkml:trace contextRef="#ctx0" brushRef="#br0" timeOffset="322.403">339 4 9941,'-30'-2'8228,"2"11"-3515,24-6-4579,0-1 1,0 1 0,1 0-1,-1 0 1,1 0-1,-1 0 1,1 1 0,0 0-1,1-1 1,-1 1 0,0 0-1,1 0 1,0 1-1,0-1 1,0 0 0,1 1-1,-1-1 1,1 1-1,0-1 1,1 1 0,-1 0-1,1-1 1,0 1 0,0 0-1,0-1 1,0 1-1,1 0 1,0-1 0,0 2-135,0-4 7,1 0-1,-1 0 1,0 0 0,1 0 0,-1-1 0,1 1 0,0 0 0,-1-1 0,1 1 0,0-1 0,0 1 0,0-1-1,0 0 1,0 0 0,0 0 0,1 0 0,-1 0 0,0 0 0,0-1 0,1 1 0,-1-1 0,0 0 0,1 1-1,-1-1 1,1 0 0,-1 0 0,1-1-7,0 1-2,0 0 0,0 0 0,-1 0 0,1 1 0,0-1 0,0 1 0,-1-1 0,1 1 0,-1 0 0,1 0 0,-1 0 0,1 0 0,-1 1 0,1-1 0,-1 1 0,0-1 0,0 1 0,0 0 0,0 0 0,0 0 0,0 0 2,-1-1 21,0 1-1,-1-1 1,1 1 0,-1-1 0,1 1 0,-1-1 0,0 1 0,0-1 0,1 1 0,-1-1 0,0 1-1,0-1 1,-1 1 0,1 0 0,0-1 0,0 1 0,-1-1 0,1 1 0,-1-1 0,1 0-1,-1 1 1,0-1 0,0 1 0,1-1 0,-1 0 0,0 0 0,0 1 0,0-1 0,0 0 0,-1 0-1,1 0 1,0 0 0,0 0 0,-1 0 0,1-1 0,0 1 0,-1 0 0,1-1 0,-1 1-1,0 0-20,-62 18 90,59-18 218,-13 1-3676,14-6-2262,8-5-3672,3-1-545</inkml:trace>
  <inkml:trace contextRef="#ctx0" brushRef="#br0" timeOffset="654.423">500 56 9236,'-8'-11'10657,"-26"33"-5512,30-16-4959,0 1-1,0 0 1,1 0-1,0 1 1,0-1 0,1 1-1,-1 0 1,2-1-1,-1 1 1,1 0-1,1 0 1,-1 0 0,1 0-1,1 0 1,-1 0-1,1 0 1,1-1-1,1 8-185,-1-13 2,0 0 0,0-1-1,0 1 1,0 0 0,0-1 0,0 0-1,0 1 1,0-1 0,1 0-1,-1 0 1,0 0 0,1 0 0,-1-1-1,1 1 1,-1-1 0,1 1 0,-1-1-1,1 0 1,-1 0 0,1 0-1,-1 0 1,1-1 0,-1 1 0,1 0-1,-1-1 1,1 0 0,-1 0-1,0 0 1,1 0 0,-1 0 0,0 0-1,0 0 1,2-2-2,22-14-3261,-9-4-4542,-12 7 951,-1-3-3651</inkml:trace>
  <inkml:trace contextRef="#ctx0" brushRef="#br0" timeOffset="1039.515">576 66 10421,'6'20'9624,"2"-1"-6692,6 18-1858,4 50 1148,-9-116-1696,-9 5-512,0 18-10,-1 1-1,1-1 1,0 0 0,0 0 0,1 1 0,-1-1 0,1 0 0,0 1 0,1-1 0,0 1 0,0-1 0,0 1-1,0 0 1,1 0 0,0 0 0,0 0 0,0 0 0,0 1 0,3-4-4,9 7-1815,8 14-5300,4 1-1619,-18-13-473</inkml:trace>
  <inkml:trace contextRef="#ctx0" brushRef="#br0" timeOffset="1239.849">785 87 10869,'14'19'9118,"-6"4"-4419,-3 51-4732,-5-58-513,1-20-7178,0-1 2493,1-7-5905</inkml:trace>
  <inkml:trace contextRef="#ctx0" brushRef="#br0" timeOffset="1456.071">798 0 11381,'2'3'2673,"1"1"113,0 1-1730,-1 0-928,1 0-2561,-2-1-2369,6-1-5971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4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107 102 9684,'-25'3'7641,"3"6"-3352,18-6-4137,0 0-1,0-1 1,0 1-1,0 1 1,1-1-1,-1 1 1,1-1-1,0 1 1,0 0-1,1 0 0,-1 0 1,1 1-1,0-1 1,0 0-1,0 1 1,0 0-1,1-1 1,0 1-1,0 0 1,0 0-1,1 3-151,-1-5 33,0-1 0,0 1-1,1 0 1,-1 0 0,1-1-1,0 1 1,0 0-1,0 0 1,0 0 0,0-1-1,1 1 1,-1 0 0,1 0-1,-1-1 1,1 1-1,0 0 1,0-1 0,1 1-1,-1-1 1,0 1 0,1-1-1,0 0 1,-1 0 0,1 0-1,0 0 1,0 0-1,0 0 1,0 0 0,1 0-1,-1-1 1,0 1 0,1-1-1,-1 0 1,1 0 0,0 0-1,-1 0 1,1 0-1,0 0 1,-1-1 0,1 1-1,0-1 1,0 0 0,2 0-33,-2 1-176,1-1 1,-1-1-1,0 1 1,0 0-1,0-1 0,0 0 1,1 1-1,-1-1 1,0 0-1,0-1 1,-1 1-1,1-1 1,0 1-1,0-1 1,-1 0-1,1 0 1,-1 0-1,1 0 1,-1 0-1,0-1 0,0 1 1,0-1-1,0 1 1,0-1 175,14-49-13254,-14 33 4538</inkml:trace>
  <inkml:trace contextRef="#ctx0" brushRef="#br0" timeOffset="200.539">124 1 10325,'8'34'8406,"-1"0"-3391,1 6-2395,4 22-2886,4 25-860,-14-84-3662,1-8-5113,-2-2-368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5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36 140 7139,'-8'2'8255,"8"1"-3374,3 11-2308,12 140 780,-14-153-6913,-1-12-8212,-1-1 919</inkml:trace>
  <inkml:trace contextRef="#ctx0" brushRef="#br0" timeOffset="231.743">5 13 10789,'-3'1'2881,"1"0"65,2-2-1250,1 2-671,-1 0-305,1 0-224,2-1-384,2 1-624,0 1-192,2-1-2273,2 1-2338,2 1-5826</inkml:trace>
  <inkml:trace contextRef="#ctx0" brushRef="#br0" timeOffset="432.231">170 0 10405,'9'54'10238,"9"26"-7172,1 3-2481,-4 5-1231,-18-82-2339,-5-13-7585,6-2 493</inkml:trace>
  <inkml:trace contextRef="#ctx0" brushRef="#br0" timeOffset="626.693">142 177 9909,'21'-4'10654,"10"1"-6739,17 3-3407,-27-5-9495,-15 3 4359,2 0-6727</inkml:trace>
  <inkml:trace contextRef="#ctx0" brushRef="#br0" timeOffset="1070.1">363 192 9716,'22'1'5946,"4"-2"-3280,41-25-1657,-65 25-979,-1 0 0,0-1 0,0 1 1,0-1-1,0 1 0,-1-1 0,1 1 0,0-1 0,-1 0 1,1 1-1,-1-1 0,1 0 0,-1 0 0,0 1 1,0-1-1,0 0 0,0 0 0,0 1 0,0-1 0,0 0 1,-1 0-1,1 1 0,0-1 0,-1 0 0,0 1 1,1-1-1,-1 0 0,0 1 0,0-1 0,0 1 1,0-1-1,0 1 0,0 0 0,0-1 0,0 1 0,-1 0 1,1 0-1,-1 0 0,1 0 0,-1 0 0,1 0 1,-1 0-1,1 1 0,-1-1 0,0 0 0,1 1 0,-1-1 1,0 1-1,1 0 0,-1 0 0,0-1 0,0 1 1,1 0-1,-1 0 0,0 1 0,0-1 0,1 0 0,-1 1 1,0-1-1,0 1 0,1-1 0,-1 1 0,1 0 1,-1 0-1,1-1 0,-1 1 0,0 1-30,-3 3 218,0 0-1,1 0 0,-1 0 1,1 1-1,1 0 1,-1-1-1,1 1 1,0 1-1,0-1 1,0 0-1,1 1 0,0-1 1,1 1-1,-1 0 1,1-1-1,1 1 1,-1 0-218,1-3 70,-1-1 1,1 0 0,0 1 0,0-1-1,1 0 1,-1 1 0,1-1-1,0 0 1,-1 0 0,1 0-1,1 1 1,-1-1 0,0 0-1,1 0 1,-1 0 0,1-1-1,0 1 1,0 0 0,0-1 0,1 1-1,-1-1 1,0 0 0,1 1-1,0-1 1,-1 0 0,1-1-1,0 1 1,0 0 0,0-1-1,0 0 1,0 0 0,0 0 0,1 0-1,-1 0 1,2 0-71,-3-1-123,0 0 0,0 1 1,0-1-1,0 0 0,0-1 0,0 1 1,0 0-1,0 0 0,0-1 0,1 1 1,-1-1-1,0 0 0,-1 0 0,1 0 1,0 0-1,0 0 0,0 0 0,0 0 1,-1 0-1,1-1 0,-1 1 0,1-1 1,0 0 122,19-28-11047,-18 25 7850,6-9-7250</inkml:trace>
  <inkml:trace contextRef="#ctx0" brushRef="#br0" timeOffset="1389.101">593 130 10997,'8'24'7183,"-1"0"-3413,8 48-2679,-8-38-182,-9-42-912,0 0 0,1 1 0,0-1 0,0 0 0,1 0 0,0 0 0,0 0 0,1 0 0,0 1 0,0-1 0,1 0 0,0 0 0,1 1 1,-1 0-1,1-1 0,1 1 0,0 0 0,0 0 0,0 1 0,1-2 3,34-4-222,-21 17-3952,-2-1-5410,-7-2-311</inkml:trace>
  <inkml:trace contextRef="#ctx0" brushRef="#br0" timeOffset="1805.056">819 94 9380,'26'-3'11574,"0"22"-8406,12 33-3068,6 72-1301,-87-191 185,42 65 1042,0 0 0,-1 0 0,1 0 0,-1 0 0,0 1 0,1-1 0,-1 1 0,0-1 0,0 1 0,0 0 1,0 0-1,0 0 0,0 0 0,-1 0 0,1 0 0,0 0 0,0 1 0,-1-1 0,1 1 0,0 0 0,-1 0 0,1 0 0,0 0 1,-1 0-1,1 0 0,0 0 0,-1 1 0,1-1 0,0 1 0,-1 0 0,1 0 0,0 0 0,0 0 0,0 0 0,0 0 0,0 0 0,0 1 1,0-1-1,0 1 0,1-1 0,-1 1 0,1 0 0,-1 0 0,0 0-26,-12 64 2200,14-65-2169,0 1 0,0-1-1,0 0 1,0 0 0,0 1 0,0-1 0,1 0-1,-1 0 1,1 1 0,-1-1 0,1 0 0,-1 0 0,1 0-1,0 0 1,-1 0 0,1 0 0,0 0 0,0 0-1,0 0 1,0 0 0,0-1 0,0 1 0,0 0-1,0-1 1,0 1 0,0 0 0,0-1 0,0 1-1,1-1 1,-1 0 0,0 1 0,0-1 0,0 0-1,1 0 1,-1 0 0,0 0 0,0 0 0,1 0-1,-1 0 1,0 0 0,0 0 0,1-1 0,-1 1-1,0 0 1,0-1 0,0 1 0,0-1 0,1 1 0,-1-1-1,0 0-30,60-32-2471,-48 15-2284,-2-7-4261,-6 8-1618</inkml:trace>
  <inkml:trace contextRef="#ctx0" brushRef="#br0" timeOffset="2021.459">1018 33 11093,'18'31'8190,"-5"3"-4234,6 77-3580,-15-77 466,-4-19-1065,0 4-1107,3-9-2995,0-13-5365,-1-2 817</inkml:trace>
  <inkml:trace contextRef="#ctx0" brushRef="#br0" timeOffset="2221.969">999 182 11141,'19'-3'8391,"-1"-6"-4103,-16 8-4179,0 0 1,0 0-1,0 0 1,0 0-1,0 0 1,0 0-1,0 0 1,0 1-1,1-1 0,-1 1 1,0-1-1,1 1 1,-1 0-1,0 0 1,0 0-1,1 0 1,-1 1-1,0-1 1,1 0-1,-1 1 0,0 0 1,0-1-1,2 2-109,14 4-4720,1-3-6900,-11-3 1639</inkml:trace>
  <inkml:trace contextRef="#ctx0" brushRef="#br0" timeOffset="2623.046">1270 145 8644,'-6'-4'6910,"-3"9"-3368,-15 22-422,21-24-3007,0 0 1,0 0-1,1 0 1,-1 0-1,1 0 1,0 1 0,0-1-1,0 1 1,0 0-1,1-1 1,-1 1-1,1 0 1,0 0 0,0 0-1,1 0 1,-1 0-1,1 0 1,0 0-1,0 0 1,0 1 0,0-1-1,1 0 1,-1 0-1,1 0 1,0 0-1,1-1 1,-1 1 0,2 2-114,2-4 10,0-1 0,0 0 1,1 0-1,-1-1 0,0 0 1,1 0-1,-1 0 1,0 0-1,1-1 0,-1 0 1,0 0-1,0 0 0,0-1 1,1 0-1,-2 0 1,1 0-1,0 0 0,4-3-10,-7 3-12,1 1 0,-1 0-1,0-1 1,0 0 0,1 1-1,-1-1 1,-1 0-1,1 0 1,0 0 0,0 0-1,-1 0 1,1-1 0,-1 1-1,0 0 1,1-1-1,-1 1 1,-1-1 0,1 1-1,0-1 1,0 0 0,-1 1-1,1-1 1,-1 0 0,0 1-1,0-1 1,0 0-1,0 1 1,-1-1 0,1 0-1,-1 1 1,1-1 0,-1 1-1,0-1 1,0 1-1,0-1 1,0 1 0,-1-1-1,1 1 1,-1 0 0,1 0-1,-1 0 1,0 0 0,0 0-1,-1-1 13,-7-11-347,-17-14-3788,23 28 590,3 2-4198,2-1-1509</inkml:trace>
  <inkml:trace contextRef="#ctx0" brushRef="#br0" timeOffset="2939.06">1391 148 10565,'26'35'9271,"-1"66"-6545,-26-131-2489,0 22-147,0 1 0,1-1 0,-1 0 1,2 1-1,-1-1 0,1 0 0,0 1 0,1-1 0,0 1 0,0-1 0,0 1 0,1-1-90,24 8-1189,-19 4-3119,0-2-3686,1-2-2379</inkml:trace>
  <inkml:trace contextRef="#ctx0" brushRef="#br0" timeOffset="3293.334">1693 95 10053,'-5'0'7634,"-17"3"-4279,20-2-3254,-1 0 1,1 0 0,-1 1 0,1-1 0,0 0 0,0 1-1,0 0 1,0 0 0,0-1 0,0 1 0,0 0-1,0 1 1,1-1 0,-1 0 0,1 0 0,0 1 0,0-1-1,-1 1 1,1-1 0,1 1 0,-1-1 0,0 1-1,1 0 1,-1-1 0,1 1 0,0 0 0,0-1-1,0 1 1,0 0 0,0-1 0,1 1 0,-1 0 0,1-1-1,0 1 1,0-1 0,0 1 0,0-1 0,0 1-1,0-1 1,1 0 0,-1 1 0,1-1 0,0 0 0,-1 0-1,1 0 1,0 0 0,0-1 0,0 1 0,1 0-102,0-2 62,0 1 0,0-1 1,0 1-1,0 0 0,0 0 1,0 0-1,0 0 0,-1 1 1,1-1-1,0 1 0,-1 0 1,1 0-1,-1 0 0,1 0 1,-1 0-1,0 0 0,0 0 1,0 1-1,0-1 0,-1 1 1,1 0-1,0-1 0,-1 1 1,0 0-1,0 0 0,0 0 1,0 0-1,0 0 0,-1 0 1,1 0-1,-1 0 0,0 0 1,0 0-1,0 0 0,0 1 1,0-1-1,-1 0 0,1 0 1,-1 0-1,0 0 0,0 0 1,0 0-1,-1-1 0,1 2-62,-3-1 29,-1 1-1,1-1 1,-1 0-1,0-1 1,0 1-1,0-1 1,0 1-1,0-2 1,0 1-1,-1 0 1,1-1 0,0 0-1,-1-1 1,1 1-1,-6-1-28,-27 0-4656,16-6-7462,11-4-293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6:0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8052,'31'1'7122,"60"-6"-2386,-10-6-3873,1 3-1,0 4 0,33 5-862,44-3 668,397-23 1178,99-21-1363,-417 27-286,-88 5-47,148 7-150,52-9 713,-259 8-567,173 9 1282,-163-5-1351,-154-13-13715,39 8 8115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6:0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1355 8308,'3'1'5726,"18"-7"-2856,134-116 4250,-125 94-6387,-16 13-437,0 2 0,2 0 0,-1 1-1,2 0 1,-1 1 0,17-7-296,-33 18-23,31-18-225,-26 8-8445,-6 8 1925,-1 1-4016</inkml:trace>
  <inkml:trace contextRef="#ctx0" brushRef="#br0" timeOffset="559.86">22 1336 8916,'-3'16'9700,"12"-1"-4840,47 17-2847,-49-28-1199,234 76 1285,-239-80-2092,-1 0 0,1 0-1,-1 0 1,1 1 0,-1-1-1,1 0 1,-1 1 0,1-1-1,-1 1 1,1 0 0,-1-1-1,0 1 1,1 0 0,-1 0-1,0 0 1,0 0 0,0 0-1,1 0 1,-1 0 0,0 0-1,-1 1 1,1-1 0,0 0-1,0 0 1,0 1 0,-1-1-1,1 1 1,-1-1 0,1 1-1,-1-1 1,1 1 0,-1-1-7,-21 1-1965,13-6-2788,2 0-4726,2-3-2924</inkml:trace>
  <inkml:trace contextRef="#ctx0" brushRef="#br0" timeOffset="1888.548">389 1538 7780,'1'5'9642,"-1"7"-4410,6 71-2133,33 141-1109,-14-58-1464,-16-8-209,-6-27-210,-7 41 107,12-70-60,-1 85-122,-3-87-58,7-32 20,32 40 38,-33-95-75,-8-8 20,0-1 1,1 1-1,0-1 1,0 0-1,0 0 1,0-1-1,0 1 1,1-1-1,0 1 1,0-1-1,0 0 1,0-1-1,0 1 1,1-1-1,-1 1 1,1-1-1,-1-1 0,1 1 1,0-1-1,0 0 1,0 0-1,3 1 23,-7-3-295,0 1 1,0-1-1,0 1 0,0-1 0,0 0 0,0 1 0,0-1 0,0 0 0,0 0 0,0 0 0,-1 0 0,1 1 0,0-1 1,-1 0-1,1 0 0,0 0 0,-1-1 0,1 1 0,-1 0 0,0 0 0,1 0 0,-1 0 0,0 0 0,1 0 0,-1-1 0,0 1 1,0 0-1,0 0 0,0 0 0,0-1 0,-1 1 0,1 0 0,0 0 0,-1-1 295,1 1-516,0-20-5842</inkml:trace>
  <inkml:trace contextRef="#ctx0" brushRef="#br0" timeOffset="3076.422">387 1115 7635,'3'4'8439,"4"-21"-5742,-4-51 2896,5-62-3017,4-79-1343,-4 57-406,-9-50-149,14 89-606,23 13 18,0 44-148,-33 51 63,1 0 1,-1 0-1,1 0 1,0 0-1,1 1 1,-1-1 0,1 1-1,-1 0 1,1 1-1,0-1 1,1 1-1,-1 0 1,1 0-1,-1 1 1,1-1 0,0 1-1,0 0 1,0 1-1,0 0 1,0 0-1,0 0 1,0 1-1,0-1 1,4 2-6,-3-1-466,25 6 1363,-29 15-7213,-4-20 5576,1 1-3024,-2-2-5768,0 0-446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1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7652,'3'-1'1570,"5"1"7835,-21 29-7804,13-28-1588,1 0 0,-1 0 0,0 0 0,0 0 0,1 0 0,-1 0 0,1 0 0,-1 0 0,1-1 0,-1 1 0,1 0 0,0 0 0,-1-1 0,1 1 0,0 0 0,0-1 0,-1 1 0,1 0 0,0-1 0,0 1 0,0-1 0,0 1 0,0-1 0,0 0 0,0 0 0,0 1 0,0-1 0,0 0 0,0 0 0,0 0 0,0 0 0,0 0 0,0 0 0,0 0 0,0 0 0,0 0 0,0 0 0,-1-1 0,1 1 0,0 0 0,0-1 0,0 1 0,0-1 0,0 1 0,0-1 0,0 0-13,44-23-40,-44 24 64,-1-1 0,1 1 1,0-1-1,-1 0 0,1 1 1,-1-1-1,1 1 1,-1-1-1,1 0 0,-1 0 1,1 1-1,-1-1 0,0 0 1,1 0-1,-1 0 1,0 1-1,0-1 0,0 0 1,1 0-1,-1 0 1,0 0-1,0 0 0,0 1 1,0-1-1,-1 0 0,1 0 1,0 0-1,0 0 1,0 1-1,-1-1 0,1 0 1,0 0-1,-1 0 1,1 1-1,-1-1 0,1 0 1,-1 1-1,1-1 0,-1 0 1,1 1-1,-1-1 1,0 1-1,1-1 0,-1 1 1,0-1-1,0 1 0,1-1 1,-1 1-1,0 0 1,0-1-1,0 1 0,1 0 1,-1 0-1,0 0 1,0 0-1,0-1 0,0 1 1,0 0-25,-56-9 2487,53 9-2387,0 0-932,-16-3 1693,19 0-5796,7 0-6054,-3 1 2113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1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166 217 9957,'-10'-27'8192,"-14"14"-3877,20 12-4126,-1 1 0,0-1-1,1 1 1,-1 0 0,1 0 0,-1 0 0,1 1-1,-1 0 1,0 0 0,1 0 0,0 0 0,-1 1-1,1-1 1,0 1 0,0 0 0,0 0 0,0 1 0,-2 1-189,2-1 15,0 1 1,0-1 0,1 1-1,-1 0 1,1 0 0,0 0-1,0 0 1,1 0 0,-1 1 0,1-1-1,0 1 1,0 0 0,0-1-1,1 1 1,0 0 0,0 0 0,0 0-1,0 0 1,1 0 0,0 1-1,0-1 1,0 0 0,1 0 0,0 0-1,0 0 1,0 0 0,0 0-1,1-1 1,0 1 0,0 0 0,0-1-1,0 1 1,1-1 0,0 1-1,0-1 1,1 1-16,1-1-112,-1 1 1,1-1-1,1 0 0,-1-1 1,0 1-1,1-1 0,0 0 1,-1-1-1,1 1 0,0-1 0,1 0 1,-1-1-1,0 0 0,0 0 1,1 0-1,-1 0 0,1-1 1,-1 0-1,0-1 0,1 1 0,-1-1 1,0 0-1,1-1 0,-1 1 1,0-1-1,0-1 0,0 1 1,0-1-1,-1 0 0,4-3 112,12-20-5544,-9-5-3767,-6 13 1105</inkml:trace>
  <inkml:trace contextRef="#ctx0" brushRef="#br0" timeOffset="231.798">210 31 11125,'-3'37'9907,"11"21"-6330,-1-21-2179,17 156-409,-18-182-3005,-3-11-2001,0-3-4588,-1-3-3737</inkml:trace>
  <inkml:trace contextRef="#ctx0" brushRef="#br0" timeOffset="548.214">376 284 10709,'60'-2'9810,"30"-23"-7326,-89 25-2472,1 0 1,0-1 0,-1 1 0,1-1 0,0 1 0,-1-1-1,1 0 1,-1 1 0,1-1 0,-1 0 0,1 0 0,-1 0 0,0-1-1,0 1 1,1 0 0,-1 0 0,0-1 0,0 1 0,0 0-1,0-1 1,-1 1 0,1-1 0,0 1 0,-1-1 0,1 0 0,-1 1-1,1-1 1,-1 0 0,0 1 0,1-1 0,-1 0 0,0 0-1,0 1 1,0-1 0,-1 0 0,1 1 0,0-1 0,-1 0 0,1 1-1,-1-1 1,1 0 0,-1 1 0,0-1 0,0 1 0,1-1-1,-1 1 1,0 0 0,0-1 0,-1 1 0,1 0 0,0 0-1,0-1 1,-1 1 0,0 0-13,-1-1 30,-1 0-1,1 0 0,-1 0 1,1 1-1,-1 0 1,1 0-1,-1 0 1,0 0-1,1 0 0,-1 1 1,0-1-1,0 1 1,1 0-1,-1 0 1,0 1-1,0-1 1,0 1-1,1 0 0,-1 0 1,0 0-1,1 0 1,-1 1-1,1-1 1,0 1-1,-1 0 0,1 0 1,0 0-1,0 0 1,0 1-1,0-1 1,1 1-1,-3 3-29,1-1 120,1 0 0,0 0 0,0 1 0,0 0 0,1-1 0,-1 1 0,1 0 0,1 0 0,-1 0 0,1 0 0,0 0 0,1 1 0,-1-1 0,1 0 0,0 0 0,1 0 0,0 1-1,0-1 1,0 0 0,1 0 0,-1 0 0,1 0 0,1-1 0,-1 1 0,1 0 0,0-1 0,0 0 0,1 0 0,0 0 0,0 0 0,0 0 0,0-1 0,4 3-120,-4-5-86,0-1 0,-1 1-1,1-1 1,0 0 0,0-1 0,0 1-1,1-1 1,-1 0 0,0 0 0,0 0-1,0 0 1,0-1 0,0 1-1,0-1 1,0 0 0,0 0 0,0-1-1,-1 1 1,5-3 86,42-25-6115,-18 9-3355,-8 7-1887</inkml:trace>
  <inkml:trace contextRef="#ctx0" brushRef="#br0" timeOffset="886.556">894 22 12438,'-30'-13'7688,"-4"6"-3758,30 6-3811,1 1 1,0 0-1,0 0 0,-1 0 0,1 0 0,0 0 1,0 1-1,-1-1 0,1 1 0,0 0 1,0 0-1,0 0 0,0 0 0,0 1 1,0-1-1,0 1 0,0 0 0,1 0 1,-1 0-1,1 0 0,-1 0 0,1 0 1,0 1-1,0-1 0,0 1 0,0-1 0,0 1 1,1 0-1,-1 1-119,-2 13 206,0 1-1,2 0 1,0-1 0,1 1-1,0 0 1,2 0 0,0 0-1,1-1 1,1 1 0,0-1 0,6 14-206,4 39 189,-12-62 95,3 22-1781,-11-44-8282,4 3 2421,-1-1-4242</inkml:trace>
  <inkml:trace contextRef="#ctx0" brushRef="#br0" timeOffset="1202.956">677 240 12198,'2'0'3297,"1"-1"161,3 0-1601,2 0-305,0 0-223,2 0-225,0 1-335,1 0-209,-1 2-144,0 0-112,0 0-304,2-2-224,-2 0-384,2 0-449,3-2-639,0 0-2178,-1-2-2801,1 0-6019</inkml:trace>
  <inkml:trace contextRef="#ctx0" brushRef="#br0" timeOffset="1434.781">965 218 11749,'2'6'3250,"-1"1"159,1 1-1392,1-1-416,-1 4-336,-1-2-225,0 4-304,1-1-271,-2 2-81,0-1-176,0-1-256,0-4-208,1-1-352,1-4-769,-2-3 2337,3-2-4753,0-1-2962,0-3-7476</inkml:trace>
  <inkml:trace contextRef="#ctx0" brushRef="#br0" timeOffset="1435.781">989 118 11029,'0'0'2417,"1"4"32,2 1-1936,1 2-497,2-1-2306,-1 1-2112,3-5-5314</inkml:trace>
  <inkml:trace contextRef="#ctx0" brushRef="#br0" timeOffset="1673.054">1107 183 11989,'19'49'9333,"-3"28"-6793,-7-44-2094,-9-32-436,0-1-1,0 1 0,1-1 0,-1 1 1,0-1-1,1 1 0,-1-1 0,0 0 1,1 1-1,-1-1 0,0 0 0,1 1 1,-1-1-1,1 0 0,-1 1 0,0-1 1,1 0-1,-1 0 0,1 0 0,-1 1 1,1-1-1,-1 0 0,1 0 0,-1 0 1,1 0-1,-1 0 0,1 0 1,-1 0-1,1 0 0,-1 0 0,1 0 1,-1 0-1,1 0 0,-1-1 0,1 1 1,-1 0-1,1 0 0,-1 0 0,1-1 1,-1 1-1,1 0 0,-1-1 0,0 1 1,1 0-1,-1-1 0,1 1 0,-1 0 1,0-1-1,1 1 0,-1-1 0,0 1 1,0 0-1,1-1 0,-1 1 0,0-1 1,0 1-1,0-1 0,0 1 0,0-1 1,0 1-1,1-1 0,-1 1 0,0-1-9,58-148 206,-56 143-209,1 0 1,0 1 0,0-1-1,1 1 1,-1-1-1,1 1 1,0 0 0,1 1-1,-1-1 1,1 1-1,0 0 1,0 0 0,0 0-1,1 1 1,-1 0-1,1 0 1,0 0 0,0 0-1,0 1 1,5-1 2,-8 5 35,0-1-1,-1 1 1,1 0 0,-1 0 0,0 1 0,0-1-1,0 0 1,0 1 0,0-1 0,0 1-1,-1 0 1,1-1 0,-1 1 0,0 0 0,0 0-1,0 0 1,0 0 0,0 0 0,-1 0 0,1 0-1,-1 0 1,0 1 0,0-1 0,0 0 0,0 0-1,-1 0 1,1 1-35,1 8 192,5 142 536,-5-149-2295,8-13-11373,-8 7 12371,4-7-11247</inkml:trace>
  <inkml:trace contextRef="#ctx0" brushRef="#br0" timeOffset="2035.954">1531 207 12278,'27'5'6407,"4"-4"-3522,-27-1-2809,0 0-1,0 0 1,1-1 0,-1 0 0,0 1 0,0-1 0,0-1-1,0 1 1,0-1 0,0 1 0,0-1 0,0 0 0,-1 0-1,1-1 1,-1 1 0,1-1 0,-1 0 0,0 0 0,2-2-76,-4 4 51,0 0 1,0 0-1,-1-1 1,1 1-1,0 0 1,-1 0-1,1-1 1,0 1 0,-1 0-1,1-1 1,-1 1-1,0 0 1,1-1-1,-1 1 1,0-1 0,0 1-1,0-1 1,0 1-1,0 0 1,0-1-1,-1 1 1,1-1-1,0 1 1,-1 0 0,1-1-1,-1 1 1,1 0-1,-1-1 1,0 1-1,0 0 1,1 0 0,-1 0-1,0 0 1,0 0-1,0 0 1,0 0-1,0 0 1,0 0 0,-1 0-1,1 0 1,0 0-1,0 1 1,-1-1-1,1 1 1,0-1-1,-1 1 1,1-1 0,0 1-1,-1 0 1,1 0-1,-1-1 1,0 1-52,-78 6 419,76-1-347,-1-1 0,1 1 0,0 0 0,1 0 0,-1 1 0,1-1 1,0 1-1,0 0 0,1-1 0,-1 1 0,1 1 0,1-1 0,-1 0 1,1 0-1,0 1 0,0-1 0,1 0 0,0 1 0,0-1 1,1 0-1,-1 1 0,1-1 0,1 0 0,1 6-72,-1-7 93,1 0 0,0-1 0,1 1 0,-1-1 1,1 1-1,0-1 0,0 0 0,0-1 0,0 1 0,1-1 0,-1 1 0,1-1 0,0-1 1,0 1-1,0-1 0,0 0 0,0 0 0,1 0 0,-1-1 0,1 0 0,-1 0 0,1 0 0,-1 0 1,1-1-1,0 0 0,-1-1 0,1 1 0,-1-1 0,1 0 0,-1 0 0,1-1 0,-1 1 0,0-1 1,1-1-1,-1 1 0,0-1 0,-1 1 0,1-2 0,1 1-93,55-50-16,-62 53-4672,-5 1-323,1-2-3930,1-2-3860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1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95 12694,'-21'-16'8217,"0"13"-3646,18 4-4480,0 1 0,0-1 0,-1 0 0,1 1 0,0 0 0,1 0 0,-1 0 0,0 0 0,0 0 0,1 1 0,-1-1 1,1 1-1,0-1 0,0 1 0,0 0 0,0 0 0,0 0 0,1 0 0,-1 0 0,1 1 0,0-1 0,0 0 0,0 1 0,0-1 0,1 0 0,-1 1 0,1-1 0,0 1 0,0-1 0,0 2-91,2 0 25,-1-1 0,1 0 0,0 0-1,0 0 1,0 0 0,1 0 0,-1 0 0,1-1 0,0 1 0,0-1-1,0 0 1,0 0 0,1 0 0,-1 0 0,1 0 0,0-1 0,4 2-25,-5-2 13,0-1 0,-1 0 0,1 1 0,0-1 0,0 1 0,-1 0 0,1 0 0,-1 0 0,0 0 0,1 0 0,-1 0 0,0 1 0,0-1 0,-1 1 0,1 0 0,0-1 0,-1 1 0,1 0 0,-1 0 0,0 0 0,0 0 0,0 0 0,-1 0 0,1 0 0,-1 0 0,0 1 0,1-1 0,-1 0 0,-1 0 0,1 0 0,0 0 0,-1 0 0,0 1 0,1-1 0,-2 2-13,1-2-21,-1 0 0,1 0 0,-1 0 1,1-1-1,-1 1 0,0 0 0,0-1 0,0 1 1,0-1-1,-1 0 0,1 0 0,0 0 1,-1 0-1,0 0 0,1 0 0,-1-1 1,0 1-1,0-1 0,0 0 0,0 0 0,0 0 1,0 0-1,0-1 0,0 1 0,-1-1 1,1 1-1,0-1 0,-2-1 21,-2-19-5416,11-6-4839,2 5-2567</inkml:trace>
  <inkml:trace contextRef="#ctx0" brushRef="#br0" timeOffset="200.53">200 1 14343,'12'59'9535,"-5"1"-5133,-2 122-4693,-5-157 456,-1-21-2858,-1-12-9983,2 0-93</inkml:trace>
  <inkml:trace contextRef="#ctx0" brushRef="#br0" timeOffset="554.741">161 178 15415,'3'3'4082,"2"-3"80,3 2-1889,4-2-848,-2-1-257,2 0-320,1-2-351,1-1-209,1 2-48,1-1-160,0 0-224,-1 2-192,1-1-1553,2-1-2449,-4-6-3410,-1-1-8259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11125,'9'2'10751,"4"43"-8050,25 112-943,-34-208-1726,-5 38-37,2 0 0,-1 0 0,2 0 1,0 0-1,0 1 0,1-1 0,1 1 1,0-1-1,1 1 0,0 0 0,1 1 1,0-1-1,0 1 0,5-4 5,-10 14 0,0 0 0,0 1 0,0-1 0,0 1 0,0-1-1,0 1 1,0-1 0,0 1 0,0 0 0,0-1 0,0 1 0,1 0 0,-1 0 0,0 0 0,0 0-1,0 0 1,0 0 0,1 0 0,-1 0 0,0 1 0,0-1 0,0 0 0,0 1 0,0-1 0,0 0-1,0 1 1,0 0 0,0-1 0,0 1 0,0 0 0,0-1 0,0 1 0,0 0 0,0 0 0,-1 0-1,1 0 1,0-1 0,-1 1 0,1 0 0,0 0 0,-1 1 0,1-1 0,24 46-39,3 96 34,-12-177 8,33-128-1020,-49 161 1023,1 1 0,-1-1 0,0 1 0,1-1 0,-1 1 0,1 0 0,-1-1 0,0 1 0,1-1 0,-1 1 0,1 0 0,-1-1 0,1 1 0,-1 0 1,1 0-1,-1-1 0,1 1 0,0 0 0,-1 0 0,1 0 0,-1 0 0,1 0 0,-1 0 0,1 0 0,0 0 0,-1 0 0,1 0 0,-1 0 0,1 0 0,0 0 0,-1 0 0,1 0 0,-1 0 0,1 1 0,-1-1 0,1 0 0,-1 1 0,1-1 0,-1 0 0,1 1 0,-1-1 0,1 0 0,-1 1 0,0-1 0,1 1 0,-1-1 0,1 1 0,-1-1 0,0 1 0,0-1 0,1 1 0,-1-1 0,0 1 0,0-1 0,0 1 0,1 0 0,-1-1 0,0 1 0,0-1 0,0 1 0,0-1 0,0 1-6,20 42 523,-20-42-501,50 187 845,-34-221-12857,-15 28 8141,4-13-7319</inkml:trace>
  <inkml:trace contextRef="#ctx0" brushRef="#br0" timeOffset="312.703">467 90 11349,'27'37'9127,"-4"2"-5505,25 36-620,-47-74-2972,0 0 1,0 1-1,0-1 0,0 0 0,0 0 0,1 0 0,-1 0 0,0 0 0,1 0 0,-1-1 0,1 1 0,-1 0 1,1-1-1,-1 1 0,1-1 0,-1 1 0,1-1 0,0 0 0,-1 0 0,1 0 0,0 0 0,-1 0 0,1 0 1,-1 0-1,1 0 0,0 0 0,-1-1 0,1 1 0,-1-1 0,1 1 0,-1-1 0,1 0 0,-1 0 0,1 0 1,-1 1-1,0-1 0,0 0 0,1-1 0,-1 1 0,0 0 0,0 0 0,0 0 0,0-1 0,0 1 0,0-1-30,38-67 98,-35 57-226,1-1 0,-2 1 0,0-1 0,0 0 1,-1 0-1,-1 0 0,0 0 0,-1 0 0,-1 0 1,1 0-1,-3-9 128,10 18-17205,-2 3 7280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1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61 12934,'-5'55'8926,"2"0"-4054,3 110-2918,0-89-1085,2-52-1512,1-32-4749,-2-47-8590,-1 28 4460</inkml:trace>
  <inkml:trace contextRef="#ctx0" brushRef="#br0" timeOffset="285.178">36 20 11701,'23'-14'9693,"4"8"-5536,-23 6-4091,0 0-1,0 0 1,0 1 0,0-1 0,0 1-1,0 0 1,0 0 0,0 0 0,-1 1 0,1-1-1,0 1 1,-1 0 0,1 0 0,-1 0 0,1 1-1,-1-1 1,0 1 0,2 2-66,-1 0 51,0 1 0,0-1 0,-1 1 0,0 0 1,0 0-1,0 1 0,-1-1 0,0 0 0,0 1 0,-1 0 1,0-1-1,0 1 0,0 0 0,-1-1 0,0 1 0,0 0 0,-1 0 1,0-1-1,0 1 0,0 0 0,-1-1 0,0 1 0,0-1 0,-1 0 1,0 0-1,0 0 0,0 0 0,-1 0 0,0 0 0,0-1 0,0 0 1,-1 0-1,0 0 0,0 0 0,0-1-51,-50 5-1641,46-20-3227,12-10-5148,4 3-1968</inkml:trace>
  <inkml:trace contextRef="#ctx0" brushRef="#br0" timeOffset="570.627">260 128 12550,'13'2'2588,"53"0"4476,-62-2-7001,-1-1 1,1 1 0,-1-1-1,0 1 1,1-1-1,-1 0 1,0 0 0,0 0-1,0-1 1,0 1 0,0-1-1,0 0 1,0 0 0,0 0-1,-1 0 1,1 0 0,-1-1-1,1 1 1,-1-1 0,0 1-1,0-1 1,0 0 0,0 0-1,-1 0 1,1 0 0,-1 0-1,1-3-63,-1 5 12,0-1-1,0 0 0,-1 0 1,1 0-1,0 0 0,-1 1 1,1-1-1,-1 0 1,0 0-1,0 0 0,0 0 1,0 0-1,0 0 0,0 0 1,0 0-1,-1 0 1,1 0-1,-1 0 0,1 0 1,-1 0-1,0 0 0,0 1 1,1-1-1,-2 0 1,1 1-1,0-1 0,0 0 1,0 1-1,-1-1 0,1 1 1,-1 0-1,1-1 1,-1 1-1,1 0 0,-1 0 1,0 0-1,1 0 0,-1 0 1,0 1-1,0-1 0,0 0 1,0 1-1,0-1 1,0 1-1,0 0 0,0 0 1,0 0-1,0 0 0,0 0 1,0 0-1,0 0 1,0 1-1,1-1 0,-1 1 1,0-1-1,0 1 0,0 0 1,0 0-1,1 0 1,-1 0-1,-1 1-11,-2 1 109,0 0 1,0 0-1,0 0 1,0 1-1,1 0 1,0 0-1,0 0 1,0 0 0,0 1-1,1 0 1,0 0-1,0 0 1,0 0-1,0 0 1,1 0-1,0 1 1,0-1-1,0 1 1,1 0-1,0-1 1,0 1-1,0 0 1,1 0-1,0-1 1,0 1-1,0 0 1,1 0-1,0 0 1,0-1-1,0 1 1,1 0-1,0-1 1,0 1-1,0-1 1,1 0-1,0 0 1,0 0-1,0 0 1,1 0-1,-1-1 1,1 1-1,0-1 1,3 3-110,0-4 68,1 1 0,-1-1 1,1 0-1,-1 0 1,1-1-1,0 0 0,0-1 1,0 1-1,0-2 0,0 1 1,0-1-1,2 0-68,58-19-3283,-53 5 200,-4-4-6986,-4 3-3623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12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 11797,'8'-1'9727,"3"23"-5994,8 171 1042,-6-33-6141,-15-168-4053,-3-6-4318,3 4-3757</inkml:trace>
  <inkml:trace contextRef="#ctx0" brushRef="#br0" timeOffset="253.915">0 193 12054,'6'3'10626,"13"1"-8430,-13-2-945,13 2-508,76 13 882,-34-32-9249,-51 10-174,0 0-5259</inkml:trace>
  <inkml:trace contextRef="#ctx0" brushRef="#br0" timeOffset="717.287">288 139 9620,'-1'25'8720,"1"24"-1565,0-43-7115,0-1-1,1 1 1,-1-1-1,1 0 1,0 1-1,0-1 1,1 0 0,0 1-1,0-1 1,0 0-1,0 0 1,1-1-1,0 1 1,0 0-1,0-1 1,1 0 0,-1 0-1,1 0 1,2 2-40,-3-5-3,-1 1-1,0-1 1,1 0 0,-1 0 0,1 0 0,0-1 0,-1 1 0,1-1 0,0 1-1,-1-1 1,1 0 0,0 0 0,-1 0 0,1 0 0,0-1 0,0 1 0,-1-1 0,1 1-1,-1-1 1,1 0 0,-1 0 0,1 0 0,-1 0 0,1-1 0,-1 1 0,0-1 0,0 1-1,0-1 1,0 0 0,1 0 3,54-64-616,-34-20 480,-22 177 3644,28 156-3276,-23-284-17706,-3 17 5823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0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3 280 9284,'-3'7'9760,"14"7"-6090,42 0-393,32-24-2509,-81 10-767,-1-1 1,1 0-1,-1 1 0,1-1 1,-1 0-1,1-1 1,-1 1-1,0-1 0,0 0 1,1 1-1,-1-1 0,-1-1 1,1 1-1,0 0 1,0-1-1,-1 1 0,1-1 1,-1 0-1,0 0 1,0 0-1,0 0 0,0 0 1,0 0-1,-1 0 0,0-1 1,1 1-1,-1-1 1,-1 1-1,2-4-1,-2 5-7,0 0 0,-1 0 1,1 0-1,-1-1 0,1 1 0,-1 0 0,1 0 0,-1 0 1,0 0-1,0 1 0,0-1 0,0 0 0,0 0 1,-1 0-1,1 1 0,0-1 0,-1 1 0,1-1 1,-1 1-1,0 0 0,1-1 0,-1 1 0,0 0 0,0 0 1,0 0-1,0 0 0,0 0 0,0 1 0,0-1 1,0 1-1,0-1 0,0 1 0,0 0 0,0 0 1,0 0-1,0 0 0,-1 0 0,0 0 7,-3-1 44,1 0 1,-1 0-1,0 1 0,1-1 1,-1 1-1,0 0 0,1 1 1,-1-1-1,0 1 0,1 1 1,-1-1-1,1 1 0,-1-1 1,1 2-1,0-1 0,0 0 1,0 1-1,0 0 0,0 1 1,0-1-1,1 1 0,0-1 1,0 1-1,0 1 0,0-1 1,0 0-1,1 1 0,0 0 1,0 0-1,0 0 0,1 0 1,0 0-1,-1 1 0,2-1 1,-1 0-1,1 1 0,0 0 1,0-1-1,0 4-44,1-3 31,1 0-1,-1-1 1,1 1 0,1 0-1,-1 0 1,1-1 0,0 1 0,0-1-1,0 1 1,1-1 0,0 0-1,0 0 1,0 0 0,1-1 0,-1 1-1,1-1 1,0 0 0,0 0-1,1 0 1,-1 0 0,1-1 0,0 1-1,0-1 1,0-1 0,1 1-1,-1-1 1,0 0 0,1 0 0,0 0-1,-1-1 1,1 0 0,0 0-1,0 0 1,-1-1 0,1 0 0,0 0-1,0-1 1,0 1 0,0-1-1,-1 0 1,1-1 0,0 0-1,-1 0 1,1 0 0,1-1-31,27-29-4122,-8-7-6914,-20 29 7383,6-9-7171</inkml:trace>
  <inkml:trace contextRef="#ctx0" brushRef="#br0" timeOffset="281.751">384 52 10517,'5'23'8492,"-1"14"-4339,-1-5-2314,46 215 1805,-41-240-6308,-1-26-5410,-4 12 3594,4-12-8931</inkml:trace>
  <inkml:trace contextRef="#ctx0" brushRef="#br0" timeOffset="698.694">531 264 11829,'26'-1'7964,"0"0"-3566,95-16-2132,-119 17-2288,0 0-1,0 0 1,0 0-1,0-1 1,0 1-1,0-1 1,0 1-1,0-1 1,0 0-1,0 1 1,0-1-1,0 0 1,-1 0-1,1-1 1,0 1-1,-1 0 1,1 0-1,-1-1 1,1 1-1,-1-1 1,0 1-1,0-1 1,1 0-1,-1 0 1,0 1-1,0-1 1,-1 0-1,1 0 1,0 0-1,-1 0 1,1 0-1,-1 0 1,0 0-1,1 0 1,-1 0-1,0 0 1,0 0-1,0 0 1,-1 0-1,1 0 1,0 0-1,-1 0 1,0 0-1,1 0 1,-1 0-1,0 0 1,0 0-1,0 1 1,0-1-1,0 0 1,0 1-1,0-1 1,-2-1 22,1 1 54,-1-1 1,0 1-1,0 0 1,0 0-1,0 0 1,0 0-1,-1 0 0,1 1 1,0-1-1,-1 1 1,1 0-1,-1 0 1,0 0-1,1 0 1,-1 1-1,0 0 0,1 0 1,-1 0-1,0 0 1,1 0-1,-1 1 1,0-1-1,1 1 1,-1 0-1,1 0 0,-1 0 1,1 1-1,-1-1 1,1 1-1,0 0 1,0 0-1,-3 2-54,2 0 96,-1 0-1,1 0 1,0 1-1,1 0 1,-1-1 0,1 1-1,0 0 1,0 1-1,1-1 1,-1 0 0,1 1-1,0-1 1,1 1-1,-1 0 1,1 0 0,0-1-1,1 1 1,-1 0-1,1 0 1,0 0 0,1 0-1,-1 0 1,1 0-1,0-1 1,1 1 0,0 0-1,-1-1 1,2 1-1,-1-1 1,1 1 0,-1-1-1,2 0 1,-1 0-1,0-1 1,1 1 0,0-1-1,0 1 1,0-1-1,1 0 1,-1-1 0,1 1-1,2 0-95,-3-2-127,0-1 0,-1 1 0,1-1-1,0 0 1,0-1 0,0 1 0,0-1 0,0 1-1,0-1 1,0 0 0,0-1 0,0 1 0,0-1-1,0 0 1,0 0 0,0 0 0,0 0 0,0-1-1,-1 1 1,1-1 0,-1 0 0,2-1 127,21-15-4871,-4-3-4977,-8 6-3641</inkml:trace>
  <inkml:trace contextRef="#ctx0" brushRef="#br0" timeOffset="1262.257">863 166 11413,'13'53'12513,"-4"27"-8928,1 9-3422,-10-89-164,1 0 1,0 0-1,-1 0 1,1 0-1,0 0 0,-1 0 1,1 0-1,0 0 0,-1 0 1,1 0-1,0-1 1,-1 1-1,1 0 0,-1 0 1,1-1-1,0 1 1,-1-1-1,1 1 0,-1 0 1,1-1-1,-1 1 0,1-1 1,-1 1-1,0-1 1,1 1-1,-1-1 0,1 1 1,-1-1-1,0 0 1,0 1-1,1-1 0,-1 1 1,0-1-1,0 0 0,0 1 1,1-1-1,-1 0 1,0 1-1,0-1 0,0 0 1,0 1-1,0-1 1,-1 0-1,1 1 0,0-1 1,0 0-1,0 1 0,-1-1 1,1 0-1,0 1 1,0-1-1,-1 0 1,4-33-93,-4 20 39,2-1 0,0 1 0,1 0 0,0 0 0,1 0 0,0 0 0,2 0 0,-1 0 0,2 1-1,-1 0 1,2 0 0,3-5 54,-9 18-2,-1-1 0,1 0 0,-1 1 0,1-1 0,0 0 0,-1 1 0,1-1 0,0 1 0,0-1 0,-1 1 0,1-1 0,0 1 0,0 0 0,0-1 0,0 1 0,0 0 0,-1-1 0,1 1 0,0 0 0,0 0 0,0 0 0,0 0 0,0 0 0,0 0 0,0 0 0,0 0 0,-1 1 0,1-1 0,0 0 0,0 0 0,0 1 0,0-1 0,0 1 0,-1-1 0,1 1 0,0-1 0,0 1 0,-1-1 0,1 1 0,0 0 0,-1-1-1,1 1 1,-1 0 0,1-1 0,-1 1 0,1 0 0,-1 0 0,1 0 0,-1-1 0,0 1 0,1 0 0,-1 0 0,0 0 0,0 0 2,21 55 40,-20-51-43,34 111-10,-36-117 12,1 1 1,1 0 0,-1-1-1,0 1 1,0-1-1,0 1 1,0 0-1,0-1 1,0 1-1,0-1 1,0 1-1,1 0 1,-1-1-1,0 1 1,0 0-1,1-1 1,-1 1-1,0 0 1,0 0-1,1-1 1,-1 1-1,0 0 1,1-1-1,-1 1 1,0 0-1,1 0 1,-1 0-1,1 0 1,-1-1 0,0 1-1,1 0 1,-1 0-1,0 0 1,1 0-1,-1 0 1,1 0-1,-1 0 1,1 0-1,-1 0 1,0 0-1,1 0 1,-1 0-1,1 0 1,-1 0-1,0 1 1,1-1-1,-1 0 1,0 0-1,1 0 1,-1 1-1,0-1 1,1 0-1,-1 0 1,0 1 0,1-1-1,-1 0 1,0 0-1,0 1 1,1-1-1,-1 0 1,0 1-1,0-1 1,0 1-1,1-1 1,-1 0-1,0 1 1,0-1-1,0 1 1,0-1-1,0 1 1,10-35 18,-10 32-13,40-134 49,-40 135-45,1 0 0,-1 1 1,1-1-1,-1 1 1,1-1-1,-1 0 0,1 1 1,-1-1-1,1 1 0,0-1 1,-1 1-1,1 0 1,0-1-1,-1 1 0,1 0 1,0-1-1,-1 1 1,1 0-1,0 0 0,0-1 1,-1 1-1,1 0 0,0 0 1,0 0-1,-1 0 1,1 0-1,0 0 0,0 0 1,0 1-1,-1-1 1,1 0-1,0 0 0,-1 0 1,1 1-1,0-1 0,0 0 1,-1 1-1,1-1 1,-1 1-1,1-1 0,0 1 1,-1-1-1,1 1 1,-1-1-1,1 1 0,-1 0 1,1-1-1,-1 1 0,0 0 1,1-1-1,-1 1 1,0 0-1,1 0-9,21 37 717,6 90-323,-18-138-16620,-4 0 4002</inkml:trace>
  <inkml:trace contextRef="#ctx0" brushRef="#br0" timeOffset="1585.226">1348 217 13478,'35'10'8041,"4"-2"-4804,-35-7-3237,0 0 1,0-1-1,0 1 1,0-1 0,0 0-1,0 0 1,0 0-1,1-1 1,-1 0-1,0 1 1,0-1 0,-1-1-1,1 1 1,0 0-1,0-1 1,0 0 0,-1 0-1,1 0 1,-1 0-1,0-1 1,0 1-1,0-1 1,0 0 0,0 0-1,0 0 1,-1 0-1,1-1 0,-2 2 33,0 0 0,0 0 0,0 0 0,0 0-1,0-1 1,-1 1 0,1 0 0,-1-1-1,0 1 1,1 0 0,-1-1 0,0 1 0,0 0-1,-1-1 1,1 1 0,0 0 0,-1-1 0,0 1-1,1 0 1,-1 0 0,0-1 0,0 1 0,0 0-1,0 0 1,-1 0 0,1 0 0,0 0-1,-1 1 1,0-1 0,1 0 0,-1 1 0,0-1-1,0 1 1,0-1 0,0 1 0,0 0 0,0 0-1,0 0 1,0 0 0,0 0 0,-1 1 0,1-1-1,0 0 1,-1 1 0,1 0 0,0 0-1,-1-1 1,1 2 0,0-1 0,-1 0 0,1 0-1,0 1 1,-1-1 0,1 1 0,0-1 0,0 1-1,-1 0 1,1 0 0,0 0 0,0 1 0,0-1-1,-1 1-32,-2 2 102,-1 0-1,1 1 1,1-1-1,-1 1 1,1 0-1,0 0 1,0 1-1,0-1 1,1 1 0,0 0-1,0 0 1,0 0-1,1 0 1,0 0-1,0 1 1,1-1-1,-1 1 1,1-1-1,1 1 1,-1-1-1,1 1 1,0-1-1,1 1 1,0 0-1,0-1 1,0 1 0,1-1-1,0 0 1,0 1-1,0-1 1,1 0-1,0 0 1,0-1-1,1 1 1,-1-1-1,5 6-101,-6-10-156,0 0 1,0 0-1,0 1 0,0-1 0,0-1 0,0 1 0,1 0 0,-1-1 0,0 1 0,0-1 1,1 1-1,-1-1 0,0 0 0,0 0 0,1 0 0,-1 0 0,0-1 0,0 1 0,1 0 1,-1-1-1,0 0 0,0 1 0,0-1 0,0 0 0,0 0 0,0 0 0,0-1 0,0 1 1,0-1 155,16-12-4868,-2-3-3595,-5 2-4129</inkml:trace>
  <inkml:trace contextRef="#ctx0" brushRef="#br0" timeOffset="1963.918">1626 136 12486,'8'21'8575,"-5"18"-5919,-3-26-1586,0 25 213,11 53-253,6-113-1014,-1-36 28,-11 37-176,0 0 0,2 0 0,0 0-1,2 1 1,0 0 0,10-14 132,-19 33-12,0 0 1,0 0-1,1 1 0,-1-1 1,0 0-1,1 0 1,-1 1-1,1-1 0,-1 0 1,1 1-1,-1-1 1,1 0-1,-1 1 0,1-1 1,0 1-1,-1-1 1,1 1-1,0-1 1,-1 1-1,1-1 0,0 1 1,0 0-1,-1 0 1,1-1-1,0 1 0,0 0 1,0 0-1,0 0 1,-1 0-1,1 0 0,0 0 1,0 0-1,0 0 1,0 0-1,-1 0 1,1 0-1,0 0 0,0 1 1,-1-1-1,1 0 1,0 1-1,0-1 0,-1 0 1,1 1-1,0-1 1,-1 1-1,1-1 0,0 1 1,-1 0-1,1-1 1,-1 1-1,1 0 1,-1-1-1,1 1 12,17 43 282,8 146 1321,-14-212-7120,-5-3-3498,-1 3-4063</inkml:trace>
  <inkml:trace contextRef="#ctx0" brushRef="#br0" timeOffset="2163.891">1967 1 15031,'5'44'7889,"2"1"-3618,26 162-2310,-33-206-2096,4 26-64,-7-15-3090,-6-27-10592,6 5 2249</inkml:trace>
  <inkml:trace contextRef="#ctx0" brushRef="#br0" timeOffset="2386.427">1940 168 14615,'0'9'4050,"3"-2"111,4 0-1151,3-2-1457,2-2-577,0 0-160,4-1-303,1 0-177,-1 0-176,-2-1-80,2-1-144,-4 0-1345,0-3-2385,3-2-528,0-5-3009,-4-4-6003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2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135 179 8996,'-30'-11'11523,"26"11"-11238,0 0 1,-1 1 0,1 0-1,0-1 1,0 2 0,-1-1-1,1 0 1,0 1-1,0 0 1,1-1 0,-1 2-1,0-1 1,1 0-1,-1 1 1,1 0 0,-1-1-1,-1 4-285,2-2 53,-1 0-1,1 0 0,0 0 1,1 1-1,-1 0 0,1-1 0,-1 1 1,1 0-1,1 0 0,-1 0 1,1 0-1,0 1 0,0-1 1,0 0-1,1 0 0,0 1 0,0-1 1,0 0-1,1 1 0,0-1 1,0 0-1,0 0 0,0 0 1,1 0-1,0 0 0,0 0 0,0 0 1,1 0-1,0-1 0,-1 1 1,2-1-1,-1 0 0,0 0 1,1 0-1,0 0 0,0-1 1,0 1-1,0-1 0,1 0 0,-1-1 1,1 1-1,0-1 0,2 2-52,1-3 4,1 0 0,-1 0 0,0-1 0,1 0 0,-1 0 0,1-1 0,-1 0 0,0-1 0,0 0-1,0 0 1,0-1 0,0 0 0,0 0 0,0 0 0,-1-1 0,1-1-4,-4 2 2,0 1-1,-1 0 1,0-1 0,1 0 0,-1 0-1,0 0 1,-1 0 0,1 0-1,0 0 1,-1-1 0,0 0 0,0 1-1,0-1 1,0 0 0,-1 0-1,1 0 1,-1 0 0,0 0-1,0 0 1,0 0 0,-1 0 0,0-1-1,0 1 1,0 0 0,0 0-1,0-1 1,-1 1 0,0 0 0,0 0-1,0 0 1,0 0 0,-2-3-2,2 2-130,-1-1 0,-1 1 0,1-1 0,-1 1 0,0-1 0,0 1-1,0 0 1,-1 1 0,0-1 0,0 1 0,0-1 0,0 1 0,-1 0 0,1 1 0,-1-1 0,0 1 0,-1 0 0,1 0 0,0 0 0,-1 1 0,1 0 0,-1 0 0,-2 0 130,2 6-4174,9 1-5856,3-1-500</inkml:trace>
  <inkml:trace contextRef="#ctx0" brushRef="#br0" timeOffset="262.669">341 196 10693,'26'54'11729,"-7"5"-6738,8 122-3882,-28-132-3595,-10-62-11609,6 0 2170</inkml:trace>
  <inkml:trace contextRef="#ctx0" brushRef="#br0" timeOffset="432.247">369 160 10229,'38'-25'9599,"5"23"-4589,-37 4-4840,1-1-1,-1 1 1,1 1-1,-1-1 1,0 1-1,0 0 1,0 0 0,0 1-1,0 0 1,-1 0-1,0 0 1,0 1-1,0 0 1,0 0-1,-1 0 1,0 0 0,0 1-1,3 4-169,-5-6 11,0-1 0,0 1 1,0-1-1,0 1 0,0 0 0,-1 0 0,0 0 0,0 0 0,0 0 1,0 0-1,0 0 0,-1 0 0,0 0 0,0 0 0,0 0 0,0 0 1,-1 0-1,0 1 0,0-1 0,0-1 0,0 1 0,0 0 0,-1 0 1,0 0-1,0-1 0,0 1 0,0-1 0,0 1 0,-1-1 0,1 0 1,-1 0-1,0 0 0,0 0 0,0 0 0,0-1 0,-1 0 0,1 1 1,-1-1-1,1 0 0,-1-1 0,0 1 0,0-1 0,0 1 0,0-1 0,0 0 1,0-1-1,0 1 0,0-1 0,0 0 0,0 0 0,-3 0-11,-14-20-4748,21-1-5812,2 7-2574</inkml:trace>
  <inkml:trace contextRef="#ctx0" brushRef="#br0" timeOffset="821.023">662 282 12022,'58'5'9205,"28"-20"-7224,-84 13-1945,0 0 1,0 0-1,-1 0 1,1 0-1,0 0 1,-1-1-1,0 1 1,1 0-1,-1-1 0,0 1 1,0-1-1,0 1 1,-1-1-1,1 0 1,0 1-1,-1-1 1,0 0-1,0 1 0,0-1 1,0 0-1,0 0 1,0 1-1,-1-1 1,1 0-1,-1 1 1,0-1-1,0 1 0,0-1 1,0 1-1,0-1 1,0 1-1,-1 0 1,1-1-1,-1 1 0,0 0 1,0 0-1,1 0 1,-1 0-1,0 0 1,-1 1-1,1-1 1,0 1-1,0-1 0,-1 1 1,1 0-1,-1 0 1,1 0-1,-1 0 1,0 0-1,1 1 1,-1-1-1,0 1 0,-1-1-35,-1 3 100,0 1 0,0-1 1,0 1-1,0 0 0,1 0 1,-1 0-1,1 0 1,0 1-1,0 0 0,0 0 1,1 0-1,-1 0 0,1 1 1,0-1-1,0 1 1,0 0-1,1 0 0,0 0 1,0 0-1,0 0 0,1 0 1,-1 1-1,1-1 1,0 0-1,1 1 0,-1-1 1,1 1-1,0-1 1,1 1-1,-1-1 0,1 1 1,0-1-1,2 5-101,-2-7-21,0 0 0,0 0 1,0 0-1,1 0 0,-1 0 0,1-1 0,0 1 0,0 0 0,0-1 1,0 0-1,0 1 0,0-1 0,1 0 0,-1 0 0,1 0 1,0 0-1,-1-1 0,1 1 0,0-1 0,0 0 0,0 1 1,0-1-1,0-1 0,0 1 0,0 0 0,1-1 0,-1 1 1,0-1-1,0 0 0,0 0 0,1-1 0,0 1 21,31-8-5182,-6-11-6166,-18 4 76</inkml:trace>
  <inkml:trace contextRef="#ctx0" brushRef="#br0" timeOffset="1133.452">913 182 11413,'23'42'9256,"2"25"-6371,4 8-2428,-19-101-166,-10-16-221,-1 25 179,1 0 0,0 1 0,1-1 1,1 0-1,1 1 0,1-1 0,4-14-249,-7 30 10,-1-1 0,0 1-1,1 0 1,-1-1 0,1 1 0,0 0-1,-1-1 1,1 1 0,0 0 0,0 0 0,-1 0-1,1 0 1,0 0 0,0 0 0,0 0 0,0 0-1,1 0 1,-1 0 0,0 1 0,0-1-1,0 0 1,1 1 0,-1-1 0,0 1 0,1-1-1,-1 1 1,1 0 0,-1-1 0,0 1 0,1 0-1,-1 0 1,1 0 0,-1 0 0,0 0-1,1 1 1,-1-1 0,1 0 0,-1 1 0,0-1-1,1 1 1,0-1-10,31 24-3058,-17-12-1337,-4-7-3968,-2-3-2322</inkml:trace>
  <inkml:trace contextRef="#ctx0" brushRef="#br0" timeOffset="1587.166">1239 112 11301,'29'-11'10460,"-26"12"-10391,0-1 0,1 1-1,-1 1 1,0-1-1,0 0 1,0 1 0,0-1-1,0 1 1,0 0-1,0 0 1,0 0-1,-1 0 1,1 1 0,-1-1-1,0 1 1,0 0-1,0-1 1,0 1 0,0 0-1,0 1-68,54 183-245,-58-222-2554,-1 30 2948,0 0 0,0 0 0,0 1-1,-1-1 1,0 1 0,0 0 0,0 0-1,0 0 1,0 0 0,-1 1 0,0 0 0,0 0-1,0 0 1,0 0 0,0 1 0,0 0-1,-1 0 1,1 1 0,-1-1 0,1 1 0,-1 0-1,0 0 1,1 1 0,-1 0 0,0 0-1,0 0 1,1 1 0,-1 0 0,0 0 0,-2 1-149,6 0 98,-1 0 0,1 0 0,0 0 1,0 0-1,0 0 0,0 0 0,1 1 1,-1-1-1,1 1 0,-1-1 0,1 1 1,0-1-1,0 1 0,0 0 0,0 0 1,0 0-1,1-1 0,-1 1 0,1 0 1,0 0-1,0 0 0,0 0 0,0 0 1,0 0-1,1 0 0,-1 0 0,1-1 0,0 1 1,0 0-1,0 0 0,0-1 0,1 1 1,-1-1-1,0 1 0,1-1 0,0 1 1,0-1-1,0 0 0,0 0 0,0 0 1,0 0-1,0 0 0,1 0 0,-1-1 1,1 1-1,-1-1-98,3 1-111,-1-1-1,1 0 1,-1-1-1,1 1 1,-1-1 0,1 0-1,-1 0 1,1 0-1,-1-1 1,1 0 0,-1 0-1,1 0 1,-1 0-1,0-1 1,1 1 0,-1-1-1,0 0 1,0 0-1,0-1 1,3-2 111,17-18-5292,-4-6-4873,-9 9-1206</inkml:trace>
  <inkml:trace contextRef="#ctx0" brushRef="#br0" timeOffset="1803.227">1509 0 12902,'8'52'10030,"2"0"-7227,6 44-2270,-8-15-460,-7-66-5062,0-3-5206,-1-20-946</inkml:trace>
  <inkml:trace contextRef="#ctx0" brushRef="#br0" timeOffset="2019.939">1501 151 12886,'1'1'3922,"1"-1"144,4-1-161,2 0-2144,1-3-784,-2 2-177,1 0-256,-2 1-272,0 1-112,3 0-176,0 2-208,0-1-224,2 1-544,2-2-929,-2 0-2289,1 2-3074,2-2-6898</inkml:trace>
  <inkml:trace contextRef="#ctx0" brushRef="#br0" timeOffset="2388.985">1827 128 10245,'-31'0'12356,"10"28"-9106,5 44-2606,15-68-630,0 0 1,1 0-1,-1-1 1,1 1-1,0 0 0,0 0 1,1-1-1,-1 1 1,1 0-1,0 0 1,0-1-1,0 1 0,0-1 1,1 1-1,0-1 1,-1 1-1,1-1 1,0 0-1,1 0 0,-1 0 1,0 0-1,1 0 1,0-1-1,-1 1 1,1-1-1,0 0 0,0 1 1,1-1-1,-1-1 1,0 1-1,1 0 1,-1-1-1,1 0 0,-1 0 1,1 0-1,0 0 1,0 0-1,-1-1 1,1 0-1,0 1 0,0-1 1,-1-1-1,1 1 1,2-1-15,-2-2-2,0 1 1,0-1-1,0 0 1,-1-1-1,1 1 1,-1-1-1,0 1 1,0-1-1,-1 0 1,1 0-1,-1 0 1,0-1-1,0 1 1,0 0-1,0-1 1,-1 1-1,0-1 1,0 0-1,0 1 1,0-1-1,-1 0 1,0 0-1,0 0 1,0 1-1,-1-1 1,1 0 0,-1 0-1,0 1 1,-1-1-1,1 1 1,-1-1-1,0 1 1,0 0-1,-1-2 2,-30-44-2342,28 54-11003,5 0 1969</inkml:trace>
  <inkml:trace contextRef="#ctx0" brushRef="#br0" timeOffset="2756.571">2022 128 14150,'11'30'6672,"2"10"-3577,14 53-3124,-21-154 1526,-6 55-1484,0-8-8,0 1 0,1 0 0,1-1 0,0 1 0,1 0 0,0 0 0,1 0 0,5-11-5,-8 23-56,0 0-1,1 1 1,-1-1-1,1 1 1,-1-1 0,1 1-1,-1 0 1,1 0-1,-1-1 1,1 1-1,-1 0 1,1 0-1,-1 0 1,1 1-1,-1-1 1,1 0-1,-1 0 1,1 1-1,-1-1 1,1 1 0,-1 0-1,0-1 1,1 1-1,-1 0 1,0 0-1,1 0 1,-1 0-1,0 0 1,0 0-1,0 0 1,0 0-1,0 0 1,0 0 0,0 1-1,0-1 57,14 10-6166,-8-8-448,-2 0-4052</inkml:trace>
  <inkml:trace contextRef="#ctx0" brushRef="#br0" timeOffset="3167.731">2485 59 12070,'-26'-1'7273,"-19"0"-3333,42 1-3908,0-1 0,1 1 0,-1 0-1,0 1 1,0-1 0,0 1 0,1-1 0,-1 1 0,0 0-1,0 0 1,1 0 0,-1 0 0,1 0 0,-1 0 0,1 1 0,-1 0-1,1-1 1,0 1 0,0 0 0,0 0 0,0 0 0,0 0-1,0 0 1,1 1 0,-1-1 0,1 1 0,-1-1 0,1 1-1,0-1 1,0 1 0,0 0 0,0-1 0,0 3-32,2-2 77,0 0-1,0 0 1,0 0 0,1 0-1,-1 0 1,1 0 0,-1-1-1,1 1 1,0-1 0,0 1-1,0-1 1,1 0 0,-1 0-1,0 0 1,1 0 0,-1 0-1,1 0 1,0-1 0,0 1-1,0-1 1,-1 0 0,1 0-1,0 0 1,0 0 0,4 0-77,5 4 70,-8-3 30,0-1 0,0 0 0,0 1 0,0 0 0,0 0 0,-1 0 0,1 1 0,-1-1 0,1 1 0,-1 0 0,0 0 0,0 0 0,0 0 0,0 0 0,-1 1 0,1-1 0,-1 1 0,0 0 0,0-1 0,0 1 0,-1 0 0,0 0 0,1 0 0,-1 1 0,0-1 0,-1 0 0,1 0 0,-1 1 0,0-1 0,0 0 0,0 0 0,-1 1 0,1-1 0,-1 0 0,0 0 0,0 0 0,-1 0 0,1 0 0,-1 0 0,0 0 0,0 0 0,-2 3-100,1-5-27,0 0 1,-1 1 0,1-2 0,0 1-1,-1 0 1,1-1 0,-1 0 0,0 0 0,1 0-1,-1 0 1,0 0 0,0-1 0,0 1-1,1-1 1,-1 0 0,0-1 0,0 1-1,0-1 1,1 1 0,-1-1 0,0 0-1,1 0 1,-1-1 0,0 1 26,-28-12-3048,7-1-3538,8 3-1247,-2-3-4575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2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152 160 12022,'-12'-13'7200,"-3"9"-3286,-63 36-1276,74-28-2589,0 0 0,0 0 0,0 1 0,1-1 0,-1 1 0,1 0 0,0 0 0,0 0 0,1 0-1,-1 1 1,1-1 0,0 1 0,1-1 0,-1 4-49,1-6-2,1-1 0,-1 0 0,1 0 0,0 1 0,0-1 1,0 0-1,0 1 0,0-1 0,0 0 0,1 1 0,-1-1 0,1 0 0,-1 0 0,1 1 0,0-1 0,0 0 0,0 0 0,0 0 1,0 0-1,1 0 0,-1 0 0,0-1 0,1 1 0,0 0 0,-1-1 0,1 1 0,0-1 0,0 1 0,0-1 0,0 0 1,0 0-1,0 0 0,0 0 0,0 0 0,0 0 0,1-1 0,0 1 2,1 0-48,1-1 1,0 0-1,-1 0 1,1 0-1,-1 0 0,1-1 1,0 0-1,-1 1 1,1-2-1,-1 1 0,0-1 1,1 1-1,-1-1 1,0 0-1,0-1 0,0 1 1,0-1-1,0 0 0,-1 0 1,1 0-1,-1 0 1,0 0-1,0-1 0,0 0 1,0 1-1,-1-1 1,0 0-1,1 0 0,-1-1 1,-1 1-1,1 0 1,-1-1-1,1 1 0,-1-1 1,-1 1-1,1-1 0,0 1 1,-1-1-1,0-2 48,-7-36 555,2 69 718,18 162-553,-21-106 91,7-82-816,0 1 0,0 0-1,0-1 1,0 1 0,-1-1 0,1 1 0,0-1-1,0 0 1,0 1 0,0-1 0,-1 0-1,1 0 1,0 0 0,0 0 0,0 0 0,0 0-1,-1 0 1,1-1 0,0 1 0,0 0-1,0 0 1,0-1 0,0 1 0,-1-1-1,1 1 1,0-1 0,0 0 0,0 1 0,1-1-1,-1 0 1,0 0 0,0 1 0,0-1-1,0 0 1,1 0 0,-1 0 0,0 0 0,1 0-1,-1 0 1,1 0 0,-1 0 0,1-1-1,-1 1 1,1 0 0,0 0 0,0 0 0,0 0-1,-1-1 6,1-52-5633,8 18-5251,-3 18-222</inkml:trace>
  <inkml:trace contextRef="#ctx0" brushRef="#br0" timeOffset="416.39">292 0 12470,'14'33'8370,"-6"5"-4376,-5 81-3553,-4-86 589,0-11-879,11 66 219,-9-88-369,0 0 0,0 0 0,0 0 0,0 0 0,0-1 0,0 1 0,0 0 0,0 0 1,0-1-1,0 1 0,0 0 0,0-1 0,0 1 0,0-1 0,-1 0 0,1 1 0,0-1 0,0 1 1,0-1-1,-1 0 0,1 0 0,0 1 0,-1-1 0,1 0 0,-1 0 0,1 0 0,-1 0 0,1 0 1,-1 0-1,0 0 0,1 0 0,-1 0 0,0 0 0,0 0 0,0 0 0,0 0 0,0 0 0,0 0 1,0 0-1,0-1-1,2-1-7,71-154-36,-73 156 44,1 0 0,-1 1-1,1-1 1,0 0 0,-1 0 0,1 1-1,0-1 1,-1 0 0,1 1 0,0-1-1,0 1 1,0-1 0,-1 1 0,1-1-1,0 1 1,0-1 0,0 1 0,0 0-1,0 0 1,0-1 0,0 1-1,0 0 1,0 0 0,0 0 0,0 0-1,0 0 1,0 0 0,0 0 0,-1 1-1,1-1 1,0 0 0,0 0 0,0 1-1,0-1 1,0 1 0,0-1 0,0 1-1,-1-1 1,1 1 0,0-1-1,0 1 1,-1 0 0,1-1 0,0 1-1,-1 0 1,1 0 0,-1-1 0,1 1-1,-1 0 1,1 0 0,-1 0 0,1 0-1,-1 0 1,0 0 0,0-1 0,1 1-1,-1 1 0,19 53 6,-3 76 186,-8-154-8691,-2 5 492,0 2-2531</inkml:trace>
  <inkml:trace contextRef="#ctx0" brushRef="#br0" timeOffset="685.98">697 0 13910,'21'81'11575,"0"44"-8640,2 10-4070,-23-143-14579,-1-1 4159</inkml:trace>
  <inkml:trace contextRef="#ctx0" brushRef="#br0" timeOffset="870.396">637 216 14134,'35'-2'10471,"-1"-3"-6667,51-2-2746,-59 10-1216,22 2-5152,-20-9-7465,-17-2 1567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2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10965,'4'13'8034,"-1"3"-3626,3 47-3492,-2-17-548,9 14-277,-11-91-32,-3 23-18,0 1-1,1-1 1,0 0 0,0 1 0,1-1 0,-1 1 0,2-1 0,-1 1 0,1-1-1,0 1 1,1 0 0,0 0 0,0 0 0,0 0 0,1 0 0,0 1 0,0-1-1,1 1 1,-1 0 0,1 1 0,1-1 0,-1 1 0,1 0 0,0 0 0,3-1-41,59 5-1006,-46 8-3314,-2 1-5532,-12-4-817</inkml:trace>
  <inkml:trace contextRef="#ctx0" brushRef="#br0" timeOffset="231.753">294 102 10869,'9'29'8736,"-1"0"-4761,9 58-2018,-16-79-4352,0-20-5848,-1 6 4661,0-8-7719</inkml:trace>
  <inkml:trace contextRef="#ctx0" brushRef="#br0" timeOffset="470.127">321 2 9524,'0'-2'2722,"1"2"63,0 0-656,1 3-1105,0-1-303,0 1-209,1 2-400,1 1-528,-1 0-289,2-1-2128,3-2-2193,3 0-5507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7:2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 8836,'-2'-17'9978,"4"31"-4725,-1 118-1807,29 61-3285,-30-193-157,5 22-2007,-13-31-12179,1-4 2705</inkml:trace>
  <inkml:trace contextRef="#ctx0" brushRef="#br0" timeOffset="215.854">1 169 12070,'3'-14'8868,"11"7"-4810,43 8-3157,-53 0-437,58 1-2741,-42-4-2011,0 0-4108,-7 0-2988</inkml:trace>
  <inkml:trace contextRef="#ctx0" brushRef="#br0" timeOffset="579.078">236 25 10485,'6'28'8292,"1"0"-4578,11 62-1957,-2 46-697,6-171-1301,-15 7 78,26-50 20,-33 78 151,1-1 0,0 0 0,0 1 0,0-1 0,0 1 0,-1-1 0,1 1 0,0-1 0,0 1 1,0 0-1,0-1 0,0 1 0,0 0 0,0 0 0,0 0 0,0 0 0,0-1 0,0 1 0,0 1 0,0-1 1,0 0-1,0 0 0,0 0 0,0 0 0,0 1 0,0-1 0,0 1 0,0-1 0,0 0 0,0 1 0,-1 0 1,1-1-1,0 1 0,0-1 0,-1 1 0,1 0 0,0 0 0,-1-1 0,1 1 0,0 0 0,-1 0 0,1 0 1,-1 0-1,1 0 0,-1 0 0,0-1 0,1 1 0,-1 1-8,15 46 1015,-1 44-807,-14-90-174,1 1-5659,1-13-2420,1-3-4675</inkml:trace>
  <inkml:trace contextRef="#ctx0" brushRef="#br0" timeOffset="917.295">491 235 9380,'30'-1'6332,"14"-2"-2865,-40 3-3352,1 0 1,-1 0 0,1-1 0,-1 0 0,0 0 0,1 0-1,-1 0 1,0-1 0,0 1 0,0-1 0,0 0 0,0 0-1,0-1 1,-1 1 0,1-1 0,-1 0 0,1 0 0,-1 0-1,0 0 1,2-3-116,-4 4 79,0 1-1,0-1 0,0 0 1,-1 1-1,1-1 0,0 0 1,-1 1-1,1-1 1,-1 0-1,1 0 0,-1 0 1,0 0-1,0 1 1,0-1-1,0 0 0,0 0 1,0 0-1,-1 0 0,1 1 1,0-1-1,-1 0 1,0 0-1,1 1 0,-1-1 1,0 0-1,0 1 1,0-1-1,0 1 0,0-1 1,0 1-1,0-1 0,-1 1 1,1 0-1,0 0 1,-1-1-1,1 1 0,-1 0 1,0 0-1,1 1 1,-1-1-1,0 0 0,1 0-78,-4 3 133,0-1 0,0 1 0,0 0-1,0 0 1,1 0 0,-1 1 0,1-1 0,0 1-1,0 0 1,0 0 0,0 1 0,0-1-1,1 1 1,-1 0 0,1 0 0,0 0 0,0 1-1,1-1 1,-1 0 0,1 1 0,0 0-1,0 0 1,1-1 0,-1 1 0,1 0 0,0 0-1,1 0 1,-1 1 0,1-1 0,0 0 0,0 0-1,0 0 1,1 0 0,0 0 0,0 0-1,0 0 1,1 0 0,-1 0 0,2 2-133,-1-4 16,-1 0 1,1 0-1,-1 0 1,1-1-1,0 1 1,0-1-1,0 1 1,0-1 0,1 0-1,-1 0 1,1 0-1,-1 0 1,1 0-1,0 0 1,-1-1-1,1 1 1,0-1-1,0 0 1,0 0-1,0 0 1,0 0 0,1-1-1,-1 1 1,0-1-1,0 0 1,0 0-1,1 0 1,1 0-17,92-18-2840,-52-1 274,-3-9-8218,-11 4-3439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1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8756,'-11'-34'8767,"3"-20"-6424,-2-6-2469,-1 7-37,18 64 174,62-9 179,16 7-594,-84-8 406,-1 1 0,1 0-1,-1 0 1,0-1 0,1 1 0,-1 0-1,0 0 1,0 0 0,0 0 0,0-1-1,0 1 1,-1 0 0,1 0 0,-1 0-1,1-1 1,-1 1 0,0 0 0,1-1-1,-1 1 1,0 0 0,0-1 0,0 1-1,0-1 1,0 1 0,-1-1 0,1 0 0,0 0-1,-1 1 1,1-1 0,-1 0 0,1 0-1,-1 0 1,1 0 0,-1-1 0,0 1-1,1 0 1,-1-1 0,0 1 0,0-1-1,1 0 1,-1 1-2,-4 2 174,-98 73 2648,120-75-9189,-11 0-1235,-1 0-855</inkml:trace>
  <inkml:trace contextRef="#ctx0" brushRef="#br0" timeOffset="600.992">52 159 7876,'0'-106'7352,"2"126"-6960,5-15 3491,17-22-3936,-1 1 23,-4 41-733,-17-24-250,1 0-7208,-2-1-1186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3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1658 7908,'-9'17'10127,"32"-26"-6176,194-223 379,-189 200-4174,-2-1-1,-1-1 0,-1-2 1,-3 0-1,0-1 1,-2-1-1,-2-1 1,-2 0-1,-2-1 1,-1-1-1,-1-1-155,64-360 382,-70 325-267,-3 0 1,-3 1-1,-7-48-115,-3-88 262,9 194-1412,-1 31-8118,3-5 2062,0 0-4170</inkml:trace>
  <inkml:trace contextRef="#ctx0" brushRef="#br0" timeOffset="616.742">36 1488 9316,'1'11'8501,"-3"4"-3485,-4 25-2185,-5 45-3313,-6-12 738,49-78 1569,-15 1-1571,1 1 0,-1 1 1,1 1-1,0 0 0,-1 1 0,1 1 0,0 1 0,2 1-254,-16-3 24,7-11-3494,-20-10-10142,1 12 1390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3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161 129 8340,'0'0'177,"0"1"1,0-1 0,1 0-1,-1 1 1,0-1 0,1 0-1,-1 1 1,0-1 0,1 0-1,-1 0 1,1 1 0,-1-1-1,1 0 1,-1 0 0,0 0-1,1 0 1,-1 0 0,1 1-1,-1-1 1,1 0 0,-1 0-1,1 0 1,-1 0 0,1 0-1,-1 0 1,1 0 0,-1-1-1,0 1 1,1 0 0,-1 0-1,1 0 1,-1 0 0,1-1-1,-1 1 1,0 0 0,1 0-1,-1-1 1,1 1 0,-1 0-1,0 0 1,1-1 0,-1 1-1,0-1 1,0 1 0,1 0-1,-1-1 1,0 1 0,0-1-1,1 1 1,-1 0 0,0-1-1,0 1 1,0-1 0,0 1-1,0-1 1,0 1 0,0-1-1,0 1 1,0-1 0,0 1-1,0 0 1,0-1 0,0 1-1,0-1 1,0 1 0,0-1-1,-1 0-177,-22-23 3120,17 21-2980,1 0 0,-1 1 0,1 0 0,-1 0 0,0 0 0,1 1 0,-1 0 0,0 0 0,0 0 0,0 1 0,0 0 0,0 0 0,0 0 0,0 1 0,0 0 0,0 0 0,0 1-140,3-2 4,1 1-1,-1-1 1,1 1 0,0 0 0,-1 0 0,1 0 0,0 0 0,-1 0-1,1 0 1,0 1 0,0-1 0,0 1 0,0 0 0,0 0 0,1-1-1,-1 1 1,0 0 0,1 0 0,-1 1 0,1-1 0,0 0 0,0 0-1,0 1 1,0-1 0,0 0 0,0 1 0,1-1 0,-1 1 0,1-1 0,0 1-1,0-1 1,0 1 0,0 0 0,0-1 0,0 1 0,1-1 0,-1 1-1,1-1 1,-1 1 0,2 1-4,1 1 2,1 1 1,0-1-1,0 0 0,0 0 0,0 0 0,1 0 0,0-1 0,0 0 1,0 0-1,1 0 0,-1-1 0,1 1 0,0-1 0,1 0-2,28 19-30,-32-20 36,-1-1-1,1 1 1,0-1-1,-1 1 1,0 0-1,1 0 1,-1 0-1,0 1 1,0-1-1,0 0 1,-1 1-1,1 0 1,0-1-1,-1 1 1,0 0-1,1-1 1,-1 1-1,0 0 1,-1 0 0,1 0-1,0 0 1,-1 0-1,0 0 1,1 0-1,-1 0 1,-1 0-1,1 0 1,0 1-1,-1-1 1,1 0-1,-1-1 1,0 1-1,0 0 1,0 0-1,-1 0 1,1 0-1,0-1 1,-1 1-1,0-1 1,0 1-1,0-1 1,0 0-1,0 1 1,-2 0-6,0 0-3,0 0 0,-1-1 0,0 0 0,1 0 0,-1 0 0,0 0 0,0-1 0,0 1 0,0-1 0,0-1 0,0 1 0,0-1 0,0 0 0,-1 0 0,1 0 0,0-1 0,0 1 0,0-1 0,0-1 0,0 1 0,0-1 0,1 0 0,-5-2 3,8-15-4891,13 8-1464,-8 7 2303,7-6-6705</inkml:trace>
  <inkml:trace contextRef="#ctx0" brushRef="#br0" timeOffset="438.555">340 110 8692,'-10'0'7326,"-2"7"-3652,-14 25-1012,23-26-2561,0 0 0,0 1 0,0-1 0,1 1 0,0-1 0,0 1 0,1 0 0,0 0 0,0 0 0,0 0 0,1 0 0,0 0 0,0 0 0,1-1 0,0 1 0,0 0 1,1 0-1,0 0 0,0-1 0,0 1 0,1-1 0,3 6-101,-3-9 1,0-1 1,0 0 0,1 0 0,-1 0 0,0 0 0,1 0 0,0-1 0,-1 0-1,1 0 1,0 0 0,-1 0 0,1 0 0,0-1 0,0 1 0,0-1-1,-1 0 1,1-1 0,0 1 0,0 0 0,0-1 0,-1 0 0,1 0 0,0 0-1,-1-1 1,1 1 0,-1-1 0,1 0 0,-1 0 0,0 0 0,0 0-1,0 0 1,0-1 0,0 1 0,0-1 0,-1 0 0,1 0 0,-1 0 0,0 0-1,0-1 1,0 1 0,0 0 0,0-1 0,-1 1 0,0-1 0,0 0-1,0 1 1,0-1 0,0 0 0,-1 0 0,1-3-2,-4-4 8,-1 1 1,0-1-1,0 1 0,-1 0 0,0 0 1,-1 0-1,0 1 0,-1 0 0,0 0 1,-1-1-9,-17-1-1340,32 13-11783,-2-4 2849</inkml:trace>
  <inkml:trace contextRef="#ctx0" brushRef="#br0" timeOffset="839.255">506 104 9796,'16'61'9773,"22"109"-6726,-39-240-2559,1 57-386,-2 9-68,1-1-1,-1 0 0,1 1 0,1-1 0,-1 0 0,1 0 0,-1 0 0,1 0 0,1 0 0,-1 0 0,1 0 0,0 1 0,0-1 1,0 0-1,1 0 0,-1 1 0,1-1 0,0 1 0,1-1 0,-1 1 0,1 0 0,0 0 0,0 0 0,0 0 0,0 1 1,1-1-1,-1 1 0,1 0 0,0 0 0,0 0 0,0 1 0,1-1 0,-1 1 0,1 0-33,45 0-2852,-18 2-8342,-18-2 925</inkml:trace>
  <inkml:trace contextRef="#ctx0" brushRef="#br0" timeOffset="1101.2">770 1 9780,'12'27'8449,"-6"25"-5594,-3-26-1606,29 228 402,-32-246-4519,-1-14-8177,4 0 990</inkml:trace>
  <inkml:trace contextRef="#ctx0" brushRef="#br0" timeOffset="1356.169">744 221 12230,'0'-2'3265,"2"-1"129,3-1-1570,0-1-399,2 0-304,0-1-305,-1 2-288,1 1-176,0 2-111,-1 1-49,4 2-128,-1-1-272,2 2-289,-2-2-479,1 1-529,1-1-2128,-1-2-2738,2-2-5875</inkml:trace>
  <inkml:trace contextRef="#ctx0" brushRef="#br0" timeOffset="1757.087">1055 119 8724,'-10'-4'9716,"-5"6"-4690,-50 43-3304,64-43-1720,1 0 1,0-1-1,0 1 1,0 0-1,1 0 1,-1-1-1,0 1 1,0 0-1,1-1 1,-1 1-1,1 0 1,0-1-1,0 1 1,-1-1-1,1 1 1,0-1-1,0 1 1,0-1 0,0 0-1,1 1 1,-1-1-1,0 0 1,0 0-1,1 0 1,-1 0-1,1 0 1,-1 0-1,1 0 1,-1-1-1,1 1 1,0 0-1,-1-1 1,1 0-1,0 1 1,-1-1-1,1 0 1,0 0 0,0 1-1,-1-1 1,1-1-1,0 1 1,0 0-1,0 0-2,13 3 28,-12-2 31,1 0 1,-1 1-1,1-1 1,-1 0-1,0 1 1,1 0-1,-1 0 1,0 0 0,0 0-1,0 0 1,0 1-1,-1 0 1,1-1-1,-1 1 1,0 0 0,1 0-1,-1 0 1,0 0-1,-1 0 1,1 1-1,-1-1 1,1 1-1,-1-1 1,0 1 0,0-1-1,0 1 1,-1 0-1,0-1 1,1 1-1,-1 0 1,0-1-1,-1 1 1,1 0 0,-1 1-60,-2-1 61,-1-1 0,1 0 1,-1 0-1,0-1 0,0 1 1,0-1-1,0 0 0,0 0 1,-1 0-1,1 0 0,-1-1 1,1 0-1,-1 0 1,1 0-1,-1 0 0,0-1 1,1 0-1,-1 0 0,-3 0-61,5 0-477,-32-3 1332,24-1-3815,6-4-4662,5 6 474,2-2-3998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3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 6563,'-4'-6'4930,"0"-16"75,8 14-477,-3 19 761,8 14-5175,-8-22 277,48 132 255,-46-127-641,0 0-1,0-1 1,1 1 0,1-1-1,-1 1 1,1-1 0,1-1-1,-1 1 1,1-1 0,0 0-1,0 0 1,7 4-5,-13-9 1,1-1 1,0 1-1,0-1 1,-1 0-1,1 1 0,0-1 1,0 0-1,0 1 0,0-1 1,-1 0-1,1 0 1,0 0-1,0 0 0,0 0 1,0 0-1,0 0 1,0 0-1,-1 0 0,1 0 1,0 0-1,0-1 1,0 1-1,0 0 0,-1-1 1,1 1-1,0 0 1,0-1-1,-1 1 0,1-1 1,0 1-1,0-1 1,-1 0-1,1 1 0,-1-1 1,1 0-1,-1 1 1,1-1-1,-1 0 0,1 1 1,-1-1-1,1 0 1,-1 0-1,0 0 0,0 0 1,1 1-1,-1-1 0,0 0 1,0 0-1,0 0-1,10-49 88,-10 45-84,3-30-93,-4 27-46,1 0-1,1 0 1,-1 0 0,1 0 0,0 0 0,1 0 0,0 1 0,0-1 0,1 0 0,0 1 0,1-1 0,-1 1 0,1 0 0,4-5 135,3 7-5005,-3 5-4594,-3 0-1483</inkml:trace>
  <inkml:trace contextRef="#ctx0" brushRef="#br0" timeOffset="385.41">358 160 10581,'47'-3'7854,"-42"2"-7765,-1 0 0,1 0 0,0 0 0,-1-1 0,1 0 0,-1 0 0,1 0 0,-1-1-1,0 0 1,0 1 0,0-1 0,-1 0 0,1-1 0,-1 1 0,1-1 0,-1 0 0,0 0 0,0 0 0,-1 0 0,1 0 0,1-4-89,-4 5 70,0 1 0,0-1 0,0 0 0,0 0 0,0 1 0,0-1 0,-1 0 0,0 1 1,1-1-1,-1 0 0,0 1 0,0-1 0,0 1 0,-1-1 0,1 1 0,0 0 0,-1-1 1,0 1-1,1 0 0,-1 0 0,0 0 0,0 0 0,0 1 0,-1-1 0,1 0 0,0 1 1,-1-1-1,1 1 0,0 0 0,-1 0 0,0 0 0,1 0 0,-1 1 0,0-1 0,1 1 0,-1-1 1,0 1-1,1 0 0,-1 0 0,0 0 0,0 0 0,1 1 0,-1-1 0,0 1 0,1-1 1,-1 1-1,0 0 0,1 0 0,-1 0 0,1 1 0,0-1 0,-1 1 0,1-1 0,-1 1-70,-2 5 199,1 0 0,0 0-1,0 0 1,0 1 0,1-1 0,0 1-1,0 0 1,1 0 0,0 0-1,1 0 1,-1 0 0,2 0-1,-1 0 1,1 1 0,0-1-1,1 0 1,0 0 0,0 0 0,1 0-1,0 0 1,2 4-199,-3-8 75,1 0 0,0 0 0,0-1 0,1 1 1,-1-1-1,1 0 0,-1 1 0,1-1 0,0 0 0,1-1 0,-1 1 0,0 0 1,1-1-1,-1 0 0,1 0 0,0 0 0,0 0 0,0-1 0,0 1 0,0-1 1,0 0-1,0 0 0,0-1 0,0 1 0,3-1-75,42-4-2013,-17-9-3633,-5-8-5093,-16 9-986</inkml:trace>
  <inkml:trace contextRef="#ctx0" brushRef="#br0" timeOffset="732.522">763 51 11029,'-6'-12'9512,"-34"5"-5794,36 9-3579,0 0 0,0 1 0,0-1 0,1 1 1,-1 0-1,1 0 0,0 0 0,-1 1 0,1-1 0,1 1 0,-1 0 0,1 0 0,-1 0 0,1 0 1,0 0-1,0 0 0,1 0 0,-1 1 0,1-1 0,0 1 0,0-1 0,1 1-139,-2 0 37,0-1 0,0 1-1,1 0 1,0-1 0,0 1-1,0 0 1,0 0 0,1 0 0,0 0-1,0 0 1,0-1 0,1 1 0,-1 0-1,1 0 1,0 0 0,1-1-1,-1 1 1,1 0 0,0-1 0,0 0-1,0 1 1,1-1 0,0 0-1,-1 0 1,1 0 0,1-1 0,-1 1-1,0-1 1,1 1 0,0-1-1,0 0 1,0-1 0,0 1 0,0-1-1,1 1 1,-1-1 0,1-1 0,2 2-38,-2-3-6,1 0 0,-1-1 0,1 1 0,-1-1 0,1 0 0,-1-1 0,0 1 0,1-1 0,-1 0 0,0 0 0,0-1 0,0 1 0,0-1 0,-1 0 0,1-1 0,-1 1 0,0-1 0,4-4 7,9-35-8573,-16 25 972,-2 1-4797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4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13 9957,'-8'2'11087,"-20"37"-7592,22-27-3370,2-1-1,-1 1 0,2-1 1,0 1-1,0 1 0,1-1 1,0 0-1,1 0 0,0 1 1,1-1-1,1 1 0,0-1 1,1 0-1,0 1 1,1-1-1,0 0 0,1-1 1,4 11-125,50 29 230,-32-36 404,-29-17-2339,-5-20-12517,10 8 2523</inkml:trace>
  <inkml:trace contextRef="#ctx0" brushRef="#br0" timeOffset="423.26">197 1 10645,'21'21'8309,"-2"0"-4072,-13-14-4096,0 0-1,-1 0 0,0 1 0,0-1 0,0 1 1,-1 1-1,-1-1 0,1 1 0,-1-1 1,-1 1-1,1 0 0,-1 0 0,-1 2-140,1-1 132,0 1-1,-1 0 1,0-1 0,-1 1 0,-1-1-1,1 1 1,-2 0 0,1-1-1,-1 1 1,-1-1 0,0 0-1,-1 0 1,0 0 0,-1 2-132,5-12-29,-1 1 1,1 0 0,0-1-1,-1 1 1,1-1-1,-1 1 1,1-1 0,-1 1-1,1-1 1,-1 1 0,0-1-1,1 0 1,-1 1-1,1-1 1,-1 0 0,0 1-1,1-1 1,-1 0 0,0 0-1,0 0 1,1 1-1,-1-1 1,0 0 0,1 0-1,-1 0 1,0 0 0,1 0-1,-1-1 1,0 1-1,0 0 1,1 0 0,-1 0-1,0 0 1,1-1 0,-1 1-1,1 0 1,-1-1-1,0 1 1,1-1 0,-1 1-1,1 0 1,-1-1 0,1 1-1,-1-1 1,1 0 0,-1 1-1,1-1 29,-5-10-4803,4-1-5033,3 3-1033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4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11957,'1'4'3442,"1"-1"112,-2-2-1265,3 2-689,-1-2-447,-1 0-449,0-3-480,-1 1-672,1 0-864,0-2-2274,-1-5-2817,0-4-6755</inkml:trace>
  <inkml:trace contextRef="#ctx0" brushRef="#br0" timeOffset="567.041">124 0 12214,'0'52'10321,"14"28"-8052,-3-27-1520,1 29-295,-8-109-553,17-60-291,-20 85 377,0 0 0,-1-1-1,1 1 1,0 0-1,0 0 1,0 0 0,0 1-1,1-1 1,-1 0-1,0 0 1,1 1 0,0-1-1,-1 1 1,1-1-1,0 1 1,-1-1-1,1 1 1,0 0 0,0 0-1,0 0 1,0 0-1,0 0 1,0 1 0,1-1-1,-1 1 1,0-1-1,0 1 1,0 0-1,1 0 1,-1 0 0,0 0-1,0 0 1,0 0-1,1 1 1,-1-1 0,0 1-1,0-1 1,1 1 13,0 3 46,1 0 0,0 0 0,-1 0-1,0 0 1,0 0 0,0 1 0,-1-1 0,1 1 0,-1 0 0,0 0 0,0 0 0,-1 0 0,0 0 0,0 0-1,0 0 1,0 1 0,-1-1 0,0 0 0,0 0 0,0 1 0,0-1 0,-1 0 0,0 0 0,-1 4-46,1-6 44,0 1 0,0-1 0,0 1 0,-1-1 0,1 0 1,-1 0-1,0 1 0,0-1 0,0 0 0,0 0 0,0-1 0,-1 1 1,1 0-1,-1-1 0,0 0 0,0 1 0,0-1 0,0 0 0,0 0 1,0-1-1,-3 2-44,-47-8-2328,41-17-2158,13 3-4050,3 2-3136</inkml:trace>
  <inkml:trace contextRef="#ctx0" brushRef="#br0" timeOffset="867.801">398 192 10645,'40'0'8086,"2"-8"-5124,-40 7-2947,0 1 1,0-1 0,0 1 0,0-1 0,-1 0 0,1 0 0,0 0 0,-1 0 0,1 0 0,0-1 0,-1 1 0,0 0 0,1-1 0,-1 1 0,0-1 0,1 1 0,-1-1-1,0 1 1,0-1 0,0 0 0,-1 0 0,1 0 0,0 1 0,-1-1 0,1 0 0,-1 0 0,1 0 0,-1 0 0,0 0 0,0 0 0,0 0 0,0 0 0,0 0 0,-1 0-1,1 0 1,0 0 0,-1 0 0,0 1 0,1-1-16,-1 1 20,1 0 0,0 0 1,-1 0-1,1 0 0,-1 0 0,1 0 0,-1 0 0,0 0 0,1 1 0,-1-1 0,0 0 1,1 0-1,-1 1 0,0-1 0,0 1 0,0-1 0,1 1 0,-1-1 0,0 1 0,0-1 0,0 1 1,0 0-1,0-1 0,0 1 0,0 0 0,0 0 0,0 0 0,0 0 0,0 0 0,0 0 1,0 0-1,0 0 0,0 0 0,0 0 0,0 0 0,0 1 0,0-1 0,0 0 0,0 1 0,0-1 1,0 1-1,0-1 0,0 1 0,1 0 0,-1-1 0,0 1 0,0 0 0,0 0-20,-37 36 1306,9 91 2044,29-127-3349,0 0-1,0 1 1,0-1-1,0 0 0,0 1 1,0-1-1,1 0 1,-1 0-1,1 1 0,-1-1 1,1 0-1,-1 0 0,1 0 1,0 0-1,-1 0 1,1 1-1,0-1 0,0-1 1,0 1-1,0 0 1,0 0-1,0 0 0,0 0 1,0-1-1,0 1 1,0 0-1,0-1 0,0 1 1,1-1-1,-1 1 0,0-1 1,0 0-1,1 0 1,-1 1-1,0-1 0,1 0 1,-1 0-1,0 0 1,1 0-1,-1-1 0,1 1 0,53-15-6200,-31-1-4669,-12 5 3</inkml:trace>
  <inkml:trace contextRef="#ctx0" brushRef="#br0" timeOffset="1538.447">686 113 10917,'-19'-7'8021,"0"11"-3445,14 0-4286,-1 0 1,1 0-1,0 0 1,0 1-1,0-1 1,0 1-1,1 0 1,0 1-1,0-1 0,0 1 1,1 0-1,0 0 1,-2 4-291,-2 57 576,6-66-573,1 1 0,0 0 0,1-1 0,-1 1-1,0 0 1,0-1 0,1 1 0,-1-1 0,1 1-1,-1 0 1,1-1 0,0 1 0,-1-1 0,1 1-1,0-1 1,0 0 0,0 1 0,0-1 0,1 0 0,-1 0-1,0 0 1,0 0 0,1 0 0,-1 0 0,1 0-1,-1 0 1,0 0 0,1-1 0,0 1 0,-1 0-1,1-1 1,-1 1 0,1-1 0,0 0 0,-1 0-1,1 0 1,0 0-3,4 0-94,0-2-1,-1 1 1,1-1 0,-1 0 0,1 0-1,-1 0 1,0-1 0,0 0-1,0 0 1,0 0 0,0 0-1,-1-1 1,1 0 0,-1 0-1,0 0 1,0-1 0,-1 1-1,1-1 1,-1 0 0,0 0-1,-1 0 1,1 0 0,-1 0-1,0-1 1,0 1 0,0-1-1,-1 0 1,0 1 0,0-1-1,0 0 1,-1-4 94,0 10 92,-1 0 0,1 0 0,0 0 0,-1 0 0,1 0 0,0 0 0,-1 0 0,1 0 1,0 0-1,-1 0 0,1 0 0,0 0 0,-1 0 0,1 0 0,0-1 0,-1 1 0,1 0 0,0 0 0,-1 0 0,1 0 0,0-1 0,-1 1 0,1 0 0,0-1-92,21 121 1313,-14-81-1030,-4-27-171,0 1 0,-1-1 0,0 1 0,-1 0 0,0 0 0,-1 0 0,-1 0 0,-2 11-112,3-23 13,-1 1 0,0 0 0,0-1 0,0 1 0,0-1 0,-1 1 0,1-1 0,0 1 0,-1-1 0,1 0 0,0 0 0,-1 1 0,0-1 0,1 0 0,-1 0 0,0-1 0,1 1 0,-1 0 0,0-1 0,0 1 0,0-1 0,0 1 0,1-1 0,-1 0 0,0 0 0,0 0 0,0 0 0,0 0 0,0 0 0,0 0 0,0-1 0,1 1 0,-1-1 0,0 1 0,0-1 0,0 0 0,1 0 0,-1 0 0,0 0 0,1 0 0,-1 0 0,0-1-13,-6-29-6423,15 13-5562,-3 6 116</inkml:trace>
  <inkml:trace contextRef="#ctx0" brushRef="#br0" timeOffset="1839.053">840 173 11237,'13'25'10016,"-3"1"-5656,0 57-2787,-10-73-2070,-2-13-4867,1-20-5265,3 2-51</inkml:trace>
  <inkml:trace contextRef="#ctx0" brushRef="#br0" timeOffset="1840.053">839 95 11413,'-1'0'2737,"3"2"33,-2-1-1602,1 0-671,4 1-642,-1 2-1471,-1-1-1106,4-2-2032,3 2-4578</inkml:trace>
  <inkml:trace contextRef="#ctx0" brushRef="#br0" timeOffset="2232.404">930 177 11237,'10'34'6771,"-5"0"-3714,7 24-799,-12-59-2244,0 1-1,0 0 1,0 0 0,0-1 0,0 1 0,0 0 0,0-1-1,0 1 1,0 0 0,0-1 0,0 1 0,0 0 0,0 0-1,0-1 1,0 1 0,0 0 0,0-1 0,1 1 0,-1 0-1,0 0 1,0-1 0,0 1 0,1 0 0,-1 0 0,0 0-1,0-1 1,1 1 0,-1 0 0,0 0 0,0 0 0,1 0-1,-1-1 1,0 1 0,0 0 0,1 0 0,-1 0 0,0 0-1,1 0 1,-1 0 0,0 0 0,1 0 0,-1 0 0,0 0-1,0 0 1,1 0 0,-1 0 0,0 0 0,1 0-14,2-39-86,-3 36 129,1-10-18,-2 9-17,1 0 0,0-1 0,0 1 0,0 0 0,0 0 0,1 0-1,0-1 1,0 1 0,0 0 0,0 0 0,1 0 0,-1 0 0,1 0 0,0 1 0,0-1 0,0 0 0,1 1 0,0 0 0,-1-1 0,2 1-8,-2 2 55,1 1 0,0-1-1,0 1 1,0 0 0,-1 0 0,1 0-1,0 0 1,0 1 0,-1-1-1,1 1 1,0-1 0,0 1-1,-1 0 1,1 0 0,-1 0-1,1 1 1,-1-1 0,1 1 0,-1-1-1,0 1 1,0 0 0,0 0-1,0 0 1,0 0 0,0 0-1,0 0 1,-1 0 0,1 1-1,-1-1 1,0 1 0,1-1 0,-1 1-1,0-1 1,0 1 0,-1 0-1,1 2-54,4 6 31,-1 0 1,-1 1-1,0-1 0,-1 1 0,0 0 1,-1 0-1,0-1 0,-1 1 0,0 0 0,-1 3-31,-3-3-3085,-3-7-7804,3-4-1530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4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9812,'7'-13'10912,"5"21"-8487,36 71 214,33 41-1385,-76-113-1197,-5-6-52,1 0 0,-1 0-1,1 0 1,-1 0 0,1 0 0,-1 0 0,1 0 0,-1 0-1,1 0 1,0 0 0,0 0 0,-1 0 0,1-1 0,0 1-1,0 0 1,0 0 0,0-1 0,0 1 0,0-1 0,0 1-1,0-1 1,0 1 0,0-1 0,1 0 0,-1 1 0,0-1-1,0 0 1,0 0 0,0 0 0,0 0 0,1 0-1,-1 0 1,0 0 0,0 0-5,9-40 59,31-128-659,-41 168 604,6-12-3677,5 5-8482,-4 4 1273</inkml:trace>
  <inkml:trace contextRef="#ctx0" brushRef="#br0" timeOffset="320.582">323 130 10101,'66'7'8854,"-58"-9"-8694,-1 0 0,1 0-1,0 0 1,-1-1-1,0 0 1,0 0 0,0-1-1,0 0 1,0 0 0,-1-1-1,1 0 1,-1-1-160,-5 5 38,1-1-1,-1 0 1,0 0 0,0 0-1,0 0 1,0 0 0,-1 0-1,1 0 1,0 0 0,-1 0-1,0 0 1,1 0 0,-1 0-1,0-1 1,0 1 0,0 0-1,0 0 1,-1 0 0,1 0-1,0 0 1,-1-1 0,0 1-1,1 0 1,-1 0 0,0 0 0,0 1-1,0-1 1,0 0 0,-1 0-1,1 0 1,0 1 0,-1-1-1,1 1 1,-1-1 0,0 1-1,1-1 1,-1 1 0,0 0-1,0 0 1,0 0 0,0 0-1,0 0 1,0 0 0,0 1-1,0-1 1,0 1 0,0-1-1,0 1 1,0 0 0,-1 0-1,1 0 1,0 0 0,0 0 0,0 0-1,0 1 1,-1-1 0,1 1-38,-1-1 79,-1 0 1,1 1-1,-1-1 1,1 1 0,-1 0-1,1 0 1,0 0 0,-1 1-1,1-1 1,0 1-1,0 0 1,0 0 0,0 0-1,0 0 1,0 0 0,1 1-1,-1-1 1,1 1-1,0-1 1,-1 1 0,1 0-1,0 0 1,1 0 0,-1 0-1,1 1 1,-1-1-1,1 0 1,0 1 0,0-1-1,0 1 1,1-1 0,-1 1-80,0 6 184,0-1 1,0 0 0,1 1 0,0-1 0,0 0-1,1 1 1,1-1 0,0 0 0,0 0 0,0 0-1,4 8-184,-5-14-25,0 0 0,0 0-1,0 0 1,1 0 0,-1 0-1,1 0 1,0 0 0,-1 0 0,1-1-1,0 1 1,1 0 0,-1-1-1,0 0 1,1 0 0,0 0-1,-1 0 1,1 0 0,0 0-1,0 0 1,0-1 0,0 0-1,0 0 1,0 1 0,0-2 0,1 1-1,-1 0 1,0-1 0,1 1-1,-1-1 1,0 0 0,1 0-1,-1-1 1,0 1 0,0 0-1,1-1 1,-1 0 0,1 0 25,46-17-5118,-18 1-4664,-10 3-1965</inkml:trace>
  <inkml:trace contextRef="#ctx0" brushRef="#br0" timeOffset="636.738">696 18 10581,'-11'-18'8508,"-15"28"-3114,21 0-5185,-1 0-1,2 0 0,-1 1 1,2-1-1,-1 1 1,1 0-1,1 0 1,0 0-1,0 0 0,1 0 1,1 0-1,0 1 1,0-1-1,1 0 1,1 0-1,0 5-208,-1-14 2,-1 0-1,1 1 1,0-1-1,-1 0 1,1-1-1,0 1 1,0 0-1,0 0 1,0 0 0,0 0-1,1-1 1,-1 1-1,0-1 1,1 1-1,-1-1 1,1 1-1,0-1 1,0 0-1,-1 0 1,1 0 0,0 0-1,0 0 1,0 0-1,0 0 1,0-1-1,0 1 1,0-1-1,0 1 1,0-1-1,0 0 1,0 0 0,0 0-1,1 0 1,-1 0-1,0 0 1,0-1-1,0 1 1,0-1-1,0 1 1,0-1-1,0 0 1,0 0 0,0 0-1,-1 0 1,1 0-1,0 0 1,0-1-1,-1 1 1,1 0-1,0-2-1,30-14-454,-1 1-4255,-15 1-6676,-8 4 54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4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68 8420,'6'-31'9847,"-30"9"-6204,-45 8-1803,64 14-1780,1 1 1,-1 0-1,1 0 1,-1 0 0,1 1-1,0 0 1,0-1 0,0 2-1,0-1 1,0 0-1,0 1 1,0 0 0,1-1-1,-1 1 1,1 1-1,0-1 1,0 1 0,0-1-1,0 1 1,1 0 0,0 0-1,-1 0 1,1 0-1,1 0 1,-1 0 0,1 1-1,-1-1 1,1 1 0,1-1-1,-2 5-60,2 140 871,43-8-1536,-58-158-14352,10 5 4276</inkml:trace>
  <inkml:trace contextRef="#ctx0" brushRef="#br0" timeOffset="248.746">1 248 10901,'31'0'9614,"1"-1"-6592,31 0-2343,-30-3-5151,-11-1-6126,-12 1 1468</inkml:trace>
  <inkml:trace contextRef="#ctx0" brushRef="#br0" timeOffset="531.834">272 192 11029,'4'23'7627,"7"10"-4612,9 73-1940,-15-146-1056,-6 34 9,0 1 0,1-1-1,0 0 1,0 1 0,1-1 0,-1 1-1,1-1 1,0 1 0,1-1 0,0 1 0,-1-1-1,2 1 1,-1 0 0,1 0 0,-1 0-1,1 0 1,1 1 0,-1-1 0,1 1 0,-1 0-1,1 0 1,4-3-28,26 9-3324,-21 3-5205,-4-4-2978</inkml:trace>
  <inkml:trace contextRef="#ctx0" brushRef="#br0" timeOffset="785.443">513 199 11125,'-20'-1'8078,"6"12"-3988,-8 52-2573,20-53-929,0-8-577,1 0-1,-1 0 0,1 0 1,0 1-1,0-1 1,0 0-1,0 1 0,0-1 1,1 1-1,-1-1 1,1 1-1,-1-1 0,1 1 1,0-1-1,0 1 1,0 0-1,0-1 0,1 1 1,-1-1-1,1 1 1,0-1-1,-1 1 0,1-1 1,0 1-1,0-1 1,1 0-1,-1 0 0,0 1 1,1-1-1,-1 0 1,1 0-1,0 0 0,0-1 1,0 1-1,0 0 0,0-1 1,0 1-1,0-1 1,0 0-1,1 0 0,-1 1 1,0-1-1,1-1 1,-1 1-1,1 0 0,-1-1 1,1 1-1,1-1-10,1-1-9,0 0-1,-1 0 0,1-1 1,0 1-1,-1-1 1,1 0-1,-1-1 1,1 1-1,-1-1 1,0 0-1,0 0 0,0 0 1,-1 0-1,1-1 1,-1 1-1,0-1 1,0 0-1,0 0 0,1-2 10,-3 4-6,1 0 0,0 0-1,-1 0 1,0-1-1,1 1 1,-1-1 0,0 1-1,0-1 1,-1 1 0,1-1-1,0 1 1,-1-1-1,0 0 1,1 1 0,-1-1-1,0 0 1,0 1-1,-1-1 1,1 0 0,-1 1-1,1-1 1,-1 1-1,0-1 1,0 0 0,0 1-1,0 0 1,0-1-1,0 1 1,-1 0 0,1 0-1,-1-1 1,0 1-1,0 0 1,0 1 0,-1-2 6,-7-5-87,-6-4-684,6 4-2493,10 7-1566,1 0-229,-1 1 5042,3-2-11431</inkml:trace>
  <inkml:trace contextRef="#ctx0" brushRef="#br0" timeOffset="1317.302">665 218 11317,'22'31'8659,"-12"22"-4850,4 6-3420,-6-95-376,-8 22-6,2-1 0,0 0 0,0 0 1,1 0-1,1 1 0,0-1 0,1 1 0,1 0 0,6-11-7,-11 24 3,-1 1 1,0-1-1,1 1 0,-1-1 0,0 1 0,1-1 1,-1 1-1,1 0 0,-1-1 0,0 1 1,1-1-1,-1 1 0,1 0 0,-1 0 1,1-1-1,0 1 0,-1 0 0,1 0 0,-1-1 1,1 1-1,-1 0 0,1 0 0,0 0 1,-1 0-1,1 0 0,-1 0 0,1 0 1,0 0-1,-1 0 0,1 0 0,-1 0 0,1 1 1,-1-1-1,1 0 0,0 0 0,-1 1 1,1-1-1,-1 0 0,1 0 0,-1 1 0,1-1 1,-1 1-1,0-1 0,1 0 0,-1 1 1,1-1-1,-1 1 0,0-1 0,1 1 1,-1-1-1,0 1 0,0-1 0,1 1 0,-1-1 1,0 1-1,0 0 0,0-1 0,0 1 1,0-1-1,0 1 0,0 0 0,0-1 0,0 1 1,0-1-1,0 1 0,0 0-3,10 41 221,-10-42-220,22 113 140,-22-113-142,-1-1 0,1 1 0,0-1 0,0 1 0,0 0 0,1-1 0,-1 1 0,0-1 0,0 1 0,0 0 0,0-1 0,0 1 0,0-1 0,0 1 0,1 0 0,-1-1 0,0 1 0,0 0 0,1-1 0,-1 1 0,0 0 0,0 0 0,1-1 0,-1 1 0,0 0 0,1 0 0,-1-1 0,0 1 0,1 0 0,-1 0 0,0 0 0,1 0 0,-1-1 0,0 1 0,1 0 0,-1 0 0,1 0 0,-1 0 0,0 0 0,1 0 0,-1 0 0,1 0 0,-1 0 0,0 0 0,1 0 0,-1 1 0,1-1 0,-1 0 0,0 0 0,1 0 0,-1 0 0,0 1 0,1-1 0,-1 0 0,0 0 0,1 0 0,-1 1 0,0-1 0,0 0 0,1 1 0,-1-1 0,0 0 0,0 1 0,1-1 0,-1 0 0,0 1 0,0-1 0,0 0 0,0 1 1,9-30-24,-8 24 31,0-4 15,0 0 0,1 0 0,0 0 0,0 0 0,1 1 0,0-1 0,0 1 0,1-1 0,1 1 0,-1 0 0,1 1 0,0-1 0,1 1 0,3-4-22,-7 11 66,0 0 1,0 0-1,0 0 0,0 0 1,0 1-1,0-1 0,0 1 1,0-1-1,0 1 1,0 0-1,0 0 0,0-1 1,0 2-1,0-1 0,-1 0 1,1 0-1,-1 0 0,1 1 1,-1-1-1,1 1 1,-1-1-1,0 1 0,1 0 1,-1-1-1,0 1 0,0 0 1,0 0-1,-1 0 1,1 0-1,0-1 0,-1 1 1,1 0-1,-1 1 0,0-1 1,1 0-1,-1 0 1,0 0-1,0 0 0,-1 1-66,5 7 192,1 3-222,0 1 0,-1 0 0,0 0 0,-1 0 0,-1 0 0,0 0 0,-1 1 0,0 8 30,-7-14-3776,-2-17-7517,4-2-1211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5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13206,'4'4'3666,"-5"0"63,2-2-1295,0 0-914,0-2-719,2-1-641,-3 0-1009,2-2-159,2 0-2706,1-3-2833,-4-3-6835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9973,'9'-11'9488,"8"19"-5125,9 19-2116,71 128-799,-97-155-1446,0-1 0,0 1 0,0 0 0,0-1 0,0 1 0,1 0 0,-1-1 0,0 1 0,0-1 0,0 1 0,0 0 0,1-1 0,-1 1-1,0 0 1,0-1 0,0 1 0,1 0 0,-1 0 0,0-1 0,1 1 0,-1 0 0,0 0 0,1-1 0,-1 1 0,0 0 0,1 0 0,-1 0 0,0 0 0,1-1 0,-1 1 0,0 0-1,1 0 1,-1 0 0,1 0 0,-1 0 0,0 0 0,1 0 0,-1 0 0,0 0 0,1 0 0,-1 0 0,1 0 0,-1 1 0,0-1 0,1 0 0,-1 0 0,0 0 0,1 0-1,-1 1 1,0-1 0,1 0 0,-1 0 0,0 1 0,1-1 0,-1 0 0,0 0 0,0 1 0,1-1 0,-1 0 0,0 1 0,0-1 0,0 0 0,0 1 0,1-1 0,-1 1 0,0-1-1,0 0 1,0 1-2,6-38 15,-5 31-23,42-155-891,-36 150-3534,1 13-7277,-4 2 1110</inkml:trace>
  <inkml:trace contextRef="#ctx0" brushRef="#br0" timeOffset="385.433">318 120 10997,'32'5'7155,"0"-8"-3812,61-30-2802,-71 23 279,-21 9-801,0 0 0,0 0 1,0 0-1,0 0 0,0 0 0,0 0 1,0-1-1,-1 1 0,1 0 0,0-1 1,-1 1-1,1 0 0,-1-1 0,1 1 1,-1-1-1,0 1 0,0-1 1,1 1-1,-1-1 0,0 1 0,0-1 1,-1 1-1,1-1 0,0 1 0,0 0 1,-1-1-1,1 1 0,-1-1 0,1 1 1,-1 0-1,0-1 0,1 1 0,-1 0 1,0-1-1,0 1 0,0 0 1,0 0-1,0 0 0,0 0 0,0 0 1,0 0-1,-1 0 0,1 0 0,0 1 1,0-1-1,-1 0 0,1 1 0,0-1 1,-1 1-1,1-1 0,-1 1 0,1 0 1,-1 0-1,1-1 0,-1 1 1,1 0-1,-1 0 0,1 1 0,-2-1-19,0-1 52,-1 0-1,1 0 1,-1 0 0,1 1-1,-1-1 1,1 1-1,-1 0 1,0 0-1,1 0 1,-1 0-1,1 1 1,-1-1 0,1 1-1,-1 0 1,1 0-1,-1 1 1,1-1-1,0 1 1,0-1-1,0 1 1,0 0 0,0 0-1,0 0 1,0 1-1,0-1 1,1 1-1,0-1 1,-1 1-1,1 0 1,0 0 0,0 0-1,0 0 1,1 0-1,-1 1 1,1-1-1,0 0 1,-1 2-52,-1 2 134,0 0 1,1 0-1,0-1 1,0 2-1,0-1 1,1 0-1,0 0 1,0 0-1,1 1 1,0-1-1,0 0 1,1 1-1,0-1 1,0 0-1,1 0 1,-1 0-1,2 0 1,-1 0-1,1 0 1,0-1-1,0 1 1,3 3-135,-2-9-15,-1 1 0,1-1 1,0 0-1,0 0 1,-1-1-1,1 1 0,0-1 1,0 0-1,0 0 1,0 0-1,-1 0 0,1-1 1,0 0-1,0 1 1,0-1-1,-1-1 0,1 1 1,-1 0-1,1-1 1,-1 0-1,1 0 0,-1 0 1,2-2 14,11-3-617,30-18-4468,-4-7-8769,-27 20 4903</inkml:trace>
  <inkml:trace contextRef="#ctx0" brushRef="#br0" timeOffset="702.249">760 10 8740,'-4'-10'7549,"-7"10"-3648,-23 21-758,28-17-2961,1 0-1,0 0 1,0 0-1,0 1 0,0 0 1,1 0-1,0 0 1,0 1-1,0-1 1,1 1-1,0 0 0,0 0 1,0 0-1,1 0 1,0 0-1,0 1 0,0-1 1,1 1-1,0-1 1,0 1-1,1 0 1,0-1-1,0 1 0,1 0 1,-1-1-1,1 1 1,1 1-182,1-6 13,1 0 0,-1 0 0,1 0 0,-1 0 0,1-1 0,0 0 0,-1 0 0,1 0 1,0 0-1,0 0 0,0-1 0,0 0 0,0 0 0,0 0 0,-1 0 0,1 0 0,0-1 1,0 0-1,0 0 0,0 0 0,-1 0 0,1-1 0,0 1-13,31-15-2062,-24 9-2834,-2-1-5797,-5 3-173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5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11429,'12'17'8469,"-4"4"-4195,4 52-3248,-9-47 175,3 50-564,6 35-2840,-11-131-10011,0 7-389</inkml:trace>
  <inkml:trace contextRef="#ctx0" brushRef="#br0" timeOffset="248.872">0 189 12214,'4'1'3377,"-1"-1"177,1 0-1489,0 0-481,3 0-335,0 0-289,1 0-319,3 0-209,2 0-128,-2 0-160,2-1-240,0-1-240,-1 0-368,-2-1-625,1-2-352,-2 1-2193,3-3-2560,0 0-5620</inkml:trace>
  <inkml:trace contextRef="#ctx0" brushRef="#br0" timeOffset="469.426">273 116 10917,'-15'19'8182,"3"6"-3825,10-22-4309,1 0-1,-1 1 1,1-1 0,0 0-1,0 1 1,0-1-1,0 1 1,1 0 0,-1-1-1,1 1 1,0-1 0,0 1-1,0 0 1,0-1 0,1 1-1,0-1 1,-1 1-1,1-1 1,1 1 0,-1-1-1,0 1 1,1-1 0,0 0-1,0 0 1,0 0-1,0 0 1,0 0 0,0 0-1,1-1 1,-1 1 0,1-1-1,0 1 1,0-1-1,0 0-47,3-2 6,0 0 0,0-1-1,0 1 1,0-1 0,0 0-1,0-1 1,0 0-1,0 0 1,0 0 0,-1 0-1,1-1 1,-1 0-1,0 0 1,0-1 0,0 1-1,0-1 1,-1 0 0,1 0-1,0-2-5,-3 4 12,0 0 1,0 0-1,0 0 0,0-1 0,-1 1 1,1-1-1,-1 1 0,1-1 0,-1 0 1,0 1-1,0-1 0,0 0 0,-1 0 1,1 0-1,-1 0 0,1 0 0,-1 0 1,0 0-1,0 0 0,0 0 0,-1 0 1,1 1-1,-1-1 0,1 0 0,-1 0 1,0 0-1,0 0 0,0 1 0,-1-1 1,1 0-1,-1 1 0,1-1 0,-1 1 1,0 0-1,0-1 0,0 1 1,0 0-1,0 0 0,-1 0 0,1 1 1,0-1-1,-1 0 0,0 1 0,1 0 1,-1-1-1,0 1 0,1 0 0,-1 1 1,0-1-1,0 0 0,0 1 0,0-1 1,0 1-1,-2 0-12,-22 1-577,18 0-3263,-1-1-5926,8 0-1879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0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138 103 8004,'1'-10'2833,"0"10"-2697,-1-1 0,1 0 1,-1 1-1,0-1 0,1 0 1,-1 1-1,0-1 0,1 0 1,-1 0-1,0 0 1,0 1-1,0-1 0,0 0 1,0 0-1,0 0 0,0 0 1,0 1-1,0-1 1,0 0-1,0 0 0,0 0 1,-1 1-1,1-1 0,0 0 1,-1 0-1,1 1 0,0-1 1,-1 0-1,1 1 1,-1-1-1,1 0 0,-1 1 1,1-1-1,-1 1 0,0-1 1,1 1-1,-1-1 0,0 1 1,1-1-1,-1 1 1,0-1-1,0 1 0,1 0 1,-1 0-1,0-1 0,0 1 1,0 0-1,1 0 0,-1 0 1,0 0-1,0 0 1,0 0-1,1 0 0,-1 0 1,0 0-1,0 0 0,0 1 1,1-1-1,-1 0 0,0 0 1,0 1-1,1-1 1,-1 1-137,-1-1 206,-2 0-45,1 1 0,-1-1 0,1 1 0,-1 0 0,1 0 0,0 0-1,-1 0 1,1 0 0,0 1 0,0 0 0,0-1 0,0 1 0,0 0-1,0 1 1,0-1 0,1 0 0,-1 1 0,1-1 0,0 1 0,0 0-1,0 0 1,-1 1-161,48 16 586,-29-17-385,-13-2-159,-1 0 1,0 0-1,1 0 0,-1 0 0,0 1 0,0-1 0,0 0 0,0 1 0,0 0 0,-1-1 1,1 1-1,0 0 0,-1 0 0,1 0 0,-1 0 0,0 0 0,1 1 0,-1-1 0,0 0 1,-1 0-1,1 1 0,0-1 0,-1 1 0,1-1 0,-1 1 0,0-1 0,1 1 0,-1-1 1,0 1-1,-1-1 0,1 0 0,0 1 0,-1-1 0,0 1 0,1-1 0,-1 0 1,0 1-1,0-1 0,0 0 0,0 0 0,-1 1 0,1-1 0,-1 0 0,1-1 0,-1 1 1,0 0-1,1 0 0,-1-1 0,0 1 0,0-1 0,0 1 0,-1-1 0,1 0 0,0 0 1,0 0-1,-2 1-42,-1 0-60,0 1 1,0-1-1,0 0 1,0 0-1,0-1 1,0 1-1,0-1 1,-1 0-1,1-1 1,0 1-1,-1-1 1,1 0-1,0-1 1,-1 1 0,1-1-1,0 0 1,-4-1 59,1-20-5733,15 6-5782,-2 10 3471</inkml:trace>
  <inkml:trace contextRef="#ctx0" brushRef="#br0" timeOffset="432.101">243 116 9636,'-28'25'8864,"25"-22"-8754,1 0 1,-1 1-1,1-1 0,0 1 1,0-1-1,0 1 1,1 0-1,-1 0 0,1 0 1,0 0-1,0 0 0,1 0 1,-1 0-1,1 0 0,0 0 1,0 0-1,0 1 0,0-1 1,1 0-1,0 0 1,0 0-111,-1-2 9,0-1 1,1 1-1,0 0 1,-1-1 0,1 1-1,0-1 1,0 1 0,0-1-1,0 0 1,0 1 0,0-1-1,0 0 1,0 0-1,1 0 1,-1 0 0,0 0-1,1 0 1,-1 0 0,1 0-1,-1 0 1,1-1 0,-1 1-1,1-1 1,0 1-1,-1-1 1,1 1 0,0-1-1,-1 0 1,1 0 0,0 0-1,-1 0 1,1 0 0,0 0-1,-1-1 1,1 1-1,0 0 1,-1-1 0,1 1-1,-1-1 1,2 0-10,56-38-207,-46 24 145,-2-2 0,0 1 0,0-1 0,-2-1 0,0 0 0,-1 0-1,1-6 63,-5 3 705,-15 27 1621,9-2-2272,0 0 0,0 0 0,0 0 0,0 0 0,1 0 0,-1 0 0,1 0 0,0 1 0,0-1 0,1 0 0,-1 1 0,1-1 0,0 1 0,0-1 0,0 0 0,1 1 0,0-1 0,0 0 0,0 1 0,0-1 0,0 0 0,1 0 0,0 0 0,0 0 0,0 0 0,0 0 0,1-1 0,-1 1 0,1-1 0,0 0 0,0 1 0,0-1 0,1-1 0,3 4-54,11-6-3686,-13-2-459,1 0-3562,-2-1-2167</inkml:trace>
  <inkml:trace contextRef="#ctx0" brushRef="#br0" timeOffset="833.237">635 80 10309,'-5'-4'7205,"-26"13"-5318,21-2-1121,4-5-580,0 1 0,0 0 0,0 0 0,0 1 0,1-1 0,-1 1 0,1 0 0,0 1 0,1-1 0,-1 1 0,1 0 0,0 0 0,0 0 0,0 1-1,1-1 1,-1 1 0,2 0 0,-1 0 0,1 0 0,-1 1 0,2-1 0,-1 0 0,1 1 0,0 1-186,3-5-6,0-1 1,0 0-1,1 0 0,-1 0 1,1 0-1,0 0 0,-1-1 0,1 1 1,0-1-1,0 0 0,0 0 1,0 0-1,0 0 0,0 0 1,0-1-1,0 1 0,1-1 1,-1 0-1,0 0 0,0 0 1,0 0-1,0-1 0,1 1 1,-1-1-1,0 0 0,0 0 0,0 0 1,0 0 5,-2 1-4,66-15-784,-25-1-2997,-34 10 969,-5 0-5330,-2 2-770</inkml:trace>
  <inkml:trace contextRef="#ctx0" brushRef="#br0" timeOffset="1102.761">776 1 8836,'-2'45'8033,"-4"0"-4652,-24 88-3560,19-102-2060,6-18-3602,3-9 2243,1 0-4779</inkml:trace>
  <inkml:trace contextRef="#ctx0" brushRef="#br0" timeOffset="1581.987">773 173 9877,'36'-47'8681,"30"-16"-6608,-73 69-1949,1 0-1,1 1 1,-1-1 0,1 1 0,0 0-1,1 0 1,0 1 0,0-1 0,0 1-1,1 0 1,0 0 0,1 0 0,0 1-1,0-1 1,1 0 0,0 1 0,0-1-1,1 6-123,0-12 3,1-1 0,0 1-1,0-1 1,0 1 0,0-1-1,0 1 1,0-1 0,0 0-1,1 1 1,-1-1-1,0 0 1,1 0 0,-1 0-1,1 0 1,-1 0 0,1-1-1,0 1 1,-1 0-1,1-1 1,0 1 0,-1-1-1,1 1 1,0-1 0,0 0-1,-1 0 1,1 0 0,0 0-1,0 0 1,-1 0-1,1 0 1,0-1 0,0 1-1,-1-1 1,1 1 0,0-1-1,-1 0 1,1 0-3,60-31-1055,-60 31 585,21-17-1291,-16 12-1569,0-1-3472,-3 2-2720</inkml:trace>
  <inkml:trace contextRef="#ctx0" brushRef="#br0" timeOffset="1920.618">1041 75 12214,'-42'6'9420,"40"-5"-9403,1-1 1,-1 1-1,1 0 0,-1 0 1,1 0-1,-1 0 0,1 0 1,0 0-1,0 0 1,-1 0-1,1 1 0,0-1 1,0 0-1,0 1 0,0-1 1,0 1-1,1-1 0,-1 1 1,0 0-1,1-1 1,-1 1-1,1-1 0,-1 1 1,1 0-1,0 0 0,0-1 1,0 1-1,0 0 1,0-1-1,0 1 0,0 0 1,0 0-1,1-1 0,-1 1 1,1 0-1,-1-1 0,1 1 1,0-1-1,0 1 1,0-1-1,0 1 0,0-1 1,0 1-1,0-1 0,0 0 1,0 0-1,0 0 0,1 1 1,-1-1-1,1 0 1,-1-1-1,1 1 0,-1 0 1,1 0-1,-1 0-17,10 3-279,-10-5 345,0 1 0,0 0 1,0 0-1,0 0 0,0 0 0,1 0 0,-1 0 1,0 0-1,0 0 0,0 0 0,0 0 1,0 1-1,1-1 0,-1 0 0,0 1 0,0-1 1,0 1-1,0-1 0,0 1 0,0 0 1,0-1-1,0 1 0,-1 0 0,1 0 0,0-1 1,0 1-1,0 0 0,-1 0 0,1 0 1,-1 0-1,1 0 0,-1 0 0,1 0 0,-1 0 1,1 0-1,-1 1 0,0-1 0,0 0 1,1 0-1,-1 0 0,0 0 0,0 1 0,0-1 1,0 0-1,0 0 0,-1 0 0,1 0 1,0 0-1,-1 1 0,1-1 0,0 0 0,-1 0 1,1 0-1,-1 0 0,0 0 0,1 0 1,-1 0-1,0 0 0,1-1 0,-1 1 0,0 0 1,0 0-1,0 0 0,0-1-66,-5 5 8,0 0 1,0-1-1,-1 0 0,0 0 0,0-1 0,0 0 0,0 0 1,0 0-1,-1-1 0,1 0 0,-1-1 0,1 1 1,-1-1-1,0-1 0,-5 0-8,-5-22-5581,16 2-4990,3 9 68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5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22 12438,'-5'-2'8266,"-3"5"-4566,-10 13-1849,11-1-1655,0 1 0,2 0 1,0-1-1,0 2 1,2-1-1,0 1 0,1-1 1,0 1-1,2 0 1,0-1-1,1 1 0,0 0 1,2 1-197,-3-16 4,0 1 0,0-1 0,0 0 0,0 1 0,0-1 0,1 0 0,0 1 0,-1-1 0,1 0 0,0 0 0,0 0 0,0 1 0,0-1 0,0 0 0,1 0 0,-1-1 0,1 1 0,-1 0 0,1 0 0,0-1 0,-1 1 0,1-1 0,0 1 0,0-1 0,0 0 0,0 0 0,0 0 0,0 0 0,1 0 0,-1 0 0,0-1 0,0 1 0,1-1 0,-1 1 0,0-1 0,1 0 0,-1 0 0,1 0 0,-1 0 0,0 0 0,1-1 0,-1 1 0,0-1 0,2 0-4,-3 0-47,0 0 0,0 1 0,0-1 0,0 1 0,0-1 0,0 1 0,0-1-1,1 1 1,-1 0 0,0-1 0,0 1 0,0 0 0,0 0 0,0 0 0,0 0 0,1 0 0,-1 0 0,0 0 0,0 0 0,0 1 0,0-1 0,0 0 0,0 1 0,1-1-1,-1 1 1,0-1 0,0 1 0,0-1 0,0 1 0,-1 0 0,1 0 0,0-1 0,0 1 0,0 0 0,-1 0 0,1 0 47,17-13-17563,-13 4 7852</inkml:trace>
  <inkml:trace contextRef="#ctx0" brushRef="#br0" timeOffset="432.014">228 3 11909,'6'-2'7721,"1"4"-3355,23 25-1419,-22-17-2806,0 0-1,-1 0 1,0 1-1,-1 0 1,0 0 0,0 1-1,-2 0 1,1-1-1,-1 2 1,-1-1-1,0 0 1,-1 1 0,0-1-1,-1 1 1,-1 0-1,0-1 1,0 1 0,-1 0-1,-1-1 1,0 1-1,-1-1 1,0 0-1,-3 7-140,5-17 23,1-1-1,-1 0 0,0 1 0,1-1 0,-1 0 0,0 0 0,0 1 1,0-1-1,0 0 0,0 0 0,0 0 0,0 0 0,0-1 0,0 1 1,-1 0-1,1 0 0,0-1 0,0 1 0,-1 0 0,1-1 0,0 1 1,-1-1-1,1 0 0,-1 0 0,1 1 0,0-1 0,-1 0 0,1 0 0,-1 0 1,1 0-1,-1-1 0,0 1-22,-8-20-2157,7 11-1967,1 5-325,1-2-3663,1 0-3915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8:5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7635,'12'2'9991,"1"2"-6709,15 2-1737,-14-5-1378,0 0 0,0-1 1,-1 0-1,1-2 0,0 1 1,0-2-1,-1 0 0,1 0 0,-1-1 1,6-3-168,-18 5 1,1 0 0,-1 1 0,1-1 0,-1 0 1,0-1-1,0 1 0,0 0 0,0 0 0,0 0 0,0-1 1,-1 1-1,1 0 0,-1-1 0,1 1 0,-1 0 0,0-1 1,0 1-1,0-1 0,0 1 0,-1 0 0,1-1 0,-1 1 1,1 0-1,-1-1 0,0 1 0,0 0 0,0 0 0,0-1 1,0 1-1,0 0 0,-1 0 0,1 1 0,-1-1 0,1 0 1,-1 0-1,0 1 0,0-1 0,0 1 0,0-1 0,0 1 1,0 0-1,0 0 0,0 0 0,0 0 0,-1 0 0,1 0 1,0 1-1,-3-1-1,1-1 32,0 1 0,-1 0 0,1 0 1,-1 0-1,0 1 0,1 0 0,-1-1 0,0 2 1,1-1-1,-1 0 0,1 1 0,-1 0 1,1 0-1,-1 1 0,1-1 0,-1 1 0,1 0 1,0 0-1,0 0 0,0 0 0,0 1 0,0 0 1,1 0-1,-1 0 0,1 0 0,0 0 1,0 1-1,0 0 0,0-1 0,1 1 0,-1 0 1,1 0-1,0 0 0,0 1 0,0-1 0,1 0 1,0 1-1,0-1 0,0 1 0,0 1-32,0-2 34,1 0-1,0 0 1,0-1-1,0 1 1,1 0-1,-1-1 1,1 1 0,0 0-1,0-1 1,0 1-1,1-1 1,-1 0-1,1 1 1,-1-1-1,1 0 1,0 0-1,1 0 1,-1 0-1,0 0 1,1 0-1,0-1 1,-1 1-1,1-1 1,0 0 0,0 0-1,0 0 1,1 0-1,-1 0 1,0-1-1,1 1 1,-1-1-1,1 0 1,0 0-1,-1-1 1,1 1-1,0-1 1,3 1-34,65-11-2872,-50 1-1643,1-4-4388,-8 4-1502</inkml:trace>
  <inkml:trace contextRef="#ctx0" brushRef="#br0" timeOffset="303.354">313 130 9973,'1'25'7683,"0"0"-3667,6 51-1713,-6-66-1869,9 44-309,-2-87-307,-8 31 182,0-5-3,1-1-1,-1 1 0,1 0 1,1 0-1,0 0 1,0 1-1,0-1 1,0 0-1,1 1 1,0-1-1,1 1 1,-1 0-1,1 0 1,1 0-1,-1 1 0,1-1 1,0 1-1,0 0 1,0 1-1,1-1 1,-1 1-1,1 0 1,0 0-1,1 0 4,-4 6 21,0-1-1,0 1 1,0-1-1,0 1 1,0 0 0,-1 0-1,1 0 1,-1 0-1,1 1 1,-1-1-1,0 1 1,0-1 0,0 1-1,0 0 1,0 0-1,-1 0 1,1 0-1,-1 0 1,0 0 0,0 0-1,0 0 1,0 1-1,-1-1 1,1 0 0,-1 1-1,0-1 1,0 0-1,0 1 1,0-1-21,0 0 25,20 90-1783,3-96-11467,-15-3 3335</inkml:trace>
  <inkml:trace contextRef="#ctx0" brushRef="#br0" timeOffset="616.52">743 144 8244,'1'-14'9525,"-18"9"-5349,-20 10-779,32-1-3276,-1 1-1,1 0 0,0 0 0,1 0 1,-1 0-1,1 1 0,0 0 1,0 0-1,1 0 0,0 0 0,0 0 1,0 1-1,1-1 0,0 1 1,0 0-1,1 0 0,0 0 0,0-1 1,0 1-1,1 0 0,0 0 1,1 0-1,0 4-120,-1-9-14,0 0 1,1 0-1,-1 0 1,1 0-1,-1 0 1,1 0-1,0-1 1,0 1-1,0 0 1,0 0 0,0-1-1,0 1 1,0-1-1,1 1 1,-1-1-1,0 1 1,1-1-1,-1 0 1,1 0-1,0 1 1,-1-1-1,1 0 1,0-1-1,0 1 1,-1 0-1,1 0 1,0-1-1,0 1 1,0-1-1,0 0 1,0 1-1,0-1 1,0 0-1,0 0 1,0 0-1,0-1 1,0 1-1,0 0 1,0-1-1,0 1 1,-1-1-1,1 0 1,0 0-1,0 1 1,0-1 0,-1 0-1,1 0 1,0-1-1,-1 1 1,1 0-1,-1-1 1,0 1-1,1 0 1,-1-1-1,0 0 14,45-48-5487,-27 9-6247,-14 24 1604</inkml:trace>
  <inkml:trace contextRef="#ctx0" brushRef="#br0" timeOffset="870.431">745 0 10149,'4'32'11835,"12"18"-7348,-2-4-3364,22 104-928,-29-141-2166,3-18-13821,-5 1 5782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 11829,'-13'-7'10664,"0"20"-8080,-5 22-1905,14-26-460,1-1 0,0 1 0,0 0 1,0 0-1,1 0 0,1 0 0,0 0 0,0 1 1,0-1-1,1 0 0,1 0 0,1 9-219,-1-17 5,0 1-1,0 0 0,0 0 1,0-1-1,0 1 1,1-1-1,-1 1 0,0-1 1,1 1-1,0-1 0,-1 0 1,1 0-1,0 0 1,-1 0-1,1 0 0,0 0 1,0 0-1,0-1 0,0 1 1,0-1-1,0 1 1,0-1-1,0 0 0,0 1 1,0-1-1,0 0 1,0-1-1,0 1 0,0 0 1,0 0-1,0-1 0,0 1 1,1-2-5,67-23-131,-67 22 104,0 0 1,-1 0 0,1 0-1,-1 0 1,1-1-1,-1 1 1,0-1 0,0 1-1,0-1 1,-1 0-1,1 0 1,-1 0 0,0 0-1,0 0 1,0 0-1,-1 0 1,1 0 0,-1 0-1,0 0 1,0 0-1,-1 0 1,1 0 0,-1 0-1,0-1 1,0 2 0,0-1-1,-1 0 1,1 0-1,-1 0 1,0 1 0,0-1-1,0 1 1,-1-1-1,1 1 1,-1 0 0,1 0-1,-2-1 27,0 0-2298,12 14-13297,-2-6 6081</inkml:trace>
  <inkml:trace contextRef="#ctx0" brushRef="#br0" timeOffset="385.095">204 80 10053,'32'44'10348,"-4"33"-4481,-28-77-5849,0 0 1,0-1-1,1 1 0,-1 0 1,0 0-1,0-1 0,1 1 1,-1 0-1,0 0 0,0 0 1,1 0-1,-1-1 0,0 1 0,1 0 1,-1 0-1,0 0 0,0 0 1,1 0-1,-1 0 0,0 0 1,1 0-1,-1 0 0,0 0 1,1 0-1,-1 0 0,0 0 1,1 0-1,-1 0 0,0 0 1,1 0-1,-1 0 0,0 0 0,1 1 1,-1-1-1,0 0 0,0 0 1,1 0-1,-1 1 0,0-1 1,0 0-1,1 0 0,-1 0 1,0 1-1,0-1 0,0 0 1,1 1-1,-1-1 0,0 0 1,0 0-1,0 1 0,0-1 0,0 0 1,0 1-19,9-30 27,-8 19-2,0 1 0,1-1 0,-1 1-1,2 0 1,-1-1 0,2 1 0,-1 1 0,1-1 0,0 0 0,1 1 0,0 0 0,0 0 0,1 0-1,0 1 1,0 0 0,1 0 0,0 0 0,0 1 0,0 0 0,1 1 0,0-1-25,-5 7 34,0-1 1,-1 0 0,1 1 0,0 0-1,0-1 1,-1 1 0,1 0 0,0 0-1,-1 1 1,1-1 0,-1 0-1,0 1 1,1 0 0,-1-1 0,0 1-1,0 0 1,0 0 0,0 0 0,0 1-1,-1-1 1,1 0 0,-1 1-1,1-1 1,-1 1 0,0-1 0,0 1-1,0-1 1,0 1 0,-1 0 0,1 0-1,-1-1 1,1 1 0,-1 0 0,0 0-1,0 0 1,0 0 0,-1-1-1,1 1 1,-1 0-35,4 12 65,8 71-129,-20-54-3004,1-24-2618,1-6-2861,1-2-3280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68 10165,'-13'-26'7834,"-8"4"-3978,18 20-3694,-1 0 0,0-1 0,1 1 0,-1 1 0,0-1 0,0 0 0,0 1 0,0 0 0,0 0 0,0 0 0,0 1 0,0-1 0,-1 1-1,1 0 1,0 0 0,0 0 0,0 1 0,-1-1 0,1 1 0,-2 1-162,2 2 109,0 0-1,0 1 1,0-1 0,0 1-1,1 0 1,0 0 0,0 0-1,0 0 1,1 1 0,0-1-1,0 1 1,0-1 0,1 1-1,-1 0 1,1 0 0,1-1-1,-1 1 1,1 0 0,0 0-1,0 0 1,1 0 0,0 3-109,27 193 861,-17-155-1341,-19-67-5031,1 5 1325,3 5-2679,-1-2-4423</inkml:trace>
  <inkml:trace contextRef="#ctx0" brushRef="#br0" timeOffset="238.206">0 260 9957,'26'-6'13386,"-5"9"-9776,2 1-3496,22 2-3229,-19-9-1485,-8 0-3710,-5 0-2716</inkml:trace>
  <inkml:trace contextRef="#ctx0" brushRef="#br0" timeOffset="557.056">220 211 10357,'-3'15'9989,"15"16"-7191,-8-23-1744,-3-3-968,1 0 1,-1 0 0,2-1-1,-1 1 1,0 0 0,1-1-1,0 1 1,0-1 0,0 0-1,0 0 1,1 0 0,0 0-1,0-1 1,0 0 0,0 0-1,0 0 1,1 0 0,-1 0-1,1-1 1,0 0 0,0 0-1,0 0 1,0-1 0,0 1-1,0-1 1,0 0 0,0-1-1,0 1 1,1-1 0,-1 0-1,0 0 1,0-1 0,2 0-87,-3-4-9,0 0 0,0 0 0,0 0 0,0 0 1,-1-1-1,0 0 0,0 1 0,-1-1 0,1 0 0,-1-1 0,-1 1 1,1 0-1,-1 0 0,0-1 0,0 1 0,-1-1 0,0 1 1,0-1-1,-1 1 0,0-1 0,0 1 0,0-1 9,0-1-99,-2-8-671,2 13-4270,8 10-6219,-2-1 1580</inkml:trace>
  <inkml:trace contextRef="#ctx0" brushRef="#br0" timeOffset="832.475">468 293 10469,'28'54'12333,"-14"-84"-9755,-8 8-2134,-4 11-293,0 1 0,1-1 0,0 1 0,1 0-1,0 1 1,1-1 0,0 0 0,0 1 0,1 0 0,6-7-151,-11 15 4,1 0 0,-1 0 0,0 0 0,1 0 0,-1 0 0,1 1 0,-1-1 0,1 0 0,0 1 0,-1 0 0,1-1 0,0 1 0,-1 0 0,1 0 0,0-1 0,-1 1 0,1 1 0,0-1 0,-1 0 0,1 0 0,0 1 0,-1-1 0,1 1 0,0-1 0,-1 1 0,1 0 0,-1-1 0,1 1 0,-1 0 0,0 0 0,1 0 0,-1 0 0,0 0 0,0 1 0,1-1 0,-1 0 0,0 1 0,0 0-4,35 57-30,-14 65-541,-4-141-15834,-10 6 5942</inkml:trace>
  <inkml:trace contextRef="#ctx0" brushRef="#br0" timeOffset="1132.881">847 171 10325,'-6'-22'13284,"-18"35"-9699,19-6-3466,0 1 0,1 0 0,-1 1 0,2-1 0,-1 1 0,1 0 1,0-1-1,1 1 0,0 1 0,0-1 0,1 0 0,0 0 0,1 1 0,0-1 0,1 0 1,0 1-1,1 6-119,-1-14 7,-1 0 0,1 0 0,0-1 0,0 1 0,0 0 0,0-1 0,0 1 1,0-1-1,0 0 0,1 1 0,-1-1 0,0 0 0,1 0 0,-1 1 0,1-1 0,-1 0 0,1-1 1,0 1-1,-1 0 0,1 0 0,0-1 0,0 1 0,-1-1 0,1 1 0,0-1 0,0 0 1,0 0-1,0 0 0,-1 0 0,1 0 0,0 0 0,0 0 0,0-1 0,0 1 0,-1 0 0,1-1 1,0 0-1,0 1 0,-1-1 0,1 0 0,-1 0 0,2-1-7,68-43-2163,-44 12-2693,-16 6-6944,-7 15 1118</inkml:trace>
  <inkml:trace contextRef="#ctx0" brushRef="#br0" timeOffset="1371.026">983 61 10277,'1'-2'7791,"1"4"-3967,6 13-1163,8 38 411,29 135-3180,-46-180-2078,-12-17-12682,7 1 4421</inkml:trace>
  <inkml:trace contextRef="#ctx0" brushRef="#br0" timeOffset="1709.755">972 227 12150,'5'-2'10999,"17"-4"-7317,50 15-2799,-51-3-5911,1-1-6207,-10-4-200</inkml:trace>
  <inkml:trace contextRef="#ctx0" brushRef="#br0" timeOffset="1710.755">1182 211 9877,'14'14'9026,"-7"4"-4082,-2 7-2923,-5 13-3217,0-26 535,3-22-12038,-1 0 1403</inkml:trace>
  <inkml:trace contextRef="#ctx0" brushRef="#br0" timeOffset="1711.755">1219 105 10965,'0'-2'2673,"0"2"0,0 0-1344,2 4-721,0 0-656,0 1-304,1 0-2289,0 1-2193,1 2-5523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16 132 11221,'24'-2'6678,"5"-8"-4061,-28 10-2564,0 0 0,0 0 0,0-1 0,0 1 0,-1 0 0,1-1 0,0 1 0,0-1 0,0 1 0,-1-1 0,1 1-1,0-1 1,-1 0 0,1 1 0,0-1 0,-1 0 0,1 0 0,-1 1 0,1-1 0,-1 0 0,1 0 0,-1 0 0,0 1 0,1-1-1,-1 0 1,0 0 0,0 0 0,0 0 0,0 0 0,1 0 0,-1 0 0,-1 0 0,1 0 0,0 1 0,0-1 0,0 0 0,0 0-1,0 0 1,-1 0 0,1 0 0,-1 0 0,1 1 0,0-1 0,-1 0 0,1 0 0,-1 0 0,0 1 0,1-1 0,-1 0 0,1 1-1,-1-1 1,0 1 0,0-1 0,1 1 0,-1-1 0,0 0-53,0 1 47,0-1 0,0 0 0,0 0 0,0 0 1,0 0-1,0 1 0,-1-1 0,1 0 0,0 1 0,0-1 0,-1 1 0,1 0 0,0-1 0,0 1 0,-1 0 1,1 0-1,0 0 0,-1 0 0,1 0 0,0 0 0,-1 0 0,1 0 0,0 0 0,-1 1 0,1-1 0,0 0 1,0 1-1,-1-1 0,1 1 0,0 0 0,0-1 0,0 1 0,0 0 0,0 0 0,0 0 0,0 0 0,0-1 1,0 1-1,0 1 0,0-1 0,0 0 0,1 0 0,-1 0 0,1 0 0,-1 0 0,0 1 0,1-1 1,0 1-48,-18 62 1085,18-61-1057,-1-1 1,0 0-1,0 0 1,1 1-1,0-1 1,-1 0-1,1 1 1,0-1-1,0 0 1,0 1-1,0-1 1,1 1-1,-1-1 1,1 0-1,-1 0 1,1 1-1,0-1 1,0 0-1,0 0 1,0 0-1,0 0 1,0 0-1,1 0 0,-1 0 1,1 0-1,-1 0 1,1-1-1,0 1 1,-1-1-1,1 1 1,0-1-1,0 0 1,0 1-1,0-1 1,1 0-1,-1 0 1,0-1-1,0 1 1,1 0-1,-1-1 1,0 1-1,0-1 1,1 0-1,-1 0 1,1 0-1,-1 0 1,1 0-29,23-8-2127,-12 0-3941,-2 0-3196,-1 2-1426</inkml:trace>
  <inkml:trace contextRef="#ctx0" brushRef="#br0" timeOffset="300.652">322 10 12470,'-47'-9'10062,"46"8"-9988,-1 1 1,1 0-1,-1 0 1,0 0-1,1 0 1,-1 1-1,1-1 1,-1 0-1,1 1 1,-1-1-1,1 1 0,-1-1 1,1 1-1,-1 0 1,1 0-1,0 0 1,-1-1-1,1 1 1,0 0-1,0 1 1,0-1-1,0 0 1,0 0-1,0 0 1,0 1-1,0-1 1,0 0-1,0 1 1,1-1-1,-1 1 1,1-1-1,-1 1 0,1-1 1,0 1-1,-1-1 1,1 1-1,0-1 1,0 1-1,0 0 1,0-1-1,0 1 1,0-1-75,1 3 64,-1-1-1,1 1 1,0-1 0,0 0 0,0 1 0,0-1-1,1 0 1,0 0 0,-1 0 0,1 0 0,0 0-1,0 0 1,0 0 0,1-1 0,-1 1 0,1-1 0,-1 0-1,1 1 1,0-1 0,0 0 0,0-1 0,0 1-1,0-1 1,0 1 0,1-1 0,0 0-64,49 43 382,-52-41-345,0 0 1,0 0-1,-1 1 1,1-1 0,-1 0-1,0 0 1,0 0-1,0 0 1,0 0 0,0 1-1,-1-1 1,1 0-1,-1 0 1,0 0-1,0 0 1,0 0 0,-1 0-1,1-1 1,-1 1-1,1 0 1,-1 0 0,0-1-1,0 1 1,0-1-1,0 0 1,-1 0 0,1 0-1,0 0 1,-1 0-1,0 0 1,1 0-1,-1-1 1,0 0 0,0 1-1,0-1 1,0 0-1,0 0 1,0-1 0,0 1-1,0-1 1,0 1-1,0-1 1,-1 0-1,1 0 1,0 0-38,-53-9-4254,23-12-8612,17 6 610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3 225 9380,'-2'-2'7278,"2"-3"-3322,19-23-1521,-18 28-2329,3-6 73,1 1 1,0 0-1,0 0 1,0 1 0,1-1-1,0 1 1,0 0 0,0 1-1,0 0 1,0-1 0,1 2-1,0-1 1,-1 1 0,1 0-1,0 1 1,0-1-1,0 1 1,3 0-180,-5 4 3,0-1 0,0 1 0,-1 0 1,1 0-1,-1 1 0,0-1 0,0 1 0,0 0 0,0 0 0,-1 0 0,0 1 1,0-1-1,0 1 0,0 0 0,-1 0 0,0 0 0,0 0 0,0 0 0,0 0 1,-1 1-1,0-1 0,0 0 0,0 1 0,-1-1 0,0 1 0,0 3-3,2 3 2,22 86 35,-24-98-40,1 1 0,-1-1-1,0 0 1,1 0 0,-1 0 0,0 1-1,1-1 1,-1 0 0,0 0 0,1 0-1,-1 0 1,1 0 0,-1 0 0,0 0-1,1 0 1,-1 0 0,1 0 0,-1 0-1,0 0 1,1 0 0,-1 0 0,1 0-1,-1 0 1,0 0 0,1 0 0,-1-1-1,0 1 1,1 0 0,-1 0 0,0 0-1,1-1 1,-1 1 0,0 0 0,1-1-1,-1 1 1,0 0 0,0 0 0,1-1-1,-1 1 1,0 0 0,0-1 0,0 1-1,0-1 1,1 1 0,-1 0 0,0-1-1,0 1 1,0 0 0,0-1 0,0 1-1,0-1 1,0 1 0,0 0 0,0-1 0,0 1-1,0-1 1,0 1 0,0 0 0,0-1-1,-1 1 1,1-1 0,0 1 0,0 0-1,0-1 1,-1 1 0,1 0 0,0-1-1,0 1 1,-1 0 3,-1-6-6,-1 0 0,0 0 0,0 1-1,-1-1 1,1 1 0,-1 0 0,0 0 0,-1 0 0,1 1 0,-1-1-1,0 1 1,0 0 0,0 1 0,-1-1 0,1 1 0,-1 0-1,0 0 1,0 1 0,0 0 0,0 0 0,0 0 0,0 1 0,-1 0-1,1 0 1,-1 0 0,1 1 0,0 0 0,-1 1 0,1-1 0,-1 1-1,1 0 1,0 0 0,0 1 0,0 0 0,0 0 0,-5 3 6,9-3 38,0-1 1,0 1 0,0 0 0,1 1 0,-1-1 0,1 0 0,-1 0 0,1 1-1,0-1 1,0 1 0,0-1 0,0 1 0,0-1 0,0 1 0,1 0 0,-1-1-1,1 1 1,0 0 0,0-1 0,0 1 0,0 0 0,0-1 0,1 1 0,-1 0-1,1-1 1,0 1 0,-1 0 0,1-1 0,0 1 0,1-1 0,-1 0 0,0 1-1,1-1 1,-1 0 0,1 0 0,0 0 0,0 0 0,0 0 0,0 0 0,0 0 0,0-1-1,0 1 1,1-1 0,-1 1 0,0-1 0,1 0 0,-1 0 0,1 0 0,1 0-40,2 0-61,-1 0 0,1-1 0,-1 0-1,1 0 1,-1 0 0,0 0 0,1-1 0,-1 0-1,0 0 1,1 0 0,-1-1 0,0 0-1,0 0 1,0 0 0,0-1 0,0 1-1,-1-1 1,1 0 0,-1-1 0,0 1-1,0-1 63,27-24-3619,-3-2-3349,-15 16 1751,1 0-5623</inkml:trace>
  <inkml:trace contextRef="#ctx0" brushRef="#br0" timeOffset="301.617">334 175 11029,'3'40'12573,"9"22"-8559,0 1-3591,0 19-767,-10-72-5408,-1-10-5757,-1-16 1091</inkml:trace>
  <inkml:trace contextRef="#ctx0" brushRef="#br0" timeOffset="535.394">361 146 11029,'11'-28'8040,"9"16"-3286,-16 12-4551,1 1 1,-1-1-1,1 0 1,-1 1 0,0 0-1,0 0 1,0 0 0,1 1-1,-1 0 1,0-1 0,-1 1-1,1 0 1,0 1 0,0-1-1,-1 1 1,0 0-1,2 1-203,-1-1 15,-1 0-1,0 0 0,0 0 1,0 0-1,0 0 0,-1 1 1,1-1-1,-1 1 0,0 0 0,0 0 1,0-1-1,-1 1 0,1 1 1,-1-1-1,0 0 0,0 0 0,0 0 1,-1 1-1,0-1 0,1 0 1,-1 1-1,-1-1 0,1 0 0,-1 0 1,0 1-1,0-1 0,0 0 1,0 0-1,-1 0 0,1 0 1,-1 0-1,0 0 0,0-1 0,-1 1 1,1 0-1,-1-1 0,0 0 1,0 0-1,0 0 0,0 0 0,0 0 1,-3 1-15,-53 24-209,38-35-2952,22-15-10125,2 11 2073</inkml:trace>
  <inkml:trace contextRef="#ctx0" brushRef="#br0" timeOffset="770.664">573 185 13654,'15'33'8085,"-3"-2"-4105,14 69-1921,-17-2-3356,-10-97 1030,1-1 0,-1 0 0,1 0 0,-1 0-1,1 1 1,-1-1 0,1 0 0,-1 0 0,1 0-1,-1 0 1,0 0 0,1 0 0,-1 0 0,1 0-1,-1 0 1,1 0 0,-1 0 0,1-1 0,-1 1-1,1 0 1,-1 0 0,1 0 0,-1-1 0,1 1-1,-1 0 1,1-1 0,-1 1 0,1 0 0,-1-1-1,1 1 1,0 0 0,-1-1 0,1 1-1,0-1 1,-1 1 0,1-1 0,0 1 0,-1-1-1,1 1 1,0-1 0,0 1 0,0-1 0,0 1-1,0-1 1,0 0 0,-1 1 0,1-1 0,0 1-1,0-1 1,1 1 0,-1-1 0,0 0 0,0 1-1,0-1 1,0 1 0,0-1 0,1 1 0,-1-1-1,0 1 1,0-1 0,1 1 0,-1-1 0,0 1-1,1-1 268,-5-17-9364</inkml:trace>
  <inkml:trace contextRef="#ctx0" brushRef="#br0" timeOffset="1018.075">614 174 7940,'44'-55'11667,"-42"53"-11482,0 1 0,0 0 0,0 0-1,0 0 1,0 1 0,0-1 0,0 0 0,0 1-1,0-1 1,0 1 0,0 0 0,0 0 0,0 0-1,0 0 1,1 0 0,-1 0 0,0 0 0,0 1 0,0-1-1,0 1 1,0 0 0,0-1 0,0 1 0,0 0-1,0 0 1,-1 0 0,1 0 0,0 1 0,0-1-1,-1 0 1,1 1 0,0 1-185,2 0 73,-1 1-1,0 0 1,0 0 0,-1 0-1,1 0 1,-1 1 0,0-1-1,0 1 1,0 0 0,-1-1 0,1 1-1,-1 0 1,0 0 0,-1 0-1,1 0 1,-1 0 0,0 0-1,0 0 1,-1-1 0,1 1-1,-1 0 1,0 0 0,-1 0-1,1 0 1,-1-1 0,0 1-1,0-1 1,0 1 0,0-1-1,-1 0 1,0 0 0,0 0-1,0 0 1,0 0 0,-1-1 0,0 1-1,-3 1-72,6-4-85,-1 0-1,0 0 1,1 0-1,-1-1 1,0 1-1,0-1 1,1 1-1,-1-1 1,0 0 0,0 0-1,1 0 1,-1 0-1,0 0 1,0 0-1,0 0 1,1-1-1,-1 1 1,0 0-1,0-1 1,1 0-1,-1 1 1,0-1-1,1 0 1,-1 0-1,1 0 1,-1 0 0,1 0-1,-1 0 1,1 0-1,0-1 1,0 1-1,-1 0 1,1-1 85,-10-16-4938,7-2-4754,4 8-1052</inkml:trace>
  <inkml:trace contextRef="#ctx0" brushRef="#br0" timeOffset="1318.868">805 0 12054,'17'23'10838,"-2"26"-8292,-12-38-1516,16 166 99,-11-188-16491,-3 2 3143</inkml:trace>
  <inkml:trace contextRef="#ctx0" brushRef="#br0" timeOffset="1319.868">954 141 13558,'4'5'3602,"1"2"144,0 1-1762,-2 2-559,2 2-288,-2 2-289,-1-1-256,-1 1-256,1-1-111,-1 1-145,-1-5-256,-1-2-321,2-5-463,-3-2-785,-1 0-2193,-1-6-2913,2-5-6499</inkml:trace>
  <inkml:trace contextRef="#ctx0" brushRef="#br0" timeOffset="1518.869">961 77 12518,'2'0'2993,"1"1"16,-1 1-1600,2 2-785,-1 0-848,0 0 2081,0 2-4802,-1 0-2802,1 1-7731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1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8148,'19'13'11472,"40"3"-7668,-50-15-3641,0 0 0,0 0-1,0-1 1,0 0 0,0-1 0,0 0-1,0 0 1,0-1 0,-1 0-1,1-1 1,-1 0 0,1 0 0,-1-1-1,0 0 1,7-5-163,-13 7-3,-1-1-1,1 0 1,0 1-1,0-1 0,-1 0 1,0 0-1,0-1 1,0 1-1,0 0 1,0 0-1,0 0 1,-1-1-1,0 1 1,1 0-1,-1 0 1,-1-1-1,1 1 1,0 0-1,-1-1 0,1 1 1,-1 0-1,0 0 1,0 0-1,-1 0 1,1 0-1,0 0 1,-1 0-1,0 0 1,0 0-1,0 1 1,0-1-1,0 1 0,0-1 1,-1 1-1,1 0 1,-1 0-1,0 0 1,1 0-1,-1 0 1,0 1-1,0-1 1,0 1-1,-1 0 4,1-1 1,0 0 1,0 1-1,0-1 0,0 1 0,0 0 1,0 0-1,-1 0 0,1 0 0,0 1 1,-1-1-1,1 1 0,-1 0 1,1 0-1,0 0 0,-1 0 0,1 0 1,0 1-1,-1 0 0,1 0 0,0 0 1,-1 0-1,1 0 0,0 1 0,0-1 1,0 1-1,0 0 0,1 0 0,-1 0 1,0 0-1,1 0 0,-1 1 1,1-1-1,0 1 0,0-1 0,0 1 1,0 0-1,0 0 0,0 2-1,-1 6 156,1 0 1,1 1-1,0-1 0,0 0 0,1 0 1,1 0-1,0 1 0,0-1 0,1 0 1,0 0-1,1 0 0,2 5-156,-3-12-15,-1 0 0,1 0-1,0 0 1,0 0 0,0-1 0,0 1-1,1 0 1,0-1 0,-1 0 0,1 0-1,0 0 1,1 0 0,-1 0-1,0 0 1,1-1 0,0 0 0,-1 0-1,1 0 1,0 0 0,0 0 0,0-1-1,0 0 1,1 0 0,-1 0 0,0 0-1,0 0 1,1-1 0,-1 0-1,0 0 1,0 0 0,1-1 0,-1 1-1,3-2 16,50-30-7035,-29-2-3855,-16 12 1699</inkml:trace>
  <inkml:trace contextRef="#ctx0" brushRef="#br0" timeOffset="285.214">353 6 11205,'7'38'9568,"-1"22"-5320,1 1-2841,22 86-1524,-25-134-3160,-2-12-1283,0-2-3517,2-2-2304</inkml:trace>
  <inkml:trace contextRef="#ctx0" brushRef="#br0" timeOffset="554.49">501 236 9764,'33'0'6305,"4"-3"-3331,-29 2-2802,0 0 0,0-1-1,0 0 1,0 0 0,0-1 0,-1 0 0,1 0 0,-1-1 0,0 0 0,0 0 0,0-1 0,0 0-172,-9 7 40,1 0 0,-1 0 1,0-1-1,0 1 0,1-1 1,-1 1-1,0-1 0,-1 1 1,1-1-1,0 0 0,0 0 1,0 0-1,-1-1 0,1 1 1,0 0-1,-1-1 0,1 1 0,-1-1 1,1 0-1,0 0 0,-1 0 1,1 0-1,-1 0 0,1-1 1,0 1-1,-1-1 0,1 1 1,0-1-1,-1 0 0,1 0 1,0 0-1,0 0 0,0-1 1,0 1-1,0 0 0,0-1 1,0 0-1,0 1 0,1-1 1,-1 0-1,0 0 0,1 0 1,0 0-1,-1 0 0,1 0 1,0 0-1,0 0 0,0 0 0,0-1 1,1 1-1,-1 0 0,1-1 1,-1 1-1,1-1 0,0 1 1,0-1-1,0 1 0,0 0 1,0-1-1,1 1 0,-1-1 1,1 1-1,-1 0 0,1-1 1,0 1-1,0 0 0,0 0 1,0 0-1,1 0 0,-1-1-40,-5 7 107,1-1 0,-1 1 1,1 0-1,0-1 0,0 1 0,1 1 0,-1-1 0,1 0 0,0 1 0,0-1 0,0 1 0,1 0 0,-1-1 0,1 1 0,1 0 1,-1 0-1,0 0 0,1 0 0,0 0 0,0 0 0,1 0 0,-1-1 0,1 1 0,0 0 0,1 0 0,-1 0 0,1-1 0,0 1 1,0-1-1,0 1 0,0-1 0,1 0 0,0 0 0,0 0 0,0 0 0,0 0 0,2 0-107,30 14-3059,55-20-12613,-77 0 6529</inkml:trace>
  <inkml:trace contextRef="#ctx0" brushRef="#br0" timeOffset="986.393">761 296 11109,'-1'-24'10908,"14"-20"-9281,-8 29-820,-1 4-639,-5 8-158,1 0 0,0 0 0,1 0 0,-1 0 0,0 0 0,1 0 1,0 0-1,0 1 0,0-1 0,0 0 0,0 0 0,0 0 0,1 1 0,0-1 0,-1 1 0,1-1 0,0 1 0,0 0 0,0-1 0,0 1 0,1 0 1,-1 1-1,0-1 0,1 0 0,0 1 0,-1-1 0,1 1 0,0 0 0,0 0 0,-1 0 0,1 0 0,0 0 0,0 0 0,0 1 0,3 0-10,-3 3-12,1 0 0,-1 1 0,0 0 0,-1-1-1,1 1 1,-1 1 0,1-1 0,-1 0-1,0 0 1,-1 1 0,1-1 0,-1 1-1,0-1 1,0 1 0,0 0 0,-1-1 0,0 1 12,2 5-3,22 86-139,-10-135-20,-7 12 176,-5 18-8,-1 0 1,2 1-1,-1-1 0,1 0 1,0 1-1,1 0 0,0-1 1,0 1-1,1 1 1,0-1-1,0 1 0,6-6-6,-10 12 32,-1 0 0,1 1 0,0-1 0,0 0-1,0 1 1,0-1 0,0 1 0,0-1 0,0 1 0,0 0 0,1-1-1,-1 1 1,0 0 0,0 0 0,0 0 0,0 0 0,0 0-1,0 0 1,1 0 0,-1 0 0,0 0 0,0 0 0,0 1 0,0-1-1,0 0 1,0 1 0,0-1 0,0 1 0,0-1 0,0 1-1,0 0 1,0-1 0,0 1 0,0 0 0,0 0 0,-1 0 0,1-1-1,0 1 1,-1 0 0,1 0 0,0 0 0,-1 0 0,1 0-1,-1 1-31,22 57 1240,-17-44-1114,12 42 4,-11-18-2896,0-31-2859,1-10-3269,-2-3-1249</inkml:trace>
  <inkml:trace contextRef="#ctx0" brushRef="#br0" timeOffset="1487.208">1136 222 11093,'15'-2'3542,"27"-2"1468,52-18-1895,-92 20-3009,0 0 0,1 0 0,-1 0 1,0 0-1,0 0 0,0-1 0,0 1 0,0-1 1,-1 1-1,1-1 0,-1 1 0,0-1 0,1 0 1,-1 0-1,-1 0 0,1 0 0,0 0 1,-1 0-1,1 0 0,-1 0 0,0 0 0,0 0 1,0 0-1,0 0 0,-1 0 0,1 0 0,-1 0 1,0 0-1,0 0 0,0 1 0,0-1 0,0 0 1,-1 0-1,1 1 0,-1-1 0,0 1 0,1-1 1,-1 1-1,0 0 0,-1 0 0,1 0 0,0-1-106,-2 3 48,1 0 0,-1-1 0,1 1 0,0 0 0,-1 1 0,1-1 0,0 1 0,-1-1 0,1 1 0,0 0 0,0 0 0,0 1-1,0-1 1,0 0 0,0 1 0,0 0 0,0 0 0,0 0 0,1 0 0,-1 0 0,1 1 0,0-1 0,-1 1 0,1-1 0,0 1-1,0 0 1,0 2-48,-4 0 68,1 1-1,0 0 1,1 0 0,-1 0-1,1 1 1,1-1-1,-1 1 1,1 0-1,0 0 1,1 0-1,-1 0 1,1 1-1,1-1 1,0 1-1,0-1 1,0 1 0,1 0-1,0-1 1,1 7-68,0-12-44,0 1 1,1-1-1,-1 0 1,1 0-1,-1 0 1,1 0-1,0 0 1,-1 0-1,1 0 1,0 0-1,1-1 1,-1 1-1,0-1 1,0 0-1,1 1 1,-1-1-1,0 0 1,1 0-1,-1-1 1,1 1-1,-1 0 1,1-1-1,0 0 1,-1 1-1,1-1 1,0 0-1,-1 0 1,2-1 43,75-10-7696,-56 7 4825,38-12 1942,-59 15 1287,0 0 0,0 0 0,1-1 0,-1 1 0,0 0 0,0-1 0,0 1 0,0-1 0,-1 0 0,1 0 0,0 0 1,-1 0-1,1 0 0,-1 0 0,0 0 0,1 0 0,-1 0 0,0-1 0,-1 1 0,1 0 0,0-1 0,0 0-358,11-100 4487,-12 104-4482,0-1 1,0 1-1,0-1 0,0 1 1,0-1-1,0 0 0,1 1 0,-1-1 1,0 1-1,0-1 0,0 1 0,1-1 1,-1 0-1,0 1 0,0-1 1,1 0-1,-1 1 0,0-1 0,1 0 1,-1 1-1,1-1 0,-1 0 1,0 1-1,1-1 0,-1 0 0,1 0 1,-1 0-1,0 0 0,1 1 0,-1-1 1,1 0-1,-1 0 0,1 0 1,-1 0-1,1 0 0,-1 0 0,1 0 1,-1 0-1,0 0 0,1 0 1,-1 0-1,1-1 0,-1 1 0,1 0 1,-1 0-1,1 0 0,-1 0 0,0-1 1,1 1-1,-1 0 0,1-1 1,-1 1-1,0 0 0,1 0 0,-1-1 1,0 1-1,0-1 0,1 1 1,-1 0-1,0-1 0,0 1 0,1-1 1,-1 1-1,0 0 0,0-1 0,0 1 1,0-1-1,0 0-5,18 35-1,26 127-1219,-41-158-1492,2-12-13032,-3 1 5630</inkml:trace>
  <inkml:trace contextRef="#ctx0" brushRef="#br0" timeOffset="1756.76">1666 1 12726,'8'10'9592,"0"18"-7244,-7-24-1400,42 229 2491,-45-212-6161,-6-21-3050,-4-8-3763,4 2-1473</inkml:trace>
  <inkml:trace contextRef="#ctx0" brushRef="#br0" timeOffset="1988.516">1603 195 13478,'4'8'7598,"5"-5"-3465,30-8-1744,-30 3-1305,47-1 139,18-3-3625,-65-6-1424,-11-5-6600,-1 3-2809</inkml:trace>
  <inkml:trace contextRef="#ctx0" brushRef="#br0" timeOffset="2536.615">632 118 8772,'5'0'10106,"33"20"-5194,-35-18-4831,-1 1 0,0-1 0,1 0 0,-1 1 0,0 0 0,0-1 0,0 1 0,-1 0 0,1 0 0,0 0 1,-1 0-1,0 0 0,0 1 0,0-1 0,0 0 0,-1 0 0,1 1 0,-1 0-81,0 10-4523,-3-1-5123,3-12-1418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10 238 11205,'31'6'7506,"3"-11"-4273,-27 2-3139,0 0 0,0 0 1,0 0-1,-1-1 0,1 0 0,-1 0 0,0 0 1,0-1-1,0 0 0,-1 0 0,0-1 1,3-3-95,-7 8 34,0 0 0,-1 0 0,1 0 1,0 0-1,-1 0 0,1 0 1,-1 0-1,0 0 0,1-1 0,-1 1 1,0 0-1,1 0 0,-1 0 0,0 0 1,0-1-1,0 1 0,0 0 1,0 0-1,-1 0 0,1-1 0,0 1 1,0 0-1,-1 0 0,1 0 1,-1 0-1,1 0 0,-1-1 0,1 1 1,-1 0-1,0 0 0,1 0 0,-1 1 1,0-1-1,0 0 0,0 0 1,0 0-1,0 1 0,0-1 0,0 0 1,0 1-1,0-1 0,0 1 1,0-1-1,-1 0-34,-54-10 1042,52 13-967,-1-1 0,0 1 1,1 0-1,-1 0 0,1 0 0,-1 0 1,1 1-1,0 0 0,0 0 0,0 0 0,0 0 1,1 1-1,0 0 0,-1-1 0,1 1 1,0 0-1,1 1 0,-1-1 0,1 0 0,0 1 1,0-1-1,0 1 0,0 0 0,1 0 1,0-1-1,0 1 0,0 0 0,1 0 0,0 0 1,0 3-76,-1-4 37,1 0 1,-1-1-1,1 1 1,0 0-1,1 0 1,-1 0-1,0 0 1,1 0-1,0-1 1,0 1-1,0 0 1,1 0-1,-1-1 1,1 1-1,0-1 1,0 0-1,0 1 1,0-1-1,1 0 1,-1 0-1,1 0 1,0-1-1,0 1 1,0-1-1,0 1 1,0-1-1,0 0 1,1 0-1,-1 0 1,1-1-1,-1 1 1,1-1-1,0 0 1,-1 0-1,1 0 1,0 0-1,0-1 1,3 0-38,-3-1-419,1-1 0,-1 1 0,1-2 0,-1 1 0,0 0 0,0-1 1,0 1-1,0-1 0,0 0 0,-1-1 0,1 1 0,-1-1 0,0 1 0,0-1 0,0 0 1,-1 0-1,1 0 0,-1-1 0,0 1 0,1-2 419,18-26-10276,-7 16-361</inkml:trace>
  <inkml:trace contextRef="#ctx0" brushRef="#br0" timeOffset="378.599">285 123 10501,'19'-35'10842,"-18"34"-10700,0 0 0,0 0 0,-1 0 0,1 0 0,0 0 0,0 0 1,0 0-1,1 0 0,-1 0 0,0 0 0,0 1 0,0-1 0,1 1 0,-1-1 1,0 1-1,0-1 0,1 1 0,-1 0 0,1-1 0,-1 1 0,0 0 0,1 0 1,-1 0-1,0 0 0,1 0 0,-1 0 0,1 1 0,-1-1 0,0 0 0,1 1 1,-1-1-1,0 1 0,0-1 0,1 1 0,-1 0 0,0-1 0,0 1 0,0 0 1,0 0-1,0 0 0,1 1-142,3 4 91,1 1 0,-1 0 0,-1 0 1,0 0-1,0 1 0,0-1 0,-1 1 0,0 0 1,0 0-1,-1 0 0,1 6-91,6 16 123,15 42-1833,-24-72 1163,-9-25-1766,7 22 2385,0 0 1,0 0-1,-1 0 1,1 1-1,-1-1 1,1 1-1,-1 0 1,0-1 0,0 1-1,0 1 1,0-1-1,0 0 1,0 1-1,-1-1 1,1 1 0,0 0-1,-1 0 1,1 1-1,-1-1 1,1 1-1,-1-1 1,1 1 0,-1 0-1,0 0 1,1 1-1,-1-1 1,1 1-1,-1 0 1,1 0 0,0 0-1,-1 0 1,1 0-1,0 1 1,0 0-1,0-1 1,0 1-1,0 0 1,0 1 0,0-1-1,1 0 1,-1 1-1,1 0 1,-1-1-1,1 1 1,0 0-73,1-1 48,0-1 0,0 1 0,0-1 0,0 1 0,1-1 0,-1 1 0,0 0 0,1-1 0,-1 1 0,1 0 0,-1-1 0,1 1 0,0 0 0,0 0 0,0-1 0,0 1 0,0 0 0,0 0 0,1-1 0,-1 1 0,0 0 1,1 0-1,-1-1 0,1 1 0,0-1 0,0 1 0,-1 0 0,1-1 0,0 1 0,0-1 0,0 0 0,1 1 0,-1-1 0,0 0 0,0 0 0,1 0 0,-1 0 0,1 0 0,-1 0 0,1 0 0,-1 0 0,1 0 0,0-1 0,-1 1 0,1-1 0,0 1 0,0-1 0,-1 0 0,1 0 0,1 1-48,66-13-2744,-25-7-2474,-10 5-3916,-12 5-3146</inkml:trace>
  <inkml:trace contextRef="#ctx0" brushRef="#br0" timeOffset="648.186">604 166 11205,'-7'-14'7953,"-7"13"-3555,-25 28 51,36-23-4338,0 2 1,0-1-1,0 0 1,0 1-1,1-1 1,0 1-1,0 0 1,0-1-1,1 1 1,0 0 0,0 0-1,0 0 1,1 0-1,0 0 1,0 0-1,1 0 1,-1 0-1,1 0 1,0 0-1,2 4-111,-1-8-30,0 0 0,0-1 0,0 1 1,0 0-1,0-1 0,1 1 0,-1-1 0,0 1 0,1-1 0,-1 0 0,1 0 0,-1 0 0,1-1 0,0 1 1,-1-1-1,1 1 0,0-1 0,0 0 0,-1 0 0,1 0 0,0 0 0,-1-1 0,1 1 0,0-1 0,-1 1 0,1-1 1,2-1 29,43-17-4409,-19-7 802,-15 5-6104,-6 7-1974</inkml:trace>
  <inkml:trace contextRef="#ctx0" brushRef="#br0" timeOffset="917.302">667 27 11285,'0'-3'1179,"-2"-15"2445,3 12 1895,12 38-7,35 220-2833,-48-253-2680,-1 0 1,1 0 0,0 0 0,0-1-1,-1 1 1,1 0 0,0 0 0,0 0-1,0 0 1,1 0 0,-1 0-1,0-1 1,0 1 0,1 0 0,-1 0-1,0 0 1,1 0 0,-1 0 0,1 0-1,-1 0 1,1 0 0,0 0-1,-1 0 1,1 1 0,0-1 0,0 0-1,0 0 1,-1 0 0,1 1 0,0-1-1,0 1 1,0-1 0,0 1 0,0-1-1,0 1 1,0-1 0,1 1-1,-1 0 1,0-1 0,0 1 0,0 0-1,0 0 1,0 0 0,0 0 0,0 0-1,1 0 1,-1 0 0,0 1 0,0-1-1,0 0 1,0 1 0,0-1-1,0 0 1,0 1 0,0 0 0,0-1-1,0 1 1,0-1 0,0 1 0,0 0-1,0 0 1,-1-1 0,1 1 0,0 0-1,-1 0 1,1 0 0,0 0-1,-1 0 1,1 0 0,-1 1 0,4-18 3,18-55 51,-21 70-52,-1-1 0,1 1 0,0 0 0,0 0 0,0 0 0,0 0 0,0 0 0,0 0 0,0 0 0,0 0 0,0 0 0,0 1 0,1-1 0,-1 0-1,0 1 1,1-1 0,-1 1 0,0-1 0,1 1 0,-1 0 0,1-1 0,-1 1 0,0 0 0,1 0 0,-1 0 0,1 0 0,-1 0 0,0 0 0,1 1 0,-1-1 0,1 0 0,-1 1 0,0-1 0,1 1 0,-1 0 0,0-1 0,0 1 0,1 0 0,-1 0 0,0-1 0,0 1 0,0 0 0,0 0-1,0 0 1,0 1 0,0-1 0,0 0-2,3 4 42,1 0 1,-1 0-1,0 1 0,0-1 0,-1 1 0,1 0 0,-1 0 0,-1 0 0,1 0 0,-1 0 1,0 1-1,0-1 0,-1 1 0,0-1 0,0 5-42,-2 36-2651,0-42-540,-6-3-8785,-1-4-750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12005,'-3'41'9941,"15"26"-8009,-7-49-1103,48 141-1584,-52-139-2699,-12-16-7816,0-5 2058</inkml:trace>
  <inkml:trace contextRef="#ctx0" brushRef="#br0" timeOffset="278.636">1 206 10437,'0'-1'2993,"2"0"161,2-1-945,1 1-705,4-1-335,0 2-273,3 0-207,-1 1-209,4 1-144,0 1-224,2 0-256,-1 1-368,3-2-401,-2-1-351,1-1-177,-3-3-2049,3-2-2224,-5 0-4771</inkml:trace>
  <inkml:trace contextRef="#ctx0" brushRef="#br0" timeOffset="548.156">260 163 9909,'-7'4'6832,"1"5"-3413,-3 23-360,8-30-3003,0 1 1,0 0 0,0 0 0,0 0 0,1 0 0,-1 0 0,1 0-1,0 0 1,0 0 0,0 0 0,0 0 0,0 0 0,1-1-1,-1 1 1,1 0 0,0 0 0,0 0 0,0 0 0,0-1 0,0 1-1,1 0 1,-1-1 0,1 1 0,0-1 0,0 0 0,0 1-1,0-1 1,0 0 0,0 0 0,1 0 0,-1 0 0,1-1 0,-1 1-1,1-1 1,-1 0 0,1 1 0,0-1 0,0 0 0,0-1-1,-1 1 1,1 0 0,0-1 0,0 0 0,0 1 0,0-1 0,0 0-1,0-1 1,0 1 0,0 0 0,0-1 0,0 0 0,3-1-57,-4 1 1,1 0 1,0-1 0,-1 1 0,0-1 0,1 0 0,-1 0-1,0 0 1,0 0 0,0-1 0,0 1 0,0 0 0,0-1-1,-1 1 1,1-1 0,-1 0 0,0 1 0,0-1 0,0 0-1,0 0 1,0 0 0,-1 0 0,1 0 0,-1 0 0,0 0-1,0 0 1,0 0 0,0 0 0,0 0 0,-1 0 0,1 1-1,-1-1 1,0 0 0,0 0 0,0 0 0,0 0 0,0 1-1,-1-1 1,1 1 0,-1-1 0,0 1 0,0-1 0,0 1-1,0 0 1,0 0 0,0 0 0,0 0 0,-1 0-1,1 0 1,-1 1 0,1-1 0,-3 0-2,-53-8-1843,57 32-12006,4-12 3289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2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7 268 10069,'-2'-1'7920,"1"4"-3405,-3 23-1138,5-19-3278,-1 1 1,1 0-1,1 0 0,-1-1 0,1 1 1,1-1-1,-1 0 0,1 0 0,1 0 1,-1 0-1,1 0 0,4 5-99,-6-10 0,-1 1-1,1 0 1,1-1 0,-1 0 0,0 1-1,1-1 1,-1 0 0,1 0-1,-1 0 1,1-1 0,0 1 0,0 0-1,0-1 1,0 0 0,0 0-1,0 0 1,0 0 0,0 0 0,0-1-1,1 1 1,-1-1 0,0 0-1,0 0 1,1 0 0,-1 0-1,0-1 1,0 1 0,1-1 0,-1 0-1,0 0 1,1-1 0,1-1-9,-1-1 1,1-1-1,-1 1 0,-1-1 1,1 1-1,-1-1 0,1 0 1,-1 0-1,-1 0 0,1-1 1,-1 1-1,0-1 0,0 0 1,0 1-1,-1-1 0,0 0 1,0 0-1,0 0 0,-1 0 1,0 0 8,-1-21-425,2-12-5006,8 31-7298,-3 5 4440</inkml:trace>
  <inkml:trace contextRef="#ctx0" brushRef="#br0" timeOffset="330.355">264 88 10197,'13'12'7868,"0"17"-5312,-10-21-1492,66 236 1932,-66-221-2583,-1-12-3009,0-1-9145,-3-14 1000</inkml:trace>
  <inkml:trace contextRef="#ctx0" brushRef="#br0" timeOffset="585.292">271 309 14855,'1'-1'3826,"5"1"63,0-3-1920,2 0-736,1-2-321,3 1-287,0-1-273,1 1-160,0-1-80,-1 1-144,-3 2-272,-1-1-321,0 2-639,1 1-481,2 0-2273,-1-1-2833,2 1-6259</inkml:trace>
  <inkml:trace contextRef="#ctx0" brushRef="#br0" timeOffset="847.991">524 3 11157,'4'-3'9844,"13"17"-6711,-6 4-2888,-1 0 1,0 1 0,-2 1-1,0-1 1,-1 2 0,-1-1-1,-1 1 1,-1-1 0,-1 1-1,-1 0 1,0 1 0,-2-1-1,-1 17-245,1-37 2,0 11 83,1 0-1,-1 0 0,-1 0 0,0-1 0,-1 1 0,0 0 1,-1-1-1,0 1 0,-1-1 0,0 0 0,-1 0 0,0-1 1,-4 7-85,8-16-37,1-1 1,0 1 0,-1-1 0,1 1 0,-1-1 0,1 1-1,-1-1 1,1 1 0,-1-1 0,1 1 0,-1-1-1,0 0 1,1 1 0,-1-1 0,0 0 0,1 1-1,-1-1 1,0 0 0,1 0 0,-1 0 0,0 0 0,1 0-1,-1 0 1,0 0 0,0 0 0,1 0 0,-1 0-1,0 0 1,1 0 0,-1 0 0,0-1 0,1 1 0,-1 0-1,0 0 1,1-1 0,-1 1 0,0 0 0,1-1-1,-1 1 1,1-1 0,-1 1 0,1-1 0,-1 1-1,1-1 1,-1 1 0,1-1 0,0 0 0,-1 1 0,1-1-1,0 1 1,-1-1 0,1 0 0,0 1 0,0-1-1,-1 0 37,5-8-4201,0 1-6981,-5 4 148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5:5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24 106 9540,'11'4'8524,"18"-4"-6910,-27-1-1019,196-14 5023,98-15-4094,64 14-3076,-349 13-3585,-9-1-6294,-3 0 2152</inkml:trace>
  <inkml:trace contextRef="#ctx0" brushRef="#br0" timeOffset="806.087">113 5 9124,'0'-5'8676,"-4"8"-4017,-23 25-3215,15-14-197,-43 59-241,54-72-988,0-1 1,0 1-1,1-1 0,-1 1 1,0-1-1,0 1 1,0 0-1,0-1 0,1 1 1,-1 0-1,0 0 0,1-1 1,-1 1-1,1 0 1,-1 0-1,1 0 0,-1 0 1,1 0-1,0 0 0,-1 0 1,1 0-1,0 0 0,0 0 1,-1 0-1,1 0 1,0 0-1,0 0 0,0 0 1,0 0-1,1 0 0,-1 0 1,0 0-1,0 0 1,1 0-1,-1 0 0,0 0 1,1-1-1,-1 1 0,1 0 1,-1 0-1,1 0 0,-1 0 1,1 0-1,0-1 1,0 1-1,-1 0 0,1-1 1,0 1-1,0 0 0,0-1 1,-1 1-1,1-1 1,0 1-1,0-1 0,0 0 1,0 1-1,0-1 0,0 0 1,0 0-1,0 0 0,1 0-18,131 49 1358,-126-44-3618,-11-5-5938,-1-2 1995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2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11701,'11'8'8340,"-1"5"-4338,9 35-2256,-17-43-1080,6 20-594,0 0 0,-2 1 0,-1 1 0,-1-1 0,-1 1 0,-1 0-72,-21-50-17219,12 7 7567</inkml:trace>
  <inkml:trace contextRef="#ctx0" brushRef="#br0" timeOffset="316.251">16 61 9668,'43'-41'10531,"11"27"-5556,-47 14-4884,-1 1 0,1-1 0,-1 1 0,1 0 0,-1 0 0,0 1 0,0 0 0,0 0-1,0 1 1,0-1 0,0 1 0,0 0 0,-1 1 0,1 0 0,-1-1 0,0 2 0,-1-1 0,1 0 0,-1 1-1,1 0 1,-1 0 0,-1 1 0,1-1 0,-1 1 0,0-1 0,1 3-91,-3-5 22,0-1 0,0 1 1,0 0-1,-1 0 0,1 0 0,-1 0 0,1 0 0,-1 0 1,0 0-1,0 0 0,0 0 0,-1-1 0,1 1 1,-1 0-1,0 0 0,1 0 0,-1 0 0,-1-1 1,1 1-1,0 0 0,-1-1 0,1 1 0,-1-1 1,0 1-1,1-1 0,-1 0 0,0 0 0,-1 0 0,1 0 1,0 0-1,-1 0 0,1 0 0,-1-1 0,1 0 1,-1 1-1,0-1-22,-5 3-111,0-2-1,1 1 1,-1-1 0,0 0 0,0 0-1,0-1 1,0 0 0,0-1-1,-1 0 1,1 0 0,0 0 0,-7-2 111,0-5-3291,15 6-1154,3 0-3394,3 1-3572</inkml:trace>
  <inkml:trace contextRef="#ctx0" brushRef="#br0" timeOffset="648.051">321 182 9156,'11'8'8374,"-4"5"-3843,3 41-2768,-8-37-1053,17 44-1409,-27-115 51,28-50 1377,-19 101-751,1 0-1,-1 0 1,1 0-1,0 1 1,0-1 0,0 1-1,0-1 1,0 1 0,0 0-1,0-1 1,1 1-1,-1 1 1,1-1 0,0 0-1,0 0 1,-1 1 0,1 0-1,0 0 1,0 0-1,0 0 1,0 0 0,1 0-1,-1 1 1,0-1 0,0 1-1,0 0 1,0 0-1,1 0 1,-1 0 0,0 1-1,0 0 1,2 0 22,29 15-5050,-15 0-4093,-10-7 152</inkml:trace>
  <inkml:trace contextRef="#ctx0" brushRef="#br0" timeOffset="948.816">624 151 9188,'20'36'12149,"-9"31"-8390,-6-27-3265,-5-28-1692,-2-24-13056,3 0 4132</inkml:trace>
  <inkml:trace contextRef="#ctx0" brushRef="#br0" timeOffset="1160.892">626 91 9348,'0'2'2097,"2"1"-48,0-1-1921,1 1-1953,4 3-1872,1 0-4387</inkml:trace>
  <inkml:trace contextRef="#ctx0" brushRef="#br0" timeOffset="1418.787">737 175 9893,'5'27'8130,"1"-1"-4841,4 30-1393,-3-27-1389,-3-66-246,-5 29-227,1 0-1,1 1 0,-1-1 1,1 0-1,1 1 0,-1 0 1,1-1-1,1 1 0,-1 0 1,1 0-1,0 0 0,1 0 1,0 0-1,0 1 1,0 0-1,1 0 0,0 0 1,0 0-1,0 1 0,1-1 1,0 2-1,0-1 0,0 1 1,6-3-34,-8 8 59,0 1 0,1-1 0,-1 1 0,0 0 0,0 1 0,0-1 0,-1 1 0,1 0 0,0 0 1,-1 0-1,0 0 0,0 1 0,0-1 0,0 1 0,0 0 0,-1 0 0,1 0 0,-1 0 0,0 0 0,-1 0 1,1 1-1,-1-1 0,0 1 0,0-1 0,0 1 0,0-1 0,-1 3-59,7 83 93,-2-134-16799,-3 29 6963</inkml:trace>
  <inkml:trace contextRef="#ctx0" brushRef="#br0" timeOffset="1666.154">1038 1 10693,'13'0'8396,"-3"10"-4017,8 42-2155,-17-43-1371,20 103 547,-16-37-5889,-5-73 3235,-3-4-8956,0-3-1766</inkml:trace>
  <inkml:trace contextRef="#ctx0" brushRef="#br0" timeOffset="1935.426">1015 152 13942,'3'-4'7974,"4"1"-4175,21-2-2284,-25 4-746,61 0 543,-35 2-3985,1-3-4674,-6-2-176,4-6-4229</inkml:trace>
  <inkml:trace contextRef="#ctx0" brushRef="#br0" timeOffset="2366.87">1386 26 11349,'-15'-7'7439,"1"13"-3963,-22 47-3119,29-41 603,3-6-917,0 0-1,0 0 0,1 1 0,0-1 0,0 1 0,0 0 0,1 0 0,0 0 0,0 0 0,1 0 0,0 1 0,0-1 0,1 0 0,0 1 0,0-1 0,0 0 1,1 1-1,0-1 0,1 0 0,0 0 0,0 0 0,0 0 0,1 0 0,0 0 0,0-1 0,1 1 0,0-1 0,0 0 0,0 0 0,3 1-42,-3-4 6,1 0-1,0-1 1,0 0-1,0 0 1,0-1-1,1 0 1,-1 1-1,0-2 0,1 1 1,-1 0-1,0-1 1,1 0-1,-1-1 1,1 1-1,-1-1 1,0 0-1,1 0 0,-1-1 1,0 1-1,0-1 1,0 0-1,0-1 1,0 1-1,-1-1 1,1 0-1,-1 0 1,1-1-1,-1 1 0,2-3-5,1 0 20,0-1 0,0 0-1,-1 0 1,0 0 0,0-1-1,-1 0 1,0 0 0,0 0-1,-1-1 1,0 1-1,0-1 1,-1 0 0,0-1-1,-1 1 1,0 0 0,0-5-20,-1 9 62,0 1 0,-1-1 0,0 1 0,0 0 0,0-1 0,0 1 0,-1 0 0,0-1 0,0 1 0,0 0 1,0 0-1,-1-1 0,0 1 0,0 0 0,0 1 0,0-1 0,0 0 0,-1 1 0,0-1 0,1 1 0,-1 0 1,-1-1-1,1 2 0,0-1 0,-1 0 0,1 1 0,-1-1 0,0 1 0,0 0 0,0 0 0,0 1 0,0-1 1,0 1-1,0 0 0,-1 0 0,1 0 0,0 1 0,-1-1 0,1 1 0,-1 0 0,1 0 0,0 1 0,-1-1 1,-2 2-63,1 4-4477,16-7-8809,-5-3 3017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0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1515 9540,'6'4'6704,"18"-22"-3833,-5-9-2098,0-2 0,-2 0-1,-2-1 1,0 0 0,-2-2 0,-1 1-1,-2-1 1,3-19-773,24-64 926,209-487 410,-239 582-1428,-1 0-1,-1 0 0,0-1 1,-2 0-1,0 0 1,-1 0-1,-2-1 93,-5 34-10371,3-7 4593,-1 2-4968</inkml:trace>
  <inkml:trace contextRef="#ctx0" brushRef="#br0" timeOffset="508.921">670 1334 9668,'0'-36'8989,"0"51"-2877,0 26-4931,13 139-169,-12-178-973,1 0 1,-1 0 0,1 0 0,0 0 0,0 0-1,0 0 1,0 0 0,0 0 0,0-1-1,1 1 1,-1-1 0,1 0 0,-1 0 0,1 0-1,-1 0 1,1 0 0,-1 0 0,1-1-1,0 1 1,-1-1 0,1 0 0,0 0 0,-1 0-1,1 0 1,0 0 0,0 0 0,-1-1-1,1 1 1,0-1 0,-1 0 0,1 0 0,-1 0-1,1 0 1,-1 0 0,0-1 0,1 1-1,-1-1 1,0 1 0,0-1 0,0 0-1,0 0 1,0 0 0,0 0 0,0-1-40,87-86 677,-87 83-2416,-9 0-9176,5 5 8296,-8-5-11481</inkml:trace>
  <inkml:trace contextRef="#ctx0" brushRef="#br0" timeOffset="15994.688">61 26 9492,'5'2'10149,"3"30"-6633,-2 60-769,-5 1-4213,-1-91 377,-1 9 624,0-9-2969,-2-3-4275,1-1-4016</inkml:trace>
  <inkml:trace contextRef="#ctx0" brushRef="#br0" timeOffset="16242.087">1 163 11333,'0'0'3010,"1"1"159,2 0-1568,4-1-273,1 0-207,-1 1-337,2-1-240,0-1-159,1 1-81,0 0-192,0 0-288,-4-1-336,2-1-545,0 0-47,-1 1-2290,4-2-2561,3 1-5522</inkml:trace>
  <inkml:trace contextRef="#ctx0" brushRef="#br0" timeOffset="16486.432">185 24 10901,'12'48'7807,"-3"26"-4769,8 36-2593,-17-111-438,0 1-1,0 0 0,0-1 0,0 1 0,1 0 0,-1 0 0,0-1 0,0 1 0,0 0 0,1 0 0,-1-1 0,0 1 0,1 0 1,-1 0-1,0 0 0,0-1 0,1 1 0,-1 0 0,0 0 0,1 0 0,-1 0 0,0 0 0,1 0 0,-1 0 0,0 0 0,1 0 0,-1 0 1,1 0-1,-1 0 0,0 0 0,1 0 0,-1 0 0,0 0 0,1 0 0,-1 0 0,0 0 0,1 0 0,-1 1 0,0-1 0,0 0 1,1 0-1,-1 0 0,0 1 0,0-1 0,1 0 0,-1 0 0,0 1 0,0-1 0,1 0 0,-1 0 0,0 1 0,0-1 0,0 0 0,0 1 1,1-1-1,-1 0 0,0 1 0,0-1 0,0 0 0,0 1 0,0-1 0,0 1-6,12-33-47,-11 28 59,0-1-23,0 0 0,0 0-1,0 0 1,1 0 0,0 0 0,0 0 0,0 0 0,1 1-1,-1-1 1,1 1 0,0-1 0,0 1 0,1 0-1,0 0 1,-1 1 0,1-1 0,0 1 0,1 0-1,-1 0 1,0 0 0,1 0 0,0 1 0,-1 0 0,1 0-1,0 0 1,2 0 11,-5 4 51,0 0 0,0-1 0,0 1 0,0 0 0,0 0-1,-1 0 1,1 1 0,-1-1 0,1 0 0,-1 1 0,0-1 0,0 1 0,0-1 0,0 1-1,0-1 1,-1 1 0,1 0 0,-1-1 0,1 1 0,-1 0 0,0 0-51,2 6 92,7 62-308,2-61-3801,-1-13-4497,-4-3-2126</inkml:trace>
  <inkml:trace contextRef="#ctx0" brushRef="#br0" timeOffset="16759.088">452 134 11109,'3'4'3057,"1"0"161,0 1-1329,-1 1-465,1 1-271,-2 1-257,-2 2-255,1 1-209,0 1-144,0 1-96,0-1-144,-1-1-256,-1-4-336,2-1-545,0-5-223,-1-1-2178,0-5-2561,1-2-5586</inkml:trace>
  <inkml:trace contextRef="#ctx0" brushRef="#br0" timeOffset="16928.191">462 43 10133,'0'-3'2545,"1"3"16,1 2-1088,1 1-929,0 2-544,1 3-2401,2 0-2225,1 0-5587</inkml:trace>
  <inkml:trace contextRef="#ctx0" brushRef="#br0" timeOffset="17159.424">664 49 11397,'-31'1'10248,"29"0"-10201,0 0 0,0 0 0,1 1 0,-1-1 0,0 1 0,1-1 1,0 1-1,-1 0 0,1-1 0,0 1 0,0 0 0,0 0 0,0 0 0,0 0 0,0 0 0,0 0 0,1 0 1,-1 0-1,1 0 0,0 0 0,-1 1 0,1-1 0,0 0 0,0 0 0,0 0 0,1 0 0,-1 0 1,0 1-1,1-1 0,0 0 0,-1 0 0,1 0-47,46 34 1077,-46-36-1024,1 0 1,0 0-1,0 0 1,0 0-1,0 1 0,-1-1 1,1 1-1,0-1 1,0 1-1,-1 0 1,1 0-1,-1 0 1,1 0-1,-1 0 1,1 0-1,-1 0 1,1 0-1,-1 1 1,0-1-1,0 0 1,0 1-1,1-1 1,-1 1-1,-1 0 1,1-1-1,0 1 1,0 0-1,-1-1 1,1 1-1,-1 0 1,1 0-1,-1-1 1,0 1-1,0 0 0,1 0 1,-1 0-1,-1 0 1,1-1-1,0 1 1,0 0-1,-1 0 1,1 0-1,-1-1 1,1 1-1,-1 0 1,0-1-1,0 1 1,0 0-1,0-1 1,0 1-1,0-1 1,0 1-54,-53 29 419,21-49-7812,26 5-139,0-3-4956</inkml:trace>
  <inkml:trace contextRef="#ctx0" brushRef="#br0" timeOffset="17714.16">1063 18 9412,'-13'1'7658,"0"-2"-3657,-28 10-720,39-8-3246,0 1 0,0-1 0,-1 1 0,1 0 0,0 0 0,1 0 0,-1 0 0,0 0 0,0 0 0,1 1 0,0-1 0,-1 0 0,1 1 0,0-1 0,0 1 0,0-1 0,0 1 0,1 0 0,-1 0 0,1-1 0,0 1 0,0 0 0,0-1 0,0 1 0,0 0 0,0 0 0,1-1 0,-1 1 0,1 0 0,0-1 0,0 1 0,0-1 0,0 1 0,0-1 0,0 1 0,1-1 0,-1 0 0,1 1 0,0-1 0,0 0 0,-1 0 0,1 0 0,1-1 0,-1 1 0,0 0 0,0-1 0,1 1 0,-1-1 0,1 0 0,-1 0 0,3 1-35,72 16-277,-48-27-5515,-23 1-2652,-6 7 6771,3-4-8262</inkml:trace>
  <inkml:trace contextRef="#ctx0" brushRef="#br0" timeOffset="18084.001">1180 25 10725,'32'-20'10328,"-30"20"-10222,-1-1 1,0 0-1,1 1 0,-1-1 1,0 1-1,1-1 0,-1 1 1,1 0-1,-1 0 0,1-1 1,-1 1-1,0 0 0,1 0 1,-1 1-1,1-1 0,-1 0 1,1 0-1,-1 1 0,1-1 1,-1 1-1,0-1 0,1 1 1,-1-1-1,0 1 0,0 0 0,1 0 1,-1 0-1,0 0 0,0 0 1,0 0-1,0 0 0,0 0 1,0 0-1,0 0 0,-1 0 1,2 2-107,52 153-566,-58-173-2321,2 14 2955,1 0 0,-1 0 0,0 0 0,1 0-1,-1 1 1,0-1 0,-1 1 0,1-1-1,0 1 1,-1 0 0,1 0 0,-1 0 0,0 0-1,0 0 1,0 0 0,0 1 0,0 0-1,0-1 1,0 1 0,0 0 0,0 1 0,-1-1-1,1 1 1,0-1 0,0 1 0,-1 0-1,1 0 1,0 0 0,-1 1 0,1-1 0,0 1-1,-1-1 1,1 1 0,0 0 0,0 1-1,0-1 1,0 0 0,0 1 0,0 0 0,1 0-1,-1 0 1,-2 2-68,4-3 56,0 1-1,0-1 1,1 1-1,-1-1 1,0 1 0,1-1-1,0 1 1,-1 0-1,1-1 1,0 1 0,-1 0-1,1-1 1,0 1-1,0 0 1,1-1 0,-1 1-1,0 0 1,0-1-1,1 1 1,-1 0 0,1-1-1,0 1 1,-1-1-1,1 1 1,0-1-1,0 1 1,0-1 0,0 1-1,0-1 1,0 0-1,0 0 1,1 0 0,-1 1-1,0-1 1,1 0-1,-1 0 1,0-1 0,1 1-1,-1 0 1,1 0-1,0-1 1,1 1-56,46 1-1844,-40-6 433,21-9-1737,-9 6-5390,-6 3-3115</inkml:trace>
  <inkml:trace contextRef="#ctx0" brushRef="#br0" timeOffset="18384.684">1480 28 12086,'-35'-1'11554,"34"2"-11461,-1 0-1,1 0 0,-1 1 1,1-1-1,-1 0 0,1 1 1,0-1-1,0 1 0,-1 0 1,1-1-1,0 1 0,0 0 1,1-1-1,-1 1 0,0 0 1,1 0-1,-1 0 0,1 0 1,-1 0-1,1 0 1,0 0-1,0 0 0,0 0 1,0 0-1,0 0 0,1 0 1,-1 0-1,0-1 0,1 1 1,0 0-1,-1 0 0,1 0 1,0 0-1,0-1 0,0 1 1,0 0-1,0-1 0,0 1 1,1 0-93,4 4 28,-4-5-13,0 0-1,0 0 0,0 1 0,-1-1 1,1 0-1,0 1 0,-1-1 0,1 1 1,-1 0-1,1 0 0,-1-1 1,0 1-1,1 0 0,-1 0 0,0 0 1,0 0-1,-1 0 0,1 0 0,0 1 1,-1-1-1,1 0 0,-1 0 0,0 0 1,0 1-1,0-1 0,0 0 1,0 0-1,0 1 0,0-1 0,-1 0 1,1 0-1,-1 0 0,0 0 0,1 1 1,-1-1-1,0 0 0,0 0 0,-1-1 1,1 1-1,0 0 0,-1 0 1,1 0-1,-1-1 0,1 1-14,-40 9-251,27-33-4441,14 19 3990,2-12-3912,1 4-3036,1 3-2323</inkml:trace>
  <inkml:trace contextRef="#ctx0" brushRef="#br0" timeOffset="18700.609">1534 109 10901,'27'-3'5512,"42"-10"-618,-68 13-4806,1-1 1,-1 0 0,1 1-1,-1-1 1,0 0-1,1 0 1,-1 0-1,0 0 1,0 0 0,0 0-1,1 0 1,-1 0-1,0-1 1,-1 1-1,1 0 1,0-1 0,0 1-1,-1 0 1,1-1-1,0 1 1,-1-1-1,1 1 1,-1-1 0,0 1-1,0-1 1,1 1-1,-1-1 1,0 0-1,0 1 1,-1-1 0,1 1-1,0-1 1,0 1-1,-1-1 1,1 1-1,-1-1 1,1 1 0,-2-2-89,1 1 56,0 1 0,-1 0 1,0-1-1,1 1 0,-1 0 0,0 0 1,0-1-1,1 1 0,-1 1 1,0-1-1,0 0 0,0 0 1,0 1-1,0-1 0,0 1 0,0 0 1,0-1-1,-1 1 0,1 0 1,0 0-1,0 0 0,0 1 1,0-1-1,0 1 0,0-1 1,0 1-1,0-1 0,0 1 0,0 0 1,0 0-1,0 0 0,1 0 1,-1 0-1,0 1 0,1-1 1,-1 0-1,0 1 0,1-1 0,0 1 1,-1-1-1,1 1 0,0 0 1,0 0-1,0 0 0,0 0 1,0-1-1,0 1 0,1 1-56,-3 2 80,1 1 0,0 0-1,0-1 1,1 1 0,0 0 0,0 0-1,0 0 1,1 0 0,0 0 0,0 0-1,0 0 1,1 0 0,0 0 0,1 5-80,-1-8-1,0-1 0,0 0 0,0 0 0,0 1 0,0-1 0,0 0 0,0 0 0,1 0 0,-1 0 1,1 0-1,0 0 0,-1-1 0,1 1 0,0 0 0,0-1 0,0 0 0,0 1 0,0-1 1,0 0-1,1 0 0,-1 0 0,0 0 0,1 0 0,-1-1 0,0 1 0,1-1 0,-1 1 0,1-1 1,-1 0-1,1 0 0,-1 0 0,0-1 0,1 1 0,-1 0 0,1-1 0,-1 0 0,2 0 1,22-8-3255,-9 2-2460,2 2-4297,-7 4 552</inkml:trace>
  <inkml:trace contextRef="#ctx0" brushRef="#br0" timeOffset="18947.74">1786 180 12630,'1'11'3393,"-1"0"113,0 0-1665,-1 2-449,0 0-335,-1 0-273,0 1-223,-2-1-241,-1 0-272,-1 1-400,0-7-929,1-2-512,-2-3-1857,-1-2-2720,1 1-5700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38 8260,'1'-37'9532,"-17"60"-6128,9-8-3242,0-1 0,1 1-1,1 0 1,0 0 0,1 1 0,0-1-1,2 1 1,0 0 0,0 0-1,2 0 1,0 0 0,1 0 0,0 0-1,1 0 1,1 0 0,1-1-1,0 1 1,1 1-162,0-6 48,0-1 0,0 0-1,1 0 1,1 0 0,-1-1 0,1 1 0,1-2-1,0 1 1,0-1 0,1 0 0,-1-1 0,6 3-48,-9-15-2564,-8-9-835,0-16-6368,0 13 832</inkml:trace>
  <inkml:trace contextRef="#ctx0" brushRef="#br0" timeOffset="347.357">222 186 10245,'13'28'7907,"-3"1"-4194,6 62-3899,-19-99-3288,1 1-3096,0-2-5049</inkml:trace>
  <inkml:trace contextRef="#ctx0" brushRef="#br0" timeOffset="532.238">227 120 9108,'1'3'2001,"2"1"32,1 0-1537,1 1-288,-1 2-96,2 1-2081,-1 1-1728,0-4-4579</inkml:trace>
  <inkml:trace contextRef="#ctx0" brushRef="#br0" timeOffset="817.089">354 198 9348,'16'32'7596,"4"19"-3811,-2-4-2368,-12-71-1326,-7 16-84,0-1 1,1 1-1,0 0 1,1 0 0,-1 0-1,2 0 1,-1 0-1,1 0 1,0 0-1,1 0 1,0 1-1,0-1 1,1 1-1,-1 0 1,2 0-1,-1 0 1,4-4-8,-7 10 1,-1 1 0,1-1 0,-1 0-1,1 0 1,0 1 0,-1-1 0,1 0 0,0 1 0,-1-1 0,1 1-1,0-1 1,0 1 0,0-1 0,-1 1 0,1-1 0,0 1 0,0 0 0,0-1-1,0 1 1,0 0 0,0 0 0,0 0 0,0 0 0,0 0 0,0 0 0,0 0-1,0 0 1,-1 0 0,1 0 0,0 1 0,0-1 0,0 0 0,0 1-1,0-1 1,0 0 0,0 1 0,-1-1 0,1 1 0,0-1 0,0 1 0,-1 0-1,1-1 1,0 1 0,-1 0 0,1 0 0,-1-1 0,1 1 0,-1 0-1,1 0 1,-1 0 0,1-1 0,-1 1 0,0 0 0,1 0 0,-1 0-1,20 53 421,-9 23 323,-10-44-2787,0-33-3600,2-2-52,0-1-4486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6T18:38:45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9194 9156 0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4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119 605 6243,'-2'54'9191,"13"-53"-5330,12-28-2510,-20 22-950,61-129 1661,35-141-888,-95 258-1159,0 1 0,1 0 0,1 1 0,1-1 0,0 1 0,1 0 0,0 1 0,1 0 0,1 0 0,0 1 0,1 0 0,1 1 0,4-4-15,-16 15 12,1 0 1,-1 0-1,1 1 0,0-1 1,-1 0-1,1 0 0,0 1 1,-1-1-1,1 0 1,0 1-1,0-1 0,0 1 1,-1-1-1,1 1 0,0-1 1,0 1-1,0 0 1,0-1-1,0 1 0,0 0 1,0 0-1,0 0 0,0 0 1,0 0-1,0 0 0,0 0 1,0 0-1,0 0 1,0 0-1,0 0 0,0 1 1,0-1-1,0 0 0,0 1 1,0-1-1,-1 1 1,1-1-1,0 1 0,0-1 1,0 1-1,0 0 0,-1-1 1,1 1-1,0 0-12,9 62 411,3-1 0,3-1 0,2 0 0,24 53-411,117 190 298,-129-251-332,-51-57 79,-85-68 28,84 61-69,-414-198 36,321 148-66,59 56-4,53 11 97,70 2-54,22-10 3,0-4 0,0-4 0,-1-4-1,-1-3 1,14-9-16,16 0 9,-6 8 13,-110 19-20,0 0 1,-1 0-1,1 0 0,-1 0 1,1 0-1,-1 0 1,0 0-1,1 0 1,-1 0-1,0 0 0,0 0 1,0 0-1,0 1 1,0-1-1,0 0 1,0 0-1,0 0 0,0 0 1,0 0-1,0 0 1,-1 0-1,1 0 1,0 0-1,-1 0 0,1 0 1,-1 0-1,0 0 1,1 0-1,-1 0 1,1 0-1,-1 0 0,0-1 1,0 1-1,0 0 1,1 0-1,-1-1 1,0 1-1,0-1 0,0 1 1,0-1-1,0 1 1,0-1-1,0 1 1,-1-1-3,-181 106 1179,5-26-382,147-65-631,1 2-1,1 2 1,1 0-1,0 2 0,-3 5-165,-94 112 385,79-103-2368,49-49-14864,1-12 5172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59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12 8564,'0'-1'128,"0"1"0,0-1 0,0 0 0,1 1-1,-1-1 1,0 1 0,0-1 0,1 1 0,-1-1 0,0 1 0,1 0 0,-1-1 0,0 1-1,1-1 1,-1 1 0,1 0 0,-1-1 0,1 1 0,-1 0 0,1-1 0,-1 1 0,1 0 0,-1 0-1,1-1 1,-1 1 0,1 0 0,-1 0 0,1 0 0,-1 0 0,1 0 0,0 0 0,-1 0 0,1 0-1,-1 0 1,1 0 0,-1 0 0,1 0 0,0 0 0,-1 1 0,1-1 0,-1 0 0,1 0-1,-1 1 1,1-1 0,-1 0 0,1 0 0,-1 1 0,1-1 0,-1 1 0,0-1 0,1 0 0,-1 1-1,0-1 1,1 1 0,-1-1 0,0 1 0,1-1 0,-1 1 0,0-1 0,0 1 0,0-1 0,0 1-1,1 0 1,-1-1 0,0 1 0,0 0-128,0-2 68,0 1 0,0-1 0,0 1 0,0 0 0,1-1-1,-1 1 1,0-1 0,0 1 0,1 0 0,-1-1 0,0 1 0,0 0 0,1-1 0,-1 1 0,0 0-1,1 0 1,-1-1 0,0 1 0,1 0 0,-1 0 0,1-1 0,-1 1 0,0 0 0,1 0 0,-1 0-1,1 0 1,-1 0 0,1 0 0,-1 0 0,0 0 0,1 0 0,-1 0 0,1 0 0,-1 0-1,1 0 1,-1 0 0,0 0 0,1 0 0,-1 0 0,1 0 0,-1 1 0,0-1 0,1 0 0,-1 0-1,1 0 1,-1 1 0,0-1 0,1 0 0,-1 1 0,0-1 0,0 0 0,1 1 0,-1-1 0,0 0-1,0 1 1,1-1 0,-1 1 0,0-1 0,0 0 0,0 1 0,0-1 0,1 1 0,-1-1-1,0 0 1,0 1 0,0-1 0,0 1 0,0-1 0,0 1-68,-44 1 3447,-36 41-1777,46-19-1329,-7 11-108,33-24-156,0-1 1,1 1-1,0 0 1,0 1-1,1 0 1,1 0-1,0 0 1,1 1-1,0 0 1,1-1-1,0 1 1,1 0-1,0 8-77,0-8 28,-8 50 25,21 182 70,-2-96-97,3-38 76,5 94 117,-3-64-219,-13-133 2,1-1 0,-2 1 0,1-1 0,-1 0 0,0 1 0,-1-1 0,0 1 0,0-1 0,0 1 1,-1-1-1,0 0 0,-1 0 0,1 0 0,-4 6-2,-1 51-56,-24-33 40,17-13 44,8-9-25,0-1 0,0 1 0,-1-1 0,0 0 0,0-1 0,-1 0 0,0 0 0,-1 0 0,1-1 0,-1 0 0,-6 2-3,-27-5-14,40-4 14,0 1-1,1 0 1,-1-1-1,0 1 1,0 0-1,0 0 1,1 0-1,-1 0 1,0 0 0,0 0-1,0 0 1,0 1-1,1-1 1,-1 1-1,0-1 1,0 1-1,1 0 1,-1-1-1,0 1 1,1 0-1,-1 0 1,1 0-1,-1 1 1,1-1-1,0 0 1,-1 0-1,1 1 1,0-1 0,0 1-1,0-1 1,0 1-1,0-1 1,0 1-1,0 0 1,1 0-1,-1-1 1,1 1-1,-1 0 1,64-4 3,27 24 8,-88-21-12,1-1 1,-1 1 0,1 0 0,-1 0 0,0-1-1,0 2 1,1-1 0,-1 0 0,0 0 0,0 1 0,0-1-1,0 1 1,-1 0 0,1-1 0,0 1 0,-1 0-1,1 0 1,-1 0 0,1 0 0,-1 0 0,0 1 0,0-1-1,0 0 1,0 1 0,-1-1 0,1 0 0,-1 1-1,1-1 1,-1 2 0,29 127 3,-15 21 98,-12-47-13,-10 10 6,3-21 7,-3 18 30,18 25-19,-23 2-72,12-94 0,4 46-24,6-12-27,0-43 107,0 3-53,33 57 45,9-43 77,20-20 3,-40-28 35,-30-5-189,-1 0-41,-17-11-7811,8 4 5204,-3-3-4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10309,'11'10'11594,"-5"28"-8218,-4-24-1965,36 213 1939,-19-161-4531,-10-77-12563,-8 9 10733,2-6-9077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10677,'13'9'8500,"21"-9"-5902,-25 0-1549,122-28 1106,-129 28-2168,0-1-1,-1 1 0,1-1 1,-1 1-1,1-1 0,0 0 1,-1 1-1,1-1 0,-1 0 1,1 0-1,-1 0 0,0 0 1,0-1-1,1 1 0,-1 0 1,0 0-1,0-1 0,0 1 1,0-1-1,0 1 0,0-1 0,-1 1 1,1-1-1,0 1 0,-1-1 1,1 0-1,-1 1 0,0-1 1,0 0-1,1 0 0,-1 1 1,0-1-1,0 0 0,-1 1 1,1-1-1,0 0 0,0 0 1,-1 1-1,1-1 0,-1 1 1,0-1-1,1 0 0,-1 1 1,0-1-1,0 1 0,0 0 1,-1-2 12,-2-2-7,-1 0-1,1 1 0,-1-1 0,0 1 0,-1 0 1,1 0-1,-1 1 0,0-1 0,1 1 0,-2 1 0,1-1 1,0 1-1,0 0 0,-1 0 0,1 1 0,-1 0 1,1 0-1,-1 0 0,1 1 0,-1 0 0,0 1 1,1-1-1,-6 2 9,8 1 83,1 0 0,-1-1 0,1 2 0,0-1 0,0 0 0,0 1 0,1-1 1,-1 1-1,1 0 0,0 0 0,0 0 0,0 0 0,0 0 0,1 0 0,0 0 0,0 1 1,0-1-1,0 0 0,1 1 0,-1-1 0,1 1 0,0-1 0,1 0 0,-1 1 0,1-1 0,0 1 1,0 0-84,-1 2 159,-1-2-117,1 1 0,0-1 0,0 1-1,0-1 1,0 1 0,1-1-1,0 0 1,0 1 0,0-1-1,1 0 1,-1 1 0,1-1-1,1 0 1,-1-1 0,1 1-1,0 0 1,0-1 0,0 1 0,0-1-1,1 0 1,0 0 0,0 0-1,0-1 1,0 1 0,1-1-1,-1 0 1,1 0 0,0-1-1,0 1 1,0-1 0,0 0-1,0 0 1,0-1 0,1 0 0,-1 0-1,0 0 1,1 0 0,-1-1-1,1 0 1,0 0-42,60-40-5586,-33-1-6407,-18 19 1383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11701,'17'41'9854,"-6"23"-7880,-7-32-1500,-4-33-473,1 1-1,-1 0 1,0 0 0,0 0 0,1 0-1,-1 0 1,0-1 0,0 1 0,1 0-1,-1 0 1,0 0 0,0 0 0,1 0-1,-1 0 1,0 0 0,0 0 0,1 0-1,-1 0 1,0 0 0,1 0-1,-1 0 1,0 0 0,0 0 0,1 0-1,-1 0 1,0 1 0,0-1 0,1 0-1,-1 0 1,0 0 0,0 0 0,0 0-1,1 1 1,-1-1 0,0 0 0,0 0-1,0 0 1,1 1 0,-1-1-1,0 0 1,0 0 0,0 1 0,0-1-1,0 0 1,0 0 0,0 1 0,1-1-1,-1 0 1,0 0 0,0 1 0,0-1-1,0 0 1,0 1 0,0-1-1,0 0 0,8-23-11,12-77 171,-14 72-62,-5 22-87,0 0 0,0 0 0,1 0 0,0 0 1,0 0-1,0 0 0,1 1 0,-1-1 0,1 1 0,1-1 0,-1 1 1,1 0-1,0 1 0,1-3-11,-4 7 5,0-1 0,-1 1 0,1-1 1,0 1-1,-1-1 0,1 1 0,0 0 1,-1-1-1,1 1 0,0 0 0,0-1 0,0 1 1,-1 0-1,1 0 0,0 0 0,0 0 0,0 0 1,-1 0-1,1 0 0,0 0 0,0 0 0,0 0 1,-1 0-1,1 1 0,0-1 0,0 0 0,-1 0 1,1 1-1,0-1 0,0 1 0,-1-1 0,1 0 1,0 1-1,-1 0 0,1-1 0,-1 1 1,1-1-1,-1 1 0,1 0 0,-1-1 0,1 1 1,-1 0-1,0-1 0,1 1 0,-1 0 0,0 0 1,1-1-1,-1 1 0,0 1-5,11 41 621,-11-42-598,16 193 751,-1-220-16486,-10 8 5321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11013,'8'17'9302,"-2"18"-6551,-6-28-1974,31 248 2822,-31-247-3731,7 31-2753,-7-40-538,-5-8-8756,1 3 3372</inkml:trace>
  <inkml:trace contextRef="#ctx0" brushRef="#br0" timeOffset="300.891">4 218 14038,'17'-2'10580,"-1"-2"-6652,31-1-4178,-44 6 149,37 5-4690,-1-12-8926,-25-1 4046</inkml:trace>
  <inkml:trace contextRef="#ctx0" brushRef="#br0" timeOffset="569.845">390 119 10901,'-2'-6'10099,"-27"3"-7093,26 2-2946,0 1 0,1-1 1,-1 1-1,0 0 0,0 0 1,0 0-1,0 0 0,1 0 1,-1 1-1,0-1 0,0 1 1,0 0-1,1 0 0,-1 0 1,0 0-1,1 0 0,-1 1 1,1-1-1,0 1 0,-1 0 0,1-1 1,0 1-1,0 0 0,0 0 1,0 1-1,0-1 0,1 0 1,-1 0-1,1 1 0,-1-1 1,1 1-1,0 0 0,0-1 1,0 1-1,0 0 0,0 1-60,1 0 47,-1-1-1,1 1 1,0 0-1,0 0 1,0-1-1,1 1 1,-1 0-1,1-1 1,0 1-1,0 0 1,0-1-1,0 1 0,1-1 1,-1 1-1,1-1 1,0 0-1,0 0 1,0 0-1,1 0 1,-1 0-1,1 0 1,-1 0-1,1-1 1,0 0-1,0 1 1,0-1-1,0 0 1,1 0-1,-1-1 1,1 1-1,0 0-46,-2-1 6,58 46 585,-58-46-549,-1 1 1,1-1 0,-1 1 0,0 0-1,1 0 1,-1-1 0,0 1-1,0 0 1,0 0 0,-1 0 0,1 0-1,0 0 1,-1 0 0,1 0-1,-1 0 1,0 1 0,0-1 0,1 0-1,-2 0 1,1 0 0,0 0-1,0 0 1,-1 0 0,1 0 0,-1 1-1,1-1 1,-1 0 0,0 0-1,0-1 1,0 1 0,0 0 0,0 0-1,-2 1-42,-1 1 10,-1 0 0,0 0 0,-1-1 1,1 0-1,-1 0 0,1 0 0,-1-1 0,0 0 0,0 0 0,0 0 0,0-1 0,0 0 0,-1 0 0,1-1 0,0 1 0,0-1 1,0-1-1,-5 0-10,-16-14-2955,21 6-2552,3-1-4840,2-1-634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6:0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126 133 8020,'6'-6'11488,"-25"-19"-7009,15 24-4360,-1 0 1,1 1-1,-1-1 1,1 1-1,0 0 1,-1 0-1,1 1 1,-1-1-1,1 1 1,0 0-1,-1 0 1,1 1-1,0-1 0,0 1 1,0 0-1,0 0 1,0 0-1,0 1 1,1-1-1,-1 1 1,1 0-1,0 0 1,0 0-1,0 0 1,0 1-1,0-1 0,0 2-119,2-2-1,0-1-1,1 0 0,-1 1 0,1-1 0,0 0 0,0 1 0,0-1 0,0 1 0,0-1 0,1 1 0,-1-1 0,1 0 0,-1 1 1,1-1-1,0 0 0,0 1 0,0-1 0,0 0 0,0 0 0,1 0 0,-1 0 0,0 0 0,1 0 0,0-1 0,-1 1 1,1 0-1,0-1 0,0 1 0,0-1 0,0 1 0,0-1 0,0 0 0,1 0 0,-1 0 0,0 0 0,0-1 0,1 1 0,-1-1 1,1 1-1,-1-1 0,0 0 0,1 0 0,-1 0 0,1 0 0,-1 0 0,1 0 0,-1-1 0,0 1 0,1-1 0,0 0 2,73 14-7,-75-12 7,1 0 1,-1-1-1,1 1 1,-1 0-1,1 0 1,-1 0-1,1 0 1,-1 0-1,0 0 1,1 0-1,-1 1 1,0-1-1,0 0 1,0 1-1,0-1 1,0 1-1,-1-1 1,1 1-1,0 0 1,-1-1-1,1 1 1,-1-1-1,1 1 0,-1 0 1,0 0-1,0-1 1,1 1-1,-1 0 1,-1 0-1,1-1 1,0 1-1,0 0 1,-1-1-1,1 1 1,-1 0-1,1-1 1,-1 1-1,0 0 1,1-1-1,-1 1 1,0-1-1,0 0 1,-1 2-1,-1 1 31,0-1-1,-1 1 1,1 0 0,-1-1 0,0 0 0,0 0-1,0 0 1,0 0 0,-1-1 0,1 1 0,-1-1-1,1 0 1,-1-1 0,0 1 0,0-1 0,0 0 0,0 0-1,0 0 1,0-1 0,0 0 0,0 0 0,0 0-1,0-1 1,0 1 0,0-1 0,0 0 0,0-1-1,1 1 1,-1-1 0,0 0 0,1 0-31,-5-16-5322,13-3-7933,-1 14 3763</inkml:trace>
  <inkml:trace contextRef="#ctx0" brushRef="#br0" timeOffset="719.66">264 228 9604,'19'5'7479,"2"-6"-3846,40-19-1992,-54 17-1113,45-27-96,-51 29-419,0 0 0,0 0 0,-1 0 0,1 0 0,0 0 0,0 0 0,-1 0 0,1 0 0,-1 0 0,1-1 0,-1 1 0,1 0 0,-1 0 0,0-1 0,1 1 0,-1 0 0,0-1 0,0 1 0,0 0 0,0-1 0,0 1 0,-1 0-1,1 0 1,0-1 0,0 1 0,-1 0 0,1 0 0,-1-1 0,1 1 0,-1 0 0,0 0 0,1 0 0,-1 0 0,0 0 0,0 0 0,0 0 0,0 0 0,0 0 0,0 0 0,0 0 0,0 1 0,0-1 0,-1 0-13,-2-1 109,0 0 0,0 0 0,0 1 0,-1-1 0,1 1 0,-1 0 1,1 0-1,-1 1 0,1 0 0,-1-1 0,1 1 0,-1 1 0,0-1 0,1 1 0,-1 0 0,1 0 1,-1 0-1,1 0 0,0 1 0,0 0 0,-1 0 0,1 0 0,0 0 0,1 1 0,-1-1 0,0 1 0,1 0 1,-1 0-1,1 0 0,0 1 0,0-1 0,0 1 0,1 0 0,-1 0 0,1 0 0,0 0 0,0 0 1,0 0-1,1 0 0,0 1 0,-1-1 0,2 1 0,-1-1 0,0 1 0,1-1 0,0 2-109,-1-2 31,1-1-1,-1 1 0,1-1 1,0 1-1,0-1 0,0 0 1,1 1-1,-1-1 0,1 1 1,0-1-1,0 0 0,0 1 1,1-1-1,-1 0 1,1 0-1,-1 0 0,1 0 1,0 0-1,0 0 0,0-1 1,1 1-1,-1 0 0,1-1 1,-1 0-1,1 0 0,0 0 1,0 0-1,0 0 1,0 0-1,0-1 0,0 0 1,1 1-1,-1-1 0,0 0 1,1-1-1,-1 1 0,0 0 1,1-1-1,-1 0 0,1 0 1,-1 0-1,1 0 0,-1-1 1,1 1-1,2-2-30,63-31-3083,-49 16-2980,-4-2-4976,-8 8 981</inkml:trace>
  <inkml:trace contextRef="#ctx0" brushRef="#br0" timeOffset="1020.444">538 0 10261,'2'14'7256,"3"-1"-4564,1 14-699,-4-8-1065,21 185 2768,-24-216-13619,0 4 2454,1 2-1949</inkml:trace>
  <inkml:trace contextRef="#ctx0" brushRef="#br0" timeOffset="1289.99">518 160 11605,'12'4'9624,"2"-1"-4125,3-3-2919,11-1-3292,3 1 134,-8 0-5299,-8 0-4784,-6 0-803</inkml:trace>
  <inkml:trace contextRef="#ctx0" brushRef="#br0" timeOffset="1891.025">828 107 10405,'-19'-15'10617,"-42"18"-5801,60-2-4776,-1-1 0,1 1-1,-1 0 1,1 0-1,0 0 1,-1 0 0,1 0-1,0 0 1,0 1-1,0-1 1,0 0-1,0 1 1,0-1 0,0 0-1,1 1 1,-1-1-1,0 1 1,1-1 0,-1 1-1,1 0 1,-1-1-1,1 1 1,0-1-1,0 1 1,0 0 0,0-1-1,0 1 1,0 0-1,0-1 1,0 1-1,1-1 1,-1 1 0,1 0-1,-1-1 1,1 1-1,0-1 1,-1 1 0,1-1-1,0 0 1,0 1-1,0-1 1,0 0-1,0 1 1,0-1 0,1 0-1,-1 0 1,0 0-1,1 0 1,-1 0 0,0 0-1,1-1 1,-1 1-1,1 0 1,-1-1-1,1 1 1,0-1 0,-1 0-1,1 1 1,-1-1-1,1 0 1,1 0-40,0 0 4,1 0 1,-1-1-1,0 2 1,0-1-1,0 0 0,1 1 1,-1-1-1,0 1 1,0 0-1,0 0 1,0 0-1,0 0 0,0 1 1,-1-1-1,1 1 1,0 0-1,-1-1 1,1 1-1,-1 0 0,1 1 1,-1-1-1,0 0 1,0 1-1,0-1 1,0 1-1,-1 0 0,1 0 1,-1-1-1,0 1 1,1 0-1,-1 0 1,0 0-1,-1 0 0,1 1 1,-1-1-1,1 0 1,-1 0-1,0 0 1,0 0-1,0 1 0,-1-1-4,0 1 36,-1-1 0,1 0-1,-1 0 1,0 0 0,0 0 0,0 0-1,-1-1 1,1 1 0,0-1-1,-1 1 1,0-1 0,0 0 0,0 0-1,0 0 1,0 0 0,0-1-1,0 1 1,0-1 0,-1 0 0,1 0-1,0 0 1,-1 0 0,1-1-1,-1 1 1,1-1 0,-1 0-1,1 0 1,-1 0 0,1-1 0,-1 1-1,1-1 1,-1 0 0,1 1-1,-1-2 1,1 1 0,0 0 0,0-1-1,0 1 1,-2-2-36,-2-19-13059,7 17 6824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11141,'16'19'8754,"-7"25"-6461,-8-34-1414,21 151 1863,-8-187-2427,27-139-360,-41 164 42,0 0 0,0 0 0,1 0 0,-1 0 0,0 0 0,1 0 0,-1 0 0,1 0 0,-1 0 0,1 0 0,-1 0 0,1 0 0,-1 0 0,1 0 0,0 0 0,0 1 0,-1-1 0,1 0 0,0 1 0,0-1 0,0 0 0,0 1 0,0-1 0,0 1 0,0-1 0,0 1 0,0 0 0,0-1 1,0 1-1,0 0 0,0 0 0,0 0 0,0 0 0,0 0 0,0 0 0,1 0 0,-1 0 0,0 0 0,0 0 0,0 0 0,0 1 0,0-1 0,0 1 0,0-1 0,0 1 0,0-1 0,0 1 0,0-1 0,0 1 0,-1 0 0,1-1 0,0 1 0,0 0 0,-1 0 0,1 0 0,0-1 0,-1 1 0,1 0 0,-1 0 0,1 0 1,-1 0-1,1 1 3,58 159-7,-56-149 6,-3-13 1,0 1 1,0 0-1,1 0 0,-1 0 1,0-1-1,0 1 1,1 0-1,-1 0 1,0 0-1,1-1 1,-1 1-1,0 0 1,0 0-1,1 0 1,-1 0-1,0 0 1,1 0-1,-1 0 1,0 0-1,1 0 1,-1 0-1,0 0 1,1 0-1,-1 0 1,0 0-1,1 0 1,-1 0-1,0 0 1,1 0-1,-1 0 1,0 0-1,1 0 1,-1 1-1,0-1 1,1 0-1,-1 0 1,0 0-1,0 1 1,1-1-1,-1 0 1,0 0-1,0 1 1,0-1-1,1 0 1,-1 1-1,0-1 1,0 0-1,0 0 1,0 1-1,0-1 1,0 0-1,1 1 1,-1-1-1,7-29 43,-3-4-19,-4 24-14,0 0 0,1 0-1,0 1 1,1-1 0,0 0 0,0 1 0,1-1 0,0 1 0,0 0-1,1 0 1,0 0 0,1 0 0,0-1-10,-2 9 51,-1-1-1,0 1 1,0-1 0,1 1 0,-1 0 0,0 0-1,0 0 1,1 0 0,-1 1 0,0-1-1,0 0 1,1 1 0,-1 0 0,0-1-1,0 1 1,0 0 0,0 0 0,0 0 0,0 1-1,0-1 1,0 0 0,0 1 0,-1-1-1,1 1 1,-1-1 0,1 1 0,-1 0 0,1 0-1,-1 0 1,0 0 0,0 0 0,0 0-1,0 0 1,0 0 0,-1 0 0,1 0-1,0 1 1,-1-1 0,0 1-51,3 2 106,2 5-15,0 0 0,-1 0 0,-1 1 0,0-1 0,0 1 0,-1 0 0,0 0 0,-1 0 0,0 6-91,2 16-635,-2-25-644,-1-9-11314,1-2 8444,1-2-6192</inkml:trace>
  <inkml:trace contextRef="#ctx0" brushRef="#br0" timeOffset="353.587">440 150 10197,'8'0'2687,"32"-1"4547,50-21-1988,-88 20-5219,0 1 0,-1 0 1,1-1-1,-1 0 0,1 1 0,-1-1 1,0 0-1,1 0 0,-1 1 1,0-1-1,0 0 0,0 0 1,-1 0-1,1 0 0,0-1 0,-1 1 1,0 0-1,1 0 0,-1 0 1,0 0-1,0-1 0,0 1 1,0 0-1,0 0 0,-1 0 0,1 0 1,-1-1-1,1 1 0,-1 0 1,0 0-1,0 0 0,0 0 1,0 0-1,0 1 0,0-1 0,-1 0 1,1 0-1,-1 1 0,1-1 1,-1 1-1,1-1 0,-1 1 1,0 0-1,0-1 0,0 1 1,0 0-1,0 0 0,0 1 0,0-1 1,0 0-1,0 1 0,0-1 1,0 1-1,0-1 0,0 1 1,-1 0-1,1 0 0,0 0 0,0 0 1,-2 1-28,0 3 57,0 1 1,0-1-1,1 1 1,-1 0-1,1 0 1,0 1-1,1-1 1,-1 1-1,1-1 1,0 1-1,0 0 1,1 0 0,0-1-1,0 1 1,0 0-1,1 3-57,-2-5 27,1 1 0,0-1 0,0 1 0,1-1 0,-1 0 0,1 1 0,0-1-1,0 1 1,0-1 0,1 1 0,0-1 0,0 1 0,0-1 0,0 0 0,1 1 0,-1-1 0,1 0 0,0 0 0,0 0 0,1 0-1,-1-1 1,1 2-27,1-5-406,-1 0 0,1 1 0,-1-1 0,0 0 0,1-1 0,-1 1 0,1-1 1,-1 1-1,0-1 0,1 0 0,-1-1 0,0 1 0,0 0 0,0-1 0,0 1 0,0-1 0,0 0 0,-1 0 0,3-3 406,11-4-4639,-2 2-1799,-1-2-3270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11989,'0'49'8232,"0"11"-2387,0 1-3657,12 121-3155,-7-174-2325,14-16-12040,-10 2 6685</inkml:trace>
  <inkml:trace contextRef="#ctx0" brushRef="#br0" timeOffset="248.053">120 247 9028,'16'0'3726,"30"0"2118,2-7-3396,-45 6-2376,-1 1 0,1-1 0,0 1 0,-1-1 0,1 0 0,-1 0 0,0 0 0,1-1 0,-1 1 0,0-1 0,0 1 0,0-1 0,1 0 0,-2 1 0,1-1 0,0 0 0,0 0 0,-1-1 0,1 1 0,-1 0 0,0 0 0,1-1-1,-1 1 1,0-1 0,0 1 0,-1-1 0,1 1 0,-1-1 0,1 0 0,-1 1 0,0-3-72,0 2 56,-1 0 0,0 1-1,0-1 1,0 1 0,0-1 0,0 1-1,-1 0 1,1 0 0,-1-1-1,1 1 1,-1 0 0,0 0-1,0 0 1,0 1 0,0-1 0,0 0-1,0 1 1,-1-1 0,1 1-1,0 0 1,-1 0 0,1 0 0,-1 0-1,1 0 1,-1 0 0,0 1-1,1-1 1,-1 1 0,0 0-1,1 0 1,-1 0 0,0 0 0,0 0-1,1 1 1,-1-1 0,1 1-1,-1-1 1,0 1 0,1 0 0,-1 0-1,1 0 1,0 1 0,-1-1-1,1 1 1,0-1 0,0 1-1,0 0 1,0-1 0,0 1 0,-1 1-56,-2 3 175,0 0 0,0 1 0,1-1 0,-1 1 0,2 0 0,-1 0 0,1 0 0,0 0 0,0 1 0,1-1 0,0 1 0,0-1 0,1 1 0,0 0 0,1 0 0,-1 0 0,1 0 0,1-1 0,0 1 0,1 6-175,-1-11-7,0 0 0,0-1 1,0 1-1,0 0 0,1 0 1,0 0-1,-1-1 0,1 1 0,0-1 1,0 1-1,1-1 0,-1 0 0,0 0 1,1 0-1,-1 0 0,1 0 1,0-1-1,0 1 0,-1-1 0,1 0 1,0 0-1,0 0 0,0 0 1,0 0-1,0 0 0,1-1 0,-1 0 1,0 0-1,0 0 0,1 0 7,58-18-7300,-36 0-3972,-11 6 499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12374,'4'11'3441,"0"-1"161,-1 4-1409,0-3-576,-1 2-401,1 2-351,-1 1-289,0-4-176,-2 1-256,0-2-304,-1-4-304,1-4-561,-1-3-591,1 0-2162,0-1-2833,2-4-6147</inkml:trace>
  <inkml:trace contextRef="#ctx0" brushRef="#br0" timeOffset="1">19 49 11877,'-1'0'2754,"1"2"95,1 3-1841,3 0-863,0 1-1058,4-2-1760,4-1-2225,5-3-5235</inkml:trace>
  <inkml:trace contextRef="#ctx0" brushRef="#br0" timeOffset="338.033">234 66 12662,'-31'5'9945,"8"9"-5574,20-11-4287,1 0 1,-1 1 0,1-1-1,-1 1 1,1 0 0,0-1-1,1 1 1,-1 0 0,0 0-1,1 1 1,0-1 0,0 0-1,1 0 1,-1 0 0,1 1-1,0-1 1,0 0 0,0 1-1,0-1-84,2 0 11,0-1-1,0 0 0,0 0 1,0 0-1,0 0 0,1 0 0,-1 0 1,1 0-1,0-1 0,0 0 0,0 1 1,0-1-1,0 0 0,0 0 1,1-1-1,-1 1 0,0-1 0,1 0 1,0 1-1,-1-2 0,1 1 1,3 0-11,17 8-18,-22-8 37,0 0 0,0-1 0,0 1 1,0 0-1,0 1 0,0-1 1,0 0-1,0 1 0,0-1 1,-1 1-1,1-1 0,-1 1 1,1 0-1,-1-1 0,1 1 1,-1 0-1,0 0 0,0 0 1,0 0-1,0 0 0,0 1 1,-1-1-1,1 0 0,0 0 1,-1 0-1,0 1 0,0-1 1,0 0-1,1 1 0,-2-1 1,1 0-1,0 0 0,0 1 1,-1-1-1,0 0 0,1 0 1,-1 0-1,0 1 0,0-1 1,0 0-1,0 0 0,0 0 1,-1-1-1,1 1 0,0 0 1,-1 0-1,0-1 0,1 1 1,-1-1-1,0 1 0,0-1 1,0 0-1,-2 1-19,-53 9-159,56-11 41,0 0 0,0 0-1,0-1 1,0 1 0,0 0 0,0 0 0,0-1-1,0 1 1,0-1 0,1 1 0,-1-1 0,0 1-1,0-1 1,0 0 0,0 1 0,1-1 0,-1 0-1,0 0 1,1 0 0,-1 1 0,1-1 0,-1 0-1,1 0 1,-1 0 0,1 0 0,-1 0 0,1 0-1,0 0 1,0 0 0,-1 0 0,1 0 0,0 0-1,0 0 1,0 0 118,5-44-14294,1 24 2963</inkml:trace>
  <inkml:trace contextRef="#ctx0" brushRef="#br0" timeOffset="509.499">375 1 13110,'28'23'8994,"-9"9"-4551,7 79-2700,-24-99-1295,0 73-473,-7-49-3818,2-30 1532,-5-3-7893,0-2-2135</inkml:trace>
  <inkml:trace contextRef="#ctx0" brushRef="#br0" timeOffset="738.798">360 193 12646,'3'0'3697,"4"-1"161,3 0-1169,3-3-816,1-2-480,1 0-305,0 2-255,0 0-369,1 2-192,-2 2-32,-1 0-112,-2 1-288,-1-1-272,-2-1-1185,2-3-688,-1-6-1841,2-4-3009,5-6-6195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75 131 8196,'-19'-6'10293,"2"21"-6615,-5 29-2448,21-41-755,-1 2-405,-1 1 0,1-1-1,0 1 1,0 0-1,1 0 1,-1 0 0,1 0-1,1 0 1,-1 0 0,1 1-1,0-1 1,1 0-1,-1 0 1,1 0 0,0 0-1,1 0 1,0 0 0,0 0-1,0 0 1,0-1 0,1 1-1,0-1 1,0 0-1,0 1 1,1-1 0,0-1-1,0 1 1,0-1 0,1 1-1,0 0-69,1-4 7,-1 1 0,1-1 0,0 0 0,0 0 0,-1 0 0,1-1 0,0 0 0,0 0 0,-1-1 0,1 1 0,0-1 0,0-1 0,-1 1 0,1-1 0,-1 0 0,1 0 0,-1 0-1,0-1 1,0 0 0,0 0 0,0 0 0,-1-1 0,5-3-7,-7 5-6,1-1 0,-1 0 0,1-1 0,-1 1 0,0 0 0,0-1-1,-1 1 1,1-1 0,-1 1 0,1-1 0,-1 0 0,0 1 0,-1-1 0,1 0-1,-1 0 1,1 0 0,-1 0 0,0 0 0,-1 0 0,1 1 0,-1-1 0,1 0-1,-1 0 1,0 0 0,-1 1 0,1-1 0,-1 1 0,1-1 0,-1 1 0,0-1-1,0 1 1,-1 0 0,1 0 0,-1 0 0,1 0 0,-1 0 0,0 1 0,0-1-1,0 1 1,0 0 0,-1 0 0,1 0 0,-1 0 0,-3-1 6,-65-31-3733,72 34 3586,-3-2-2040,5-1-7452,2-2-491</inkml:trace>
  <inkml:trace contextRef="#ctx0" brushRef="#br0" timeOffset="246.95">465 34 12550,'-1'-2'483,"1"0"0,-1 0 0,0 0 0,0 0 0,0 0 1,0 1-1,-1-1 0,1 0 0,0 1 0,-1-1 0,1 1 0,-1-1 1,0 1-1,1 0 0,-1-1 0,0 1 0,0 0 0,0 0 0,0 0 0,0 1 1,0-1-1,0 0 0,-1 1-483,0-1 154,0 1 0,-1 1-1,1-1 1,0 0 0,0 1 0,-1-1 0,1 1 0,0 0 0,0 0 0,0 1-1,0-1 1,0 1 0,0-1 0,0 1 0,0 0 0,1 0 0,-1 0 0,1 0-1,-1 1 1,1-1 0,0 1 0,0-1-154,-4 7 117,0 0 0,1 0 0,0 1 0,1 0 0,0 0 0,0 0 0,1 0 0,0 0 0,1 1 0,0-1 0,1 1 0,0-1 0,1 1 0,0 0 0,1-1 0,0 1 0,0-1 0,1 1 0,1-1 0,-1 1 0,2-1 0,-1 0 0,2 0-1,-1-1 1,1 1 0,1-1-117,-3-3-511,12 24 1161,-16-26-7845,-14-16-4368,4 4 110</inkml:trace>
  <inkml:trace contextRef="#ctx0" brushRef="#br0" timeOffset="431.45">282 261 13046,'9'2'3602,"3"-2"175,4-1-1712,0-2-416,1 0-320,1-1-417,1 1-304,-3 0-159,3 1-241,-2 0-336,1-1-433,-1-1-1023,5-6-289,4-1-2081,2-2-2881,0-3-5859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31 270 11509,'11'17'8465,"-4"5"-4267,-2 49-2941,-5-60-719,-5-1-3889,-2-17-8039,4 2 180</inkml:trace>
  <inkml:trace contextRef="#ctx0" brushRef="#br0" timeOffset="264.833">0 112 8788,'1'3'2369,"0"0"-16,1 2-384,0 0-1457,2 1-496,2 0-2225,-1-2-2065,2-2-5234</inkml:trace>
  <inkml:trace contextRef="#ctx0" brushRef="#br0" timeOffset="531.987">161 275 10741,'7'53'8814,"18"22"-4865,-24-75-3947,-1 0 1,1 0-1,0 0 0,-1-1 0,1 1 0,-1 0 1,1 0-1,-1-1 0,1 1 0,0 0 1,-1-1-1,1 1 0,-1 0 0,0-1 1,1 1-1,-1-1 0,1 1 0,-1-1 1,0 1-1,1-1 0,-1 1 0,0-1 0,1 0 1,-1 1-1,0-1 0,0 1 0,0-1 1,1 0-1,-1 1 0,0-1 0,0 1 1,0-1-1,0 0 0,0 1 0,0-1 0,0 0 1,-1 1-1,1-1 0,0 1 0,0-1 1,0 0-1,-1 1 0,1-1 0,0 1 1,0-1-1,-1 1 0,1-1 0,-1 1 0,1-1-2,18-101 89,-17 99-90,0 0 0,0 1 0,0-1 1,0 1-1,0-1 0,1 1 0,-1 0 0,1 0 0,-1-1 0,1 1 0,0 0 0,0 0 0,0 1 0,0-1 1,0 0-1,0 1 0,1-1 0,-1 1 0,1 0 0,-1-1 0,1 1 0,-1 1 0,1-1 0,-1 0 1,1 0-1,0 1 0,-1 0 0,1-1 0,0 1 0,0 0 0,-1 0 0,1 1 0,0-1 0,-1 1 0,1-1 1,2 2-1,0 2 96,0 0-1,0 1 1,0 0-1,0 0 1,-1 0-1,0 0 1,0 1-1,-1 0 0,1 0 1,-1 0-1,0 0 1,-1 0-1,1 1 1,-1-1-1,0 4-94,15 103-1513,-3-117-12597,-7-1 4663</inkml:trace>
  <inkml:trace contextRef="#ctx0" brushRef="#br0" timeOffset="948.288">582 208 9604,'-7'-21'7390,"-11"11"-3708,15 10-3493,-1 0 1,0 0 0,0 0-1,1 0 1,-1 0-1,0 1 1,1 0 0,-1 0-1,0 0 1,1 0-1,-1 0 1,1 1 0,0-1-1,-1 1 1,1 0-1,0 0 1,-1 1-190,2-1 41,-1 0 0,1 0 1,0 1-1,0-1 0,0 0 0,0 1 0,0 0 1,0-1-1,1 1 0,-1 0 0,1 0 0,0 0 1,0 0-1,0 0 0,0 0 0,1 0 0,-1 1 1,1-1-1,0 0 0,-1 0 0,2 0 0,-1 1 1,0-1-1,1 0 0,-1 0 0,1 0 0,0 0 1,0 0-1,0 0 0,0 0 0,1 0 0,-1 0 1,1 0-1,0-1 0,0 1 0,0-1 0,0 1 1,0-1-1,0 0 0,1 0 0,-1 0 0,1 0 1,-1 0-1,1 0 0,1 0-41,1 0 1,62 28 108,-65-29-71,0 0-1,-1 0 1,0 0-1,1 1 1,-1-1-1,0 1 1,1-1-1,-1 1 1,0-1-1,0 1 0,0-1 1,-1 1-1,1 0 1,0 0-1,0 0 1,-1-1-1,0 1 1,1 0-1,-1 0 1,0 0-1,0 0 1,0 0-1,0 0 1,0-1-1,0 1 1,0 0-1,-1 0 1,1 0-1,-1 0 0,1 0 1,-1-1-1,0 1 1,0 0-1,1-1 1,-1 1-1,0 0 1,-1 0-38,-1 1 22,1 0 0,-1-1 0,1 1 0,-1-1 0,0 1 1,0-1-1,0 0 0,0 0 0,0-1 0,0 1 0,-1-1 0,1 1 1,-1-1-1,1 0 0,-1 0 0,1 0 0,-1-1 0,0 1 0,0-1-22,-42-9-2528,35-12-2445,11 3-4143,3 3-1921</inkml:trace>
  <inkml:trace contextRef="#ctx0" brushRef="#br0" timeOffset="1217.804">728 113 10757,'20'36'12217,"-11"33"-8675,-7-36-2264,19 132-1238,-21-164-4565,-3-10-7832,1 2 1421</inkml:trace>
  <inkml:trace contextRef="#ctx0" brushRef="#br0" timeOffset="1402.732">658 295 12934,'4'7'7030,"7"-1"-3586,24 3-411,37-9-62,-26-14-7652,-36 13-1114,-2 0-2742,-2 0-1846</inkml:trace>
  <inkml:trace contextRef="#ctx0" brushRef="#br0" timeOffset="1652.821">912 298 11797,'62'-4'10265,"18"-2"-6947,-78 5-3311,0 0 0,0 0 0,-1 0 0,1 1 0,0-2-1,0 1 1,0 0 0,-1 0 0,1-1 0,-1 1 0,1 0 0,-1-1 0,0 0 0,1 1 0,-1-1 0,0 0 0,0 0 0,0 1 0,0-1 0,0 0 0,-1 0 0,1 0 0,-1 0 0,1 0 0,-1 0 0,0 0 0,1 0 0,-1 0 0,0-1 0,-1 1 0,1 0 0,0 0 0,0 0 0,-1 0 0,1 0 0,-1 0 0,0 0 0,0 0 0,0 0 0,1 1 0,-2-1 0,1 0 0,0 0 0,0 1 0,-1-1 0,1 1 0,0-1 0,-1 1 0,0-1 0,1 1 0,-1 0-1,0 0 1,0 0 0,1 0 0,-1 0 0,0 0 0,0 1 0,0-1 0,0 1 0,0-1 0,0 1 0,0-1 0,0 1 0,0 0 0,-2 0-7,1 1 28,0-1 0,1 1-1,-1 0 1,0 0 0,0 0 0,1 0-1,-1 0 1,1 0 0,-1 1 0,1-1 0,-1 1-1,1 0 1,0-1 0,0 1 0,0 0-1,0 1 1,0-1 0,0 0 0,0 1-1,1-1 1,-1 0 0,1 1 0,0 0-1,0-1 1,0 1 0,0 0 0,0 0 0,1-1-1,-1 3-27,-9 86 2565,9-88-2550,1-1 1,0 0 0,0 1-1,0-1 1,0 1 0,0-1-1,0 0 1,1 1 0,-1-1-1,1 1 1,0-1 0,0 0-1,0 0 1,0 1 0,0-1-1,0 0 1,0 0 0,1 0-1,-1 0 1,1 0 0,-1-1-1,1 1 1,0 0 0,0-1-1,0 1 1,0-1 0,0 0-1,0 1 1,0-1 0,0 0-1,1 0 1,-1-1 0,0 1-1,1 0 1,-1-1 0,0 1-1,1-1 1,-1 0 0,1 0-1,-1 0 1,0 0-1,1 0 1,-1 0 0,1-1-1,-1 1 1,0-1 0,1 0-1,-1 0 1,0 0 0,0 0-1,1 0 1,-1 0 0,0 0-1,0-1-15,40-28-5048,-28 19 94,-1-1-3668,-3 3-2786</inkml:trace>
  <inkml:trace contextRef="#ctx0" brushRef="#br0" timeOffset="2087.771">1215 197 12598,'34'-20'10899,"2"31"-7055,29 50-3653,-57-52 415,0 1-563,-1 0 1,0 0-1,-1 1 0,0 0 0,-1 0 0,0 0 0,-1 1 1,0-1-1,0 1 0,-2 0 0,2 8-43,-3-14-29,11 17-718,-15-54-91,2 25 841,-1-1 1,0 1-1,0 0 1,0 0-1,-1 0 0,0 0 1,0 0-1,0 1 1,-1-1-1,0 1 0,0 0 1,0 0-1,-1 0 1,1 1-1,-1-1 0,0 1 1,-1 0-1,1 1 1,-1-1-1,1 1 1,-1 0-1,0 0 0,0 1 1,0 0-1,-1 0 1,1 1-1,0-1 0,-1 1 1,-1 0-4,3 3 77,1-1 1,-1 1-1,1 0 1,-1 0-1,1 0 1,0 1-1,0-1 1,0 1-1,0 0 1,0 0-1,0 1 1,1-1-1,0 1 1,0-1-1,0 1 1,0 0-1,0 0 1,1 1-1,0-1 1,0 0-1,0 1 1,0 0-1,1-1 1,-1 1-1,1 0 1,0 0-1,1-1 1,-1 1-1,1 0 1,0 0-1,1 0 1,-1 0-1,1 0 1,-1-1-1,2 1 1,-1 0-1,0-1 1,1 1-1,1 1-77,-1-3-22,0-1 1,0 0-1,0 0 0,0 0 0,1 0 0,-1 0 0,1 0 0,-1 0 0,1-1 0,0 1 0,0-1 0,0 0 0,-1 0 0,1 0 0,0 0 0,0-1 0,1 1 0,-1-1 0,0 1 0,0-1 0,0 0 0,0 0 0,0-1 0,0 1 0,0-1 0,0 1 0,0-1 0,0 0 0,0 0 0,2-2 22,86-43-6853,-74 34 2892,0-2-3305,0-4-4099</inkml:trace>
  <inkml:trace contextRef="#ctx0" brushRef="#br0" timeOffset="2298.387">1632 201 13174,'-17'-7'8319,"-4"7"-4233,-37 25-1607,54-21-2411,0 1 0,0-1 0,0 1-1,1 0 1,0 1 0,-1-1 0,2 0 0,-1 1-1,1 0 1,0-1 0,0 1 0,0 0 0,1 0-1,0 0 1,0 0 0,1 1 0,-1 4-68,1-8 11,0 0 0,0 0 0,1 0 1,-1 0-1,1-1 0,-1 1 0,1 0 1,0 0-1,0 0 0,0-1 0,0 1 1,0-1-1,1 1 0,-1-1 0,1 1 1,0-1-1,0 0 0,0 1 0,0-1 1,0 0-1,0-1 0,0 1 0,1 0 1,-1 0-1,1-1 0,-1 0 0,1 1 1,0-1-1,0 0 0,-1 0 0,1-1 1,0 1-1,0-1 0,0 1 0,0-1 1,0 0-1,0 0-11,47-11-1134,-46 8 715,0 0-1,0-1 1,0 1 0,-1-1 0,0 0-1,1 0 1,-2 0 0,1 0 0,0-1 0,-1 1-1,0-1 1,0 1 0,0-1 0,0 0-1,-1 0 1,0 0 0,0 0 0,0 0-1,0 0 1,-1 0 0,0-1 419,1-45-9311,-1 24-1051</inkml:trace>
  <inkml:trace contextRef="#ctx0" brushRef="#br0" timeOffset="2551.202">1654 34 6851,'-1'-12'1372,"-1"-9"8189,5 36-2520,11 96-2120,1 56-3653,-14-144-1483,2 25 486,2-17-5177,-7-30-7940,-1-6-456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12502,'7'11'8631,"-2"-21"-4765,-1-21-2250,-5-139 1321,1 169-2980,1 0-1,-1 0 0,1 1 0,-1-1 1,1 0-1,0 0 0,-1 1 1,1-1-1,0 1 0,-1-1 1,1 0-1,0 1 0,0-1 0,0 1 1,0 0-1,-1-1 0,1 1 1,0 0-1,0-1 0,0 1 1,0 0-1,0 0 0,0 0 1,0 0-1,0 0 0,0 0 0,0 0 1,-1 0-1,1 0 0,0 0 1,0 1-1,0-1 0,0 0 1,0 1-1,0-1 0,0 1 1,-1-1-1,1 1 0,0-1 0,0 1 1,-1-1-1,1 1 44,13 3-2380,22-6-4890,-11-7-1483,-9 0-545</inkml:trace>
  <inkml:trace contextRef="#ctx0" brushRef="#br0" timeOffset="322.398">328 37 9861,'-6'-24'7481,"-9"12"-3286,12 12-4053,1 0 1,-1-1 0,0 1-1,1 0 1,-1 0 0,0 1-1,1-1 1,-1 1 0,0-1-1,1 1 1,-1 0 0,1 0-1,-1 0 1,1 0 0,0 0-1,-1 1 1,1-1 0,0 1-1,0-1 1,0 1 0,0 0-1,0 0 1,0 0 0,0 0-143,0 0 43,0 0 0,0 0 0,0 0-1,0 0 1,0 0 0,0 0 0,1 1 0,-1-1 0,1 1 0,-1-1 0,1 1 0,0-1 0,0 1 0,0 0 0,0-1 0,1 1 0,-1 0-1,1 0 1,0 0 0,-1-1 0,1 1 0,1 0 0,-1 0 0,0 0 0,1-1 0,-1 1 0,1 0 0,0 0 0,0-1 0,0 1 0,0 0-1,0-1 1,1 1 0,-1-1 0,1 0 0,0 1 0,-1-1 0,1 0 0,0 0 0,0 0 0,0 0 0,1-1 0,-1 1 0,1 0-43,3 2 60,-2-3 4,1 1 0,-1 1-1,0-1 1,0 0-1,0 1 1,0 0 0,-1 0-1,1 0 1,-1 0 0,0 1-1,0-1 1,0 1 0,0 0-1,0 0 1,-1 0 0,0 0-1,0 0 1,0 0 0,0 1-1,-1-1 1,1 1 0,-1-1-1,0 1 1,-1 0 0,1-1-1,-1 1 1,0 2-64,0-4 21,0 0 0,0 0 1,-1 0-1,1 0 0,-1 0 0,0 0 0,1 0 0,-1 0 0,-1-1 1,1 1-1,0 0 0,-1-1 0,1 1 0,-1-1 0,0 1 0,0-1 1,0 0-1,0 0 0,0 0 0,0 0 0,0 0 0,-1 0 0,1-1 1,-1 1-1,0-1 0,1 0 0,-1 1 0,0-1 0,0 0 0,1-1 1,-1 1-1,0 0 0,0-1 0,0 0 0,0 0 0,0 0 0,0 0 1,0 0-1,0 0 0,-1-1-21,-60-13-2962,45 3-1967,0-2-4089,3-1-3532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10309,'6'11'11208,"3"6"-7095,12 29-2803,55 154 851,-63-113-3206,-14-87 651,0 1 1,0-1 0,0 1 0,0-1 0,0 1 0,0-1 0,1 1-1,-1-1 1,0 0 0,0 1 0,0-1 0,0 0 0,-1 0 0,1 0 0,0 0-1,0 0 1,0 0 0,0 0 0,0 0 0,0 0 0,0-1 0,0 1-1,0 0 1,0-1 0,0 1 0,0 0 0,1-1 0,-1 1 0,0-1 0,0 0-1,0 1 1,0-1 0,1 0 0,-1 1 0,0-1 0,1 0 0,-1 0-1,0 0 1,1 0 0,-1 1 0,1-1 0,-1-1 393,-16-20-11528</inkml:trace>
  <inkml:trace contextRef="#ctx0" brushRef="#br0" timeOffset="262.993">36 125 10821,'53'-23'7735,"3"23"-3393,-51 0-4236,-1 1 0,1 0 0,-1 0-1,0 1 1,1-1 0,-1 1 0,0 0 0,0 0 0,0 1 0,0-1 0,0 1 0,-1-1-1,1 1 1,-1 0 0,0 1 0,1-1 0,-2 1 0,1-1 0,0 1 0,-1 0 0,1 0 0,-1 0-1,0 0 1,-1 0 0,1 1 0,-1-1 0,0 0 0,0 1 0,0-1 0,0 1 0,-1 0-1,0-1 1,0 1 0,0-1 0,-1 3-106,0-3-44,-1 1-1,1 0 1,-2 0 0,1-1-1,0 1 1,-1-1-1,0 1 1,0-1-1,0 0 1,0 0 0,-1-1-1,0 1 1,1-1-1,-1 1 1,-1-1 0,1 0-1,0-1 1,-1 1-1,1-1 1,-1 0-1,0 0 1,0 0 0,0-1-1,0 0 1,0 0-1,0 0 1,0 0 0,0-1-1,0 0 1,0 0-1,0 0 1,0-1 0,0 1-1,-5-2 45,1-3-3007,7-3-8048,6 2 39</inkml:trace>
  <inkml:trace contextRef="#ctx0" brushRef="#br0" timeOffset="632.778">346 155 10949,'-2'11'8159,"-2"1"-4575,-3 10-1355,6-18-2167,-1 1 1,2 0 0,-1-1-1,0 1 1,1 0 0,0 0-1,0 0 1,1-1 0,-1 1-1,1 0 1,0-1 0,0 1-1,0 0 1,1-1 0,0 1-1,0-1 1,0 0 0,0 0-1,1 0 1,-1 0 0,1 0-1,0 0 1,1-1 0,-1 1-1,0-1 1,1 0 0,0 0-1,0 0 1,0 0 0,0-1-1,0 0 1,0 0 0,1 0-1,-1 0 1,1-1 0,-1 1-1,1-1 1,0 0 0,0-1-63,0 0-72,0 0 1,0-1 0,0 1 0,0-1 0,0 0-1,0-1 1,0 1 0,0-1 0,-1 0 0,1 0-1,-1-1 1,1 1 0,-1-1 0,0 0 0,0 0-1,0-1 1,0 1 0,-1-1 0,1 0 0,-1 0-1,0 0 1,0 0 0,0 0 0,-1-1 0,0 1-1,0-1 1,0 0 0,0 0 0,0 1 0,-1-1-1,0 0 1,0 0 0,-1 0 0,1-1 0,-1-1 71,-4 2-23,0-1 1,-1 0 0,1 1-1,-1 0 1,0 0-1,-1 1 1,1-1 0,-1 1-1,0 0 1,0 1 0,0-1-1,0 1 1,0 0-1,-1 1 1,0 0 0,1 0-1,-1 0 1,-4 0 22,-35 3-1645,36 8-2481,6 6-4929,5-8-573</inkml:trace>
  <inkml:trace contextRef="#ctx0" brushRef="#br0" timeOffset="864.537">611 148 12774,'16'23'9154,"-6"3"-4899,4 56-3695,-15-77-2626,-3-15-11331,4-1 2133</inkml:trace>
  <inkml:trace contextRef="#ctx0" brushRef="#br0" timeOffset="865.537">606 46 11589,'1'-1'2882,"0"0"-1,2 4-1616,2 2-385,-1 1-640,1 0-656,0 0-2369,3 4-2466,1 0-6018</inkml:trace>
  <inkml:trace contextRef="#ctx0" brushRef="#br0" timeOffset="1216.802">731 249 10373,'11'11'9274,"-9"-42"-5884,-2 17-3550,1 4 245,0 0-1,0-1 1,2 1 0,-1 0-1,1 0 1,0 0 0,1 1-1,1-1 1,-1 1 0,1 0-1,5-6-84,-8 14 3,0 1 1,1 0-1,-1-1 0,0 1 0,0 0 1,0 0-1,0 1 0,1-1 0,-1 0 0,0 1 1,0-1-1,0 1 0,0 0 0,0 0 0,0 0 1,0 0-1,0 0 0,0 0 0,-1 0 1,1 1-1,0-1 0,-1 1 0,1-1 0,-1 1 1,1-1-1,-1 1 0,0 0 0,0 0 0,0 0 1,0 0-1,0 0 0,0 0 0,0 0 1,0 0-1,-1 0 0,1 0 0,-1 0-3,5 6-25,2 3 6,-2-5 15,0 0 1,-1 1-1,0-1 0,0 1 0,0 0 0,-1 0 0,0 0 1,-1 0-1,1 0 0,-1 1 0,-1-1 0,1 1 0,-1-1 1,0 9 3,-5-13-2788,-5-17-6247,9 13 7539,-4-9-8999</inkml:trace>
  <inkml:trace contextRef="#ctx0" brushRef="#br0" timeOffset="1434.983">958 0 11861,'22'7'8453,"-5"12"-4028,12 60-2065,-26-64-1513,30 142-1391,-33-153-4750,-2-18-7108,1 7 2712</inkml:trace>
  <inkml:trace contextRef="#ctx0" brushRef="#br0" timeOffset="1619.875">967 163 12086,'14'0'7842,"-1"1"-3583,31-1-60,-15 3-2958,-17-1-3239,0-1-5190,-6 2-3827,-3 0 1605</inkml:trace>
  <inkml:trace contextRef="#ctx0" brushRef="#br0" timeOffset="1920.783">1167 160 9796,'47'-3'9818,"58"-28"-6256,-105 30-3534,1 1 1,0-1-1,0 1 0,-1-1 1,1 0-1,0 0 0,-1 1 1,1-1-1,-1 0 0,1 0 1,-1 0-1,1 0 1,-1 1-1,0-1 0,1 0 1,-1 0-1,0 0 0,0 0 1,0 0-1,0 0 0,0 0 1,0 0-1,0 0 0,0 0 1,0 0-1,0 0 1,0 0-1,0 0 0,-1 0 1,1 1-1,0-1 0,-1 0 1,1 0-1,-1 0 0,1 0 1,-1 0-1,1 1 0,-1-1 1,0 0-1,1 1 0,-1-1 1,0 0-1,0 1 1,1-1-1,-1 1 0,0-1 1,0 1-1,0-1 0,0 1-28,-44-27 28,43 27 55,0 0 0,-1 0 0,1 0 0,0 0 0,0 1 0,0-1 0,0 1 0,-1 0 0,1-1 0,0 1 0,0 0 0,0 0 1,0 0-1,1 0 0,-1 1 0,0-1 0,0 0 0,1 1 0,-1-1 0,1 1 0,-1 0 0,1 0 0,0-1 0,0 1 0,-1 0 0,1 0 1,0 0-1,1 0 0,-1 0 0,0 0 0,1 0 0,-1 2-83,-13 74 1426,13-73-1402,0 0 0,1 0 0,0-1 0,0 1 0,0 0 1,1 0-1,0 0 0,-1 0 0,2 0 0,-1-1 0,0 1 0,1 0 0,0-1 0,0 1 0,1-1 0,-1 0 0,1 0 0,2 3-24,36 1-3341,-12-17-2671,-11 0-2070,-1 1-3577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1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83 11925,'38'4'7025,"9"-7"-3958,-46 3-3030,1 0 0,-1 0 0,1-1 0,0 1 0,-1 0 0,1-1 0,-1 1 0,1-1 0,-1 1-1,1-1 1,-1 0 0,1 0 0,-1 0 0,0 1 0,1-1 0,-1-1 0,0 1 0,0 0 0,0 0 0,0 0 0,0-1 0,0 1 0,0 0 0,0-1-1,0 1 1,0-1 0,-1 1 0,1-1 0,-1 1 0,1-1 0,-1 1 0,0-1 0,0 0 0,1 1 0,-1-1 0,0 0 0,0 1 0,-1-1 0,1 1-1,0-1 1,0 0 0,-1 1 0,1-1 0,-1 1 0,0-1 0,1 1 0,-1-1 0,0 1 0,0-1-37,-1-1 54,0 1 1,0 0-1,0 0 1,0 1-1,-1-1 1,1 0-1,-1 1 0,1-1 1,-1 1-1,1 0 1,-1 0-1,1 0 1,-1 0-1,0 0 0,0 0 1,0 1-1,1-1 1,-1 1-1,0 0 1,0 0-1,0 0 1,0 0-1,0 1 0,1-1 1,-1 1-1,0 0 1,0 0-1,1 0 1,-1 0-1,0 0 0,1 0 1,-1 1-1,1-1 1,0 1-1,-1-1 1,1 1-1,0 0 0,0 0 1,0 0-1,0 1 1,0-1-1,1 0 1,-1 1-1,1-1 1,0 1-1,-1-1 0,1 1-54,-3 4 181,1 1-1,-1-1 0,1 1 0,0-1 0,1 1 1,0 0-1,1 0 0,-1 0 0,1 0 1,1 0-1,-1 1 0,2-1 0,-1 0 0,1 0 1,0 0-1,1 0 0,0 0 0,0 0 1,0 0-1,2 2-180,-1-7-12,-1-1 1,1 0-1,-1 0 1,1 0 0,-1 0-1,1 0 1,0-1-1,0 1 1,0-1-1,0 0 1,0 0 0,1 0-1,-1 0 1,0 0-1,0-1 1,1 1-1,-1-1 1,0 0 0,0 0-1,1 0 1,-1-1-1,0 1 1,1-1 0,-1 1-1,1-2 12,48-22-4015,-7-10-6589,-32 25 4910,1-1-3681</inkml:trace>
  <inkml:trace contextRef="#ctx0" brushRef="#br0" timeOffset="432.447">361 22 11349,'0'-5'9677,"-18"2"-6729,16 3-2790,0 1 0,0-1 0,0 0 0,0 1 1,0 0-1,0-1 0,0 1 0,0 0 0,0 0 1,0 0-1,0 1 0,0-1 0,0 0 0,1 1 1,-1-1-1,1 1 0,-1-1 0,1 1 0,-1 0 1,1-1-1,0 1 0,0 0 0,0 0-158,0 0 33,0 0 0,0 1-1,0-1 1,0 0 0,1 0-1,-1 0 1,1 1 0,-1-1-1,1 0 1,0 1 0,0-1-1,0 0 1,0 0 0,1 1-1,-1-1 1,0 0 0,1 0-1,0 1 1,-1-1 0,1 0-1,0 0 1,0 0 0,0 0-1,1 0 1,-1 0 0,0 0-1,1 0 1,-1-1 0,1 1-1,0 0 1,-1-1 0,1 0-1,1 1-32,4 3 35,-3-4 3,-1 0 1,1 1 0,-1-1 0,0 1 0,1 0 0,-1 0 0,0 0 0,0 0 0,0 1 0,0-1 0,-1 1-1,1 0 1,-1 0 0,1 0 0,-1 0 0,0 0 0,0 0 0,0 1 0,-1-1 0,1 0 0,-1 1-1,0 0 1,0-1 0,0 1 0,0 0 0,-1-1 0,0 1 0,1 0 0,-1 0 0,-1 0 0,1-1-1,0 1 1,-1 1-39,-3 0-3,0-1 0,0 0-1,0 0 1,-1 0 0,0 0-1,1-1 1,-1 1 0,-1-1-1,1 0 1,0-1 0,-1 1-1,1-1 1,-1-1 0,0 1-1,1-1 1,-1 1 0,0-2-1,0 1 1,0-1 0,-1 0 3,-17-6-3938,7-12-7425,5 2-3262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1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32 8580,'-17'-25'10962,"16"24"-10806,0 1 0,-1-1-1,1 0 1,0 1 0,-1-1 0,1 0 0,0 1 0,-1 0 0,1-1 0,-1 1 0,1 0 0,-1 0 0,1 0 0,0 0 0,-1 0 0,1 0 0,-1 0 0,1 0 0,-1 1 0,1-1 0,-1 0 0,1 1 0,0-1 0,-1 1 0,1 0-1,0-1 1,0 1 0,-1 0 0,0 0-156,-3 5 167,-1 0-1,0 1 0,1-1 0,0 1 0,1 0 1,0 0-1,0 0 0,0 1 0,1 0 0,0-1 1,0 1-1,1 0 0,0 0 0,1 1 0,0-1 1,0 0-1,0 0 0,1 1 0,1-1 1,0 6-167,-2-8 7,1-1 0,0 0-1,0 0 1,0 1 0,0-1 0,1 0 0,0 0 0,0 0 0,1 0 0,-1 0 0,1 0 0,0 0 0,0 0 0,1 0 0,0-1 0,-1 1 0,1-1 0,1 0 0,-1 0 0,1 0 0,-1 0 0,1-1 0,0 1 0,1-1 0,-1 0 0,0 0 0,1-1 0,0 1 0,0-1 0,-1 0 0,1-1 0,0 1 0,0-1 0,2 1-7,35-7-3228,-32-4-1583,-1-4-3710,-1 1-2529</inkml:trace>
  <inkml:trace contextRef="#ctx0" brushRef="#br0" timeOffset="454.099">333 50 10421,'-20'4'8517,"3"6"-4237,-21 40-2521,30-37-735,5-9-979,1 1 1,0 0-1,0 0 0,1 0 1,-1 0-1,1 0 0,0 0 0,1 0 1,-1 0-1,1 0 0,0 1 0,0-1 1,1 0-1,0 0 0,-1 0 1,2 0-1,-1 0 0,1 0 0,-1 0 1,1 0-1,1 0 0,-1-1 0,1 1 1,-1-1-1,1 0 0,1 1 0,-1-1 1,1-1-1,-1 1 0,1 0 1,4 2-46,-4-5 0,1 1 1,-1-1-1,1 0 1,-1 0-1,1 0 1,-1-1-1,1 0 1,0 0-1,-1 0 1,1 0-1,-1-1 1,1 0-1,-1 0 1,1 0-1,-1 0 1,1-1-1,-1 0 1,0 1-1,0-2 1,0 1-1,0 0 1,0-1-1,0 0 1,-1 0-1,1 0 1,-1 0-1,0 0 1,0-1 0,0 0-1,-1 1 1,2-2-1,-1 1-8,1 1 0,-1-1 1,0 0-1,0 0 1,0 0-1,0 0 0,-1 0 1,0 0-1,0-1 1,0 1-1,0-1 1,-1 0-1,1 1 0,-1-1 1,0 0-1,-1 0 1,1 0-1,-1 0 0,0 0 1,0 0-1,-1 0 1,0 1-1,1-1 0,-2 0 1,1 0-1,0 0 1,-1 1-1,0-1 1,0 1-1,0-1 0,-1 1 1,0 0 7,1 0-47,0 0 0,-1 1 0,1 0 0,-1-1 0,0 1 0,0 0 0,0 0 0,0 1 0,0-1 0,-1 1 0,0-1 0,1 1 0,-1 0 0,0 1 0,0-1 0,0 0 0,0 1 0,0 0 0,0 0 0,0 0 0,0 1 0,-1 0 0,1-1 0,0 1 0,0 1 0,-1-1 0,1 1 1,-2 0 46,6 14-5915,12-9-2705,0-6-2692</inkml:trace>
  <inkml:trace contextRef="#ctx0" brushRef="#br0" timeOffset="669.525">533 30 11797,'21'25'10363,"-8"29"-6421,-11-40-3090,24 235 748,-40-288-18978,10 18 6218</inkml:trace>
  <inkml:trace contextRef="#ctx0" brushRef="#br0" timeOffset="941.921">561 43 10949,'21'-22'9325,"18"17"-5373,35 23-2057,-69-15-1863,-1-1-1,0 1 0,0 1 0,0-1 0,-1 0 1,1 1-1,-1 0 0,0 0 0,0 0 1,0 0-1,0 0 0,-1 1 0,1-1 1,-1 1-1,0 0 0,-1-1 0,1 1 0,-1 0 1,0 0-1,0 0 0,-1 0 0,1 0 1,-1 0-1,0 0 0,-1 0 0,1 1 1,-1-1-1,0 0 0,0-1 0,-1 1 1,1 0-1,-1 0 0,0-1 0,0 1 0,-1-1 1,1 1-1,-1-1 0,0 0 0,0 0 1,-1 0-1,0 1-31,-2 0-32,0 0 0,-1 0 0,0-1 0,1 0 1,-2 0-1,1 0 0,0-1 0,-1 0 0,1-1 0,-1 0 1,0 0-1,1 0 0,-1-1 0,0 0 0,0-1 0,-6 0 32,-4-15-3831,18-11-7697,3 13 11</inkml:trace>
  <inkml:trace contextRef="#ctx0" brushRef="#br0" timeOffset="1142.462">849 87 13366,'9'29'8194,"-3"1"-3673,-3 64-3408,-3-65-1692,-3-68-14543,3 20 3645</inkml:trace>
  <inkml:trace contextRef="#ctx0" brushRef="#br0" timeOffset="1374.227">854 0 11813,'1'1'2754,"0"0"95,1 2-1937,0 0-816,0 2-752,-1 0-1985,2 0-2225,1 0-5379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1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51 5811,'1'-14'3475,"1"-5"416,2 11 1685,-3 18-1345,-4 15-3004,-4 162 1881,6-167-3074,1 1 0,0 0 0,2-1 0,0 1 0,1-1 0,1 0-1,1 0 1,1 0 0,1-1 0,0 1 0,2-2 0,0 1 0,1-1 0,1-1 0,0 0-1,2 0 1,0-1 0,0-1 0,1 0 0,1-1 0,1 0 0,0-1 0,1-1 0,0-1-1,1 0 1,0-1 0,6 1-34,264 54 774,-270-60-670,-4-1-136,-26-10-2412,-3 1-1790,-5-3-6029,5 1-1860</inkml:trace>
  <inkml:trace contextRef="#ctx0" brushRef="#br0" timeOffset="569.99">105 0 9236,'-7'6'10808,"-19"32"-6761,-41 124-1387,62-179-7203,9-8-842,1 9-1156,1-3-3725</inkml:trace>
  <inkml:trace contextRef="#ctx0" brushRef="#br0" timeOffset="732.786">90 8 8564,'26'13'9731,"-2"5"-3699,3 8-2506,11 16-2843,14 14-707,-47-53-1643,-6-12-12124,1 8 13564,-4-9-12584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6:0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8692,'0'10'4747,"0"26"3258,9 23-5463,-8-56-2555,0 0 0,0 0 0,0 0 0,0 0 0,1 0-1,0 0 1,-1-1 0,1 1 0,0 0 0,0-1 0,0 0 0,0 1-1,1-1 1,-1 0 0,1 0 0,-1 0 0,1 0 0,0-1 0,-1 1 0,1-1-1,0 0 1,0 0 0,0 0 0,0 0 0,1 0 0,-1-1 0,0 1-1,0-1 1,0 0 0,0 0 13,2 0 21,0 0 0,-1-1 0,1 0 0,0 0 0,-1 0 0,1 0 0,-1-1 0,0 0 0,1 1 0,-1-2 0,0 1 0,0 0 0,0-1 0,-1 0 0,1 0 0,-1 0 0,1 0 0,-1-1 0,0 1 0,0-1 0,-1 0 0,1 0-1,-1 0 1,1 0 0,-1 0 0,-1-1 0,1 1 0,-1-1 0,1 1 0,-1-1 0,-1 1 0,1-1 0,0 0 0,-1 1 0,0-1 0,-1-4-21,-7-80 256,7 101-14321,2-5 3543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10373,'4'0'7057,"4"0"-3419,41 0-751,98-6-198,-143 5-4220,-4 0-4812,0 0-1614,0 1-2840</inkml:trace>
  <inkml:trace contextRef="#ctx0" brushRef="#br0" timeOffset="214.836">121 0 10293,'8'41'10127,"1"0"-5944,10 53-2747,-23-75-1968,1-18-3240,6-11-6811,2 3-553</inkml:trace>
  <inkml:trace contextRef="#ctx0" brushRef="#br0" timeOffset="653.471">304 83 10789,'13'3'8987,"12"-7"-5370,-10 2-2164,-3 1-1200,1 0 0,-1 1 0,0 0 0,0 1 0,1 0 0,-1 1-1,0 1 1,-1 0 0,1 0 0,4 3-253,-9-7-3729,-7-8-7666,-1 4-840</inkml:trace>
  <inkml:trace contextRef="#ctx0" brushRef="#br0" timeOffset="869.25">402 5 12054,'1'18'8186,"1"1"-3586,9 38-2305,-6-29-1318,8 38-849,-14-73-9930,0 1 4298,0-4-7414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10277,'0'4'8107,"6"-3"-3974,24-6-2167,-26 4-947,26-7 1029,-23 6-1856,-1 0-1,0 0 1,1 0 0,-1 1-1,1 0 1,-1 0-1,1 0 1,0 1 0,-1 0-1,1 0 1,0 1 0,-1 0-1,1 0 1,-1 1 0,4 1-192,0 8-212,-9-9-5127,-3-2-5475,0 0-3230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0:3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9973,'4'6'8558,"5"-4"-3934,25-11-1448,-29 7-2153,121-26 1949,-125 29-7762,-24-4-9701,11 0 3462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3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9572,'13'22'10405,"-1"19"-7799,-7-24-1069,50 251 3065,-44-221-4358,1 15-3073,-6-84-12306,-6 4 4149</inkml:trace>
  <inkml:trace contextRef="#ctx0" brushRef="#br0" timeOffset="247.349">0 268 11989,'2'1'7619,"3"-1"-3780,14 0-2368,-16-1-284,25 0-1168,102-8 3216,-87 1-8548,1-4-7280,-32 8 1156</inkml:trace>
  <inkml:trace contextRef="#ctx0" brushRef="#br0" timeOffset="816.921">341 198 11653,'1'29'8378,"1"1"-3802,-2-19-4366,1 0 1,1 0-1,0 0 1,0 0-1,1-1 0,1 1 1,0-1-1,0 0 1,1 0-1,0 0 1,5 6-211,-9-15-1,0 1 1,1-1 0,-1 1 0,1-1 0,-1 0-1,1 1 1,0-1 0,-1 0 0,1 0-1,0 0 1,0-1 0,0 1 0,0 0 0,0-1-1,0 1 1,0-1 0,0 1 0,0-1-1,0 0 1,0 0 0,0 0 0,0 0 0,0-1-1,0 1 1,0 0 0,0-1 0,0 1-1,0-1 1,-1 0 0,1 0 0,0 1 0,0-1-1,0 0 1,-1-1 0,1 1 0,-1 0 0,1 0-1,-1-1 1,1 1 0,0-2 0,52-65-226,-48 53 55,0-1 1,-1 1 0,0-1-1,-1 0 1,-1 0-1,-1-1 1,0 1 0,-1-6 170,0 13 679,2 53 1325,29 137 18,-25-118-1864,1 47-11,-7-95-1414,0-21-3498,4-17-249,-1 4-2311,0-7-4622</inkml:trace>
  <inkml:trace contextRef="#ctx0" brushRef="#br0" timeOffset="1064.281">686 209 11861,'22'52'8818,"-5"1"-4146,16 109-3072,-23-100-834,-8-49-1428,-2-9-3519,-1-23-7365,0-2 234</inkml:trace>
  <inkml:trace contextRef="#ctx0" brushRef="#br0" timeOffset="1302.582">724 185 10933,'38'-30'11381,"-35"29"-11132,1 0 0,-1 1-1,0-1 1,0 1 0,0-1 0,0 1-1,1 0 1,-1 0 0,0 0-1,0 1 1,0-1 0,0 1 0,0 0-1,1 0 1,-1 0 0,0 0-1,-1 0 1,1 1 0,0-1 0,0 1-1,-1 0 1,1 0-249,68 79 682,-70-78-674,0-1 0,1 0 0,-1 0-1,0 1 1,0-1 0,0 1 0,0-1-1,-1 1 1,1-1 0,-1 1 0,1 0-1,-1-1 1,0 1 0,0 0 0,0-1-1,0 1 1,-1-1 0,1 1-1,-1 0 1,0-1 0,1 1 0,-1-1-1,0 1 1,0-1 0,-1 0 0,1 1-1,-1-1 1,1 0 0,-1 0 0,1 0-1,-1 0 1,0 0 0,0 0 0,0-1-1,0 1 1,0-1 0,-1 1-1,-1 0-6,-63 27 220,40-28-2569,23-8-3813,6 1-1879,0 0-4379</inkml:trace>
  <inkml:trace contextRef="#ctx0" brushRef="#br0" timeOffset="1618.678">995 313 13430,'68'5'9090,"-63"-5"-9006,0 0 0,0-1 0,0 1-1,0-1 1,0 0 0,0-1 0,0 1 0,-1-1 0,1 0 0,0 0 0,-1 0 0,1-1-1,-1 0 1,0 1 0,0-2 0,0 1 0,0 0 0,0-1 0,-1 0 0,0 0 0,0 0 0,0 0-1,0 0 1,0 0 0,-1-1 0,0 0 0,0 1 0,0-1 0,0-2-84,-1 4 14,-1 1 0,1 0 0,-1-1 0,0 1 0,1 0-1,-1 0 1,0-1 0,0 1 0,-1 0 0,1-1 0,0 1 0,-1 0 0,1-1 0,-1 1 0,0 0 0,0 0 0,0 0 0,0 0 0,0 0 0,0 0 0,-1 0 0,1 0 0,-1 0 0,1 1 0,-1-1 0,0 0 0,1 1-1,-1-1 1,0 1 0,0 0 0,0 0 0,0 0 0,0 0 0,-1 0 0,1 0 0,0 0 0,0 1 0,-1-1 0,1 1 0,0 0 0,0-1 0,-1 1 0,1 0 0,0 0 0,-1 1 0,1-1 0,0 0 0,-1 1 0,1 0-1,0-1 1,0 1 0,0 0 0,-1 0 0,1 0 0,0 0 0,0 0 0,1 1 0,-1-1 0,0 1 0,0-1 0,1 1 0,-1 0 0,1 0 0,-1-1 0,0 2-14,-2 5 181,0 1 0,0-1 0,0 1 1,1 0-1,1-1 0,0 2 0,0-1 0,0 0 1,1 0-1,1 0 0,-1 1 0,2-1 0,-1 0 1,1 1-1,1-1 0,-1 0 0,1 0 0,1 0 1,0 0-1,0-1 0,1 1 0,0-1 0,1 1 0,2 3-181,-3-8 27,0-1 0,-1 1 0,1-1-1,1 0 1,-1 0 0,0-1-1,1 1 1,-1-1 0,1 0-1,0 0 1,0 0 0,0-1 0,0 1-1,0-1 1,0-1 0,0 1-1,0-1 1,0 0 0,1 0-1,-1 0 1,0 0 0,0-1-1,0 0 1,0 0 0,0-1 0,0 0-1,0 1 1,0-1 0,0-1-27,68-39-4515,-18-11-9115,-36 24 808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8820,'2'4'8577,"3"5"-4566,11 23-1499,79 126-100,-30-31-2247,-56-163-79,-3-14-63,-4 23 12,1 1 0,1 0 1,1-1-1,1 2 0,1-1 0,2 1 0,7-15-35,23-23-10,-34 66-1498,-3 6-4063,-1-2-3152,1 1-2301</inkml:trace>
  <inkml:trace contextRef="#ctx0" brushRef="#br0" timeOffset="584.98">396 178 10181,'33'-6'8158,"1"-6"-3838,-31 10-4241,0 0 0,1 0-1,-1 0 1,1 0 0,0 1-1,-1-1 1,1 1 0,0 0-1,0 0 1,0 1 0,0-1-1,0 1 1,0 0 0,0 0-1,0 0 1,0 0 0,-1 1 0,1-1-1,0 1 1,0 0 0,0 1-1,0-1 1,-1 0 0,1 1-1,-1 0 1,1 0 0,-1 0-1,0 0 1,1 1 0,-1-1-1,0 1 1,1 1-79,1 4 1,0 0 0,-1 1 1,0-1-1,0 1 0,-1-1 0,0 1 1,0 0-1,-1 0 0,0 1 1,-1-1-1,0 0 0,-1 10-1,10 46 20,-8-57-183,-3-15-11,-9-19 14,7 22 205,0 0-1,0 1 0,-1-1 1,0 1-1,0 0 1,0 0-1,0 0 0,0 1 1,-1-1-1,1 1 0,-1 0 1,1 0-1,-1 1 1,0-1-1,0 1 0,0 0 1,0 0-1,0 1 0,1-1 1,-1 1-1,0 0 0,0 1 1,0-1-1,0 1 1,0 0-1,0 0 0,0 1 1,0-1-1,1 1 0,-1 0 1,1 0-1,-1 1 1,1-1-1,0 1 0,0 0 1,0 0-1,0 1 0,0 0-44,2-4 46,0 1-1,-1-1 1,1 1-1,0 0 0,0 0 1,0 0-1,0 1 1,0-1-1,0 0 1,0 1-1,0-1 0,1 1 1,-1 0-1,0-1 1,1 1-1,-1 0 0,1 0 1,0 0-1,0 0 1,0 0-1,0 0 0,0 0 1,0 1-1,0-1 1,1 0-1,-1 0 1,1 1-1,0-1 0,-1 0 1,1 1-1,0-1 1,1 1-1,-1-1 0,0 0 1,1 1-1,-1-1 1,1 0-1,-1 0 0,1 1 1,0-1-1,0 0 1,0 0-1,1 0 0,-1 0 1,0 0-1,1 0 1,1 1-46,1-1 19,0 1 1,0-1 0,0 0-1,1 0 1,-1-1 0,1 1-1,0-1 1,-1 0-1,1-1 1,0 1 0,-1-1-1,1 0 1,0 0 0,0 0-1,-1 0 1,1-1 0,0 0-1,-1 0 1,1 0-1,-1-1 1,1 0 0,-1 1-1,0-2 1,2 0-20,49-54-5185,-38 28 232,-6 12-2513,-2 1-3921</inkml:trace>
  <inkml:trace contextRef="#ctx0" brushRef="#br0" timeOffset="832.165">694 1 10341,'15'20'7798,"-5"5"-3721,5 56-1291,-14-67-1827,4 29-127,24 118-82,-28-160-682,7 16-1214,4-26-6108,-1-12-2838,-5 10 989</inkml:trace>
  <inkml:trace contextRef="#ctx0" brushRef="#br0" timeOffset="1201.767">897 157 11013,'9'25'10435,"-2"17"-8035,-1-10-1495,-3-10-481,-3-17-390,0-1-1,0 1 0,1-1 0,-1 1 0,1-1 0,0 0 1,0 1-1,0-1 0,1 0 0,-1 0 0,1 0 0,0 0 1,0 0-1,1 0 0,-1 0 0,1-1 0,0 1 0,-1-1 1,2 0-1,-1 0 0,0 0 0,1 0 0,-1-1 0,1 1 1,2 0-34,-3-4 2,0 0 1,0 0 0,0 0 0,-1-1 0,1 0 0,0 1 0,0-1 0,-1 0 0,1 0-1,-1 0 1,0-1 0,0 1 0,0 0 0,0-1 0,0 0 0,0 1 0,-1-1 0,1 0-1,-1 0 1,0 0 0,1 0 0,-1 0 0,-1 0 0,1 0 0,0 0 0,-1 0 0,0-3-4,2 2 9,25-149-1401,-27 155-5809,1 2 107,2 2-3291</inkml:trace>
  <inkml:trace contextRef="#ctx0" brushRef="#br0" timeOffset="1518.231">1171 268 11461,'73'12'8687,"-69"-12"-8497,0 1 0,0-1-1,0 0 1,0-1-1,0 1 1,0-1 0,0 0-1,0 1 1,0-2-1,0 1 1,0 0 0,-1-1-1,1 0 1,-1 0-1,1 0 1,-1 0 0,0-1-1,0 1 1,0-1 0,0 1-1,0-1 1,0 0-1,-1-1 1,0 1 0,1 0-1,-1-2-189,0 4 45,0-1-1,-1 1 1,1-1 0,-1 0-1,0 1 1,1-1 0,-1 0-1,0 0 1,0 0 0,0 0-1,-1 0 1,1 0 0,0 0-1,-1 0 1,1 0 0,-1 0-1,0 0 1,1 0 0,-1-1-1,0 1 1,0 0-1,-1 0 1,1 0 0,0 0-1,-1 0 1,1 0 0,-1-1-1,0 1 1,0 0 0,0 0-1,0 1 1,0-1 0,0 0-1,0 0 1,0 0 0,-1 1-1,1-1 1,-1 1 0,1-1-1,-1 1 1,0 0-1,0-1 1,1 1 0,-1 0-1,0 0 1,0 0 0,0 0-1,0 1 1,0-1 0,0 1-1,-1-1 1,1 1 0,0-1-1,0 1 1,0 0 0,0 0-1,-1 0-44,-3 4 46,1-1 0,0 1 0,0 0 0,1 0 0,-1 0 0,1 1 1,0-1-1,0 1 0,0 0 0,1 1 0,0-1 0,0 0 0,0 1 0,1 0 0,-1 0 0,1-1 0,0 3-46,-4 7 172,3-10-104,1 0 0,0 0 0,0 0 0,0 1-1,1-1 1,0 1 0,0-1 0,0 1-1,1 0 1,0-1 0,0 1 0,0-1 0,1 1-1,-1 0 1,1-1 0,1 1 0,-1-1-1,1 0 1,0 1 0,0-1 0,1 0 0,-1 0-1,1 0 1,0-1 0,1 1 0,-1-1-1,1 1 1,0-1 0,0 0 0,0-1 0,0 1-1,1-1 1,-1 1 0,1-1 0,0-1-1,0 1 1,0-1 0,0 0 0,1 0 0,-1 0-1,0-1 1,6 1-68,64-7-1523,-53-7-3904,-1-5-5866,-6 1-1873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5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13430,'8'41'11103,"-2"1"-6162,1 86-5319,-6-100 1386,-2 9-1073,2 19-601,5-23-3215,-1-23-8216,-3-4-1282</inkml:trace>
  <inkml:trace contextRef="#ctx0" brushRef="#br0" timeOffset="1">35 519 16552,'-3'3'4322,"3"1"48,0-2-1441,1 1-1681,0-1-623,1 0-305,-1-1-288,0 0-368,0-1-1233,0 0-2273,1-2-512,0-1-2945,0-4-5683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10261,'17'15'8166,"-6"27"-5706,-10-38-1838,4 28 992,-5-24-1451,1 0 1,0 1-1,0-1 0,1-1 1,0 1-1,0 0 1,1 0-1,0-1 0,1 0 1,-1 1-1,1-1 0,5 6-163,-6-12-11,0 0 0,0-1-1,0 1 1,1-1-1,-1 1 1,0-1-1,0 0 1,0 0-1,1 0 1,-1-1-1,0 1 1,0-1-1,0 0 1,0 0-1,0 0 1,0 0-1,0 0 1,0-1-1,0 0 1,0 1-1,-1-1 1,1 0-1,0 0 1,-1 0-1,0-1 1,0 1 0,0 0-1,0-1 1,0 0-1,0 1 1,0-1-1,-1 0 1,1 0 11,31-103-1572,-24 56 1746,-8 122 3051,-4 5-2553,6 141 790,-2-218-1556,-1 0 0,0 0 0,0 0-1,1 0 1,-1 0 0,0 0 0,1 0-1,-1 0 1,0 0 0,0 0 0,1 0-1,-1 0 1,0 0 0,0 0 0,1 0-1,-1 0 1,0 0 0,0 1 0,1-1-1,-1 0 1,0 0 0,0 0 0,1 0-1,-1 1 1,0-1 0,0 0 0,0 0-1,1 0 1,-1 1 0,0-1-1,0 0 1,0 0 0,0 1 0,0-1-1,0 0 1,1 0 0,-1 1 94,5-33-10340,-4 29 7208,1-11-8559</inkml:trace>
  <inkml:trace contextRef="#ctx0" brushRef="#br0" timeOffset="563.727">402 3 10757,'18'33'9182,"-4"28"-6182,-7-29-1861,2 9-1133,-2 1 0,-1 0 0,-2 1 0,-2 20-6,-2-59-1432,-3-6-10473,1-1 1156</inkml:trace>
  <inkml:trace contextRef="#ctx0" brushRef="#br0" timeOffset="802.166">323 226 10453,'35'0'11017,"21"0"-5951,26-8-7751,-60 1-1348,-3-6-4668,-6-2-2400</inkml:trace>
  <inkml:trace contextRef="#ctx0" brushRef="#br0" timeOffset="1203.062">615 0 11733,'14'49'10264,"-5"29"-7672,-3-20-1724,-3-30-587,24 78 297,-27-106-578,1 1 0,-1 0-1,0-1 1,0 1 0,1 0 0,-1-1-1,1 1 1,-1-1 0,1 1 0,-1 0 0,1-1-1,-1 1 1,1-1 0,-1 0 0,1 1-1,-1-1 1,1 1 0,0-1 0,-1 0-1,1 0 1,0 1 0,-1-1 0,1 0 0,0 0-1,0 0 1,-1 0 0,1 0 0,0 0-1,-1 0 1,1 0 0,0 0 0,0 0-1,-1 0 1,1 0 0,0 0 0,-1 0 0,1-1-1,0 1 1,-1 0 0,1-1 0,0 1-1,-1 0 1,1-1 0,-1 1 0,1-1-1,0 1 1,-1-1 0,0 1 0,1-1 0,-1 1-1,1-1 1,-1 0 0,1 1 0,-1-1-1,0 0 1,23-42-243,-21 36 192,13-38-250,19-32-366,-33 78 692,1-1 0,-1 1 0,1-1-1,0 1 1,-1 0 0,1 0 0,-1-1 0,1 1 0,-1 0 0,0 0 0,1 0 0,-1 1 0,0-1 0,0 0 0,0 0 0,0 1 0,0-1-1,0 1 1,0-1 0,0 1 0,-1-1 0,1 1 0,0-1 0,-1 1 0,1 0 0,-1-1 0,0 1 0,0 0 0,1-1 0,-1 1-1,0 0 1,0-1 0,-1 1 0,1 0 0,0-1-25,12 111-843,0-118-14348,-7 1 5328</inkml:trace>
  <inkml:trace contextRef="#ctx0" brushRef="#br0" timeOffset="1381.074">901 148 12870,'21'25'8997,"-8"5"-4435,-7 69-4024,-7-94-2260,1-9-12011,0-3 2237</inkml:trace>
  <inkml:trace contextRef="#ctx0" brushRef="#br0" timeOffset="1619.405">906 61 11669,'1'1'2738,"2"1"-49,0 2-1969,0 3-480,0 1-2737,0-5-2385,4 3-5779</inkml:trace>
  <inkml:trace contextRef="#ctx0" brushRef="#br0" timeOffset="1935.895">1043 123 10421,'29'40'8204,"-19"31"-4764,-2-9-2356,2-103-945,-5 18-36,-4 13-50,0 1-1,0-1 1,1 1 0,1 0-1,-1-1 1,1 1 0,1 0-1,0 0 1,0 1 0,1-1-1,0 1 1,0 0 0,1 0-1,0 1 1,0-1 0,1 1-1,0 1 1,5-5-53,-11 10 9,0 1 0,1-1 0,-1 0 0,0 1 1,0-1-1,0 1 0,0 0 0,0-1 0,1 1 0,-1 0 0,0-1 0,0 1 0,0 0 0,1 0 0,-1 0 0,0 0 0,0 0 1,1 0-1,-1 1 0,0-1 0,0 0 0,0 1 0,1-1 0,-1 1 0,0-1 0,0 1 0,0-1 0,0 1 0,0 0 0,0-1 0,0 1 1,0 0-1,0 0 0,0 0 0,-1 0 0,1 0 0,0 0 0,-1 0 0,1 0 0,0 0 0,-1 0 0,1 0 0,-1 0 0,1 1-9,8 60 783,-8-47-623,8 138-739,-7-148-2033,5-7-7745,-6 2 9605,7-3-10613</inkml:trace>
  <inkml:trace contextRef="#ctx0" brushRef="#br0" timeOffset="2552.679">1514 84 12278,'-49'-8'9398,"44"10"-9253,0 0 0,1 1 0,-1-1 0,1 1 0,0 0 1,0 0-1,0 1 0,0-1 0,1 1 0,-1 0 1,1 0-1,0 0 0,0 0 0,1 0 0,-1 1 1,1-1-1,0 1 0,0 0 0,0 0 0,0 2-145,0-3 79,0 1-35,-1 1 1,0-1 0,1 1 0,0-1 0,1 1 0,-1 0-1,1-1 1,0 1 0,0 0 0,1 0 0,-1 0-1,2 0 1,-1 0 0,0 0 0,1-1 0,0 1 0,1 0-1,-1 0 1,1-1 0,0 1 0,0-1 0,2 2-45,-1-6-37,1 0 1,-1 0-1,1 0 1,0-1-1,-1 1 1,1-1-1,0 0 1,-1 0-1,1 0 1,0-1-1,-1 1 1,1-1-1,0 0 1,-1 0-1,1 0 0,-1-1 1,1 1-1,-1-1 1,0 0-1,0 0 1,0 0-1,0 0 1,0 0-1,0-1 1,0 1-1,-1-1 1,1 0-1,-1 0 1,0 0-1,0 0 1,0 0-1,0-1 37,3-5-71,0 0 0,-1 0 1,0-1-1,-1 1 0,0-1 0,0 0 0,-1 0 0,-1 0 0,1-9 71,3-12 529,-15 51 1152,8 21-1126,1 1 1,3-1-1,1 0 1,6 20-556,-3-22 342,-2-1 0,-1 1 0,-2 0 0,-2-1 0,-2 9-342,2-45-10,1-1-1,-1 1 1,1-1-1,-1 0 1,0 1-1,0-1 1,1 0-1,-1 0 1,0 1-1,0-1 1,0 0-1,0 0 1,0 0-1,0 0 1,-1 0-1,1-1 1,0 1-1,0 0 1,-1 0 0,1-1-1,0 1 1,-1-1-1,1 1 1,-1-1-1,1 0 1,-1 1-1,1-1 1,-1 0-1,1 0 1,0 0-1,-1 0 1,1 0-1,-1 0 1,1-1-1,-1 1 1,1-1-1,-1 1 1,1 0-1,0-1 1,-1 0 0,1 1-1,0-1 1,-1 0-1,1 0 1,0 0-1,0 0 1,0 0-1,0 0 1,0 0-1,0 0 1,0 0-1,0 0 1,0-1-1,1 1 1,-1 0-1,0-1 1,1 1-1,-1 0 1,1-1-1,0 1 1,-1-1 0,1 1-1,0-1 1,0 1-1,0-1 1,0 1-1,0-1 1,0 0 10,-7-38-6836,7 13-2867,1 5-3009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10133,'8'0'9317,"11"-7"-6757,-10 3-1239,-2 3-1202,-1 0 1,1 0-1,0 0 1,0 1 0,-1 0-1,1 0 1,0 1 0,-1 0-1,1 0 1,0 1-1,-1-1 1,1 1 0,-1 1-1,0-1 1,0 1-1,0 0 1,0 1 0,0-1-1,-1 1 1,1 0-1,-1 1 1,0-1 0,-1 1-1,1 0 1,1 2-120,7 8-37,-1 1 1,-1 0-1,0 1 0,-1 0 1,0 1-1,-2 0 1,0 0-1,-1 3 37,12 37-726,-36-80-93,10 14 862,0 1 0,0 1 0,-1-1 0,0 1 0,-1 0 0,1 1 0,-1 0 0,0 0 0,0 1 0,0 1 0,-1-1 0,0 1 0,1 1 0,-1 0 0,0 0 0,0 1 0,0 0 0,0 1 0,0 0 0,0 0 0,-1 1 0,2 1 0,-1-1 0,0 2 0,-2 0-43,11-3 41,0 1 0,0 0 0,0-1 0,0 1 0,0-1 0,0 1 0,0 0 0,0 0 0,0 0 0,1-1 0,-1 1 0,0 0 0,1 0 0,-1 0 0,1 0 0,-1 0 0,1 0 0,-1 0-1,1 1 1,0-1 0,-1 0 0,1 0 0,0 0 0,0 0 0,0 0 0,0 0 0,0 1 0,0-1 0,0 0 0,0 0 0,0 0 0,1 0 0,-1 0 0,0 1 0,1-1 0,-1 0 0,1 0 0,-1 0 0,1 0 0,0 0-1,-1 0 1,1-1 0,0 1 0,-1 0 0,1 0 0,0 0 0,0-1 0,0 1 0,0 0-41,51 27 293,-41-25-468,0-1-1,1 0 1,-1-1 0,1 0-1,-1-1 1,1 0 0,0-1-1,-1 0 1,1-1 0,-1 0 175,29-11-4816,0-6-5271,-20 7-1099</inkml:trace>
  <inkml:trace contextRef="#ctx0" brushRef="#br0" timeOffset="399.711">387 5 11269,'2'42'8440,"4"20"-5006,-1-1-2409,7 22-528,1-126-337,-9 21-165,0 0 1,1 0-1,2 1 0,0 0 1,1 0-1,1 1 1,11-20 4,-19 39 5,-1 0 0,1 0 1,-1-1-1,1 1 0,0 0 1,0 0-1,0 0 0,-1 0 1,1 0-1,0 0 0,1 0 1,-1 0-1,0 0 0,0 0 1,0 1-1,0-1 0,1 0 1,-1 1-1,0-1 0,0 1 1,1-1-1,-1 1 0,1 0 1,-1 0-1,0-1 0,1 1 1,-1 0-1,0 0 0,1 0 1,-1 1-1,1-1 0,-1 0 1,0 0-1,1 1 0,-1-1 1,0 1-1,1-1 0,-1 1 1,0 0-1,0-1 0,0 1 1,1 0-1,-1 0 0,0 0 1,0 0-1,0 0 0,0 0 1,-1 0-1,1 0 0,0 0 1,0 0-1,-1 1 0,1-1 1,0 0-1,-1 0 0,1 1 1,-1-1-1,0 0 0,1 1 1,-1-1-1,0 2-5,30 185 905,-18-163-3816,4-36-9658,-10 1 2042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89 9973,'-10'-4'7135,"-19"27"-4060,25-19-3002,1 0 1,0 0 0,-1 0 0,2 1-1,-1-1 1,0 1 0,1-1 0,0 1-1,0 0 1,0 0 0,1 0-1,0 0 1,-1 0 0,2 0 0,-1 1-1,1-1 1,0 0 0,0 0 0,0 1-1,1-1 1,-1 0 0,1 0 0,1 0-1,-1 0 1,1 0 0,0 0 0,0 0-1,0 0 1,1-1 0,-1 1 0,1-1-1,0 0 1,1 1 0,-1-2-1,1 1 1,0 0 0,0-1 0,0 1-1,0-1 1,0 0 0,1-1 0,-1 1-1,1-1 1,0 0 0,0 0 0,0 0-1,0-1 1,0 1 0,0-1 0,1 0-74,-2-1 2,0-1 0,1 1 0,-1-1 0,0 0 1,0 0-1,0 0 0,0 0 0,0-1 0,0 0 0,0 0 1,-1 0-1,1 0 0,-1 0 0,1-1 0,-1 0 1,0 1-1,0-1 0,0 0 0,0-1 0,-1 1 0,1 0 1,-1-1-1,0 1 0,0-1 0,0 0 0,0 0 1,-1 0-1,1 0 0,-1 0 0,0 0 0,-1 0 0,1 0 1,0-1-1,-1 1 0,0 0 0,0 0 0,-1 0 1,1-1-1,-1 1 0,0 0 0,0 0 0,0 0 0,0 0 1,-2-3-3,-4-4-59,5 5-37,-1 0 0,-1 0 0,1 0 0,-1 1 0,0-1 0,0 1 0,0 0 0,-1 0 0,1 1 0,-1-1 0,-1 1 0,1 0-1,0 0 1,-1 1 0,-5-3 96,9 6-989,-4-1 484,5 0-3098,1 0-3527,3 0-3093</inkml:trace>
  <inkml:trace contextRef="#ctx0" brushRef="#br0" timeOffset="300.72">282 141 10485,'25'70'8584,"-4"41"-5187,-23-128-3106,1 1-1,0-1 1,2 1 0,0-1-1,0 1 1,2-1-1,0 1 1,1 0-1,0 0 1,2 1-1,4-11-290,-8 24-36,1-1-1,-1 1 0,1 0 0,0 0 0,0 0 0,0 0 0,0 0 1,0 0-1,0 1 0,1 0 0,-1-1 0,0 1 0,1 1 0,-1-1 1,1 0-1,-1 1 0,1 0 0,-1 0 0,1 0 0,0 0 0,-1 0 1,1 1-1,-1-1 0,0 1 0,2 1 37,17-1-4742,-2-2-4281,-5-1-1937</inkml:trace>
  <inkml:trace contextRef="#ctx0" brushRef="#br0" timeOffset="469.792">572 0 10101,'9'35'9245,"2"0"-5751,8 35-1299,15 100-901,-33-169-1148,1 6-3722,-3-9-7910,-1-2 89</inkml:trace>
  <inkml:trace contextRef="#ctx0" brushRef="#br0" timeOffset="639.092">538 191 12582,'1'1'3649,"1"0"193,2 0-1345,4 1-496,3-3-496,2 0-353,5-1-271,2 0-321,1 2-224,-1-1-64,-1 0-64,-3 1-47,-1 0-289,-1-1-1329,0 0-2065,3-5-672,-1-2-2977,0-1-5987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81 9989,'-20'-18'8393,"-8"16"-4267,24 2-3959,0 1 1,0 0 0,0 0-1,0 0 1,1 1 0,-1-1-1,0 1 1,1 0-1,0 0 1,-1 0 0,1 0-1,0 0 1,0 1 0,0 0-1,0-1 1,1 1 0,-1 0-1,1 1 1,-1-1 0,1 0-1,0 1 1,0-1-168,2 2 13,1-1 1,-1 0-1,0 1 1,1-1-1,0 0 0,0 0 1,0 1-1,1-1 1,-1 0-1,1 0 0,0 0 1,0-1-1,1 1 1,-1 0-1,1-1 0,-1 0 1,1 1-1,0-1 1,1 0-1,-1-1 0,0 1 1,1 0-1,0-1 1,-1 0-1,1 0 0,0 0 1,0 0-1,0-1 1,0 1-1,0-1 0,1 0 1,-1 0-14,41 24 54,-43-24-41,0-1 0,0 1 0,-1 0 0,1 1 0,0-1 0,0 0 0,-1 0 0,1 1 0,-1-1 0,1 1 0,-1-1-1,0 1 1,0 0 0,0-1 0,0 1 0,0 0 0,0 0 0,0 0 0,0 0 0,-1 0 0,1 0 0,-1 0 0,1 0 0,-1 0 0,0 0 0,0 0 0,0 0 0,0 0 0,0 0 0,0 0 0,-1 0 0,1 0 0,0 0 0,-1 0 0,0 0 0,0 0 0,1 0 0,-1-1 0,0 1 0,-1 0 0,1 0-1,0-1 1,0 1 0,-1-1 0,1 1 0,-1-1 0,1 1 0,-1-1 0,1 0 0,-2 1-13,-9 2-147,1-1 0,0-1 0,-1 0 0,1 0 0,-1-1 0,0 0 0,1-1 0,-1-1 0,-3 0 147,1-4-2895,11 1-1124,3-2-3484,2-1-4068</inkml:trace>
  <inkml:trace contextRef="#ctx0" brushRef="#br0" timeOffset="269.526">236 138 10277,'11'45'8404,"3"16"-3709,-13-57-4631,0 0 1,0 0-1,0 0 0,1 0 1,-1 0-1,1 0 0,0 0 1,0 0-1,0-1 1,1 1-1,-1-1 0,1 0 1,0 0-1,0 0 0,0 0 1,0 0-1,0 0 0,1-1 1,-1 0-1,1 1 1,0-1-1,0-1 0,-1 1 1,1-1-1,0 1 0,1-1 1,-1 0-1,0 0 1,0-1-1,0 1 0,0-1 1,1 0-65,1-1 6,-1 0 1,1 0 0,-1 0-1,1-1 1,-1 0 0,1 0 0,-1 0-1,0-1 1,0 0 0,0 0-1,0 0 1,0 0 0,-1-1 0,0 0-1,1 0 1,-1 0 0,-1-1-1,1 1 1,-1-1 0,1 0 0,-2 1-1,1-2 1,0 1 0,-1 0-1,0 0 1,0-1 0,0 1 0,-1-1-1,0 0 1,0 1 0,-1-1-1,1 0 1,-1-4-7,-14-84-784,3 83-1752,8 12-1541,2 6-3349,1 0-3392</inkml:trace>
  <inkml:trace contextRef="#ctx0" brushRef="#br0" timeOffset="454.409">568 159 10293,'30'41'10615,"-9"39"-7547,-19-69-2419,4 21-282,-2 0 0,-1 1 0,-1-1 0,-2 1 0,-2 9-367,-4-80-15743,6 14 5042</inkml:trace>
  <inkml:trace contextRef="#ctx0" brushRef="#br0" timeOffset="739.307">617 46 10341,'31'-45'13128,"-4"48"-10689,-20 1-2345,0 0 0,-1 0 0,1 0-1,-1 1 1,0 0 0,0 0 0,0 1 0,-1 0 0,1 0 0,-2 0 0,1 0 0,-1 1-1,1 0 1,-2 0 0,1 0 0,-1 0 0,0 0 0,-1 1 0,0 0 0,0-1 0,0 1-1,-1 0 1,0 0 0,-1 0 0,0 0 0,0 0 0,-1-1 0,1 1 0,-2 0 0,1 0 0,-2 0-94,0-3-45,-1-1 0,0 0 0,0 0 0,0 0 0,0 0 0,-1-1 1,0 0-1,1 0 0,-1 0 0,0 0 0,-1-1 0,1 0 1,0 0-1,-1 0 0,1-1 0,-1 0 0,1 0 0,-1 0 1,0-1-1,1 1 0,-1-1 0,0-1 0,1 1 0,-1-1 1,1 0-1,-2-1 45,2-1-3428,5 1-762,2 0-3426,3 0-4787</inkml:trace>
  <inkml:trace contextRef="#ctx0" brushRef="#br0" timeOffset="1002.356">889 115 11381,'3'7'8433,"6"7"-5999,0-1-1621,3 21-219,-2 0-1,-1 0 0,-2 1 1,-2 0-1,0 0 1,-3 0-1,-1 35-593,-2-47-661,-4-31-3088,3-20 983,2-3-5641,0 5-3209</inkml:trace>
  <inkml:trace contextRef="#ctx0" brushRef="#br0" timeOffset="1240.941">952 134 8900,'0'-6'1060,"0"3"-665,-1 0 0,1 1 0,-1-1 0,1 0 0,0 0 0,0 0 0,1 0 0,-1 0 0,1 0 0,-1 0 0,1 0 0,0 0 0,0 0 0,0 1 0,0-1 0,1 0 0,-1 1 0,1-1 1,-1 1-1,1-1 0,0 1 0,0 0 0,0 0 0,0 0 0,1 0 0,-1 0 0,0 0 0,1 0 0,-1 1 0,1 0 0,0-1 0,0 1 0,-1 0 0,1 0 0,0 0 0,0 1 0,0-1 0,1 1-395,55 64 2714,-7 11-2345,-51-73-339,0 0-1,0 0 1,0 1 0,0-1 0,0 0 0,-1 0 0,1 1 0,-1-1 0,0 0 0,0 1 0,0-1 0,0 0 0,0 1 0,0-1 0,0 0 0,-1 0 0,1 1 0,-1-1 0,0 0 0,0 0 0,0 0 0,0 0 0,0 1 0,0-1 0,0-1 0,-1 1 0,1 0 0,-1 0 0,1 0 0,-1-1 0,0 1 0,1-1 0,-1 1 0,0-1 0,0 0 0,0 0 0,-1 1-30,-77 21 1350,58-23-3083,1-5-3866,4-6-5382,11 4-1203</inkml:trace>
  <inkml:trace contextRef="#ctx0" brushRef="#br0" timeOffset="1601.894">594 55 10917,'0'6'2929,"-1"2"161,-1 1-1441,1 0-305,-1 5-223,1 0-257,0 1-192,0 1-207,1 1-145,1-2-240,-2 2-336,0-2-689,2 1-2416,5-2-2706,-3-1-6739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6:0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1377 402 10773,'6'15'10726,"-4"15"-8060,-2-16-1449,1-3-1416,4 44 2253,-4-44-4246,0-10-3497,-1-9-1453,0-2-5056</inkml:trace>
  <inkml:trace contextRef="#ctx0" brushRef="#br0" timeOffset="215.728">1388 287 10053,'0'0'2657,"-1"2"32,1-2-1040,1 4-721,1 0-432,2 1-528,0-1-336,0 1-2289,3 0-2225,1-2-5635</inkml:trace>
  <inkml:trace contextRef="#ctx0" brushRef="#br0" timeOffset="-3510.559">1 409 10837,'1'4'9802,"3"12"-7727,6 134 1450,-2-185-3472,-6 24-58,-1-3 8,0 0 0,1 1 0,1-1 0,1 1 0,0 0 0,0 0 0,1 0 0,3-5-3,-7 17-3,0-1-1,0 1 1,0 0 0,0 0 0,0-1 0,0 1 0,0 0 0,0 0-1,0 0 1,1 0 0,-1 0 0,0 1 0,1-1 0,-1 0 0,0 1-1,1-1 1,-1 1 0,1-1 0,-1 1 0,1-1 0,-1 1 0,1 0-1,-1 0 1,1 0 0,-1 0 0,1 0 0,-1 0 0,1 0 0,-1 1-1,1-1 1,-1 0 0,1 1 0,-1 0 0,1-1 0,-1 1 0,1 0 0,-1-1-1,0 1 1,0 0 0,1 0 0,-1 0 0,0 0 0,0 0 0,0 0-1,0 1 1,0-1 0,0 0 0,-1 1 0,1-1 0,0 0 0,0 1-1,-1-1 1,1 1 0,-1-1 0,0 1 0,1-1 0,-1 1 0,0-1-1,0 1 1,0-1 0,0 1 0,0-1 3,6 16 37,-1 0 0,-1 0 0,0 0 0,-2 1 0,0 0 0,0-1 0,-2 7-37,16-47-16803,-10 15 7247</inkml:trace>
  <inkml:trace contextRef="#ctx0" brushRef="#br0" timeOffset="-3225.404">261 426 12406,'13'31'11858,"-11"24"-8720,-1-2-3698,8-65-16280,-5 1 6854</inkml:trace>
  <inkml:trace contextRef="#ctx0" brushRef="#br0" timeOffset="-3024.908">281 337 11381,'1'0'2721,"1"1"-15,0 0-1634,-1 3-512,1 0-640,1 2 465,0 1-3043,3 0-2352,1-2-6051</inkml:trace>
  <inkml:trace contextRef="#ctx0" brushRef="#br0" timeOffset="-2755.623">540 407 9957,'6'-14'10123,"-20"7"-6598,-24 8-2028,33 0-1446,-1 1 0,1 0 0,0 0 0,-1 0 0,1 0 0,0 1 0,0 0 0,1 0 0,-1 0 0,1 1 1,-1-1-1,1 1 0,0 0 0,1 1 0,-1-1 0,1 0 0,-1 1 0,1 0 0,1 0 0,-1 0 0,1 0 0,0 0 0,0 1 0,0-1 0,1 1 0,0-1 0,0 1 0,0-1 0,1 1 0,-1 0 0,1 1-51,2-5 0,-1 1-1,1 0 0,0-1 1,0 1-1,0-1 1,0 1-1,0-1 0,0 0 1,1 0-1,-1 0 0,1 0 1,-1 0-1,1-1 1,0 1-1,0-1 0,0 0 1,-1 1-1,1-2 1,1 1-1,-1 0 0,0 0 1,0-1-1,0 0 1,0 1-1,0-1 0,0 0 1,0-1-1,1 1 0,-1-1 1,0 1-1,0-1 1,0 0-1,0 0 0,0 0 1,0 0-1,-1-1 1,4-1 0,33-26-3398,-27 10-1516,-4 8-3706,-3 4-1094</inkml:trace>
  <inkml:trace contextRef="#ctx0" brushRef="#br0" timeOffset="-2453.245">553 390 10181,'-4'27'10581,"7"18"-7236,-1-21-1934,12 157 961,-9-194-10402,-1-4-2119,-2 4 454</inkml:trace>
  <inkml:trace contextRef="#ctx0" brushRef="#br0" timeOffset="-1735.749">670 393 10469,'0'2'6896,"0"2"-3291,-2 25-1930,3-21-1427,10 81 1647,-10-87-1877,-1 0 1,1 0 0,0 0 0,0 0-1,-1 0 1,1 0 0,1 0 0,-1-1-1,0 1 1,0 0 0,1-1-1,-1 1 1,1-1 0,-1 1 0,1-1-1,0 0 1,-1 0 0,1 0 0,0 0-1,0 0 1,0 0 0,0 0 0,0 0-1,0-1 1,0 1 0,0-1 0,0 0-1,0 1 1,0-1 0,0 0-1,0 0 1,1 0 0,-1-1 0,0 1-1,0 0 1,0-1 0,0 1 0,0-1-1,1 0-18,2-4 7,0 1-1,0-1 1,0 0-1,0 0 1,-1 0-1,0-1 1,0 0-1,-1 1 0,1-1 1,-1 0-1,-1-1 1,1 1-1,-1-1 1,0 1-1,-1-1 1,1 1-1,-1-1 1,0 0-1,-1-6-6,1 6-27,3-13-1141,-2 19-3014,2 11-4506,-2-3-2872</inkml:trace>
  <inkml:trace contextRef="#ctx0" brushRef="#br0" timeOffset="-1403.717">915 398 11541,'2'17'6238,"3"15"-649,12 40-2323,-22-87-4497,3 7-2682,1 2-5203,1 2-3242</inkml:trace>
  <inkml:trace contextRef="#ctx0" brushRef="#br0" timeOffset="-817.786">934 475 9092,'3'4'6505,"6"-3"-3337,18-2-454,-27 1-2626,7-1 210,0 1 0,0-1-1,0 0 1,-1-1 0,1 0-1,0 0 1,-1 0 0,1-1-1,-1 0 1,0 0 0,0 0 0,3-3-298,-8 4 5,1 0 1,-1 0 0,0-1 0,0 1-1,0 0 1,0-1 0,0 1 0,0-1-1,-1 1 1,1-1 0,-1 1 0,0-1 0,0 1-1,0-1 1,0 0 0,0 1 0,0-1-1,-1 1 1,1-1 0,-1 1 0,0-1-1,0 1 1,0 0 0,0-1 0,0 1 0,0 0-1,-1 0 1,1-1 0,-1 1 0,1 0-1,-1 1 1,0-1 0,0 0 0,0 0-1,0 1 1,0-1 0,0 1 0,0 0 0,-1 0-1,1-1 1,0 1 0,-1 1 0,-1-2-6,-2 4 121,0 0 0,0 0 1,0 1-1,1 0 1,-1 0-1,1 0 0,0 1 1,0-1-1,0 1 1,0 1-1,1-1 0,-1 1 1,1-1-1,0 1 0,1 0 1,-1 1-1,1-1 1,0 1-1,0-1 0,1 1 1,0 0-1,0 0 1,0 0-1,0 0 0,1 0 1,0 0-1,1 1 1,-1-1-1,1 0 0,0 0 1,1 1-1,0-1 0,0 0 1,1 6-122,1-9 61,0 0-1,0 1 1,0-1 0,1 0-1,-1-1 1,1 1 0,0-1-1,0 1 1,-1-1 0,1 0-1,1-1 1,-1 1 0,0-1 0,0 0-1,1 0 1,-1 0 0,0 0-1,1-1 1,-1 0 0,1 0-1,-1 0 1,0 0 0,1-1 0,-1 1-1,1-1 1,-1 0 0,0-1-1,0 1 1,0-1 0,0 0-1,0 0 1,2-1-61,3-6-1671,-5 2-5529,0 3-3346,-2-1-1478</inkml:trace>
  <inkml:trace contextRef="#ctx0" brushRef="#br0" timeOffset="571.628">1669 354 11637,'-33'4'8742,"0"8"-4047,28-10-4622,0 0 0,0 1 0,0-1 0,1 1-1,-1 0 1,1 0 0,0 0 0,0 1 0,0-1 0,0 1 0,0 0 0,1 0 0,0 1 0,0-1 0,0 1 0,0-1-1,1 1 1,0 0 0,0 0 0,0 0 0,1 0 0,-1 0 0,1 0 0,0 1 0,1-1 0,-1 0 0,1 1 0,0-1-1,1 3-72,1-4-6,0 0-1,1 0 0,-1-1 0,1 1 0,0-1 1,0 0-1,0 0 0,1 0 0,-1 0 0,1-1 1,-1 0-1,1 1 0,0-1 0,0 0 0,0-1 1,0 1-1,0-1 0,0 1 0,1-1 0,-1-1 1,0 1-1,1-1 0,-1 1 0,0-1 0,1 0 1,-1-1-1,1 1 0,-1-1 0,0 0 0,0 0 1,1 0-1,-1-1 0,0 1 0,0-1 0,0 0 1,0 0-1,-1-1 0,1 1 0,-1-1 0,1 0 7,21-25-4153,-12 6-5043,-10 18 6023,3-7-7205</inkml:trace>
  <inkml:trace contextRef="#ctx0" brushRef="#br0" timeOffset="819.082">1654 227 10245,'4'42'11171,"12"21"-5622,1 8-3463,0 44-1657,-17-111-274,-1-1-3464,-1-8-12756,2 0 5820</inkml:trace>
  <inkml:trace contextRef="#ctx0" brushRef="#br0" timeOffset="4216.198">1786 545 9188,'27'0'9474,"-2"0"-3971,94-14-495,-112 13-5831,1 0 3396,-6 0-3828,-2-1-4170,-4-1-5844,3 1-1689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9572,'-6'16'7930,"6"16"-4649,1-24-2313,38 179 2800,-9-74-3451,-28-75-2163,-19-50-10672,9 2 1062</inkml:trace>
  <inkml:trace contextRef="#ctx0" brushRef="#br0" timeOffset="1">1 229 11013,'2'1'2929,"-1"0"161,4 0-1521,1 0-305,1 0-223,4 1-289,3 1-224,2-2-112,1 2-256,1-1-320,-1 1-368,0-3-480,1-1-145,1-3-2112,5 0-2450,2-2-5202</inkml:trace>
  <inkml:trace contextRef="#ctx0" brushRef="#br0" timeOffset="387.024">315 153 10629,'-16'-3'7020,"2"12"-3288,-8 42-235,21-45-3405,0-1 0,0 1-1,1 0 1,0 0 0,0-1 0,0 1-1,1 0 1,0-1 0,0 1 0,1 0 0,-1-1-1,1 0 1,0 1 0,1-1 0,-1 0-1,1 0 1,0 0 0,0 0 0,1-1 0,-1 1-1,1-1 1,0 0 0,0 0 0,1 0-1,-1-1 1,1 1 0,0-1 0,0 0 0,0-1-1,1 1-91,-2-1 1,1-1 0,0-1 1,0 1-1,-1-1 0,1 0 0,0 0 0,0 0 0,-1 0 0,1-1 0,0 0 0,-1 0 0,1 0 0,-1-1 0,1 1 0,-1-1 0,0 0 0,1-1 1,-1 1-1,0-1 0,0 1 0,-1-1 0,1 0 0,-1-1 0,1 1 0,-1-1 0,0 1 0,0-1 0,-1 0 0,1 0 0,-1 0 0,0 0 0,0-1 1,0 1-1,0-1 0,-1 1 0,0-1 0,0 1 0,0-1 0,-1 0 0,1 0-1,-3-3-10,1 1 1,-1-1-1,-1 1 0,0-1 0,0 1 1,0 0-1,-1 0 0,0 1 0,0-1 1,-1 1-1,0 0 0,0 0 0,0 0 1,-1 0-1,0 1 0,0 0 0,0 1 1,0-1-1,-1 1 0,-5-3 10,-25 6-1177,28 8-1617,4 5-3397,3-9-529,0-1-3861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4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10997,'13'26'10769,"1"33"-9694,-6-26-391,15 103 101,-23-136-781,0 0 0,0 0 0,0 0 0,0 0 0,0 0 0,1 0 0,-1 0 1,0 0-1,0-1 0,0 1 0,0 0 0,1 0 0,-1 0 0,0 0 0,0 0 0,0 0 0,1 0 1,-1 0-1,0 0 0,0 1 0,0-1 0,0 0 0,1 0 0,-1 0 0,0 0 0,0 0 0,0 0 1,0 0-5,3-21 18,-3 0-40,1 0 0,1 1 0,0-1 0,2 1-1,0 0 1,2 0 0,0 0 0,1 1 0,1 0 0,1-2 22,-8 19 11,-1 0-1,1 1 1,0-1 0,-1 1 0,1-1 0,0 1 0,0 0 0,0-1 0,0 1-1,0 0 1,0 0 0,0-1 0,1 1 0,-1 0 0,0 0 0,1 0-1,-1 1 1,0-1 0,1 0 0,-1 0 0,1 1 0,-1-1 0,1 1 0,0-1-1,-1 1 1,1 0 0,0-1 0,-1 1 0,1 0 0,0 0 0,-1 0-1,1 1 1,-1-1 0,1 0 0,0 1 0,-1-1 0,1 1 0,-1-1-1,1 1 1,-1 0 0,1-1 0,-1 1 0,1 0 0,-1 0 0,0 0 0,1 0-1,-1 0 1,0 0 0,0 1 0,0-1 0,0 0 0,0 1 0,0-1-1,0 1 1,-1-1-11,9 14 188,-2 1 0,0-1-1,-1 1 1,-1 0-1,0 1 1,-1-1 0,-1 1-1,-1 0 1,0 0-1,-1 0 1,-1 0 0,0 0-1,-2 8-187,2-4-520,2-60-15642,1 23 5602</inkml:trace>
  <inkml:trace contextRef="#ctx0" brushRef="#br0" timeOffset="316.196">327 294 10165,'62'-2'8329,"28"-19"-3983,-88 21-4330,0 0 1,0-1 0,0 0 0,0 1-1,-1-1 1,1 0 0,0 0-1,0 0 1,-1 0 0,1 0 0,-1 0-1,1-1 1,-1 1 0,0 0-1,1-1 1,-1 1 0,0-1 0,0 0-1,0 1 1,0-1 0,0 0-1,0 1 1,-1-1 0,1 0 0,0 0-1,-1 0 1,0 0 0,1 0 0,-1 0-1,0 0 1,0 0 0,0 0-1,0 1 1,0-1 0,-1 0 0,1 0-1,0 0 1,-1 0 0,0 0-1,1 0 1,-1 1 0,0-1 0,0 0-1,0 0 1,0 1 0,0-1-1,0 1 1,-1-1 0,1 1 0,0-1-1,-1 1 1,1 0 0,-1 0-1,0 0 1,1 0 0,-1 0 0,0 0-1,1 0 1,-1 0 0,0 1-1,0-1 1,0 1 0,0-1 0,0 1-1,0 0 1,0 0 0,0 0-1,0 0-16,-1-1 30,0 1 0,0-1 0,0 1 0,0 0 0,0 0 0,1 0 0,-1 0 0,0 0 0,0 1 0,0-1 0,0 1 0,0 0 0,1 0 0,-1 0 0,0 0 0,1 0 0,-1 1 0,1-1 0,-1 1 0,1 0 0,-1-1 0,1 1 0,0 0 0,0 1 0,0-1 0,0 0 0,1 0 0,-1 1 0,1-1 0,-1 1 0,1 0 0,0-1 0,0 1 0,0 0 0,0 0 0,0-1 0,0 3-30,0 5 258,0 0-1,1 0 1,0 0-1,1 0 0,-1 0 1,2-1-1,0 1 1,0 0-1,0-1 1,1 1-1,1-1 1,0 0-1,0 0 0,1 0 1,0 0-1,5 7-257,-9-15 0,0 0 0,0 0 0,0 0-1,0 0 1,0 0 0,0 0 0,0 0-1,0 0 1,0 0 0,0 0 0,0 0-1,1-1 1,-1 1 0,0 0 0,0-1-1,1 1 1,-1-1 0,1 0 0,-1 1-1,0-1 1,1 0 0,-1 0-1,1 0 1,-1 0 0,1 0 0,-1 0-1,0 0 1,1 0 0,-1-1 0,1 1-1,-1-1 1,0 1 0,1-1 0,-1 1-1,0-1 1,0 0 0,1 1 0,-1-1-1,0 0 1,0 0 0,0 0 0,0 0-1,0 0 1,0-1 0,30-56-5436,-23 40 232,-1 6-1398,3-1-5334</inkml:trace>
  <inkml:trace contextRef="#ctx0" brushRef="#br0" timeOffset="632.621">629 248 9732,'9'0'2268,"40"0"4313,-40 0-6217,1-1 0,0 0 1,-1 0-1,1-1 0,-1 0 0,0 0 1,0-1-1,0 0 0,0-1 1,8-5-365,-16 9 23,0-1 0,0 0 0,-1 1 0,1-1 0,0 0 0,0 0 0,-1 0 0,1 1 0,0-1 0,-1 0 0,1 0 0,-1 0 0,0 0 0,1 0 0,-1 0 0,0 0 0,1 0 0,-1 0 0,0-1 0,0 1 0,0 0 0,0 0 0,0 0 0,0 0 0,0 0 0,0 0 0,-1 0 0,1 0 0,0 0 0,-1 0 0,1 0 0,0 0 0,-1 0 0,0 0 0,1 0 0,-1 0 0,1 0 0,-1 0 0,0 1 0,0-1 0,1 0 0,-1 0 0,0 1 0,0-1 0,0 0 0,0 1 0,0-1 0,0 1 0,0 0 0,0-1 0,0 1 0,0 0 0,0-1 0,0 1 0,0 0 0,0 0 0,0 0 0,0 0 0,0 0 0,-1 0 0,1 0 0,0 0 0,0 1 0,0-1 0,0 0 0,0 1 0,0-1 0,0 0 0,0 1-23,-5-1 127,0 1 0,0-1 0,0 1 1,0 0-1,0 1 0,1 0 0,-1 0 0,1 0 0,-1 0 1,1 1-1,0 0 0,-1 0 0,2 0 0,-1 1 0,0-1 1,1 1-1,-1 1 0,1-1 0,0 0 0,1 1 0,-1 0 1,1 0-1,0 0 0,0 0 0,0 1 0,1-1 0,0 1 1,0-1-1,0 1 0,1 0 0,0 0 0,0 0 1,0-1-1,1 1 0,0 0 0,0 1-127,0-4 22,1 0-1,-1-1 1,1 1-1,0 0 1,0-1-1,0 1 1,0-1-1,0 1 1,1-1-1,-1 0 1,1 1 0,0-1-1,0 0 1,-1 0-1,1 0 1,0 0-1,1 0 1,-1-1-1,0 1 1,0-1 0,1 1-1,-1-1 1,1 0-1,-1 0 1,1 0-1,0 0 1,-1 0-1,1-1 1,0 1-1,0-1 1,-1 0 0,3 0-22,91-8-2518,-47-9-476,-18 3-5123,-25 12 5601,15-8-10402</inkml:trace>
  <inkml:trace contextRef="#ctx0" brushRef="#br0" timeOffset="964.465">1039 161 11253,'-19'-12'9017,"-7"20"-5555,-17 26-1139,38-28-2182,0 0 0,0 0 1,0 0-1,1 1 1,0 0-1,1 0 0,0 0 1,0 0-1,0 1 1,1-1-1,0 1 0,0-1 1,1 1-1,0 0 1,0 0-1,1 0 0,0-1 1,0 1-1,1 0 1,0 0-1,1 0 0,-1-1 1,1 1-1,2 4-141,-2-10-2,-1 0-1,0 1 0,1-1 1,-1 0-1,1 0 1,0 0-1,-1 0 1,1 0-1,0 0 1,0 0-1,1 0 1,-1-1-1,0 1 0,0-1 1,1 0-1,-1 0 1,1 0-1,-1 0 1,1 0-1,-1 0 1,1-1-1,0 1 0,-1-1 1,1 0-1,0 0 1,0 0-1,-1 0 1,1 0-1,0 0 1,-1-1-1,1 1 0,0-1 1,-1 0-1,1 0 1,1-1 2,3-1-633,0 0 1,0-1 0,0 0-1,0 0 1,-1 0-1,0-1 1,0 0 0,0-1-1,-1 1 1,1-1-1,3-5 633,12-21-11328,-13 13 270</inkml:trace>
  <inkml:trace contextRef="#ctx0" brushRef="#br0" timeOffset="1588.025">1047 0 10357,'0'1'7598,"1"8"-4898,9 54 3810,1 0-3685,29 123-2177,-36-162-2513,-4-16-2527,0 0-5540,0-3-4501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3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12806,'11'42'8144,"1"21"-5812,-5-24-1478,5-10 21,-7-60-434,25-127-316,-30 157-107,0 0-1,0 0 1,0 0-1,0 0 1,1 0-1,-1 0 1,0 0-1,0 0 1,0 0-1,1 1 1,-1-1-1,1 0 1,-1 0-1,1 0 1,-1 0-1,1 0 1,-1 1-1,1-1 1,0 0-1,-1 0 1,1 1 0,0-1-1,0 0 1,-1 1-1,1-1 1,0 1-1,0-1 1,0 1-1,0 0 1,0-1-1,0 1 1,0 0-1,0-1 1,-1 1-1,1 0 1,0 0-1,0 0 1,0 0-1,0 0 1,0 0-1,0 0 1,0 0-1,0 1 1,0-1-1,0 0 1,0 0 0,0 1-1,0-1 1,0 1-1,0-1 1,0 1-1,-1-1 1,1 1-1,0 0 1,0-1-1,-1 1 1,1 0-1,0-1 1,-1 1-1,1 0 1,-1 0-1,1 0 1,-1 0-1,1-1 1,-1 1-1,1 0 1,-1 1-18,2 0 46,7 11-40,0 0-1,0 1 1,-1 0-1,-1 0 1,0 1-1,-1 0 1,-1 0-1,0 0 1,-1 1-1,-1 0 1,1 3-6,-2-50-15709,-1 18 4576</inkml:trace>
  <inkml:trace contextRef="#ctx0" brushRef="#br0" timeOffset="278.638">276 86 11925,'7'3'3122,"-1"-1"111,1 3-1440,0 2-640,-2-2-369,-1 4-144,3 0-191,-2 0-161,-1-1-144,3 3-176,-2-4-400,-1-1-609,2 1-47,3-2-2274,0-3-2561,2-3-5714</inkml:trace>
  <inkml:trace contextRef="#ctx0" brushRef="#br0" timeOffset="501.289">499 0 12550,'45'100'11798,"-31"-52"-10969,-2 1 1,-2 0-1,-2 0 1,-2 9-830,-5-12-2689,-7-50-10640,2-2 1697</inkml:trace>
  <inkml:trace contextRef="#ctx0" brushRef="#br0" timeOffset="717.473">486 252 15031,'4'-1'3874,"4"-2"95,3 0-1904,3-3-864,2 1-289,2 1-127,1 3-305,-1 0-208,-3 1-96,-1 2-176,-3 1-192,0 1-1281,-2 2-2608,3-4-3315,-1-2-8211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3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10613,'66'-3'7953,"-59"2"-7624,1 0 0,0-1 0,0 0 0,-1 0 0,1-1-1,-1 0 1,0-1 0,0 1 0,0-1 0,0 0-1,4-4-328,-10 7 35,1-1 0,-1 1-1,0-1 1,1 0-1,-1 1 1,0-1-1,0 0 1,0 0-1,0 1 1,0-1-1,0 0 1,-1 0-1,1 0 1,0 0-1,-1 0 1,0 0 0,1 0-1,-1 0 1,0-1-1,0 1 1,0 0-1,-1 0 1,1 0-1,0 0 1,-1 0-1,1 0 1,-1 0-1,0 0 1,0 0-1,0 0 1,0 1 0,0-1-1,0 0 1,0 0-1,0 1 1,-1-1-1,1 1 1,-1-1-1,1 1 1,-1 0-1,1-1 1,-1 1-1,0 0 1,0 0-1,0 0 1,0 0-1,1 1 1,-1-1 0,0 0-1,0 1 1,0-1-1,-1 1 1,1 0-35,-2-1 60,-1 1 0,0 0 1,1 0-1,-1 0 0,0 0 1,1 1-1,-1 0 0,1 0 1,-1 0-1,1 0 1,0 1-1,-1 0 0,1 0 1,0 0-1,0 0 0,0 1 1,0 0-1,1-1 0,-1 1 1,1 1-1,0-1 0,-1 0 1,2 1-1,-1 0 0,0-1 1,1 1-1,-1 0 1,1 0-1,0 1 0,1-1 1,-1 0-1,1 1 0,-1-1 1,2 1-1,-1-1 0,0 1 1,1 0-61,-1 1 93,1-1 1,0 1-1,0-1 1,1 1-1,-1 0 1,1-1 0,0 0-1,1 1 1,-1-1-1,1 0 1,0 0-1,1 0 1,-1 0-1,1 0 1,0 0-1,0-1 1,0 1 0,1-1-1,-1 0 1,1 0-1,0 0 1,1 0-1,-1-1 1,1 0-1,-1 0 1,1 0-1,0 0 1,0-1 0,0 0-1,0 0 1,1 0-94,-3-1-69,-1 0 0,1-1 0,0 1 0,-1-1 0,1 0 0,0 0 0,0 0 0,-1 0 1,1 0-1,0 0 0,0-1 0,-1 1 0,1-1 0,0 0 0,-1 0 0,1 0 0,-1 0 0,1 0 0,-1-1 1,1 0 68,26-22-5822,-8 5-4557,-8 8-1173</inkml:trace>
  <inkml:trace contextRef="#ctx0" brushRef="#br0" timeOffset="332.317">375 1 12198,'-22'9'6663,"2"6"-3449,17-13-3082,0 0 0,1 1-1,-1 0 1,1-1 0,0 1 0,0 0-1,0 0 1,0 0 0,0 0 0,1 1-1,-1-1 1,1 0 0,0 1 0,0-1-1,0 1 1,1-1 0,-1 1-1,1-1 1,0 1 0,0-1-132,1 0 45,0 0 1,1-1-1,-1 0 1,1 1-1,0-1 1,-1 0-1,1 0 0,0 0 1,1 0-1,-1 0 1,0 0-1,0-1 1,1 1-1,-1-1 1,1 1-1,0-1 0,-1 0 1,1 0-1,0 0 1,-1-1-1,1 1 1,2 0-46,20 9 64,-10-2-68,28 22-59,-42-29 65,0 0 0,-1-1 0,1 1 0,-1 0 0,1 0 0,-1 1 0,0-1 0,1 0 0,-1 0 0,0 0 0,0 0 0,1 0 0,-1 0 0,0 0 0,0 0 0,0 0 0,-1 1 0,1-1 0,0 0 0,0 0 0,0 0 0,-1 0 0,1 0 0,-1 0 0,1 0 0,-1 0 0,1 0 0,-1 0 0,0 0 0,1 0 0,-1 0 0,0-1 0,0 1 0,1 0 0,-1 0 0,0-1 0,0 1 0,0 0-1,0-1 1,0 1 0,0-1 0,-1 1-2,-2 2-115,1 0-1,-1 0 0,0-1 0,-1 1 0,1-1 1,0 0-1,-1 0 0,1 0 0,-1-1 0,1 1 0,-1-1 1,0 0-1,0-1 0,0 1 0,1-1 0,-1 0 1,-2 0 115,2-19-12499,7 9 1192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3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214 170 9941,'-48'-4'8398,"-3"13"-3991,44-6-4164,0-1-1,0 1 0,0 0 1,0 0-1,0 1 0,0 0 1,1 0-1,0 1 0,0-1 1,0 1-1,1 1 0,-1-1 1,1 1-1,0 0 0,1 0 1,0 0-1,0 1 0,-3 6-242,6-7 26,1 0 0,0 0 0,0 0 0,0 0 0,1 0 0,0 0-1,0-1 1,0 1 0,1 0 0,0 0 0,0-1 0,1 1 0,-1-1-1,1 0 1,0 0 0,1 0 0,-1 0 0,1 0 0,0-1 0,0 0-1,1 1 1,-1-1 0,1-1 0,0 1 0,0-1 0,0 0 0,0 0-1,0 0 1,1-1 0,-1 0 0,1 0 0,0 0 0,0-1 0,0 0-1,-1 0 1,1 0 0,0-1 0,0 0 0,5 0-26,-8-1-90,0 0-1,-1 1 1,1-1 0,0 0 0,0-1 0,0 1-1,-1 0 1,1-1 0,-1 0 0,1 1 0,-1-1-1,0 0 1,1 0 0,-1 0 0,0-1-1,0 1 1,-1 0 0,1-1 0,0 1 0,-1-1-1,0 0 1,1 0 0,-1 1 0,0-1 0,0 0-1,0-1 91,14-54-4956,-10 35 1130,2-4-2774,1 2-3773</inkml:trace>
  <inkml:trace contextRef="#ctx0" brushRef="#br0" timeOffset="219.236">198 1 9941,'3'8'8155,"-1"4"-3570,3 33-2425,-2-20-933,3 40-240,-6-46-1020,1 0 0,0 0 0,2-1 0,0 1 0,1-1 0,1 0 0,1 0 0,0 0 0,2-1 0,0 1 0,3 3 33,-10-20-264,-1-1 1,0 0-1,1 1 0,-1-1 0,1 0 1,0 1-1,-1-1 0,1 0 0,-1 0 0,1 1 1,-1-1-1,1 0 0,-1 0 0,1 0 0,0 0 1,-1 0-1,1 0 0,-1 0 0,1 0 0,0 0 1,-1 0-1,1 0 0,-1-1 0,1 1 1,-1 0-1,1 0 0,0 0 0,-1-1 0,1 1 1,-1 0-1,1-1 0,-1 1 0,0 0 0,1-1 1,-1 1-1,1-1 0,-1 1 0,0-1 0,1 1 1,-1-1-1,0 1 0,1-1 0,-1 1 1,0-1-1,0 1 0,0-1 0,1 1 0,-1-1 1,0 0-1,0 1 0,0-1 0,0 1 0,0-1 1,0 0 263,1-1-1726,7-12-8980</inkml:trace>
  <inkml:trace contextRef="#ctx0" brushRef="#br0" timeOffset="570.25">465 137 11701,'-13'17'8181,"-1"20"-5050,7-15-1840,4-19-1244,1 0-1,0 0 1,0 0-1,1 1 1,-1-1-1,1 1 0,-1-1 1,1 1-1,0-1 1,1 1-1,-1 0 1,1 0-1,-1-1 0,1 1 1,0 0-1,1 0 1,-1-1-1,1 1 0,-1 0 1,1 0-1,0-1 1,0 1-1,1-1 1,-1 1-1,1-1 0,0 1 1,0-1-1,0 0 1,0 0-1,0 0 1,1 0-1,-1 0 0,1-1 1,0 1-1,0-1 1,0 0-1,0 0 0,0 0 1,0 0-1,1 0 1,-1-1-1,1 1 1,-1-1-1,1 0 0,1 0-46,-1-1-12,1 0-1,-1 0 1,0-1 0,1 0-1,-1 0 1,0 0-1,1 0 1,-1-1-1,0 1 1,0-1-1,0 0 1,0 0-1,-1-1 1,1 1-1,-1-1 1,1 0-1,-1 0 1,0 0-1,0 0 1,0-1-1,0 1 1,-1-1 0,0 1-1,1-1 1,-1 0-1,0 0 1,-1 0-1,1 0 1,-1-1-1,0 1 1,0 0-1,0 0 1,-1-1-1,1 1 1,-1-1-1,0 1 1,0-1 12,0-1-61,1 1 1,-1-1-1,0 0 1,-1 0-1,1 0 0,-1 1 1,-1-1-1,1 0 1,-1 1-1,0-1 1,0 1-1,0-1 0,-1 1 1,0 0-1,0 0 1,0 0-1,0 0 1,-1 1-1,0 0 0,0-1 1,0 1-1,-1 1 1,1-1-1,-1 1 1,0-1-1,0 1 0,-4-1 61,-16 19-4369,29 7-5895,6-12 617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2:5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6531,'14'18'7216,"28"-16"-6841,-38-2 22,389-44 2777,192 19-458,97 50-1643,-653-24-1052,1 1 0,-1 1 0,0 2-1,0 1 1,0 1 0,25 10-21,-47-8 129,-31-8-108,18-1-125,-28 1-633,-34-2-1999,24-3-5517,26 0-1658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1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9428,'4'12'9556,"6"5"-6495,9 23-1834,5 117 1046,-8-37-1937,-1-90-293,-13-58-115,6-126 120,-3 112-48,-5 32 0,0 1 0,1-1-1,0 0 1,1 0 0,0 0 0,1 1-1,0-1 1,1 1 0,-1 0 0,2 0-1,-1 0 1,3-3 0,-6 11 0,0 0 0,-1-1 0,1 1 0,0 0 0,0 0 0,0-1 0,0 1 0,0 0 0,1 0 0,-1 0 0,0 0 0,0 0 0,1 1 0,-1-1 0,0 0 0,1 1 0,-1-1 0,1 1 0,-1-1 0,1 1 0,-1-1 0,1 1 0,-1 0 0,1 0 0,0 0 0,-1 0 0,1 0 0,-1 0 0,1 0 0,-1 1 0,1-1 0,-1 1 0,1-1 0,-1 1 0,1-1 0,-1 1 0,0 0 0,1-1 0,-1 1 0,0 0 0,0 0 0,1 0 0,-1 0 0,0 0 0,0 1 0,6 6 19,1 1-1,-2 0 0,1 1 1,-1-1-1,-1 1 0,0 1 1,0-1-1,-1 1 0,-1-1 1,1 1-1,-2 0 0,2 9-18,0-5 28,14 200 477,-11-298-511,-6 59-32,0 0-1,2 0 0,1 1 0,1 0 1,1-1-1,1 2 0,1-1 1,11-20 38,-19 41-11,1-1 1,-1 0-1,1 0 1,0 0-1,0 1 1,0-1-1,1 1 1,-1-1-1,0 1 1,1-1-1,0 1 1,0 0-1,0 0 1,0 0-1,0 0 1,0 0-1,0 0 1,0 0-1,1 1 1,-1-1-1,1 1 1,-1 0-1,1-1 1,0 1-1,-1 1 1,1-1-1,0 0 1,0 1-1,0-1 1,-1 1-1,1 0 1,0 0-1,0 0 1,0 0-1,0 0 1,0 1-1,-1-1 1,1 1-1,0 0 1,0 0-1,-1 0 1,1 0-1,0 0 1,-1 1-1,0-1 1,2 1 10,8 13 151,0 1 0,-1 0 0,-1 1 0,-1 0 1,0 0-1,-1 1 0,-1 0 0,0 1 0,-2-1 0,0 1 1,-1 1-1,-1-1 0,-1 0 0,0 19-151,8 28 445,-9-49-325,2-20-3820,1-3 2024,7-14-9721,-4 6-347</inkml:trace>
  <inkml:trace contextRef="#ctx0" brushRef="#br0" timeOffset="701.869">689 85 10549,'18'-26'7357,"10"7"-3361,-23 16-3754,0 1 0,0 0 0,0 0 0,0 1 1,1-1-1,-1 1 0,0 1 0,1-1 0,-1 1 0,1-1 0,-1 2 0,1-1 0,-1 1 0,0-1 0,1 1 0,-1 1 0,3 0-242,3 5 10,0 0-1,-1 1 1,1 0-1,-1 1 0,-1 0 1,0 0-1,0 1 1,-1 0-1,0 1 1,-1 0-1,0 0 0,-1 0 1,0 1-1,-1 0 1,0 0-1,-1 0 1,0 1-1,-1 0 1,-1-1-1,0 1 0,1 10-9,20 65-483,-31-122-939,7 27 1395,-1 0 0,1 0 1,-1 0-1,-1 0 0,1 0 1,-1 1-1,0-1 0,0 1 1,-1 0-1,0 0 0,0 0 1,-1 0-1,-2-2 27,1 3 89,0 0 0,0 1 0,0 0 0,0 0 0,-1 0 0,0 1 0,0 0 0,0 0 0,0 1-1,0 0 1,0 0 0,-1 1 0,1 0 0,0 0 0,-1 1 0,1-1 0,-1 2 0,1-1 0,-1 1 0,1 0 0,-1 1 0,1 0 0,0 0 0,0 0 0,0 1 0,0 0 0,0 0 0,1 1 0,-1 0-1,1 0 1,0 1 0,0-1 0,1 1 0,-1 1 0,1-1 0,0 1 0,1 0 0,-1 0 0,1 0 0,0 0 0,0 1-89,3-3 56,-1 0 0,0-1 0,1 1 0,0 0 0,0 0-1,0 0 1,0 0 0,1 0 0,-1 0 0,1 0 0,0 0 0,0 0 0,0 0 0,1 0 0,0-1 0,-1 1-1,1 0 1,1 0 0,-1 0 0,1 0 0,-1-1 0,1 1 0,0-1 0,0 1 0,0-1 0,1 0 0,-1 0 0,1 0-1,0 0 1,0 0 0,0-1 0,0 1 0,0-1 0,1 0 0,-1 0 0,1 0 0,-1 0 0,1 0 0,0-1-1,0 0 1,0 0 0,0 0 0,-1 0 0,1-1 0,0 1 0,0-1 0,4 0-56,6-2 7,0 0 0,0 0 0,-1-1 0,1-1 0,-1 0 1,0-1-1,0-1 0,0 0 0,0-1-7,34-29-2647,-19 5-5245,-16 17 415,1-1-4793</inkml:trace>
  <inkml:trace contextRef="#ctx0" brushRef="#br0" timeOffset="1071.707">1118 50 9476,'16'46'12776,"-3"27"-8316,-1-7-2855,23 163 286,-27-175-2643,-24-74-4832,13 6 1691,1-1-3568,0-4-5041</inkml:trace>
  <inkml:trace contextRef="#ctx0" brushRef="#br0" timeOffset="1403.497">1151 50 11045,'40'-30'10395,"9"18"-5458,-40 12-4798,0 0 0,1 1-1,-1 0 1,1 0 0,-1 1 0,0 0-1,0 1 1,0 0 0,0 0 0,-1 1-1,1 0 1,-1 1 0,0-1 0,0 2-1,1 0-138,-3 0 26,0-1-1,0 1 0,0 0 0,-1 0 0,0 0 1,0 1-1,-1 0 0,0 0 0,0 0 0,0 0 1,-1 1-1,0 0 0,-1-1 0,0 1 1,0 0-1,0 0 0,-1 0 0,-1 0 0,1 1 1,-1 6-26,-3-11 49,1 1 1,-1-1 0,0 0 0,0 1-1,0-1 1,0 0 0,-1-1 0,0 1-1,1-1 1,-1 0 0,-1 1 0,1-2-1,0 1 1,-1 0 0,1-1 0,-1 0-1,0 0 1,0-1 0,0 1 0,0-1-1,0 0 1,0 0 0,0-1 0,0 1-1,0-1 1,-1 0 0,1 0 0,0-1-1,-5-1-49,3 3 62,-57 18-673,63-16-1450,-1 3-2728,0-5-5902,1-4-1608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10469,'5'0'11434,"-17"35"-8294,6-24-2853,0-1 0,0 0 0,-1 0 0,0-1 0,-1 1 0,0-2 0,0 1 0,-1-1 0,0 0 0,-1-1 0,-3 2-287,-100 72 728,108-77-753,4-4 39,0 0 1,1 0-1,-1 0 0,1 0 1,-1 0-1,0 0 0,1 1 0,-1-1 1,0 0-1,1 0 0,-1 1 0,1-1 1,-1 0-1,1 1 0,-1-1 1,1 0-1,-1 1 0,1-1 0,-1 1 1,1-1-1,-1 1 0,1-1 1,0 1-1,-1-1 0,1 1 0,0 0 1,-1-1-1,1 1 0,0-1 0,0 1 1,0 0-1,0-1 0,0 1 1,-1 0-1,1-1 0,0 1 0,0 0 1,1-1-1,-1 1 0,0 0 1,0-1-1,0 1 0,0-1 0,0 1 1,1 0-1,-1-1 0,0 1 0,1-1 1,-1 1-1,0 0 0,1-1 1,-1 1-1,1-1 0,-1 0 0,1 1 1,-1-1-1,1 1 0,-1-1 1,1 0-1,-1 1 0,1-1 0,-1 0 1,1 1-1,0-1 0,-1 0 1,1 0-1,-1 0 0,1 0 0,0 1-14,145 86 1382,-59-19-1227,-84-56-3274,-13-10-11981,1-6 1910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2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13142,'32'-12'9414,"0"10"-3990,5 8-2764,18 13-2916,-6-2-58,-45-16-3995,-8-7-8633,1-8 139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2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11637,'-2'20'9813,"-3"2"-4601,-37 88-2911,30-98-1992,5-7-2595,3-4-3215,0-1-4712,1-1-1043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4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11541,'-3'0'2914,"0"0"47,2 0-1648,0 0-417,1 0-304,1 1-208,0 0-143,2 0-257,0 0-417,0-1-367,0 2-2193,0-1-2370,1-1-5858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2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10757,'51'4'7545,"-49"-3"-7525,1-1-1,-1 0 1,0 0 0,1-1 0,-1 1 0,1 0-1,-1-1 1,1 0 0,-1 1 0,0-1 0,0 0-1,1 0 1,-1 0 0,0-1 0,0 1 0,0-1-1,0 1 1,0-1 0,-1 1 0,1-1 0,0 0-1,-1 0 1,1 0 0,-1 0 0,1 0 0,-1 0-1,0 0 1,0 0 0,0-1 0,0 1 0,-1 0-1,1-1 1,-1 1 0,1-1 0,-1 1 0,0 0-1,0-1 1,0 1 0,0-1 0,0 1 0,0-1-1,-1 1 1,1 0 0,-1-1 0,-1-1-20,2 2 78,0 0 0,0 1 1,-1-1-1,1 1 0,-1-1 0,1 0 1,-1 1-1,0-1 0,0 1 0,0-1 1,1 1-1,-1 0 0,0-1 1,-1 1-1,1 0 0,0 0 0,0 0 1,0 0-1,-1 0 0,1 0 0,-1 0 1,1 0-1,-1 0 0,1 1 1,-1-1-1,1 0 0,-1 1 0,0 0 1,1-1-1,-1 1 0,0 0 0,1 0 1,-1 0-1,0 0 0,1 0 1,-1 0-1,0 0 0,1 1 0,-1-1 1,1 0-1,-1 1 0,0 0 0,1-1 1,-1 1-1,1 0 0,0 0 1,-1 0-1,1 0 0,-1 0 0,1 0 1,0 0-1,0 0 0,0 0 0,0 1 1,0-1-1,0 0 0,0 1 0,0-1 1,0 1-1,1-1 0,-1 1 1,0-1-1,1 1 0,0 0 0,-1 1-78,-1 2 208,-1 0-1,1 0 1,1 0-1,-1 0 0,1 1 1,0-1-1,0 0 0,0 1 1,1-1-1,0 1 1,0-1-1,0 1 0,1-1 1,0 1-1,0-1 0,0 0 1,1 1-1,-1-1 1,1 0-1,1 0 0,-1 0 1,1 0-1,0-1 0,0 1 1,0-1-1,3 4-207,21-4-1007,-10-10-2419,8-12-10795,-16 10 3219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2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10661,'0'3'7478,"1"15"-5114,9 78 2126,13 48-2395,-8-63-1394,11 60-1675,-32-159-15551,4 7 6251</inkml:trace>
  <inkml:trace contextRef="#ctx0" brushRef="#br0" timeOffset="262.6">1 270 12198,'18'-2'10575,"0"0"-6652,22-2-1768,47 14-2227,-58-14-5655,-2-5-6109,-13 2 636</inkml:trace>
  <inkml:trace contextRef="#ctx0" brushRef="#br0" timeOffset="716.72">317 187 9973,'3'4'7466,"-2"4"-4009,3 17-1595,-4-23-1393,-1 7-263,1 1 0,1 0 1,0-1-1,0 1 0,1-1 1,0 1-1,0-1 1,1 0-1,0 0 0,1 0 1,0 0-1,1-1 0,-1 1 1,2-1-1,-1 0 0,1 0 1,0-1-1,1 0 0,0 0 1,6 5-207,-10-11-17,0 0 0,0 0-1,0 0 1,0 0 0,1-1 0,-1 1 0,0-1 0,0 0 0,1 0-1,-1 0 1,0 0 0,0 0 0,0-1 0,1 0 0,-1 1 0,0-1-1,0 0 1,0-1 0,0 1 0,0 0 0,0-1 0,-1 0-1,1 0 1,0 0 0,-1 0 0,0 0 0,1 0 0,-1 0 0,0-1-1,0 1 1,0-1 0,0 0 0,-1 1 0,1-1 0,-1 0 0,1-1 17,37-113-925,-36 34 621,-8 102 1782,49 241 1227,-30-59-1862,-21-193-1669,0-31-2675,10-6-3375,2 9-2424,1 1-715</inkml:trace>
  <inkml:trace contextRef="#ctx0" brushRef="#br0" timeOffset="1001.489">722 210 12486,'12'11'9112,"-3"21"-5706,-7-22-2403,47 227 2758,-37-120-3785,-19-141-11025,4 10 2884,2 1-2349</inkml:trace>
  <inkml:trace contextRef="#ctx0" brushRef="#br0" timeOffset="1301.878">738 187 11477,'30'-27'12354,"13"28"-8406,36 39-2983,-74-36-953,-1-1 0,1 1 0,-1 0 1,0 1-1,0-1 0,-1 1 0,1 0 0,-1 0 0,0 0 1,0 0-1,0 0 0,-1 1 0,0-1 0,0 1 0,0-1 1,-1 1-1,0 0 0,0 0 0,0 0 0,-1 0 1,0-1-1,0 1 0,-1 0 0,1 0 0,-1 0 0,0 0 1,-1-1-1,0 1 0,1 0 0,-2-1 0,1 1 0,-1-1 1,0 0-1,0 0 0,0 0 0,-1 0 0,1-1 1,-1 1-1,-4 2-12,-64 19-402,39-33-4061,20-26-8835,14 18 2258</inkml:trace>
  <inkml:trace contextRef="#ctx0" brushRef="#br0" timeOffset="1735.917">1038 310 9893,'8'1'2657,"52"4"6797,-50-4-8998,0-1 0,1 0 0,-1 0-1,0-1 1,0 0 0,0-1 0,1 0 0,-2 0-1,1-1 1,0-1 0,0 1 0,5-5-456,-13 7 4,0-1 1,-1 0-1,1 1 1,-1-1-1,0 0 1,1 0-1,-1 0 1,0 0-1,0 0 1,0 0-1,-1 0 1,1 0-1,0 0 1,-1 0-1,1 0 1,-1-1-1,0 1 1,0 0-1,0 0 1,0 0-1,0-1 0,0 1 1,-1 0-1,1 0 1,-1 0-1,1 0 1,-1-1-1,0 1 1,0 0-1,0 0 1,0 0-1,0 1 1,0-1-1,-1 0 1,1 0-1,-1 0-4,-1-2-12,1-1 0,-1 1 0,0 0 0,-1 0 0,1 0 0,-1 1 0,0-1 0,1 1 0,-2 0 0,1 0 0,0 0 0,-1 1 0,1-1 0,-1 1 0,-4-2 12,5 4 36,-1 0 0,0 1 0,1-1 1,-1 1-1,0 0 0,1 0 0,-1 0 0,1 0 0,0 1 0,-1 0 0,1 0 0,0 0 0,0 0 0,0 1 1,0 0-1,1-1 0,-1 1 0,1 1 0,-1-1 0,1 0 0,0 1 0,0 0 0,1 0 0,-1 0 0,1 0 0,0 0 1,0 0-1,0 0 0,1 1 0,-1-1 0,1 1 0,0-1 0,1 1 0,-1 0 0,1-1 0,-1 1 0,1 0 1,1 1-37,-2 1 87,0-1 0,1 0 0,0 0 1,0 1-1,1-1 0,0 0 1,0 0-1,0 0 0,1 0 1,-1 0-1,1 0 0,1 0 1,-1 0-1,1-1 0,0 1 1,1-1-1,-1 0 0,1 0 1,0 0-1,0 0 0,1-1 1,-1 0-1,1 1 0,0-2 1,0 1-1,0-1 0,1 1 0,-1-1 1,1-1-1,0 1 0,-1-1 1,1 0-1,0-1 0,1 1 1,-1-1-1,0 0 0,2 0-87,6-2 48,-1 0 0,1 0 0,-1-2 0,0 1 0,1-2 0,-1 0 1,-1 0-1,1-1 0,0-1 0,4-3-48,-5-16-3327,-14-4-9050,-1 20 5980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2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10229,'1'-3'7516,"1"8"-3938,4 17-1410,5 117 2009,-2-12-3235,26 92-429,-34-216-107,-1-4-558,0 1 1,1 0-1,-1 0 0,0 0 1,1 0-1,-1 0 0,0 0 0,1 0 1,-1 0-1,0 0 0,1 0 1,-1 1-1,0-1 0,1 0 0,-1 0 1,0 0-1,0 0 0,1 0 1,-1 1-1,0-1 0,1 0 1,-1 0-1,0 0 0,0 1 0,1-1 1,-1 0-1,0 0 0,0 1 1,0-1-1,1 0 0,-1 1 0,0-1 1,0 0-1,0 0 0,0 1 1,0-1-1,0 0 0,0 1 0,0-1 1,0 0-1,0 1 0,0-1 152,9-21-10938,-2 9-1265</inkml:trace>
  <inkml:trace contextRef="#ctx0" brushRef="#br0" timeOffset="463.447">321 180 10437,'-2'3'7432,"-5"3"-4122,-17 13-2044,23-19-850,-117 87 2412,113-82-2771,-1 0 1,1 0-1,-1 1 0,1 0 0,1 0 1,-1 0-1,1 1 0,1-1 0,-1 1 1,1 0-1,0 0 0,0 0 0,1 1-57,34 25 2084,162 74-443,-167-87-2535,-23-59-6771,7 13-3436,-4 8 619</inkml:trace>
  <inkml:trace contextRef="#ctx0" brushRef="#br0" timeOffset="886.051">464 380 9828,'80'-12'10087,"-72"10"-9815,0-2 1,-1 1-1,1-1 1,0 0 0,-1 0-1,0-1 1,0 0 0,0 0-1,-1-1 1,0 1-1,0-2 1,0 1 0,2-5-273,-7 9 24,0-1 1,0 1-1,0 0 1,-1-1-1,0 1 1,1-1-1,-1 1 1,0-1-1,0 1 1,0-1-1,0 1 1,-1-1-1,1 1 1,-1 0-1,1-1 1,-1 1-1,0-1 1,0 1-1,0 0 1,0 0-1,0 0 1,-1-1-1,1 1 1,-1 1-1,1-1 1,-1 0-1,0 0 1,0 0-1,0 1 1,0-1-1,0 1 1,0 0-1,0-1 1,0 1-1,0 0 1,-1 0-1,1 0 1,0 1-1,-1-1 1,1 1-1,-1-1 1,1 1-1,-1 0 1,1 0-1,-1 0 1,1 0-1,-1 0 1,1 0-1,0 1 1,-1-1-1,1 1 1,-1 0-1,1 0 0,0 0 1,-1 0-25,-4 4 180,0-1 1,0 2-1,0-1 0,1 1 1,0 0-1,0 0 0,1 1 1,-1-1-1,1 1 1,1 1-1,0-1 0,0 0 1,0 1-1,1 0 0,0 0 1,0 0-1,1 0 0,0 1 1,1-1-1,-1 1 0,2-1 1,-1 1-1,1-1 0,1 1 1,-1-1-1,1 1 0,1-1 1,0 0-1,0 1 1,3 6-182,-4-12 26,0 0 0,0 0 0,1 0 0,-1 0 0,1 0 0,0 0-1,-1-1 1,1 1 0,1-1 0,-1 1 0,0-1 0,1 0-1,-1 1 1,1-1 0,0 0 0,-1-1 0,1 1 0,0-1 0,0 1-1,0-1 1,0 0 0,1 0 0,-1 0 0,0 0 0,0-1-1,1 1 1,-1-1 0,0 0 0,1 0 0,-1 0 0,0 0-1,0-1 1,3 0-25,3-1-390,0 0 0,0 0 0,0-1 0,0-1 0,0 0 0,-1 0 0,0 0 0,0-1 0,0-1 0,0 1 0,2-4 390,-9 8-206,47-42-8655,-20 11-225,-11 9 509</inkml:trace>
  <inkml:trace contextRef="#ctx0" brushRef="#br0" timeOffset="1590.878">823 221 10037,'1'14'13533,"0"19"-9455,0 56-3353,0-83-668,7 74 298,-7-78-356,-1 0 0,1 0 1,-1 0-1,1 0 0,-1 0 0,1 0 0,0 0 0,0 0 1,0 0-1,0 0 0,1 0 0,-1-1 0,0 1 1,1 0-1,-1-1 0,1 1 0,0-1 0,-1 0 0,1 0 1,0 1-1,0-1 0,0 0 0,0 0 0,0-1 1,0 1-1,0 0 0,0-1 0,0 1 0,0-1 0,0 1 1,0-1-1,1 0 0,-1 0 0,0 0 1,5-3-88,-1 1-1,0-1 1,0-1 0,0 1-1,0-1 1,0 0-1,-1 0 1,1-1 0,-1 0-1,0 1 1,-1-2-1,1 1 1,-1-1 0,0 1-1,-1-1 1,1 0-1,-1 0 1,0-1 0,-1 1-1,1-1 1,-1 1-1,0-1 89,7-120-1963,-9 128 2024,0-1-1,-1 0 1,1 0 0,0 0 0,-1 0 0,1 0-1,0 0 1,-1 0 0,1 0 0,0 0 0,-1 0-1,1 0 1,0 0 0,-1 0 0,1 0 0,0 0 0,-1 0-1,1 0 1,0 0 0,-1-1 0,1 1 0,0 0-1,0 0 1,-1 0 0,1 0 0,0-1 0,0 1-1,-1 0 1,1 0 0,0-1 0,0 1 0,0 0 0,-1 0-1,1-1-60,38 192 2017,-31-166-1779,-2 0 0,0 0 0,-2 0-1,-1 0 1,-1 1 0,-1-1 0,-1 1-1,-4 24-237,3-46-20,1-2 0,-1 1-1,0 0 1,1 0-1,-1 0 1,0-1 0,-1 1-1,1-1 1,0 1-1,-1-1 1,1 0 0,-1 0-1,0 0 1,0-1-1,0 1 1,0-1 0,0 1-1,0-1 1,0 0-1,0 0 1,0 0 0,-1-1-1,1 1 1,0-1-1,-1 1 1,1-1-1,0 0 1,-1-1 0,1 1-1,0-1 1,-1 1-1,1-1 1,0 0 0,0 0-1,0 0 1,0-1-1,-1 1 21,4 0-505,-1 0-1,0 0 0,0 0 0,1 0 0,-1 0 1,1 0-1,-1 0 0,1 0 0,-1 0 0,1 0 1,0-1-1,-1 1 0,1 0 0,0 0 1,0 0-1,0 0 0,0-1 0,0 1 0,0 0 1,0 0-1,0 0 0,1 0 0,-1-1 0,0 1 1,1 0-1,-1 0 0,1 0 0,-1 0 0,1 0 1,0 0-1,-1 0 0,1 0 0,0 0 0,0 0 1,-1 0-1,1 1 0,1-2 506,-1 0-1407,11-17-8536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3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67 105 10949,'-3'24'7846,"4"16"-4707,0-20-1956,-1-10-851,0 30 63,2-1-1,1 0 0,2 0 0,2 0 0,4 10-394,2-15-177,-7-28-4074,-6-22-7798,0 12 3122</inkml:trace>
  <inkml:trace contextRef="#ctx0" brushRef="#br0" timeOffset="253.885">1 328 10917,'8'-4'8343,"3"3"-3836,29 5-1942,-30-2-1255,-10-2-1308,81 6-1797,-55-8-3647,0-4-4864,-13 1 221</inkml:trace>
  <inkml:trace contextRef="#ctx0" brushRef="#br0" timeOffset="770.873">304 237 8660,'-9'26'8368,"5"2"-3761,4-19-4401,0 0-1,1 0 0,0 0 1,0 0-1,1-1 0,0 1 1,1 0-1,0-1 0,0 1 1,1-1-1,0 0 0,0 0 1,1-1-1,1 2-205,-4-6 17,1 0-1,-1-1 1,1 1-1,0-1 1,-1 1 0,1-1-1,0 0 1,1 0 0,-1 0-1,0-1 1,0 1 0,1-1-1,-1 0 1,1 0 0,-1 0-1,1 0 1,0-1-1,-1 1 1,1-1 0,0 0-1,-1 0 1,1 0 0,0-1-1,-1 1 1,1-1 0,-1 0-1,1 0 1,-1 0 0,1 0-1,-1-1 1,1 1-1,-1-1 1,0 0 0,0 0-1,0 0 1,0-1 0,0 1-1,-1-1 1,1 1 0,-1-1-1,1 0 1,-1-1-17,5-6-46,-1 0 0,0 0 0,-1-1 0,0 0 0,0 0-1,-1 0 1,-1-1 0,0 0 0,-1 1 0,0-1 0,0 0 0,-2 0 0,1 0 0,-2 0 0,0-9 46,-3 69 2548,6-3-2339,27 256 2386,-26-319-6329,18-67-14046,-10 58 9440</inkml:trace>
  <inkml:trace contextRef="#ctx0" brushRef="#br0" timeOffset="955.751">675 234 12182,'19'26'9578,"-6"26"-6233,16 212 1140,-19-205-5046,-8-88-8051,-4-31-4164,1 35 5151</inkml:trace>
  <inkml:trace contextRef="#ctx0" brushRef="#br0" timeOffset="1272.205">733 223 12070,'25'-26'7936,"3"15"-3390,-24 11-4368,0 0-1,0 1 0,0-1 1,0 1-1,0 0 1,0 0-1,0 0 1,0 1-1,0-1 0,0 1 1,-1 0-1,1 0 1,-1 0-1,1 0 1,-1 1-1,0 0 1,0-1-1,0 1 0,0 0 1,-1 0-1,1 1 1,0 1-178,3 3 70,-1 0 1,0 0 0,0 1-1,-1-1 1,0 1-1,-1 0 1,0 0 0,0 1-1,-1-1 1,0 1 0,-1-1-1,0 1 1,-1 2-71,1-8-15,-1 0-1,-1-1 1,1 1 0,-1-1-1,1 1 1,-1 0-1,0-1 1,0 0 0,0 1-1,-1-1 1,1 0 0,-1 1-1,0-1 1,0 0 0,0 0-1,0 0 1,0-1 0,-1 1-1,1 0 1,-1-1-1,0 0 1,0 1 0,0-1-1,0 0 1,0-1 0,0 1-1,0-1 1,-1 1 0,1-1-1,-1 0 1,1 0 0,-1 0-1,1-1 1,-1 1 0,1-1-1,-1 0 16,-41-1-5690,46-9-7725,6 1 3715</inkml:trace>
  <inkml:trace contextRef="#ctx0" brushRef="#br0" timeOffset="1722.724">990 345 11749,'55'4'7319,"7"-9"-3572,-57 5-3597,-1-1 0,0 1-1,0-1 1,0 0 0,0 0 0,0-1-1,0 1 1,0-1 0,0 0 0,-1 0-1,1-1 1,-1 1 0,1 0 0,-1-1-1,0 0 1,0 0 0,0 0 0,0 0-1,-1-1 1,1 1 0,-1-1 0,0 1-1,0-1 1,0 0 0,1-4-150,-2 6 9,-1-1 0,1 1 0,-1-1 0,0 0 0,0 1 0,0-1 0,0 0 0,0 1 0,-1-1 0,1 0 0,-1 1 0,1-1 0,-1 0 0,0 1 0,0-1 0,0 1 0,-1 0 0,1-1 0,0 1 0,-1 0 0,0 0 0,1 0-1,-1 0 1,0 0 0,0 0 0,0 0 0,0 1 0,-1-1 0,1 1 0,0 0 0,-1-1 0,1 1 0,-1 0 0,1 0 0,-1 1 0,1-1 0,-1 0 0,0 1 0,1 0 0,-1-1 0,0 1 0,1 0 0,-1 0 0,0 1 0,1-1 0,-1 1 0,0-1 0,1 1 0,-1 0 0,1 0 0,-1 0 0,1 0 0,0 0 0,-1 1 0,1-1 0,0 1 0,-1 0-9,-2 2 92,1 0-1,-1 0 0,1 0 1,0 1-1,1 0 1,-1 0-1,1 0 1,0 0-1,0 0 1,0 1-1,1-1 0,0 1 1,0-1-1,0 1 1,1 0-1,0 0 1,0 0-1,0 0 1,1 0-1,0 0 1,0 0-1,1 0 0,-1 0 1,1 0-1,1 0 1,-1 0-1,1-1 1,0 1-1,0 0 1,1-1-1,-1 0 0,1 1 1,0-1-1,1 0 1,-1 0-1,5 3-91,-2-2 7,1-1 0,0 0-1,0-1 1,0 0 0,1 0-1,0 0 1,-1-1 0,1 0-1,0-1 1,1 0 0,-1 0-1,0 0 1,0-1 0,1-1-1,-1 1 1,1-1 0,-1-1-1,1 0 1,-1 0 0,2-1-7,46-54-16788,-48 43 12910,11-15-5937</inkml:trace>
  <inkml:trace contextRef="#ctx0" brushRef="#br0" timeOffset="2323.147">1421 0 10101,'2'4'7805,"3"1"-3582,18 12-2421,-15-12-583,115 130 2978,-40-80-4117,-110-12 224,-72 126 891,88-152-1776,8-26-2324,-1-5-9603,3 8 6812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3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8404,'1'-7'3736,"2"0"4202,10 17-5130,-11-8-2924,62 89 3822,-37-43-3130,85 106-175,-112-153-400,1-1 0,-1 1 0,1-1 0,-1 1 0,1-1 1,-1 1-1,1-1 0,0 1 0,-1-1 0,1 0 0,-1 1 1,1-1-1,0 0 0,-1 0 0,1 1 0,0-1 0,0 0 1,-1 0-1,1 0 0,0 0 0,-1 0 0,1 0 0,0 0 1,-1 0-1,1 0 0,0 0 0,0-1 0,-1 1 0,1 0 1,0 0-1,-1-1 0,1 1 0,0 0 0,-1-1 0,1 1 1,-1 0-1,1-1 0,-1 1 0,1-1 0,-1 1 0,1-1 1,-1 1-1,1-1 0,-1 0 0,0 1 0,1-1 0,-1 0 1,0 1-1,1-1 0,-1 0 0,0 1 0,0-1 0,0 0-1,13-42 123,-12 39-113,92-292-228,-85 279-2017,2 34-9913,-7-9 8357,0 1-5448</inkml:trace>
  <inkml:trace contextRef="#ctx0" brushRef="#br0" timeOffset="617.132">467 187 9220,'9'-8'2911,"34"-25"6184,-40 31-8890,0 1 1,0-1 0,0 1-1,0 0 1,0 0-1,0 0 1,0 0-1,1 1 1,-1-1-1,0 1 1,1 0-1,-1 0 1,0 0-1,1 0 1,-1 1 0,0-1-1,1 1 1,-1 0-1,0 0 1,0 0-1,0 0 1,3 2-206,1 0 34,0 1 0,0 1 0,0 0 0,0 0 0,-1 0 0,1 0 0,-1 1 0,-1 0 0,1 1 0,-1-1 0,0 1 0,-1 0 0,1 0 0,-2 0 0,1 1 1,-1 0-1,0-1 0,0 1 0,-1 0 0,0 0 0,0 6-34,23 100-32,-27-134-426,2 17 440,0 1 0,0-1-1,0 0 1,0 1 0,-1-1 0,1 1-1,-1-1 1,1 1 0,-1-1 0,0 1-1,0 0 1,0-1 0,0 1-1,-1 0 1,1-1 0,-1 1 0,1 0-1,-1 0 1,0 0 0,1 1 0,-1-1-1,0 0 1,-2-1 18,-7-2 38,1 1 0,-1-1 1,0 2-1,0 0 0,0 0 0,0 1 0,-1 0 0,1 1 1,-1 0-1,1 1 0,-1 0 0,1 1 0,-2 0-38,9 0 83,1 0 0,-1 0-1,1 0 1,-1 0-1,1 0 1,-1 1 0,1 0-1,0 0 1,0 0 0,0 0-1,0 0 1,0 0 0,1 1-1,-1-1 1,1 1 0,-1 0-1,1 0 1,0 0-1,0 0 1,0 0 0,1 0-1,-1 0 1,1 1 0,0-1-1,-1 1 1,2-1 0,-1 1-1,0-1 1,1 1 0,-1 0-1,1-1 1,0 1-1,0 0 1,1-1 0,-1 1-1,1-1 1,0 1 0,0-1-1,0 1 1,0-1 0,0 1-1,1-1 1,0 1-83,2 1 21,-1-1 0,1 0 1,0 0-1,0 0 0,0-1 0,1 0 0,-1 1 1,1-2-1,0 1 0,0 0 0,0-1 0,0 0 1,0 0-1,0 0 0,0-1 0,1 0 0,-1 0 1,1 0-1,-1-1 0,1 0 0,-1 0 1,1 0-1,-1 0 0,3-2-21,-3 2-202,0-1 0,0-1 0,0 1 0,0-1 0,0 0 0,-1 0 0,1 0 0,-1-1 0,1 0 1,-1 0-1,0 0 0,0 0 0,0-1 0,0 1 0,-1-1 0,1 0 0,0-1 202,32-38-4700,-8 9-5,-11 10-2178,-3-2-3492</inkml:trace>
  <inkml:trace contextRef="#ctx0" brushRef="#br0" timeOffset="1054.461">819 1 10581,'6'13'8382,"-3"12"-5943,-2-12-1268,6 121 2393,-7-106-3310,0 0 1,2 1 0,1-2-1,1 1 1,8 27-255,8-27-228,-1-42-2732,-9-3 1112,7-10-2713,-5 9-2586,1 1-3503</inkml:trace>
  <inkml:trace contextRef="#ctx0" brushRef="#br0" timeOffset="1356.252">1005 157 10613,'4'12'9448,"-3"13"-7625,-1-16-729,0-8-1048,-1 8 148,1-1-1,0 0 1,0 1-1,1-1 0,0 0 1,0 1-1,0-1 1,2 0-1,-1 0 0,1 0 1,0 0-1,0-1 1,1 1-1,0-1 0,0 0 1,1 0-1,0 0 1,0 0-1,1-1 0,-1 0 1,2 0-1,-1-1 1,0 0-1,3 2-193,-3-6 11,0 0 1,0-1-1,-1 1 0,1-1 1,0 0-1,0-1 1,-1 1-1,1-1 0,0 0 1,-1-1-1,1 1 0,-1-1 1,1 0-1,-1-1 0,0 1 1,0-1-1,0 0 0,0 0 1,0-1-1,-1 1 1,0-1-1,0 0 0,0 0 1,0-1-1,0 1 0,-1-1 1,0 0-1,0 0 0,0 0 1,0 0-1,-1 0 0,0-1 1,0 1-1,-1-1 1,2-4-12,0-60-2216,-4 45-2870,5 29-6661,-2 0 2748</inkml:trace>
  <inkml:trace contextRef="#ctx0" brushRef="#br0" timeOffset="1788.084">1332 248 10693,'8'1'1392,"73"6"7605,-72-6-8680,-1-1 0,1 0 0,0-1 0,0 0 0,-1-1 0,1 1 0,-1-2 0,1 1 0,-1-1 0,0 0 0,0-1 0,0 0 1,0-1-318,-7 4 6,0 0 0,1-1 0,-1 1 0,0 0 0,0-1 0,0 0 0,0 1 1,0-1-1,0 0 0,0 1 0,-1-1 0,1 0 0,0 0 0,-1 0 0,0 1 0,1-1 1,-1 0-1,0 0 0,0 0 0,0 0 0,0 0 0,0 0 0,-1 0 0,1 1 1,-1-1-1,1 0 0,-1 0 0,1 0 0,-1 1 0,0-1 0,0 0 0,0 1 1,0-1-1,0 1 0,0-1 0,-1 1 0,1-1 0,0 1 0,-1 0 0,1 0 1,-1-1-1,1 1 0,-1 0 0,0 1 0,1-1 0,-1 0 0,0 0 0,0 1 0,1-1 1,-1 1-1,-2-1-6,0-1 8,0 0 1,-1 1-1,1-1 1,-1 1 0,1 0-1,-1 0 1,0 1-1,1-1 1,-1 1 0,0 0-1,1 0 1,-1 1-1,0-1 1,1 1 0,-1 0-1,0 0 1,1 1-1,-1-1 1,1 1 0,0 0-1,0 0 1,0 1-1,0-1 1,0 1 0,0 0-1,0 0 1,1 0-9,-2 2 120,0-1 1,0 1-1,1 1 0,0-1 1,0 0-1,0 1 0,1 0 1,0 0-1,0 0 0,0 0 1,1 1-1,0-1 0,0 1 1,1-1-1,0 1 1,0 0-1,0 0 0,1-1 1,0 1-1,0 0 0,1 0 1,0-1-1,0 1 0,0 0 1,1-1-1,0 1 0,0-1 1,1 0-1,0 1 1,0-1-1,0-1 0,1 1 1,0 0-1,0-1 0,4 5-120,1-5 54,0 0-1,0 0 1,1-1-1,-1 0 1,1-1-1,0 0 1,0 0-1,0-1 1,1 0-1,-1-1 1,0 0-1,1-1 1,-1 0-1,0-1 1,1 0-1,-1 0 1,0-1-1,1-1-53,27-25-2838,-14-17-8530,-17 30 5384,5-8-4733</inkml:trace>
  <inkml:trace contextRef="#ctx0" brushRef="#br0" timeOffset="2609.077">1749 427 10533,'17'6'8669,"17"-7"-5808,-25 0-1652,131-2 4169,-140 2-11064,-4-4 2842,1 0-796,2 3-2080,-1-4-5024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4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16408,'1'-1'4001,"0"-1"17,2 2-2129,0 1-880,-1 1-449,-1 0-272,0 0-352,0 1-256,-1 0-609,0-4-848,0 2-1584,1 1-737,2 0-2449,-1-2-4514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4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10725,'0'3'8772,"0"5"-4071,1 34-2418,-1-38-2203,2 4 92,-1 0 0,-1-1 0,1 1 0,-1 0 0,-1 0 0,1 0 1,-1-1-1,-1 1 0,0 0 0,0-1 0,0 1 0,-1-1 0,0 0 1,0 0-1,0 0 0,-3 2-172,0-10-2155,4-6-5815,1 4-1274,1 1-686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3:3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2 111 9476,'-2'-7'8064,"12"11"-5056,-3 12-2456,-2-1 0,0 1-1,-1-1 1,0 1 0,-2 1 0,0-1-1,0 0 1,-2 0 0,0 4-552,3 19 615,2 43 10,5-180-636,-8 79-108,1-1-1,1 2 1,0-1 0,2 0-1,0 1 1,1 0 0,0 0 0,2 1-1,0 0 1,1 0 0,1 1-1,0 1 1,1 0 0,14-14 119,-25 28 18,1 0 1,-1 0 0,0 0-1,1 0 1,-1 0 0,1 0-1,0 1 1,-1-1 0,1 0-1,-1 1 1,1-1 0,0 1-1,-1 0 1,1 0 0,0 0-1,0-1 1,-1 1 0,1 1-1,0-1 1,-1 0-1,1 0 1,0 1 0,-1-1-1,1 1 1,0-1 0,-1 1-1,1 0 1,-1 0 0,1-1-1,-1 1 1,1 0 0,-1 0-1,0 1 1,1-1 0,-1 0-1,0 0 1,0 1 0,0-1-1,0 0 1,0 1-1,0-1 1,0 2-19,35 67 1226,-28-45-1098,-2 0 1,-1 0-1,-1 1 1,-1 0-1,-2-1 1,0 18-129,22-57-18806,-15 7 9775</inkml:trace>
  <inkml:trace contextRef="#ctx0" brushRef="#br0" timeOffset="616.902">451 28 11797,'10'-6'3890,"27"-14"3598,26 19-5518,-58 3-1910,0 0-1,0 1 1,0 0 0,0 0-1,-1 0 1,1 0 0,-1 1 0,0 0-1,0 0 1,0 0 0,-1 0 0,1 0-1,-1 1 1,0 0 0,0 0 0,-1 0-1,1 0 1,-1 0 0,0 0 0,-1 0-1,2 6-59,16 124-280,-17-102-43,1-10-685,-2-38-351,-2 11 1392,1-1-1,-1 1 0,-1-1 0,1 1 0,0 0 0,-1-1 1,0 1-1,0 0 0,0 0 0,-1 0 0,1 1 0,-1-1 1,0 1-1,0-1 0,0 1 0,0 0 0,-1 0 0,1 0 1,-1 0-1,0 1 0,0 0 0,0 0 0,0 0 0,0 0 1,0 0-1,-1 1 0,1 0 0,0 0 0,-1 0 0,1 0 1,-1 1-1,1-1 0,-1 1 0,1 1 0,-1-1 0,1 0 1,-1 1-1,1 0 0,-1 0 0,1 1 0,0-1 0,-1 1 1,1 0-1,0 0 0,0 0 0,0 0 0,1 1 0,-1 0 1,1-1-1,-1 1 0,1 1 0,-2 1-32,3-2 76,1 0 0,-1 0 0,1 0 0,0 0 0,-1 0 0,2 0 0,-1 0 0,0 1 0,0-1 0,1 0 0,0 1 0,0-1 0,0 0 0,0 0 0,0 1 0,1-1 0,-1 0 0,1 1 0,0-1 0,0 0 0,0 0 0,0 0 0,1 0 0,-1 0 0,1 0 0,0 0 0,0-1 0,0 1 0,0 0 0,0-1 0,1 0 0,-1 1 0,1-1 0,-1 0 0,1 0 0,0-1 0,0 1 0,0-1 0,0 1 0,0-1 0,0 0 0,0 0 0,1 0 0,-1 0 0,0-1 1,0 1-1,1-1 0,-1 0 0,2 0-76,51-11-1590,-23-6-2400,-7-2-2252,-5-5-3469,-9 7 2433</inkml:trace>
  <inkml:trace contextRef="#ctx0" brushRef="#br0" timeOffset="1202.88">806 41 11333,'10'38'8843,"0"21"-5926,-1-1-2268,12 80 682,-20-138-1330,-1 0 1,0 0-1,1 0 0,-1-1 1,0 1-1,0 0 1,1 0-1,-1 0 0,0 0 1,1 0-1,-1 0 1,0 0-1,1-1 0,-1 1 1,0 0-1,1 0 1,-1 0-1,0 0 0,1 0 1,-1 1-1,0-1 1,1 0-1,-1 0 0,0 0 1,1 0-1,-1 0 1,0 0-1,0 0 0,1 1 1,-1-1-1,0 0 1,1 0-1,-1 0 0,0 1 1,0-1-1,0 0 1,1 0-1,-1 1 0,0-1 1,0 0-1,0 1 1,1-1-1,-1 0 0,0 0 1,0 1-1,0-1 1,0 0-1,0 1 0,0-1 1,0 0-1,0 1 1,0-1-1,0 0 0,0 1 1,0-1-1,0 0 1,0 1-2,9-29-16,31-204-320,-41 231 331,1 0 0,0 0 0,0 0 0,0-1 0,-1 1 1,1 0-1,0 0 0,1 0 0,-1-1 0,0 1 0,0 0 1,0 0-1,1 0 0,-1-1 0,1 1 0,-1 0 0,1 0 0,-1 0 1,1 0-1,0 0 0,-1 0 0,1 0 0,0 0 0,0 0 0,0 1 1,-1-1-1,1 0 0,0 0 0,0 1 0,0-1 0,1 0 1,-1 1-1,0-1 0,0 1 0,0 0 0,0-1 0,0 1 0,1 0 1,-1 0-1,0 0 0,0-1 0,0 1 0,1 0 0,-1 1 1,0-1-1,0 0 0,0 0 0,0 0 0,1 1 0,-1-1 0,0 1 1,0-1-1,0 1 0,0-1 0,0 1 0,0 0 0,0-1 1,0 1-1,0 0 0,0 0 5,9 18 0,-1 1-1,-1 0 1,0 0-1,-2 1 1,0 0 0,-2 0-1,3 21 1,-4-24 11,11 16 46,-13-33-51,-1-1-1,1 1 1,-1-1 0,1 0 0,0 1 0,-1-1 0,1 0-1,-1 1 1,1-1 0,0 0 0,-1 0 0,1 0 0,0 0-1,-1 1 1,1-1 0,0 0 0,-1 0 0,1 0 0,0 0-1,-1-1 1,1 1 0,0 0 0,-1 0 0,1 0 0,0 0-1,-1-1 1,1 1 0,-1 0 0,1-1 0,0 1 0,-1 0-1,1-1 1,-1 1 0,1-1 0,-1 1 0,1-1 0,-1 1-1,0-1 1,1 1 0,-1-1 0,0 1 0,1-1 0,-1 0-1,0 1 1,1-1 0,-1 1 0,0-1 0,0 0 0,0 1-1,0-1 1,0 0 0,0 0-6,65-213 96,-65 213-69,1 0 0,-1-1 0,1 1 0,-1 0 0,1 0 0,-1 0 0,1-1 1,0 1-1,0 0 0,-1 0 0,1 0 0,0 0 0,0 0 0,0 0 0,0 1 0,0-1 0,0 0 0,1 0 0,-1 1 0,0-1 0,0 1 0,0-1 0,1 1 0,-1-1 0,0 1 1,0 0-1,1-1 0,-1 1 0,0 0 0,1 0 0,-1 0 0,0 0 0,1 0 0,-1 1 0,0-1 0,1 0 0,-1 0 0,0 1 0,1-1 0,-1 1 0,0-1 0,0 1 0,0 0 0,0 0 1,0-1-1,0 1 0,1 0 0,-2 0 0,1 0 0,0 0 0,0 0 0,0 0 0,0 0 0,-1 0 0,1 0 0,0 1 0,-1-1 0,1 0 0,-1 0 0,0 1 0,1-1 0,-1 0 0,0 1 1,1 0-28,8 26 318,0 1 1,-2 0 0,-1 0 0,-1 0 0,-1 1-1,-1 25-318,7-27-2276,28-37-9846,-27 0 6207,-1-3-2374</inkml:trace>
  <inkml:trace contextRef="#ctx0" brushRef="#br0" timeOffset="1634.955">1373 200 10357,'47'1'9206,"55"-31"-5124,-99 28-4048,-1 0-1,1 0 1,-1-1-1,0 1 1,0-1-1,0 1 1,0-1-1,0 0 1,-1 1-1,1-1 1,-1 0-1,0 0 0,0 0 1,0 0-1,0-1 1,0 1-1,-1 0 1,1 0-1,-1 0 1,0-1-1,0 1 1,0 0-1,0 0 0,-1 0 1,0-1-1,1 1 1,-1 0-1,0 0 1,0 0-1,-1 0 1,1 0-1,0 0 1,-1 0-1,0 1 0,0-1 1,0 1-1,0-1 1,0 1-1,0-1 1,-1 1-1,1 0 1,-1 0-1,0 0 1,1 1-1,-1-1 0,0 1 1,0-1-1,0 1 1,0 0-1,-1 0-33,0 1 48,1-1-1,-1 1 0,0 0 1,0 1-1,0-1 1,1 1-1,-1-1 0,0 1 1,1 0-1,-1 1 0,0-1 1,1 1-1,0-1 0,-1 1 1,1 0-1,0 0 1,0 0-1,0 1 0,0-1 1,0 1-1,1 0 0,-1 0 1,1 0-1,-1 0 1,1 0-1,0 0 0,0 0 1,1 1-1,-1-1 0,1 1 1,0 0-1,-1 2-47,-16 124 2313,18-125-2248,-1-1 0,1 0 0,0 0 0,0 0 0,1 1 0,-1-1-1,1 0 1,0 0 0,0 0 0,0 0 0,1 0 0,-1 0 0,1 0 0,0-1 0,0 1 0,0-1 0,1 1 0,-1-1 0,1 0 0,0 0 0,0 0 0,0 0 0,0 0 0,1 0 0,-1-1 0,1 0 0,-1 0 0,1 0 0,0 0 0,0 0 0,0-1 0,0 0 0,0 0 0,4 1-65,60-5-175,-27-19-6205,-16 6 388,-2 2-3647,-8 2 485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20 9204,'0'-1'378,"0"0"1,1 0-1,-1 0 0,0 0 0,1 0 0,-1 0 0,0 1 1,1-1-1,-1 0 0,1 0 0,-1 0 0,1 0 0,0 1 1,-1-1-1,1 0 0,0 1 0,-1-1 0,1 0 1,0 1-1,0-1 0,0 1 0,0-1 0,-1 1 0,1 0 1,0-1-1,0 1 0,0 0 0,0-1 0,0 1 0,0 0 1,0 0-1,0 0 0,0 0 0,0 0 0,0 0 0,1 0-378,-4 50 4824,-48 211-2225,36-201-2597,13-84-9057,10-6-1862,-2 10 662</inkml:trace>
  <inkml:trace contextRef="#ctx0" brushRef="#br0" timeOffset="685.833">338 4 9156,'1'20'11349,"-1"24"-4343,-7 77-6000,-12 15-211,10-118-1884,7-17-4600,2-8-7339,2-3 3538</inkml:trace>
  <inkml:trace contextRef="#ctx0" brushRef="#br0" timeOffset="1217.248">12 167 9780,'0'5'7963,"6"-2"-4194,22 0-2497,-25-3-341,220-27 4025,-192 21-4718,53 6-569,-81 2-485,-3-1-3066,0-1 282,0-1-6619,-1-1 174</inkml:trace>
  <inkml:trace contextRef="#ctx0" brushRef="#br0" timeOffset="1793.107">1 305 8228,'14'5'12172,"20"-6"-8548,-7 0-1895,211-11 2582,-155 10-3646,-92-17-6105,2 6 197,0 1-4030,1 2-1484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10197,'2'4'11363,"6"24"-7845,6 122-399,-19-163-11064,3-2-1785,2 5-776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11013,'0'-1'2785,"1"-1"17,-1 1-1522,1 2-447,0-1-193,0 2-320,1 1-496,-1 1-432,2 1 63,1 1-2288,-2 0-2209,3-2-5411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10805,'-1'20'8424,"-4"10"-4778,0 19-2774,4-23-296,-1 2-89,1-1 0,2 1 0,1 0 1,1-1-1,5 22-487,-8-49-29,0 0-1,0 1 1,-1-1-1,1 1 1,0-1-1,0 0 1,0 1 0,-1-1-1,1 1 1,0-1-1,0 0 1,0 1 0,0-1-1,0 1 1,0-1-1,0 1 1,0-1 0,0 0-1,0 1 1,0-1-1,0 1 1,0-1 0,1 1-1,-1-1 1,0 0-1,0 1 1,0-1 0,1 1-1,-1-1 1,0 0-1,0 1 1,1-1-1,-1 0 1,0 1 0,1-1-1,-1 0 1,0 0-1,1 1 1,-1-1 0,0 0-1,1 0 1,-1 0-1,1 1 1,-1-1 0,0 0-1,1 0 1,-1 0-1,1 0 1,-1 0 0,0 0-1,1 0 1,-1 0-1,1 0 1,-1 0 0,1 0-1,-1 0 1,1 0-1,-1 0 1,0 0-1,1-1 1,-1 1 0,1 0-1,-1 0 1,0 0-1,1-1 1,-1 1 0,0 0-1,1 0 1,-1-1 29,6-13-4372,-1-3-3618,-4 14 6072,1-7-8516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9236,'3'45'9779,"5"-1"-6947,3 44-2093,-11-99-647,-1 0-86,0 0-1,0 0 1,1 0 0,1 0-1,0 0 1,0 0 0,1 1 0,1-1-1,-1 0 1,2 1 0,-1-1-1,2 1 1,-1 0 0,1 1 0,1-1-1,0 1 1,0 0 0,1 0-1,3-3-5,-8 11 9,-1 1 0,1-1-1,0 1 1,0-1-1,0 1 1,0-1 0,0 1-1,0 0 1,0 0-1,0 0 1,0 0 0,-1 0-1,1 1 1,0-1-1,0 0 1,0 1 0,0-1-1,0 1 1,0 0 0,-1 0-1,1 0 1,0 0-1,-1 0 1,1 0 0,0 0-1,-1 0 1,0 1-1,1-1 1,-1 1 0,0-1-1,0 1 1,1-1-1,-1 1 1,0 0 0,-1-1-1,1 1 1,0 1-9,30 69 986,-20 35-412,-3-118-14856,-2 8 3915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10501,'0'27'9058,"2"3"-4295,-2-22-4659,0 0 0,1-1 1,0 1-1,1-1 0,-1 1 0,1-1 1,1 1-1,-1-1 0,1 0 1,1 0-1,-1 0 0,1-1 0,0 1 1,1-1-1,-1 0 0,1 0 1,4 3-105,-7-8 2,0 0 0,0 0 1,0 0-1,0 0 1,1 0-1,-1 0 1,0-1-1,1 1 0,-1-1 1,0 0-1,1 0 1,-1 0-1,0 0 1,1 0-1,-1 0 0,0 0 1,1-1-1,-1 1 1,0-1-1,0 0 1,1 0-1,-1 0 0,0 0 1,0 0-1,0 0 1,0 0-1,0-1 1,0 1-1,0-1 0,-1 1 1,1-1-1,-1 0 1,2-1-3,41-67-3,-42 60-228,-1-1 1,0 1-1,0-1 0,-1 1 1,-1-1-1,0 0 1,0 1-1,-1-1 0,-2-8 231,4 17-6965,2 2 3410,-1 0 1296,3-1-9042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5:5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134 137 9044,'-12'-20'8688,"-11"12"-4115,19 7-4372,0 1 0,0 0-1,0 1 1,1-1 0,-1 1 0,0 0 0,0-1 0,0 2 0,0-1-1,1 0 1,-1 1 0,0 0 0,1 0 0,0 0 0,-1 0 0,1 0 0,0 1-1,0-1 1,0 1-201,-1 5 172,0 1-1,0-1 0,1 0 0,0 1 1,1 0-1,0 0 0,0 0 1,1 0-1,0 0 0,0 0 0,1 0 1,1 0-1,-1 0 0,1 0 0,1 1-171,-1-7 62,-1 0-1,1-1 0,0 1 0,0 0 1,0-1-1,0 1 0,0-1 0,0 1 1,1-1-1,0 0 0,-1 0 0,1 1 0,0-1 1,0 0-1,0 0 0,0-1 0,0 1 1,0 0-1,1-1 0,-1 1 0,1-1 0,-1 0 1,1 0-1,-1 0 0,1 0 0,0 0 1,-1-1-1,1 1 0,0-1 0,-1 1 1,1-1-1,0 0 0,0 0 0,0-1 0,-1 1 1,1 0-1,2-2-61,52-13-2785,-31 4-3131,-3 0-4366,-12 4-1675</inkml:trace>
  <inkml:trace contextRef="#ctx0" brushRef="#br0" timeOffset="933.609">282 0 10085,'9'21'11392,"-5"19"-8609,-3-21-1474,25 221 1442,-22-235-4278,1-15-6907,-1 2 1347,1 2-4169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0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10357,'4'1'7042,"6"2"-4592,7 1-828,-12-2-1511,0 0-1,0-1 0,0 1 1,0-1-1,0 0 0,0-1 1,0 1-1,0-1 0,0 0 1,1 0-1,-1-1 0,0 1 1,0-1-1,0 0 0,0-1 1,0 1-1,0-1 0,-1 0 1,1 0-1,0 0 0,-1-1 1,0 0-1,1 0 0,-1 0 1,3-4-111,-6 4 17,-1-1-1,0 0 1,0 1 0,0-1 0,0 0-1,-1 1 1,0-1 0,1 0 0,-1 1 0,-1-1-1,1 1 1,0-1 0,-1 1 0,0 0 0,0 0-1,0-1 1,0 1 0,0 1 0,0-1-1,-1 0 1,0 0 0,1 1 0,-1 0 0,-3-2-17,4 2 60,0 1 1,-1 0 0,1 0 0,-1 0 0,1 0 0,-1 1-1,1-1 1,-1 1 0,0 0 0,1-1 0,-1 1 0,1 0-1,-1 0 1,0 1 0,1-1 0,-1 0 0,1 1 0,-1 0-1,1 0 1,-1 0 0,1 0 0,-1 0 0,1 0-1,0 0 1,-1 1 0,1-1 0,0 1 0,0 0 0,0-1-1,1 1 1,-1 0 0,0 0 0,1 0 0,-1 0 0,1 1-1,-1-1 1,1 0 0,0 1 0,0-1 0,0 1-61,-3 5 153,0 1 1,0 0 0,1 0-1,0 1 1,1-1 0,0 1-1,0-1 1,1 1 0,0-1-1,1 7-153,0-12 53,0 0-1,0 1 1,0-1-1,0 0 1,1 0-1,0 1 1,0-1-1,0 0 1,0 0-1,1 0 1,0 0-1,0 0 1,0 0-1,0 0 0,0-1 1,1 1-1,0-1 1,-1 0-1,1 1 1,0-1-1,1-1 1,-1 1-1,1 0 1,-1-1-1,1 0 1,0 0-1,-1 0 1,1 0-1,0 0 0,1-1 1,-1 0-1,0 0 1,4 1-53,89-17-206,-78 6-3577,-3-4-3737,-10 4 63,-1-3-3895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0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138 134 5619,'16'-7'8816,"-15"7"-8657,-1-1 0,1 1 1,0 0-1,-1-1 0,1 1 1,-1 0-1,1-1 0,-1 1 1,1-1-1,-1 1 0,1-1 1,-1 1-1,1-1 0,-1 1 1,0-1-1,1 0 1,-1 1-1,0-1 0,1 1 1,-1-1-1,0 0 0,0 1 1,0-1-1,0 0 0,1 1 1,-1-1-1,0 0 0,0 0 1,0 1-1,-1-1 0,1 0 1,0 1-1,0-1 0,0 0 1,0 1-1,-1-1 0,1 0 1,0 1-1,0-1 1,-1 1-1,1-1 0,-1 0 1,1 1-1,0-1 0,-1 1 1,1-1-1,-1 1 0,1 0 1,-1-1-1,0 1 0,1-1 1,-1 1-1,1 0 0,-1-1 1,0 1-1,1 0 0,-1 0-159,-3-1 138,0 0 0,0 1 0,0 0 0,0-1 0,0 2 0,0-1 0,0 0 0,0 1 0,0 0 0,0 0 0,0 0 0,0 0 0,0 1 0,1-1-1,-1 1 1,1 0 0,-1 0 0,1 0 0,-1 1 0,1-1 0,0 1 0,0 0 0,1-1 0,-1 2 0,0-1 0,-1 2-138,-47 96 100,50-98-85,0-1-1,1 1 0,-1-1 0,1 1 0,0 0 0,0-1 0,0 1 0,0-1 0,0 1 0,0 0 0,1-1 1,-1 1-1,1-1 0,0 1 0,0-1 0,0 1 0,0-1 0,0 0 0,0 0 0,0 1 0,1-1 0,0 0 1,-1 0-1,1 0 0,0 0 0,0-1 0,0 1 0,0 0 0,0-1 0,0 1 0,0-1 0,1 0 0,-1 0 0,0 0 1,1 0-1,-1 0 0,1 0 0,-1-1 0,1 1 0,-1-1 0,1 0 0,1 0-14,70-1-1362,-33-14-3209,-30 0-7973,-7 7 3241</inkml:trace>
  <inkml:trace contextRef="#ctx0" brushRef="#br0" timeOffset="316.985">184 11 7587,'0'-11'13906,"4"43"-10409,19 221-13,-20-299-24016,3 28 12606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1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 9252,'8'-4'10937,"-10"9"-6358,-15 15-4388,11-13 1025,-53 67-82,15-32-1084,39-38-61,10 1 305,40 16 597,46 14-373,-57-19-310,-41-26-3056,3 5-1067,2 2-5348,1-5-3954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1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8132,'1'-1'10728,"1"4"-5171,8 27-3858,5 150-138,-15-185-1562,-1-6 4,0-1 1,1 1 0,1 0-1,0 0 1,1-1-1,0 1 1,0 0-1,1 1 1,1-1-1,0 0 1,0 1-1,1 0 1,1-1-4,1-1-41,-6 9 42,0 1 0,-1-1 0,1 1 0,0 0 0,0-1 0,0 1 0,0 0 0,1 0 0,-1 0 0,1 0 0,-1 0-1,1 0 1,0 0 0,0 0 0,-1 1 0,1-1 0,1 1 0,-1-1 0,0 1 0,0 0 0,0 0 0,1 0 0,-1 0 0,0 0 0,1 0 0,-1 1 0,1-1 0,-1 1 0,1-1 0,-1 1 0,1 0 0,-1 0 0,1 1 0,-1-1 0,1 0 0,-1 1 0,3 0-1,-2 4-1,1-1 0,-1 1 0,1 1 0,-2-1 0,1 0 0,0 1 0,-1-1 1,0 1-1,0 0 0,-1 0 0,0 0 0,0 0 0,0 3 1,0-6-7,10 105 132,-8-132-164,1 0 0,1 1 0,1-1 0,1 1 0,2 0 0,5-11 39,-14 33-8,0 0 0,0-1 1,0 1-1,0 0 0,0-1 1,1 1-1,-1 0 0,0-1 1,1 1-1,-1 0 0,1 0 1,0 0-1,-1-1 0,1 1 1,0 0-1,0 0 0,0 0 1,-1 0-1,1 0 0,0 0 1,0 0-1,1 1 0,-1-1 1,0 0-1,0 0 0,0 1 1,0-1-1,1 1 0,-1-1 1,0 1-1,0 0 0,1-1 1,-1 1-1,0 0 0,1 0 1,-1 0-1,0 0 0,1 0 1,-1 0-1,0 0 0,1 0 1,-1 1-1,0-1 0,1 1 1,-1-1-1,0 1 0,0-1 1,0 1-1,1-1 0,-1 1 1,0 0-1,0 0 0,0 0 1,0 0-1,0 0 0,0 0 1,0 0-1,-1 0 0,1 0 1,0 0-1,-1 0 0,1 0 1,0 1 7,7 17 290,0-1-1,-1 1 1,-1 1 0,-1-1 0,-1 1-1,0 0 1,-2 0 0,0 2-290,0-10 158,-5-3-423,-2-13-2834,1-2-2620,2 0-3831,2-2-1383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1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7652,'3'0'7663,"4"-3"-3982,16-12-1696,-21 13-961,3 0-896,0 0 0,0 0 0,1 0 0,-1 0 0,0 1 0,1 0 0,0 0 0,-1 0 0,1 1 0,-1 0 0,1 0 0,0 0 1,-1 1-1,1 0 0,-1 0 0,1 0 0,-1 0 0,1 1 0,-1 0 0,0 1 0,0-1 0,0 1 0,2 1-128,-4 0-3,-1 0 0,1-1 1,-1 2-1,0-1 0,0 0 0,0 0 0,0 1 0,-1-1 0,0 1 1,0-1-1,0 1 0,0 0 0,-1-1 0,1 1 0,-1 0 3,2 15 6,-1 70 95,0-94-107,-1 0-1,0 1 1,0-1 0,0 0-1,0 0 1,0 1-1,-1-1 1,0 0 0,0 1-1,0-1 1,0 0 0,0 1-1,-1-1 1,1 1-1,-1 0 1,0 0 0,0-1-1,0 1 1,-1 0-1,1 1 1,-1-1 0,0 0-1,1 1 1,-1-1 0,0 1-1,-1 0 1,1 0-1,-2-1 7,1 2 68,1 0-1,-1 0 0,1 0 0,-1 1 1,1-1-1,-1 1 0,0 0 0,1 0 1,-1 0-1,1 1 0,-1-1 0,0 1 1,1 0-1,-1 0 0,1 0 0,0 0 1,-1 1-1,1-1 0,0 1 0,0 0 0,0 0 1,0 0-1,0 0 0,0 1 0,1-1 1,-1 1-1,1 0 0,0-1 0,-1 1 1,1 0-1,1 0 0,-1 1 0,0-1 1,1 0-1,-1 1 0,1-1 0,0 0 1,0 1-1,0 2-67,1-4 27,0-1 0,0 1 1,0 0-1,0-1 0,0 1 0,1 0 1,-1-1-1,0 1 0,1 0 0,-1-1 1,1 1-1,0-1 0,-1 1 0,1-1 1,0 1-1,0-1 0,0 1 0,0-1 1,0 0-1,1 0 0,-1 1 0,0-1 1,0 0-1,1 0 0,-1 0 0,1-1 1,-1 1-1,1 0 0,-1 0 0,1-1 1,-1 1-1,1-1 0,0 1 1,-1-1-1,1 0 0,0 0 0,-1 1 1,1-1-28,70-5 536,-60 4-619,16-9-381,-7-9-3417,1-13-9649,-21 31 12705,7-13-9406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1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10693,'7'11'10414,"3"0"-6923,2 3-2048,-9-10-1387,1-1 0,-1 1-1,1-1 1,0 0 0,0 0-1,0-1 1,0 1 0,1-1-1,-1 0 1,1 0 0,-1 0 0,1-1-1,0 1 1,-1-1 0,1 0-1,4 0-55,32 10 187,-38-8-1458,-1 7 4762,-1-7-7143,-1-3-2236,2-2-3741,-1 0-525</inkml:trace>
  <inkml:trace contextRef="#ctx0" brushRef="#br0" timeOffset="285.186">149 106 9588,'-9'11'9579,"1"4"-5251,-11 13-1872,-69 53 1081,82-74-3020,12-18-4877,2-5-8733,-4 5 557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1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10773,'10'22'12079,"-3"19"-8992,-3-16-1648,11 185 52,-19-236-9051,1 4-3907,2 10 1641</inkml:trace>
  <inkml:trace contextRef="#ctx0" brushRef="#br0" timeOffset="501.38">25 23 11877,'20'-17'10320,"4"11"-4953,-18 6-5300,0 1 0,-1 0-1,1 0 1,0 0 0,-1 0-1,1 1 1,-1 0 0,0 0 0,1 0-1,-1 1 1,0 0 0,0 0-1,-1 0 1,1 1 0,0-1 0,-1 1-1,0 0 1,0 1 0,0-1 0,0 2-67,-2-4 20,0 0 0,-1 1 0,1-1 1,0 1-1,-1-1 0,0 1 1,1 0-1,-1 0 0,0 0 1,-1 0-1,1 0 0,0 0 1,-1 0-1,0 0 0,0 0 1,1 0-1,-2 0 0,1 0 0,0 0 1,-1 0-1,1 0 0,-1 0 1,0-1-1,0 1 0,0 0 1,0 0-1,-1 0 0,1-1 1,-1 1-1,0-1 0,1 1 1,-1-1-1,0 0 0,0 1 0,-1-1 1,1 0-1,0-1 0,-1 1 1,1 0-1,-1-1 0,0 1 1,1-1-1,-1 0 0,-2 1-20,-24 11 231,27-11-292,-1 0 0,0 0 0,0 0 0,0-1-1,0 1 1,-1-1 0,1 0 0,0 0 0,-1 0-1,1 0 1,0-1 0,-1 1 0,1-1 0,-1 0-1,1 0 1,-1 0 0,1-1 0,-1 1 0,1-1-1,0 1 1,-1-1 0,0-1 61,5-41-17029,4 25 5397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10741,'-1'31'9544,"5"1"-6306,-1 27-2806,-5-70-13683,3 3 2563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05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9828,'2'-1'7113,"3"2"-3164,10 77 399,3 4-4041,-14-122-395,-4 31 51,-1 1 0,1 0 0,0-1 0,0 1 0,1-1 1,1 1-1,-1 0 0,1 0 0,0 0 0,1 0 0,0 0 0,1 0 0,-1 1 0,1-1 0,1 1 1,-1 0-1,1 0 0,0 1 37,-3 5-5,0 1 0,0 0 0,0 0 1,0 0-1,0 0 0,0 0 0,0 0 1,0 0-1,0 1 0,-1-1 0,1 1 1,0-1-1,0 1 0,0 0 0,-1-1 1,1 1-1,0 0 0,-1 0 0,1 1 0,-1-1 1,1 0-1,-1 0 0,1 1 0,-1-1 1,0 1-1,0-1 0,0 1 0,0-1 1,0 1-1,0 0 0,0 0 0,0-1 1,-1 1-1,1 0 0,-1 0 0,1 0 1,-1 0-1,0 0 0,0-1 0,0 1 0,0 0 1,0 0-1,0 0 0,0 0 0,-1 1 5,5 12-23,34 95 5,-37-110 18,0 0 1,0 0-1,0 0 1,0-1-1,-1 1 1,1 0-1,0 0 1,0-1-1,0 1 1,0-1-1,-1 1 1,1-1-1,0 1 1,0-1-1,-1 0 1,1 1-1,0-1 1,-1 0 0,1 1-1,-1-1 1,1 0-1,-1 0 1,1 0-1,-1 1 1,1-1-1,-1 0 1,0 0-1,0 0 1,1 0-1,-1 0 1,0 0-1,0 0 1,0 0-1,0 0 1,0 0-1,0 1 1,0-1-1,0 0 1,-1 0 0,1 0-1,0 0 1,-1 0-1,2-1-4,4-38-1,-5 33 5,0-1-1,1 0 1,0 1 0,1-1-1,-1 1 1,2-1-1,-1 1 1,1 0-1,0-1 1,0 1-1,1 1 1,0-1 0,0 0 0,-3 6 4,-1 0 1,1 0 0,0 0-1,-1 1 1,1-1 0,0 0-1,0 0 1,-1 1 0,1-1-1,0 0 1,0 1 0,0-1-1,0 1 1,0-1 0,0 1-1,0-1 1,0 1 0,0 0-1,0-1 1,0 1 0,0 0-1,0 0 1,0 0 0,1 0-1,-1 0 1,0 0 0,0 0-1,0 0 1,0 1 0,0-1-1,0 0 1,0 0 0,0 1-1,0-1 1,0 1 0,0-1-1,0 1 1,0 0 0,0-1-1,0 1 1,-1 0 0,1-1-1,0 1 1,0 0 0,-1 0-1,1 0 1,0 0 0,-1 0-1,1 0 1,-1 0 0,1 0-1,-1 0-4,23 60 720,-22-54-637,20 98 83,-17-147-17713,-3 26 9354</inkml:trace>
  <inkml:trace contextRef="#ctx0" brushRef="#br0" timeOffset="478.915">395 21 10101,'34'-15'10493,"0"9"-5212,-30 7-5152,1-1 0,-1 1 0,1-1-1,-1 1 1,0 0 0,1 1 0,-1-1 0,0 1-1,0 0 1,0 0 0,0 0 0,0 0 0,0 1 0,-1 0-1,1-1 1,-1 1 0,0 1 0,0-1 0,0 0-1,0 1 1,0-1 0,0 3-129,4 4-45,-1-1 1,0 1-1,0 0 0,-1 0 0,-1 1 0,0 0 0,0 0 1,-1 0-1,0 0 0,-1 4 45,-23-46-1673,17 27 1662,-1 0 1,0 0-1,0 1 0,0 0 0,0 0 0,0 0 1,-1 0-1,0 1 0,1 0 0,-1 0 0,0 0 1,0 1-1,0 0 0,0 0 0,-3 1 11,7-1 37,-1 1 0,1 0 0,-1 0 0,1 0-1,-1 0 1,1 0 0,0 0 0,-1 1 0,1 0 0,-1-1-1,1 1 1,0 0 0,0 0 0,-1 0 0,1 0 0,0 0-1,0 1 1,0-1 0,0 1 0,0-1 0,1 1 0,-1 0-1,0-1 1,1 1 0,-1 0 0,1 0 0,0 0 0,0 1 0,-1-1-1,1 0 1,1 0 0,-1 1 0,0-1 0,1 0 0,-1 1-1,1-1 1,-1 1 0,1 1-37,0-2 44,0 1 0,0-1 0,0 0 0,1 0 0,-1 1 0,1-1 0,-1 0 0,1 0 1,0 0-1,0 0 0,-1 1 0,2-1 0,-1 0 0,0-1 0,0 1 0,1 0 0,-1 0 0,1-1 0,-1 1 0,1 0 0,0-1 0,-1 0 0,1 1 0,0-1 0,0 0 0,0 0 0,0 0 1,0 0-1,1 0 0,-1-1 0,0 1 0,0-1 0,0 1 0,1-1 0,-1 0 0,0 0 0,0 0 0,1 0 0,0 0-44,2 0-277,-1 0 0,1 0 0,0-1 0,-1 1 0,1-1 0,0 0 0,-1 0 0,1-1 0,-1 1 0,0-1 0,1 0 0,-1 0 0,0-1 0,0 1 0,0-1 0,-1 0 0,1 0 0,3-3 277,13-25-6219,-3 5-2956,-7 11 27</inkml:trace>
  <inkml:trace contextRef="#ctx0" brushRef="#br0" timeOffset="695.133">657 3 10245,'28'17'10146,"-3"30"-6318,3 95 331,-27-44-5057,-1-74-37,-2-50-15208,1 14 5757</inkml:trace>
  <inkml:trace contextRef="#ctx0" brushRef="#br0" timeOffset="995.618">715 47 11829,'0'-2'459,"0"-1"-1,1 1 0,-1 0 1,1 0-1,0-1 0,0 1 0,0 0 1,0 0-1,0 0 0,0 0 0,0 0 1,1 0-1,-1 0 0,1 1 1,-1-1-1,1 0 0,0 1 0,0 0 1,0-1-1,0 1 0,0 0 0,0 0 1,0 0-1,0 0 0,0 0-458,42 5 2446,-37-2-2365,0 1 0,0 1 1,0-1-1,0 1 0,-1 1 1,1-1-1,-1 1 0,0 0 1,-1 0-1,1 1 0,-1 0 0,0 0 1,0 0-1,1 4-81,-4-8 24,-1 0-1,1 1 1,-1-1 0,0 1 0,0-1-1,0 1 1,0-1 0,0 1-1,-1-1 1,1 1 0,-1 0 0,1-1-1,-1 1 1,0 0 0,0 0-1,0-1 1,-1 1 0,1 0-1,-1-1 1,1 1 0,-1 0 0,0-1-1,0 1 1,0-1 0,0 1-1,-1-1 1,1 0 0,-1 1 0,1-1-1,-1 0 1,0 0 0,0 0-1,0 0 1,0-1 0,0 1 0,0 0-1,0-1 1,-1 1 0,1-1-1,-1 0 1,-1 1-24,-84 21-184,74-42-3079,14-1-2812,0 13 964,1-6-8082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0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89 10037,'2'3'7603,"0"5"-4021,2 18-1594,-4-25-1451,18 122 1643,-24-150-17769,4 11 5267</inkml:trace>
  <inkml:trace contextRef="#ctx0" brushRef="#br0" timeOffset="184.88">1 0 9236,'0'0'2113,"1"1"32,1 2-1344,-1-2-545,2 4-1617,1-1-704,1 1-1633,1 2-3713</inkml:trace>
  <inkml:trace contextRef="#ctx0" brushRef="#br0" timeOffset="612.596">129 89 10789,'5'38'7348,"2"20"-3059,20 19-2851,-22-128-835,-6 42-601,1 1-1,0-1 0,1 0 1,0 1-1,0-1 1,1 1-1,0-1 0,0 1 1,1-1-1,0 1 1,1 0-1,0 1 0,0-1 1,0 0-1,1 1 1,0 0-1,1 0 0,-1 1 1,6-5-2,-9 10 25,0 1 1,0-1-1,-1 1 1,1-1 0,0 1-1,0 0 1,0 0-1,0 0 1,0 0-1,0 0 1,-1 0-1,1 0 1,0 1-1,0-1 1,0 1-1,-1-1 1,1 1 0,0 0-1,0 0 1,-1 0-1,1 0 1,-1 0-1,1 0 1,-1 0-1,1 0 1,-1 1-1,0-1 1,1 1-1,-1-1 1,0 1 0,0-1-1,0 1 1,0-1-1,-1 1 1,1 0-1,0 0 1,0 1-26,23 69 1133,-4 38-450,-21-106-1672,0-23-9563,3 8 4221,1-3-3036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0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8788,'33'13'9343,"2"-18"-5420,-32 4-3906,0 1-1,-1-1 0,1 0 0,-1 0 1,1 0-1,-1-1 0,0 1 0,1-1 1,-1 1-1,0-1 0,0 0 0,0 1 1,0-1-1,0 0 0,-1-1 0,1 1 1,-1 0-1,1 0 0,-1-1 0,0 1 1,0 0-1,0-1 0,0 0 0,0 1 0,0-1 1,-1 1-1,1-1 0,-1 0 0,0 1 1,0-1-1,0 0 0,0 0 0,0 1 1,-1-1-1,1 0 0,-1 1 0,1-1 1,-2 0-17,1 1 42,0 1 1,0-1-1,-1 1 1,1-1-1,0 1 1,-1 0-1,1 0 1,-1-1 0,0 1-1,1 0 1,-1 0-1,0 1 1,0-1-1,0 0 1,1 1-1,-1-1 1,0 1-1,0-1 1,0 1-1,0 0 1,0 0-1,0 0 1,0 0 0,0 0-1,0 1 1,0-1-1,0 0 1,0 1-1,1 0 1,-1-1-1,0 1 1,0 0-1,0 0 1,1 0-1,-1 0 1,1 0 0,-1 0-1,1 0 1,-1 1-1,1-1 1,-1 1-1,1-1 1,0 1-1,0-1 1,0 1-1,0 0 1,0-1-1,0 1 1,0 0 0,1 0-1,-1 0 1,1 0-1,-1 0-42,-3 5 215,1 0 0,-1 0 0,1 0 0,0 1 0,1 0 0,0 0-1,0-1 1,1 1 0,0 0 0,0 0 0,1 0 0,0 0 0,0 0 0,1 0 0,0 0 0,0 0 0,1 0 0,2 6-215,-3-12-32,0 0 0,0-1 0,1 1 1,-1-1-1,1 1 0,-1-1 0,1 0 0,-1 1 1,1-1-1,-1 0 0,1 0 0,0 0 1,0 0-1,0-1 0,0 1 0,0 0 1,-1-1-1,1 1 0,0-1 0,0 0 1,0 0-1,0 1 0,0-1 0,0-1 1,0 1-1,0 0 0,0 0 0,0-1 1,0 1-1,0-1 0,0 0 0,0 1 1,0-1-1,0 0 0,0-1 32,33-19-5209,-8-3-6391,-14 8 742</inkml:trace>
  <inkml:trace contextRef="#ctx0" brushRef="#br0" timeOffset="360.595">244 144 10597,'5'33'8427,"5"18"-4361,2 8-2595,2-15-623,-3-68-744,-7-17-72,21-72 83,-25 112-115,0 0 0,0 1-1,1-1 1,-1 0 0,0 0 0,0 0 0,1 1 0,-1-1 0,1 0 0,-1 1 0,1-1-1,-1 0 1,1 1 0,-1-1 0,1 1 0,-1-1 0,1 0 0,0 1 0,-1 0 0,1-1 0,0 1-1,0-1 1,-1 1 0,1 0 0,0-1 0,0 1 0,-1 0 0,1 0 0,0 0 0,0 0-1,0 0 1,0 0 0,-1 0 0,1 0 0,0 0 0,0 0 0,0 0 0,-1 0 0,1 1-1,0-1 1,0 0 0,0 0 0,-1 1 0,1-1 0,0 1 0,-1-1 0,1 1 0,0-1-1,-1 1 1,1-1 0,-1 1 0,1-1 0,-1 1 0,1 0 0,-1-1 0,1 1 0,-1 0 0,1 0-1,-1-1 1,0 1 0,0 0 0,1 0 0,-1-1 0,0 1 0,21 53 279,-7 77 535,-13-163-8559,3 5-1326,1 7-843</inkml:trace>
  <inkml:trace contextRef="#ctx0" brushRef="#br0" timeOffset="598.87">518 1 10709,'22'56'11153,"-5"3"-6211,17 121-3669,-36-170-5812,-8-28-6164,8 14 8198,-4-9-7809</inkml:trace>
  <inkml:trace contextRef="#ctx0" brushRef="#br0" timeOffset="761.657">480 172 11013,'5'5'8789,"4"-6"-4337,22-13-3036,-25 11-274,51-12 595,-32 13-3420,0 0-4686,-14 0-1330,-2-2-5083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0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10821,'45'5'8916,"27"-10"-7496,-50 3-711,48-13-260,-68 14-452,-1 1-1,1-1 1,0 0 0,-1 1-1,1-1 1,-1 0 0,1 0 0,-1 0-1,0 0 1,1 0 0,-1 0-1,0 0 1,0 0 0,0 0 0,0-1-1,0 1 1,0-1 0,0 1-1,0 0 1,0-1 0,-1 0 0,1 1-1,-1-1 1,1 1 0,-1-1-1,1 0 1,-1 1 0,0-1 0,0 0-1,0 1 1,0-1 0,0 0 0,0 1-1,0-1 1,-1 0 0,1 1-1,-1-1 1,1 0 0,-1 1 0,0-2 2,-2 0 35,0-1-1,0 1 0,0 0 0,0 0 0,0 0 0,-1 1 1,0-1-1,1 1 0,-1 0 0,0 0 0,0 0 0,0 0 1,0 1-1,0 0 0,-1 0 0,1 0 0,0 0 0,-1 0 0,1 1 1,0 0-1,-1 0 0,1 0 0,-1 1 0,1-1 0,0 1 1,-1 0-1,1 0 0,0 1 0,0-1 0,0 1 0,0 0 1,0 0-1,0 0 0,1 0 0,-1 1-33,0 0 113,1 0 0,0 0 0,0 0 0,1 0 0,-1 0 0,1 1 0,-1-1 0,1 1 0,0 0 0,0-1 0,1 1 1,-1 0-1,1 0 0,0 0 0,0 1 0,0-1 0,0 0 0,1 0 0,0 0 0,0 1 0,0-1 0,0 0 0,1 0 0,-1 1 0,1-1 0,0 0 0,1 0 0,-1 0 0,1 0 0,-1 0 0,1-1 0,0 1 0,1 0 0,-1-1 0,1 2-113,-1-2-8,-1 0-1,1 1 1,0-1-1,0 0 1,0 0-1,0 0 1,1 0-1,-1 0 0,1-1 1,-1 1-1,1-1 1,0 1-1,0-1 1,0 0-1,1 0 1,-1-1-1,0 1 0,1 0 1,-1-1-1,1 0 1,-1 0-1,1 0 1,0-1-1,-1 1 0,1-1 1,0 1-1,-1-1 1,1-1-1,0 1 1,0 0-1,-1-1 1,1 0-1,0 0 0,-1 0 1,1 0-1,-1 0 1,0-1-1,1 0 1,-1 0-1,0 0 0,0 0 1,0 0-1,2-2 9,19-35-4615,-5-4-5303,-17 38 8188,10-21-8923</inkml:trace>
  <inkml:trace contextRef="#ctx0" brushRef="#br0" timeOffset="285.206">324 0 12486,'5'44'8209,"0"-1"-3583,36 159-1518,-32-178-4957,-4-26-4120,1-14-3680,-2 4-1297</inkml:trace>
  <inkml:trace contextRef="#ctx0" brushRef="#br0" timeOffset="554.383">443 207 10805,'21'9'8313,"5"-6"-4316,49-24-2453,-74 19-1558,0 1 0,0-1 0,0 1 0,0-1 0,0 0 0,0 1 0,0-1-1,-1 0 1,1 0 0,-1 1 0,1-1 0,-1 0 0,1 0 0,-1 0 0,0 0 0,0 1-1,0-1 1,0 0 0,0 0 0,-1 0 0,1 0 0,-1 0 0,1 1 0,-1-1 0,1 0 0,-1 0-1,0 1 1,0-1 0,0 0 0,0 1 0,0-1 0,0 1 0,0-1 0,-1 1 0,1 0-1,0-1 1,-1 1 0,1 0 0,-1 0 0,0 0 0,1 0 0,-1 0 0,0 1 0,1-1-1,-1 0 1,0 1 0,0-1 0,0 1 0,0 0 0,1 0 0,-1-1 0,0 1 0,0 0 0,0 1-1,0-1 1,0 0 0,0 0 0,1 1 0,-1-1 0,0 1 0,0 0 0,1-1 0,-1 1-1,0 0 1,1 0 0,-2 1 14,-1 2 152,1 1 1,0-1-1,0 1 0,0 0 0,1 0 1,0 0-1,0 0 0,0 0 0,0 1 1,1-1-1,0 1 0,0-1 0,0 1 1,1-1-1,0 1 0,0-1 0,0 1 1,1-1-1,0 1 0,0-1 0,0 0 1,1 1-1,-1-1 0,1 0 0,0 0 1,1 0-1,0 0 0,-1 0 0,1-1 1,4 5-153,-5-8-148,0 0 0,0 0 1,0 0-1,0 0 1,0-1-1,0 1 0,0-1 1,0 0-1,0 1 0,0-1 1,0 0-1,0 0 1,0 0-1,1 0 0,-1-1 1,0 1-1,0-1 0,0 1 1,0-1-1,0 0 1,0 1-1,0-1 0,0 0 1,-1 0-1,1-1 1,0 1-1,0 0 0,-1 0 1,1-1-1,0-1 148,41-51-15311,-33 33 6771</inkml:trace>
  <inkml:trace contextRef="#ctx0" brushRef="#br0" timeOffset="1118.137">659 114 11397,'11'11'9082,"-2"19"-7258,-8-27-1178,31 143 2278,-32-146-2922,1-1-1,-1 1 1,0 0-1,0-1 1,0 1-1,0 0 1,1 0-1,-1-1 1,0 1-1,0 0 1,1 0-1,-1-1 1,0 1-1,1 0 1,-1 0-1,0 0 1,1-1-1,-1 1 0,0 0 1,1 0-1,-1 0 1,0 0-1,1 0 1,-1 0-1,0 0 1,1 0-1,-1 0 1,0 0-1,1 0 1,-1 0-1,0 0 1,1 0-1,-1 0 1,0 0-1,1 0 1,-1 0-1,0 1 1,1-1-1,-1 0 1,0 0-1,1 0 1,-1 0-1,0 1 1,0-1-1,1 0 1,-1 0-1,0 1 1,0-1-1,1 0 1,-1 1-1,0-1 1,0 0-1,0 1 1,0-1-1,1 0 1,-1 1-1,0-1 1,0 0-1,0 1 1,0-1-1,0 0 1,0 1-1,0-1 1,0 1-2,9-30 14,24-148-697,-33 176 680,0 1 0,0-1 1,0 1-1,0-1 1,0 1-1,0-1 1,1 1-1,-1-1 0,0 1 1,0-1-1,1 1 1,-1-1-1,0 1 0,1-1 1,-1 1-1,0 0 1,1-1-1,-1 1 1,1 0-1,-1-1 0,0 1 1,1 0-1,-1-1 1,1 1-1,-1 0 1,1 0-1,-1 0 0,1-1 1,0 1-1,-1 0 1,1 0-1,-1 0 0,1 0 1,-1 0-1,1 0 1,-1 0-1,1 0 1,-1 0-1,1 0 0,-1 1 1,1-1-1,0 0 1,-1 0-1,1 0 0,-1 1 1,0-1-1,1 0 1,-1 1-1,1-1 1,-1 0-1,1 1 0,-1-1 1,0 0-1,1 1 1,-1-1-1,0 1 1,1-1-1,-1 1 0,0-1 1,0 1-1,1-1 3,20 30-13,17 101 186,-29-179-13,-8 31-157,-2 11-3,1 1 0,-1-1 0,1 1 0,1-1 1,-1 0-1,1 1 0,0 0 0,0-1 0,1 1 0,0 0 1,0-1-1,0 1 0,0 0 0,1 0 0,0 1 0,0-1 1,3-3-1,-4 8 11,1 0 1,-1 0 0,0 0-1,1 0 1,-1 1 0,1-1 0,-1 1-1,0 0 1,1 0 0,-1 0-1,0 0 1,0 0 0,0 0-1,0 1 1,0-1 0,0 0 0,0 1-1,0 0 1,-1 0 0,1-1-1,0 1 1,-1 0 0,0 0-1,1 0 1,-1 0 0,0 1 0,0-1-1,0 0 1,0 0 0,-1 1-1,1-1 1,-1 0 0,1 1-1,-1 0-11,1 0 40,31 118 686,-30-139-11723,-2 13 5786,1-6-5196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5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61 140 11653,'-31'7'12243,"11"26"-8900,10 43-2510,11-73-824,0 0 0,0 0 0,0 0 0,0 0 1,1 0-1,-1 0 0,1-1 0,0 1 0,0 0 1,-1-1-1,2 1 0,-1-1 0,0 0 0,0 0 1,1 0-1,-1 0 0,1 0 0,0 0 0,0-1 1,-1 1-1,1-1 0,0 0 0,0 0 0,0 0 1,0 0-1,0 0 0,1-1 0,-1 1 0,0-1 1,0 0-1,0 0 0,1 0 0,-1-1 0,0 1 1,0-1-1,0 1 0,0-1 0,0 0 0,0 0 1,0-1-1,0 1 0,0-1 0,0 1 0,-1-1 1,1 0-1,-1 0 0,1 0 0,-1 0 0,1-1-9,-1 0-21,1 0-1,-1-1 0,0 1 0,0-1 0,0 0 0,-1 1 1,1-1-1,-1 0 0,0 0 0,0 0 0,0 0 0,-1 0 1,1 0-1,-1 0 0,0 0 0,0 0 0,-1 0 0,1 0 1,-1 0-1,0 0 0,0 0 0,0 0 0,0 0 0,-1 0 1,1 1-1,-1-1 0,0 1 0,0-1 0,-1 1 0,1 0 0,-1-1 1,1 1-1,-1 0 0,0 1 0,0-1 0,0 1 0,-1-1 1,-1 0 21,-11 2-3051,13 1-1951,0 0-4151,4 0-1318</inkml:trace>
  <inkml:trace contextRef="#ctx0" brushRef="#br0" timeOffset="363.349">346 47 11893,'-16'-38'10075,"15"37"-9996,0 0 0,0 0-1,0 1 1,-1-1 0,1 0 0,0 0-1,0 1 1,-1-1 0,1 1-1,-1-1 1,1 1 0,0 0 0,-1-1-1,1 1 1,-1 0 0,1 0-1,-1 0 1,1 0 0,0 0 0,-1 0-1,1 1 1,-1-1 0,1 0-1,-1 1 1,1-1 0,0 1 0,-1-1-1,1 1 1,0 0 0,0 0-1,-1-1 1,1 1 0,0 0 0,0 0-1,0 0 1,0 0 0,0 0-1,0 1 1,0-1 0,1 0-1,-2 1-77,-2 8 261,1 1 1,0-1 0,0 1-1,1-1 1,0 1 0,1 0-1,0 0 1,1 0 0,0 0-1,1 0 1,0-1 0,1 1-1,1 5-262,42 125 1068,-48-135-5850,-12-18-8109,15 12 11747,-6-6-9701</inkml:trace>
  <inkml:trace contextRef="#ctx0" brushRef="#br0" timeOffset="601.778">226 208 14086,'4'0'3922,"-1"-1"192,3-1-1697,2-1-640,0 1-320,2 0-321,1-1-383,3 2-257,1 1-256,-1-1-32,0 1-96,-4 0-80,-1 0-336,-1-2-2193,-1-4-1905,0-4-3330,3 0-8067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5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10101,'-1'13'7149,"5"11"-4236,-1-3-1541,18 226 3612,-8-164-5793,-18-98-14883,4 3 5690</inkml:trace>
  <inkml:trace contextRef="#ctx0" brushRef="#br0" timeOffset="238.308">1 255 9268,'44'-12'12389,"21"16"-9450,-23 0-3289,-23-4-3588,-6-2-5402,-4 1-1612</inkml:trace>
  <inkml:trace contextRef="#ctx0" brushRef="#br0" timeOffset="839.582">243 190 9556,'0'8'10545,"-2"16"-7278,0-2-2528,1-19-723,0 0 0,0 0 1,1 0-1,-1 0 0,1 0 0,0 0 1,0 0-1,0 0 0,0 0 0,1 0 0,-1 0 1,1 0-1,0 0 0,0 0 0,0 0 1,0 0-1,0-1 0,1 1 0,-1 0 0,1-1 1,-1 1-1,1-1 0,0 1 0,0-1 1,0 0-1,1 0 0,-1 0 0,1 0 0,-1 0 1,1-1-1,-1 1 0,1-1 0,0 1 1,0-1-1,-1 0 0,1 0 0,0 0 0,0-1 1,0 1-1,0-1 0,0 1 0,0-1 1,0 0-1,1 0 0,-1-1 0,0 1 0,0-1 1,0 1-1,0-1 0,0 0-16,2-3-66,0 1 0,-1-1 1,0 0-1,0 0 0,0 0 0,0-1 0,-1 1 1,0-1-1,1 0 0,-2 0 0,1 0 0,-1 0 1,1-1-1,-2 1 0,1 0 0,0-1 0,-1 0 1,0 1-1,-1-1 0,1 0 0,-1 1 0,0-1 0,0 0 1,-1-3 65,1 9 85,-1 0 1,1 0 0,0 0-1,-1 0 1,1 0 0,0 0-1,0 0 1,-1 0-1,1 0 1,0 0-86,46 218 3407,-41-154-3052,-1-88-6876,1-6-4294,1 15 210</inkml:trace>
  <inkml:trace contextRef="#ctx0" brushRef="#br0" timeOffset="1024.448">496 225 12998,'15'46'11657,"-3"28"-7948,3 12-3444,-3-15-1268,-24-103-14465,10 13 3326</inkml:trace>
  <inkml:trace contextRef="#ctx0" brushRef="#br0" timeOffset="1325.28">516 211 9909,'27'-38'11864,"-26"37"-11733,0 0 0,1-1 0,-1 1 0,1 0 0,-1 0 0,1 0 1,0 0-1,-1 0 0,1 1 0,0-1 0,-1 0 0,1 1 0,0-1 0,0 1 0,0 0 0,0 0 1,-1 0-1,1-1 0,0 2 0,0-1 0,0 0 0,0 0 0,-1 1 0,1-1 0,0 0 1,0 1-1,0 0 0,-1 0 0,1-1 0,0 1 0,-1 0 0,1 0 0,-1 0 0,1 1 0,-1-1-131,3 1 59,-1 0 0,0 0 0,-1 0 0,1 0 0,0 0 0,-1 1 0,1-1 0,-1 1 0,0 0 0,1 0 0,-1 0 0,-1 0 0,1 0 1,0 0-1,-1 0 0,0 1 0,1-1 0,-1 0 0,-1 1 0,1-1 0,0 1 0,-1-1 0,0 1 0,0 0 0,0-1 0,0 1 0,0-1 0,-1 1 0,0-1 0,1 1 0,-1-1 0,-1 0 0,1 1 0,-1 1-59,-3 4 11,0-1 1,0 0-1,-1 0 1,0-1-1,0 1 0,-1-1 1,0-1-1,0 1 1,-1-1-1,-6 4-11,-9-12-3762,25-23-10121,5 13 3062</inkml:trace>
  <inkml:trace contextRef="#ctx0" brushRef="#br0" timeOffset="1641.78">739 262 11973,'29'-5'7461,"18"-18"-4267,-45 22-3159,0 0 0,0 0-1,-1-1 1,1 1-1,0-1 1,-1 1-1,1-1 1,-1 0-1,1 1 1,-1-1-1,0 0 1,0 0 0,0 0-1,0 0 1,0 0-1,0 0 1,-1 0-1,1 0 1,-1 0-1,1-1 1,-1 1-1,0 0 1,0 0 0,0 0-1,0-1 1,0 1-1,0 0 1,0 0-1,-1 0 1,0 0-1,1 0 1,-1-1 0,0 1-1,0 0 1,-1-1-35,2 2 20,-1 0 1,1 1 0,-1-1 0,1 0-1,-1 0 1,1 1 0,-1-1 0,0 1-1,0-1 1,1 0 0,-1 1-1,0 0 1,0-1 0,1 1 0,-1-1-1,0 1 1,0 0 0,0-1 0,0 1-1,0 0 1,0 0 0,0 0 0,1 0-1,-1 0 1,0 0 0,0 0 0,0 0-1,0 0 1,0 0 0,0 1-1,0-1 1,0 0 0,1 1 0,-1-1-1,0 0 1,0 1 0,0-1 0,1 1-1,-1-1 1,0 1 0,0 0 0,1-1-1,-1 1 1,1 0 0,-1-1 0,1 1-1,-1 0 1,1 0 0,-1-1-1,0 2-19,-24 41 1195,23-40-1106,0-1 0,0 1 1,1 0-1,-1 0 1,1 0-1,0 0 0,0 0 1,0 0-1,0 0 1,1 0-1,-1 1 0,1-1 1,0 0-1,0 0 0,0 0 1,0 1-1,0-1 1,1 0-1,0 0 0,-1 0 1,1 0-1,0 1 1,1-1-1,-1-1 0,0 1 1,1 0-1,0 0 1,0 0-1,0-1 0,0 1 1,0-1-1,0 0 0,0 1 1,1-1-1,-1 0 1,1 0-1,0-1 0,-1 1 1,1 0-1,0-1 1,0 0-1,2 1-90,52-4-2702,-39-2-2732,1-2-5119,-8 1-609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6:5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52 957 9412,'-4'17'6528,"11"-22"-2210,12-25-1790,86-215 807,-60 152-2779,111-202 348,58 35-614,-177 215-105,-35 54-5926,-6 2-6140,1-5 1463</inkml:trace>
  <inkml:trace contextRef="#ctx0" brushRef="#br0" timeOffset="623.669">1 844 8740,'1'-2'10940,"6"18"-7708,-5 41-115,10 36-2134,-10-92-956,0-1 0,0 1 0,-1-1-1,1 0 1,0 0 0,-1 0 0,1 0 0,0 0-1,0 0 1,-1-1 0,1 1 0,0 0 0,-1-1-1,1 0 1,0 1 0,-1-1 0,1 0-1,-1 0 1,1 0 0,-1 0 0,0 0 0,1 0-1,-1 0 1,0 0 0,1 0 0,-1-1-1,0 1 1,0-1 0,0 0-27,5-3 128,80-40 688,-46 36-2947,-36 10-453,-4-1-1646,-3 0-2352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2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8516,'1'-1'6514,"5"-1"-1380,19-4-759,16 5-1835,27 20-2126,-64-17-386,-1 0 1,1 0 0,0 0 0,-1 1-1,1-1 1,-1 1 0,0 0 0,0 0-1,0 0 1,0 0 0,-1 1 0,1-1-1,-1 1 1,0 0 0,0-1 0,0 1-1,0 0 1,-1 0 0,1 0 0,-1 0-1,0 0 1,0 3-29,10 20 72,18 95 120,-15 16 510,-16 115 47,21-28-509,-19-220-239,1 0 0,0 0 0,0 0 0,0-1 0,1 1 0,0 0 0,0-1 0,0 1 0,0-1 0,0 0 0,1 0 0,0 0 0,0 0 0,0 0-1,1 0 1,-1-1 0,1 0 0,0 0 0,0 0 0,4 3-1,0-1-2,1 0 0,0-1 0,0 0 0,1 0-1,-1-1 1,1 0 0,0-1 0,0 0 0,0 0 0,1-1 2,-13 4 13,-84 8 27,80-9-15,0-1 0,0 1-1,1 1 1,-1-1 0,1 1 0,0 0-1,0 0 1,0 0 0,1 1-1,0-1 1,0 1 0,0 0 0,1 1-1,0-1 1,0 0 0,1 1 0,-1 0-1,1 0 1,1-1 0,-1 1-1,1 0 1,1 0 0,-1 0 0,1 0-1,0 0 1,1 2-25,8 267 334,-4-195-337,-1 75 40,2-50 19,-4 45-90,-14-115 52,8-12-22,4-17 0,-1-1 1,0 1 0,0 0-1,0-1 1,-1 1 0,0-1-1,-1 1 1,1-1 0,-1 0-1,0 0 1,-1 0 0,0 0-1,-3 4 4,-12 13 6,17-21-4,0 1 0,0 0 0,0-1 0,0 1 0,0-1 0,0 0 0,-1 0 0,1 0 0,-1 0 0,1 0 0,-1 0 0,0-1 0,0 1 0,0-1 0,0 0 0,0 0 0,0 0 0,0 0 0,0-1 0,0 1 0,-2-1-2,-62 17 54,65-16-59,1-1 1,-1 1 0,1-1 0,-1 0 0,1 1-1,-1-1 1,0 0 0,1 0 0,-1 0 0,1 0-1,-1 0 1,1-1 0,-1 1 0,1 0 0,-1-1-1,0 1 1,1-1 0,0 1 0,-1-1 0,1 0-1,-1 0 1,1 1 0,0-1 0,0 0 0,-1 0-1,1 0 1,0-1 0,0 1 0,0 0 0,0-1 4,-6-19-5053,4 18-162,-1-1 2605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2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9476,'41'15'9737,"28"-21"-6409,-60 5-3236,0 0 0,0-1 0,-1 0 0,1-1 0,0 0 0,-1 0 0,0-1 0,0 0 0,0-1 0,-1 1 0,1-2 0,3-2-92,-10 5 4,1 1-1,-1-1 0,0 0 0,0 0 0,0 0 0,0 1 0,-1-1 0,1 0 0,-1 0 0,0 0 0,0 0 0,0 0 0,0 0 0,0 0 0,-1 0 0,1 0 0,-1 0 0,0 0 0,0 1 0,0-1 0,0 0 0,-1 0 0,1 1 0,-1-1 0,1 1 0,-1-1 0,0 1 0,0 0 0,0 0 0,0 0 0,0 0 0,0 0 1,-1 0-1,1 1 0,-1-1 0,1 1 0,-1-1 0,0 1 0,0 0 0,1 0 0,-1 0 0,0 0 0,0 1 0,0-1-3,-4 2 105,0 0 0,-1 0 0,1 1 0,0 0 1,1 0-1,-1 1 0,0-1 0,0 1 0,1 1 0,0-1 0,0 1 0,0 0 1,0 1-1,1 0 0,-1-1 0,1 2 0,0-1 0,1 1 0,-1-1 0,1 1 1,0 0-1,1 1 0,-1-1 0,1 1 0,0-1 0,1 1 0,0 0 0,0 0 1,0 0-1,1 0 0,0 0 0,1 1 0,-1-1 0,1 0 0,1 0 0,-1 1 1,1-1-1,1 0 0,-1 0 0,1 0 0,0 0 0,1 0 0,0-1 0,0 1 1,0-1-1,1 1 0,0-1-105,0-2 21,0-1-1,0 1 1,0-1 0,0 0 0,1 0 0,-1 0 0,1-1-1,0 0 1,-1 0 0,1 0 0,0 0 0,0-1 0,1 0-1,-1 0 1,0 0 0,0-1 0,1 0 0,-1 0 0,0 0-1,0 0 1,1-1 0,-1 0 0,0 0 0,0 0-1,0-1 1,0 0 0,1 0-21,39-22-2392,-8-8-3656,-15 13 1363,2 3-3383,-7 6-5</inkml:trace>
  <inkml:trace contextRef="#ctx0" brushRef="#br0" timeOffset="247.17">571 7 11685,'-14'0'9078,"-11"11"-7060,21-9-1303,-5 2-493,0 0-1,1 0 1,-1 0 0,1 1-1,0 1 1,0 0 0,1 0-1,0 0 1,0 1 0,0 0-1,1 0 1,0 0 0,1 1-1,-1 0 1,1 0-1,1 1 1,0-1 0,0 1-1,1 0 1,0 0 0,0 0-1,1 1 1,0-1 0,1 0-1,-1 3-221,3-10 5,-1 0-1,0 0 1,1 1 0,-1-1-1,1 0 1,0 0 0,0 0-1,0 0 1,0 0-1,0-1 1,0 1 0,0 0-1,1 0 1,-1-1-1,1 1 1,-1-1 0,1 1-1,-1-1 1,1 0-1,0 1 1,0-1 0,0 0-1,0 0 1,0 0-1,0-1 1,0 1 0,0 0-1,0-1 1,0 1-1,0-1 1,0 0 0,0 0-1,0 0 1,1 0-1,-1 0 1,0 0 0,0 0-1,0-1 1,0 1-1,1-1-4,82-29-995,-24-41-6935,-44 12-6283,-17 47 8146</inkml:trace>
  <inkml:trace contextRef="#ctx0" brushRef="#br0" timeOffset="494.53">614 23 12422,'-4'52'11495,"9"29"-8084,-1-27-2051,3 170-285,6-259-21823,-6 19 11749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3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10613,'8'-6'8394,"-1"11"-3853,2 30-1147,-9-34-3036,4 104 2455,-5-84-2858,1 0 0,1-1 1,1 1-1,1 0 1,1-1-1,0 0 0,6 14 45,-9-31-1119,2 6-3713,-2-9-669,0-1-3472,-1-2-386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10517,'-2'-1'2497,"1"1"48,0 1-1088,1-1-881,0 1-480,2 0-304,2 1-176,1-1-2113,1 0-2129,1 0-5331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3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14247,'1'0'3921,"0"0"81,2-2-1473,-2 0-976,2-1-593,0 1-303,-1 0-193,0 0-256,0-1-208,-1 0-240,0 0-1393,2-2 689,0-1-3122,-3 0-3185,-3-3-7140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7:2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7 189 11301,'-7'22'10315,"7"19"-6805,1-24-2309,-2-8-1079,1-1 0,0 1 0,1-1 0,0 1 0,0-1 0,1 0 0,0 1 0,0-1 0,1 0 0,0 0 0,1 0 0,-1-1 0,1 1 0,1-1 0,2 4-122,-4-10 0,-1 1 0,0-1 0,0 0 0,1 0 0,-1 0 0,1 0 0,-1-1 0,1 1 1,-1-1-1,1 1 0,-1-1 0,1 0 0,0 0 0,-1 0 0,1 0 0,-1 0 0,1-1 0,-1 1 0,1-1 0,-1 0 0,1 0 0,-1 0 1,1 0-1,-1 0 0,0 0 0,0-1 0,0 1 0,0-1 0,0 1 0,0-1 0,0 0 0,0 0 0,1-2 0,52-71 30,-51 69-57,-1-2 0,1 1 0,-1 0 0,0-1 0,-1 1 1,1-1-1,-2 0 0,1 0 0,-1 0 0,0 0 0,-1 0 0,0 0 0,0-1 27,-8 15-8941,12 10-3028,1-15 5056</inkml:trace>
  <inkml:trace contextRef="#ctx0" brushRef="#br0" timeOffset="294.13">318 224 11269,'8'36'12495,"-5"23"-9828,-1-22-1918,-1-23-1171,1-14-3452,1-21-7839,-3 19 10536,1-13-8801</inkml:trace>
  <inkml:trace contextRef="#ctx0" brushRef="#br0" timeOffset="295.13">313 115 11893,'0'3'2722,"2"2"127,0 1-1889,1 2-912,1 1-2577,0 3-2385,0 0-6099</inkml:trace>
  <inkml:trace contextRef="#ctx0" brushRef="#br0" timeOffset="610.51">445 187 11349,'23'33'11964,"-3"-3"-8749,22 44-2747,2 6 349,-42-80-814,-1 0 0,0 0 1,0-1-1,0 1 0,0 0 1,0-1-1,0 1 0,0 0 1,0-1-1,0 0 0,0 1 1,0-1-1,0 0 0,0 1 1,0-1-1,0 0 0,0 0 1,-1 0-1,1 1 0,0-1 1,-1 0-1,1 0 0,0 0 1,-1 0-1,1 0 0,-1 0 1,0-1-1,1 1 0,-1 0 1,0 0-1,0 0 0,0 0 1,0 0-1,0 0 0,0-1 1,0 1-1,0 0 0,0 0 1,0 0-1,-1 0 0,1 0 1,0-1-4,0-2 20,31-184 898,-13 167-592,-6 17-8631,-10 3 5022,3-1-3029</inkml:trace>
  <inkml:trace contextRef="#ctx0" brushRef="#br0" timeOffset="1673.7">776 182 10117,'8'-11'10738,"33"-8"-6699,-36 18-3975,-1-1-1,1 0 1,0 1-1,-1 0 0,1 0 1,0 0-1,-1 1 1,1 0-1,0 0 1,0 0-1,0 0 1,-1 1-1,1-1 1,0 1-1,-1 1 1,1-1-1,0 1 1,-1-1-1,0 1 1,1 0-1,-1 1 1,0-1-1,0 1 1,0 0-1,0 0 1,-1 0-1,1 0 1,-1 1-1,0 0 0,0-1 1,0 1-1,-1 0 1,1 0-1,1 5-63,30 126 152,-30-122-256,-11-27-250,-6-10 188,10 20 174,1 1 1,0-1-1,-1 0 0,0 1 0,1-1 0,-1 1 1,-1 0-1,1 0 0,0 0 0,-1 0 0,0 1 1,1 0-1,-1-1 0,0 1 0,0 1 0,0-1 1,-1 0-1,1 1 0,0 0 0,-1 0 0,1 0 1,0 1-1,-1-1 0,1 1 0,-1 0 0,1 0 1,-1 1-1,1 0 0,0-1 0,-1 1 0,1 1 1,0-1-1,0 0 0,0 1 0,0 0 0,0 0 1,0 0-1,0 1 0,0-1 0,1 1 0,-1 0-8,2 0 48,0-1 0,0 1 1,1-1-1,-1 1 0,1 0 0,-1-1 0,1 1 0,0 0 0,0 0 0,0 0 0,0 0 0,1 0 0,-1 0 0,1 0 0,0 1 0,0-1 0,0 0 1,0 0-1,0 0 0,1 0 0,0 0 0,-1 0 0,1 0 0,0 0 0,0 0 0,1 0 0,-1 0 0,1-1 0,-1 1 0,1 0 0,0-1 0,0 0 1,0 1-1,0-1 0,0 0 0,1 0 0,-1 0 0,1 0 0,-1 0 0,1-1 0,0 1 0,-1-1 0,1 0 0,0 0 0,0 0 0,0 0 0,0 0 1,0 0-1,0-1 0,0 0 0,1 1 0,-1-1 0,0 0 0,0-1 0,0 1 0,0-1 0,0 1 0,0-1 0,1 0-48,57-38-2936,-9-15-6353,-6 7-1430,-29 31 3927</inkml:trace>
  <inkml:trace contextRef="#ctx0" brushRef="#br0" timeOffset="1905.15">1145 26 10629,'3'24'7995,"7"13"-4360,1 2-2345,-2 45 256,17 62-952,-19-138-2945,5-15-11167,-7 0 3714</inkml:trace>
  <inkml:trace contextRef="#ctx0" brushRef="#br0" timeOffset="2321.68">1317 269 12726,'56'5'10636,"-44"-4"-10458,-1 0 1,1-1-1,-1-1 0,1 0 0,-1 0 1,0-1-1,1-1 0,-1 0 1,0 0-1,9-5-178,-19 8 11,1-1-1,-1 0 1,0 0 0,1 1-1,-1-1 1,0 0 0,1 0-1,-1-1 1,0 1 0,0 0-1,0 0 1,0-1 0,0 1-1,0 0 1,0-1 0,-1 1-1,1-1 1,0 1 0,-1-1-1,1 1 1,-1-1 0,1 1-1,-1-1 1,0 0 0,0 1-1,0-1 1,0 0 0,0 1-1,0-1 1,0 1 0,-1-1-1,1 0 1,0 1 0,-1-1-1,1 1 1,-1-1 0,0 1-1,0-1 1,1 1 0,-1 0-1,0-1 1,-1 0-11,-54-41 80,51 42 36,-1 1-1,1 0 1,0 1 0,0-1-1,-1 1 1,1 0 0,0 1-1,0-1 1,0 1-1,0 0 1,0 0 0,1 0-1,-1 1 1,0 0 0,1 0-1,0 0 1,0 0-1,0 1 1,0-1 0,0 1-1,1 0 1,0 0 0,-1 1-1,2-1 1,-1 1 0,0-1-1,1 1 1,0 0-1,0 0 1,0 0 0,1 0-1,0 0 1,0 0 0,0 1-1,0 0-115,0-1 83,1 1 0,-1-1 0,1 1-1,0-1 1,0 1 0,1-1-1,-1 1 1,1-1 0,1 0 0,-1 1-1,1-1 1,0 0 0,0 0 0,0 0-1,1 0 1,-1 0 0,1-1 0,0 1-1,1-1 1,-1 1 0,1-1 0,0-1-1,0 1 1,0 0 0,1-1 0,-1 0-1,5 2-82,-6-3-66,0 0 1,1-1-1,-1 1 0,1-1 0,-1 0 0,1 0 0,-1-1 0,1 1 0,0-1 0,-1 0 0,1 0 0,0 0 0,-1 0 0,1 0 0,0-1 0,-1 0 0,1 0 0,-1 0 0,1 0 0,-1 0 0,1-1 1,-1 0-1,0 1 0,0-1 0,0 0 0,0-1 0,1 0 66,60-57-11799,-32 12-864,-26 32 6967</inkml:trace>
  <inkml:trace contextRef="#ctx0" brushRef="#br0" timeOffset="2722.761">1644 116 11461,'-1'37'11564,"5"22"-9034,-1-20-1718,1 57 538,10-106-1142,26-172-136,-40 183-71,0 0 0,1 0 1,-1 0-1,0 0 0,0-1 1,1 1-1,-1 0 0,0 0 1,1 0-1,-1 0 0,1-1 1,-1 1-1,1 0 0,0 0 1,-1-1-1,1 1 0,0 0 1,-1-1-1,1 1 0,0-1 1,0 1-1,0-1 0,-1 1 1,1-1-1,0 0 1,0 1-1,0-1 0,0 0 1,0 1-1,0-1 0,0 0 1,0 0-1,-1 0 0,1 0 1,0 0-1,0 0 0,0 0 1,0-1-1,0 1 0,0 0 1,0 0-1,0-1 0,0 1 1,-1 0-1,1-1 0,0 1 1,0-1-1,0 1 0,-1-1 1,1 0-1,0 1 0,-1-1 1,1 0-1,0 1 0,-1-1 1,1 0-1,-1 0 0,1 0 1,-1 1-1,1-1 0,-1 0 1,0 0-1,1 0 0,-1 0 1,0 0-1,0 0 0,0 0 1,0 0-2,11 23 184,-1 1 1,-1 0 0,-2 1 0,0 0 0,-1 0 0,2 22-185,3-4 222,-8-78-4504,-3 34 3905,4-58-8077,12 21-891,-4 20 2400</inkml:trace>
  <inkml:trace contextRef="#ctx0" brushRef="#br0" timeOffset="2996.236">1979 1 12278,'17'38'10731,"17"45"-6600,-2 76-1675,-24-53-3783,-24-131-12263,12 15 7560,-2-1-2603</inkml:trace>
  <inkml:trace contextRef="#ctx0" brushRef="#br0" timeOffset="3261.733">1955 236 13750,'3'2'8734,"4"-3"-4037,21-8-2688,-20 6-726,67-2 721,-4 0-5358,-60-8-6792,-8 1 3367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0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11189,'2'-2'9302,"1"6"-4281,5 30-2147,15 105-1027,-29-130-3783,-8-30-6352,9-9-2543,5 10 1669</inkml:trace>
  <inkml:trace contextRef="#ctx0" brushRef="#br0" timeOffset="209.542">5 35 10741,'0'-4'2865,"-1"2"97,1 2-1490,1 0-367,1 2-305,0 0-192,2 2-287,0 0-482,0 1-527,2 0 1905,1 1-4211,1-2-2624,1 1-6996</inkml:trace>
  <inkml:trace contextRef="#ctx0" brushRef="#br0" timeOffset="394.45">138 17 11269,'11'31'8849,"-1"2"-3909,9 67-2890,-10-47-1428,-2-9-678,-6-38-5777,0-3-6059,-2-6 1959</inkml:trace>
  <inkml:trace contextRef="#ctx0" brushRef="#br0" timeOffset="641.81">137 202 11317,'9'-6'10118,"3"3"-4319,5 3-3046,9 2-3408,1 0 126,-6-5-3095,0-2-8480,-9 1-955</inkml:trace>
  <inkml:trace contextRef="#ctx0" brushRef="#br0" timeOffset="1080.347">368 177 9684,'21'4'8041,"3"-2"-4258,44-15-2235,-67 11-1537,0 1 1,0-1 0,0 0-1,0 0 1,0 0-1,0 0 1,-1 0 0,1 0-1,-1 0 1,0 0-1,1 0 1,-1 0-1,0 0 1,0 0 0,0 0-1,0 0 1,-1 0-1,1 0 1,-1 0-1,1 0 1,-1 0 0,0 0-1,1 0 1,-1 1-1,0-1 1,0 0-1,0 0 1,-1 1 0,1-1-1,0 0 1,-1 1-1,1 0 1,-1-1 0,1 1-1,-1 0 1,0 0-1,1 0 1,-1 0-1,0 0 1,0 0 0,0 0-1,0 0 1,0 1-1,0-1 1,0 1-1,0 0 1,0-1 0,0 1-1,0 0 1,0 0-12,-1 0 129,1-1 0,-1 1 0,1 0 0,-1 0 1,1 0-1,-1 0 0,0 0 0,1 0 0,-1 1 0,1 0 1,-1-1-1,1 1 0,-1 0 0,1 0 0,0 0 0,0 0 1,-1 1-1,1-1 0,0 1 0,0-1 0,0 1 0,0 0 1,0 0-1,1-1 0,-1 1 0,1 0 0,-1 1 0,1-1 1,0 0-1,-1 0 0,1 1 0,0-1 0,0 1 0,1-1 1,-1 1-1,1-1 0,-1 1 0,1 1-129,-2 3 184,1-1 1,0 0-1,1 1 0,-1-1 1,1 0-1,1 1 0,-1-1 1,1 0-1,0 1 0,1-1 0,-1 0 1,1 0-1,0 0 0,1 0 1,1 4-185,-2-8 44,0 1 0,0-1 0,0 0 1,0 0-1,0 0 0,0 0 0,1-1 0,-1 1 1,0 0-1,1-1 0,-1 0 0,1 1 1,0-1-1,0 0 0,-1 0 0,1-1 1,0 1-1,0-1 0,0 1 0,0-1 0,-1 0 1,1 0-1,0 0 0,0 0 0,0-1 1,0 1-45,29-12-2507,-13-3-3621,-4-5-5233,-9 8-1085</inkml:trace>
  <inkml:trace contextRef="#ctx0" brushRef="#br0" timeOffset="1381.21">618 89 12566,'9'37'10669,"-1"18"-7036,3 16-3120,2-120-303,-11 32-95,-2 11-49,0 1 0,0-1 1,1 0-1,0 1 1,0-1-1,0 1 0,1-1 1,-1 1-1,1 0 1,0-1-1,1 1 0,-1 0 1,1 0-1,0 1 1,1-1-1,-1 1 1,3-3-67,19 11-1182,-15 4-1767,3 2-9760,-8-7 730</inkml:trace>
  <inkml:trace contextRef="#ctx0" brushRef="#br0" timeOffset="1897.971">861 79 12758,'35'-4'12932,"-10"32"-10106,2 54-4822,-26-77 2451,8 57-2112,-9-62 1300,-2-20-852,2 18 1264,-1-1-1,1 1 0,-1-1 1,1 1-1,-1 0 0,0-1 1,0 1-1,0 0 1,0 0-1,0-1 0,0 1 1,-1 0-1,1 0 1,-1 0-1,0 0 0,1 1 1,-1-1-1,0 0 0,0 1 1,0-1-1,0 1 1,0 0-1,-1 0 0,1 0 1,0 0-1,-1 0 1,1 0-1,0 0 0,-1 1 1,1-1-1,-1 1 0,1 0 1,-1 0-1,1 0 1,-1 0-1,1 0 0,-1 0 1,1 1-1,-1-1 0,1 1 1,0 0-1,-1 0 1,1-1-1,0 2 0,-1-1 1,1 0-1,0 0 1,0 1-1,0-1 0,0 1 1,0-1-1,1 1 0,-1 0 1,0 0-1,1 0 1,-1 0-1,1 0 0,0 0 1,0 0-1,-1 3-54,1-4 67,0 1 0,0 0 0,0 0 0,0 1 0,0-1 0,0 0 0,1 0 0,-1 0 0,1 0 0,0 1 0,0-1 0,0 0 0,0 0 0,0 1 0,0-1 0,0 0 0,1 0 0,-1 0 0,1 0 0,0 1 0,-1-1 0,1 0 0,0 0 0,0 0 0,1 0 0,-1 0 0,0-1 0,0 1 0,1 0 0,-1-1 0,1 1 0,0-1 0,0 1-1,-1-1 1,1 0 0,0 1 0,0-1 0,0 0 0,0 0 0,0-1 0,0 1 0,0 0 0,1-1 0,-1 1 0,0-1 0,0 0 0,0 0 0,1 1 0,-1-2 0,0 1 0,0 0 0,1 0 0,-1-1 0,0 1 0,0-1 0,0 1 0,0-1 0,0 0 0,0 0 0,0 0 0,0 0 0,0-1 0,0 1 0,0 0 0,1-2-67,20-24-3436,-12 7-3518,-6 10 1259,5-9-9573</inkml:trace>
  <inkml:trace contextRef="#ctx0" brushRef="#br0" timeOffset="2620.128">1068 1 11237,'9'64'12065,"10"-2"-8183,-13-47-3929,-1 0-1,-1 0 1,0 0-1,-1 1 1,-1-1-1,0 1 1,-1 0-1,-1 4 48,-13-33-16031,10 3 5274</inkml:trace>
  <inkml:trace contextRef="#ctx0" brushRef="#br0" timeOffset="2831.657">1034 160 10693,'13'-3'10144,"14"5"-5832,-10-1-2750,41-10-1144,-43 5-5304,1 1-5370,-6 1-1715</inkml:trace>
  <inkml:trace contextRef="#ctx0" brushRef="#br0" timeOffset="3315.879">1294 110 9108,'-6'-2'9364,"0"6"-4236,-18 34-2073,22-35-3031,0-1 0,0 1 1,1 0-1,-1 0 0,1 0 1,-1 0-1,1 0 0,0 0 1,0 0-1,1 0 0,-1 1 0,0-1 1,1 0-1,0 0 0,0 1 1,0-1-1,0 0 0,1 0 1,-1 1-1,1-1 0,0 0 1,-1 0-1,2 0 0,-1 0 0,0 0 1,1 0-1,-1 0 0,1 0 1,0 0-1,0-1 0,0 1 1,0-1-1,0 1 0,1-1 0,-1 0 1,1 0-1,-1 0 0,1 0 1,0-1-1,0 1 0,0-1 1,0 1-1,0-1 0,0 0 0,0 0 1,1 0-25,0-1-22,0 0 0,0 1 0,0-2 1,0 1-1,0 0 0,0-1 0,0 0 1,0 0-1,0 0 0,0 0 0,0 0 1,-1-1-1,1 0 0,-1 0 0,1 0 0,-1 0 1,1-1-1,-1 1 0,0-1 0,0 0 1,-1 1-1,1-1 0,0-1 0,-1 1 1,0 0-1,0-1 0,0 1 0,0-1 0,0 0 1,-1 1-1,1-1 0,-1 0 0,0 0 1,0 0-1,-1 0 0,1 0 0,-1 0 1,0 0-1,0 0 0,0 0 0,-1 0 1,1 0-1,-1 0 0,0-1 22,0 2 26,1 0 0,-1 0-1,0 0 1,0 0 0,0 0 0,0 0-1,-1 0 1,1 0 0,-1 0 0,0 1 0,0-1-1,0 1 1,0-1 0,0 1 0,0 0 0,0 0-1,-1 0 1,1 0 0,-1 0 0,0 1 0,0-1-1,1 1 1,-1-1 0,0 1 0,0 0-1,0 0 1,0 1 0,0-1 0,0 0 0,-1 1-26,2 16-4329,12-9-7078,-3-5-430</inkml:trace>
  <inkml:trace contextRef="#ctx0" brushRef="#br0" timeOffset="3663.534">1494 92 12822,'4'3'607,"0"1"0,0 0 0,-1 0 0,0 0 1,1 1-1,-1-1 0,-1 1 0,1-1 0,-1 1 0,0 0 0,0 0 1,0 0-1,0 0 0,-1 1 0,0-1 0,0 0 0,-1 1 0,1-1 1,-1 0-1,0 1 0,-1-1 0,1 1-607,3 30 1989,5-12-2016,-2-39 0,-5 7 37,22-101 1034,-22 107-1017,1-1-1,-1 1 0,0-1 0,1 1 0,0-1 0,0 1 0,-1 0 1,1 0-1,0 0 0,1 0 0,-1 0 0,0 0 0,0 1 0,1-1 1,-1 1-1,1 0 0,0-1 0,-1 1 0,1 0 0,0 1 1,0-1-1,-1 0 0,1 1 0,0 0 0,0-1 0,0 1 0,0 0 1,-1 1-1,1-1 0,0 0 0,0 1 0,0-1 0,0 1 0,-1 0 1,1 0-1,2 1-26,10 5-495,4 2 1853,-7-5-3460,-2-4-3571,-2-3-5082,-4-1-1672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0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9396,'2'-5'9556,"0"7"-4340,6 35-2556,12 79-1801,-21-181-891,1 58 47,26-89 17,-25 93-22,0 1-1,1-1 1,-1 1 0,1 0-1,-1 0 1,1 0-1,0 0 1,0 0-1,0 0 1,0 0-1,0 1 1,0-1 0,1 1-1,-1-1 1,0 1-1,1 0 1,-1 0-1,1 0 1,0 0-1,-1 1 1,1-1 0,0 1-1,-1-1 1,1 1-1,0 0 1,-1 0-1,1 0 1,0 0-1,-1 1 1,1-1 0,0 1-1,-1 0 1,1-1-1,0 1 1,-1 1-10,16 9 271,-6-2 697,-3-5-3813,-2-2-3292,0-4-4609,-5 0 1214</inkml:trace>
  <inkml:trace contextRef="#ctx0" brushRef="#br0" timeOffset="623.659">245 197 9845,'22'5'8167,"4"-4"-4362,50-11-1221,-74 9-2578,0 1 0,1-1 0,-1 0 0,0 0 0,1 0 0,-1 0 0,0 0 0,0 0 0,0-1 0,0 1 0,0-1 0,0 1 0,-1-1 0,1 0 1,0 0-1,-1 0 0,0 0 0,1 0 0,-1 0 0,0 0 0,0 0 0,0 0 0,0-1 0,0 1 0,-1 0 0,1-1 0,-1 1 0,1-1 0,-1 1 1,0 0-1,0-1 0,0 1 0,0-1 0,0 1 0,-1-1 0,1 1 0,-1 0 0,0-1 0,0 1 0,1 0 0,-1-1 0,-1 1 0,1 0 1,0 0-1,0 0 0,-1 0 0,0 0 0,1 0 0,-1 1 0,0-1 0,0 0 0,1 1 0,-1 0 0,-1-1 0,1 1 0,0 0 0,0 0 0,0 0 1,-1 0-1,1 0 0,0 1 0,-1-1-6,-2 1 112,1 0 1,-1 1-1,0-1 1,1 1 0,-1 0-1,1 0 1,-1 1-1,1 0 1,0-1-1,-1 1 1,1 1 0,0-1-1,0 0 1,0 1-1,1 0 1,-1 0-1,1 0 1,-1 1 0,1-1-1,0 1 1,0-1-1,1 1 1,-1 0-1,1 0 1,0 0 0,0 1-1,0-1 1,1 0-1,-1 1 1,1-1-1,0 1 1,0 0 0,1-1-1,-1 1 1,1 0-1,0 1-112,0-2 52,1 0-1,-1 1 1,1-1-1,0 0 1,0 0-1,0 0 1,0 0-1,1 0 1,0 0-1,0-1 1,0 1-1,0-1 1,0 1-1,1-1 1,0 0-1,-1 1 1,1-1-1,0-1 1,1 1-1,-1 0 1,0-1-1,1 0 1,-1 0-1,1 0 1,0 0-1,0 0 1,0-1-1,0 1 1,0-1-1,0 0 1,0-1-1,0 1 1,0-1-1,0 1 1,1-1-1,-1-1 1,0 1-1,0 0 1,0-1-1,0 0 1,0 0-1,0 0 1,4-2-52,27-15-2969,-25 9-2344,-1-1-4825,-3 1-2470</inkml:trace>
  <inkml:trace contextRef="#ctx0" brushRef="#br0" timeOffset="1093.506">565 0 12406,'-1'39'10942,"12"22"-7919,-1-16-1789,1 71-1306,-16-124-16464,4 3 5555</inkml:trace>
  <inkml:trace contextRef="#ctx0" brushRef="#br0" timeOffset="1294.029">513 180 12758,'4'0'4002,"1"0"192,3-3-497,1 1-1536,3-1-656,-2-1-224,0-1-481,1 2-304,-1 0-176,-3 0-80,1 1-144,-2 1 0,1 0-208,-1-1-1648,0-2-946,1-2-1808,0-1-3265,-2-1-6980</inkml:trace>
  <inkml:trace contextRef="#ctx0" brushRef="#br0" timeOffset="2258.395">732 93 10245,'-2'10'10873,"1"4"-5319,22 67-4371,-20-79-1181,1 0-1,0 1 1,0-1-1,0 0 1,0 0-1,0 0 0,0-1 1,0 1-1,1 0 1,-1-1-1,1 1 1,-1-1-1,1 0 0,-1 0 1,1 0-1,0 0 1,0-1-1,-1 1 0,1-1 1,0 1-1,0-1 1,0 0-1,0 0 1,-1 0-1,1-1 0,0 1 1,0-1-1,0 1 1,-1-1-1,1 0 1,0 0-1,-1 0 0,1 0 1,-1-1-1,1 1 1,-1-1-1,1 0 1,-1 1-1,0-1 0,0 0 1,0 0-1,0 0 1,0-1-1,-1 1 1,1 0-1,-1-1 0,1 1 1,-1-1-1,0 1 1,0-1-1,0 0 1,0 1-1,0-1 0,-1 0 1,1 0-1,-1 0 1,0 0-1,0 0-1,2-5 6,-1-1 0,0 1 0,0-1 0,-1 1 0,0-1 0,0 1 0,-1-1 0,0 1 0,0-1 0,-1 1 0,-1 0 0,-1-5-6,-4 14-3012,8 4-1955,3 0-3544,-1-3-2993</inkml:trace>
  <inkml:trace contextRef="#ctx0" brushRef="#br0" timeOffset="2628.293">974 65 9604,'8'11'9466,"-3"4"-4557,5 62-3258,-7-41-1227,0-49-175,17-113 538,0 115-965,-2 16-4959,-6-1-5470,-3-2-545</inkml:trace>
  <inkml:trace contextRef="#ctx0" brushRef="#br0" timeOffset="3136.281">1187 91 13846,'3'44'10459,"10"61"-8525,-6-152-1825,-6 29-91,-1 12-12,-1 0 1,1 0 0,1 0-1,-1 0 1,1 0-1,0 0 1,0 0-1,1 1 1,-1-1 0,1 0-1,1 1 1,-1-1-1,1 1 1,0 0-1,0 0 1,0 0 0,1 0-1,0 0-6,-1 6 6,-1-1 0,1 1-1,-1 0 1,1 0 0,0 0 0,-1 0-1,0 1 1,1-1 0,-1 1 0,0-1 0,0 1-1,0 0 1,0-1 0,0 1 0,0 0-1,0 1 1,-1-1 0,1 0 0,-1 0-1,1 1 1,-1-1 0,0 1 0,0-1-1,0 1 1,0 2-6,23 117-173,-20-119-3488,3-7-7641,-7 3 9374,4-3-7620</inkml:trace>
  <inkml:trace contextRef="#ctx0" brushRef="#br0" timeOffset="3477.422">1524 55 12502,'-5'-14'7619,"-5"7"-3443,8 7-4086,0 0 0,0 0 0,0-1 0,0 1 0,-1 1 0,1-1 0,0 0 0,0 1 0,0-1 0,0 1 0,0-1 0,0 1 0,0 0 0,0 0 0,0 0 0,0 0 0,0 0 0,0 1 0,1-1 0,-1 0 0,0 1 0,1-1 0,-1 1 0,1 0 0,0-1 0,0 1 0,-1 0-90,0 0 13,1 0-1,-1 0 1,0 0-1,1 0 1,-1 0 0,1 1-1,-1-1 1,1 0 0,0 1-1,0-1 1,0 1 0,0-1-1,1 1 1,-1-1 0,1 1-1,0-1 1,-1 1-1,1 0 1,0-1 0,0 1-1,1-1 1,-1 1 0,1 0-1,-1-1 1,1 1 0,0-1-1,0 1 1,0-1-1,0 1 1,0-1 0,0 0-1,1 0 1,-1 0 0,1 1-1,0-2 1,-1 1 0,1 0-1,0 0 1,0 0 0,0-1-1,1 1 1,1 0-13,-2-2 57,1-1 0,-1 1 0,1 0 0,-1 0 0,0 0 0,1 0 0,-1 0 0,1 0 0,-1 1 0,0-1 0,1 1 0,-1 0 0,0-1 0,1 1 0,-1 0 0,0 0 0,0 1 1,0-1-1,0 0 0,0 1 0,0-1 0,0 1 0,-1 0 0,1-1 0,-1 1 0,1 0 0,-1 0 0,1 0 0,-1 0 0,0 0 0,0 0 0,0 1 0,0-1 0,0 0 0,-1 1 0,1-1 0,-1 0 0,0 1 0,1-1 0,-1 0 0,0 1 0,0-1 1,0 1-1,-1-1 0,1 0 0,-1 1 0,1-1 0,-1 0 0,0 1 0,-1 1-57,-43 17 941,22-21-3225,7-3-3315,3-2-4795,2-2-2364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1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10741,'-6'0'7952,"-1"5"-4046,-10 18-2333,15-20-744,-8 9-577,1 1 0,1 1 0,0-1 0,1 1 0,1 1 0,0-1 0,1 1 0,0 0 0,2 1 0,-1-1 0,2 0 0,0 1 0,1 6-252,0-15 9,0 0-1,1 0 1,0 1-1,0-1 1,1 0 0,0 0-1,0 0 1,1 0-1,0 0 1,0 0 0,1 0-1,-1-1 1,1 1-1,1-1 1,-1 0 0,1 0-1,0 0 1,1 0-1,0-1 1,-1 1-1,2-1 1,-1 0 0,0-1-1,1 1 1,0-1-1,0-1 1,4 3-9,99 25 993,-117-40-1365,1 0-3264,-1-2-10159,3 5 2112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1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8852,'5'4'10666,"35"-2"-6328,96-35-2700,-135 32-1640,0 1 0,0 0 0,0 0 0,0 0 0,-1 0-1,1-1 1,0 1 0,0-1 0,0 1 0,0 0 0,-1-1-1,1 1 1,0-1 0,0 0 0,-1 1 0,1-1 0,0 1-1,-1-1 1,1 0 0,-1 0 0,1 1 0,-1-1 0,1 0-1,-1 0 1,0 0 0,1 0 0,-1 1 0,0-1 0,0 0-1,1 0 1,-1 0 0,0 0 0,0 0 0,0 0 0,0 0-1,0 0 1,0 1 0,0-1 0,-1 0 0,1 0 0,0 0-1,0 0 1,-1 0 0,1 0 0,-1 1 0,1-1 0,-1 0-1,1 0 1,-1 0 0,1 1 0,-1-1 0,1 0 0,-1 1-1,0-1 1,0 1 0,1-1 0,-1 1 0,0-1 2,-49-28-91,47 28 137,0 0 0,0 1 1,-1-1-1,1 1 0,0 0 0,0 0 0,-1 0 0,1 1 0,0-1 0,0 1 1,0-1-1,-1 1 0,1 0 0,0 0 0,0 0 0,0 1 0,1-1 0,-1 1 1,0 0-1,0 0 0,1 0 0,-1 0 0,1 0 0,0 0 0,-1 1 0,1-1 1,0 1-1,0-1 0,1 1 0,-1 0 0,1 0 0,-1 0 0,1 0 0,0 0 1,0 0-1,0 0 0,0 0 0,1 0 0,-1 1 0,1 1-46,-1-1 78,0 1 0,1-1-1,-1 0 1,1 0 0,0 0 0,0 0-1,0 0 1,1 1 0,0-1 0,-1 0-1,1 0 1,1 0 0,-1 0 0,1 0-1,-1-1 1,1 1 0,0 0 0,0-1-1,1 1 1,-1-1 0,1 0-1,0 0 1,-1 0 0,1 0 0,1 0-1,-1 0 1,0-1 0,1 0 0,-1 0-1,1 0 1,0 0 0,1 0-78,-1 0-63,1-1 0,-1 0 1,1-1-1,-1 1 0,1-1 1,0 0-1,-1 0 0,1 0 0,-1-1 1,1 1-1,-1-1 0,1 0 1,-1 0-1,1-1 0,-1 0 0,0 1 1,0-1-1,0-1 0,2 0 63,18-16-5860,-1-6-6951,-17 18 3079</inkml:trace>
  <inkml:trace contextRef="#ctx0" brushRef="#br0" timeOffset="501.163">287 109 11637,'2'25'9402,"5"14"-6832,2 6-2147,0 0 34,-1-78-439,27-85-87,-33 117 70,0 0 0,0 0 1,1 1-1,-1-1 0,0 0 1,0 1-1,0 0 0,1-1 1,-1 1-1,0 0 0,0 0 0,1 0 1,-1 0-1,0 1 0,0-1 1,1 1-1,-1-1 0,0 1 1,0 0-1,0 0 0,0 0 0,0 0 1,0 0-1,0 0 0,0 1 1,0-1-1,-1 0 0,1 1 1,0 0-1,-1-1 0,0 1 0,1 0 1,-1 0-1,0 0 0,0 0 1,0 0-1,0 0 0,0 0 1,0 0-2,4 5-3,-1-1 0,0 1 1,0 0-1,-1 1 0,0-1 1,0 1-1,-1-1 0,0 1 1,0 0-1,0-1 0,-1 1 1,-1 0-1,1 0 0,-1 0 3,7-13-14601,-5 0 4767</inkml:trace>
  <inkml:trace contextRef="#ctx0" brushRef="#br0" timeOffset="784.526">650 123 11541,'-1'-1'436,"0"0"1,-1 0-1,1 0 0,-1 0 0,1 0 0,-1 0 0,0 0 0,1 0 0,-1 1 1,0-1-1,0 1 0,1-1 0,-1 1 0,0 0 0,0-1 0,0 1 0,1 0 1,-1 0-1,0 0 0,0 1 0,0-1 0,0 0 0,1 1 0,-1-1 0,0 1 1,1 0-1,-1-1 0,-1 2-436,-35 43 3424,36-43-3407,1 0 0,0 0 0,-1 1 0,1-1 1,0 0-1,0 1 0,1-1 0,-1 0 0,0 1 0,1-1 1,0 1-1,-1-1 0,1 1 0,0-1 0,0 1 1,1-1-1,-1 1 0,0-1 0,1 1 0,0-1 1,-1 1-1,1-1 0,0 0 0,0 0 0,0 1 1,1-1-1,-1 0 0,0 0 0,1 0 0,-1 0 1,1 0-1,0 0 0,0-1 0,0 1 0,0 0 1,0-1-1,0 0 0,0 1 0,0-1 0,0 0 0,1 0 1,-1 0-1,1-1 0,-1 1 0,0 0 0,3-1-17,58-12-2074,-47-3-3331,-3-5-5356,-9 12 1050</inkml:trace>
  <inkml:trace contextRef="#ctx0" brushRef="#br0" timeOffset="1038.46">680 0 12630,'4'23'9430,"1"-1"-5211,7 49-1978,-3 35-570,-4-62-4623,-7-40-3665,1-4-1698,1 0-3976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9 7427,'3'-9'11356,"-14"19"-7873,-14 19-2474,21-21-911,0 0 0,1 0 0,0 0 0,0 1 0,1-1 0,-1 1 0,2-1 0,0 1 0,0 0 0,0-1 1,1 1-1,0 0 0,1 0 0,0-1 0,0 1 0,1 0 0,1 1-98,60 49 422,-58-64-2261,-4-12-6444,-1 11 1375,0-1-1410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9604,'1'1'7377,"2"2"-3399,13 16-1809,-11-12-2016,1 0 0,-2 0 0,1 1 0,-1 0 0,0 0 0,-1 0 0,0 0 0,0 0 0,-1 1 0,0-1 0,0 1 0,-1 0 0,0-1 0,-1 1 0,0 0 0,0 0 0,-1-1 0,0 1 0,0 0 0,-1-1 0,0 1 0,-1-1 0,0 1 0,0-1 0,-1 0 0,0 0 0,0-1 0,-1 1 0,-4 4-153,-3-9-3114,21-24-11450,-4 13 4693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10565,'2'1'8931,"2"4"-5127,9 18-3254,-13-22-32,15 29 10,-8-18-342,-1 0 1,0 1-1,-1-1 0,0 1 0,-1 0 1,0 1-1,-1-1 0,-1 0 0,1 10-186,-1-14 111,-1 1 0,-1-1 0,0 1 0,0-1 0,0 1 0,-1-1 0,-1 0 0,0 1 0,0-1-1,0 0 1,-1 0 0,-1 0 0,0 0 0,0-1 0,0 1 0,-1-1 0,-1 0 0,1-1 0,-6 6-111,6-7-1092,-4 3 3962,4-5-4190,3-4-4852,2-4-6861,1 0 3116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53 10613,'-10'-11'8329,"-5"1"-4108,13 9-4055,0 0 0,1 0 1,-1 0-1,0 0 0,0 1 1,0-1-1,0 1 1,0-1-1,0 1 0,0 0 1,0 0-1,0-1 0,0 1 1,0 1-1,0-1 1,0 0-1,1 0 0,-1 1 1,0-1-1,0 1 0,0 0 1,0 0-1,0-1 0,1 1 1,-1 1-167,-1 2 119,1 0-1,-1 0 1,1 0 0,0 1-1,1-1 1,-1 1 0,1-1-1,0 1 1,0 0 0,0 0 0,1-1-1,0 1 1,0 0 0,0 4-119,0-1 136,27 200-147,-39-230-13109,6 1 3955,3 9 2357</inkml:trace>
  <inkml:trace contextRef="#ctx0" brushRef="#br0" timeOffset="300.615">0 218 11813,'19'0'10619,"5"0"-3967,-1 0-4752,45-11-8998,-43-1 611,-13 6 138,4-2-4685</inkml:trace>
  <inkml:trace contextRef="#ctx0" brushRef="#br0" timeOffset="701.824">267 148 10229,'-3'1'11078,"-11"18"-7686,-6 66-817,20-82-2571,0-1-1,0 0 1,1 0-1,-1 0 1,1 0-1,-1 1 1,1-1 0,0 0-1,-1 0 1,1 0-1,0 0 1,1-1-1,-1 1 1,0 0 0,0 0-1,1-1 1,-1 1-1,1 0 1,0-1 0,-1 0-1,1 1 1,0-1-1,0 0 1,0 0-1,0 0 1,0 0 0,0 0-1,0 0 1,0-1-1,0 1 1,0-1-1,0 0 1,0 1 0,1-1-1,-1 0 1,0 0-1,0 0 1,0 0-4,2 0 0,0 0 1,0 0 0,0 0-1,0-1 1,0 1-1,0-1 1,-1 0-1,1 0 1,0 0-1,-1 0 1,1-1-1,0 1 1,-1-1 0,0 0-1,1 0 1,-1 0-1,0-1 1,0 1-1,0-1 1,0 0-1,-1 1 1,1-1-1,-1-1 1,0 1 0,0 0-1,0 0 1,0-1-1,0 1 1,-1-1-1,1 0 1,-1 1-1,0-1 1,0 0-1,-1 0 1,1 0-1,-1 0 1,0 1 0,0-1-1,0 0 1,0 0-1,-1 0 1,0 0-1,1 0 1,-1 1-1,-1-1 1,1 0-1,0 1 1,-1-1 0,0 0-1,0 1 6,0-1 1,0 1 0,0 0-1,0 0 1,-1 0 0,1 1-1,-1-1 1,0 1 0,0-1-1,0 1 1,0 0 0,0 0-1,0 0 1,-1 0 0,1 1-1,0-1 1,-1 1 0,-1-1-7,-20 19-7676,25-17 7286,-2 3-2812,1-2-3736,1-1-2397</inkml:trace>
  <inkml:trace contextRef="#ctx0" brushRef="#br0" timeOffset="1202.694">478 145 10581,'4'15'11445,"-2"2"-8854,4 16-2573,-5-29 8,0 0 0,0 1 0,1-1 0,0 0 0,0 0 0,0 0 0,0 0 0,0 0 0,1-1 0,-1 1 0,1-1 0,0 1 0,0-1 0,1 0 0,-1 0 0,1 0 0,-1-1 0,1 1 0,0-1 0,0 0 1,0 0-1,0 0 0,0-1 0,0 1 0,1-1 0,-1 0 0,1 0 0,-1-1 0,0 1 0,1-1 0,-1 0 0,1 0 0,-1-1 0,1 1 0,-1-1 0,1 0 0,-1 0 0,0 0 0,0-1 0,1 0-26,0-4-4,-1 0 1,0-1 0,-1 1-1,1-1 1,-1 1 0,-1-1-1,1 0 1,-1-1-1,-1 1 1,1 0 0,-1 0-1,0-1 1,-1 1 0,0 0-1,0-1 1,0 1-1,-1-1 1,0 1 0,-1 0 3,-4-6-1290,4 13-3838,4 7-4731,0-3 540</inkml:trace>
  <inkml:trace contextRef="#ctx0" brushRef="#br0" timeOffset="1587.841">737 96 10677,'8'14'8437,"-3"3"-3754,-1 40-3369,-1-18-797,9 3-309,4-75-208,-13 16 1,-1 4-3,1 0-1,0 1 0,1-1 0,0 1 0,1 0 0,0 0 1,1 1-1,0-1 0,5-4 3,-11 15 25,1 1 0,-1-1 1,1 1-1,0-1 0,-1 1 0,1 0 1,0-1-1,-1 1 0,1 0 1,0-1-1,0 1 0,-1 0 0,1 0 1,0-1-1,0 1 0,-1 0 1,1 0-1,0 0 0,0 0 0,0 0 1,-1 0-1,1 0 0,0 1 0,0-1 1,-1 0-1,1 0 0,0 1 1,0-1-1,-1 0 0,1 1 0,0-1 1,-1 1-1,1-1 0,0 0 1,-1 1-1,1 0 0,-1-1 0,1 1 1,-1-1-1,1 1 0,-1 0 0,0-1 1,1 1-1,-1 0 0,1-1 1,-1 1-1,0 0 0,0 0 0,0-1 1,1 1-1,-1 0 0,0 0 0,0-1 1,0 1-1,0 0 0,0 1-25,13 48 850,-13-50-853,13 96-53,-16-95-5130,1-10-2219,2 7 4098,-2-5-8797</inkml:trace>
  <inkml:trace contextRef="#ctx0" brushRef="#br0" timeOffset="2329.511">1094 100 10709,'-10'-4'9283,"-17"3"-5253,22 3-3908,0 0 1,1 1-1,-1-1 0,0 1 1,1 0-1,0 0 1,0 0-1,0 1 1,0-1-1,0 1 1,1 0-1,-1 0 0,1 0 1,0 1-1,0-1 1,1 1-1,-1 0 1,1-1-1,0 1 1,0 0-1,1 0 0,0 1 1,0-1-1,0 0 1,0 0-1,1 1 1,-1-1-1,2 0 1,-1 2-123,3-3-4,0-1 0,0 1 1,0-1-1,1 0 0,-1 0 1,1 0-1,0 0 1,0-1-1,0 1 0,0-1 1,0 0-1,0 0 0,1 0 1,-1-1-1,1 0 0,-1 0 1,1 0-1,-1 0 0,1-1 1,0 1-1,-1-1 1,4-1 3,17-21-5125,-15 0-3297,-8 18 5025,3-6-7136</inkml:trace>
  <inkml:trace contextRef="#ctx0" brushRef="#br0" timeOffset="2856.23">1128 0 11893,'0'6'11331,"1"16"-9021,0-8-1531,0 37 474,16 110 485,-10-155-5478,-4-24-7083,-2 13 6439,0-4-5957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76 11061,'9'1'2890,"38"7"4123,21-18-4526,-67 9-2459,1 0 0,-1-1 0,0 0 0,0 1 0,0-1 1,0 0-1,0 1 0,-1-1 0,1 0 0,0 0 0,-1 0 0,1 1 1,-1-1-1,0 0 0,0 0 0,0 0 0,0 0 0,0 0 0,0 0 1,0 0-1,0 0 0,-1 1 0,1-1 0,-1 0 0,0 0 0,1 0 0,-1 1 1,0-1-1,0 0 0,0 1 0,0-1 0,0 0 0,0 1 0,-1 0 1,1-1-1,0 1 0,-1 0 0,1-1 0,-1 1 0,0 0 0,1 0 1,-1 0-1,0 1 0,0-1 0,1 0 0,-1 1 0,0-1 0,0 1 1,0-1-1,0 1 0,0 0 0,0 0 0,-1 0-28,-2 0 72,0 1 1,0-1-1,1 1 0,-1 1 1,0-1-1,1 0 0,-1 1 0,1 0 1,-1 0-1,1 1 0,0-1 1,0 1-1,0 0 0,0 0 1,0 0-1,1 0 0,0 1 0,-1 0 1,1-1-1,1 1 0,-1 0 1,0 1-1,1-1 0,0 0 0,0 1 1,0-1-1,1 1 0,-1-1 1,1 1-1,0 0 0,0 0 1,1 0-1,0-1 0,-1 1 0,2 0 1,-1 0-1,0 0 0,1 0 1,0-1-1,0 1 0,1 0 0,-1-1 1,1 1-1,0-1 0,0 1 1,0-1-1,1 0 0,0 0 1,-1 0-1,2 0 0,0 1-72,3 0 51,0-1-1,0 0 0,0 0 1,1-1-1,-1 0 0,1 0 1,0-1-1,0 0 1,0 0-1,0-1 0,0 0 1,0 0-1,0-1 1,0 0-1,0-1 0,0 0 1,0 0-1,3-1-50,3-16-2576,-15 10-2508,0-1-5091,-1 3-1510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9941,'4'19'10336,"0"4"-5152,6 51-4832,-6-39 807,-4-45-1158,0-1 0,1 0 0,0 0-1,1 0 1,0 1 0,0-1 0,1 1-1,1-1 1,0 1 0,0 0-1,1 0 1,0 1 0,1-1 0,0 1-1,0 1 1,1-1 0,0 1 0,1 0-1,-7 7 1,0 0 0,-1 1 1,1-1-1,0 1 0,0-1 1,0 1-1,0 0 0,0-1 1,0 1-1,0 0 0,0 0 1,0 0-1,0 0 0,0 0 1,0 0-1,0 0 0,0 0 1,0 0-1,1 0 0,-1 0 1,0 1-1,0-1 0,-1 0 1,1 1-1,0-1 0,0 1 0,0-1 1,0 1-1,0 0 0,0-1 1,-1 1-1,1 0 0,0-1 1,0 1-1,-1 0 0,1 0 1,-1 0-1,1 0 0,-1 0 1,1-1-1,-1 1 0,1 0 1,-1 0-1,0 0-1,20 44 14,-5 86 335,6-147-13426,-17 12 7479,1-3-3118</inkml:trace>
  <inkml:trace contextRef="#ctx0" brushRef="#br0" timeOffset="401.337">283 135 9941,'-1'-2'8144,"-2"3"-3642,-14 22-1749,16-20-2731,-1 0 0,1 0 0,0 0 0,0 0 1,0-1-1,0 1 0,1 1 0,-1-1 0,1 0 1,0 0-1,0 0 0,0 0 0,0 0 0,1 0 1,-1 0-1,1 0 0,-1 0 0,1 0 0,0 0 1,0 0-1,1-1 0,-1 1 0,1 0 0,-1 0 0,1-1 1,0 1-1,0-1 0,0 0 0,0 0 0,0 1 1,0-1-1,1-1 0,-1 1 0,1 0 0,0 0 1,-1-1-1,1 0 0,0 1 0,0-1 0,0 0 1,0-1-1,0 1 0,0 0 0,0-1 0,0 0 1,0 1-1,1-1-22,-1 1-50,0-1 0,0 1 0,1 0 0,-1-1 0,0 0 1,0 0-1,0 0 0,0 0 0,0 0 0,0 0 0,0-1 0,0 0 0,0 1 1,0-1-1,0 0 0,0-1 0,0 1 0,0 0 0,-1-1 0,1 0 0,0 1 1,-1-1-1,1 0 0,-1 0 0,0-1 0,0 1 0,0 0 0,0-1 1,0 1-1,-1-1 0,1 0 0,-1 1 0,1-1 0,-1 0 0,0 0 0,0 0 1,0 0-1,-1 0 0,1 0 50,-25-84 1391,23 85-1349,0 0-1,0 0 0,0-1 1,0 1-1,-1 0 1,1 1-1,-1-1 1,1 0-1,-1 0 0,0 1 1,0-1-1,0 1 1,0-1-1,0 1 1,0 0-1,0 0 0,0 0 1,-1 0-1,1 0 1,0 0-1,0 1 1,-1-1-1,1 1 0,-1-1 1,1 1-1,0 0 1,-1 0-1,1 0 1,-1 0-1,1 1 0,-1-1 1,1 1-1,0-1 1,-1 1-1,0 1-41,-11 14-3160,15-12-2388,6-6-4334,-1-1 1209</inkml:trace>
  <inkml:trace contextRef="#ctx0" brushRef="#br0" timeOffset="717.478">548 0 11589,'5'21'8252,"1"0"-3541,19 85-1122,-14-56-2947,1 2-3085,-12-53-4650,-2-5-2416,0 1-213</inkml:trace>
  <inkml:trace contextRef="#ctx0" brushRef="#br0" timeOffset="902.39">510 141 12566,'34'-6'11628,"-2"-8"-7334,34-6-1957,-50 20-2310,4 0-1781,-2-2-4448,-9-1-1023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08:2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10293,'1'5'8610,"2"14"-4342,5 37-138,-2 1-3680,-6-55-3201,0-10-12498,1 3 5514</inkml:trace>
  <inkml:trace contextRef="#ctx0" brushRef="#br0" timeOffset="300.768">13 12 9652,'-2'0'2882,"1"1"15,1 0-336,0-1-1392,1 1-545,1-1-464,1 1-656,1-1 864,1 0-3265,1 0-2434,1 0-6242</inkml:trace>
  <inkml:trace contextRef="#ctx0" brushRef="#br0" timeOffset="601.022">245 36 10757,'0'-20'7988,"-14"8"-3638,12 11-4239,1 1 0,-1-1 0,0 1 0,0-1 0,1 1 0,-1 0 0,0 0 0,0-1 0,0 1 0,1 0 0,-1 1 0,0-1 0,0 0 0,0 0 0,1 1 0,-1-1 0,0 1 0,1 0 0,-1-1 0,0 1 0,1 0 0,-1 0 0,1 0 0,-1 0 0,1 0 0,-1 0 0,1 1 0,0-1 0,0 0 0,0 1 0,0-1 0,0 1 0,0-1 0,0 1 0,0 0-111,-2 17 210,1 0 0,0 0 0,2 0 0,0 0 0,1 0 0,1 0-1,1 0 1,0-1 0,5 14-210,-7-29-214,0 1-4787,-4-18-7427,2 8 1218</inkml:trace>
  <inkml:trace contextRef="#ctx0" brushRef="#br0" timeOffset="832.785">120 142 13574,'1'-1'3794,"3"0"240,2 0-1649,2-1-512,0 1-305,1-1-431,1 1-305,0 1-239,0 0-273,0-1-48,0 0-112,2 0-96,0 0-160,0-2-1809,1 0-752,0-1-1697,-1-3-3138,-2 1-6594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0:0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6947,'0'11'4523,"0"16"-1560,46-17 1415,-41-10-3922,131 10 2351,424 39-96,-340-41-1983,-54 11-437,1-8 0,87-8-291,112-9 474,-14 20-183,-87-20-107,205 6 161,-35 8-185,-26 16 165,-145-4-250,-152-18 117,-51 5-109,-97-15-3939,28-1 1090,4-2-3570,4 5 626</inkml:trace>
  <inkml:trace contextRef="#ctx0" brushRef="#br0" timeOffset="1650.117">4961 45 5923,'-1'0'2576,"1"2"4677,9 3-5258,11 2-1307,0-1 0,1-1 0,-1-1 0,1-1 0,0-1 1,18 0-689,49 6 1313,436 40 854,-196-30-1765,-303-15-361,50 6 99,0-2-1,1-4 0,10-4-139,93-5 527,-1 7 0,84 15-527,303 2 600,-384-4-486,1-8-1,43-9-113,130 7 136,3 2-66,-223 10 28,-91-17-298,-58-22-3310,18-16-6749,0 24 4774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2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6627,'12'-13'5874,"26"6"-5273,-30 6-17,99-7 366,0 4 0,-1 5 0,68 10-950,191 24 533,737-44 726,224 9-992,-316-7 357,-360 9-173,338 6 625,-787-2-5252,-204-14-5506,-3-2 2810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3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8244,'1'0'412,"-1"0"-1,0 0 1,0 1 0,0-1 0,0 0 0,1 0-1,-1 0 1,0 0 0,0 1 0,0-1 0,1 0-1,-1 0 1,0 0 0,0 0 0,1 0 0,-1 0-1,0 0 1,0 0 0,1 0 0,-1 1 0,0-1-1,0 0 1,1 0 0,-1 0 0,0-1 0,0 1-1,1 0 1,-1 0 0,0 0 0,0 0 0,1 0 0,-1 0-412,4 15 476,25 180 2739,-21-126-2898,-10-89-318,1 0-1,0 0 1,2 0-1,0 0 1,2 0-1,0 0 1,2-3 1,1 4-2,1 1 0,0 0 0,2 0 0,0 1 0,1 0 0,0 0 0,3-1 2,-11 16 1,-1 1 0,1-1 0,-1 1-1,1 0 1,0-1 0,-1 1 0,1 0-1,0 0 1,0 0 0,0 0 0,0 0-1,0 1 1,0-1 0,0 0 0,0 1-1,0 0 1,0-1 0,0 1 0,0 0-1,1 0 1,-1 0 0,0 0 0,0 1-1,0-1 1,0 1 0,0-1 0,0 1-1,0 0 1,0-1 0,0 1 0,0 0-1,0 0 1,-1 1 0,1-1 0,0 0 0,-1 1-1,1-1 1,0 0 0,-1 1 0,1 1-1,56 69 396,-50-54-319,0 1-1,-1 0 1,-1 0-1,-1 0 1,-1 1-1,0 0 1,-2 0-1,0 0 0,-1 0 1,-2 0-1,1 0 1,-4 16-77,3-15-1134,9-29-5873,4-7-1108,2 3-2364</inkml:trace>
  <inkml:trace contextRef="#ctx0" brushRef="#br0" timeOffset="452.495">536 45 10229,'-7'-6'6967,"-2"8"-3464,-12 20-610,13-11-2718,2-1 0,-1 1 0,2 0 0,-1 0 0,2 1 0,-1-1 0,1 1 0,1 0 0,0 0 0,1 1-1,1-1 1,-1 0 0,2 1 0,0-1 0,0 1 0,1-1 0,1 0 0,0 1 0,1-1 0,0 0 0,2 3-175,0-12 3,0 1 0,0-1 0,1 0 1,-1 0-1,1-1 0,0 0 0,0 0 1,0 0-1,0-1 0,0 1 0,0-1 1,0-1-1,0 1 0,1-1 0,-1 0 0,0-1 1,0 0-1,0 0 0,1 0 0,-1 0 1,0-1-1,-1 0 0,1 0 0,0-1-3,4 0-5,0 0 0,0-1-1,0 0 1,-1 0 0,0-1-1,0 0 1,0-1-1,-1 0 1,0-1 0,0 1-1,0-1 1,3-5 5,-10 6 13,1 1-1,-1 0 1,-1-1 0,1 1-1,-1-1 1,0 1-1,0-1 1,-1 1-1,0-1 1,0 1 0,0-1-1,0 1 1,-1 0-1,0 0 1,0 0 0,-1 0-1,1 0 1,-1 0-1,0 0 1,0 1 0,-1-1-1,1 1 1,-1 0-1,0 0 1,0 1-1,0-1 1,-1 1 0,1 0-1,-1 0 1,0 0-1,0 0 1,-1 1-13,-102-55 1131,101 52-3555,9 1-2915,2-1-3906,2-2-2544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36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10693,'-2'-4'7552,"0"8"-3303,0 44-963,1 15-2772,4 0 1,3-1-1,2 1 0,3-1 1,3 4-515,-12-53-2134,-3-12-3651,-3-8-4745,1 0 643</inkml:trace>
  <inkml:trace contextRef="#ctx0" brushRef="#br0" timeOffset="154.205">1 257 12070,'5'-10'8842,"8"6"-4447,35 9-2613,-43-4-1253,44 6-831,0-10-3809,-27 2 2404,15-3-8607,-19-1-854</inkml:trace>
  <inkml:trace contextRef="#ctx0" brushRef="#br0" timeOffset="618.724">289 200 11077,'-9'13'7495,"-5"19"-1936,7 3-3853,4-28-1576,1-1 0,0 0 1,0 1-1,1 0 1,0-1-1,0 1 1,1 0-1,0-1 0,0 1 1,0 0-1,1 0 1,0-1-1,0 1 1,1-1-1,-1 1 0,2-1 1,-1 1-1,1-1 1,0 0-1,1 2-130,3-4 6,-1-1 0,1 0 0,0 0-1,0-1 1,0 0 0,0 0 0,0-1 0,0 0 0,0 0-1,0-1 1,1 0 0,-1 0 0,0 0 0,0-1 0,0 0-1,0-1 1,0 0 0,0 0 0,5-2-6,-7 3-2,-1 1-3,0-1 0,0 0 0,0-1 0,0 1 0,0-1 0,0 1 0,0-1 0,0 0 0,-1-1 0,1 1-1,-1-1 1,0 1 0,1-1 0,-1 0 0,0 0 0,-1-1 0,1 1 0,0 0 0,-1-1 0,0 0 0,0 1-1,0-1 1,0 0 0,-1 0 0,0 0 0,1 0 0,-1 0 0,-1-1 0,1 1 0,-1 0 0,1 0 0,-1-1 0,0 1-1,-1 0 1,1 0 0,-1-1 0,0 1 0,0 0 0,0 0 0,-1 0 0,1 0 0,-1 0 0,-1-2 5,-63-83 313,63 87-293,1 0 1,-1 0-1,1 0 1,-1 0 0,0 1-1,0-1 1,1 1-1,-1 0 1,0 0-1,0 0 1,-1 0 0,1 1-1,0-1 1,0 1-1,0 0 1,0 0 0,0 0-1,-1 0 1,1 0-1,0 1 1,0-1 0,0 1-1,0 0 1,0 0-1,0 0 1,0 1 0,0-1-1,1 1 1,-1-1-1,0 1 1,1 0-1,-1 0 1,0 1-21,-32 38-742,33-21-5074,8-19-5770,-1-7 418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8516,'0'15'10467,"8"23"-7366,0 6-2604,32 247 2021,-35-271-2515,-5-34-651,-3-1-156,1 0 1,0-1-1,1 1 0,1 0 1,1-1-1,0 1 0,1 0 1,0 0-1,2-5 804,-4 15 135,1 1 0,-1-1 0,1 1 0,-1 0 1,1-1-1,1 1 0,-1 0 0,1 0 0,-1-1 0,1 1 0,0 0 0,1 1 0,-1-1 0,1 0 0,0 1 0,-1-1 0,1 1 0,1 0 1,-1 0-1,0 0 0,1 0 0,0 1 0,0 0 0,-1-1 0,1 1 0,1 1 0,-1-1 0,0 0 0,0 1 0,0 0 0,1 0 0,-1 0 1,1 1-1,-1-1 0,1 1 0,-1 0 0,1 1 0,-1-1 0,0 1 0,1 0 0,-1 0 0,1 0 0,2 1-135,-2 1 72,0 0 0,-1 0-1,1 0 1,0 0 0,-1 1-1,0 0 1,0 0 0,0 0-1,0 0 1,-1 1 0,1-1 0,-1 1-1,-1 0 1,1 0 0,0 0-1,-1 0 1,0 1 0,-1-1-1,1 0 1,-1 1 0,0 0-1,0-1 1,0 1 0,-1-1-1,0 1 1,0 0 0,-1-1 0,1 1-1,-1 0 1,-1-1 0,1 1-1,-1-1 1,0 0 0,0 1-1,0-1 1,-1 0 0,0 0-1,0 0 1,-1 1-72,-2 0 87,0 1 0,-1-2-1,0 1 1,0-1 0,-1 0-1,1 0 1,-1-1 0,0 0 0,0 0-1,0-1 1,-1 0 0,0 0-1,1-1 1,-1 0 0,0-1-1,-3 0-86,11 0-90,0-1 0,0 0-1,1-1 1,-1 1-1,0 0 1,0 0-1,0 0 1,0 0-1,1-1 1,-1 1-1,0 0 1,0-1-1,1 1 1,-1-1 0,0 1-1,1-1 1,-1 1-1,0-1 1,1 1-1,-1-1 1,1 0-1,-1 1 1,1-1-1,-1 0 1,1 1-1,-1-1 1,1 0 0,0 0-1,-1 1 1,1-1-1,0 0 1,0 0-1,0 0 1,-1 1-1,1-1 1,0 0-1,0 0 1,0 0-1,0 0 1,1 1 0,-1-1-1,0 0 1,0 0-1,0 0 1,1 1-1,-1-2 91,5-11-4752,3 2-3465,0 4-1849</inkml:trace>
  <inkml:trace contextRef="#ctx0" brushRef="#br0" timeOffset="431.627">429 270 11029,'14'-1'2534,"63"-8"4970,-74 8-7447,0 0 1,1 1 0,-1-2-1,0 1 1,1 0 0,-1-1-1,0 1 1,0-1-1,0 0 1,-1 0 0,1 0-1,0-1 1,-1 1 0,1 0-1,-1-1 1,0 0-1,0 0 1,0 1 0,0-1-1,0-1 1,-1 1 0,1 0-1,-1 0 1,0 0-1,0-1 1,0 1 0,0 0-1,-1-1 1,1 1 0,-1-1-1,0-1-57,1 3 14,-1 1-1,0-1 1,1 0 0,-1 1 0,0-1-1,0 0 1,0 0 0,0 1-1,0-1 1,0 0 0,-1 1-1,1-1 1,-1 0 0,1 1-1,-1-1 1,1 0 0,-1 1-1,0-1 1,0 1 0,0 0-1,0-1 1,0 1 0,0-1-1,0 1 1,0 0 0,-1 0-1,1 0 1,0 0 0,-1 0-1,1 0 1,-1 0 0,0 0-14,-4 2 118,-1 0 0,1 0 1,-1 1-1,1 0 0,-1 0 1,1 0-1,0 1 0,0 0 0,0 0 1,1 1-1,-1 0 0,1 0 1,0 0-1,0 0 0,0 1 1,1 0-1,-1 0 0,1 0 1,0 0-1,1 1 0,-1 0 1,1 0-1,0 0 0,1 0 0,-1 0 1,1 2-119,0-4 54,0 0 1,1 0-1,-1 0 0,1 0 1,0 0-1,1 1 0,-1-1 1,1 0-1,-1 0 1,1 1-1,1-1 0,-1 0 1,1 1-1,-1-1 1,1 0-1,0 0 0,1 0 1,-1 0-1,1 0 1,0 0-1,0 0 0,0 0 1,0-1-1,1 1 1,-1-1-1,1 0 0,0 1 1,0-1-1,0-1 1,0 1-1,1 0 0,-1-1 1,1 1-1,0-1 0,-1 0 1,1 0-1,0-1 1,0 1-1,0-1 0,0 0 1,1 0-1,-1 0 1,0-1-1,0 1 0,1-1 1,-1 0-1,0 0 1,1-1-1,1 0-54,40-42-2802,-26 3-2588,-3 5-5552,-8 22 1060</inkml:trace>
  <inkml:trace contextRef="#ctx0" brushRef="#br0" timeOffset="670.031">729 4 12166,'10'50'8392,"0"0"-4637,15 72-1021,-12 59-2264,-29-202-8876,10 7 591,3 0-3465</inkml:trace>
  <inkml:trace contextRef="#ctx0" brushRef="#br0" timeOffset="951.494">708 211 12934,'7'-8'10053,"24"-2"-6102,44 15-2225,-9 0-7516,-46-14-5681,-10-1 84</inkml:trace>
  <inkml:trace contextRef="#ctx0" brushRef="#br0" timeOffset="1202.405">969 0 10613,'17'42'9810,"-5"3"-4753,5 93-3450,-13-90-457,10 54-1748,-16-124-16417,1 15 6407</inkml:trace>
  <inkml:trace contextRef="#ctx0" brushRef="#br0" timeOffset="1371.718">945 257 13062,'4'4'8420,"7"-3"-4240,21-7-911,16 6-1603,-18 12-7680,-9-4-6670,-13-5 801</inkml:trace>
  <inkml:trace contextRef="#ctx0" brushRef="#br0" timeOffset="1718.999">1170 253 12086,'37'-3'9762,"25"7"-7138,-2 0-2237,-57-3-377,-1 0-1,0-1 0,0 1 1,0-1-1,0 0 0,1 0 1,-1 0-1,0 0 0,0 0 1,1 0-1,-1 0 0,0-1 1,0 0-1,0 1 0,0-1 1,1 0-1,-1 0 0,0 0 1,-1 0-1,1 0 0,0 0 1,0-1-1,0 1 0,-1 0 1,1-1-1,0 0 0,-1 1 1,0-1-1,1 0 1,-1 0-1,0 0 0,0 0 1,0 0-1,0 0 0,0 0 1,-1 0-1,1 0 0,0 0 1,-1 0-1,0-1 0,0 1 1,1 0-1,-1 0 0,0-1 1,-1 1-1,1 0 0,0 0 1,-1-1-10,1-1 27,0 1 0,-1 0 0,1 0 1,-1 0-1,1 0 0,-1 0 0,0 0 1,0 0-1,-1 0 0,1 0 1,-1 0-1,1 0 0,-1 1 0,0-1 1,0 1-1,0-1 0,0 1 0,0 0 1,-1 0-1,1 0 0,-1 0 1,0 0-1,1 0 0,-1 1 0,0-1 1,0 1-1,0 0 0,0 0 0,0 0 1,0 0-1,0 0 0,0 1 1,0 0-1,-1-1 0,1 1 0,0 0 1,0 0-1,0 1 0,-1-1 0,1 1 1,0 0-1,0 0 0,0 0 1,0 0-1,-1 0-27,-3 4 174,0 0 0,0 0 0,1 1 1,0 0-1,0 0 0,0 0 0,0 1 0,1 0 1,0 0-1,1 0 0,0 1 0,0-1 0,0 1 1,1 0-1,0 0 0,1 0 0,0 1 0,0-1 1,0 0-1,1 1 0,1-1 0,-1 1 0,1 0 1,1-1-1,0 1 0,0-1 0,1 3-174,-1-7 18,1 0-1,0 0 0,-1 0 1,1 0-1,1 0 1,-1-1-1,0 1 0,1-1 1,0 1-1,0-1 0,0 0 1,0 0-1,0-1 0,1 1 1,-1-1-1,1 1 1,0-1-1,-1 0 0,1 0 1,0-1-1,0 1 0,0-1 1,1 0-1,-1 0 1,0 0-1,2-1-17,69-14-2730,-30-18-4588,-18 6-4549,-17 15 2108</inkml:trace>
  <inkml:trace contextRef="#ctx0" brushRef="#br0" timeOffset="2088.929">1495 151 10181,'16'20'7897,"-2"4"-3561,19 60-1886,-20-49-795,1 15-519,-11-78-1053,-5-16-35,0 38-31,0 0 0,1-1 0,-1 1 0,1-1 0,1 0 0,0 1 0,0-1 0,0 0 0,0 1 0,1-1 0,0 1 0,1-1 0,-1 1 0,1-1 0,1 1 0,-1 0 0,1 0 0,0 0 0,0 0 0,1 1 0,0-1 0,0 1 0,0 0 0,0 0 0,1 0 0,0 1 0,4-3-17,-5 6 53,0 1 1,0 1-1,0-1 0,0 1 1,0-1-1,0 1 0,0 0 1,0 1-1,0-1 0,-1 0 1,1 1-1,0 0 0,-1 0 1,1 0-1,-1 1 0,0-1 1,1 2-54,5 1 29,42 22-157,-48-50-4130,-4-4-2198,-1-2-3178,4 9 945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5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11 142 10677,'3'6'6926,"0"10"-4069,-2-6-1390,15 56 2967,2 34-3596,-17-94-6041,-5-22-3465,3 9 4891,-3-9-5758</inkml:trace>
  <inkml:trace contextRef="#ctx0" brushRef="#br0" timeOffset="212.63">1 32 10357,'0'6'2225,"0"-2"16,4 0-1937,1 1 752,0-2-3185,5 4-2048,-2-2-5684</inkml:trace>
  <inkml:trace contextRef="#ctx0" brushRef="#br0" timeOffset="613.694">166 147 10117,'13'42'9434,"-6"24"-5231,-1-9-2668,1-15-1098,-4-62-493,-5 8 8,0 0 0,0-1-1,1 1 1,1-1 0,0 1 0,1-1-1,0 1 1,1 0 0,0-1-1,1 1 1,1 0 0,0 0-1,0 1 1,1-1 0,0 1-1,1 0 1,1 1 0,0-2 48,-4 12-4,-1-1 1,1 0-1,-1 1 1,1 0-1,-1 0 1,1-1 0,-1 1-1,1 1 1,-1-1-1,1 0 1,-1 1-1,1-1 1,-1 1-1,1 0 1,-1 0 0,0 0-1,1 0 1,-1 0-1,0 0 1,0 1-1,0-1 1,0 1-1,0 0 1,0-1 0,0 1-1,-1 0 1,1 0-1,0 0 1,-1 0-1,0 0 1,1 0 0,-1 1-1,0-1 1,0 0-1,0 1 1,-1-1-1,1 1 1,-1-1-1,1 3 4,5 6 119,0-1 32,-1 0 0,0 0 0,-1 0 0,0 0 0,-1 1 0,0 0 0,-1 0 0,0 0 0,-1 0 0,0 0 0,0 0 1,-1 0-1,-1 0 0,0 0 0,0 0 0,-1 1-151,22-47-9130,-7-4-351,-5 15 906</inkml:trace>
  <inkml:trace contextRef="#ctx0" brushRef="#br0" timeOffset="936.323">515 0 12246,'22'27'10297,"-5"29"-7237,-10-30-2107,37 229 288,-45-228-1935,-3-36-4079,5-7 742,1 0-3643,-1 13 5928,0-6-7117</inkml:trace>
  <inkml:trace contextRef="#ctx0" brushRef="#br0" timeOffset="1115.077">450 221 10885,'0'0'3239,"2"-1"2766,9-2-4273,42-6 2990,90-4-771,-138 13-3834,20 0-646,-13-6-2834,-6-4-2521,-4-7-3703,-3 1-1685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5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10885,'-6'18'8035,"9"16"-4893,-1-27-2303,19 125 3495,24 64-3503,-45-196-963,0 0-1,0-1 1,0 1-1,1 0 1,-1 0-1,0-1 1,0 1-1,0 0 1,1 0-1,-1-1 1,0 1-1,0 0 0,1 0 1,-1 0-1,0 0 1,0-1-1,1 1 1,-1 0-1,0 0 1,1 0-1,-1 0 1,0 0-1,0 0 1,1 0-1,-1 0 1,0 0-1,1 0 1,-1 0-1,0 0 1,1 0-1,-1 0 1,0 0-1,0 0 1,1 0-1,-1 0 1,0 0-1,1 0 1,-1 1-1,0-1 1,0 0-1,1 0 1,-1 0-1,0 0 1,0 1-1,1-1 1,-1 0 132,10-20-6921,-2 13 904,0-2-3000</inkml:trace>
  <inkml:trace contextRef="#ctx0" brushRef="#br0" timeOffset="269.316">185 229 12246,'9'31'9729,"-4"1"-6460,12 36-3464,-4-62-4187,-2-19-6448,-7 0 1009</inkml:trace>
  <inkml:trace contextRef="#ctx0" brushRef="#br0" timeOffset="270.316">204 107 8852,'-3'5'2081,"3"0"16,0-1-1217,3-1-2592,6 0-1970,4-3-4818</inkml:trace>
  <inkml:trace contextRef="#ctx0" brushRef="#br0" timeOffset="601.358">340 18 9925,'13'35'7931,"-2"1"-4271,8 74-1568,-16-52-1681,18 85 453,-20-142-860,-1-1 0,0 1 0,1-1-1,-1 1 1,0-1 0,1 1 0,-1-1-1,1 1 1,-1-1 0,1 0 0,-1 1-1,1-1 1,-1 0 0,1 1 0,0-1-1,-1 0 1,1 0 0,-1 1 0,1-1-1,0 0 1,-1 0 0,1 0 0,-1 0-1,1 0 1,0 0 0,-1 0-1,1 0 1,0 0 0,-1 0 0,1 0-1,-1-1 1,1 1 0,0 0 0,-1 0-1,1-1 1,-1 1 0,1 0 0,-1-1-1,1 1 1,-1 0 0,1-1 0,-1 1-1,1-1 1,-1 1 0,1-1 0,-1 1-1,0-1 1,1 1 0,-1-1 0,0 1-1,0-1 1,1 0 0,-1 1-4,23-31-31,62-154-3290,-75 171-585,-2 5-5453,-5 3 910</inkml:trace>
  <inkml:trace contextRef="#ctx0" brushRef="#br0" timeOffset="770.487">486 269 10549,'31'59'13176,"13"-10"-8437,-43-48-4829,0-1 1,0 0 0,0 0 0,0 0 0,0 0-1,0 0 1,0 0 0,0 0 0,0 0-1,0-1 1,0 1 0,0 0 0,0-1-1,0 1 1,0 0 0,0-1 0,0 1 0,0-1-1,0 1 1,-1-1 0,1 0 0,0 1-1,0-1 1,-1 0 0,1 0 0,0 0-1,-1 1 1,1-1 0,-1 0 0,1 0-1,-1 0 1,1 0 0,-1 0 0,0 0 0,1 0-1,-1 0 1,0 0 0,0 0 0,0 0-1,0 0 1,0 0 0,0 0 0,0 0-1,0 0 1,0 0 0,0 0 0,-1 0 0,1 0-1,0-1 90,4-13-4819,0 6-3320,1 4-2978</inkml:trace>
  <inkml:trace contextRef="#ctx0" brushRef="#br0" timeOffset="1171.533">666 303 9764,'35'-10'5439,"46"-21"843,-79 31-6207,-1-1 0,1 0 0,0 0 1,-1 0-1,1 0 0,-1 0 1,1 0-1,-1 0 0,0 0 0,1-1 1,-1 1-1,0 0 0,0-1 0,0 1 1,0-1-1,0 1 0,0-1 1,-1 0-1,1 1 0,0-1 0,-1 0 1,1 0-1,-1 1 0,0-1 1,0 0-1,1 0 0,-1 0 0,0 1 1,0-1-1,-1 0 0,1 0 1,0 0-1,-1 1 0,1-1 0,-1 0 1,1 0-1,-1 1 0,0-1 1,0 1-1,0-1 0,0 0 0,0 1 1,0 0-1,0-1 0,0 1 1,-1 0-1,1-1 0,0 1 0,-1 0 1,1 0-1,-1 0 0,1 0 1,-1 0-1,0 1 0,1-1 0,-1 0 1,0 1-1,0-1 0,1 1 1,-1 0-1,0 0 0,0 0 0,0-1 1,0 1-76,-3 2 98,0-1-1,-1 0 1,1 1 0,0 0 0,0 0 0,0 1-1,0 0 1,1-1 0,-1 1 0,1 1 0,0-1 0,0 1-1,0 0 1,0 0 0,0 0 0,1 0 0,0 0 0,0 1-1,0 0 1,0-1 0,1 1 0,0 0 0,0 0-1,0 1 1,0-1 0,1 0 0,0 1 0,0-1 0,1 0-1,-1 1 1,1-1 0,0 1 0,1-1 0,-1 1 0,1-1-1,0 0 1,1 1 0,-1-1 0,1 0 0,0 0-1,0 0 1,1 0 0,-1 0 0,1 0 0,0-1 0,1 1-1,-1-1 1,1 0 0,-1 0 0,1 0 0,1-1-98,-1 0-49,1-1 1,-1 0-1,1 0 1,0 0-1,0-1 1,0 0 0,0 0-1,0 0 1,0 0-1,0-1 1,0 0-1,0 0 1,0 0 0,0-1-1,0 1 1,0-1-1,0 0 1,-1-1-1,1 1 1,0-1 0,0 0-1,-1 0 1,0-1-1,1 1 1,-1-1-1,0 0 1,0 0-1,0-1 1,1 0 48,50-57-5154,-10-8-3466,-25 38 2600,11-18-4057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5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11061,'4'6'10774,"3"3"-7542,10 13-2367,90 142 418,-76-118-1251,-29-46-30,-1-1 0,1 1-1,0-1 1,0 0 0,-1 0-1,1 0 1,-1 0 0,1 0 0,0 0-1,-1 0 1,0-1 0,1 1-1,-1 0 1,0-1 0,0 1 0,0-1-1,0 1 1,0-1 0,0 0-1,0 1 1,0-1 0,-1 0 0,1 0-1,0 1 1,-1-1 0,0 0-1,1 0 1,-1-1-2,25-151-432,-7 129-3230,8 5-3517,-8 8-738,-8 4-172</inkml:trace>
  <inkml:trace contextRef="#ctx0" brushRef="#br0" timeOffset="440.813">354 161 10309,'14'-1'6746,"0"-2"-3504,13 0-384,-24 2-2758,-1 1 0,1 0 0,0 0 0,-1 0 0,1 1 0,-1-1 1,1 0-1,-1 1 0,1 0 0,-1-1 0,1 1 0,-1 0 0,1 1 1,-1-1-1,0 0 0,0 1 0,0-1 0,0 1 0,0-1 0,0 1 1,0 0-1,0 0 0,0 0 0,-1 0 0,1 0 0,-1 0 0,0 1 1,1 1-101,11 18-50,-1 1 1,0 1-1,-2 0 1,-1 0 0,-1 1-1,4 21 50,-13-46-26,1-1-1,0 1 0,0 0 1,0 0-1,-1-1 0,1 1 0,0 0 1,0-1-1,0 1 0,0 0 0,0-1 1,0 1-1,0 0 0,0-1 1,0 1-1,0 0 0,0-1 0,0 1 1,0 0-1,0-1 0,0 1 0,0 0 1,0 0-1,0-1 0,0 1 1,0 0-1,0-1 0,1 1 0,-1 0 1,0-1-1,0 1 0,0 0 0,1 0 1,-1-1-1,0 1 0,0 0 1,1 0-1,-1 0 0,0-1 0,0 1 1,1 0-1,-1 0 0,0 0 0,1 0 1,-1-1-1,0 1 0,0 0 1,1 0-1,-1 0 0,0 0 0,1 0 1,-1 0-1,0 0 0,1 0 0,-1 0 1,0 0-1,1 0 27,-4-5-24,0-1 0,0 1 0,-1-1-1,0 1 1,0 0 0,0 1 0,0-1 0,-1 1 0,0-1 0,0 1-1,0 1 1,0-1 0,-1 1 0,1 0 0,-1 0 0,0 0-1,0 1 1,0 0 0,-3 0 24,5 0 103,0 1 0,0-1 0,0 1 1,0 0-1,-1 1 0,1-1 0,0 1 0,-1 0 0,1 0 0,0 0 0,-1 0 0,1 1 0,0 0 0,0 0 1,-1 0-1,1 0 0,0 1 0,0 0 0,0 0 0,0 0 0,1 0 0,-1 0 0,1 1 0,-1-1 0,1 1 1,0 0-1,0 0 0,0 1 0,0-1 0,0 0 0,1 1 0,0 0 0,0-1 0,0 1 0,0 0 0,0 0 1,1 0-1,0 0 0,-1 1-103,2-3 27,0 1 1,0-1-1,0 0 1,0 1-1,0-1 1,0 1 0,0-1-1,1 0 1,-1 1-1,1-1 1,0 0-1,0 0 1,0 1-1,0-1 1,0 0-1,0 0 1,1 0 0,-1 0-1,0 0 1,1-1-1,0 1 1,-1 0-1,1-1 1,0 1-1,0-1 1,0 1-1,0-1 1,0 0 0,0 0-1,0 0 1,1 0-1,-1 0 1,0-1-1,1 1 1,-1-1-1,0 1 1,1-1-1,-1 0 1,0 0 0,2 0-28,4-1-286,0-1 1,-1 1 0,1-2 0,0 1 0,-1-1 0,0 0 0,0 0 0,1-1 0,-2 0-1,1 0 1,4-4 285,66-60-10239,-72 63 9349,15-17-5054,-1-5-2633</inkml:trace>
  <inkml:trace contextRef="#ctx0" brushRef="#br0" timeOffset="625.747">635 1 11557,'0'20'8734,"11"16"-5665,-3-12-1815,20 225 1998,-14-230-5848,9-34-6741,-12 6 3294,0-1-3831</inkml:trace>
  <inkml:trace contextRef="#ctx0" brushRef="#br0" timeOffset="895.024">778 181 12246,'7'34'8268,"5"-1"-4575,50 50-2142,-60-82-1539,-1 0 0,1 0-1,0 0 1,-1 0 0,1 0-1,0 0 1,-1 0 0,1-1-1,0 1 1,0-1-1,0 1 1,0-1 0,-1 1-1,1-1 1,0 0 0,0 0-1,0 0 1,0 0 0,0-1-1,0 1 1,0 0-1,0-1 1,-1 1 0,1-1-1,0 0 1,0 1 0,-1-1-1,1 0 1,0 0 0,-1 0-1,1 0 1,-1-1-1,1 1 1,-1 0 0,0-1-1,1 1 1,-1 0 0,0-1-1,0 0-11,36-72 478,-33 63-462,19-112-8514,-16 121-2765,-3 4 4334</inkml:trace>
  <inkml:trace contextRef="#ctx0" brushRef="#br0" timeOffset="1342.45">1091 222 10101,'47'25'8292,"33"-13"-3477,-78-14-4724,0 0 0,-1-1 1,1 1-1,-1 0 0,1 0 0,-1-1 0,0 1 1,0-1-1,0 1 0,0-1 0,0 0 0,-1 1 1,1-1-1,-1 0 0,0 0 0,0 1 0,0-1 1,0 0-1,0 1 0,0-1 0,-1 0 1,1 0-1,-1 1 0,0-1 0,0 1 0,0-1 1,0 1-1,0-1 0,-1 1 0,1-1 0,-1 1 1,1 0-92,0-1 42,0 1 0,0 0 0,0-1 0,0 1-1,-1 0 1,1 0 0,-1-1 0,1 1 0,-1 0 0,0 0 0,1 1 0,-1-1 0,0 0 0,0 1 0,0-1 0,-1 1 0,1-1 0,0 1 0,-1 0 0,1 0 0,0 0 0,-1 0 0,1 1 0,-1-1 0,0 1 0,1-1 0,-1 1 0,1 0 0,-1 0 0,1 0 0,-1 0 0,0 1 0,1-1 0,-1 1 0,1-1 0,-1 1 0,1 0 0,-1 0 0,1 0-1,0 0 1,-1 1 0,1-1 0,0 0 0,0 1 0,0 0 0,0 0 0,0-1 0,1 1 0,-1 0 0,0 0 0,1 0 0,-1 1 0,1-1 0,0 0 0,0 1 0,-1 1-42,-3 5 100,0 0 1,1 1-1,0 0 0,1 0 0,0 0 1,0 1-1,1-1 0,0 0 1,1 1-1,0 0 0,1-1 0,0 1 1,1-1-1,0 1 0,0 0 1,1-1-1,3 8-100,-3-14 44,0-1 1,0 0 0,0 0-1,1 0 1,-1 0 0,1 0-1,0 0 1,-1-1 0,1 1-1,0-1 1,1 0 0,-1 0-1,0 0 1,1 0-1,-1-1 1,1 1 0,-1-1-1,1 0 1,0 0 0,-1 0-1,1-1 1,0 1 0,0-1-1,0 0 1,-1 0 0,1 0-1,0 0 1,0-1 0,0 0-1,0 0-44,60-13-1099,-9-6-3843,-54 20 4764,81-56-10053,-44 15 4220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98 9140,'0'-7'8026,"-8"2"-4241,-24 1-1243,-23 18-1590,53-13-936,1-1 0,0 0 1,0 1-1,0-1 0,0 1 1,-1-1-1,1 1 0,0 0 1,0-1-1,0 1 0,0 0 1,0 0-1,1 0 0,-1 0 1,0-1-1,0 1 0,0 0 1,1 1-1,-1-1 1,1 0-1,-1 0 0,1 0 1,-1 0-1,1 0 0,-1 1 1,1-1-1,0 0 0,0 0 1,0 0-1,0 1 0,0-1 1,0 0-1,0 0 0,0 1 1,0-1-1,0 0 0,1 0 1,-1 0-1,1 1 0,-1-1 1,1 0-1,-1 0 1,1 1-17,68 29 23,-49-26-20,-18-4-2,0-1 0,1 0 0,-1 1 0,0-1 1,0 1-1,0 0 0,1-1 0,-1 1 0,0 0 0,0 0 0,0 1 0,0-1 0,-1 0 0,1 1 0,0-1 0,0 1 0,-1-1 0,1 1 0,-1 0 1,1 0-1,-1 0 0,0 0 0,0 0 0,0 0 0,0 0 0,0 0 0,0 0 0,-1 0 0,1 0 0,-1 1 0,1-1 0,-1 0 0,0 0 1,0 1-1,0-1 0,0 0 0,0 1 0,-1-1 0,1 0 0,-1 0 0,1 1 0,-1-1 0,0 0 0,0 0 0,0 0 0,0 0 0,0 0 0,0 0 1,-1 0-1,0 0-1,-1 1 4,0 0 0,0 0 0,0 0 0,-1-1 0,1 1 0,-1-1 0,1 0 0,-1 0 0,0-1 0,0 1 0,0-1 0,0 1 0,0-1 0,0-1 0,-1 1 0,1 0 0,0-1 0,0 0 0,0 0 0,-1 0 0,1-1 0,0 1 0,0-1 0,0 0 0,0 0 0,0-1 0,0 1 0,0-1-4,-2-13-3885,8-1-4133,-1 11 4303,1-8-5991</inkml:trace>
  <inkml:trace contextRef="#ctx0" brushRef="#br0" timeOffset="416.756">268 180 10965,'30'-3'6270,"0"-13"-4404,-28 16-1848,-1-1 0,0 0-1,0 0 1,0 0-1,0 0 1,0 0 0,0 0-1,0 0 1,0 0 0,0 0-1,0 0 1,-1-1-1,1 1 1,0 0 0,-1 0-1,1-1 1,-1 1-1,1-1 1,-1 1 0,0 0-1,0-1 1,1 1-1,-1-1 1,0 1 0,0-1-1,-1 1 1,1 0 0,0-1-1,0 1 1,-1-1-1,1 1 1,-1 0 0,1-1-1,-1 1 1,1 0-1,-1-1 1,0 1 0,0 0-1,1 0 1,-1 0-1,0 0 1,-1-1-18,-1 1 136,0-1 1,0 1-1,0 0 1,0 1-1,-1-1 1,1 0-1,0 1 0,0 0 1,0 0-1,-1 0 1,1 0-1,0 0 0,0 1 1,0 0-1,0-1 1,-1 1-1,1 0 0,0 0 1,1 1-1,-1-1 1,0 1-1,0-1 0,0 1 1,1 0-1,-1 0 1,1 0-1,0 0 0,-1 1 1,1-1-1,0 0 1,0 1-137,-1 0 60,1-1 1,-1 1 0,1-1-1,0 1 1,0 0 0,0 0-1,0 0 1,0 0 0,1 0-1,-1 1 1,1-1 0,0 0-1,0 1 1,0-1 0,0 1-1,1-1 1,0 1 0,-1-1-1,1 1 1,0-1 0,1 1-1,-1-1 1,1 1 0,-1-1-1,1 1 1,0-1 0,0 0-1,1 1 1,-1-1-1,1 0 1,-1 0 0,1 0-1,0 0 1,0 0 0,1 0-1,-1-1 1,0 1 0,1-1-1,0 1 1,-1-1 0,1 0-1,0 0 1,0 0 0,0 0-1,1-1 1,-1 1 0,0-1-1,0 0 1,1 0 0,-1 0-1,1-1 1,-1 1 0,1-1-1,-1 1 1,1-1 0,-1 0-1,3-1-60,49-29-2437,-40 14-1685,-4-1-4587,-5 4-3534</inkml:trace>
  <inkml:trace contextRef="#ctx0" brushRef="#br0" timeOffset="679.809">455 1 12326,'3'80'10990,"14"41"-8663,-7-60-2054,-9-56-1437,-2-13-12442,0 0 2476</inkml:trace>
  <inkml:trace contextRef="#ctx0" brushRef="#br0" timeOffset="833.54">416 142 13814,'0'3'3474,"2"-2"144,2-1-2018,2 1-527,0-1-97,2 1-111,-2-1-321,3 1-224,-1 0-128,0 0-32,-1 1-160,1-1-208,-1-1-336,2 1-465,-1-1-591,2-1-2210,-1 0-2849,1-1-6131</inkml:trace>
  <inkml:trace contextRef="#ctx0" brushRef="#br0" timeOffset="1237.754">685 109 10293,'-14'-11'8918,"-2"10"-4005,14 1-4862,0 0 0,0 1 0,0-1-1,0 1 1,0-1 0,1 1 0,-1 0 0,0 0 0,0-1-1,1 1 1,-1 1 0,1-1 0,-1 0 0,1 0 0,-1 0 0,1 1-1,0-1 1,-1 1 0,1-1 0,0 1 0,0 0 0,0-1 0,1 1-1,-1 0 1,0 0 0,0-1 0,1 1 0,-1 0 0,1 0-1,0 0 1,0 0 0,0 0 0,-1 0 0,2 0 0,-1 0 0,0-1-1,0 1 1,1 0 0,-1 0 0,1 0 0,-1 0 0,1 0 0,0-1-1,0 2-50,32 22 53,-30-24-28,-1 0 0,1 0 1,0 0-1,-1 1 0,1-1 0,-1 1 0,0 0 0,1 0 1,-1-1-1,0 1 0,0 1 0,0-1 0,0 0 0,-1 0 1,1 1-1,-1-1 0,1 1 0,-1 0 0,0-1 0,0 1 0,0 0 1,0-1-1,0 1 0,-1 0 0,1 0 0,-1 0 0,0 0 1,0 0-1,0 0 0,0 0 0,0-1 0,-1 1 0,0 2-25,0-4 55,0 1 0,0 0 0,0-1-1,0 1 1,0-1 0,-1 0 0,1 1-1,0-1 1,-1 0 0,1 0-1,-1 0 1,0 0 0,1 0 0,-1 0-1,0 0 1,1 0 0,-1-1-1,0 1 1,0-1 0,0 1 0,0-1-1,1 0 1,-1 1 0,0-1-1,0 0 1,0-1 0,0 1 0,0 0-1,0 0 1,0-1 0,1 1 0,-1-1-1,0 0 1,-1 0-55,-36-20-1799,32 10-2793,3-2-6298,2 6-918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4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9748,'-1'7'8097,"2"9"-7276,-1-13 93,24 156 4948,-3-18-4644,4 5-1567,-25-144-4924,-6-25-1155,5 16 1236,-1-4-4210</inkml:trace>
  <inkml:trace contextRef="#ctx0" brushRef="#br0" timeOffset="243.362">2 292 9348,'-2'-15'9143,"21"6"-5130,29 7-1823,-28 8-2143,14 2-1860,1-14-3723,-10-4-3652,-10 5 1000</inkml:trace>
  <inkml:trace contextRef="#ctx0" brushRef="#br0" timeOffset="591.014">253 207 10245,'3'32'8841,"7"19"-5919,0-7-1767,4 50-438,-15-102-4436,-2-11-904,1 5-1271,1-2-3734</inkml:trace>
  <inkml:trace contextRef="#ctx0" brushRef="#br0" timeOffset="592.014">265 122 8452,'-1'2'2225,"2"3"32,1 0-752,3 2-753,0-2-416,2 2-304,4-2 2081,-3 0-4354,6-4-2225,0-1-6483</inkml:trace>
  <inkml:trace contextRef="#ctx0" brushRef="#br0" timeOffset="1007.715">449 198 9124,'6'34'7437,"-2"-1"-3893,6 69-1185,-1-49-2109,-5-79-367,0 0 0,1 0-1,2 0 1,0 1-1,2 0 1,4-7 117,-13 30-7,1 0-1,-1 0 1,1 0-1,-1 1 1,1-1-1,0 0 1,0 0-1,-1 0 1,1 1-1,0-1 1,1 1 0,-1-1-1,0 1 1,0-1-1,1 1 1,-1-1-1,1 1 1,-1 0-1,1 0 1,-1 0-1,1 0 1,0 0-1,-1 0 1,1 0 0,0 1-1,0-1 1,0 1-1,0-1 1,0 1-1,0 0 1,-1-1-1,1 1 1,0 0-1,0 0 1,0 1-1,0-1 1,0 0 0,0 1-1,0-1 1,0 1-1,-1-1 1,1 1-1,0 0 1,0 0-1,-1 0 1,1 0-1,0 0 1,-1 0 0,1 0-1,-1 1 1,0-1-1,1 1 1,-1-1-1,0 1 1,0-1-1,0 1 1,0-1-1,0 1 1,0 0 7,5 6 144,0 1 0,-1-1-1,0 1 1,0 0 0,-1 1 0,0-1 0,-1 1 0,0-1 0,0 1-1,-1 0 1,0 0 0,-1 1 0,0 6-144,2 65 221,-2-82-378,0 0-1,-1 1 0,1-1 0,0 0 1,0 0-1,0 0 0,-1 0 0,1 0 1,0-1-1,0 1 0,-1 0 0,1 0 0,0 0 1,0-1-1,-1 1 0,1 0 0,0-1 1,-1 1-1,1 0 0,0-1 0,-1 1 0,1-1 1,-1 1-1,1-1 0,-1 0 0,1 1 1,-1-1-1,1 1 0,-1-1 0,1 0 0,-1 1 1,0-1-1,1 0 0,-1 0 0,0 1 1,0-1-1,0 0 0,1 0 0,-1 1 1,0-1-1,0 0 0,0 0 0,0 0 0,0 1 1,-1-1-1,1 0 0,0 0 0,0 0 158,0-1-259,13-27-7910,-5 13 525</inkml:trace>
  <inkml:trace contextRef="#ctx0" brushRef="#br0" timeOffset="1461.9">807 208 9044,'4'3'7990,"1"20"-4993,-1 14-1085,-5-30-1827,1 0 0,0 0-1,1 0 1,-1 0 0,2 0-1,-1 0 1,1-1 0,0 1-1,0 0 1,1-1 0,-1 1-1,2-1 1,-1 0 0,1 0-1,0 0 1,0 0 0,0-1-1,1 0 1,2 3-85,-4-7-70,0 0 1,0 0-1,1 0 1,-1 0-1,0 0 0,0-1 1,0 1-1,0-1 0,1 0 1,-1 0-1,0 0 0,0-1 1,1 1-1,-1-1 1,0 0-1,0 0 0,0 0 1,0 0-1,0 0 0,0-1 1,0 1-1,-1-1 0,1 0 1,0 1-1,-1-1 1,1-1-1,-1 1 0,0 0 1,0-1-1,0 1 0,0-1 1,0 1-1,0-1 0,-1 0 1,1 0-1,-1 0 0,0 0 1,0 0-1,1-3 70,4-12-66,-1-1 0,-1 1-1,-1-1 1,0 0 0,-2-1-1,0 1 1,-1-7 66,11 107 3891,0 0-3449,-9-30 425,-2 1 0,-3 0 0,-2-1 0,-8 32-867,13-82-1,1-1 0,-1 1 0,0 0 0,0 0 0,0-1 0,-1 1 0,1 0 0,0 0 0,0-1 0,0 1 0,0 0 0,-1-1 0,1 1 0,0 0 0,-1-1 0,1 1 0,-1 0 0,1-1 0,0 1 0,-1-1 0,1 1 0,-1 0-1,0-1 1,1 1 0,-1-1 0,1 0 0,-1 1 0,0-1 0,1 0 0,-1 1 0,0-1 0,1 0 0,-1 0 0,0 1 0,0-1 0,1 0 0,-1 0 0,0 0 0,0 0 0,1 0 0,-1 0 0,0 0 0,0 0 0,1 0 0,-1-1 0,0 1 0,1 0 0,-1 0 0,0-1 0,0 1 0,0 0 1,-10-26-2997,9-20-4280,0 20-974,2 5-1329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4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187 124 10053,'-29'-29'8840,"27"28"-8590,0-1 1,0 1-1,0 0 1,0 0-1,0 0 1,0 0-1,-1 1 1,1-1-1,0 1 1,0-1-1,-1 1 1,1 0-1,0-1 1,-1 1-1,1 1 1,0-1-1,-1 0 1,1 0-1,0 1 1,0-1-1,-1 1 1,1 0-1,0 0 1,-1 0-251,-3 2 102,0-1 0,0 1 0,0 0-1,0 0 1,1 1 0,0-1 0,-1 1 0,2 1 0,-1-1 0,0 1 0,1-1 0,0 1 0,0 0 0,0 1 0,1-1 0,-1 1 0,1 0 0,1 0-1,-1 0 1,1 0 0,0 0 0,0 0 0,1 1 0,0-1 0,0 0 0,0 1 0,1-1 0,0 1 0,1 3-102,-2-3 7,1 0 1,-1-1-1,1 1 1,1 0 0,-1 0-1,1-1 1,1 1-1,-1-1 1,1 1-1,0-1 1,1 1 0,-1-1-1,1 0 1,0 0-1,1 0 1,0-1 0,0 1-1,0-1 1,0 0-1,1 0 1,0 0-1,0-1 1,0 1 0,0-1-1,1-1 1,0 1-1,0-1 1,0 0-1,0 0 1,0 0 0,4 0-8,2-1-679,1 0 1,1-1-1,-1 0 0,0-1 1,0 0-1,0-1 1,0-1-1,0 0 1,0 0-1,0-2 679,78-32-12031,-69 22 2768</inkml:trace>
  <inkml:trace contextRef="#ctx0" brushRef="#br0" timeOffset="363.604">433 129 10421,'-27'-7'8587,"1"19"-4228,-28 60-1218,52-67-3124,0 0 1,1 1-1,0-1 0,0 1 1,0-1-1,1 1 1,-1-1-1,1 1 0,1-1 1,-1 1-1,1-1 0,0 1 1,0-1-1,1 1 0,-1-1 1,1 0-1,0 0 0,1 1 1,-1-2-1,1 1 0,0 0 1,1 0-1,-1-1 0,1 0 1,-1 0-1,1 0 0,0 0 1,1 0-1,-1-1 0,1 0 1,0 0-1,-1 0 0,1-1 1,0 1-1,1-1 0,-1 0 1,0-1-1,1 1 0,-1-1 1,1 0-1,-1 0 0,1-1 1,-1 0-1,1 0 0,-1 0 1,1-1-18,3 1-42,-1-2 1,1 1-1,-1-1 0,0 0 1,1-1-1,-1 0 0,-1 0 1,1-1-1,0 0 0,-1 0 1,3-2 41,-8 4-22,1 1 0,-1-1 0,0 0 0,0 0 0,0 1 0,0-2 0,0 1 0,0 0 0,-1 0 0,1 0 0,-1-1 0,1 1 0,-1-1 0,0 1 0,0-1 0,0 0 1,-1 1-1,1-1 0,0 0 0,-1 1 0,0-1 0,0 0 0,1 0 0,-2 0 0,1 1 0,0-1 0,-1 0 0,1 0 0,-1 1 0,0-1 0,1 0 0,-1 1 0,-1-1 0,1 1 0,0-1 0,-1 0 22,-4-5 11,-1 0 0,0 0-1,-1 1 1,1 0 0,-1 0-1,-1 1 1,1 0 0,-1 0-1,0 1 1,0 0 0,-1 0-1,0 1 1,1 1 0,-11-3-11,19 6-73,0-1 1,-1 1 0,1-1 0,0 1 0,-1 0-1,1 0 1,0-1 0,-1 1 0,1 0 0,-1 0-1,1 0 1,0 1 0,-1-1 0,1 0 0,0 1-1,-1-1 1,1 0 0,0 1 0,-1 0 0,1-1-1,0 1 1,0 0 0,0-1 0,0 1 0,0 0-1,-1 0 1,1 0 0,1 0 0,-1 0 0,0 0-1,0 1 73,24-8-9732,-13-1 3943,6-1-2642</inkml:trace>
  <inkml:trace contextRef="#ctx0" brushRef="#br0" timeOffset="634.818">622 129 12214,'29'53'10373,"-8"5"-5721,11 125-3590,-30-168-600,14 112-756,-31-214-18893,14 61 9921</inkml:trace>
  <inkml:trace contextRef="#ctx0" brushRef="#br0" timeOffset="980.59">701 151 10037,'42'-45'10986,"-39"43"-10835,-1 1 1,0-1-1,1 1 1,-1 0-1,0 0 0,1 0 1,0 0-1,-1 0 0,1 0 1,0 1-1,-1-1 1,1 1-1,0 0 0,-1 0 1,1 0-1,0 0 0,0 0 1,-1 1-1,1-1 1,0 1-1,-1 0 0,1 0 1,-1-1-1,1 2 1,-1-1-1,1 0 0,-1 0 1,0 1-1,1 0 0,-1-1 1,1 3-152,5 2 12,-2 1-1,1 1 1,-1 0 0,0-1 0,0 2-1,-1-1 1,0 1 0,-1-1 0,0 1-1,0 1 1,-1-1 0,0 0 0,-1 1 0,0 0-1,-1-1 1,1 1 0,-2 8-12,-2-14 13,0-1 1,0 1-1,-1-1 1,0 0-1,0 0 1,0 0-1,0 0 1,0 0-1,0-1 1,-1 1-1,1-1 1,-1 0-1,0 0 1,0 0-1,0-1 1,0 1-1,0-1 1,0 0-1,0 0 1,0 0-1,0-1 1,0 1-1,-3-1-13,-11 4 106,-28 2-1168,48-15-3415,16-3 2914,14-8-7641,-13 4-806</inkml:trace>
  <inkml:trace contextRef="#ctx0" brushRef="#br0" timeOffset="1466.271">976 95 10965,'5'15'8019,"-3"15"-4771,-2-14-1848,1-9-1029,-2 1-273,1 0 0,0 0-1,0 0 1,1 0 0,0 0 0,0-1 0,1 1 0,0 0-1,0 0 1,1-1 0,0 1 0,0-1 0,1 0 0,0 0-1,0 0 1,1-1 0,0 1 0,0-1 0,0 0-1,1-1 1,0 1 0,0-1 0,0 0 0,6 2-98,-9-6-79,0 0 1,0-1 0,0 0-1,0 1 1,0-1-1,0 0 1,0-1 0,0 1-1,0-1 1,0 1 0,0-1-1,0 0 1,0 0-1,0 0 1,0 0 0,0-1-1,0 1 1,-1-1-1,1 0 1,-1 0 0,1 1-1,-1-2 1,0 1 0,0 0-1,0 0 1,0-1-1,0 1 1,0-1 0,-1 0-1,2-1 79,38-89-1386,-38 85 1354,10-79 109,-16 113 2826,14 25-2209,-1 1-1,-3 0 1,-1 0-1,-4 0 1,-2 23-694,1-37 427,-2 49 77,1-144-3785,19-11-2589,-10 39 2661,-1-1-4178,-3 3-2810</inkml:trace>
  <inkml:trace contextRef="#ctx0" brushRef="#br0" timeOffset="1804.652">1341 142 11685,'6'5'9092,"2"16"-7256,-7-18-937,11 153 2519,-11-156-9861,-1-39-4762,0 18 1939</inkml:trace>
  <inkml:trace contextRef="#ctx0" brushRef="#br0" timeOffset="1805.652">1344 0 11685,'0'0'2818,"1"0"47,0 2-1713,1 2-767,0 2-385,2 1-2642,1 1-2448,0-1-6067</inkml:trace>
  <inkml:trace contextRef="#ctx0" brushRef="#br0" timeOffset="2205.748">1447 80 10917,'25'25'8408,"-7"7"-4466,8 75-1856,-19-56-1587,-3-83-352,12-144-171,-16 174 23,0 1-1,0-1 1,0 1 0,0-1 0,1 1 0,-1-1 0,0 1 0,1-1 0,-1 1 0,1-1 0,-1 1 0,1 0 0,0-1 0,-1 1 0,1 0 0,0-1 0,0 1 0,0 0 0,0 0 0,0 0 0,0 0-1,1 0 1,-1 0 0,0 0 0,0 0 0,1 0 0,-1 1 0,0-1 0,1 0 0,-1 1 0,1-1 0,-1 1 0,1 0 0,-1-1 0,1 1 0,-1 0 0,1 0 0,-1 0 0,1 0 0,-1 0 0,1 0 0,-1 1-1,1-1 1,-1 1 0,1-1 0,-1 1 0,1-1 0,-1 1 0,1-1 0,-1 1 0,0 0 0,0 0 0,1 0 0,-1 0 0,0 0 0,0 0 1,9 11 36,-1 1 1,0 0-1,-1 1 1,-1 0-1,0 0 1,-1 0 0,0 1-1,-1 0 1,0 2-37,-2-7 4,12 68-449,-10-69-2481,17-30-10844,-14 6 4678</inkml:trace>
  <inkml:trace contextRef="#ctx0" brushRef="#br0" timeOffset="2734.867">1962 67 11845,'-20'-7'7267,"-4"2"-3704,-48 9-538,67 1-2898,1 0 0,-1 0-1,1 0 1,0 0 0,1 1 0,-1 0 0,1-1 0,0 1 0,0 0 0,1 1 0,0-1-1,0 0 1,0 1 0,1-1 0,0 1 0,0 5-127,0-9 16,-1 1 1,1-1-1,0 1 1,0-1-1,0 1 1,1 0-1,-1-1 0,1 1 1,0-1-1,0 1 1,0 0-1,1-1 0,-1 1 1,1 0-1,0-1 1,0 1-1,0-1 1,1 1-1,-1-1 0,1 0 1,-1 1-1,1-1 1,0 0-1,1 0 0,-1 0 1,0-1-1,1 1 1,-1-1-1,1 1 1,0-1-1,0 0 0,0 0 1,0 0-1,0 0 1,1 0-1,-1-1 0,1 0 1,-1 1-1,2-1-16,1-1-90,0 1 0,0-1 0,0-1 0,0 1 1,0-1-1,0 0 0,0 0 0,0-1 0,0 0 0,0 0 0,-1 0 0,1-1 0,-1 0 0,1 0 0,-1 0 0,0 0 0,0-1 0,0 0 0,-1 0 0,0-1 0,1 1 0,-2-1 0,1 0 0,0 0 0,-1 0 0,0 0 0,0-1 0,0 1 1,-1-1-1,0 0 0,0 1 0,0-2 90,-8-96 789,4 171 1738,14 194-1196,-10-8-157,-1-253-1162,-1 0 0,0 0 0,1 0 1,-1 0-1,0 0 0,0 0 0,0 0 0,0 0 0,0 0 0,0 0 0,0 0 1,0 0-1,0 0 0,0 0 0,-1 0 0,1 0 0,0 0 0,-1 0 0,1 0 1,-1 0-1,1 0 0,-1 0 0,1 0 0,-1-1 0,0 1 0,1 0 0,-1 0 1,0 0-1,0-1 0,1 1 0,-1-1 0,0 1 0,0 0 0,0-1 0,0 1 1,0-1-1,0 0 0,0 1 0,0-1 0,0 0 0,0 0 0,0 0 0,0 1 1,0-1-1,0 0 0,0 0 0,0-1 0,0 1 0,-1 0 0,1 0 0,0 0 1,0-1-1,0 1 0,0 0 0,1-1 0,-1 1 0,0-1 0,0 1 0,0-1 1,0 0-1,0 1 0,0-1 0,1 0 0,-1 0 0,0 1 0,0-2-12,-58-36-2190,57 31-3907,9-23-850,-7 27 5334,6-12-4369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4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7 224 8276,'-7'-4'8073,"7"-6"-4045,18-21-223,-13 26-3590,1 0 1,0 0-1,0 1 1,0 0-1,1 0 1,-1 0-1,1 1 1,0 0-1,0 0 1,0 1-1,1 0 1,-1 0-1,0 1 1,1 0-1,-1 0 1,1 1-1,-1 0 1,2 0-216,-3 3 6,0 1-1,0 0 1,0 0 0,-1 1 0,1-1-1,-1 1 1,0 1 0,-1-1 0,1 0-1,-1 1 1,0 0 0,-1 0 0,1 0 0,-1 1-1,-1-1 1,1 1 0,-1-1 0,0 1-1,0 0 1,-1 0 0,0 0 0,0 0-1,-1 0 1,0 4-6,10 35 17,2 19-25,-7-91-78,-6 23 83,0-1 0,0 1-1,0-1 1,0 1 0,0 0-1,-1 0 1,0-1 0,0 1-1,1 0 1,-2 0-1,1 1 1,0-1 0,0 0-1,-1 1 1,0-1 0,1 1-1,-1 0 1,0 0 0,0 0-1,0 0 1,-1 1 0,1-1-1,0 1 1,0 0 0,-1 0-1,1 0 1,-1 0 0,1 0-1,-1 1 1,0 0 0,1-1-1,-1 1 1,1 1 0,-1-1-1,1 0 1,-1 1 0,-1 1 3,-3-1 43,1 0 1,0 1 0,0 1-1,0-1 1,0 1 0,0 0-1,1 1 1,-1 0 0,1 0-1,0 0 1,0 0 0,0 1-1,1 0 1,0 1 0,0-1-1,0 1 1,-3 4-44,7-8 28,0 0 0,0-1 0,0 1 0,0 0 0,1 0-1,-1-1 1,1 1 0,-1 0 0,1 0 0,-1 0 0,1 0 0,0 0-1,0 0 1,0 0 0,0-1 0,0 1 0,0 0 0,1 0 0,-1 0 0,1 0-1,-1 0 1,1-1 0,0 1 0,-1 0 0,1 0 0,0-1 0,0 1 0,0 0-1,1-1 1,-1 1 0,0-1 0,1 0 0,-1 1 0,0-1 0,1 0 0,0 0-1,-1 0 1,1 0 0,0 0 0,-1 0 0,1-1 0,0 1 0,0 0 0,0-1-1,0 1-27,89 13 288,-86-15-436,0 1-1,1-1 0,-1 0 1,1-1-1,-1 1 0,0-1 1,0 0-1,0 0 0,0-1 1,0 0-1,-1 1 0,1-2 1,-1 1-1,0 0 0,0-1 0,0 0 1,1 0 148,20-18-3355,5 1-739,4-4-1566,-12 5-1338,-8 2-635</inkml:trace>
  <inkml:trace contextRef="#ctx0" brushRef="#br0" timeOffset="385.577">387 169 10533,'2'3'9169,"7"14"-5383,42 96 992,-35-81-4467,35 47 8,-49-79-316,0-1 0,0 1 1,0 0-1,0 0 0,-1-1 0,1 0 1,0 1-1,0-1 0,0 0 0,-1 0 1,1 1-1,0-2 0,-1 1 0,1 0 1,-1 0-1,1 0 0,-1-1 0,0 1 1,1 0-1,-1-1 0,0 0 0,0 1 1,0-1-1,0 0 0,0 1 0,-1-1 1,1 0-1,0 0 0,-1 0 0,1 1 1,-1-1-1,0 0 0,0 0 0,1 0 1,-1 0-1,0 0 0,-1 0 0,1 0 0,0 0 1,-1 0-4,2-2-2,43-194-916,-13 184-5177,-3 14-1817,-16 1 1825,-2-1-1909</inkml:trace>
  <inkml:trace contextRef="#ctx0" brushRef="#br0" timeOffset="786.31">804 166 9909,'-9'-4'7285,"-3"7"-3817,-16 20-714,22-16-2485,0 0 0,1 1 0,0-1 0,0 1 0,1 1 0,0-1 0,0 0 0,1 1 0,0 0 0,1 0 0,0 0 0,0 0 0,1 0 0,0 0 0,0 1 0,1-1 0,0 0 0,2 8-269,-1-14 8,1 0 0,-1-1 0,1 1 0,0 0 0,0-1 0,0 1 0,0-1 0,0 1 0,0-1 0,0 0 0,1 0 0,0 0 0,-1 0-1,1-1 1,0 1 0,-1-1 0,1 1 0,0-1 0,0 0 0,0 0 0,1-1 0,-1 1 0,0 0 0,0-1 0,0 0 0,0 0 0,2 0-8,87-12-105,-88 11 82,1 0-1,-1-1 1,0 1 0,1-1 0,-1 0 0,0-1 0,0 1 0,0-1 0,-1 1 0,1-1 0,-1 0 0,1 0 0,-1-1-1,0 1 1,0-1 0,-1 1 0,1-1 0,-1 0 0,0 0 0,0 0 0,0-1 0,0 1 0,-1 0 0,1-1-1,-1 1 1,0-2 23,-1-3-30,-1 0 0,0 0 0,-1 1 0,0-1 0,0 1 0,-1-1 0,0 1 0,0 0 0,-1 0 0,0 0-1,-1 0 1,1 1 0,-2 0 0,1 0 0,-1 0 0,0 1 0,0-1 0,-2 0 30,-8 3-1414,12 5-1612,1-1-3569,6 0 379,3-2-3743</inkml:trace>
  <inkml:trace contextRef="#ctx0" brushRef="#br0" timeOffset="1118.379">1045 209 10581,'17'30'12283,"-2"55"-7881,-8 8-5179,-1-118-9035,-3 8 3193,-1-6-3423</inkml:trace>
  <inkml:trace contextRef="#ctx0" brushRef="#br0" timeOffset="1119.379">1080 100 10613,'3'3'2401,"1"2"-128,4 1-1681,0 1-2657,0-1-2177,3-1-5314</inkml:trace>
  <inkml:trace contextRef="#ctx0" brushRef="#br0" timeOffset="1381.151">1354 200 10245,'-29'-30'12840,"-10"32"-8215,35 0-4526,-1 0-1,1 0 1,-1 0-1,1 1 0,0 0 1,0 0-1,0 0 1,0 0-1,0 1 1,1-1-1,-1 1 0,1 0 1,0 0-1,1 0 1,-2 3-99,0 4 128,0 0 0,1 0 0,1 0 0,0 0 0,0 0 0,1 1 0,1-1 0,0 1 0,1 7-128,-1-16 13,1-1-1,-1 1 0,1-1 1,0 0-1,0 1 0,0-1 1,0 1-1,0-1 1,0 0-1,1 0 0,-1 0 1,1 0-1,0 0 0,-1 0 1,1 0-1,0-1 0,0 1 1,0-1-1,0 1 1,1-1-1,-1 0 0,0 1 1,1-1-1,-1 0 0,0-1 1,1 1-1,-1 0 1,1-1-1,-1 1 0,1-1 1,2 0-13,83 0-309,-28-31-2230,-57 26 1665,1 0 0,-1 0-1,0 0 1,-1-1 0,1 1 0,-1-1-1,0 0 1,-1 0 0,1 0 0,-1 0-1,0 0 1,-1 0 0,1 0 0,-1 0-1,-1-3 875,1-18-5928,-2-2-2889</inkml:trace>
  <inkml:trace contextRef="#ctx0" brushRef="#br0" timeOffset="1650.727">1354 0 12118,'0'0'3452,"1"2"1670,6 7-2497,10 31 2094,3 25-2646,-14-45-1616,4 21-251,-1 0 0,-3 1 0,-2 1 0,0 28-206,-9-47-3901,0-21-1694,-2-7-3869,2-6-2950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3:5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8932,'7'9'7444,"37"-18"-4043,-18-5-2706,-1-2 1,-1 0-1,0-2 1,-1-1-1,-1-1 0,-1 0 1,-1-2-1,15-21-695,2 1 480,78-107 107,-81 27-947,-41 103-3197,-8 24-7381,12-4 7256,1 1-4172</inkml:trace>
  <inkml:trace contextRef="#ctx0" brushRef="#br0" timeOffset="601.438">274 70 9220,'15'2'7752,"14"-8"-5957,-25 5-932,30-7 1110,75-33-16,-108 40-1900,-1 1 0,1 0 0,-1 0 1,1 0-1,0 0 0,-1 0 0,1 0 0,0 0 0,-1 0 0,1 0 0,-1 0 0,1 0 0,0 1 1,-1-1-1,1 0 0,-1 0 0,1 1 0,0-1 0,-1 0 0,1 1 0,-1-1 0,1 0 0,-1 1 1,0-1-1,1 1 0,-1-1 0,1 1 0,-1-1 0,0 1 0,1-1 0,-1 1 0,0-1 0,1 1 1,-1-1-1,0 1 0,0 0 0,0-1 0,0 1 0,1-1 0,-1 1 0,0 0 0,0-1 0,0 1 1,0 0-1,0-1 0,-1 1 0,1-1 0,0 1 0,0 0 0,0-1 0,0 1 0,-1 0-57,4 11 681,17 78 912,-15-108-13815,-5 11 6642,0 7 4997,-2-10-9819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5:5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9156,'19'7'5513,"10"-1"-2996,-10-3-1930,-18-4-580,1 1-1,-1-1 0,1 1 0,-1-1 1,1 0-1,-1 0 0,0 0 0,1 0 0,-1 0 1,0 0-1,0 0 0,0-1 0,0 1 1,0 0-1,0 0 0,0-1 0,0 1 1,0-1-1,-1 1 0,1-1 0,0 1 0,-1-1 1,0 0-1,1 1 0,-1-1 0,0 1 1,0-1-1,0 0 0,0 1 0,0-1 0,0 0 1,0 1-1,0-1 0,-1 1 0,1-1 1,-1 0-1,1 1 0,-1-1 0,0 1 0,1 0 1,-1-1-1,0 1 0,0-1 0,0 1 1,-1-1-7,1 1 113,-1 0 1,1 0-1,0 1 0,0-1 1,-1 1-1,1-1 1,-1 1-1,1-1 1,0 1-1,-1 0 1,1-1-1,-1 1 1,1 0-1,0 0 1,-1 0-1,1 0 0,-1 0 1,1 1-1,-1-1 1,1 0-1,0 1 1,-1-1-1,1 1 1,0-1-1,-1 1 1,1 0-1,0-1 1,0 1-1,-1 0 0,1 0 1,0 0-1,0 0 1,0 0-1,0 0 1,0 0-1,1 0 1,-1 1-1,0-1 1,0 0-1,1 0 1,-1 1-1,1-1 0,-1 1-113,-24 60 3573,32 13-793,-7-73-2818,1 0 1,-1-1-1,1 1 0,0 0 0,-1-1 0,1 1 0,0-1 0,0 1 0,0-1 0,0 1 0,0-1 0,0 1 0,0-1 0,1 0 0,-1 0 0,0 0 0,1 0 1,-1 0-1,1 0 0,-1 0 0,1 0 0,-1 0 0,1-1 0,0 1 0,-1-1 0,1 1 0,0-1 0,0 0 0,-1 0 0,1 1 0,0-1 0,0 0 1,-1-1-1,1 1 0,0 0 0,0 0 0,-1-1 0,1 1 0,0-1 0,-1 0 0,2 1 38,15-18-6203,-4-4-4094,-13 21 9400,8-15-9420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5:5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40 9748,'-12'-6'10784,"-15"4"-8470,21 2-1088,2 0-1131,1-1-1,-1 1 0,1 0 1,-1 0-1,1 0 0,-1 0 1,1 0-1,-1 1 0,1 0 1,0 0-1,-1 0 0,1 0 1,0 0-1,-1 1 0,1-1 1,0 1-1,0 0 0,0 0 1,1 0-1,-1 0 0,0 1 1,1-1-1,-1 1 0,1-1 1,0 1-1,0 0 1,0 0-1,0 0 0,0 0 1,1 0-1,0 1 0,-1-1 1,1 0-1,0 1 0,1-1 1,-1 1-95,4 1 1,0-1 0,1 0 0,-1 0 0,1-1 0,0 1 0,0-1 0,0 0 0,0 0 0,1 0 0,-1 0 1,1-1-1,0 0 0,0 0 0,0 0 0,0-1 0,0 1 0,0-1 0,0 0 0,4 0-1,1 1 1,3 1 10,-10-3-1,0 0 1,1 0 0,-1 0 0,0 1 0,0-1 0,1 1 0,-1 0 0,0 0 0,0 0 0,0 0 0,0 0-1,0 1 1,0 0 0,-1-1 0,1 1 0,0 0 0,-1 0 0,0 0 0,1 1 0,-1-1 0,0 0 0,0 1-1,0 0 1,0-1 0,-1 1 0,1 0 0,-1 0 0,1 0 0,-1 0 0,0 0 0,0 0 0,-1 0 0,1 1-1,-1-1-10,-2 1 36,-1 0 0,-1 0 0,1-1 0,0 1 0,-1-1 0,0 0 0,0 0 0,0 0-1,0 0 1,0-1 0,-1 0 0,1 1 0,-1-2 0,1 1 0,-1-1 0,0 1 0,0-1 0,0 0-1,1-1 1,-1 1 0,0-1 0,-1 0-36,-45-5-2534,43-7-2645,7-8-4487,5 6-1600</inkml:trace>
  <inkml:trace contextRef="#ctx0" brushRef="#br0" timeOffset="431.921">255 43 11525,'23'0'9064,"6"-1"-3702,-25 2-5309,0-1-1,0 0 1,0 1-1,-1 0 0,1 0 1,0 0-1,-1 0 0,1 1 1,-1-1-1,1 1 0,-1 0 1,0 0-1,0 0 1,0 1-1,0-1 0,0 1 1,2 2-53,6 7-169,-1 1 1,-1 0-1,0 1 1,-1-1 0,0 2-1,-1-1 1,0 1-1,-1 2 169,-38-53-1910,26 33 2036,0 1 1,0 0-1,0 0 0,0 0 1,0 1-1,0 0 0,-1 0 0,1 0 1,0 1-1,-1 0 0,1 0 0,0 1 1,-1 0-1,1 0 0,0 0 1,0 1-1,0 0 0,0 0 0,0 0 1,0 1-1,-5 3-126,10-5 65,-1 1 1,0-1-1,1 0 1,-1 1-1,1 0 0,-1-1 1,1 1-1,0 0 1,0 0-1,0-1 1,0 1-1,0 0 0,0 0 1,0 0-1,1 0 1,-1 1-1,1-1 0,-1 0 1,1 0-1,0 0 1,0 0-1,0 0 1,0 1-1,0-1 0,1 0 1,-1 0-1,1 0 1,-1 0-1,1 0 0,0 0 1,-1 0-1,1 0 1,0 0-1,1 0 1,-1 0-1,0-1 0,0 1 1,1 0-1,-1-1 1,1 1-1,-1-1 0,1 1 1,0-1-1,0 0 1,-1 0-1,1 0 0,0 0 1,0 0-1,0 0 1,0 0-1,0-1 1,2 1-66,68-23-1858,-11-26-4907,-34 14-4008,-17 15 547</inkml:trace>
  <inkml:trace contextRef="#ctx0" brushRef="#br0" timeOffset="1033.428">537 6 11717,'13'23'8177,"-5"2"-3720,1 58-2549,-6-47-872,12 41-380,-14-77-651,1 0 0,-1-1-1,0 1 1,0-1 0,0 1-1,0-1 1,1 1-1,-1-1 1,0 0 0,0 0-1,0 1 1,0-1 0,-1 0-1,1 0 1,0 0-1,0 0 1,0 0 0,-1 0-1,1 0 1,0 0 0,-1-1-1,1 1 1,-1 0-1,0 0 1,1 0 0,-1-1-1,0 1 1,0 0-1,0 0 1,1-1 0,-1 1-1,-1 0 1,1 0 0,0-1-1,0 1 1,0 0-1,-1-1-4,2 1 3,33-144-1641,-33 145 1633,-1 1 0,0 0 0,1 0 0,-1 0-1,1-1 1,-1 1 0,1 0 0,-1-1 0,1 1 0,-1 0 0,1-1 0,0 1 0,-1-1 0,1 1 0,0-1 0,0 1 0,-1-1 0,1 0 0,0 1 0,0-1 0,0 0-1,-1 0 1,1 1 0,0-1 0,0 0 0,0 0 0,0 0 0,0 0 0,0 0 0,-1 0 0,1 0 0,0 0 0,0-1 0,0 1 0,0 0 0,-1 0 0,1-1-1,0 1 1,0 0 0,0-1 0,-1 1 0,1-1 0,0 1 0,-1-1 0,1 0 0,0 1 0,-1-1 0,1 0 0,-1 1 0,1-1 0,-1 0 0,1 1 0,-1-1 0,0 0-1,1 0 1,-1 0 0,0 1 0,1-1 0,-1 0 0,0 0 0,0 0 0,0 0 0,0 0 0,0 1 0,0-1 0,0 0 0,0 0 0,-1-1 5,35 166 1811,-34-164-1808,0-1-1,0 1 1,1-1 0,-1 0-1,0 1 1,0-1 0,1 1-1,-1-1 1,0 1 0,1-1-1,-1 1 1,1 0-1,-1-1 1,1 1 0,-1-1-1,0 1 1,1 0 0,-1-1-1,1 1 1,0 0 0,-1 0-1,1-1 1,-1 1-1,1 0 1,-1 0 0,1 0-1,0 0 1,-1 0 0,1 0-1,-1 0 1,1 0 0,-1 0-1,1 0 1,0 0-1,-1 0 1,1 0 0,-1 0-1,1 0 1,-1 1 0,1-1-1,0 0 1,-1 1 0,1-1-1,-1 0 1,1 1-1,-1-1 1,0 0 0,1 1-1,-1-1 1,1 1 0,-1-1-1,0 1 1,1-1 0,-1 1-1,0-1 1,1 1-1,-1-1 1,0 1 0,0-1-1,0 1 1,1-1 0,-1 1-1,0 0 1,0-1 0,0 1-3,16-48-19,-15 45 21,26-106-496,-27 108 499,0-1 0,0 0 0,0 0 0,1 1 0,-1-1 0,0 1 0,1-1 0,-1 0 0,0 1 0,1-1 0,-1 1 0,0-1 0,1 1 0,-1-1 0,1 1 0,-1-1 0,1 1 0,0-1 0,-1 1 0,1 0 0,-1-1 0,1 1 0,0 0 0,-1-1 0,1 1 0,0 0 0,-1 0 0,1 0 0,0 0 0,-1 0 0,1 0 0,0 0 0,-1 0 0,1 0 0,0 0 0,0 0 0,-1 0 0,1 0 0,0 0 0,-1 1 0,1-1 0,0 0 0,-1 0 0,1 1 0,-1-1-1,1 1 1,-1-1 0,1 0 0,0 1 0,-1-1 0,0 1 0,1-1 0,-1 1 0,1 0 0,-1-1 0,0 1 0,1-1 0,-1 1 0,0 0 0,1-1 0,-1 1 0,0 0 0,0-1 0,0 1-5,31 42 983,10 109-1191,-40-181-13042,0 25 9506,2-12-7955</inkml:trace>
  <inkml:trace contextRef="#ctx0" brushRef="#br0" timeOffset="1434.44">980 119 10325,'44'-3'8276,"33"-14"-5761,-75 17-2475,1-1 0,-1 0 0,0 0 0,0 0-1,0 0 1,0 0 0,-1 0 0,1-1 0,0 1 0,0-1-1,-1 1 1,1-1 0,-1 0 0,1 1 0,-1-1 0,0 0-1,0 0 1,0 0 0,0 0 0,0 0 0,0 0 0,0 0-1,-1 0 1,1-1 0,-1 1 0,1 0 0,-1 0-1,0 0 1,0-1 0,0 1 0,0 0 0,-1 0 0,1-1-1,0 1 1,-1 0 0,0 0 0,1 0 0,-1 0 0,0 0-1,0 0 1,0 0 0,0 0 0,-1 0 0,1 0 0,0 0-1,-1 1 1,1-1 0,-1 1 0,0-1 0,0 1 0,1-1-1,-1 1 1,0 0 0,0 0 0,0 0 0,-1 0-40,0 0 91,1 1 0,-1 0 0,0 0 0,0 0 1,0 0-1,1 0 0,-1 1 0,0-1 0,0 1 1,1 0-1,-1-1 0,0 1 0,1 0 0,-1 1 1,1-1-1,-1 0 0,1 1 0,0 0 0,0-1 1,-1 1-1,1 0 0,0 0 0,1 0 1,-1 0-1,0 1 0,0-1 0,1 0 0,0 1 1,-1-1-1,1 1 0,0-1 0,0 1 0,0 0 1,1-1-1,-1 1 0,1 0 0,-1 2-91,-5 109 1996,6-110-1938,0 0 0,0 0 0,1 0 0,0 0 0,-1 0 0,1 0 0,1 0 0,-1 0-1,0 0 1,1 0 0,0 0 0,0-1 0,0 1 0,0-1 0,1 0 0,-1 1 0,1-1 0,0 0 0,0 0 0,0-1 0,0 1-1,1-1 1,-1 1 0,1-1 0,-1 0 0,1-1 0,0 1 0,0 0 0,0-1 0,0 0 0,0 0 0,0 0 0,0-1 0,0 1-1,0-1 1,0 0 0,0 0 0,0 0 0,1-1 0,-1 1 0,0-1 0,0 0 0,0 0 0,0-1 0,1 0-58,22-16-508,-15-6-3563,-8-18-10703,-3 20 2819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5:5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11893,'22'43'9721,"-6"2"-5820,28 54-1622,-44-98-2269,0-1-1,1 1 0,-1 0 1,0-1-1,1 1 1,-1 0-1,0-1 1,1 1-1,-1 0 1,1-1-1,-1 1 1,1-1-1,0 1 0,-1-1 1,1 1-1,0-1 1,-1 0-1,1 1 1,0-1-1,-1 0 1,1 1-1,0-1 1,-1 0-1,1 0 1,0 0-1,0 1 0,0-1 1,-1 0-1,1 0 1,0 0-1,0 0 1,-1 0-1,1-1 1,0 1-1,0 0 1,-1 0-1,1 0 1,0-1-1,-1 1 0,1 0 1,0-1-1,-1 1 1,1-1-1,0 1 1,-1-1-1,1 1 1,-1-1-1,1 1 1,-1-1-1,1 1 1,-1-1-1,1 0 0,-1 1 1,1-1-1,-1 0 1,0 0-10,18-45 152,-17 42-135,12-51 125,1-1-972,-2 21-2591,-5 26-2067,0 8-3259,-2 0-1386</inkml:trace>
  <inkml:trace contextRef="#ctx0" brushRef="#br0" timeOffset="354.192">292 116 11509,'57'13'7303,"-53"-13"-7216,0 0 1,-1 0 0,1-1-1,0 0 1,0 0 0,-1 0-1,1 0 1,-1 0-1,1-1 1,-1 0 0,0 0-1,0 0 1,1 0 0,-1 0-1,-1 0 1,1-1 0,0 1-1,-1-1 1,1 0 0,-1 0-1,0 0 1,1 0 0,-2 0-1,1-1 1,0 1 0,-1-1-1,1 1 1,-1-1-1,0 1 1,0-1 0,-1 0-1,1 1 1,-1-1 0,0 0-1,1-1-87,-3 2 65,1 1-1,0-1 1,-1 1 0,1 0-1,-1 0 1,1-1-1,-1 1 1,0 0-1,0 1 1,0-1-1,0 0 1,0 1 0,-1-1-1,1 1 1,0-1-1,-1 1 1,1 0-1,-1 0 1,1 0-1,-1 1 1,0-1 0,1 0-1,-1 1 1,0 0-1,1 0 1,-1-1-1,0 2 1,0-1-1,1 0 1,-1 0-1,0 1 1,1 0 0,-1-1-1,1 1 1,-1 0-1,1 0 1,-1 1-1,1-1 1,-1 0-1,1 1 1,0 0 0,0-1-1,0 1 1,0 0-1,0 0 1,0 0-1,1 0 1,-1 0-1,1 1 1,-1-1 0,1 1-65,-2 2 191,0 0 0,0 1 0,1 0 0,-1-1 0,1 1 0,1 0 0,-1 0 0,1 0 0,0 1 0,1-1 0,-1 0 1,1 0-1,1 0 0,-1 0 0,1 1 0,0-1 0,0 0 0,1 0 0,0 0 0,0-1 0,0 1 0,0 0 1,1-1-1,0 1 0,1-1 0,-1 0 0,1 0 0,0 0 0,0-1 0,0 1 0,1-1 0,2 2-191,83 25 1125,-42-33-4952,-28-8-2092,-4-7-3777,-7-1-3257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5:5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12038,'4'-5'7247,"5"-9"-5244,-5 8-1030,1 1-791,0 1 0,1-1 0,-1 1 1,1 0-1,0 1 0,0-1 0,1 1 0,-1 1 0,1-1 1,-1 1-1,1 0 0,0 0 0,0 1 0,7-1-182,-8 4 47,-1-1 0,1 1-1,-1 0 1,0 0 0,1 1-1,-1 0 1,0 0 0,-1 0-1,1 0 1,0 1-1,-1 0 1,0 0 0,0 0-1,0 0 1,0 1 0,-1-1-1,0 1 1,0 0 0,0 0-1,0 0 1,-1 0 0,0 1-1,0-1 1,0 1-1,-1 0 1,0-1 0,1 5-47,11 22 53,18 50 11,-30-82-66,-1 0 0,1 0 1,-1 0-1,1 1 0,-1-1 0,1 0 0,-1 0 1,1-1-1,-1 1 0,1 0 0,-1 0 0,1 0 1,-1 0-1,0 0 0,1 0 0,-1-1 1,1 1-1,-1 0 0,1 0 0,-1-1 0,0 1 1,1 0-1,-1 0 0,0-1 0,1 1 0,-1 0 1,0-1-1,1 1 0,-1-1 0,0 1 0,0 0 1,1-1-1,-1 1 0,0-1 0,0 1 1,0-1-1,0 1 0,0-1 0,0 1 0,1-1 1,-1 1-1,0-1 0,0 1 0,0 0 0,-1-1 1,1 1-1,0-1 0,0 1 0,0-1 0,0 1 1,0-1-1,-1 1 0,1-1 0,0 1 0,0 0 1,0-1-1,-1 1 0,1-1 0,0 1 1,-1 0-1,1-1 0,0 1 0,-1 0 0,1 0 1,-1-1-1,1 1 0,0 0 0,-1 0 0,1-1 1,-1 1 1,-5-6 1,1-1 1,-2 2-1,1-1 0,-1 0 1,1 1-1,-1 1 1,-1-1-1,1 1 1,-1 0-1,0 0 1,1 1-1,-1 0 1,-1 1-1,1 0 1,0 0-1,-1 1 1,1 0-1,-1 0 0,1 1 1,-7 0-2,12 0 69,-1 1 1,1-1-1,0 1 0,0-1 1,-1 1-1,1 0 0,0 0 0,0 1 1,0-1-1,0 1 0,0-1 1,0 1-1,1 0 0,-1 0 1,0 0-1,1 0 0,0 1 1,-1-1-1,1 1 0,0-1 1,0 1-1,0 0 0,1 0 0,-1 0 1,1 0-1,-1 0 0,1 0 1,0 0-1,0 0 0,1 0 1,-1 1-1,1-1 0,-1 0 1,1 1-1,0-1 0,0 0 1,0 1-1,1-1 0,-1 0 1,1 0-1,0 1 0,0-1 0,0 0 1,0 0-1,1 0 0,-1 0 1,1 0-1,0 0 0,0-1 1,0 1-1,0 0 0,0-1 1,1 1-70,3-1-104,-1 0 1,1 0 0,-1-1 0,1 0 0,-1 0-1,1-1 1,0 1 0,-1-1 0,1 0 0,0-1-1,-1 0 1,1 1 0,0-2 0,-1 1 0,1-1-1,-1 0 1,0 0 0,1 0 0,-1-1 0,0 1-1,0-1 1,-1-1 0,1 1 0,-1-1 0,0 1-1,3-4 104,13-6-2049,40-21-6932,-40 23 3971,11-6-6016</inkml:trace>
  <inkml:trace contextRef="#ctx0" brushRef="#br0" timeOffset="347.691">535 152 10869,'-30'-8'8354,"1"7"-3647,26 2-4553,0-1-1,0 1 1,0 0 0,0-1 0,0 1-1,1 1 1,-1-1 0,0 0-1,0 1 1,1 0 0,-1-1 0,1 1-1,0 0 1,-1 0 0,1 0 0,0 1-1,0-1 1,0 0 0,1 1-1,-1-1 1,1 1 0,-1 0 0,1 0-1,0-1 1,0 1 0,0 0 0,0 0-1,0 0-153,-2 6 131,0-1 0,0 1-1,1-1 1,0 1 0,0 0 0,1 0-1,1 0 1,-1 0 0,1 0 0,1 0-1,-1 0 1,2 0 0,-1 0-1,1-1 1,1 1 0,-1 0 0,1-1-1,3 6-130,-3-13-32,0 1 0,0 0-1,-1 0 1,1-1 0,0 0 0,0 1-1,0-1 1,1 0 0,-1-1-1,0 1 1,0-1 0,1 1-1,-1-1 1,0 0 0,0 0 0,1 0-1,-1-1 1,0 1 0,0-1-1,0 1 1,1-1 0,-1 0 0,0-1-1,0 1 1,0 0 0,0-1-1,-1 0 1,1 1 0,0-1-1,1-2 33,45-41-6781,-26-6-7276,-16 28 5293</inkml:trace>
  <inkml:trace contextRef="#ctx0" brushRef="#br0" timeOffset="764.049">606 1 10277,'17'47'8807,"-3"0"-3807,15 176-898,-26-190-3843,8-61-198,34-122-2206,-45 149 2124,0-1-1,-1 1 1,1 0 0,0 0-1,0-1 1,0 1-1,0 0 1,0-1-1,1 1 1,-1 0-1,0 0 1,0-1-1,1 1 1,-1 0-1,1 0 1,-1-1-1,1 1 1,0 0 0,-1 0-1,1 0 1,0 0-1,0 0 1,0 0-1,0 0 1,0 0-1,0 0 1,0 1-1,0-1 1,0 0-1,0 1 1,0-1-1,0 1 1,1-1 0,-1 1-1,0-1 1,0 1-1,1 0 1,-1-1-1,0 1 1,1 0-1,-1 0 1,0 0-1,1 0 1,-1 0-1,0 1 1,0-1-1,1 0 1,-1 1 0,0-1-1,0 0 1,1 1-1,-1 0 1,0-1-1,0 1 1,0 0-1,0-1 1,0 1-1,0 0 1,0 0-1,0 0 1,0 0-1,0 0 1,0 0 0,-1 0-1,1 1 22,4 11 299,0 1 0,-1 1-1,-1-1 1,0 0 0,-1 1 0,0 0 0,-2 0-1,0 4-298,3 20 11,9-57-16280,-8 4 5187</inkml:trace>
  <inkml:trace contextRef="#ctx0" brushRef="#br0" timeOffset="1071.321">908 203 12454,'9'37'9435,"-3"0"-5607,3 14-2060,-8-90-11055,-2 20 2366,0-4-4340</inkml:trace>
  <inkml:trace contextRef="#ctx0" brushRef="#br0" timeOffset="1072.321">914 92 9796,'1'1'2129,"2"3"-32,-2-2-1953,-1-1-2080,3 1-1858,0-1-4626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5:5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159 117 8628,'0'0'111,"1"0"117,-1 0-1,1 1 1,-1-1 0,1 0 0,-1 1 0,1-1-1,0 0 1,-1 0 0,1 1 0,-1-1 0,1 0 0,0 0-1,-1 0 1,1 0 0,0 0 0,-1 0 0,1 0-1,-1 0 1,1 0 0,0 0 0,-1 0 0,1 0 0,-1-1-1,1 1 1,0 0 0,-1 0 0,1-1 0,-1 1-1,1 0 1,-1-1 0,1 1 0,-1 0 0,1-1 0,-1 1-1,1-1 1,-1 1 0,0-1 0,1 1 0,-1-1-1,0 1 1,1-1 0,-1 1 0,0-1 0,0 0 0,1 1-1,-1-1 1,0 1 0,0-1 0,0 0 0,0 1-1,0-1 1,0 1 0,0-1 0,0 0 0,0 1 0,0-1-1,0 0 1,0 1 0,-1-1 0,1 1 0,0-1-1,0 1 1,-1-1 0,1 0 0,0 1 0,-1-1-1,1 1 1,0-1 0,-1 1 0,1-1-228,-7-1 184,1 1 0,-1 0 0,0 0 0,1 0 0,-1 0 0,0 1 1,1 0-1,-1 1 0,0-1 0,1 1 0,-1 1 0,1-1 0,-1 1 0,-2 1-184,4 1 31,-1-1 0,1 1 0,0 0 0,0 0 0,0 1 0,0 0-1,1-1 1,0 1 0,0 1 0,0-1 0,0 1 0,1-1 0,0 1 0,0 0 0,1 0 0,0 1 0,0-1-1,0 0 1,1 1 0,0-1 0,0 1 0,0-1 0,1 1 0,0-1 0,1 1 0,-1 0 0,1-1-1,0 1 1,1-1 0,-1 0 0,1 1 0,1-1 0,-1 0 0,1 0 0,0-1 0,1 1 0,-1 0-1,1-1 1,0 0 0,0 0 0,1 0 0,-1 0 0,1-1 0,0 0 0,1 0 0,-1 0 0,1-1 0,3 3-32,-5-5-34,1 1-1,-1-1 1,0 0-1,1 0 1,-1 0-1,1-1 0,-1 0 1,1 1-1,0-2 1,-1 1-1,1 0 0,-1-1 1,0 0-1,1 0 1,-1 0-1,1-1 0,-1 1 1,0-1-1,0 0 1,1-1 35,13-7-5344,-2-2-5053,-8 6-1881</inkml:trace>
  <inkml:trace contextRef="#ctx0" brushRef="#br0" timeOffset="563.294">413 110 9396,'-22'-6'10836,"-20"31"-7437,39-22-2798,-1-1-539,0 1-1,0 0 0,1-1 0,-1 2 0,1-1 0,0 0 0,0 1 0,0-1 0,0 1 0,1 0 1,-1 0-1,1 0 0,0 0 0,0 1 0,1-1 0,-1 0 0,1 1 0,0-1 0,0 1 1,1-1-1,-1 1 0,1 0 0,0-1 0,0 1 0,1 0 0,-1-1 0,1 1 0,0-1 0,0 1 1,1-1-1,-1 1 0,1-1 0,0 0 0,0 0 0,0 0 0,1 0 0,-1 0 0,1 0 1,0-1-1,0 1 0,0-1 0,1 0 0,-1 0 0,1 0 0,0-1 0,0 1 0,0-1 0,0 0 1,0 0-1,0 0 0,1 0 0,0 0-61,1-2 2,-1 1 0,0-1 0,1 0 0,-1 0 1,0 0-1,1-1 0,-1 0 0,0 0 0,0 0 0,0-1 0,1 0 1,-2 0-1,1 0 0,0 0 0,0-1 0,-1 0 0,1 0 0,-1 0 0,0-1 1,0 1-1,0-1 0,-1 0 0,1 0 0,-1 0 0,0 0 0,0-1 1,0 0-1,-1 1 0,1-1 0,-1 0 0,0 0 0,-1 0 0,1 0 0,-1 0 1,0-1-1,-1 1 0,1 0 0,-1-1 0,0 1 0,0 0 0,0-1 1,-1 1-1,0 0 0,0 0 0,0-1 0,-1 1 0,0 0 0,0 0 0,0 0 1,-3-4-3,3 6-3,-1-1 0,0 0 0,0 1 0,0 0 0,0 0 0,-1 0 0,1 0 0,-1 0 0,0 1 0,0 0 0,0 0 0,0 0 0,0 0 0,0 0 1,-3 0 2,-24 9-3841,35-8-9079,0-1 2224</inkml:trace>
  <inkml:trace contextRef="#ctx0" brushRef="#br0" timeOffset="950.359">607 97 9556,'2'5'10545,"4"19"-7502,-6-12-2767,0 1-1,1 0 1,0 0-1,1-1 1,0 1-1,1-1 1,0 0-1,1 1 1,0-1-1,1-1 1,1 1 0,0-1-1,0 0 1,3 2-276,-8-11 3,0-1 0,1 0 0,-1 0 0,0 0 0,1 0 0,-1 0 0,1 0 0,-1-1 0,1 1 0,-1 0 0,1-1 0,0 1 0,-1-1 0,1 0 0,0 1 0,-1-1 0,1 0 0,0 0 0,-1 0 0,1 0 0,0-1 0,-1 1 1,1 0-1,0-1 0,-1 1 0,1-1 0,-1 1 0,1-1 0,-1 0 0,1 0 0,-1 1 0,1-1 0,-1 0 0,0-1 0,1 1 0,-1 0 0,0 0 0,0 0 0,0-1-3,42-53 36,-23-43 109,-27 55-2563,6 36-1932,2-3-7056,1 3 2295</inkml:trace>
  <inkml:trace contextRef="#ctx0" brushRef="#br0" timeOffset="1195.113">886 1 11829,'20'74'11455,"-10"41"-7156,2 3-3418,-4-94-2451,-2-22-3393,2-7-5597,-4-1-795</inkml:trace>
  <inkml:trace contextRef="#ctx0" brushRef="#br0" timeOffset="1467.163">1173 165 11973,'-9'-13'8396,"-35"0"-3231,40 16-5029,-1-1 1,1 1-1,-1 0 0,1 0 0,0 0 0,0 0 0,1 1 0,-1-1 1,1 1-1,-1 0 0,1 0 0,1 1 0,-1-1 0,0 1 0,1-1 1,0 1-1,0 0 0,1 0 0,-1 0 0,1 0 0,0 0 0,0 0 1,1 0-1,-1 0 0,1 0 0,0 0 0,1 0 0,-1 0 0,1 0 1,0 0-1,0 0 0,1 0 0,-1 0 0,1 1-136,0-3 5,0 0 0,1 0 0,-1 0 0,1-1 1,-1 1-1,1-1 0,0 1 0,0-1 0,0 0 0,0 0 0,1 0 0,-1 0 0,0-1 0,1 1 0,-1-1 0,1 0 1,0 0-1,-1 0 0,1-1 0,0 1 0,0-1 0,-1 0 0,1 0 0,0 0 0,0 0 0,-1-1 0,3 0-5,-3 0-295,0 1-1,0-1 0,0 0 0,-1 0 0,1 0 0,0 0 0,0-1 1,-1 1-1,1-1 0,-1 0 0,0 0 0,1 0 0,-1 0 1,0 0-1,0 0 0,0 0 0,-1-1 0,1 1 0,0-1 1,-1 1-1,0-1 0,1 0 0,-1 0 296,6-23-4991,-2-3-3653,-1 3-1201</inkml:trace>
  <inkml:trace contextRef="#ctx0" brushRef="#br0" timeOffset="2193.383">1193 3 14054,'19'49'8554,"-5"0"-3536,9 104-2125,-8-49-1947,-15-102-1002,3 17-745,-4-15-2486,-2-11-4054,0-3-455,1-3-4372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0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8324,'2'1'9060,"0"4"-3992,5 20-2992,-4-13-886,0 2-988,2 0 0,0 0-1,1-1 1,0 0-1,1 0 1,0 0-1,1-1 1,0 0 0,4 2-202,-12-14 0,1 1 1,-1 0-1,1-1 0,-1 1 1,1-1-1,0 1 1,-1-1-1,1 1 1,0-1-1,0 1 1,-1-1-1,1 0 1,0 0-1,0 1 1,0-1-1,-1 0 1,1 0-1,0 0 0,0 0 1,0 0-1,0 0 1,-1 0-1,1 0 1,0 0-1,0 0 1,0 0-1,-1 0 1,1-1-1,0 1 1,0 0-1,0-1 0,-1 1 1,1 0-1,0-1 1,-1 1-1,1-1 1,0 1-1,-1-1 1,1 0-1,-1 1 1,1-1-1,-1 0 1,1 1-1,-1-1 1,1 0-1,-1 1 0,1-1 1,-1 0-1,0 0 1,0 0-1,1 1 1,-1-1-1,0 0 0,13-51 13,-11 45-13,-1-2 3,-1 5 0,1 0 0,-1 0 0,0 0 0,1 1 0,0-1 1,0 0-1,0 1 0,0-1 0,1 1 0,0-1 0,-1 1 0,1 0 0,0-1 0,0 1 0,1 0 0,-1 0 1,1 1-1,2-3-3,23 38 64,-9 9-26,-17-35-35,0 0 0,1-1 0,-1 1 0,2-1-1,-1 1 1,1-1 0,0 0 0,0 0-1,0-1 1,1 1 0,0-1 0,1 0-3,-6-4 1,1 0 1,0-1-1,0 1 1,0-1 0,-1 0-1,1 1 1,0-1-1,0 0 1,0 1-1,0-1 1,0 0 0,0 0-1,0 0 1,0 0-1,0 0 1,-1 0-1,1 0 1,0 0 0,0 0-1,0 0 1,0 0-1,0-1 1,0 1-1,0 0 1,0-1 0,-1 1-1,1-1 1,0 1-1,0-1 1,0 1-1,-1-1 1,1 1 0,0-1-1,-1 0 1,1 0-1,-1 1 1,1-1-1,-1 0 1,1 0 0,-1 1-1,1-1 1,-1 0-1,1 0 1,-1 0-1,0 0 1,0 0 0,0 0-3,13-53 216,-11 40-180,4-9-41,5-30-2515,-3 45-8550,-6 7 7084,1-1-6500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40 11541,'-13'-20'6971,"-4"9"-3498,16 11-3422,-1-1 0,1 1-1,-1-1 1,1 1 0,-1 0-1,1 0 1,-1 0 0,1 0 0,-1 0-1,1 0 1,-1 1 0,1-1-1,-1 0 1,1 1 0,-1-1 0,1 1-1,-1-1 1,1 1 0,-1 0-1,1 0 1,0 0 0,0 0 0,-1 0-1,1 0 1,0 0 0,0 0-1,0 0 1,0 0 0,0 0 0,0 1-1,1-1 1,-1 0 0,0 1-1,1-1 1,-1 1 0,0-1 0,1 2-51,-4 11 269,1-1 0,0 1 0,2 0 0,-1 0 0,2 0 0,-1 0 0,2 0 0,0 0 0,1-1 0,0 1 0,3 6-269,4 52 618,-7-65-3925,-3-26-10380,0 11 3258</inkml:trace>
  <inkml:trace contextRef="#ctx0" brushRef="#br0" timeOffset="262.994">0 202 11269,'4'0'10502,"10"0"-6586,2-1-3012,19-3-1020,-24 2-4276,1 0-5616,-3 0-2051</inkml:trace>
  <inkml:trace contextRef="#ctx0" brushRef="#br0" timeOffset="516.721">214 198 12662,'23'11'8409,"-21"-10"-8353,1 0 0,0 0 1,-1-1-1,1 1 1,0-1-1,-1 1 0,1-1 1,0 0-1,0 0 0,-1 0 1,1-1-1,0 1 1,-1-1-1,1 1 0,0-1 1,-1 0-1,1 0 1,-1 0-1,1 0 0,-1 0 1,1-1-1,-1 1 1,0-1-57,-1 1 14,-1 0 1,1 0 0,0 0 0,-1 1-1,1-1 1,-1 0 0,0 0 0,1-1-1,-1 1 1,0 0 0,1 0 0,-1 0-1,0 0 1,0 0 0,0 0 0,0 0 0,0 0-1,0 0 1,0 0 0,-1 0 0,1 0-1,0-1 1,-1 1 0,1 0 0,0 0-1,-1 0 1,1 1 0,-1-1 0,0 0-1,1 0 1,-1 0 0,0 0 0,1 0-1,-1 1 1,0-1 0,0 0 0,0 1-1,0-1 1,0 0 0,0 1 0,0-1 0,0 1-1,0 0 1,0-1 0,0 1 0,-1 0-15,-49-10 1340,47 11-1214,1 0 0,0 1 1,0-1-1,-1 1 0,1-1 0,0 1 0,0 0 0,1 0 0,-1 1 1,0-1-1,1 0 0,-1 1 0,1-1 0,0 1 0,0 0 0,0 0 1,0 0-1,0 0 0,1 0 0,0 0 0,-1 1 0,1-1 0,0 0 1,0 1-1,1-1 0,-1 1 0,1-1 0,0 1 0,0-1 1,0 1-1,0-1 0,0 1 0,1-1 0,0 1 0,-1-1 0,1 0 1,1 1-1,-1-1 0,1 1-126,-1-1 18,0 0 1,0 0 0,0 0 0,0 0-1,1-1 1,-1 1 0,1 0-1,0-1 1,0 0 0,0 1-1,0-1 1,0 0 0,0 0-1,1 0 1,-1 0 0,1 0-1,-1-1 1,1 1 0,-1-1-1,1 0 1,0 1 0,0-1-1,0 0 1,0-1 0,0 1-1,0-1 1,0 1 0,0-1-1,2 0-18,29-8-4608,-15-6-7549,-10 5-910</inkml:trace>
  <inkml:trace contextRef="#ctx0" brushRef="#br0" timeOffset="1033.62">408 1 11397,'3'19'8417,"-3"12"-4871,1 5-2233,24 163 1845,-16-189-6846,-11-35-9247,-2 15 1743</inkml:trace>
  <inkml:trace contextRef="#ctx0" brushRef="#br0" timeOffset="1318.782">384 164 12358,'5'4'8083,"3"-1"-4023,24 0-2778,-26-3-378,48 0-1952,-36-2-3481,0-1-5216,-10 0-1604</inkml:trace>
  <inkml:trace contextRef="#ctx0" brushRef="#br0" timeOffset="1519.391">585 152 12678,'4'28'9130,"-1"1"-5507,6 38-3616,-6-75-14368,-2 1 3300</inkml:trace>
  <inkml:trace contextRef="#ctx0" brushRef="#br0" timeOffset="1704.348">591 58 10357,'-2'5'0,"2"2"-1473,0 0-7395</inkml:trace>
  <inkml:trace contextRef="#ctx0" brushRef="#br0" timeOffset="2553.232">685 104 10405,'7'-4'7202,"-2"9"-3780,4 24-1493,-9-29-1858,16 137 1759,-15-155-1822,2 0 0,0 1 0,1 0-1,0-1 1,2 1 0,0 1-1,0-1 1,2 1 0,3-4-8,-11 20-2,0-1 1,0 0-1,0 1 0,0-1 1,0 0-1,1 1 0,-1-1 1,0 0-1,0 1 1,1-1-1,-1 1 0,0-1 1,1 1-1,-1-1 0,1 1 1,-1-1-1,1 1 1,-1-1-1,1 1 0,-1-1 1,1 1-1,-1 0 0,1-1 1,0 1-1,-1 0 1,1 0-1,0-1 0,-1 1 1,1 0-1,0 0 0,-1 0 1,1 0-1,0 0 1,-1 0-1,1 0 0,0 0 1,-1 0-1,1 0 0,0 0 1,-1 0-1,1 1 1,-1-1-1,1 0 0,0 0 1,-1 1-1,1-1 0,-1 0 1,1 1-1,0-1 1,-1 1-1,1-1 0,-1 1 1,0-1-1,1 1 0,-1-1 1,1 1-1,-1-1 1,0 1-1,1-1 0,-1 1 1,0 0-1,1-1 1,-1 1 1,16 41-18,2 72-1,-18-114 19,0 0 1,0-1-1,0 1 0,0 0 1,1-1-1,-1 1 1,0 0-1,0-1 0,0 1 1,0 0-1,0-1 0,1 1 1,-1 0-1,0-1 0,0 1 1,1 0-1,-1 0 0,0-1 1,0 1-1,1 0 1,-1 0-1,0-1 0,1 1 1,-1 0-1,0 0 0,1 0 1,-1 0-1,0 0 0,1-1 1,-1 1-1,0 0 1,1 0-1,-1 0 0,0 0 1,1 0-1,-1 0 0,1 0 1,-1 0-1,0 0 0,1 1 1,-1-1-1,0 0 0,1 0 1,-1 0-1,0 0 1,1 0-1,-1 1 0,0-1 1,1 0-1,-1 0 0,0 0 1,1 1-1,-1-1 0,0 0 1,0 0-1,0 1 0,1-1 1,-1 0-1,0 1 1,0-1-1,0 0 0,1 1 0,10-33 35,-11 32-36,7-36-11,-7 30 16,1 0 0,0 0 1,0 0-1,0 1 0,0-1 1,1 0-1,0 1 0,0-1 1,1 1-1,-1 0 0,1-1 1,0 1-1,1 0 0,-1 1 1,1-1-1,0 1 0,0-1-4,-3 5 25,0-1 1,1 1-1,-1-1 0,0 1 0,0 0 0,0-1 0,0 1 0,1 0 0,-1 0 0,0 0 0,0 0 0,1 0 0,-1 0 0,0 0 0,0 0 0,1 0 1,-1 1-1,0-1 0,0 0 0,0 1 0,1-1 0,-1 1 0,0-1 0,0 1 0,0 0 0,0-1 0,0 1 0,0 0 0,0 0 0,0 0 0,-1 0 1,1 0-1,0 0 0,0 0 0,-1 0 0,1 0 0,-1 0 0,1 0 0,-1 0 0,1 0 0,-1 1 0,0-1 0,1 0 0,-1 0 0,0 1-25,13 57 1519,-9-7-3130,0-59-12284,-2 4 1863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0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12134,'4'31'8799,"0"-1"-4707,1 60-3567,-6-130-15569,1 22 4554</inkml:trace>
  <inkml:trace contextRef="#ctx0" brushRef="#br0" timeOffset="384.398">15 48 10405,'0'3'2369,"0"2"-128,2-1-1681,0 2-2545,0-1-2145,0-2-5314</inkml:trace>
  <inkml:trace contextRef="#ctx0" brushRef="#br0" timeOffset="678.678">175 19 11925,'18'47'9815,"-7"4"-5149,-3 106-3688,-8-130-277,-6-18-5055,-1-28-9042,5 8 3077</inkml:trace>
  <inkml:trace contextRef="#ctx0" brushRef="#br0" timeOffset="679.678">117 163 12406,'3'2'7542,"4"0"-3724,21-1-2582,-24-1-498,1 1-918,50-5-866,-38-4-3592,-4-6-4823,-6 4-938</inkml:trace>
  <inkml:trace contextRef="#ctx0" brushRef="#br0" timeOffset="986.013">300 0 11253,'-1'9'7366,"8"14"-4477,-3-9-1683,19 203 3239,-23-218-4440,1 0-1,-1 1 1,1-1 0,-1 1-1,1 0 1,-1-1 0,1 1 0,0-1-1,-1 1 1,1 0 0,0-1-1,-1 1 1,1 0 0,0 0-1,-1 0 1,1-1 0,0 1-1,0 0 1,-1 0 0,1 0-1,0 0 1,0 0 0,-1 0-1,1 1 1,0-1 0,-1 0-1,1 0 1,0 0 0,0 1-1,-1-1 1,1 0 0,-1 1-1,1-1 1,0 1 0,-1-1-1,1 0 1,-1 1 0,1-1 0,-1 1-1,1 0 1,-1-1 0,1 1-1,-1-1 1,0 1 0,1 0-1,-1-1 1,0 1 0,1 0-1,-1-1 1,0 1 0,0 0-1,0 0 1,0-1 0,1 1-1,-1 0 1,0 0 0,-1-1-1,1 1 1,0 0 0,0-1-1,0 1 1,0 0 0,0 0-1,-1-1 1,1 1 0,0 0-1,-1-1 1,1 1 0,-1 0-5,15-59-72,-12 48 37,0 0 1,0 0 0,0 0 0,1 0 0,1 1 0,0-1 0,0 1 0,1 0 0,0 0-1,1 0 35,-5 8 0,-1 0-1,1 0 1,0 0-1,0 0 1,0 0 0,0 0-1,0 1 1,1-1-1,-1 0 1,0 1-1,0-1 1,0 1-1,1-1 1,-1 1-1,0 0 1,1-1-1,-1 1 1,0 0-1,1 0 1,-1 0-1,0 0 1,1 0-1,-1 0 1,0 0-1,0 0 1,1 1-1,-1-1 1,0 1 0,1-1-1,-1 1 1,0-1-1,0 1 1,0-1-1,0 1 1,0 0-1,1 0 1,-1 0-1,-1 0 1,1 0-1,0 0 1,0 0-1,0 0 1,0 0-1,0 0 1,32 52 595,11 98 659,-47-157-3347,-7-9-11954,9 13 11634,-6-7-7914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9540,'5'-6'9464,"-1"16"-5292,4 29-3139,-7-28-143,31 138 52,-32-166-934,2 0-1,0 0 1,0 1-1,2-1 1,0 1-1,1 0 1,0 0-1,2 0 1,0 1-1,0 0 1,3-2-8,-9 15-25,1-1 0,0 0 1,0 1-1,0-1 0,0 1 0,1 0 1,-1 0-1,1 0 0,-1 0 0,1 0 1,0 0-1,-1 0 0,1 1 0,0 0 0,0-1 1,0 1-1,0 0 0,0 1 0,1-1 1,-1 0-1,0 1 0,0 0 0,0 0 1,1 0-1,-1 0 0,0 0 0,0 1 1,1-1-1,-1 1 0,0 0 0,0 0 0,0 0 1,0 0-1,0 1 0,0-1 0,-1 1 1,1 0-1,0 0 0,-1 0 0,1 0 1,-1 0-1,0 0 0,1 1 0,-1-1 1,0 1-1,0 1 25,25 17-5606,-12-18-3462,-7-3-1227</inkml:trace>
  <inkml:trace contextRef="#ctx0" brushRef="#br0" timeOffset="417.715">309 198 10245,'41'10'8870,"27"-20"-7344,-65 10-1307,-2 0-213,1 0 0,-1 0-1,0 0 1,0 1 0,1-1 0,-1 0-1,0-1 1,1 1 0,-1 0-1,0 0 1,0 0 0,1-1 0,-1 1-1,0-1 1,0 1 0,0-1 0,1 1-1,-1-1 1,0 0 0,0 1-1,0-1 1,0 0 0,0 0 0,0 0-1,0 0 1,-1 0 0,1 0 0,0 0-1,-1 0 1,1 0 0,0 0-1,-1-1 1,1 1 0,-1 0 0,0 0-1,1 0 1,-1-1 0,0 1-1,0 0 1,1-1 0,-1 1 0,0 0-1,-1 0 1,1-1 0,0 1 0,0 0-1,0 0 1,-1-1 0,1 1-1,-1 0 1,1 0 0,-1-1 0,1 1-1,-1 0 1,0 0-6,-3-1 97,0 0-1,0 0 1,0 0-1,-1 1 1,1 0 0,0 0-1,-1 0 1,1 1-1,-1-1 1,1 1 0,-1 0-1,1 0 1,-1 1-1,1-1 1,-1 1 0,1 0-1,0 0 1,-1 0-1,1 1 1,0 0-1,0-1 1,0 2 0,0-1-1,0 0 1,0 1-1,1-1 1,-1 1 0,1 0-1,0 1 1,0-1-1,0 0 1,0 1 0,1 0-1,-2 1-96,2 1 147,1-1 0,0 1 1,0-1-1,0 1 0,0 0 0,1 0 0,0-1 0,0 1 0,1 0 0,0 0 0,-1-1 0,2 1 1,-1 0-1,1-1 0,0 0 0,0 1 0,1-1 0,-1 0 0,1 0 0,0 0 0,0 0 0,1-1 1,0 1-1,-1-1 0,2 0 0,-1 0 0,0 0 0,1-1 0,3 3-147,-4-5-212,-1 0 0,0 0-1,0-1 1,1 1 0,-1-1-1,0 0 1,1 1 0,-1-2-1,0 1 1,1 0 0,-1-1 0,0 1-1,0-1 1,1 0 0,-1 0-1,0 0 1,0-1 0,0 1-1,0-1 1,0 0 0,1 0 212,17-13-5112,-4 0-3766,-6 1-1383</inkml:trace>
  <inkml:trace contextRef="#ctx0" brushRef="#br0" timeOffset="765.378">659 122 11973,'-16'2'7871,"-1"6"-3977,-22 32-1223,38-38-2662,1 1 0,0 0-1,0-1 1,0 1-1,0-1 1,0 1-1,0-1 1,1 1-1,-1 0 1,1-1-1,0 0 1,0 1 0,0-1-1,0 1 1,0-1-1,0 0 1,1 0-1,-1 0 1,1 1-1,-1-2 1,1 1-1,0 0 1,0 0 0,0 0-1,0-1 1,0 1-1,0-1 1,0 0-1,1 1 1,-1-1-1,0 0 1,1 0-1,-1-1 1,1 1-1,-1 0 1,1-1 0,-1 0-1,1 1 1,0-1-9,42 25 37,-44-22-29,0-1-1,0 0 0,0 0 0,-1 1 1,1-1-1,-1 0 0,1 1 0,-1-1 1,0 0-1,0 1 0,0-1 0,0 0 1,-1 1-1,1-1 0,-1 0 0,1 1 1,-1-1-1,0 0 0,0 0 0,0 1 1,0-1-1,0 0 0,0 0 0,0 0 1,-1 0-1,1 0 0,-1-1 1,0 1-1,1 0 0,-1-1 0,0 1 1,0-1-1,0 0 0,0 0 0,0 1 1,0-1-1,0 0 0,-1-1 0,1 1 1,0 0-1,-1-1 0,1 1 0,0-1 1,-1 0-1,1 0 0,0 0 0,-1 0 1,1 0-1,-1 0 0,1-1 0,0 1 1,-1-1-1,1 1 0,0-1 1,0 0-1,0 0 0,-1 0 0,1 0 1,0-1-1,0 1 0,-1-2-7,-2-31-6149,24-3-3538,-17 34 8123,11-18-8243</inkml:trace>
  <inkml:trace contextRef="#ctx0" brushRef="#br0" timeOffset="1320.033">746 154 11221,'15'19'8754,"2"19"-4903,-8-17-2383,0 0-473,-8-17-916,0-1 0,0 1 0,0-1 0,0 0 0,0 1 1,1-1-1,0 0 0,-1 0 0,1 0 0,0 0 0,1 0 0,-1-1 1,0 1-1,1 0 0,-1-1 0,1 0 0,0 0 0,0 0 0,0 0 0,0 0 1,0 0-1,0-1 0,1 1 0,-1-1 0,0 0 0,3 0-79,-2-1 5,-1 0 0,1 0 0,-1 0 0,0-1 0,1 0 0,-1 1 0,0-1 0,1-1 0,-1 1-1,0 0 1,0-1 0,0 0 0,0 1 0,-1-1 0,1 0 0,0 0 0,-1-1 0,1 1 0,-1-1 0,0 1-1,0-1 1,0 0 0,0 0 0,0 0 0,0 0 0,-1 0 0,0 0 0,1 0 0,-1 0 0,0-1-5,1-6-66,0 0 1,0 0-1,-1 1 1,0-1 0,-1 0-1,0 0 1,-1 0-1,1 0 1,-2 0-1,0-1 66,0 6-789,1 3-2947,1 1-8514,0 0 1202</inkml:trace>
  <inkml:trace contextRef="#ctx0" brushRef="#br0" timeOffset="1868.15">1038 33 8852,'15'26'10162,"-5"5"-4550,-1 70-2727,-8-65-1842,4 53-1141,-2-97-6971,3-15 708,-3 3 128,2-4-2544</inkml:trace>
  <inkml:trace contextRef="#ctx0" brushRef="#br0" timeOffset="1869.15">1230 0 11221,'22'44'12380,"-8"35"-9097,-9-35-2194,3 10-534,-1-1-593,1-18-2950,-10-42-5979,-2-4 1858,0-1-2301</inkml:trace>
  <inkml:trace contextRef="#ctx0" brushRef="#br0" timeOffset="1870.15">1201 157 12278,'3'2'3697,"1"0"209,2-1-977,4 0-816,0-1-608,1 2-368,1 0-337,2 0-336,-2 0-160,0 0-96,-2-2-96,-3 0-384,0 0-400,0-2-1297,0-3-2209,7-3-3217,3-5-7556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1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10597,'-3'0'639,"0"-1"0,0 0 0,0 1 1,0 0-1,-1 0 0,1 0 0,0 0 1,0 0-1,0 0 0,0 1 0,0 0 0,0-1 1,-1 1-1,2 0 0,-1 1 0,0-1 1,0 0-1,-2 3-639,-31 44 3498,33-41-3459,1-1 0,0 0-1,1 1 1,0 0 0,0-1-1,0 1 1,1 0 0,0-1-1,0 1 1,0 0 0,1-1-1,0 1 1,1-1 0,-1 1-1,1-1 1,1 1 0,-1-1-1,1 1-38,2-3 3,0 1-1,-1-1 1,2 0-1,-1 0 1,0-1-1,1 0 1,-1 0-1,1 0 1,0 0 0,0-1-1,0 0 1,1 0-1,-1-1 1,0 0-1,1 0 1,-1 0-1,0-1 1,1 0-1,-1 0 1,1-1-1,-1 1 1,1-1-1,-1-1 1,0 1-1,0-1 1,0 0-1,0-1 1,0 0-1,0 0 1,0 0-1,-1 0 1,0-1-1,1 0 1,-2 0-1,4-2-2,-5 2-19,-1 0 0,1 0 0,0 0 0,-1 0-1,0 0 1,0 0 0,0 0 0,-1-1 0,1 1-1,-1-1 1,0 1 0,-1-1 0,1 0 0,-1 1-1,1-1 1,-1 0 0,-1 1 0,1-1 0,-1 0-1,0 1 1,0-1 0,0 1 0,0-1 0,-1 1-1,0 0 1,0 0 0,0-1 0,-1 1 0,1 0 0,-1 1-1,0-1 1,0 0 0,0 1 0,0 0 0,-1 0-1,1 0 1,-1 0 0,0 0 0,0 1 0,0-1-1,0 1 1,0 0 0,-1 1 0,1-1 0,-1 1-1,-2-1 20,-4 1-1167,14-5-15412,3 1 8839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1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9252,'39'68'10071,"-21"51"-5396,-18-118-4577,-1-18 62,-2-9 48,1 17-94,1 0 0,0 0 0,0-1 0,1 1 0,0 0 0,0-1 0,1 1 0,1 0 0,0-1 0,0 1 0,0 0 0,1 0 0,1 1 0,1-5-114,-3 11 13,-1 0 0,1 0 0,-1 0 1,1 1-1,0-1 0,0 0 0,0 1 0,0 0 0,0-1 0,1 1 1,-1 0-1,0 0 0,0 0 0,1 0 0,-1 0 0,1 1 0,-1-1 1,1 1-1,-1 0 0,1-1 0,-1 1 0,1 0 0,-1 1 0,1-1 1,-1 0-1,1 1-13,42 12-2957,-18-4-2071,-1-5-3526,-6-3-1293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1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8452,'4'48'11180,"11"25"-8332,0-1-2563,-12-61-272,-3-34 24,0 8 116,0 6-112,0 0 0,1-1 0,0 1 1,1 0-1,0 0 0,0 0 0,1 0 0,0 0 1,0 0-1,1 1 0,0 0 0,1 0 0,0 0 0,0 0 1,1 1-1,3-5-41,22 7-1453,-21 10-2845,0 1-4793,-6-3 322</inkml:trace>
  <inkml:trace contextRef="#ctx0" brushRef="#br0" timeOffset="413.27">245 256 10485,'46'8'6765,"-42"-8"-6699,0 1-1,0-1 1,0 0-1,0 0 0,-1 0 1,1-1-1,0 0 1,0 1-1,0-1 1,-1 0-1,1-1 0,0 1 1,-1-1-1,1 1 1,-1-1-1,0 0 0,0-1 1,1 1-1,-1 0 1,-1-1-1,1 0 0,0 1 1,-1-1-1,1 0 1,-1 0-1,0-1 1,0 1-1,0 0 0,0-2-65,-1 3 56,-1 1 0,0-1 0,0 0 0,0 1 0,0-1 0,-1 0 0,1 1 0,0-1 0,-1 1 0,1-1 0,-1 0 0,1 1 0,-1-1 0,0 1 0,1 0 0,-1-1 0,0 1 0,0 0 0,0-1 0,0 1 0,0 0 0,-1 0 0,1 0 0,0 0 0,0 0 0,-1 0 0,1 0 0,-1 0 0,1 1 0,0-1 0,-1 0 0,0 1 0,1-1 0,-1 1 0,1 0 0,-1-1 0,0 1 0,1 0 0,-1 0 0,1 0 0,-1 0 0,-1 1-56,-1-2 154,0 1 1,-1 0-1,1 1 1,0-1-1,-1 1 1,1 0-1,0 0 1,0 0-1,0 0 1,0 1-1,0 0 1,0 0-1,0 0 1,0 0-1,1 0 1,-2 2-155,1 1 203,0 1 1,0-1-1,1 1 1,-1 0-1,1 0 1,0 1-1,1-1 0,0 1 1,0-1-1,0 1 1,1-1-1,0 1 1,0 0-1,1 0 0,-1 0 1,2 0-1,-1-1 1,1 1-1,0 0 1,0 0-1,1-1 0,0 1 1,0-1-1,2 3-203,-2-6 7,1 0 0,-1-1 0,1 0 0,0 1 0,0-1 0,1 0 0,-1-1 0,0 1 0,0 0 1,1-1-1,-1 0 0,1 0 0,-1 0 0,1 0 0,0-1 0,-1 1 0,1-1 0,0 0 0,-1 0 0,1 0 0,0-1 0,-1 1 0,1-1 0,0 0 0,0 0-7,53-23-5341,-21-15-1400,-17 9-1837,-10 11 225</inkml:trace>
  <inkml:trace contextRef="#ctx0" brushRef="#br0" timeOffset="1118.519">669 105 8388,'0'-2'1209,"-11"-29"8320,10 30-9414,0 0 0,1 0 0,-1 0 0,0 0-1,0 0 1,1 0 0,-1 0 0,0 0-1,0 0 1,0 1 0,0-1 0,0 0 0,0 0-1,0 1 1,0-1 0,-1 1 0,1-1-1,0 1 1,0 0 0,0-1 0,-1 1 0,1 0-1,0 0 1,0 0 0,-1 0 0,1 0-1,0 0 1,0 0 0,-1 0 0,1 0 0,0 0-1,0 1 1,-1-1 0,1 1 0,0-1 0,0 1-1,0-1 1,0 1-115,-4 4 165,1-1-1,1 1 1,-1 0-1,1 1 1,0-1-1,0 1 1,0-1-1,1 1 1,0 0-1,0 0 1,0 0-1,1 0 1,0 0-1,0 0 1,1 0-1,-1 0 1,1 0-1,1 1 1,-1-1-1,1 0 1,1 4-165,20 190 1374,-38-240-11185,2 9 5,8 15 1122</inkml:trace>
  <inkml:trace contextRef="#ctx0" brushRef="#br0" timeOffset="1303.34">517 259 7972,'17'5'9211,"12"0"-4605,7 1-1821,19-1-4036,-36-9-3299,-2-4-4141,-9 3-1375</inkml:trace>
  <inkml:trace contextRef="#ctx0" brushRef="#br0" timeOffset="1666.726">749 243 10069,'65'9'8935,"-57"-9"-8635,0-1 0,0-1 0,0 1 0,0-1 0,0-1 0,-1 1 0,1-1 0,-1 0 0,1-1 0,-1 0 0,2-2-300,-8 6 6,-1-1 1,1 1-1,-1 0 1,1-1 0,-1 1-1,1-1 1,-1 0 0,1 1-1,-1-1 1,1 1 0,-1-1-1,0 1 1,1-1 0,-1 0-1,0 1 1,0-1 0,0 0-1,1 1 1,-1-1-1,0 0 1,0 0 0,0 1-1,0-1 1,0 0 0,0 1-1,0-1 1,0 0 0,0 0-1,-1 1 1,1-1 0,0 0-1,0 1 1,-1-1 0,1 0-1,0 1 1,-1-1-1,1 1 1,0-1 0,-1 1-1,1-1 1,-1 1 0,1-1-1,-1 1 1,0-1 0,1 1-1,-1-1 1,1 1 0,-1 0-1,0-1 1,1 1-1,-1 0 1,0 0 0,0-1-7,-36-14-11,34 15 106,-1 0 0,1 1-1,-1-1 1,0 1 0,1 0 0,0-1 0,-1 2-1,1-1 1,0 0 0,-1 1 0,1-1 0,0 1 0,0 0-1,0 0 1,1 0 0,-1 1 0,0-1 0,1 1-1,-1-1 1,1 1 0,0 0 0,0 0 0,0 0-1,0 0 1,1 0 0,-1 0 0,1 1 0,0-1-1,0 0 1,0 1 0,0-1 0,0 1 0,1-1-1,0 1 1,0-1-95,-2 3 114,2-1 0,-1 1-1,1-1 1,0 1 0,0-1-1,0 1 1,1-1 0,0 1-1,0-1 1,0 0-1,1 1 1,0-1 0,0 0-1,0 0 1,0 0 0,1 0-1,0 0 1,0-1 0,0 1-1,1-1 1,-1 0 0,5 3-114,-6-6-119,0 1-1,1-1 1,-1 0 0,1 0 0,0 0 0,-1-1 0,1 1-1,0 0 1,-1-1 0,1 0 0,0 0 0,0 0-1,-1 0 1,1 0 0,0 0 0,-1-1 0,1 0 0,0 1-1,-1-1 1,1 0 0,-1 0 0,1 0 0,-1 0 0,1-1-1,-1 1 1,0-1 0,0 1 0,1-1 0,0-1 119,30-29-6185,-10-1-4141,-12 16 1845</inkml:trace>
  <inkml:trace contextRef="#ctx0" brushRef="#br0" timeOffset="1973.579">999 202 9444,'16'50'8859,"5"26"-6681,2-29-1433,-20-76-700,-3 21 9,0-1-1,0 1 1,1 0-1,0-1 1,0 1-1,1 0 1,0-1-1,1 1 1,0 0-1,0 1 1,1-1-1,-1 0 1,2 1 0,-1 0-1,4-4-53,22-1-117,-7 13-3461,-1 0-7312,-15-1 3417</inkml:trace>
  <inkml:trace contextRef="#ctx0" brushRef="#br0" timeOffset="2293.121">1238 234 8468,'11'1'1844,"1"0"-812,0 1 1,1-2 0,-1 0 0,1 0-1,-1-1 1,0-1 0,1 0 0,-1-1-1,4-1-1032,-16 3 28,1-1-1,0 1 0,-1-1 0,1 0 0,-1 1 1,1-1-1,-1 1 0,0-1 0,0 0 0,0 1 1,0-1-1,0 0 0,0 0 0,0 1 0,0-1 1,-1 1-1,1-1 0,-1 0 0,1 1 1,-1-1-1,1 1 0,-1-1 0,0 1 0,0-1 1,0 1-1,0-1 0,0 1 0,0 0 0,0 0 1,0 0-1,-1 0 0,1-1 0,0 2 1,-1-1-1,1 0 0,-1 0 0,1 0 0,-1 1 1,1-1-1,-2 0-27,1 0 75,1 0-1,-1 0 1,0-1 0,0 1 0,0 1-1,0-1 1,0 0 0,-1 0 0,1 1-1,0-1 1,0 1 0,0 0 0,0 0-1,-1 0 1,1 0 0,0 0 0,0 0-1,0 0 1,-1 1 0,1-1 0,0 1-1,0 0 1,0-1 0,0 1 0,0 0-1,0 0 1,0 0 0,0 1 0,1-1-1,-1 0 1,0 1 0,1-1 0,-1 1-1,1 0 1,-1-1 0,1 1 0,0 0-1,-1 0 1,0 1-75,-1 3 285,0 0 0,0 0 0,0 0 0,0 0-1,1 1 1,0-1 0,0 1 0,1-1 0,0 1 0,0 0 0,1-1-1,-1 6-284,2-6 80,-1 0-1,1 0 1,0 0-1,1 0 1,0 0-1,-1 0 1,2 0-1,-1-1 1,1 1-1,0-1 1,0 0-1,0 0 1,1 0-1,0 0 0,0 0 1,0-1-1,0 0 1,1 0-1,4 3-79,-6-7-422,0-1-1,1 0 0,-1 0 0,0-1 1,0 1-1,0 0 0,0-1 0,0 0 1,0 0-1,0 0 0,-1 0 0,1 0 1,0-1-1,-1 1 0,0-1 0,0 1 1,0-1-1,0 0 0,0 0 0,0 0 1,-1 0-1,1 0 0,-1 0 0,0 0 1,0-1-1,0 1 0,-1 0 0,1-1 1,-1-1 422,4-3-1971,4-12-3858,-1 1-2634</inkml:trace>
  <inkml:trace contextRef="#ctx0" brushRef="#br0" timeOffset="2678.246">1437 204 9812,'35'37'8138,"-15"43"-5981,-14-43-465,9-82-862,-13 23-827,-3 16-1,2-1 1,-1 0-1,0 0 1,1 0-1,1 1 1,-1-1-1,1 0 1,0 1-1,0-1 1,1 1-1,0 0 1,0 0-1,1 0 1,-1 0-1,3-2-2,-4 8 27,0 0 0,0 0 0,0 0-1,-1 0 1,1 0 0,0 0 0,0 0 0,0 1-1,0-1 1,0 1 0,-1-1 0,1 1 0,0 0 0,-1 0-1,1 0 1,0 0 0,-1 0 0,1 0 0,-1 0-1,1 0 1,-1 1 0,0-1 0,1 1 0,-1-1 0,0 1-1,0-1 1,0 1 0,0 0 0,0-1 0,-1 1-1,1 0 1,0 0-27,7 9 244,35 84 634,-31-57-1145,-12-37 175,0-1 0,0 0 0,0 1 0,0-1 0,0 0 0,0 1 0,0-1 0,0 0 1,0 1-1,1-1 0,-1 0 0,0 1 0,0-1 0,0 0 0,1 0 0,-1 1 0,0-1 0,0 0 0,1 1 0,-1-1 0,0 0 1,0 0-1,1 0 0,-1 1 0,0-1 0,1 0 0,-1 0 0,0 0 0,1 0 0,-1 0 0,0 0 0,1 0 0,-1 0 0,0 1 1,1-1-1,-1 0 0,0 0 0,1 0 0,-1-1 0,1 1 0,-1 0 0,0 0 0,1 0 0,-1 0 0,0 0 0,1 0 0,-1 0 1,0-1-1,0 1 0,1 0 0,-1 0 0,0 0 0,1-1 0,-1 1 0,0 0 0,0 0 0,1-1 0,-1 1 0,0 0 0,0-1 1,0 1-1,0 0 0,1-1 0,-1 1 92,12-22-9257,-4 6 31</inkml:trace>
  <inkml:trace contextRef="#ctx0" brushRef="#br0" timeOffset="2994.327">1842 129 10293,'-18'3'7402,"3"2"-3732,-14 32-1179,25-29-2193,1 1-1,0-1 0,0 1 1,0-1-1,1 1 1,1 0-1,-1 0 0,1 0 1,1 0-1,0 0 1,0 0-1,1 0 0,0 0 1,0-1-1,1 1 1,0 0-1,1 1-297,-1-8 11,0 0-1,0 0 1,0-1 0,1 1-1,-1 0 1,0-1 0,0 1-1,1-1 1,-1 0 0,1 0-1,-1 0 1,1 0 0,0 0-1,-1-1 1,1 1 0,0-1-1,0 0 1,-1 0 0,1 0-1,0 0 1,0 0 0,-1 0-1,1-1 1,0 1 0,-1-1-1,1 0 1,0 0 0,-1 0-1,1 0 1,-1 0 0,0 0-1,1-1 1,-1 1 0,0-1-1,0 0 1,0 0 0,0 0-1,0 0 1,0 0 0,0 0-1,0-2-10,11-27-2515,1-4-4216,1 15-4781,-10 16 2937</inkml:trace>
  <inkml:trace contextRef="#ctx0" brushRef="#br0" timeOffset="3279.563">1949 238 8020,'50'5'8781,"6"-16"-6280,-53 10-2481,0 0 1,-1 0-1,1 0 1,0 0 0,-1 0-1,1-1 1,0 1 0,-1-1-1,0 0 1,1 0 0,-1 0-1,0 0 1,0 0 0,0 0-1,0 0 1,-1-1 0,1 1-1,-1-1 1,1 1 0,-1-1-1,0 0 1,0 1 0,0-1-1,0 0 1,0 0 0,-1 0-1,1 0 1,-1 1 0,0-1-1,0 0 1,0 0 0,0 0-1,0 0 1,-1-2-21,-1 3 118,1 0-1,0 0 1,-1 0 0,1 0 0,-1 1-1,0-1 1,1 0 0,-1 1 0,0 0 0,0-1-1,0 1 1,0 0 0,0 0 0,0 0-1,0 0 1,-1 1 0,1-1 0,0 0 0,0 1-1,-1 0 1,1-1 0,0 1 0,-1 0-1,1 0 1,0 0 0,-1 1 0,1-1 0,0 1-1,0-1 1,-1 1 0,1 0 0,0-1-1,0 1 1,0 0 0,0 1 0,0-1 0,0 0-1,0 0 1,0 1 0,0 0 0,0 0-118,-3 4 167,1-1 1,0 1-1,1 0 0,-1 0 1,1 1-1,0-1 1,1 0-1,0 1 0,0 0 1,0 0-1,1-1 1,0 1-1,0 0 0,0 0 1,1 0-1,0 0 1,1 0-1,0 0 1,0 0-1,0 0 0,1 0 1,0-1-1,0 1 1,0-1-1,1 1 0,0-1 1,1 0-1,-1 0 1,1 0-1,0 0 0,1-1 1,-1 0-1,1 0 1,0 0-1,1 0 0,-1-1-167,-2-2-110,-1-1-1,0 0 0,1 0 0,-1 0 0,0 0 0,1 0 0,-1 0 0,1-1 0,-1 1 0,1-1 0,0 0 0,-1 0 0,1 0 0,-1 0 0,1 0 0,0-1 0,-1 1 0,1-1 0,-1 1 0,1-1 0,-1 0 0,0 0 0,1 0 0,-1 0 0,0-1 0,0 1 1,0-1-1,1 1 0,-2-1 0,1 0 0,0 1 0,0-1 0,0 0 0,0-2 111,48-81-13961,-42 70 9551,4-11-4290</inkml:trace>
  <inkml:trace contextRef="#ctx0" brushRef="#br0" timeOffset="3596.071">2261 1 13478,'9'43'7993,"-2"1"-3354,-3 9-2474,-1 27-3262,0-11-1203,-1-63-680,3-9-9290,-3-4 2658</inkml:trace>
  <inkml:trace contextRef="#ctx0" brushRef="#br0" timeOffset="3597.071">2296 352 13398,'-1'11'3922,"0"-3"0,1 0-177,1-1-2224,0-2-849,0-1-479,0-3-674,1 1-1183,0 1-2258,2-2-3057,-1-2-7332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0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9 125 8116,'2'-4'7537,"1"5"-3753,6 10-483,2 115 1878,-11-88-4611,6 153 14,-10-234-11981,2 20 4018,1 1-2890</inkml:trace>
  <inkml:trace contextRef="#ctx0" brushRef="#br0" timeOffset="385.376">1 58 10949,'9'-16'7705,"8"9"-3860,43 12-930,-49-2-2810,-1 2 0,0-1 0,0 2 0,0-1-1,-1 1 1,0 1 0,0-1 0,0 1 0,-1 1 0,0 0-1,-1 0 1,0 1 0,0 0 0,0 0 0,-1 0 0,-1 1-1,1 2-104,-4-8 39,-1 0 0,0 1 1,0-1-1,0 1 0,0 0 0,-1-1 0,1 1 0,-1 0 0,-1-1 0,1 1 0,-1 0 0,1-1 0,-1 1 0,-1-1 0,1 1 0,-1-1 0,1 1 0,-1-1 0,0 0 0,-1 0 0,1 0 0,-1 0 0,0 0 0,0-1 0,0 1 0,0-1 0,-1 0 0,1 0 0,-1 0 0,0 0 0,0-1 0,0 1 0,0-1 0,0 0 0,-1 0 0,1-1 0,0 1 0,-1-1 0,1 0 0,-4 0-39,-3 3-16,-56 3-878,66-8 246,0-1 0,0 0 0,0 0 0,1-1 0,-1 1-1,1 0 1,-1 0 0,1 0 0,0 0 0,0 0-1,0-1 1,0 1 0,0 0 0,0 0 0,1 0 0,-1 0-1,1 0 1,-1 0 0,1-1 0,0 1 0,0 0 0,0 1-1,0-1 1,0 0 0,0 0 0,0 0 0,1 0 648,0-1-1324,8-18-7683</inkml:trace>
  <inkml:trace contextRef="#ctx0" brushRef="#br0" timeOffset="785.545">344 110 10965,'1'-9'7664,"-4"12"-4013,-5 15-1856,6-12-1691,0 0 0,0 0 0,1 1 1,0-1-1,0 0 0,0 0 0,1 1 0,0-1 0,0 0 1,0 1-1,1-1 0,0 0 0,0 1 0,1-1 0,0 0 0,0 0 1,0 0-1,1 0 0,0-1 0,0 1 0,0-1 0,1 0 0,-1 1 1,1-2-1,1 1 0,0 1-104,-1-4-23,1 0 0,-1 0-1,1 0 1,-1-1 0,1 0 0,0 1 0,-1-2-1,1 1 1,0 0 0,0-1 0,0 0 0,0 0 0,-1-1-1,1 1 1,0-1 0,0 0 0,-1 0 0,1-1-1,0 1 1,-1-1 0,1 0 0,-1 0 0,0-1-1,0 1 1,0-1 0,0 0 0,0 0 0,0 0 0,-1-1-1,0 1 1,0-1 0,0 0 0,0 0 0,0 0-1,-1 0 1,1 0 0,-1-1 0,0 1 0,-1-1 0,1 1-1,-1-1 1,0-1 23,0 1 2,-1-1-1,1 1 1,-2 0-1,1-1 0,-1 1 1,1-1-1,-1 1 1,-1 0-1,1 0 1,-1 0-1,0 0 1,0 0-1,-1 0 1,1 0-1,-1 0 0,0 1 1,0-1-1,-1 1 1,1 0-1,-1 0 1,0 1-1,0-1 1,0 1-1,-1-1 1,1 1-1,-1 1 0,0-1 1,1 1-1,-1-1 1,0 2-1,-1-1 1,1 0-1,-2 1-1,-18 8-1090,20-1-1773,3 3-3327,3-9-34,2 0-3250</inkml:trace>
  <inkml:trace contextRef="#ctx0" brushRef="#br0" timeOffset="1039.572">624 118 12102,'14'15'7739,"-6"6"-3429,-2 52-2735,-5-40-1412,-8-72-16746,5 20 7293</inkml:trace>
  <inkml:trace contextRef="#ctx0" brushRef="#br0" timeOffset="1040.572">633 61 9172,'0'-16'2353,"0"5"144,2 10-1424,3 1-625,-1 1-2401,2 3-2097,3 4-5474</inkml:trace>
  <inkml:trace contextRef="#ctx0" brushRef="#br0" timeOffset="1424.945">762 155 11365,'9'36'5250,"9"23"-2197,-15-112-1090,-3 45-1893,1 0 0,-1 0-1,2 0 1,-1 0 0,1 0 0,0 0-1,0 1 1,1-1 0,0 1 0,1 0-1,0 0 1,0 0 0,0 0 0,2-2-70,-3 9 50,-1 0 0,1 1 1,-1-1-1,1 0 1,-1 1-1,0-1 0,1 1 1,-1 0-1,0 0 1,0-1-1,1 2 0,-1-1 1,0 0-1,0 0 1,0 1-1,0-1 0,0 1 1,-1 0-1,1-1 0,0 1 1,-1 0-1,1 0 1,-1 0-1,0 0 0,0 0 1,1 0-1,-1 1 1,-1-1-1,1 0 0,0 3-50,1-2 47,5 8 90,-2 1 1,1-1 0,-2 1-1,1 0 1,-2 1 0,0-1-1,0 1 1,-1 0 0,-1 0-1,0 0-137,1-24-7260,1-14-1778,0 8-190</inkml:trace>
  <inkml:trace contextRef="#ctx0" brushRef="#br0" timeOffset="1695.233">994 1 12310,'14'25'8129,"-5"23"-6422,-5-25-840,33 137 1878,-38-155-7269,-2-17-6775,2 4 1380</inkml:trace>
  <inkml:trace contextRef="#ctx0" brushRef="#br0" timeOffset="1872.538">999 148 12150,'17'10'9618,"17"-6"-6303,-3 1-2189,-31-5-1128,22 4-2476,-16-6-2104,0-3-3952,-3 0-2063</inkml:trace>
  <inkml:trace contextRef="#ctx0" brushRef="#br0" timeOffset="2226.427">1191 155 8916,'28'5'5643,"43"-7"-49,-70 2-5559,0-1-1,0 1 1,0 0-1,1-1 1,-1 1-1,0-1 1,0 1 0,0-1-1,0 1 1,0-1-1,0 0 1,0 1-1,0-1 1,0 0-1,0 0 1,0 0-1,0 0 1,-1 0-1,1 0 1,0 0-1,-1 0 1,1 0 0,0 0-1,-1 0 1,0-1-1,1 1 1,-1 0-1,0 0 1,1 0-1,-1-1 1,0 1-1,0 0 1,0 0-1,0-1 1,0 1-1,0 0 1,-1 0 0,1-1-1,0 1 1,-1 0-1,1 0 1,-1 0-1,1 0 1,-1-1-1,1 1 1,-2 0-35,-44-37 1346,42 38-1269,1-1 0,0 1-1,-1 0 1,1 0 0,0 1 0,-1-1 0,1 0 0,0 1 0,0 0-1,-1 0 1,1 0 0,0 0 0,0 1 0,0-1 0,0 1 0,0-1 0,1 1-1,-1 0 1,0 0 0,1 1 0,0-1 0,-1 0 0,1 1 0,0 0-1,0-1 1,0 1 0,1 0 0,-1 0 0,1 0 0,-1 0 0,1 0-1,0 0 1,0 0 0,0 1 0,1-1 0,-1 2-77,0 1 155,0 0 1,1 0-1,-1 0 1,1 0-1,0 0 1,1 0-1,0 0 1,0 0 0,0 0-1,0 0 1,1-1-1,0 1 1,1 0-1,-1-1 1,1 0-1,0 1 1,0-1-1,0 0 1,1-1-1,1 3-155,55 29 473,-59-36-601,0 0 1,1 0 0,-1 0-1,1 0 1,-1 0-1,0 0 1,1 0 0,-1 0-1,1-1 1,-1 1 0,0-1-1,1 1 1,-1-1-1,0 1 1,0-1 0,1 0-1,-1 0 1,0 1 0,0-1-1,0 0 1,0 0-1,0 0 1,0 0 0,0 0-1,0-1 1,-1 1 0,1 0-1,0 0 1,-1 0-1,1-1 1,0 0 127,25-59-7914,-16 35-54,-3 8-1623</inkml:trace>
  <inkml:trace contextRef="#ctx0" brushRef="#br0" timeOffset="2589.682">1391 135 11461,'16'36'7173,"0"21"-4120,-2-7-1084,-10-100 16,-5 35-1891,1 0 1,0 0-1,1 0 0,1 0 0,0 0 1,1 0-1,1 0 0,0 1 0,3-5-94,-5 16 21,-1 1-1,1 0 1,0 0-1,0 0 1,0 0-1,0 0 0,0 0 1,0 1-1,0-1 1,1 1-1,-1 0 0,1-1 1,-1 1-1,1 0 1,-1 0-1,1 0 1,0 1-1,-1-1 0,1 1 1,0-1-1,0 1 1,-1 0-1,1 0 0,0 0 1,0 1-1,-1-1 1,1 1-1,0-1 1,-1 1-1,1 0-20,78 28-1453,-67-27-4319,-11-4-4519,-4-3 721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2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12118,'2'2'3361,"0"0"17,1 0-721,-2 0-1441,0 0-719,-2-1-305,2 1-416,0 0-737,-1 1 257,0 1-2690,0 2-2640,0 1-6052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2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14439,'0'4'3761,"0"-1"81,0-2-1489,1 1-1296,0-1-433,2-1-224,-1 0-352,-2-2-464,0 1-977,2-2-2416,0 2-3027,-3-3-7218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2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86 10389,'-8'-17'11388,"-16"19"-7626,-23 21-2598,46-23-1148,-1 1 0,1-1 0,-1 1 0,1 0 0,-1 0 0,1 0 0,0 0 0,-1 0 0,1 0 0,0 0-1,0 0 1,0 0 0,0 0 0,0 1 0,0-1 0,0 0 0,0 1 0,0-1 0,1 1 0,-1-1 0,1 1 0,-1-1 0,1 1 0,-1-1 0,1 1 0,0 0 0,0-1 0,0 1 0,0 0 0,0-1 0,0 1 0,0-1 0,0 1 0,1 0-1,-1-1 1,1 1 0,-1-1 0,1 1 0,0-1 0,-1 1 0,1-1 0,0 0 0,0 1 0,0-1 0,0 0 0,0 0 0,0 1 0,1-1 0,-1 0 0,0 0 0,1 0 0,-1-1 0,0 1 0,1 0 0,-1 0 0,2 0-16,126 29 5,-128-29-3,0 0 0,0 0-1,0 0 1,0 0 0,0 0 0,0 1 0,-1-1 0,1 0 0,0 0-1,-1 1 1,1-1 0,-1 0 0,0 0 0,1 1 0,-1-1-1,0 1 1,0-1 0,0 0 0,0 1 0,0-1 0,0 1 0,0-1-1,0 0 1,0 1 0,-1-1 0,1 0 0,-1 1 0,1-1-1,-1 0 1,1 1 0,-1-1 0,0 0 0,0 0 0,0 0-1,1 0 1,-1 0 0,0 0 0,0 0 0,0 0 0,-1 0 0,1 0-1,0 0 1,0-1 0,0 1 0,-1 0 0,1-1 0,0 1-1,0-1 1,-1 0 0,1 1 0,-1-1 0,1 0 0,0 0 0,-1 0-1,0 0-1,-53 15 398,34-23-4364,18-4-1565,6-5-3322,1 5-882</inkml:trace>
  <inkml:trace contextRef="#ctx0" brushRef="#br0" timeOffset="284.127">240 3 10581,'8'27'10576,"-3"19"-8443,-3-19-1060,12 113-771,-13-140-4918,-1-5-3524,-1-2-3753</inkml:trace>
  <inkml:trace contextRef="#ctx0" brushRef="#br0" timeOffset="494.426">209 129 11765,'3'3'8587,"6"-1"-4447,21 0-2300,-28-2-1114,29 0-345,6 1-3826,-12-2-10142,-17-1 3196</inkml:trace>
  <inkml:trace contextRef="#ctx0" brushRef="#br0" timeOffset="847.343">401 89 10229,'-1'23'10688,"0"10"-6089,1-28-4598,0-1-1,0 0 1,0 0 0,1 1-1,0-1 1,-1 0 0,1 0-1,1 0 1,-1 0-1,1 0 1,-1 0 0,1 0-1,0 0 1,1-1 0,-1 1-1,2 1 0,-3-4-1,0 0 0,0 0-1,0-1 1,0 1-1,0 0 1,0-1 0,0 1-1,1 0 1,-1-1-1,0 1 1,0-1-1,1 0 1,-1 1 0,0-1-1,1 0 1,-1 0-1,0 0 1,1 0 0,-1 0-1,0 0 1,1 0-1,-1 0 1,0-1 0,1 1-1,-1-1 1,0 1-1,0 0 1,1-1 0,-1 0-1,0 1 1,0-1-1,0 0 1,0 0 0,0 0-1,0 1 1,0-1-1,0 0 1,0 0 0,0 0-1,0-1 2,28-46-909,-15-13 578,-13 134 2494,27 136-1146,-29-242-10526,2 17 2605,0-1-4077</inkml:trace>
  <inkml:trace contextRef="#ctx0" brushRef="#br0" timeOffset="1116.858">628 1 12454,'12'54'8998,"-3"28"-4922,2 7-3109,-1-102-16625,-6 6 4837</inkml:trace>
  <inkml:trace contextRef="#ctx0" brushRef="#br0" timeOffset="1500.484">722 142 10437,'2'0'684,"34"-1"5394,28-8-3389,-62 9-2647,1-1-1,-1 1 1,0-1 0,0 1-1,0-1 1,0 0-1,0 0 1,0 0-1,0 0 1,0 0 0,0 0-1,-1 0 1,1-1-1,0 1 1,-1-1 0,1 1-1,-1-1 1,1 0-1,-1 1 1,0-1 0,0 0-1,0 0 1,0 0-1,0 0 1,0 0 0,0 0-1,-1 0 1,1 0-1,-1 0 1,0-1 0,1 1-1,-1 0 1,0 0-1,0 0 1,0-1-1,-1 1 1,1 0 0,0 0-1,-1 0 1,0 0-1,1 0 1,-1 0 0,0 0-42,0-1 73,-1 1 1,0-1-1,1 1 1,-1 0-1,0 0 1,0 0-1,0 0 1,0 0-1,-1 0 1,1 0 0,0 1-1,-1-1 1,1 1-1,-1 0 1,1 0-1,-1 0 1,0 0-1,0 0 1,1 0-1,-1 1 1,0 0-1,0-1 1,0 1 0,1 0-1,-1 0 1,0 0-1,0 1 1,0-1-1,0 1 1,1 0-1,-1-1 1,0 1-1,1 0 1,-1 1 0,0-1-1,1 0 1,0 1-1,-1-1 1,1 1-1,0 0 1,0 0-1,0 0 1,0 0-1,0 0 1,0 0-1,-1 3-73,1-2 116,-1 0-1,1 0 0,-1 1 0,1 0 1,1-1-1,-1 1 0,0 0 0,1 0 0,0 0 1,0 0-1,0 0 0,0 0 0,1 0 1,-1 0-1,1 0 0,0 1 0,0-1 0,1 0 1,-1 0-1,1 0 0,0 0 0,0 0 1,0 0-1,1 0 0,-1 0 0,1 0 0,0-1 1,0 1-1,0-1 0,1 1 0,-1-1 1,1 0-1,0 0 0,0 0 0,0 0 1,0-1-1,2 2-115,8 0 122,1 0 0,-1-2 0,1 1 1,-1-2-1,1 1 0,0-2 0,-1 0 0,1-1 0,0 0 1,5-2-123,-13-13-2210,-7 9-3176,-1 1-5824,-3 1-513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6:1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133 153 7475,'1'-7'7707,"-4"-8"-3291,-55 21 2186,52-3-6550,0 0 0,0 1 0,1 0 1,-1 0-1,1 0 0,0 1 0,0-1 0,0 1 0,1 1 0,0-1 0,0 0 1,-2 5-53,5-8 2,0 0 0,0 0 0,0 0 1,1 0-1,-1 0 0,1 0 1,0 0-1,-1 0 0,1 0 0,0 0 1,0 0-1,1 0 0,-1 0 1,0 1-1,0-1 0,1 0 0,0 0 1,-1 0-1,1-1 0,0 1 1,0 0-1,0 0 0,0 0 0,0 0 1,0-1-1,1 1 0,-1-1 1,0 1-1,1-1 0,0 1 0,-1-1 1,1 0-1,0 0 0,-1 0 1,1 0-1,0 0 0,0 0 0,0 0 1,0 0-1,0-1 0,0 1 0,1-1-2,3 3 0,1-1 0,-1 0 0,1-1 0,0 0-1,0 0 1,0 0 0,0-1 0,0 0 0,0 0-1,0-1 1,0 1 0,3-2 0,23-33-3821,-25 1-4719,-5 23 3600,0-4-4662</inkml:trace>
  <inkml:trace contextRef="#ctx0" brushRef="#br0" timeOffset="253.879">153 0 10293,'6'55'13300,"-1"-10"-10075,13 59-2841,-17-98-793,10 25-924,-6-29-3629,2-11-4675,-4 2-1208</inkml:trace>
  <inkml:trace contextRef="#ctx0" brushRef="#br0" timeOffset="570.147">293 145 12230,'3'6'3249,"0"2"81,-1 0-1682,0 1-367,-1 2-257,1-1-303,0 1-241,-2 0-208,1-2-48,-1 0-112,0-2-272,1-2-320,-1-4-384,-1-1-481,2-2 673,0-2-2898,-1-8-2433,-1-2-5458</inkml:trace>
  <inkml:trace contextRef="#ctx0" brushRef="#br0" timeOffset="571.147">311 58 10213,'1'0'2305,"1"4"80,1-1-1681,2 1-544,-1 1-2273,0 0-2097,5-1-5218</inkml:trace>
  <inkml:trace contextRef="#ctx0" brushRef="#br0" timeOffset="839.51">487 24 9845,'-12'-12'9144,"-4"11"-4897,-26 31-1498,38-18-2584,1 1 0,0-1 0,1 0 0,1 1 0,0-1 0,0 1 0,1-1 0,1 1 0,0-1-1,1 1 1,0-1 0,1 0 0,0 1 0,1-1 0,0-1 0,6 11-165,-9-20-3,-7-14-7533,-3-5 3026,4 5-2319,2 0-2901</inkml:trace>
  <inkml:trace contextRef="#ctx0" brushRef="#br0" timeOffset="1103.262">392 164 9412,'2'1'2818,"1"0"223,0 1-768,1-2-640,1 0-289,2 0-239,0-1-241,1-1-239,2 1-209,0 0-48,-1 1-192,1-1-256,0 1-368,2-1-641,-1 0-239,3-1-2130,2-1-2593,3-1-5554</inkml:trace>
  <inkml:trace contextRef="#ctx0" brushRef="#br0" timeOffset="1334.143">649 37 11509,'-22'-7'10186,"4"26"-6192,2 33-1801,31 100-840,-9-130-2351,-7-33-7331,-3-12-2132,3 10 1030</inkml:trace>
  <inkml:trace contextRef="#ctx0" brushRef="#br0" timeOffset="1621.116">552 168 12198,'15'12'11083,"26"-8"-7419,-32-4-2919,25-1-3246,-23-2-2667,-1-2-4136,-4 1-1397</inkml:trace>
  <inkml:trace contextRef="#ctx0" brushRef="#br0" timeOffset="1903.883">722 168 11189,'31'10'7172,"51"-11"-2293,-81 0-4854,0 0 1,0-1-1,0 1 0,-1 0 1,1-1-1,0 1 1,0-1-1,-1 0 0,1 1 1,-1-1-1,0 1 0,1-1 1,-1 0-1,0 1 1,0-1-1,0 0 0,0 0 1,0 1-1,0-1 0,-1 0 1,1 1-1,0-1 1,-1 1-1,0-1 0,1 0 1,-1 1-1,0-1 0,0 1 1,1 0-1,-1-1 1,0 1-1,-1 0 0,1-1 1,0 1-1,0 0 0,0 0 1,-1 0-1,1 0 1,-1 0-1,1 0 0,0 0 1,-1 1-1,0-1 0,1 1 1,-2-1-26,1 0 64,0-1 1,-1 1-1,1 1 0,-1-1 1,1 0-1,-1 0 0,1 1 1,-1 0-1,0-1 1,1 1-1,-1 0 0,0 0 1,1 1-1,-1-1 0,1 0 1,-1 1-1,1 0 0,-1-1 1,1 1-1,-1 0 1,1 0-1,-1 0 0,1 1 1,0-1-1,0 1 0,0-1 1,0 1-1,0 0 1,0 0-1,0 0 0,0 0 1,1 0-1,-1 0 0,1 0 1,-1 0-1,1 1 0,0-1 1,0 0-1,0 1 1,0-1-1,1 1 0,-1-1 1,1 1-1,-1 0 0,1-1 1,0 1-1,0 1-64,0 1 41,0 0 0,1 0 1,-1-1-1,1 1 0,0 0 0,1 0 0,-1-1 0,1 1 0,0-1 1,0 1-1,0-1 0,1 0 0,0 0 0,-1 0 0,2 0 0,-1-1 1,0 1-1,0-1 0,1 0 0,0 0 0,0 0 0,0 0 0,0 0 1,0-1-1,0 0 0,1 0 0,-1 0 0,1-1 0,0 1 0,-1-1 1,1 0-1,0 0 0,0-1 0,0 1 0,-1-1 0,1 0 0,0-1 1,1 1-42,-3-2-739,0 0 0,-1 0 1,1 0-1,-1-1 1,0 1-1,0-1 1,1 1-1,-2-1 1,1 0-1,0 1 0,0-1 1,-1 0-1,0 0 1,1 0-1,-1-1 1,0 1-1,-1 0 0,1-1 739,5-13-6154,3-3-3352</inkml:trace>
  <inkml:trace contextRef="#ctx0" brushRef="#br0" timeOffset="2633.66">929 112 9380,'5'0'9052,"7"18"-6032,25 110-80,-41-191-2891,3 60-58,1-1 1,0 0-1,0 1 0,0-1 1,0 0-1,1 1 1,-1-1-1,1 0 1,0 1-1,0-1 1,0 1-1,1-1 1,-1 1-1,1 0 1,0 0-1,0 0 1,0-1-1,0 2 1,0-1-1,1 0 1,-1 0-1,1 1 1,0-1-1,0 1 1,-1 0-1,2 0 1,-1 0-1,0 0 9,20-3-3295,5 5-3323,-19 1 904,-1 1-2845</inkml:trace>
  <inkml:trace contextRef="#ctx0" brushRef="#br0" timeOffset="2977.708">1122 146 9412,'31'19'8162,"-27"-18"-8013,0-1 1,0 0-1,0 0 0,0 0 0,0 0 1,1-1-1,-1 1 0,0-1 0,-1 0 1,1-1-1,0 1 0,0 0 0,0-1 1,-1 0-1,1 0 0,-1 0 0,1-1 0,-1 1 1,0-1-1,0 0 0,1 0-149,-4 1 14,0 0 0,0 1 0,0-1 0,0 0 1,0 1-1,0-1 0,0 1 0,-1-1 0,1 0 0,-1 1 0,1-1 0,-1 1 0,0-1 0,1 1 0,-1-1 0,0 1 0,0-1 1,0 1-1,0 0 0,0 0 0,0-1 0,-1 1 0,1 0 0,0 0 0,-1 0 0,1 0 0,0 1 0,-1-1 0,1 0 0,-1 0 1,1 1-1,-1-1 0,0 1 0,1 0 0,-1-1 0,1 1 0,-1 0 0,0 0 0,1 0 0,-1 0 0,0 0 0,1 0 1,-1 0-1,0 1 0,1-1 0,-1 1 0,0 0-14,-1-1 117,0 0 0,1 1 1,-1-1-1,1 1 0,-1 0 0,1 0 0,0 0 1,-1 0-1,1 0 0,0 0 0,0 1 1,0-1-1,0 1 0,0 0 0,0-1 1,0 1-1,0 0 0,0 0 0,1 0 1,-1 0-1,1 1 0,0-1 0,0 0 1,0 0-1,0 1 0,0-1 0,0 1 0,0-1 1,1 1-1,-1-1 0,1 1 0,0-1 1,0 1-1,0 0 0,0-1 0,0 1 1,1 2-118,-1-1 69,1 0 1,-1 0 0,1 0-1,0 0 1,0 0 0,0 0 0,1 0-1,-1 0 1,1-1 0,0 1-1,0 0 1,0-1 0,1 0-1,-1 1 1,1-1 0,0 0 0,0 0-1,0 0 1,0-1 0,0 1-1,1-1 1,-1 0 0,1 0 0,0 0-70,-2-1-180,0 0 1,1-1 0,-1 1-1,1-1 1,-1 1 0,1-1-1,-1 0 1,1 0 0,-1 0-1,1 0 1,-1-1 0,1 1-1,-1-1 1,0 0 0,1 1-1,-1-1 1,0 0 0,1 0-1,-1 0 1,0-1 0,0 1-1,0 0 1,0-1 0,0 0-1,0 0 180,29-32-11669,-29 31 10155,9-11-8184</inkml:trace>
  <inkml:trace contextRef="#ctx0" brushRef="#br0" timeOffset="3394.168">1334 83 9845,'9'14'9396,"-1"17"-7467,-8-26-1190,19 93 2051,-9-136-2579,-9 22-391,-2 11 125,1 0-1,0 1 1,0-1 0,0 0 0,1 0 0,0 0-1,0 0 1,0 1 0,1-1 0,-1 0 0,1 1-1,0-1 1,0 1 0,1 0 0,-1-1 0,1 1-1,0 0 1,2-2 55,-2 7 13,0-1 1,0 0-1,0 1 0,-1 0 1,1 0-1,0 0 0,0 0 0,-1 0 1,1 0-1,-1 1 0,1-1 1,-1 1-1,0 0 0,1 0 0,-1 0 1,0 0-1,0 0 0,0 0 0,0 0 1,-1 1-1,1-1 0,-1 1 1,1-1-1,-1 1 0,0 0 0,0-1 1,0 1-1,0 0 0,-1 0 0,1 0 1,-1-1-1,0 1 0,0 0 1,0 2-14,2 0-14,30 69-333,-19-69-3239,4-20-7608,-10 6 2163</inkml:trace>
  <inkml:trace contextRef="#ctx0" brushRef="#br0" timeOffset="3647.774">1644 70 10885,'-18'-4'11628,"-14"46"-7998,30-38-3532,1 0 0,0 1 0,-1-1 0,2 1 0,-1-1 0,0 1-1,1-1 1,0 1 0,0-1 0,0 1 0,1-1 0,-1 1 0,1-1 0,0 1 0,0-1 0,1 0 0,-1 1 0,1-1 0,0 0 0,0 0 0,1 0 0,-1 0 0,1-1 0,0 1 0,0-1 0,0 1 0,0-1 0,0 0 0,2 1-98,-4-4-13,1 1-1,-1 0 1,1-1-1,-1 1 1,1-1 0,0 1-1,-1-1 1,1 0-1,0 1 1,-1-1 0,1 0-1,0 0 1,-1 0-1,1-1 1,-1 1 0,1 0-1,0-1 1,-1 1-1,1-1 1,-1 1 0,1-1-1,-1 0 1,1 1-1,-1-1 1,1 0 0,-1 0-1,0 0 1,1 0 0,-1 0-1,0-1 1,0 1-1,0 0 1,0 0 0,0-1-1,0 1 1,0-1-1,0 1 1,-1-1 0,1 1-1,-1-1 14,9-20-3730,-5 1-4693,-3 13 1887,0 0-3207</inkml:trace>
  <inkml:trace contextRef="#ctx0" brushRef="#br0" timeOffset="3979.799">1757 133 10501,'43'-1'8346,"-41"1"-8276,-1 0 1,0 0 0,1 0 0,-1 0 0,0 0 0,1-1-1,-1 1 1,0 0 0,0-1 0,1 1 0,-1-1 0,0 1-1,0-1 1,0 0 0,0 0 0,0 1 0,0-1 0,0 0-1,0 0 1,0 0 0,0 0 0,0 0 0,0 0-1,-1 0 1,1 0 0,0-1 0,-1 1 0,1 0 0,-1 0-1,0-1 1,1 1 0,-1 0 0,0 0 0,0-1 0,1 1-1,-1 0 1,0-1 0,0 1 0,-1 0 0,1-1 0,0 1-1,0 0 1,-1-1 0,1 1 0,0 0 0,-1 0-1,0-1-70,-1 0 110,1 0 0,-1 0 0,0 1-1,0-1 1,0 1 0,0-1-1,-1 1 1,1 0 0,0 0-1,-1 0 1,1 0 0,0 0-1,-1 0 1,1 1 0,-1-1-1,1 1 1,-1 0 0,0 0 0,1 0-1,-1 0 1,1 0 0,-1 0-1,1 1 1,-1-1 0,1 1-1,-1-1 1,1 1 0,0 0-1,-1 0 1,1 0 0,0 1 0,-1-1-1,1 1 1,0-1 0,-1 2-110,1 0 62,0 0 1,0 0-1,0 1 1,0-1 0,1 1-1,0-1 1,0 1 0,0-1-1,0 1 1,0 0-1,0-1 1,1 1 0,0 0-1,0 0 1,0-1-1,0 1 1,1 0 0,-1 0-1,1-1 1,0 1 0,0 0-1,0-1 1,1 1-1,-1-1 1,1 0 0,0 1-1,0-1 1,0 0-1,0 0 1,1 0 0,-1 0-1,1-1 1,0 1 0,0-1-1,0 1 1,0-1-1,0 0 1,0 0 0,0 0-1,1-1 1,-1 1-1,1-1 1,-1 0 0,1 0-1,0 0 1,-1 0 0,1-1-1,0 1 1,0-1-1,-1 0 1,4 0-63,19-15-2286,-15 3-2401,-1-1-3286,-6 8 3193,3-3-4686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2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94 11173,'-28'-5'7998,"3"8"-4127,-34 42-1672,56-44-2135,1 1 0,0 0 0,0 0 0,0 0 0,0 0 0,0 0 0,1 0 0,-1 1 0,1-1 0,-1 1 0,1-1 0,0 1 0,0-1 0,0 1 0,0 0 0,1-1 0,-1 1 0,1 0 0,-1 0 0,1 0 1,0-1-1,0 1 0,0 0 0,1 0 0,-1 0 0,1-1 0,-1 1 0,1 0 0,0 0 0,0-1 0,0 1 0,0-1 0,1 1 0,-1-1 0,1 0 0,-1 1 0,1-1 0,0 0 0,0 0 0,0 0 0,0 0 0,0 0 0,1-1 0,-1 1 0,0-1 0,1 1-64,1-1-29,-1 1-1,1-1 0,-1-1 1,0 1-1,1 0 1,0-1-1,-1 0 0,1 0 1,-1 0-1,1 0 1,-1 0-1,1-1 0,-1 1 1,1-1-1,-1 0 0,1 0 1,-1-1-1,0 1 1,0-1-1,0 1 0,0-1 1,3-2 29,17-14-5117,-3-3-6197,-10 10 226</inkml:trace>
  <inkml:trace contextRef="#ctx0" brushRef="#br0" timeOffset="269.592">232 1 11653,'-3'32'9831,"10"20"-6997,-1-11-1636,-6-33-1182,9 72 1298,6-28-4293,-14-55-10513,-1-2 3133</inkml:trace>
  <inkml:trace contextRef="#ctx0" brushRef="#br0" timeOffset="501.349">194 149 14631,'1'1'3793,"2"-1"161,1-1-2033,2 1-608,1-1-145,1 0-111,0 0-337,2 0-272,0 1-160,0 0-128,1 0-144,-1 0-288,-1 0-320,-1 0-945,-1 1-15,1-1-2690,2 0-3010,0-1-6754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4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10693,'3'3'8986,"4"-1"-4649,-13-7-6207,3 3-8676,2 0-1038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4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11 153 26988,'-1'34'192,"-1"-13"-15,1-3 79,0-5-769,2-4-1311,-1-5-2194,0-2-3058,2-2-7090</inkml:trace>
  <inkml:trace contextRef="#ctx0" brushRef="#br0" timeOffset="1474.311">1 0 10101,'2'16'10321,"2"5"-6488,5 34-1836,-9 77 220,-1-129-3144,0 2 2922,0-3-3578,1-1-4080,0-1-5812,1-1 675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4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11413,'9'25'11707,"-2"0"-6826,6 52-3909,-18-73-6051,-2-19-7506,6 7 1292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4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13078,'0'-4'3281,"1"1"17,-1 2-1857,2-1-545,-1 2-192,0 1-303,0 0-401,2 4-385,-2-1-607,1 1 720,-1 1-3042,1-2-2640,-1-1-6212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5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13718,'2'1'3458,"-1"0"15,0 0-1632,0 1-928,1 0-449,-1 1-208,-1-1-240,2 1-464,-2-1-353,0 1-463,-1-1-2242,0-3-2592,-1 3-5908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5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16744,'0'3'3953,"2"-1"33,-1-1-2401,0-1-801,0 1-271,1-1-161,-1 0-240,0-1-160,-1 1-288,-1-1-209,0-1-527,1 1-673,-1-1-2289,-2 0-2849,2-1-6467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5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10565,'6'31'9333,"-1"-2"-4279,26 109-2529,-26-94-4041,-18-59-13773,8 3 4633</inkml:trace>
  <inkml:trace contextRef="#ctx0" brushRef="#br0" timeOffset="269.56">9 59 10901,'29'-22'9032,"11"24"-5378,32 35-2179,-70-36-1435,-1 1-1,0-1 1,1 0 0,-1 0-1,0 1 1,0-1-1,0 1 1,0-1 0,0 1-1,0-1 1,-1 1-1,1-1 1,0 1 0,-1 0-1,1-1 1,-1 1-1,0 0 1,1 0-1,-1-1 1,0 1 0,0 0-1,0 0 1,0-1-1,-1 1 1,1 0 0,0 0-1,-1-1 1,1 1-1,-1 0 1,0-1 0,1 1-1,-1-1 1,0 1-1,0-1 1,0 1 0,0-1-1,0 1 1,0-1-1,-2 1-39,-60 35 425,59-36-1194,-26 2 171,22-6-4089,4-5-5397,4 4-793</inkml:trace>
  <inkml:trace contextRef="#ctx0" brushRef="#br0" timeOffset="648.205">225 49 10885,'18'-4'8445,"4"9"-4459,37 31-2114,-55-32-1889,1 1 1,-1 0 0,0 0 0,0 0 0,-1 1-1,0-1 1,1 1 0,-2 0 0,1 0 0,-1 0-1,0 0 1,0 0 0,-1 0 0,1 7 16,-47-64-3322,-15 40 3798,57 12-274,0 0 1,-1 0-1,1 0 0,0 1 1,0-1-1,0 1 0,0 0 1,0 0-1,0 0 0,1 0 0,-1 0 1,1 1-1,-1-1 0,1 1 1,0 0-1,0-1 0,0 1 1,0 0-1,1 0 0,-1 1 1,1-1-1,0 0 0,0 0 1,0 1-1,0-1 0,0 1-202,1-3 35,0 0-1,-1 0 0,1 0 0,0 0 1,0 0-1,0 1 0,0-1 1,0 0-1,0 0 0,0 0 0,0 0 1,0 0-1,0 1 0,1-1 1,-1 0-1,0 0 0,1 0 1,-1 0-1,1 0 0,0 0 0,-1 0 1,1 0-1,0 0 0,-1 0 1,1 0-1,0-1 0,0 1 1,0 0-1,0 0 0,0-1 0,-1 1 1,1-1-1,1 1 0,-1-1 1,0 1-1,0-1 0,0 1 1,0-1-1,0 0 0,0 0 0,0 1 1,1-1-1,-1 0 0,0 0 1,0 0-1,0 0 0,0-1 0,0 1 1,1 0-35,54-20-3332,-27 2-2400,-9 6-3759,-8 5-994</inkml:trace>
  <inkml:trace contextRef="#ctx0" brushRef="#br0" timeOffset="971.443">412 86 10997,'16'27'11413,"-6"23"-10086,-3-13-912,-4-89-401,-2 47 0,-1-1 1,0 1-1,1 0 1,0 0 0,1 0-1,-1 0 1,1 0-1,0 0 1,0 1 0,0-1-1,0 1 1,1-1-1,0 1 1,1-1-15,26 1-4342,-23 6-5460,-3-2-408</inkml:trace>
  <inkml:trace contextRef="#ctx0" brushRef="#br0" timeOffset="1387.647">601 50 10629,'25'8'8962,"-5"11"-5321,15 64-5111,-34-77 1619,-25-42-1435,22 35 1407,1 0 1,-1 0 0,1 0 0,-1 0 0,0 1 0,1-1-1,-1 0 1,0 1 0,0-1 0,1 1 0,-1-1-1,0 1 1,0 0 0,0 0 0,1 0 0,-1 0-1,0 0 1,0 0 0,0 1 0,0-1 0,1 0-1,-1 1 1,0 0 0,1-1 0,-1 1 0,0 0-1,1 0 1,-1 0 0,1 0 0,-1 0 0,1 0-1,-1 0 1,1 0 0,0 1 0,0-1 0,-1 1 0,0 1-122,1-3 48,0 1 1,0 0 0,-1 0 0,1 0-1,0 0 1,0 0 0,0 0 0,0 1-1,0-1 1,0 0 0,0 1 0,0-1-1,1 0 1,-1 1 0,0-1 0,1 1-1,-1-1 1,1 1 0,0-1 0,0 1-1,-1-1 1,1 1 0,0 0 0,0-1-1,0 1 1,0-1 0,1 1 0,-1-1-1,0 1 1,1-1 0,-1 1 0,1-1-1,-1 1 1,1-1 0,0 1 0,0-1-1,-1 0 1,1 0 0,0 1 0,0-1-1,0 0 1,1 0 0,-1 0 0,0 0-1,0 0 1,1 0 0,-1 0 0,0 0-1,1-1 1,-1 1 0,0 0 0,1-1-1,-1 1 1,1-1 0,0 0 0,-1 0 0,1 1-1,-1-1 1,1 0 0,-1 0 0,1 0-1,1-1-48,27-17-3738,-21 10-428,-1-1-3735,-6 8 5957,2-5-8445</inkml:trace>
  <inkml:trace contextRef="#ctx0" brushRef="#br0" timeOffset="1982.789">741 54 10373,'15'19'8480,"-2"23"-6872,-12-35-881,11 62 1413,-1-90-1983,-10 11-216,0 0 0,1-1 1,1 1-1,0 0 0,0 0 0,1 0 0,0 1 0,0-1 0,1 1 0,6-7 59,-11 15-1,0 0 0,0 1 1,1 0-1,-1-1 0,0 1 1,1-1-1,-1 1 0,1-1 1,-1 1-1,0 0 0,1-1 0,-1 1 1,1 0-1,-1-1 0,1 1 1,-1 0-1,1 0 0,0-1 1,-1 1-1,1 0 0,-1 0 0,1 0 1,-1 0-1,1 0 0,-1 0 1,1 0-1,0 0 0,-1 0 1,1 0-1,-1 0 0,1 0 0,-1 0 1,1 1-1,-1-1 0,1 0 1,0 0-1,-1 0 0,1 1 1,-1-1-1,0 0 0,1 1 0,-1-1 1,1 1-1,-1-1 0,1 0 1,-1 1-1,0-1 0,1 1 1,-1-1-1,0 1 0,0-1 0,1 1 1,-1-1-1,0 1 0,0-1 1,0 1-1,1 0 0,-1-1 1,0 1-1,0-1 0,0 1 0,0 0 1,8 41-25,-7-38 24,7 62 311,5-91-91,-6-5-220,24-57 92,-30 87-82,0-1-1,-1 1 1,1-1-1,-1 1 0,1-1 1,0 1-1,-1 0 1,1-1-1,0 1 1,-1 0-1,1 0 0,0 0 1,0-1-1,-1 1 1,1 0-1,0 0 0,-1 0 1,1 0-1,0 0 1,0 0-1,-1 0 1,1 1-1,0-1 0,0 0 1,-1 0-1,1 0 1,0 1-1,-1-1 0,1 0 1,0 1-1,-1-1 1,1 1-1,-1-1 0,1 1 1,0-1-1,-1 1 1,1-1-1,-1 1 1,0-1-1,1 1 0,-1 0 1,1-1-1,-1 1 1,0 0-1,1-1 0,-1 1 1,0 0-1,0-1 1,0 1-1,0 0 1,1 0-9,13 38 806,2 58-326,-6-108-15823,-7 6 5541</inkml:trace>
  <inkml:trace contextRef="#ctx0" brushRef="#br0" timeOffset="2435.965">1145 9 11141,'-14'-8'10863,"-23"31"-7621,36-22-3214,0 0 0,0 1 1,1-1-1,-1 1 0,0 0 0,1-1 0,-1 1 0,1-1 0,-1 1 0,1 0 1,0-1-1,0 1 0,-1 0 0,1 0 0,1-1 0,-1 1 0,0 0 0,0-1 1,1 1-1,-1 0 0,0-1 0,1 1 0,0-1 0,-1 1 0,1 0 0,0-1 1,0 0-1,0 1 0,0-1 0,0 1 0,0-1 0,0 0 0,1 0 0,-1 0 1,0 0-1,1 0 0,-1 0 0,1 0 0,-1 0 0,1 0 0,-1-1 0,1 1 1,-1-1-1,1 1 0,0-1 0,-1 0 0,1 1 0,0-1-28,0 1 20,0-1 1,0 1-1,0 0 0,0 0 0,0 0 1,-1 0-1,1 1 0,0-1 0,-1 0 1,1 1-1,-1-1 0,1 1 0,-1 0 1,0-1-1,0 1 0,0 0 0,0 0 1,0 0-1,0 0 0,0 0 0,0 0 0,-1 0 1,1 0-1,-1 0 0,0 0 0,1 0 1,-1 0-1,0 0 0,0 0 0,0 0 1,-1 0-1,1 0 0,0 1 0,-1-1 1,1 0-1,-1 0 0,0 0 0,0-1 1,0 1-1,0 0 0,0 0 0,0 0 1,0-1-1,-1 1 0,1 0 0,-1 0-20,-26 14 348,19-22-3030,11-5-2338,1 4-3425,1 1-3267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4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11221,'11'29'8525,"-2"0"-4582,4 62-2156,-14-120-2618,0 23 715,-1-1 0,1 0-1,1 0 1,-1 0 0,1 0 0,0 0 0,1 0 0,0 0-1,0 0 1,0 0 0,1 0 0,0 0 0,0 1-1,1-1 1,0 1 0,0-1 0,0 1 0,1 0-1,0 0 1,0 1 0,1-1 0,-1 1 0,4-2 116,-7 6 72,1 1 0,-1-1 0,1 1-1,-1 0 1,1 0 0,0 0 0,-1 0 0,1 0 0,-1 0 0,1 0 0,-1 0 0,1 1 0,0-1 0,-1 0 0,1 1 0,-1 0 0,0-1 0,1 1 0,-1 0 0,1 0 0,-1 0-1,0 0 1,0 0 0,1 0 0,-1 0 0,0 0 0,0 0 0,0 0 0,0 1 0,-1-1 0,1 0 0,0 1 0,0-1 0,-1 1 0,1-1 0,-1 1-72,25 57 2252,-24-57-2204,10 86-712,-11-87 1102,0 2-2303,1-7-11841,-1-1 2656</inkml:trace>
  <inkml:trace contextRef="#ctx0" brushRef="#br0" timeOffset="200.479">249 99 10437,'21'31'11114,"-9"7"-5810,-6 86-4438,-6-105-278,-1-10-1421,1 9-618,0-17-3183,0-5-3879,0-6-4349</inkml:trace>
  <inkml:trace contextRef="#ctx0" brushRef="#br0" timeOffset="686.122">278 80 11253,'19'-29'11044,"11"34"-7694,29 41-3280,-58-46 14,1 2-26,0-1 0,0 1 0,1 0 0,-1 0 0,0 0 1,0 0-1,-1 0 0,1 0 0,0 0 0,-1 1 0,1-1 0,-1 1 0,0-1 0,0 1 0,0-1 0,0 1 0,0 0 0,0 0 0,-1-1 0,1 1 0,-1 0 0,0 0 1,0 0-1,0-1 0,0 1 0,-1 0 0,1 0 0,-1-1 0,1 1 0,-1 0 0,0 0 0,0-1 0,0 1 0,-1-1 0,1 1 0,0-1 0,-1 0 0,0 1 0,1-1 1,-1 0-1,0 0 0,-2 1-58,1 1-90,0-1 1,-1 0 0,1 0-1,-1-1 1,1 1 0,-1-1-1,0 0 1,0 0 0,0 0 0,0 0-1,0 0 1,-1-1 0,1 0-1,0 0 1,-1 0 0,1-1-1,-1 1 1,1-1 0,-2 0 89,0-7-4261,5-3-5533,1 1-2678</inkml:trace>
  <inkml:trace contextRef="#ctx0" brushRef="#br0" timeOffset="1002.661">487 105 11957,'3'2'6783,"-1"5"-3383,-1 18-1737,-1-23-943,0 3-610,-1 1-1,1-1 1,1 1-1,-1-1 1,1 0-1,0 1 1,0-1 0,0 0-1,1 1 1,0-1-1,0 0 1,0 0-1,1-1 1,0 1-1,-1 0 1,2-1-1,1 3-109,-2-7-6,0 1 0,0-1 0,1 0 0,-1 0 0,0 0 0,0 0 0,1-1 0,-1 1 0,0-1 0,0 0 0,0 0 0,0 0-1,0 0 1,0-1 0,0 1 0,0-1 0,-1 0 0,1 0 0,-1 0 0,1 0 0,-1 0 0,1 0 0,-1-1 0,0 1 0,0-1 0,0 1-1,-1-1 1,1 0 0,0-2 6,2 1-109,-1-1-1,0 0 1,0 0-1,-1 0 0,1 0 1,-1 0-1,0-1 1,-1 1-1,1-1 1,-1 1-1,0-1 0,-1 1 1,1-1-1,-1-2 110,-6 0-1987,2 4-1276,1-1-6221,2 1-441</inkml:trace>
  <inkml:trace contextRef="#ctx0" brushRef="#br0" timeOffset="1365.359">691 1 12182,'21'46'12693,"-11"34"-9898,-5-28-1959,0-19-619,-1-7-1570,-2-10-3095,-1-17-1457,1-4-1542,-1-1-2107</inkml:trace>
  <inkml:trace contextRef="#ctx0" brushRef="#br0" timeOffset="1920.493">688 155 14471,'4'0'3905,"1"-1"177,1 0-1873,2 0-656,-1-1-336,2 1-305,0 0-352,1 2-224,0-1-176,-2 1-96,0-2-384,1 1-336,-2 0-1457,3 0-2097,2 0-3217,-1-4-7300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0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13 10421,'-37'-11'10431,"36"11"-10317,0-1 0,-1 1 0,1 0 0,0-1 1,-1 1-1,1 0 0,0 0 0,-1 0 0,1 0 1,0 1-1,-1-1 0,1 0 0,0 0 0,-1 1 1,1-1-1,0 1 0,0-1 0,-1 1 0,1-1 1,0 1-1,0 0 0,0 0 0,0 0 0,0-1 1,0 1-1,0 0 0,0 0 0,0 0 0,1 0 1,-1 1-1,0-1 0,0 0 0,1 0 0,-1 0 1,1 1-1,-1-1 0,1 0 0,0 0 0,0 1 1,-1 0-115,-1 32 537,2 0 1,1 0 0,2 1 0,1-2 0,5 17-538,-6-62-19903,-2 5 11713</inkml:trace>
  <inkml:trace contextRef="#ctx0" brushRef="#br0" timeOffset="285.288">1 166 13078,'13'-2'10072,"8"-6"-5051,6-1-2853,47 5-2245,-73 4-1704,-5-1-13945,1-3 2987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0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9524,'1'-4'10928,"13"28"-8383,18 93 729,-26-232-3114,-5 113-128,1-1 0,-1 1 1,1-1-1,-1 1 0,1 0 0,0-1 1,0 1-1,-1 0 0,2 0 1,-1 1-1,0-1 0,0 0 0,1 1 1,-1-1-1,0 1 0,1 0 0,0 0 1,-1 0-1,1 0 0,0 0 1,1 0-33,24-1-2160,-10 8-3193,-3 5-4628,-10-6 382</inkml:trace>
  <inkml:trace contextRef="#ctx0" brushRef="#br0" timeOffset="447.975">232 82 8820,'48'2'8321,"20"-32"-6547,-67 29-1736,-1-1 0,-1 1 0,1 0-1,0-1 1,0 1 0,0 0 0,-1-1-1,1 1 1,0 0 0,-1-1 0,0 1-1,1 0 1,-1-1 0,0 1 0,1 0-1,-1 0 1,0 0 0,0 0 0,0 0-1,0 0 1,0 0 0,0 0 0,0 0-1,0 1 1,-1-1 0,1 0 0,0 1-1,0-1 1,-1 1 0,1-1 0,0 1-1,-1-1 1,1 1 0,0 0 0,-1 0-1,1 0 1,-1 0 0,1 0 0,0 0-1,-1 0-37,-2 1 147,0 0-1,1 0 1,-1 0-1,1 0 1,0 0-1,-1 1 0,1 0 1,0-1-1,0 1 1,0 1-1,0-1 1,0 0-1,1 1 0,-1-1 1,1 1-1,0 0 1,-1 0-1,1 0 1,0 0-1,1 0 0,-1 0 1,0 0-1,1 1 1,0-1-1,0 1 1,0-1-1,0 1 0,0-1 1,1 1-1,0-1 1,0 1-1,0 0 1,0-1-1,0 1 0,1-1 1,-1 1-1,1 0 1,0-1-1,0 1 1,0-1-1,1 0 0,-1 1 1,1-1-1,0 0 1,0 0-1,0 0 1,0 0-1,1 0 0,-1-1 1,1 1-1,-1-1 1,1 0-1,1 1-146,-2-2-115,0 0 1,-1 0-1,1 0 0,0 0 0,0 0 0,0-1 0,1 1 1,-1-1-1,0 1 0,0-1 0,0 0 0,0 0 0,0 0 1,0 0-1,0 0 0,1-1 0,-1 1 0,0-1 0,0 1 1,0-1-1,0 0 0,0 1 0,0-1 0,-1 0 0,1-1 1,0 1-1,0 0 0,-1 0 0,1-1 0,0 1 0,-1-1 1,1 0 114,16-16-5289,-4 1-3871,-6 6-887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2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108 107 8468,'-13'-10'9919,"-5"9"-5072,-29 26-1335,44-22-3501,0 0 1,1 0-1,-1 0 1,1 0 0,0 0-1,0 0 1,0 0 0,0 1-1,0-1 1,1 1 0,0-1-1,0 1 1,0 0-1,0 0 1,0-1 0,1 1-1,-1 0 1,1 0 0,0 0-1,0 0 1,1-1-1,-1 1 1,1 0 0,0 0-1,0-1 1,0 1 0,0 0-1,1-1 1,-1 1 0,1-1-1,0 0 1,0 1-1,0-1 1,1 0 0,-1 0-1,1-1 1,0 1 0,0 0-1,-1-1 1,2 1 0,-1-1-1,0 0 1,0 0-1,1-1 1,-1 1 0,1-1-1,-1 1 1,1-1 0,0 0-1,1 0-11,0 0 2,1-1 0,-1 0 0,0 0-1,0-1 1,0 1 0,0-1 0,0 0 0,0 0-1,0-1 1,0 1 0,0-1 0,0 0 0,-1-1-1,1 1 1,-1-1 0,1 0 0,-1 0 0,0 0-1,0 0 1,-1-1 0,1 0 0,-1 0 0,0 0-1,0 0 1,0 0 0,0-1 0,-1 1-1,1-1 1,-1 1 0,0-1 0,-1 0 0,1 0-1,-1 0 1,0 0 0,0 0 0,-1 0 0,1-1-1,-1 1 1,0 0 0,-1 0 0,1 0 0,-1 0-1,0 0 1,0 0 0,-1 0 0,0 0 0,1 0-1,-2 0 1,1 0-2,-6-5-1585,-20-13 4927,17 16-4694,3 3-4503,4 4-6399,8-2 2559</inkml:trace>
  <inkml:trace contextRef="#ctx0" brushRef="#br0" timeOffset="648.074">286 1 12070,'4'31'9877,"1"-1"-6093,4 55-2849,-6 14-647,-2-107-336,0 0 0,0 1 0,1-1 0,0 1 0,0 0 0,1-1 0,0 1-1,0 0 1,0 0 0,1 1 0,3-5 48,-7 10-7,1 0-1,0-1 0,-1 1 1,1 0-1,0-1 1,0 1-1,0 0 0,0 0 1,0 0-1,0 0 0,0 0 1,0 0-1,1 0 0,-1 0 1,0 1-1,1-1 0,-1 0 1,0 1-1,1-1 1,-1 1-1,1-1 0,-1 1 1,1 0-1,-1 0 0,0-1 1,1 1-1,-1 0 0,1 0 1,-1 1-1,1-1 0,-1 0 1,1 0-1,-1 1 1,1-1-1,-1 1 0,1-1 1,-1 1-1,0 0 0,0-1 1,1 1-1,-1 0 0,0 0 1,0 0-1,0 0 0,0 0 1,0 0-1,0 0 1,0 0-1,0 1 0,0-1 1,0 0-1,0 1 8,1 0 34,1-1 0,-1 1-1,0 0 1,0 0 0,0 0 0,0 1-1,0-1 1,0 0 0,0 1 0,-1 0 0,0-1-1,1 1 1,-1 0 0,0-1 0,0 1 0,0 0-1,0 0 1,-1 0 0,1 0 0,-1 0 0,0 0-1,0 0 1,0 0 0,0 0 0,-1 0 0,1 0-1,-1 0 1,1-1 0,-1 1 0,0 0 0,0 0-1,0 0 1,-1-1 0,1 1 0,-1-1-1,1 1 1,-1-1 0,0 1 0,0-1 0,0 0-1,0 0 1,-1 0 0,1 0 0,0 0 0,-1-1-1,1 1 1,-1-1 0,0 1 0,1-1 0,-1 0-1,-1 0-33,-47-11 1175,31-5-4360,17 5-2294,7-2-3711,-1 6-1866</inkml:trace>
  <inkml:trace contextRef="#ctx0" brushRef="#br0" timeOffset="1133.81">528 120 11205,'1'19'10935,"4"12"-8520,-1 0-1905,0-3-205,-2-21-153,0 0 0,-1 1 1,1-1-1,-2 1 0,1-1 0,-1 1 0,0-1 0,-1 1 0,1-1 1,-2 1-1,1-1 0,-1 0 0,0 0 0,0 1 0,-1-1 0,0 0 1,0-1-1,-1 1 0,-1 1-152,-41 1 728,35-24-3468,11 1-3166,1 5-2170,0 1-4175</inkml:trace>
  <inkml:trace contextRef="#ctx0" brushRef="#br0" timeOffset="1403.426">507 38 14407,'-2'1'3121,"0"-1"16,2 0-2352,1 0-673,0 1-416,2-2-257,0 2-2528,1-1-2546,0 0-6322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5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50 11397,'-18'0'10530,"-14"17"-8779,23-11-562,8-6-1163,0 0 1,-1 1-1,1-1 0,0 1 0,0 0 0,0-1 0,0 1 0,0 0 0,-1 0 0,1 0 0,1 0 0,-1 0 0,0 0 0,0 0 0,0 0 0,0 0 0,1 0 1,-1 0-1,0 0 0,1 1 0,-1-1 0,1 0 0,0 1 0,-1-1 0,1 0 0,0 0 0,0 1 0,0-1 0,0 0 0,0 1 0,0-1 0,0 0 0,0 1 1,1-1-1,-1 0 0,0 1 0,1-1 0,-1 0 0,1 0 0,-1 1 0,1-1 0,0 0 0,-1 0 0,1 0 0,0 0 0,0 0 0,0 0 0,0 0 0,0 0 1,0 0-1,0-1 0,0 1 0,0 0 0,1 0 0,-1-1 0,0 1 0,0-1 0,1 1 0,-1-1 0,0 0 0,0 0 0,1 1 0,-1-1 0,0 0 1,2 0-28,0 1 2,0-1 4,0 0-1,1 0 1,-1 0-1,0 0 1,0 1 0,0 0-1,0 0 1,0 0 0,0 0-1,0 0 1,-1 0 0,1 1-1,0-1 1,-1 1-1,1 0 1,-1 0 0,1 0-1,-1 0 1,0 0 0,0 0-1,0 1 1,0-1 0,0 1-1,0-1 1,-1 1 0,0 0-1,1 0 1,-1-1-1,0 1 1,0 0 0,0 0-1,-1 0 1,1 1 0,-1-1-1,1 2-4,-3-2-28,1-1 0,-1 1 0,0-1-1,0 0 1,1 0 0,-1 0 0,-1 0 0,1 0 0,0 0-1,0 0 1,-1-1 0,1 1 0,-1-1 0,1 0-1,-1 0 1,0 0 0,1 0 0,-1 0 0,0 0-1,0-1 1,0 1 0,1-1 0,-1 0 0,0 0-1,0 0 1,0 0 0,0-1 0,0 1 0,1-1 0,-3 0 28,-4-18-6555,9 3-2570,2 7-1058</inkml:trace>
  <inkml:trace contextRef="#ctx0" brushRef="#br0" timeOffset="458.018">184 0 12214,'22'51'10073,"-5"30"-5685,3 10-4101,-15-83-3577,-7-17-10562,0 5 4048</inkml:trace>
  <inkml:trace contextRef="#ctx0" brushRef="#br0" timeOffset="459.018">154 139 13014,'19'-3'10791,"1"-3"-6795,19-3-1879,9 14-2328,-34-2-4971,0-1-6262,-9-2-1621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7:5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 9124,'4'-3'12739,"-23"-3"-10023,14 6-2613,0 1 1,0-1-1,0 1 0,0 0 0,0 1 0,0-1 0,1 1 1,-1 0-1,0 0 0,1 1 0,-1-1 0,1 1 0,0 0 0,0 0 1,0 0-1,0 1 0,0-1 0,1 1 0,0 0 0,0 0 1,0 0-1,0 1 0,0-1 0,0 2-103,2-3 51,0 1-1,0-1 1,0 0 0,1 0 0,-1 1-1,1-1 1,0 0 0,0 1-1,0-1 1,0 0 0,1 1 0,-1-1-1,1 0 1,0 0 0,0 1-1,0-1 1,1 0 0,-1 0-1,0 0 1,1 0 0,0 0 0,0-1-1,0 1 1,0-1 0,0 1-1,1-1 1,-1 1 0,1-1 0,-1 0-1,1 0 1,0-1 0,0 1-1,0 0 1,0-1 0,0 0-1,0 0 1,1 1-51,75 9-1993,-34-29-6430,-42 14 1265,1-1-4183</inkml:trace>
  <inkml:trace contextRef="#ctx0" brushRef="#br0" timeOffset="554.024">307 19 9973,'-24'2'9455,"1"14"-5209,20-13-4149,1-1-1,0 1 0,0-1 1,0 1-1,0 0 0,0 0 0,0 0 1,1 0-1,-1 0 0,1 0 1,0 0-1,0 1 0,0-1 1,0 0-1,1 1 0,-1-1 0,1 0 1,0 1-1,0-1 0,0 1 1,1-1-1,-1 1 0,2 2-96,2-2 1,0-1 0,0 0 0,0 0 0,1 0 1,0 0-1,-1-1 0,1 0 0,0 0 0,0 0 0,0 0 0,0-1 0,1 0 0,-1 0 0,0-1 0,1 1 0,-1-1 0,0 0 0,1 0 0,-1-1 1,0 0-1,0 0 0,1 0 0,-1-1 0,0 1 0,4-3-1,-7 3-2,0 1 0,-1-1 1,1 0-1,-1 0 0,1 0 1,-1 0-1,0 0 0,1 0 0,-1 0 1,0 0-1,1 0 0,-1-1 1,0 1-1,0 0 0,0-1 0,0 1 1,-1-1-1,1 0 0,0 1 1,-1-1-1,1 1 0,-1-1 0,1 0 1,-1 1-1,0-1 0,1 0 1,-1 0-1,0 1 0,0-1 0,0 0 1,-1 0-1,1 1 0,0-1 1,-1 0-1,1 1 0,-1-1 0,1 0 1,-1 1-1,0-1 0,0 1 1,0-1-1,-1 0 2,-56-51-470,41 57-1158,15-1-2749,5-2-5508,3-1 417</inkml:trace>
  <inkml:trace contextRef="#ctx0" brushRef="#br0" timeOffset="1008.101">472 7 10837,'12'13'8307,"-4"4"-4333,3 44-2352,-10-55-1009,0 19-180,1-35-316,-1-1-120,-1 6-5,-1 0 1,1 0-1,0 0 0,0 1 0,1-1 0,0 0 1,0 0-1,0 0 0,0 1 0,1-1 0,-1 0 1,1 1-1,0 0 0,1-1 0,-1 1 0,1 0 1,0 0-1,0 0 0,0 1 0,0-1 0,1 1 1,-1-1-1,1 1 0,2-1 8,-3 5 6,1 1 1,-1-1-1,0 1 0,0 0 0,0 0 1,0 0-1,0 0 0,0 1 0,-1-1 1,1 1-1,-1 0 0,1-1 1,-1 1-1,0 0 0,0 0 0,0 0 1,-1 1-1,1-1 0,-1 0 0,0 1 1,0-1-1,0 1 0,0 1-6,8 65-1857,-6-76-11941,-2 3 3612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1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 8516,'-9'-5'10963,"-30"32"-7269,37-26-3646,-1 1 0,1 0 1,0 0-1,0 0 0,0 0 0,0 0 0,1 0 0,-1 0 0,0 0 0,1 1 0,0-1 0,-1 0 0,1 1 0,0 0 0,0-1 1,1 1-1,-1-1 0,0 1 0,1 0 0,0 0 0,0-1 0,-1 1 0,2 0 0,-1 0 0,0-1 0,0 1 0,1 0 1,0-1-1,-1 1 0,1 0 0,0-1 0,0 1 0,1-1 0,-1 1 0,0-1 0,1 0 0,-1 1 0,1-1 0,0 0 1,0 0-1,0 0 0,0 0 0,0-1 0,0 1 0,2 1-48,1-1 2,-1 0-1,1 0 1,0 0-1,-1 0 1,1-1 0,0 1-1,0-1 1,0 0-1,0-1 1,0 1 0,0-1-1,0 0 1,0-1-1,0 1 1,0-1 0,0 0-1,0 0 1,0 0-1,0-1 1,0 0 0,-1 0-1,1 0 1,-1 0-1,1-1 1,-1 0 0,0 0-1,0 0 1,0 0-1,-1 0 1,1-1 0,-1 0-1,0 0 1,1 0-1,-2 0 1,2-2-2,-4 3 5,1-1 0,-1 1 1,0 0-1,0-1 0,0 1 0,-1-1 0,1 1 1,-1 0-1,0-1 0,0 1 0,0 0 0,0 0 1,-1 0-1,1-1 0,-1 1 0,0 1 0,0-1 1,0 0-1,0 0 0,0 1 0,-1-1 0,1 1 1,-1 0-1,1 0 0,-1 0 0,0 0 0,0 0 1,0 0-1,0 1 0,0 0 0,0-1 0,-1 1 1,1 0-1,0 1 0,-1-1 0,1 1 0,0-1 1,-1 1-1,-2 0-5,-6 14-2918,16-8-1540,5-4-3915,-4-2-1458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1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14503,'1'1'3745,"0"-1"49,-1 1-1281,1 0-1456,-1 0-737,0 1-384,0 1-640,1-1-817,-1 2-2257,4 0-2881,-1 1-6531</inkml:trace>
  <inkml:trace contextRef="#ctx0" brushRef="#br0" timeOffset="1">9 149 16536,'0'4'3985,"0"-2"17,0-1-2321,1 1-849,1-2-303,-1 1-369,-1-1-432,1-1-705,1 0-592,0 0-2416,1-3-3027,-3-3-6882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1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10901,'3'26'8418,"9"14"-6217,0 1-1463,11 88-92,-23-128-1492,-8-21-11557,4 9 2764</inkml:trace>
  <inkml:trace contextRef="#ctx0" brushRef="#br0" timeOffset="347.648">6 101 10293,'13'-17'6979,"10"12"-3295,48 23-826,-68-17-2822,-1 0 1,1 0-1,0 0 1,0 1 0,-1-1-1,1 1 1,0-1 0,-1 1-1,0 0 1,1 0-1,-1 0 1,0 0 0,0 0-1,0 0 1,0 1-1,-1-1 1,1 1 0,-1-1-1,1 1 1,-1 0 0,0 0-1,0 0 1,0-1-1,0 1 1,-1 0 0,1 0-1,-1 0 1,1 0 0,-1 0-1,0 0 1,-1 0-1,1 0 1,0 0 0,-1 0-1,1 0 1,-1 0-1,0 0 1,0 0 0,0-1-1,-1 1 1,1 0 0,-1-1-1,1 1 1,-1-1-1,0 1 1,0-1 0,0 0-1,0 0 1,0 0-1,0 0 1,-3 1-37,-56 5-83,52-14-4886,5-4-5109,4 5-457</inkml:trace>
  <inkml:trace contextRef="#ctx0" brushRef="#br0" timeOffset="803.652">232 48 10101,'38'-5'10733,"-4"30"-7717,13 47-2538,-17 5-387,-67-106-1035,-38 18 1081,74 11-69,-1 0-1,1 0 0,-1 0 0,1 0 1,0 1-1,-1-1 0,1 0 0,-1 1 0,1-1 1,0 1-1,0-1 0,-1 1 0,1 0 1,0 0-1,0-1 0,0 1 0,0 0 1,0 0-1,0 0 0,0 0 0,0 0 1,0 1-1,0-1 0,0 0 0,1 0 1,-1 0-1,1 1 0,-1-1 0,1 0 1,-1 1-1,1-1 0,0 1 0,-1-1 1,1 0-1,0 1 0,0-1 0,0 1 1,0-1-1,0 0 0,1 1 0,-1-1 1,0 1-1,1-1 0,-1 0 0,1 1 1,-1-1-1,1 0 0,-1 0 0,1 1 0,0-1 1,0 0-68,0 1 0,1-1 0,-1 1 0,1-1 0,-1 1 0,1-1 0,0 1 0,0-1-1,0 0 1,-1 0 0,1 0 0,0 0 0,0 0 0,1-1 0,-1 1 0,0-1 0,0 1 0,0-1 0,0 0 0,0 1 0,1-1 0,-1 0 0,0-1 0,0 1 0,0 0 0,0-1 0,1 1 0,-1-1 0,0 1 0,0-2 0,38-13-6269,-20 2-4181,-8 6 144</inkml:trace>
  <inkml:trace contextRef="#ctx0" brushRef="#br0" timeOffset="1136.255">447 86 9828,'14'33'8644,"-1"18"-7124,0-1-193,-13-118-569,0 61-840,0 5 57,-1 0 0,0 0 0,1 0 0,-1 0 0,1 0 0,0 0 0,-1 0-1,1 0 1,0 0 0,0 0 0,0 0 0,1 0 0,-1 0 0,0 0 0,1 0 0,0 0-1,-1 0 1,1 0 0,0 0 0,0 0 0,0 0 0,0 0 0,0 1 0,0-1 0,1 1 0,-1-1-1,0 1 1,1-1 0,-1 1 0,1-1 0,0 1 0,-1 0 0,1 0 0,0 0 0,0 0-1,0 0 1,0 1 0,0-1 0,0 1 0,0-1 0,0 1 0,0-1 0,0 1 0,0 0 0,0 0 25,4 1-1148,6 2-1590,-5-2-4763,-2 0-1962</inkml:trace>
  <inkml:trace contextRef="#ctx0" brushRef="#br0" timeOffset="1606.364">683 46 9428,'2'0'347,"-1"0"0,1 0 0,-1 0 0,0 0 0,1 0 0,-1 1 0,1-1 0,-1 0 0,0 1 0,1-1 1,-1 1-1,0-1 0,1 1 0,-1 0 0,0 0 0,0-1 0,1 1 0,-1 0 0,0 0 0,0 0 0,0 0 0,0 0 0,-1 0 0,1 1 0,0-1 0,0 0 0,-1 0 0,1 2-347,14 72 717,-13-55-383,0-4-642,-5-23 55,-16-28 232,16 34 171,0 0 0,0-1 0,0 1-1,0 0 1,0 0 0,0 0 0,0 1-1,0-1 1,0 1 0,0 0 0,0 0-1,-1 0 1,1 0 0,0 0 0,0 1-1,0-1 1,0 1 0,0 0 0,0 0-1,0 0 1,0 0 0,0 1 0,0-1-1,1 1 1,-1 0 0,1 0 0,-1 0-1,1 0 1,-1 0 0,1 0 0,0 0-1,0 1 1,0-1 0,1 1 0,-1 0-1,0-1 1,1 1 0,-1 2-150,3-3 19,-1 0 0,1 0 1,-1 0-1,1 0 0,0 0 0,0 0 1,0 0-1,0-1 0,0 1 0,0 0 1,0-1-1,1 1 0,-1 0 0,1-1 0,-1 1 1,1-1-1,0 0 0,-1 0 0,1 0 1,0 0-1,0 0 0,0 0 0,0 0 1,0 0-1,0-1 0,0 1 0,0-1 1,0 1-1,0-1 0,0 0 0,0 0 1,0 0-1,1 0 0,-1 0 0,0-1 0,0 1 1,0 0-1,0-1-19,30-15-5478,-17-4-4915,-7 8 244</inkml:trace>
  <inkml:trace contextRef="#ctx0" brushRef="#br0" timeOffset="2239.011">814 69 11845,'5'32'7585,"5"16"-6337,-1-3-546,3-58 1154,-1-28-1863,26-58-121,-37 100 126,0-1-1,0 1 0,0-1 1,0 1-1,0-1 0,0 0 1,0 1-1,0-1 1,0 1-1,0-1 0,1 1 1,-1-1-1,0 1 0,0-1 1,0 0-1,0 1 1,1-1-1,-1 1 0,0-1 1,0 0-1,1 1 0,-1-1 1,0 0-1,1 1 1,-1-1-1,0 0 0,1 0 1,-1 1-1,1-1 0,-1 0 1,0 0-1,1 0 1,-1 1-1,1-1 0,-1 0 1,1 0-1,-1 0 0,1 0 1,-1 0-1,0 0 1,1 0-1,-1 0 0,1 0 1,-1 0-1,1 0 0,-1 0 1,1 0-1,-1-1 1,0 1-1,1 0 0,-1 0 1,1 0-1,-1-1 0,0 1 1,1 0-1,-1 0 1,1-1-1,-1 1 0,0 0 1,1-1-1,-1 1 0,0 0 1,0-1-1,1 1 0,-1-1 1,0 1-1,0 0 1,0-1-1,1 1 3,10 35-123,4 43 75,-2-106 59,14-72-385,-27 99 386,0 1 0,1-1 1,-1 1-1,0-1 0,1 1 0,-1-1 0,0 1 0,1 0 0,-1-1 0,0 1 0,1-1 0,-1 1 1,1 0-1,-1-1 0,1 1 0,-1 0 0,1 0 0,-1-1 0,1 1 0,-1 0 0,1 0 0,-1 0 1,1 0-1,0 0 0,-1 0 0,1 0 0,-1 0 0,1 0 0,-1 0 0,1 0 0,0 0 0,-1 0 1,1 0-1,-1 0 0,1 1 0,-1-1 0,1 0 0,-1 0 0,1 1 0,-1-1 0,1 0 0,-1 1 1,0-1-1,1 0 0,-1 1 0,1-1 0,-1 1 0,0-1 0,1 1 0,-1-1 0,0 1 1,0-1-1,1 1 0,-1-1 0,0 1 0,0-1 0,0 1-12,16 36 1007,-14-31-844,24 90 368,-12-109-17099,-9 5 8375</inkml:trace>
  <inkml:trace contextRef="#ctx0" brushRef="#br0" timeOffset="2671.388">1217 4 11317,'-8'-3'9652,"-18"20"-6858,24-16-2721,0 1 0,1 0 0,-1 0 0,0-1 0,1 1 0,-1 0 0,1 1 0,0-1 1,0 0-1,0 0 0,0 0 0,0 1 0,0-1 0,1 0 0,-1 1 0,1-1 0,-1 1 0,1-1 0,0 1 0,0-1 0,0 1 0,0-1 0,1 1 1,-1-1-1,1 0 0,-1 1 0,1-1 0,0 0 0,0 1 0,0-1 0,0 0 0,0 0 0,1 0 0,-1 0 0,0 0 0,2 2-73,4 0 106,-4-4-93,-1 1 0,1 0 0,-1-1 0,1 1 0,-1 0 0,1 0 0,-1 1 0,0-1 0,1 0 1,-1 1-1,0-1 0,0 1 0,0 0 0,0 0 0,-1 0 0,1 0 0,0 0 0,-1 0 0,1 0 0,-1 0 0,0 1 0,0-1 0,0 1 0,0-1 0,0 1 0,0-1 0,-1 1 0,1-1 0,-1 1 0,0-1 0,0 1 0,0 0 0,0-1 0,0 1 0,0 0 0,-1-1 0,1 1 0,-1-1 0,0 2-13,-39 3 118,30-14-2875,9-5-3568,4 4-561,1-2-4255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1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3 145 9300,'-3'10'8177,"3"3"-4141,10 28-3041,-7-32 52,-4-7-1011,1 1 1,0-1-1,0 1 1,0-1 0,0 1-1,1-1 1,-1 1-1,1-1 1,0 0-1,-1 1 1,1-1 0,0 0-1,0 0 1,0 1-1,1-1 1,-1 0-1,0 0 1,1 0 0,0 0-1,-1-1 1,1 1-1,0 0 1,0-1-1,0 1 1,0-1-1,0 0 1,0 1 0,0-1-1,0 0 1,1 0-1,-1-1 1,0 1-1,1 0 1,-1-1 0,1 1-1,-1-1 1,0 0-1,1 0 1,-1 0-1,1 0 1,-1 0 0,1-1-1,-1 1 1,0-1-1,1 1 1,-1-1-1,0 0 1,1 0-1,-1 0 1,0 0 0,1-1-37,1 0-37,-1-1 0,0 0 1,0 0-1,1-1 1,-2 1-1,1 0 0,0-1 1,-1 0-1,1 0 0,-1 1 1,0-1-1,-1-1 1,1 1-1,-1 0 0,1 0 1,-1-1-1,-1 1 0,1 0 1,0-1-1,-1 1 1,0-1-1,0 1 0,-1-1 1,1 1-1,-1 0 0,0-1 1,0 1-1,0 0 1,-1-1-1,1 1 0,-1 0 1,0 0-1,-1-2 37,1 3-948,-1-5-46,4 6-2812,0 0-3577,2 0-3681</inkml:trace>
  <inkml:trace contextRef="#ctx0" brushRef="#br0" timeOffset="208.367">256 21 12118,'22'58'11593,"-9"38"-9170,-4-16-2228,-8-91-15783,0 7 4863</inkml:trace>
  <inkml:trace contextRef="#ctx0" brushRef="#br0" timeOffset="432.291">200 179 11413,'6'2'9982,"21"-6"-6392,0-4-1976,18-4-99,-12 15-6736,-17-2-6200,-8-2-35</inkml:trace>
  <inkml:trace contextRef="#ctx0" brushRef="#br0" timeOffset="664.049">417 142 11637,'19'42'11062,"-7"2"-6410,-6 94-5263,-14-138-6136,4-12-1216,0 0-4051</inkml:trace>
  <inkml:trace contextRef="#ctx0" brushRef="#br0" timeOffset="1035.125">427 129 10773,'27'-36'9168,"9"34"-5486,-31 4-3546,0 0 0,0 0 0,0 1 0,0 0 0,0 0 0,-1 0 0,0 0 0,1 1 0,-1 0 0,-1 0 0,1 0-1,0 0 1,-1 0 0,2 4-136,-4-6 51,1 0 0,-1 0 0,0 0 0,1 0 0,-1 1 0,0-1 0,0 0 0,-1 1 0,1-1 0,0 1-1,-1-1 1,1 1 0,-1-1 0,0 1 0,0 0 0,0-1 0,0 1 0,-1-1 0,1 1 0,-1-1 0,1 1 0,-1-1 0,0 0-1,0 1 1,0-1 0,0 0 0,0 1 0,-1-1 0,1 0 0,-1 0 0,1 0 0,-1 0 0,0 0 0,0-1 0,0 1 0,0 0-1,0-1 1,0 1 0,0-1 0,0 0 0,0 0 0,-1 0 0,1 0 0,-1 0 0,1-1 0,-2 1-51,-36 8-1742,51-22-13279,-4 8 3931</inkml:trace>
  <inkml:trace contextRef="#ctx0" brushRef="#br0" timeOffset="1349.835">617 124 9668,'17'16'11479,"-8"29"-8992,-7-31-1320,-2-12-1117,-1 0 0,1 0 0,0 0 0,0 0 0,0 0 0,0 0 1,0 0-1,0 0 0,1 0 0,-1 0 0,1 0 0,-1 0 0,1 0 0,0 0 1,0 0-1,0 0 0,0 0 0,0-1 0,0 1 0,0 0 0,1-1 0,-1 1 0,0-1 1,1 1-1,0-1 0,-1 0 0,1 0 0,0 0 0,-1 0 0,1 0 0,0 0 1,0 0-1,0 0 0,0-1 0,0 1 0,0-1 0,0 1 0,0-1 0,0 0 1,0 0-1,0 0 0,0 0 0,0 0 0,0 0 0,0-1 0,0 1 0,0-1-50,3-1 11,-1 0-1,0-1 0,0 0 0,0 0 0,-1 0 0,1 0 0,-1 0 0,1-1 0,-1 0 0,0 1 0,-1-1 1,1 0-1,0-1 0,-1 1 0,0 0 0,0-1 0,-1 1 0,1-1 0,-1 1 0,0-1 0,0 0 0,0 0 1,-1 1-1,0-1 0,0 0 0,0 0 0,0 0-10,6-37-1252,3 40-7483,-7 2 3555,0 0-7066</inkml:trace>
  <inkml:trace contextRef="#ctx0" brushRef="#br0" timeOffset="1650.603">855 1 11893,'18'27'9088,"-5"3"-4130,4 71-3844,-8-33-645,-6-44-1365,-3-20-4187,0-3-5020,-1-2-1321</inkml:trace>
  <inkml:trace contextRef="#ctx0" brushRef="#br0" timeOffset="1651.603">850 184 16135,'5'0'4114,"4"-2"80,1-2-2145,1 0-800,1 0-353,0 0-304,1 0-287,0 2-129,2-1-112,-3 3-128,1-1-241,-3 0-1295,0-2-2274,3 2-368,-2-3-2849,-2-2-5491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2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10197,'6'-2'7192,"-2"10"-3774,1 25-1044,-5-33-2251,23 155 3209,-19-135-3809,-6-21-5948,2-15-3259,0 6-350</inkml:trace>
  <inkml:trace contextRef="#ctx0" brushRef="#br0" timeOffset="385.484">17 113 10517,'0'-2'331,"0"1"1,0 0-1,0-1 1,1 1-1,-1 0 1,1 0-1,-1-1 0,1 1 1,-1 0-1,1 0 1,0 0-1,-1 0 1,1-1-1,0 1 1,0 0-1,0 0 1,0 1-1,0-1 0,0 0 1,0 0-1,0 0 1,0 1-1,1-1 1,-1 1-1,0-1 1,0 1-1,1-1 1,-1 1-1,0 0 0,1-1 1,0 1-332,63 25 3018,-47-15-2756,-16-10-228,0 1 1,0 0-1,0 0 0,0 0 0,0 0 0,0 0 0,0 0 0,-1 0 0,1 1 0,0-1 0,-1 1 0,1-1 0,-1 1 0,1 0 0,-1-1 0,0 1 1,0 0-1,0 0 0,0 0 0,0 0 0,0 0 0,0 0 0,-1 0 0,1 0 0,-1 1 0,0-1 0,1 0 0,-1 0 0,0 0 0,0 1 0,0-1 1,-1 0-1,1 0 0,0 0 0,-1 0 0,0 0 0,1 1 0,-1-1 0,0 0 0,0 0 0,0-1 0,0 1 0,0 0 0,-1 0 0,1 0 0,-1-1 1,1 1-1,-1-1 0,1 1 0,-1-1 0,0 0 0,0 1-34,-63 24-1083,65-41-13159,4 8 3739</inkml:trace>
  <inkml:trace contextRef="#ctx0" brushRef="#br0" timeOffset="794.071">247 132 10533,'-1'25'9180,"-1"-1"-6314,2-21-2854,0 0 0,1-1 1,-1 1-1,0-1 1,1 1-1,0-1 1,-1 1-1,1-1 1,0 1-1,0-1 0,1 0 1,-1 1-1,0-1 1,1 0-1,-1 0 1,1 0-1,0 0 0,-1 0 1,1 0-1,0-1 1,2 2-13,-2-2-37,0 0 1,0 0 0,0 0 0,1-1-1,-1 1 1,0-1 0,0 1-1,1-1 1,-1 0 0,0 0-1,1 0 1,-1 0 0,0 0 0,0 0-1,1-1 1,-1 1 0,0-1-1,0 0 1,1 1 0,-1-1-1,0 0 1,0 0 0,0 0 0,0-1-1,0 1 1,-1 0 0,1-1-1,0 0 1,0 1 0,-1-1-1,1 0 1,-1 0 0,0 1 0,1-1-1,-1 0 1,0 0 0,0-1-1,0 1 1,-1 0 0,1 0-1,0 0 1,-1-1 0,0 1 0,1 0-1,-1 0 1,0-1 0,0 1-1,0 0 1,0-1 0,-1 1-1,1 0 1,-1-1 0,1 1-1,-1 0 1,0 0 0,0-1 36,1 1-25,-1-1 0,1 0 0,-1 1 0,0-1 0,0 1-1,0-1 1,0 1 0,0-1 0,-1 1 0,1 0 0,-1 0 0,1-1 0,-1 1 0,0 0 0,0 1 0,0-1 0,0 0 0,0 0 0,0 1 0,-1 0 0,1-1-1,-1 1 1,1 0 0,0 0 0,-1 0 0,0 0 0,1 1 0,-1-1 0,1 1 0,-1-1 0,0 1 0,0 0 0,1 0 0,-1 0 0,0 0 0,1 1 0,-1-1-1,0 1 26,1 2-1884,5-1-6919,0-1-348</inkml:trace>
  <inkml:trace contextRef="#ctx0" brushRef="#br0" timeOffset="1153.25">428 113 10053,'25'28'10347,"-7"22"-5992,-18-23-4199,-3-23-4324,-2-17-6032,2 2-327</inkml:trace>
  <inkml:trace contextRef="#ctx0" brushRef="#br0" timeOffset="1154.25">437 47 9941,'2'0'2401,"-1"0"48,1 0-1473,0 2-656,3 2 1457,-1-1-4050,0 2-2337,3 0-6355</inkml:trace>
  <inkml:trace contextRef="#ctx0" brushRef="#br0" timeOffset="1555.805">555 133 11109,'6'25'6198,"-3"0"-3644,5 21 243,-3-86-1455,14-54-2628,-18 93 1285,-1 0 0,0 0 0,1 0 0,-1 1-1,1-1 1,0 0 0,-1 0 0,1 1 0,0-1-1,-1 0 1,1 1 0,0-1 0,0 0 0,-1 1-1,1-1 1,0 1 0,0 0 0,0-1 0,0 1-1,0 0 1,0-1 0,0 1 0,0 0 0,0 0-1,0 0 1,-1 0 0,1 0 0,0 0 0,0 0-1,0 0 1,0 0 0,0 0 0,0 1-1,0-1 1,0 0 0,0 1 0,0-1 0,0 0-1,0 1 1,-1-1 0,1 1 0,0 0 0,0-1-1,-1 1 1,1 0 0,0 0 1,31 33 496,-10 61 640,-18-108-15428,-3 3 4309</inkml:trace>
  <inkml:trace contextRef="#ctx0" brushRef="#br0" timeOffset="1794.131">783 1 10901,'12'16'7592,"-5"5"-3834,3 49-1981,-9-59-914,7 80-396,-12-105-15604,3 6 4932</inkml:trace>
  <inkml:trace contextRef="#ctx0" brushRef="#br0" timeOffset="2010.294">752 112 12326,'6'1'10785,"22"1"-7399,-5 2-2566,-2-1-4498,-6-4-8764,-9 0 1261</inkml:trace>
  <inkml:trace contextRef="#ctx0" brushRef="#br0" timeOffset="2373.027">918 116 10677,'30'6'6445,"45"-8"-4059,-74 2-2405,0 0 1,-1 0-1,1 0 1,0-1-1,0 1 1,0-1-1,0 1 1,0 0-1,-1-1 1,1 1-1,0-1 1,0 0-1,-1 1 1,1-1-1,0 0 1,-1 1-1,1-1 1,-1 0-1,1 0 1,-1 1-1,1-1 1,-1 0 0,1 0-1,-1 0 1,0 0-1,1 0 1,-1 1-1,0-1 1,0 0-1,0 0 1,0 0-1,0 0 1,0 0-1,0 0 1,0 0-1,0 0 1,0 0-1,-1 0 1,1 0-1,0 1 1,0-1-1,-1 0 1,1 0-1,-1 0 1,1 0-1,-1 1 1,1-1-1,-1 0 1,1 0 0,-1 1-1,0-1 1,0 0-1,1 1 1,-1-1-1,0 1 1,0-1-1,1 1 1,-1-1-1,0 1 1,0 0-1,0-1 1,0 1-1,0 0 1,0 0-1,0 0 1,0 0-1,1 0 1,-1 0-1,-1 0 19,-2 1 228,1 0-1,-1 0 1,1 1 0,-1-1-1,1 1 1,0 0-1,0 0 1,-1 0-1,1 1 1,1-1 0,-1 1-1,0 0 1,1-1-1,-1 1 1,1 0-1,0 0 1,0 1-1,0-1 1,0 0 0,1 1-1,-1-1 1,1 1-1,0 0 1,0-1-1,0 1 1,1 0 0,-1 0-1,1-1 1,0 1-1,0 0 1,0 0-1,0 0 1,1-1 0,0 1-1,0 0 1,0-1-1,0 3-227,0-4-47,0-1 0,0 1 0,1 0 0,-1-1 0,0 1 0,0-1 0,1 1 0,-1-1 0,1 0 0,-1 0-1,1 1 1,-1-1 0,1 0 0,0 0 0,0-1 0,0 1 0,-1 0 0,1-1 0,0 1 0,0-1 0,0 1 0,0-1 0,0 0 0,0 0-1,0 0 1,0 0 0,2 0 47,14-5-5041,-2-6-4924,-8 1-394</inkml:trace>
  <inkml:trace contextRef="#ctx0" brushRef="#br0" timeOffset="2789.703">1127 104 10965,'16'30'6647,"-4"17"-5058,-6-19 577,-5-134 96,0 104-2219,-1 1 0,0-1-1,0 0 1,1 0-1,-1 0 1,1 0-1,0 1 1,0-1 0,-1 0-1,1 0 1,0 1-1,0-1 1,1 1 0,-1-1-1,0 1 1,0 0-1,1-1 1,-1 1-1,1 0 1,-1 0 0,1 0-1,-1 0 1,1 0-1,0 0 1,0 0-1,-1 1 1,1-1 0,0 0-1,0 1 1,0 0-1,0-1 1,0 1-1,-1 0 1,1 0 0,0 0-1,0 0 1,0 1-1,0-1 1,0 0-1,0 1 1,-1-1 0,1 1-1,0 0 1,0-1-1,-1 1 1,1 0-1,0 0-42,59 9-584,-59-9-4239,-2 0-3736,0 0-3089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3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1 8004,'-18'12'7464,"-17"3"-5340,3-2-923,-228 104 4489,115-47-4100,112-57-1629,26-10-2693,28-9-4029,-11 2 406,0 0-3815</inkml:trace>
  <inkml:trace contextRef="#ctx0" brushRef="#br0" timeOffset="447.677">110 145 8244,'-2'7'8339,"-15"8"-5760,10-9-1444,-75 81 1776,80-84-2932,3-3 47,-1 0 1,1 0-1,0 0 1,-1 0-1,1 0 1,-1 0-1,1 0 1,-1 0-1,1 0 1,-1 0-1,1 0 0,-1 0 1,1 0-1,-1 1 1,1-1-1,-1 0 1,1 0-1,-1 0 1,1 1-1,-1-1 1,1 0-1,-1 1 1,1-1-1,-1 1 0,0-1 1,1 0-1,-1 1 1,0-1-1,1 1 1,-1-1-1,0 1 1,0-1-1,1 1 1,-1-1-1,0 1 1,0-1-1,0 1 0,0-1 1,0 1-1,0-1 1,0 1-1,0-1 1,0 1-1,0 0 1,0-1-1,0 1 1,0-1-1,0 1 1,0-1-1,-1 1 0,1-1 1,0 1-1,0-1 1,-1 1-1,1-1 1,0 1-1,0-1 1,-1 0-1,1 1 1,-1-1-1,1 1 1,0-1-1,-1 0-26,131 10 1417,-116-13-2882,-13 2-2293,0-1-3561,-1 0-6394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3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10741,'42'3'9620,"23"21"-7180,-41-14-1203,284 123 1604,-208-91-2942,-122-37-6800,8-5-2915,9-1-229</inkml:trace>
  <inkml:trace contextRef="#ctx0" brushRef="#br0" timeOffset="586.032">431 263 9172,'10'3'8610,"15"-5"-5679,-14 1-1535,119-8 279,-129 8-1641,0 0 0,0-1-1,0 1 1,0 0 0,-1-1 0,1 1 0,0-1-1,-1 1 1,1-1 0,-1 0 0,0 1-1,1-1 1,-1 1 0,0-1 0,0 0-1,0 1 1,0-1 0,0 1 0,-1-1-1,1 0 1,0 1 0,-1-1 0,1 1-1,-1-1 1,0 1 0,1-1 0,-1 1-1,0-1 1,0 1 0,0 0 0,0-1-1,0 1 1,0 0 0,0 0 0,0 0-1,-1 0 1,1 0 0,0 0 0,-1 0-1,1 0 1,-1 0 0,-1 0-34,-11-17 132,-9-68-52,25 93-4706,-3 1-6043,-1-5 566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18:5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6515,'-5'12'7481,"1"29"-5016,6-39-2345,0 0 0,0-1 0,0 1 0,0-1 0,1 1 0,-1-1 0,1 0 0,-1 0-1,1 0 1,-1 0 0,1 0 0,0-1 0,-1 1 0,1-1 0,0 0 0,-1 0 0,1 0 0,0 0 0,-1 0 0,1-1 0,0 1 0,-1-1 0,1 1 0,1-2-120,2 2 234,236-11 1994,21 21-1590,-169-4-490,-65-3-63,-1-1 0,0-1 0,1-2 0,-1 0 0,0-2 1,21-5-86,229-28 407,-145 25-430,362-26 732,-137 40-436,-155 4-196,-167-8-40,-65-15-3972,19 8 1020,8 1-5797,3 5-289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2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25 9140,'-14'-5'8116,"2"-1"-4383,-26-7-1167,36 13-2504,-1 0-1,1 1 1,0-1 0,-1 0-1,1 1 1,0 0 0,-1 0 0,1-1-1,0 1 1,0 0 0,0 1-1,0-1 1,0 0 0,0 1 0,0-1-1,0 1 1,0 0 0,1-1-1,-1 1 1,1 0 0,-1 0 0,1 0-1,0 0 1,0 0 0,0 0-1,0 1 1,0-1 0,0 0 0,0 0-1,1 1 1,-1-1 0,1 1-1,0-1 1,0 2-62,3 94 47,0-70 108,1 77-185,-3-105-213,-1-27-16559,1 18 8038</inkml:trace>
  <inkml:trace contextRef="#ctx0" brushRef="#br0" timeOffset="222.642">1 156 11221,'7'3'9760,"11"-1"-7277,-9 0-1354,31 2-979,-26-4-4113,0-3-4908,-5 1-3022</inkml:trace>
  <inkml:trace contextRef="#ctx0" brushRef="#br0" timeOffset="726.502">236 151 9332,'-11'-15'11960,"-6"20"-7794,-11 26-2772,27-29-1390,-1 1 0,1 0 0,-1-1 0,1 1 0,0 0 0,0 0 0,0-1 0,0 1 0,1 0 0,-1 0-1,1 0 1,0 0 0,0 0 0,0 0 0,0 0 0,0 0 0,1 0 0,-1 0 0,1 0 0,0 0 0,0-1 0,0 1 0,0 0-1,0 0 1,0-1 0,1 1 0,0-1 0,-1 1 0,1-1 0,0 0 0,0 0 0,0 1 0,1-1 0,-1-1 0,0 1 0,1 0-1,-1-1 1,1 1 0,-1-1 0,1 1 0,0-1 0,0 0 0,0-1 0,0 1 0,-1 0 0,1-1 0,0 1 0,0-1 0,0 0-1,0 0 1,1 0-4,-2 0 1,1 1 0,0-1-1,-1 0 1,1 0 0,0 0-1,0 0 1,-1 0 0,1 0 0,0-1-1,-1 1 1,1-1 0,-1 0-1,1 0 1,-1 0 0,1 0-1,-1 0 1,1-1 0,-1 1-1,0-1 1,0 1 0,0-1-1,0 0 1,0 0 0,0 0-1,0 0 1,0 0 0,-1 0-1,1 0 1,-1-1 0,0 1-1,0-1 1,0 1 0,0-1-1,0 1 1,0-1 0,-1 0 0,1 1-1,-1-1 1,0 0 0,0 1-1,0-1 1,0 0 0,0 1-1,0-1 1,-1 0 0,1 1-1,-1-1 1,0 0 0,0 1-1,0-1 1,-1-1-1,-44-46 95,20 39-2970,31 6-10352,-1 3 2163</inkml:trace>
  <inkml:trace contextRef="#ctx0" brushRef="#br0" timeOffset="1145.657">376 149 11045,'6'29'9682,"-2"0"-6868,6 27-2632,-11-64-123,0 0 0,1 1 0,0-1 0,0 0 0,1 1 0,0-1 0,0 0 0,1 1 0,0-1 0,0 1 0,1 0 0,0 0 1,0 0-1,0 0 0,4-3-59,-4 8 23,0 0 0,1 0 0,-1 0 0,1 1 1,0 0-1,-1 0 0,1 0 0,0 0 0,0 0 0,0 1 1,-1 0-1,1-1 0,0 2 0,0-1 0,0 0 1,0 1-1,-1-1 0,1 1 0,0 0 0,0 1 1,-1-1-1,1 1 0,2 1-23,18 3-3548,-3-3-3573,-9-3 1233,0-2-2681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0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203 51 16392</inkml:trace>
  <inkml:trace contextRef="#ctx0" brushRef="#br0" timeOffset="730.635">11 1 7828,'-11'7'5140,"33"-6"-4106,-9-1-824,184 0 1652,393-2-496,650 55 1070,-757-27-2068,560 18 144,-191-24 417,-832-19-981,1-1-100,0 0 1,0 2-1,0 0 1,-1 2-1,1 0 1,-1 1-1,16 7 152,-21 0-1615,-14-8-1967,-6-1-4227,-5-3 259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6T18:50:10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5145 11423 366 0,'0'-5'95'0,"7"2"3"32,-1 0-47-32,4-2-4 0,-1 2-16 0,4-2-2 15,3 0-3-15,10 2-3 0,-7-1-1 16,3 4-3-16,10-1-4 0,-9 1-3 16,-1-2 0-16,4 2-5 0,-1 2-1 15,-2-1-1-15,6-1-3 0,0 0 1 16,-1 0 1-16,1 4-2 0,0-4 0 15,0 0 1-15,3 0-1 0,0 0 1 0,6 0-1 16,-2 1-1-16,-1 1 3 0,-3-1-1 16,3-1-1-16,-3 2 0 0,4 1 1 15,2 1-2-15,-6 0 1 0,7 0-1 16,-1 0 0-16,-3 0 0 0,7-4 0 16,0 0 0-16,-1 3 1 0,7-5 0 15,4 4-2-15,-1-1 2 0,3 1 0 0,1 1-1 16,-1 0 0-16,4 1 0 0,3-1-2 15,3 0 3-15,0-3-2 0,0 0 0 16,-3 0 1-16,8-3 1 0,-5-2-1 16,-2 0 2-16,6 0 0 0,4 2 0 0,-5 0 2 15,10 1 1-15,-6-2-2 0,2 0 1 0,1 1-1 0,-4-2-1 16,4 2 0-16,3 1-1 0,6 2-1 16,-3-1 0-16,1-2 0 0,-1-1 0 15,-3 3 2-15,3-4-1 0,-7 3 1 16,1 2-1-16,3-1 2 0,-3 4-2 15,-10-1 1-15,6-1-1 0,-2 4-1 16,-4-2 0 0,0-1 1-16,3-2-2 0,-6 0 1 15,-7 1-1-15,4-1 0 0,0 2 1 16,-1-2-1-16,-5 0 0 0,-1 3 0 16,4-3 1-16,-7 2-1 0,3-4 0 15,-3 1 1-15,10 1-2 0,-7 0 2 0,3-2 1 16,1 4-2-16,3-1 3 0,-1 3-1 15,-2-1-1-15,2-2 1 0,-2 3-1 16,-1-3-1-16,-2-1 1 0,2 0 0 16,-3-1-1-16,4 1 0 0,-4 1 1 15,-3 1-3-15,7-2 3 0,-4 1-1 16,-6 3-1-16,0-3 2 0,3 2 0 16,-3-1-1-16,-1 0 2 0,4-1-1 0,4 2-1 15,-7 2 1-15,6-3 0 0,0 3-1 0,-3-1 1 0,-3 0-1 16,3-3 0-16,0 2 0 0,-6 1 1 15,9-3-3-15,-3 2 3 0,0-1 0 16,0 0 0-16,0-2 0 0,-3 1 1 0,7-1-2 16,-4 2 1-16,0-1 1 0,3 1-2 15,-3 0 1-15,-3-1 0 0,6 2-1 16,-6-1 4-16,3 1-1 0,0-1-1 16,-3-2 1-16,-10 0 1 0,4-2-2 15,-4-1 2-15,-3 0-2 0,-3 1 0 16,0 1 1-16,-10 1-1 0,-3 0-2 15,-3 4 2-15,-4 4-10 0,-2 2-13 0,-1 1-131 16,-3-3-126-16,1-8-325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0:1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8692,'8'-4'3960,"16"6"-4146,-18-1 502,305-10 1845,280 18-1334,54 1-395,404-15 318,-788-18-2284,-259 23 1338,5 0-975,-6 4-5167,-5-2-1359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0:2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60 6387,'-12'-4'5105,"-12"18"-720,47-15-2299,277-4 1238,-33-12-2161,248 9-645,-128-13 10,-36 8-237,-98 9-299,111 4 123,196 4 175,-169 4 271,12-4-276,-58-6-95,-73 14 487,-114-10-2099,-155-2 902,-1-5-9178,-5-4 4469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0:3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7924,'10'-4'3788,"18"4"-3673,-15 0 112,235-17 1307,450 47 165,-485-25-840,201-23-859,45-22 342,-16 43 277,-218 5-321,91-6-271,-282-3-507,-17 1-1412,1-1-4657,-10-1-1946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0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10789,'10'-2'9644,"7"-5"-5880,5-1-2741,-19 8-973,0 0 0,-1-1 0,1 1 0,0 0 0,-1 0 1,1 1-1,-1-1 0,1 0 0,0 1 0,-1 0 1,1-1-1,-1 1 0,1 0 0,-1 0 0,0 0 0,1 1 1,-1-1-1,0 1 0,0-1 0,0 1 0,0 0 0,0 0 1,0 0-1,-1 0 0,1 0 0,0 0 0,-1 0 1,0 0-1,1 1 0,-1-1 0,0 0 0,0 1 0,-1-1 1,1 1-1,0-1 0,-1 1-50,12 104-367,-11-91 328,-1-19-22,0-1 1,-1 1-1,1-1 0,-1 1 0,0 0 0,0-1 0,0 1 1,0 0-1,-1 0 0,1 0 0,-1 0 0,0 0 0,0 0 1,0 0-1,0 1 0,0-1 0,0 1 0,-1-1 0,1 1 1,-3-1 60,2 1 50,0 1 0,-1-1 0,1 1 0,-1 0 0,0 0 0,1 0 0,-1 1 0,0-1 0,1 1 0,-1 0 0,0 0 0,0 0 0,1 1 0,-1-1 0,0 1 1,1 0-1,-1 0 0,1 0 0,-1 0 0,1 1 0,-1-1 0,1 1 0,0 0 0,0 0 0,0 0 0,0 1 0,0-1 0,0 1 0,1-1 0,-1 1 0,1 0 0,0 0 0,0 0 1,0 0-1,0 1 0,0-1 0,1 0 0,-1 1 0,1-1 0,0 1 0,0 0 0,0 1-50,4-2 65,-1 0 1,1 0-1,0-1 0,-1 1 0,1-1 1,1 0-1,-1 0 0,0 0 1,0 0-1,1 0 0,-1-1 1,1 0-1,-1 1 0,1-1 1,0-1-1,0 1 0,-1 0 1,1-1-1,0 0 0,0 0 1,-1 0-1,1 0 0,0-1 0,0 1 1,-1-1-1,1 0 0,1-1-65,47-19 109,-45 5-5258,-7-6-7741,-1 17 1567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0:4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6 118 7828,'-6'-1'9355,"15"3"-5298,42 11-1918,484 255 2215,-176-99-3885,-38-38 97,-213-85-467,-100-47-1868,5-15-8729,-12 13 9041,6-9-4482</inkml:trace>
  <inkml:trace contextRef="#ctx0" brushRef="#br0" timeOffset="12999.5">1404 755 7619,'-5'-3'10804,"28"-2"-8050,-11 2-2020,174-86 1446,-9-16-1310,-99 63-563,-3-2 1,-1-4 0,12-14-308,95-53 984,-22 17-720,34-13 166,-140 81-129,-58 31-3071,-9-1-7208,10 0 6388,-5-1-7919</inkml:trace>
  <inkml:trace contextRef="#ctx0" brushRef="#br0" timeOffset="21608.502">1405 746 9076,'6'-2'13293,"-1"18"-8123,2 35-5460,-5-33 1491,33 203-392,-32-208-817,-2-24-3581,0 5-2826,0 2-2369,-1 2-1663</inkml:trace>
  <inkml:trace contextRef="#ctx0" brushRef="#br0" timeOffset="21909.362">1366 1044 10597,'6'9'10240,"4"1"-5599,24 15-3921,-29-22 254,5 4-1719,8 6 3190,-6-9-3656,-2-4-4730,0-7-6807,-7 3 3792</inkml:trace>
  <inkml:trace contextRef="#ctx0" brushRef="#br0" timeOffset="22155.043">1553 1000 11669,'-14'22'10319,"0"1"-5778,-12 32-2732,23-40-3219,2-12-3461,1-2-4519,-1-1-3261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81 9524,'-13'-6'8893,"-3"9"-4757,-25 29-1664,40-30-2455,0 0 1,0 1 0,0 0-1,0-1 1,1 1 0,-1 0 0,1-1-1,-1 1 1,1 0 0,0 0-1,0-1 1,0 1 0,1 0-1,-1 0 1,0-1 0,1 1-1,0 0 1,0-1 0,0 1-1,0-1 1,0 1 0,0-1-1,1 1 1,-1-1 0,1 0-1,0 0 1,-1 0 0,1 0-1,0 0 1,0 0 0,0 0-1,1-1 1,-1 1 0,0-1-1,1 1 1,-1-1 0,1 0-1,-1 0 1,1 0 0,-1 0-1,1 0 1,0-1 0,-1 1 0,1-1-19,-1 1 14,1 0-1,-1 0 0,0-1 1,0 1-1,1-1 0,-1 1 0,0-1 1,1 0-1,-1 0 0,0 0 0,1 0 1,-1 0-1,0 0 0,1-1 0,-1 1 1,0-1-1,1 0 0,-1 1 1,0-1-1,0 0 0,0 0 0,0-1 1,0 1-1,0 0 0,0-1 0,0 1 1,0-1-1,-1 0 0,1 1 0,-1-1 1,1 0-1,-1 0 0,0 0 1,0 0-1,1 0 0,-1 0 0,-1 0 1,1-1-1,0 1 0,0 0 0,-1 0 1,0-1-1,1 1 0,-1 0 1,0-1-1,0 1 0,0-1 0,0 1 1,-1 0-1,1-1 0,-1 0-12,1 1-103,0-1-1,0 1 1,-1-1-1,1 1 1,-1-1-1,1 1 1,-1 0-1,0-1 1,0 1-1,0 0 1,0 0-1,-1 0 1,1 0-1,0 0 1,-1 0-1,0 0 1,1 0 0,-1 0-1,0 1 1,0-1-1,0 1 1,0-1-1,0 1 1,0 0-1,0 0 1,0 0-1,-1 0 1,-1-1 103,6 10-13588,1-6 3661</inkml:trace>
  <inkml:trace contextRef="#ctx0" brushRef="#br0" timeOffset="300.786">312 15 11349,'-21'-14'8911,"-6"14"-4568,24 1-4259,1 0 0,-1-1 1,0 2-1,0-1 0,0 0 0,1 0 0,-1 1 0,0 0 0,1-1 1,0 1-1,-1 0 0,1 0 0,0 0 0,0 1 0,0-1 0,0 0 1,0 1-1,1 0 0,-1-1 0,1 1 0,0 0 0,0-1 0,0 1 1,0 0-1,0 0 0,0 0-84,2 8 72,0 0-1,0 0 1,1-1 0,1 1 0,-1-1-1,2 1 1,-1-1 0,2 0 0,3 6-72,9 25 8,-16-35-1077,-5-13-6344,-2-1-758,-1 2-2605</inkml:trace>
  <inkml:trace contextRef="#ctx0" brushRef="#br0" timeOffset="679.699">185 143 12470,'4'0'3377,"1"0"129,2 0-1569,3-1-593,2 0-239,0 0-81,-2 0-383,3 1-257,-3 0-48,-1 0-256,0 1-304,2 0-657,-3 0-607,2-1-2274,0 0-2833,1-2-6643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0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9668,'-12'-1'7375,"0"6"-3679,-18 24-820,29-28-2621,-2 2-160,0 1 0,0-1 1,0 1-1,1 0 1,-1 0-1,1 0 1,0 0-1,0 0 0,0 0 1,1 0-1,-1 1 1,1-1-1,0 1 1,0-1-1,1 1 0,0-1 1,-1 1-1,1 0 1,1-1-1,-1 1 1,1-1-1,0 1 0,0-1 1,0 1-1,0-1 1,1 0-1,0 1 1,0-1-1,0 0 0,0 0 1,1 0-1,-1-1 1,1 1-1,0-1 1,0 1-1,1-1 0,-1 0 1,1 0-1,-1 0-95,-1-1-47,0-1 1,0 1-1,0-1 0,1 0 0,-1 1 0,0-1 0,0 0 1,1 0-1,-1 0 0,1-1 0,-1 1 0,1 0 0,-1-1 1,1 0-1,-1 0 0,1 0 0,-1 0 0,1 0 0,-1 0 1,1 0-1,-1-1 0,1 1 0,-1-1 0,1 0 0,-1 0 1,1 0-1,-1 0 0,0 0 0,2-1 47,17-15-5007,-4-4-5534,-10 10-128</inkml:trace>
  <inkml:trace contextRef="#ctx0" brushRef="#br0" timeOffset="327.009">225 54 11125,'-19'5'8776,"7"10"-4764,3 47-1945,11-59-2057,-1 0 1,0 0-1,0-1 0,1 1 1,0 0-1,0-1 0,-1 1 1,1-1-1,1 0 0,-1 1 1,0-1-1,0 0 0,1 0 1,-1-1-1,1 1 0,0 0 1,0-1-1,-1 0 0,1 1 1,0-1-1,0 0 0,0-1 1,0 1-1,0 0 0,0-1 1,1 0-1,-1 0 0,0 0 1,0 0-1,0 0 1,0-1-1,0 1 0,0-1 1,0 0-1,0 1 0,0-2 1,0 1-1,0 0 0,0-1 1,-1 1-1,1-1 0,-1 0 1,1 1-1,-1-1 0,1-1 1,-1 1-1,0 0 0,0-1 1,0 1-1,0-1 0,-1 1 1,1-1-1,-1 0 0,1 1 1,-1-1-1,0 0 0,0-1-10,-9-62-14,8 64-15,0 1 0,0-1 0,0 1 0,0 0 0,-1-1 0,1 1 0,-1 0 0,1 0 0,-1-1 0,1 1 0,-1 0 0,0 0 0,1 0 0,-1-1 0,0 1 0,0 0 0,0 0 0,0 0 0,0 1 0,0-1 0,0 0 0,0 0 0,0 0 0,-1 1 0,1-1 0,0 1-1,0-1 1,-1 1 0,1-1 0,0 1 0,-1 0 0,1-1 0,0 1 0,-1 0 0,1 0 0,-1 0 0,1 0 0,0 1 0,-1-1 0,1 0 0,0 0 0,-1 1 0,1-1 0,0 1 0,-1-1 29,-3 8-4115,11-1-6638,0-4 388</inkml:trace>
  <inkml:trace contextRef="#ctx0" brushRef="#br0" timeOffset="532.561">383 55 12326,'24'39'9559,"-6"2"-5125,7 90-2588,-21-114-3109,-2-26-2874,-2 5 2854,0-12-8151,0 6-2598</inkml:trace>
  <inkml:trace contextRef="#ctx0" brushRef="#br0" timeOffset="817.824">440 54 11173,'23'-28'11188,"-21"27"-11058,-1 1 0,1-1 0,-1 1 0,1-1 0,0 1 0,-1 0 0,1-1 0,-1 1 0,1 0 0,0 0 0,-1 0 0,1 0 0,-1 0 0,1 1 0,0-1 0,-1 0 0,1 1 0,-1-1 0,1 1 0,-1 0 0,1-1 0,-1 1 0,1 0 0,-1 0 0,0 0 0,1 0 0,-1 0 0,0 0 0,0 0 0,0 1 0,0-1 0,1 1-130,0 0 31,1 0 1,-1 0-1,1 0 0,-1 0 0,0 0 0,0 0 0,0 1 0,0-1 0,0 1 0,0 0 0,-1-1 0,1 1 0,-1 0 0,0 0 0,0 0 0,0 0 0,0 0 0,0 0 0,-1 0 0,1 0 0,-1 0 0,0 1 0,0-1 0,0 0 0,0 0 0,-1 0 0,1 0 0,-1 0 0,0 0 0,0 0 0,0 0 0,0 0 1,0 0-1,-1 0 0,1 0 0,-1-1 0,0 1 0,0 0-31,-35 14-219,20-19-2529,26-8-12408,-3 4 5594</inkml:trace>
  <inkml:trace contextRef="#ctx0" brushRef="#br0" timeOffset="1234.991">641 41 10389,'8'10'10015,"-4"21"-7232,-3-17-1788,-1-12-977,1 0 0,-1 1 0,1-1 0,-1 0 0,1 0 1,0 0-1,0 0 0,0 0 0,0 0 0,0 0 0,1 0 0,-1 0 1,0-1-1,1 1 0,0-1 0,-1 1 0,1-1 0,0 1 0,0-1 1,-1 0-1,1 0 0,0 0 0,0 0 0,0 0 0,1 0 0,-1 0 1,0-1-1,0 1 0,0-1 0,1 0 0,-1 1 0,0-1 0,0 0 1,1 0-1,-1-1 0,0 1 0,0 0 0,0-1 0,1 1 0,-1-1 1,0 0-1,0 0 0,0 0 0,0 0 0,0 0 0,0 0 0,0 0 1,-1-1-1,1 1 0,0-1 0,-1 1 0,1-1 0,-1 0 0,1 1 1,-1-2-19,2 0 1,0 0 0,0 0 0,0-1 0,0 0 0,-1 1 0,1-1 0,-1 0 1,0 0-1,-1-1 0,1 1 0,-1 0 0,1-1 0,-1 1 0,0 0 0,-1-1 0,1 1 1,-1-1-1,0 1 0,0-2-1,-5 103 3556,3 65-3036,4-153-3416,-4-18-10866,0 3 1159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0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9156,'9'16'9001,"0"18"-7503,-4-13-525,22 68 889,-21-126-1459,-7 28-271,1 0 1,0-1-1,1 1 0,0 0 0,0 0 1,1 0-1,0 0 0,1 0 0,0 0 1,0 1-1,1-1 0,0 1 0,0 0 1,2 0-133,45 5-705,-39 6-4099,-1-2-4662,-7-1-288</inkml:trace>
  <inkml:trace contextRef="#ctx0" brushRef="#br0" timeOffset="485.362">214 151 9812,'34'7'7040,"9"-10"-4364,-41 3-2647,-1 0 1,1 0-1,0 0 0,-1 0 0,1-1 1,0 1-1,-1-1 0,1 1 0,-1-1 1,1 0-1,-1 0 0,1 1 0,-1-1 1,1 0-1,-1 0 0,0 0 0,0-1 1,1 1-1,-1 0 0,0 0 0,0-1 1,0 1-1,0-1 0,-1 1 0,1-1 0,0 1 1,0-1-1,-1 1 0,1-1 0,-1 0 1,0 1-1,1-1 0,-1 1 0,0-1 1,0 0-1,0 0 0,0 1 0,0-1 1,-1 0-1,1 1 0,0-1 0,-1 1 1,1-2-30,-1 2 60,0 0 0,0-1 1,0 1-1,0 0 1,-1 0-1,1-1 1,0 1-1,0 0 1,-1 0-1,1 0 1,-1 1-1,1-1 1,-1 0-1,1 1 1,-1-1-1,1 0 1,-1 1-1,0 0 1,1-1-1,-1 1 0,1 0 1,-1 0-1,0 0 1,1 0-1,-1 0 1,0 0-1,1 1 1,-1-1-1,0 1 1,1-1-1,-1 1 1,1-1-1,-1 1 1,1 0-1,-1 0 1,1-1-1,0 1 0,-1 0 1,1 0-1,0 1 1,0-1-1,-1 0 1,1 0-1,0 1 1,0-1-1,1 0 1,-1 1-1,0-1 1,0 1-1,1-1 1,-1 1-1,1-1 1,-1 1-1,1 0-60,-2 2 97,0 0 1,0 0-1,0 0 0,1 1 1,-1-1-1,1 1 0,0-1 0,1 1 1,-1-1-1,1 1 0,0-1 1,0 1-1,0-1 0,1 1 1,0-1-1,0 1 0,0-1 0,0 1 1,0-1-1,1 0 0,0 0 1,0 0-1,0 0 0,1 0 1,-1 0-1,1 0 0,0-1 0,0 1 1,0-1-1,0 0 0,1 0 1,-1 0-1,1 0 0,3 1-97,-5-3-106,-1 0 1,0-1-1,1 1 0,-1 0 1,0-1-1,1 0 0,-1 1 0,0-1 1,1 0-1,-1 1 0,1-1 0,-1 0 1,1 0-1,-1 0 0,0-1 1,1 1-1,-1 0 0,1 0 0,-1-1 1,0 1-1,1-1 0,-1 1 0,0-1 1,1 1-1,-1-1 0,0 0 1,0 0-1,0 0 0,1 0 106,8-9-4574,0-1-3595,-10 11 7843,8-9-10882</inkml:trace>
  <inkml:trace contextRef="#ctx0" brushRef="#br0" timeOffset="972.977">489 0 9492,'6'40'8839,"-1"0"-4248,2 18-3193,10 27-4193,-16-83-1005,-1-3-5740,0-1 1371</inkml:trace>
  <inkml:trace contextRef="#ctx0" brushRef="#br0" timeOffset="1273.85">443 137 11461,'3'7'8159,"7"-4"-4269,31-7-2852,-37 4-340,12-2-996,7 0-2905,-10-3-7377,-7 0-569</inkml:trace>
  <inkml:trace contextRef="#ctx0" brushRef="#br0" timeOffset="1274.85">640 87 11045,'1'6'2151,"5"22"3000,11 20-3018,-17-46-2115,1 0 0,-1 0 0,1-1 0,0 1 0,0-1 0,0 1-1,0 0 1,0-1 0,0 1 0,0-1 0,0 0 0,1 1 0,-1-1 0,0 0 0,1 0 0,-1 0 0,1 0 0,-1 0 0,1 0 0,0 0 0,0-1 0,-1 1 0,1-1 0,0 1-1,0-1 1,-1 1 0,1-1 0,0 0 0,0 0 0,0 0 0,0 0 0,-1 0 0,1-1 0,0 1 0,0 0 0,0-1 0,-1 1 0,3-2-18,0-2 15,0 0 0,-1 0 0,1-1 0,-1 1 0,0-1 0,0 0 0,0 0 0,-1 0 0,1-1 0,-1 1 0,-1-1 0,1 1 0,-1-1 0,0 1 0,0-1 0,0 0 0,-1 1 0,0-1 0,0 0 0,-1 0 0,0-3-15,0 3 646,0 5-2692,2 1-8122,1 1 275</inkml:trace>
  <inkml:trace contextRef="#ctx0" brushRef="#br0" timeOffset="1674.65">870 77 9188,'7'25'5547,"1"12"-3147,4 14-662,-4-82 268,-8 27-1891,0-4 149,0 0-1,0-1 1,1 1-1,0 0 0,0 0 1,1-1-1,0 1 1,0 0-1,1 0 0,0 1 1,0-1-1,1 0-263,14 3-1377,-8 12-5325,-4-4 404,-2 0-3464</inkml:trace>
  <inkml:trace contextRef="#ctx0" brushRef="#br0" timeOffset="2108.308">1041 58 9925,'9'31'8028,"-5"2"-4997,12 38-1394,2-111-1063,-15 16-546,27-76-27,-29 100 13,-1-1 0,0 1 0,1-1 0,-1 1 0,0-1 1,1 1-1,-1-1 0,1 1 0,-1-1 0,0 1 0,1 0 0,-1-1 0,1 1 0,-1 0 0,1 0 0,-1-1 1,1 1-1,0 0 0,-1 0 0,1 0 0,-1 0 0,1-1 0,-1 1 0,1 0 0,0 0 0,-1 0 0,1 0 1,-1 0-1,1 1 0,-1-1 0,1 0 0,0 0 0,-1 0 0,1 0 0,-1 1 0,1-1 0,-1 0 1,1 0-1,-1 1 0,1-1 0,-1 0 0,1 1 0,-1-1 0,0 1 0,1-1 0,-1 1 0,1-1 0,-1 0 1,0 1-1,0-1 0,1 1 0,-1 0 0,0-1 0,0 1 0,0-1 0,1 1 0,-1 0-14,13 33 1130,-12-32-1097,30 113 1683,-23-106-2845,-2-17-7111,-2 2-178,0 1-685</inkml:trace>
  <inkml:trace contextRef="#ctx0" brushRef="#br0" timeOffset="2434.49">1346 31 12646,'-10'-7'10904,"-20"36"-9216,29-27-1664,1 0-1,-1-1 1,1 1-1,-1 0 1,1 0-1,0 0 0,0-1 1,0 1-1,0 0 1,0 0-1,0 0 1,1-1-1,-1 1 1,1 0-1,-1 0 1,1-1-1,0 1 1,-1 0-1,1-1 0,0 1 1,0-1-1,0 1 1,0-1-1,0 0 1,1 1-1,-1-1 1,0 0-1,1 0 1,-1 0-1,1 1 1,-1-2-1,1 1 0,-1 0 1,1 0-1,0 0-23,0 0 44,1 0-1,-1 1 0,0-1 0,0 1 0,0 0 1,0-1-1,0 1 0,-1 0 0,1 0 1,0 0-1,-1 1 0,0-1 0,1 0 0,-1 0 1,0 1-1,0-1 0,0 1 0,0-1 1,-1 1-1,1-1 0,-1 1-43,0 1 75,0-1 1,-1 0-1,1 0 1,-1 0-1,0 0 0,0 0 1,0 0-1,0 0 0,-1 0 1,1 0-1,-1 0 0,0-1 1,0 1-1,0 0 1,0-1-1,0 0 0,0 1 1,-1-1-1,1 0 0,-2 1-75,-24-12-8321,24 2 672,0-5-4839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9060,'0'-1'7551,"2"3"-3879,7 17-1321,1 161-11,-6-128-2324,-4-85-43,-1 17 22,0 0 0,2-1 0,0 1 0,0 0 0,2 0 0,0 0 0,1 1 0,0-1 0,3-5 5,44-46-278,-50 66 280,0 0 0,1 0 0,-1 0 0,1 0 0,-1 0 0,1 1 0,-1-1 0,1 0 0,0 1 0,-1-1 0,1 1 0,0 0 0,-1 0 0,1-1 0,0 1 0,0 0 0,-1 1 0,1-1 0,0 0 0,-1 0 0,1 1 0,0-1 0,-1 1 0,1-1 0,0 1 0,-1 0 0,1-1 0,-1 1 0,1 0 0,-1 0 0,0 0 0,1 0 0,-1 1-1,0-1 1,0 0 0,0 0 0,0 1 0,0-1 0,0 1 0,0-1 0,0 1 0,0-1 0,-1 1 0,1 0 0,-1-1 0,1 2-2,4 10 186,-1 1 0,0-1-1,-1 1 1,-1 0 0,0 0-1,-1 0 1,0 0 0,-1 6-186,3 33 323,4 11-283,-7-68-2594,2-5-2348,-1 3-1875,-1-3-5554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8820,'1'6'10853,"-1"12"-8395,0-8-1349,3 15-176,1 14-479,-7-16-3661,3-22-7112,0-2-766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1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2258 1 8916,'-6'20'8593,"1"2"-4560,-4 44-2154,3 37-627,-65 209 1333,32-139-1937,-52 152-194,0-121-254,20-80 77,50-85-211,-1-2 1,-1 0-1,-3-1 0,-18 19-66,-25 35 79,-162 183 231,191-230-271,-2-2-1,-1-2 1,-2-2 0,-14 6-39,45-32 18,-29 22 23,-2-1-1,-1-2 1,-1-2-1,-2-2 1,-1-2-41,-166 64 400,22-40-120,149-40-209,0-3 1,0-1-1,-1-2 0,1-2 0,-1-3 0,-14-2-71,-36-32 112,91 31-7144,8-3-8103,-1 7 6232</inkml:trace>
  <inkml:trace contextRef="#ctx0" brushRef="#br0" timeOffset="591.082">123 2295 11013,'-27'20'10854,"-5"3"-6284,-31 43-3306,63-63-1211,0 1 0,1-1 0,0 0 1,0 0-1,0 0 0,0-1 0,0 1 0,1 0 1,-1 0-1,1-1 0,0 1 0,-1-1 1,1 1-1,1-1 0,-1 0 0,0 1 0,0-1 1,1-1-1,-1 1 0,2 1-53,63 47 280,-60-43-1479,-8-8-4342,-4-2-5594,2 0-19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12678,'12'-18'9055,"6"4"-4257,-16 12-4748,1 0 0,0 1 1,0-1-1,0 1 1,0 0-1,0 0 0,1 0 1,-1 1-1,0-1 1,0 1-1,1-1 0,-1 1 1,0 0-1,1 0 1,-1 1-1,0-1 0,0 1 1,1 0-1,-1-1 1,0 1-1,0 1 0,0-1 1,0 0-1,0 1 1,0-1-1,-1 1 0,1 0 1,0 0-1,-1 0 1,1 1-1,-1-1-50,4 9 4,0 1 0,-1-1 0,0 1 0,-1 0 0,-1 0 0,0 0 0,0 1 0,-1-1 0,-1 1 0,0-1 0,0 1 0,-2-1 0,0 6-4,2 13 9,-20-82-596,15 48 604,0 1 0,-1-1 1,1 1-1,0 0 0,-1 0 0,1 1 0,-1-1 0,1 1 0,-1 0 0,0 0 0,1 1 1,-1-1-1,0 1 0,0 0 0,0 0 0,1 1 0,-1 0 0,0-1 0,1 1 0,-1 1 0,0-1 1,1 1-1,0 0 0,-1 0 0,1 0 0,0 0 0,0 1 0,0 0 0,0 0 0,1 0 1,-1 0-1,1 1 0,0-1 0,-2 3-17,4-4 38,1-1 0,-1 1 0,1 0 0,0-1 0,-1 1 1,1 0-1,0-1 0,0 1 0,0 0 0,0 0 0,1-1 0,-1 1 0,0 0 1,1-1-1,-1 1 0,1 0 0,0-1 0,-1 1 0,1-1 0,0 1 0,0-1 0,0 1 1,0-1-1,0 0 0,0 0 0,0 1 0,1-1 0,-1 0 0,0 0 0,1 0 0,-1 0 1,1 0-1,-1 0 0,1-1 0,-1 1 0,1-1 0,0 1 0,-1-1 0,1 1 1,0-1-1,-1 0 0,1 0 0,0 1 0,0-1 0,-1-1-38,81-2 86,-38-23-5086,-31 14-400,-2-1-3372,-3 3-1990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12982,'1'34'7742,"-1"-2"-3654,10 121-2821,-10-140-1103,0-1-2550,1-7-10546,-2-8 2023</inkml:trace>
  <inkml:trace contextRef="#ctx0" brushRef="#br0" timeOffset="269.392">2 160 11893,'-1'-1'3282,"0"1"208,1 1-1233,2 0-753,0 1-447,1-1-65,1 1-319,2-1-257,2 0-112,2-1-224,2 1-240,0-1-336,-1-1-657,-1 1-400,0-1-2144,2-2-2786,1 0-5907</inkml:trace>
  <inkml:trace contextRef="#ctx0" brushRef="#br0" timeOffset="770.464">193 111 11365,'-1'4'8707,"-3"3"-6074,-2 8-1719,10 58 1850,-4-71-2758,1-1-1,0 1 1,-1-1-1,1 1 1,0-1 0,0 1-1,0-1 1,0 1-1,1-1 1,-1 0 0,0 0-1,0 1 1,1-1-1,-1 0 1,1 0 0,-1 0-1,1-1 1,-1 1-1,1 0 1,0 0 0,-1-1-1,1 1 1,0-1-1,0 0 1,-1 1 0,1-1-1,0 0 1,0 0-1,-1 0 1,1 0 0,0-1-1,0 1 1,-1 0-1,1-1 1,0 1 0,0-1-1,-1 1 1,1-1 0,0 0-6,1-1 17,0 1 1,0 0 0,0-1 0,0 0-1,0 0 1,0 1 0,0-2 0,-1 1 0,1 0-1,-1-1 1,0 1 0,1-1 0,-1 1 0,0-1-1,-1 0 1,1 0 0,0 0 0,-1 0-1,0 0 1,0-1 0,0 1 0,0 0 0,0 0-1,0-1 1,-1 1 0,0-1 0,0 1 0,0 0-1,0-1 1,0 1 0,-1-1 0,1 1-1,-1 0 1,0-1 0,0 1 0,-1-2-18,0 3-2,1 1 0,-1-1 0,1 1 0,-1 0 0,0-1 0,0 1 0,0 0 0,0 0 0,0 0 0,0 1 0,0-1 0,0 0 0,0 1 0,0-1 0,0 1-1,0 0 1,0 0 0,0 0 0,-1 0 0,1 0 0,0 0 0,0 0 0,0 1 0,0-1 0,0 1 0,0 0 0,0-1 0,0 1 0,0 0 0,0 0 0,0 0 2,-19 16-8373,18-13 1156,2-1-4356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88 11221,'-47'21'10301,"45"-18"-10214,0 1 0,0-1 0,0 1 0,0-1 0,1 1 0,0 0 0,-1-1 0,2 1 0,-1 0 0,0 0 0,1 0 0,-1 0 0,1 0 0,0 0 0,0 0 0,1 0 0,-1 0 0,1-1-1,0 1 1,0 0 0,0 0 0,1-1 0,-1 1 0,1 0 0,0-1 0,0 0 0,0 1 0,0-1 0,1 0 0,1 1-87,-2-1 4,0-1-1,1 0 1,0 0-1,0 0 1,-1 0-1,1 0 1,0 0-1,0-1 1,1 0-1,-1 1 1,0-1 0,0-1-1,1 1 1,-1 0-1,0-1 1,1 1-1,-1-1 1,0 0-1,1 0 1,-1-1-1,1 1 1,-1-1-1,0 1 1,1-1 0,-1 0-1,0 0 1,0-1-1,0 1 1,0-1-1,0 1 1,0-1-1,0 0 1,0 0-1,-1 0 1,1 0 0,-1-1-1,0 1 1,1-1-1,-1 0 1,0 1-1,0-1 1,-1 0-1,1 0 1,-1 0-1,1 0 1,-1-1-1,0 1 1,0 0 0,-1 0-1,1-1 1,0 1-1,-1-2-3,0 2-42,0-1-1,0 1 1,0-1-1,0 1 1,-1-1-1,1 1 0,-1-1 1,0 1-1,0 0 1,0-1-1,0 1 1,-1 0-1,1 0 1,-1 0-1,0 0 1,0 0-1,0 0 1,-1 0-1,1 1 1,0-1-1,-1 1 1,0 0-1,1 0 1,-1 0-1,0 0 1,0 0-1,0 0 1,-1 1-1,1-1 1,0 1-1,-1 0 0,1 0 44,-3 6-3818,8 4-5322,1-3-844</inkml:trace>
  <inkml:trace contextRef="#ctx0" brushRef="#br0" timeOffset="479.872">358 20 10485,'-25'-10'7207,"-6"4"-3557,28 5-3533,-1 0 0,1 1 0,0-1 1,0 1-1,0 0 0,0 0 0,0 0 0,0 0 0,0 0 0,-1 1 0,1 0 1,0-1-1,0 1 0,0 0 0,1 0 0,-1 1 0,0-1 0,0 1 0,0-1 1,1 1-1,-1 0 0,1 0 0,0 0 0,-1 0 0,1 1 0,0-1 1,-1 2-118,2 4 73,0-1 0,1 1 0,0 0 0,0-1 0,0 1 0,1-1 0,0 1 0,1-1 0,0 1 1,0-1-1,1 0 0,-1 0 0,2 0 0,-1 0 0,3 3-73,0 3-292,8 15 64,-7-9-5087,-7-18-231,-1-1 2824,1 0 1103,-3 0-8244</inkml:trace>
  <inkml:trace contextRef="#ctx0" brushRef="#br0" timeOffset="480.872">227 146 15015,'0'0'3762,"2"0"111,5 0-2208,1 0-688,3 0-65,-3 0-112,3 0-335,-1 1-193,1 0-96,0 0-160,3 0-288,-1-1-481,2 1-911,2-1-2338,-2 0-3058,1-1-7106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6 156 10965,'2'16'9529,"10"13"-6546,-4-10-1814,-1 30-553,-23-68-11519,14 7 5087,1 0-2711</inkml:trace>
  <inkml:trace contextRef="#ctx0" brushRef="#br0" timeOffset="234.3">1 73 11077,'-1'0'2545,"2"0"64,0 3-1680,3 2-689,-1-1-640,3 1-2145,0 4-2065,3-1-5219</inkml:trace>
  <inkml:trace contextRef="#ctx0" brushRef="#br0" timeOffset="535.108">121 173 9861,'12'33'7157,"-2"18"-4168,-6-33-1725,-6-25-1173,1 0 0,1 1 0,-1-1 0,1 0 0,1 1 0,-1-1 0,1 0 1,0 0-1,0 1 0,1-1 0,0 1 0,0 0 0,1-1 0,-1 1 0,1 0 0,1 0 0,-1 0 0,1 1 0,0-1 0,0 1 0,1 0 0,0 0 0,3-3-91,-6 8 12,-1-1-1,1 1 0,-1 0 1,1-1-1,-1 1 0,1 0 0,-1 0 1,1 0-1,-1 0 0,1 0 1,-1 0-1,1 1 0,-1-1 0,1 0 1,-1 1-1,1-1 0,-1 1 1,1 0-1,-1-1 0,0 1 0,1 0 1,-1 0-1,0 0 0,0 0 1,0 0-1,0 0 0,1 0 0,-1 0 1,-1 0-1,1 1 0,0-1 1,0 0-1,0 1 0,-1-1 0,1 0 1,-1 1-1,1 1-11,19 60 814,-19-57-834,4 38-1032,4-51-13007,-6 1 4609</inkml:trace>
  <inkml:trace contextRef="#ctx0" brushRef="#br0" timeOffset="873.813">451 95 11525,'-35'-1'9676,"32"1"-9580,0 1-1,0 0 0,0-1 1,1 1-1,-1 1 0,0-1 1,0 0-1,1 1 0,-1-1 0,0 1 1,1 0-1,0 0 0,-1 0 1,1 0-1,0 0 0,0 0 0,0 1 1,0-1-1,1 1 0,-1-1 1,1 1-1,-1 0 0,1 0 0,0-1 1,0 1-1,0 0 0,1 0 1,-1 1-96,50 26 462,-37-26-417,-10-4-32,1 0 1,-1 0 0,0 0-1,1 1 1,-1-1 0,0 1-1,1 0 1,-1-1 0,0 1-1,0 0 1,0 0 0,0 1-1,0-1 1,0 0 0,0 1-1,0-1 1,0 1 0,-1 0-1,1-1 1,0 1 0,-1 0-1,0 0 1,1 0 0,-1 0-1,0 0 1,0 0 0,0 1-1,0-1 1,-1 0 0,1 0-1,-1 1 1,1-1 0,-1 1-1,0-1 1,0 0 0,0 1-1,0-1 1,0 0 0,0 1-1,-1-1 1,1 0 0,-1 1-1,0-1 1,1 0 0,-1 0-1,0 1 1,0-1 0,-2 2-14,1-3-84,0 1 0,1-1 0,-1 1 0,-1-1 0,1 0 1,0 0-1,0 0 0,0 0 0,0 0 0,-1 0 0,1-1 0,0 1 1,-1-1-1,1 0 0,-1 1 0,1-1 0,0 0 0,-1-1 0,1 1 1,-1 0-1,1-1 0,0 1 0,-2-1 84,-1-11-3932,7-1-4499,2 2-2294</inkml:trace>
  <inkml:trace contextRef="#ctx0" brushRef="#br0" timeOffset="1085.543">566 41 11685,'9'19'8492,"-3"19"-5707,-3-14-1563,22 127-656,-25-148-1667,1-9-12469,-2-1 3507</inkml:trace>
  <inkml:trace contextRef="#ctx0" brushRef="#br0" timeOffset="1352.595">534 167 14134,'3'4'7591,"4"-1"-3499,21 1-2146,-21-3-885,51 1-556,-40-6-5574,1-3-7647,-14 5 1188</inkml:trace>
  <inkml:trace contextRef="#ctx0" brushRef="#br0" timeOffset="1675.63">728 151 12790,'19'4'7435,"2"-2"-4045,35-20-2258,-56 17-1114,1-1-1,-1 0 1,0 0-1,0 1 1,1-1 0,-1 0-1,-1 0 1,1 1-1,0-1 1,0 0-1,-1 1 1,1-1-1,-1 0 1,1 1-1,-1-1 1,0 0-1,0 1 1,1-1-1,-1 1 1,0 0 0,-1-1-1,1 1 1,0 0-1,0-1 1,0 1-1,-1 0 1,1 0-1,-1 0 1,1 0-1,-1 0 1,1 0-1,-1 1 1,1-1-1,-1 1 1,0-1 0,1 1-1,-1-1 1,0 1-1,1 0 1,-1 0-1,0 0 1,0 0-1,1 0 1,-1 0-1,0 0 1,0 0-1,1 1 1,-1-1-1,-1 1-17,-1 3 202,0 0-1,0 0 1,0 1-1,1-1 1,0 1-1,0 0 0,0 0 1,0 0-1,1 0 1,0 0-1,0 0 0,0 1 1,1-1-1,-1 1 1,1-1-1,1 1 1,-1-1-1,1 1 0,0 0 1,0 0-202,19 59 1205,3-51-1977,9-32-3492,-10-9-2533,-10 8-2315,-4 5-767</inkml:trace>
  <inkml:trace contextRef="#ctx0" brushRef="#br0" timeOffset="2038.834">909 100 11349,'31'-9'9853,"-9"29"-6539,1 50-3902,-21-59 1106,13 49-521,-18-94-1552,2 32 1607,1-1 0,-1 1 0,1 0 0,-1 0 0,0 0 0,0 0 0,0-1 0,0 1 0,0 0 0,-1 1 0,1-1 0,0 0 0,-1 0-1,0 1 1,1-1 0,-1 0 0,0 1 0,0 0 0,0-1 0,0 1 0,0 0 0,0 0 0,0 0 0,0 0 0,0 1 0,0-1 0,0 0 0,-1 1 0,1 0 0,0-1 0,-1 1 0,1 0 0,0 0 0,-1 0 0,1 1 0,0-1 0,0 0 0,-1 1 0,1 0 0,0-1 0,0 1 0,0 0 0,0 0 0,0 0 0,0 0 0,0 1 0,0-1 0,0 1 0,0-1 0,1 1 0,-1-1 0,1 1 0,-1 0 0,1 0 0,0 0 0,-2 2-53,2-2 145,0 0-1,-1 1 0,1-1 0,0 1 1,0 0-1,1-1 0,-1 1 1,1 0-1,-1-1 0,1 1 0,0 0 1,0 0-1,0 0 0,0-1 0,0 1 1,1 0-1,-1-1 0,1 1 0,0 0 1,0-1-1,0 1 0,0 0 0,1 1-143,-1-3-95,0 0-1,1 0 1,-1 0-1,0 0 0,0 0 1,1 0-1,-1 0 1,1 0-1,-1-1 1,1 1-1,-1-1 0,1 1 1,-1-1-1,1 1 1,-1-1-1,1 0 1,0 0-1,-1 0 1,1 0-1,-1 0 0,1 0 1,0 0-1,-1-1 1,1 1-1,-1 0 1,1-1-1,-1 1 0,1-1 96,25-15-6741,-11 2-2653,-6 4-872</inkml:trace>
  <inkml:trace contextRef="#ctx0" brushRef="#br0" timeOffset="2277.301">1205 100 12310,'-11'-7'8874,"-4"8"-4917,-23 24-2139,36-23-1791,-1 1 1,1-1-1,0 1 0,0-1 0,0 1 1,0-1-1,0 1 0,1 0 1,-1 0-1,1 0 0,0 0 1,0 0-1,0 0 0,0 0 0,1 0 1,-1 1-1,1-1 0,0 0 1,-1 0-1,2 1 0,-1-1 1,0 0-1,1 0 0,-1 0 0,1 1 1,0-1-1,0 0 0,0 0 1,0 0-1,1 0 0,-1 0 1,1-1-1,0 1 0,0 0 0,0-1 1,0 1-1,0-1 0,1 0 1,-1 0-1,0 0 0,1 0 1,0 0-1,0 0 0,-1-1 0,1 1 1,0-1-1,0 0 0,0 0 1,1 0-1,-1 0 0,0 0 0,0-1 1,0 1-1,1-1 0,-1 0 1,1 0-28,25-19-5515,-12-13-6421,-15 26 8852,4-7-4853</inkml:trace>
  <inkml:trace contextRef="#ctx0" brushRef="#br0" timeOffset="2910.268">1239 0 13030,'2'7'8032,"0"9"-5194,0-4-1532,18 108 3548,-8-42-5823,-9-71-2210,-2-7-1592,0-1-3956,1 0-3671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 10565,'-26'-4'10999,"-33"48"-6893,56-42-4063,1 1-1,0-1 1,0 0 0,1 1-1,-1 0 1,1-1-1,-1 1 1,1 0-1,0 0 1,0 0-1,0 0 1,0-1-1,0 2 1,1-1-1,-1 0 1,1 0-1,0 0 1,0 0-1,0 0 1,0 0-1,1 0 1,-1 0 0,1 0-1,0 0 1,0 0-1,0 0 1,0 0-1,0 0 1,0-1-1,1 1 1,0 0-1,-1-1 1,1 1-1,0-1 1,0 0-1,1 0 1,-1 0-1,0 0 1,1 0-1,-1 0 1,1 0 0,-1-1-1,1 1 1,0-1-1,0 0 1,0 0-1,0 0 1,0 0-1,0 0 1,2 0-43,63-7-5686,-25-3-8219,-31 6 5715</inkml:trace>
  <inkml:trace contextRef="#ctx0" brushRef="#br0" timeOffset="379.035">271 47 9012,'-33'7'11538,"16"29"-7657,16-33-3842,0 0 0,1 0 0,0 0 1,-1 0-1,1 0 0,0 0 0,0 0 0,1 0 1,-1 0-1,1 0 0,-1 0 0,1 0 0,0 0 1,0 0-1,0 0 0,1-1 0,-1 1 0,0 0 1,1-1-1,0 1 0,0-1 0,0 1 0,0-1 1,2 2-40,-2-3-11,1 1 1,-1-1-1,1 0 1,-1 0-1,1-1 1,-1 1-1,1 0 1,-1-1-1,1 0 1,0 1-1,-1-1 1,1 0-1,-1 0 1,1-1-1,0 1 1,-1 0-1,1-1 1,-1 0-1,1 1 1,-1-1-1,1 0 0,-1 0 1,0-1-1,1 1 1,-1 0-1,0-1 1,0 1-1,0-1 1,0 0-1,0 0 1,0 0-1,-1 0 1,1 0-1,0 0 1,-1 0-1,0 0 1,1-1-1,-1 1 1,0-1-1,0 1 1,-1-1-1,1 1 1,0-1-1,-1 1 1,0-1-1,1 0 1,-1 1-1,0-1 1,0 1-1,-1-1 1,1 0-1,0 1 1,-1-1-1,0 1 1,1-1-1,-1 1 1,0-1-1,0 1 1,-1 0-1,1-1 1,0 1-1,-1 0 1,1 0-1,-3-2 11,-27-14-2548,31 23-4150,1-3 511,2 0-3063</inkml:trace>
  <inkml:trace contextRef="#ctx0" brushRef="#br0" timeOffset="632.928">417 55 10181,'10'27'8896,"-3"2"-3679,1 64-2481,-4-36-2599,-4-52 4,2 8-5046,-2-19-6987,1-2 1397</inkml:trace>
  <inkml:trace contextRef="#ctx0" brushRef="#br0" timeOffset="849.001">448 27 11109,'16'-20'8262,"6"13"-4003,-19 7-4111,1 0 0,0 1 0,0 0 0,0-1 0,0 1 0,0 1 0,0-1 0,-1 0 0,1 1 0,-1 0 0,1 0 0,-1 0 0,0 0-1,1 1 1,-1-1 0,0 1 0,2 2-148,-3-3 28,0 0 0,1-1 0,-1 1 0,0 0 0,0 1 0,0-1 0,-1 0 0,1 0 0,-1 1 0,1-1 0,-1 1 0,0 0 0,0-1 0,0 1 0,0 0 0,0-1 0,0 1 0,-1 0 0,0 0 0,1 0-1,-1 0 1,0 0 0,0-1 0,-1 1 0,1 0 0,-1 0 0,1 0 0,-1 0 0,0-1 0,0 1 0,0 0 0,0-1 0,-1 1 0,1-1 0,-1 1 0,1-1 0,-1 0 0,0 0 0,0 1 0,0-1 0,0-1 0,0 1 0,0 0 0,-1 0 0,1-1-1,-1 1 1,1-1 0,-1 0 0,0 0 0,-2 1-28,2-1-291,-28 1-674,26-7-3954,6-8-5393,2 5-728</inkml:trace>
  <inkml:trace contextRef="#ctx0" brushRef="#br0" timeOffset="1218.872">676 29 13158,'0'9'2773,"1"33"3875,16 18-4770,-15-58-1871,0-1 1,1 0 0,-1 0 0,1 0 0,-1 0 0,1 0 0,-1-1 0,1 1 0,-1-1 0,1 0 0,0 0 0,-1 1 0,1-2 0,0 1 0,-1 0-1,1 0 1,-1-1 0,1 0 0,-1 1 0,1-1 0,-1 0 0,1 0 0,-1-1 0,1 1 0,-1 0 0,0-1 0,0 1 0,0-1 0,0 0-1,0 0 1,0 1 0,0-1 0,-1-1 0,1 1 0,-1 0 0,1 0 0,0-2-8,41-95 502,-46 170 2019,-13 157-2599,19-222-3024,-2-6-1385,0-3-3659,-1-2-3798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2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10309,'-3'2'10831,"1"28"-7587,26 73 53,0 11-5051,-25-108-711,-6-5-10771,3-4 3026</inkml:trace>
  <inkml:trace contextRef="#ctx0" brushRef="#br0" timeOffset="296.325">1 160 12454,'0'-2'3233,"2"1"97,2-1-1762,1 2-399,1 0-305,0 0-287,2 2-209,1-1-192,2 1-224,-1 1-320,2-1-561,-2 0-335,2 0-2146,-1-2-2561,3 0-5762</inkml:trace>
  <inkml:trace contextRef="#ctx0" brushRef="#br0" timeOffset="550.266">205 134 11605,'-23'21'10120,"19"10"-5860,4-28-4225,1 0-1,-1 0 1,1 0-1,0 0 0,0 0 1,0 0-1,1 0 1,-1 0-1,1 0 0,-1 0 1,1-1-1,0 1 1,0-1-1,0 1 0,0-1 1,1 0-1,-1 0 1,1 0-1,-1 0 1,1 0-1,-1-1 0,1 1 1,0-1-1,0 1 1,0-1-1,0 0 0,0 0 1,0-1-1,0 1 1,3 0-35,-3-1-18,0 0 0,0 0 0,0 0 0,0-1 0,0 1 0,0-1 0,0 0 0,-1 0 0,1 0 0,0 0 0,0 0 0,0 0 0,-1-1 0,1 1 0,-1-1 0,1 0 0,-1 0 0,0 0 0,1 0 0,-1 0 0,0-1 0,0 1 0,-1 0 0,1-1 0,0 0 0,-1 1 0,0-1 0,0 0 0,1 0 0,-2 0 0,1 1 0,0-1 0,0 0 0,-1 0 0,0 0 0,0 0 0,0 0 0,0-1 0,0 1 0,0 0 0,-1 0 0,1 0 0,-1 1 0,0-1 0,0 0 0,0 0 0,0 0 0,-1 0 0,1 1 0,-1-1 0,0 1 0,1-1 0,-1 1 0,0 0 0,0 0 0,-1-1 1,1 1-1,-1 0 18,-41-7-167,25 12-3511,15-4-1841,3 1 385,-2-1-6327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1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9380,'4'0'8110,"12"-5"-4641,8-1-2591,-20 5-857,-1 0-1,1 1 1,0-1 0,0 1 0,0 0 0,0 0 0,0 0 0,-1 0 0,1 1 0,0 0 0,0-1-1,0 1 1,-1 1 0,1-1 0,-1 0 0,1 1 0,-1 0 0,1 0 0,-1 0 0,0 0 0,0 0-1,0 1 1,0 0 0,0-1 0,-1 1 0,1 0 0,-1 0 0,0 0 0,0 1 0,0-1-1,0 0 1,0 1 0,-1-1 0,0 1 0,1 0 0,-1 2-21,19 75-304,-22-99-195,-2 14 498,0 0-1,0 0 1,-1 1-1,1 0 1,-1-1 0,0 2-1,0-1 1,0 1-1,0-1 1,-1 1 0,1 1-1,0-1 1,-1 1 0,0 0 1,4 0 64,-1 0 0,1 1 1,-1-1-1,1 1 0,-1 0 1,1 0-1,-1 0 1,1 0-1,-1 0 0,1 0 1,-1 1-1,1-1 1,-1 1-1,1 0 0,-1 0 1,1 0-1,0 0 0,0 0 1,-1 0-1,1 1 1,0-1-1,0 1 0,0-1 1,0 1-1,1 0 1,-1 0-1,0 0 0,1 0 1,-1 0-1,1 0 1,0 0-1,-1 1-64,2-1 62,0 1 0,0-1 1,0 0-1,0 1 0,0-1 1,0 0-1,1 1 0,-1-1 0,1 0 1,0 1-1,0-1 0,0 0 0,0 0 1,0 0-1,0 0 0,0 0 1,1 0-1,-1 0 0,1 0 0,-1-1 1,1 1-1,0 0 0,-1-1 0,1 0 1,0 1-1,0-1 0,0 0 1,0 0-1,1 0 0,-1 0 0,0 0 1,0-1-1,0 1 0,1 0 0,-1-1 1,0 0-1,1 0 0,-1 0 0,0 0 1,1 0-1,-1 0 0,0 0 1,1-1-1,1 0-62,46-13-3265,-34 6-1574,-2-3-4086,-8 6-597</inkml:trace>
  <inkml:trace contextRef="#ctx0" brushRef="#br0" timeOffset="363.178">304 31 9156,'-48'7'8517,"47"-7"-8379,0 0 0,0 0 0,0 1 0,0-1-1,1 0 1,-1 1 0,0-1 0,0 0-1,1 1 1,-1 0 0,0-1 0,1 1 0,-1-1-1,0 1 1,1 0 0,-1-1 0,1 1-1,-1 0 1,1-1 0,-1 1 0,1 0 0,0 0-1,-1 0 1,1-1 0,0 1 0,0 0 0,0 0-1,0 0 1,-1 0 0,1 0 0,0-1-1,0 1 1,0 0 0,1 0 0,-1 0 0,0 0-1,0 0 1,0-1 0,1 1 0,-1 0-1,0 0 1,1 0 0,-1-1 0,1 1 0,-1 0-1,1-1 1,-1 1 0,1 0 0,-1-1-1,1 1 1,0 0 0,0-1-138,13 13 3,-12-12-2,0 0 0,0 0 0,-1 0 1,1 0-1,0 0 0,0 0 0,-1 0 0,1 1 1,-1-1-1,1 1 0,-1-1 0,1 1 0,-1-1 1,0 1-1,0 0 0,0 0 0,0-1 0,0 1 1,0 0-1,-1 0 0,1 0 0,-1 0 0,1 0 1,-1 0-1,1 0 0,-1 0 0,0 1 1,0-1-1,0 0 0,-1 0 0,1 0 0,0 0 1,-1 0-1,1 0 0,-1 0 0,0 0 0,1 0 1,-1 0-1,0-1 0,0 1 0,-1 0 0,0 1-1,-22 5-1948,21-14-2852,6-5-4246,0 5-35</inkml:trace>
  <inkml:trace contextRef="#ctx0" brushRef="#br0" timeOffset="717.463">428 38 9588,'-4'-4'8532,"-3"5"-4649,-15 11-1846,20-11-2015,1 0 0,0 0-1,0 0 1,0 0-1,-1 0 1,1 1 0,0-1-1,0 0 1,0 0-1,1 1 1,-1-1 0,0 1-1,0-1 1,1 1 0,-1-1-1,1 1 1,-1-1-1,1 1 1,0-1 0,0 1-1,0-1 1,0 1-1,0 0 1,0-1 0,0 1-1,0-1 1,0 1-1,1 0 1,-1-1 0,1 1-1,-1-1 1,1 1-1,0-1 1,-1 0 0,1 1-1,0-1 1,0 0 0,0 1-1,0-1 1,0 0-1,0 0 1,0 0 0,1 0-1,-1 0 1,0 0-1,1 0 1,-1 0 0,0-1-1,1 1 1,-1 0-1,1-1 1,-1 1 0,1-1-1,-1 0 1,1 1 0,0-1-1,-1 0 1,1 0-1,-1 0 1,1 0-22,-3 0-3,0 0 0,-1 0 1,1 0-1,0 0 0,0 0 0,-1 0 0,1 0 1,0 0-1,0 1 0,-1-1 0,1 1 1,0-1-1,0 1 0,0-1 0,0 1 0,0 0 1,0-1-1,0 1 0,0 0 0,0 0 0,0 0 1,0 0-1,0 0 0,0 0 0,1 0 1,-1 0-1,0 0 0,1 0 0,-1 0 0,1 0 1,-1 0-1,1 1 0,0-1 0,-1 0 0,1 0 1,0 1-1,0-1 0,0 0 0,0 1 1,0-1-1,0 0 0,0 0 0,0 1 0,1-1 1,-1 0-1,0 0 0,1 0 0,-1 1 0,1-1 1,-1 0-1,1 0 0,0 0 0,0 0 1,-1 0-1,1 0 0,0 0 0,0 0 0,0 0 1,0 0-1,0-1 0,0 1 0,0 0 0,0-1 1,0 1-1,0-1 0,1 1 0,-1-1 1,1 1 2,-9-2-2246,9-8-11783,0 4 5172</inkml:trace>
  <inkml:trace contextRef="#ctx0" brushRef="#br0" timeOffset="1018.233">541 65 12182,'0'20'8074,"1"0"-4372,0 34-2566,0-49-2986,6-13-12742,-3 1 5956</inkml:trace>
  <inkml:trace contextRef="#ctx0" brushRef="#br0" timeOffset="1019.233">562 1 10053,'-2'0'2705,"1"0"16,1 2-1120,0 0-657,1 3-399,0-1-481,0-2-465,2 2-2304,-1-1-2241,4 1-5619</inkml:trace>
  <inkml:trace contextRef="#ctx0" brushRef="#br0" timeOffset="1466.196">731 59 9732,'-5'-8'7832,"-5"4"-4002,-25 8-565,32-2-3197,0 0-1,0 0 0,1 0 0,-1 1 0,1-1 1,0 1-1,-1 0 0,1 0 0,0 0 1,1 0-1,-1 0 0,1 0 0,-1 0 1,1 1-1,0-1 0,0 0 0,0 1 1,0 2-68,1-4-16,-1-1 1,1 0 0,0 1 0,0-1 0,0 0-1,0 1 1,0-1 0,0 1 0,1-1 0,-1 0-1,0 1 1,1-1 0,-1 0 0,1 1 0,-1-1 0,1 0-1,0 0 1,-1 1 0,1-1 0,0 0 0,0 0-1,0 0 1,0 0 0,0 0 0,0 0 0,0 0-1,0-1 1,0 1 0,0 0 0,0 0 0,1-1-1,-1 1 1,0-1 0,1 1 0,-1-1 0,0 0-1,1 1 1,-1-1 0,0 0 0,1 0 0,-1 0 0,1 0-1,-1 0 1,0 0 0,1-1 0,-1 1 0,1 0 15,2-1-119,0 0 0,0 0 0,0 0 0,0-1 0,-1 1 0,1-1 0,0 0 0,-1 0 0,1 0 0,-1 0 0,1-1 0,-1 0 0,0 1 0,0-1 0,0 0 0,-1 0 0,1-1 0,-1 1 0,0-1 0,0 1 0,0-1 0,0 0 0,0 1 0,-1-1 0,0 0 0,0 0 0,1-2 119,-6 27 3142,-3 28-2727,6 62-1477,14-139-14124,-9 15 5950</inkml:trace>
  <inkml:trace contextRef="#ctx0" brushRef="#br0" timeOffset="1882.824">819 32 9812,'8'1'9049,"-4"8"-5158,0 25-2661,-4-33-1086,-4 88 1006,29-126-1049,21-55-298,-46 91 200,1 1 0,-1-1 1,1 0-1,-1 1 0,0-1 1,1 1-1,0-1 1,-1 0-1,1 1 0,-1-1 1,1 1-1,-1-1 1,1 1-1,0 0 0,-1-1 1,1 1-1,0 0 0,0-1 1,-1 1-1,1 0 1,0 0-1,0 0 0,-1 0 1,1 0-1,0 0 1,0 0-1,0 0 0,-1 0 1,1 0-1,0 0 0,0 0 1,-1 0-1,1 0 1,0 1-1,-1-1 0,1 0 1,0 1-1,0-1 1,-1 1-1,1-1 0,-1 0 1,1 1-1,0-1 0,-1 1 1,1 0-1,-1-1 1,1 1-1,-1-1 0,1 1 1,-1 0-1,0-1 1,1 1-1,-1 0 0,0 0 1,0-1-1,1 1 0,-1 0 1,0 0-1,0-1 1,0 1-1,0 0 0,0 0 1,0-1-1,0 1 1,0 0-1,0 0 0,-1 0-3,12 122 838,0-120-4873,1-21-4165,-10 13 3825,5-5-5243</inkml:trace>
  <inkml:trace contextRef="#ctx0" brushRef="#br0" timeOffset="2452.974">1091 12 10469,'-5'-4'8300,"-2"3"-3784,-25 25-2181,31-21-2311,1-1 0,-1 1 0,1-1 0,0 1 0,0 0 0,-1-1 0,2 1 0,-1-1 0,0 1 0,0-1 0,1 1 0,-1-1 0,1 1 0,0-1 0,0 1 0,0-1 0,0 0 0,0 1 0,1-1 0,-1 0 0,1 0 0,-1 0 0,1 0 0,0 0 0,0 0 0,0-1 0,0 1 0,0 0-24,0-1 26,0 0 0,-1 1 1,1 0-1,0-1 0,0 1 1,-1 0-1,1 0 0,-1 0 1,0 0-1,1 0 1,-1 0-1,0 0 0,0 0 1,0 1-1,-1-1 0,1 0 1,-1 1-1,1-1 0,-1 0 1,0 1-1,1-1 1,-1 1-1,0-1 0,-1 1 1,1-1-1,0 0 0,-1 1 1,0-1-1,1 0 0,-1 1 1,0-1-1,0 1-26,-32 6-2439,20-13-2118,3-2-4155,4 1-2699</inkml:trace>
  <inkml:trace contextRef="#ctx0" brushRef="#br0" timeOffset="2691.294">415 181 8196,'2'8'7896,"11"-12"-4686,11-13 104,-13-4 632,-12 12-4729,-3 2-3973,-1 0-5139,1 4-1217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3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49 7379,'-58'-3'5261,"176"2"-3081,747-30 82,239 18-864,-179 19-418,-811-3-463,-113 0-543,-5 0-1965,3 2-6525,1-4-912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3:21:4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7587,'39'-20'5486,"32"13"-5565,-57 7 534,442-30 1676,42 61-1602,174 8-73,783-41 1174,-835-6-1558,62-19 115,-336-5-126,-377 48-712,-18-5-7267,23-6-2012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8916,'-1'0'2177,"1"1"16,0 0-864,2 1-913,-2-1-304,1 0-16,0 0-2257,3 0-1873,1-1-4994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9668,'3'27'5769,"1"16"-1522,18 52-1286,-8-123-2270,-10 5-687,0 1-1,2 0 1,0 1-1,2-1 1,0 1-1,6-8-3,-14 28 0,0 0 0,1 0-1,-1 1 1,0-1-1,1 0 1,-1 1 0,1-1-1,-1 1 1,1-1-1,0 0 1,-1 1 0,1-1-1,-1 1 1,1 0-1,0-1 1,-1 1-1,1-1 1,0 1 0,0 0-1,-1 0 1,1-1-1,0 1 1,0 0 0,-1 0-1,1 0 1,0 0-1,0 0 1,0 0 0,-1 0-1,1 0 1,0 0-1,0 0 1,-1 0 0,1 1-1,0-1 1,0 0-1,-1 0 1,1 1 0,0-1-1,-1 1 1,1-1-1,0 0 1,-1 1 0,1-1-1,0 1 1,-1 0-1,1-1 1,-1 1 0,1-1-1,-1 1 1,0 0-1,1-1 1,-1 1 0,0 0-1,1 0 1,-1-1-1,0 1 1,0 0 0,22 45 111,-4 66 1197,-20-111-4285,1-13-8282,2 3 758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11765,'6'27'7627,"-1"0"-3943,2 56-2824,-9-80-4299,1-8-6477,-1-2-649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3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8756,'-1'-2'2257,"2"0"112,0 1-816,-2 0-961,1 1-144,-1 0-31,1 2-33,0-1-256,-2 2-272,2-1-112,-1-1-2162,1 0-2032,1-1-5170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11525,'-2'16'8006,"2"1"-3352,5 36-2418,-1-15-1813,-3-31-4260,0-17-7367,-1 1-583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13158,'-1'2'2929,"1"0"17,0 2-1938,1-1-640,0 0-400,1 1-464,2-1-1681,-1-2-736,0-1-2146,1 1-4657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12166,'15'0'6312,"16"1"153,-29-1-6465,1 0 0,-1 0 0,1 1 0,-1-1 0,0 1 0,1 0 0,-1 0 0,0 0 0,1 0 0,-1 0 0,0 0 0,0 1 0,0-1-1,0 1 1,0-1 0,0 1 0,-1 0 0,1 0 0,0 0 0,-1 0 0,1 0 0,-1 0 0,0 0 0,0 0 0,0 1 0,0-1 0,1 2 0,18 118-80,-38-167-803,17 43 914,0 0 0,0 0 0,0 0 0,-1 0 0,1 0 0,-1 1-1,1-1 1,-1 1 0,0-1 0,0 1 0,0-1 0,0 1 0,0 0 0,0 0 0,0 0 0,0 0 0,0 1 0,0-1-1,0 0 1,-1 1 0,1 0 0,0-1 0,0 1 0,-1 0 0,1 0 0,0 0 0,0 0 0,-1 1 0,1-1 0,0 1 0,0-1-1,-1 1 1,1 0 0,0 0 0,0 0 0,0 0 0,0 0 0,0 0 0,-1 2-31,1-1 99,0-1 1,0 1 0,0 0-1,0 0 1,1 0-1,-1 0 1,1 0-1,-1 0 1,1 1 0,0-1-1,0 0 1,0 1-1,0-1 1,0 1 0,1-1-1,-1 1 1,1-1-1,-1 1 1,1 0-1,0-1 1,0 1 0,0-1-1,1 1 1,-1-1-1,1 1 1,-1 0-1,1-1 1,0 1 0,0-1-1,0 0 1,0 1-1,0-1 1,0 0-1,1 0 1,-1 0 0,1 1-1,0-1-99,1 0-13,0-1-1,0 0 1,0 0-1,0 0 1,0-1-1,0 1 1,0-1 0,0 0-1,0 1 1,0-1-1,0-1 1,0 1-1,0 0 1,0-1-1,0 1 1,0-1-1,0 0 1,0 0-1,0 0 1,0-1 0,0 1-1,-1-1 1,1 1-1,-1-1 1,1 0-1,-1 0 1,1 0 13,21-18-2980,-7 1-3329,-7 5-1111,1 2-4361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14134,'0'31'8271,"2"0"-3578,8 63-2575,-4-32-1152,1-9-1334,-12-64-16496,3 4 3930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10805,'4'29'9021,"2"-1"-5620,5 39-2145,-7 52-618,-2-131-6506,-2 4-3850,-1 5 199</inkml:trace>
  <inkml:trace contextRef="#ctx0" brushRef="#br0" timeOffset="322.931">1 113 10789,'3'0'8145,"4"-1"-3646,23 1-2572,-17 0-648,4 0-1309,15-2-1151,-22-2-3299,1-2-3753,-4-1-4466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11157,'28'6'7058,"3"-11"-3829,49-46-1852,-79 48-1364,1 1 1,0-1-1,-1 1 0,0-1 1,0 0-1,0 0 0,0 0 1,0 0-1,0 1 1,0-1-1,-1 0 0,0 0 1,0 0-1,0 0 0,0 0 1,0 0-1,0 0 0,-1 0 1,1 0-1,-1 0 0,0 0 1,0 0-1,0 0 0,0 0 1,-1 1-1,1-1 0,-1 0 1,1 1-1,-1 0 0,0-1 1,0 1-1,0 0 0,-1 0 1,1 0-1,0 0 0,-1 0 1,1 1-1,-1-1 0,1 1 1,-1-1-1,0 1 0,0 0 1,0 0-1,0 0 0,1 1 1,-1-1-1,0 1 0,0-1 1,0 1-1,0 0 0,-1 0-13,-1 4 172,0 0-1,1-1 0,-1 2 1,1-1-1,0 1 0,1-1 1,-1 1-1,1 0 0,0 0 1,0 0-1,0 1 0,1-1 1,0 1-1,0-1 1,0 1-1,1 0 0,0 0 1,0 4-172,-1-6 84,0 1 0,1-1 1,0 1-1,0 0 1,1 0-1,-1-1 1,1 1-1,0 0 1,0 0-1,1 0 1,-1 0-1,1-1 1,0 1-1,1 0 1,-1-1-1,1 1 1,-1-1-1,2 1 1,-1-1-1,0 0 1,1 0-1,0 0 1,-1 0-1,2 0 1,-1-1-1,0 0 1,1 1-1,0-1 1,-1 0-1,1-1 1,0 1-1,1-1 0,-1 1 1,0-1-1,1 0 1,-1-1-1,1 1 1,-1-1-1,1 0 1,0 0-1,0-1 1,3 1-85,34-12-4584,-31 2-780,-2-3-3467,-1 0-2508</inkml:trace>
  <inkml:trace contextRef="#ctx0" brushRef="#br0" timeOffset="350.964">394 18 11029,'-17'20'9374,"1"2"-4232,-42 94-1380,25 7-4477,42-148-16997,-6 12 6848</inkml:trace>
  <inkml:trace contextRef="#ctx0" brushRef="#br0" timeOffset="620.799">256 0 12758,'5'13'9399,"10"8"-6435,-4-6-1409,76 118 2378,-69-106-3713,15 19-3215,-32-46 2674,0 1-5086,-1-3-3813,0-4-3650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11333,'-3'25'10264,"6"17"-7281,0-8-1802,-1 109 857,7-139-6019,0-17-8010,-6 5 180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9028,'3'21'10468,"-2"4"-5373,-1-20-5083,-1-1 0,1 1 1,-1-1-1,1 0 0,0 1 0,1-1 0,-1 1 0,1-1 0,0 0 0,0 1 0,0-1 0,1 0 0,0 0 0,-1 0 0,1 0 0,1 0 0,-1 0 0,0-1 0,1 1 0,0-1 0,0 1 1,0-1-1,0 0 0,1 0 0,-1-1 0,1 1-12,-2-2 4,0-1-1,0 0 1,1 0 0,-1 1 0,0-1 0,0-1 0,0 1-1,0 0 1,0 0 0,0-1 0,0 1 0,0-1 0,0 0-1,0 0 1,0 0 0,0 0 0,0 0 0,-1 0 0,1 0 0,0 0-1,-1-1 1,1 1 0,-1-1 0,1 1 0,-1-1 0,0 1-1,0-1 1,0 0 0,1 0 0,-2 0 0,1 1 0,0-2-4,26-63 23,-26 42 148,1-5-1378,0 20-3305,2 3-3447,-2 4-3569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82 10485,'11'3'7583,"16"-8"-6202,-23 3-519,10 0-230,-12 3-608,0-1 0,1 0 1,-1 1-1,1-1 0,-1 0 1,1 0-1,-1 0 0,1-1 1,-1 1-1,1 0 0,-1-1 1,1 0-1,-1 0 1,0 1-1,1-1 0,-1-1 1,0 1-1,0 0 0,0 0 1,0-1-1,0 1 0,0-1 1,0 0-1,0 0 0,-1 0 1,1 0-1,-1 0 0,1 0 1,-1 0-1,0 0 1,0 0-1,0 0 0,0-1 1,0 1-1,0-1 0,-1 1 1,1 0-1,-1-1 0,0 1 1,1-2-25,-4 1 57,1 1 0,-1 0 0,0 0 0,0 1 1,1-1-1,-1 1 0,0-1 0,0 1 0,-1 0 0,1 0 1,0 0-1,0 0 0,0 1 0,-1-1 0,1 1 0,0 0 1,-1 0-1,1 0 0,0 1 0,-1-1 0,1 1 0,0-1 1,0 1-1,0 0 0,0 0 0,-1 1 0,1-1 0,1 1 1,-1-1-1,0 1 0,0 0 0,1 0 0,-1 0 0,1 0 1,-1 1-58,-1 3 218,0 0 0,0-1 0,1 1 0,0 0 0,0 1 0,0-1 0,1 0 0,0 1 0,0 0 0,1-1 0,-1 1 0,2 0 0,-1 0 0,1 0 0,0 2-218,0-6 67,0-1 1,0 1 0,0 0-1,0 0 1,0 0 0,1-1-1,0 1 1,-1 0 0,1 0-1,0-1 1,0 1 0,1-1-1,-1 1 1,0-1 0,1 1-1,0-1 1,-1 0 0,1 0-1,0 0 1,0 0 0,0 0-1,1 0 1,-1 0-1,0-1 1,1 1 0,-1-1-1,1 1 1,-1-1 0,1 0-1,-1 0 1,1 0 0,0-1-1,0 1 1,0-1 0,-1 1-1,1-1 1,0 0-68,64-15-1592,-45 6-2617,-2-2-4140,-17 10 7175,15-9-13177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10069,'11'1'10511,"15"-5"-7804,-22 4-1295,51-7 1970,27 4-2436,-86-5-19256,0 4 7609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9236,'3'-13'10704,"19"18"-5686,11 61-2852,-32-60-2152,0-1 0,1 1 0,0-1 0,0 1 1,0-1-1,1 0 0,0 0 0,0 0 0,0 0 0,1-1 0,-1 1 0,1-1 1,0 0-1,0 0 0,1 0 0,-1 0 0,1-1 0,0 0 0,0 0 0,0 0 1,2 0-15,-5-4 4,0 0 0,0 0 0,0 0 0,-1-1 0,1 1 0,0 0 0,-1-1 1,1 0-1,-1 1 0,1-1 0,-1 0 0,0 0 0,0 0 0,0 0 1,0 0-1,0 0 0,0 0 0,-1 0 0,1 0 0,-1 0 0,1-1 0,-1 1 1,0 0-1,0 0 0,0 0 0,0-1 0,0 1 0,0 0 0,-1-2-4,2-4 11,16-103-2049,-14 109-595,0 1-3555,-2 1 1872,3-1-8044</inkml:trace>
  <inkml:trace contextRef="#ctx0" brushRef="#br0" timeOffset="833.262">291 30 10725,'3'-2'7320,"2"-3"-4723,9-8-1704,-12 12-847,0 0-1,0 0 0,-1 0 1,1 0-1,0 0 1,0 0-1,0 0 0,0 1 1,0-1-1,0 1 1,1 0-1,-1-1 1,0 1-1,0 0 0,0 0 1,0 0-1,0 1 1,0-1-1,0 0 0,0 1 1,0 0-1,1-1 1,-2 1-1,1 0 0,0 0 1,0 0-1,0 0 1,0 0-1,-1 0 1,1 1-1,0-1 0,-1 1 1,1-1-1,-1 1 1,0 0-1,1-1 0,-1 1 1,0 0-1,0 0 1,0 0-1,0 0 0,-1 0 1,1 0-1,0 0 1,-1 0-1,1 0 1,-1 0-46,18 120-329,-18-125 319,0-1 0,-1 1 0,1-1-1,-1 0 1,0 1 0,0-1 0,0 1-1,0 0 1,0-1 0,-1 1 0,0 0-1,0 0 1,0 0 0,0 0 0,0 0-1,0 0 1,-1 1 0,1-1 0,-1 1-1,0-1 1,0 1 0,0 0 0,0 0 0,0 1-1,-3-2 11,3 2 67,0 0 0,0 0 0,0 1-1,0-1 1,0 1 0,-1 0 0,1 0-1,0 0 1,0 0 0,-1 0 0,1 1-1,0-1 1,0 1 0,0 0 0,0 0-1,0 1 1,0-1 0,0 0 0,0 1 0,1 0-1,-1-1 1,0 1 0,1 0 0,-1 1-1,1-1 1,0 0 0,0 1 0,0-1-1,0 1 1,0-1 0,1 1 0,-1 0-1,1 0 1,-1 0 0,1 0 0,0 0-1,0 0 1,1 0 0,-1 0 0,0 2-67,2-3 46,-1-1 0,0 1 0,1-1 0,-1 1 0,1-1 0,0 1 0,-1-1 1,1 0-1,0 1 0,0-1 0,0 0 0,0 0 0,0 1 0,0-1 0,0 0 0,0 0 0,0 0 1,1 0-1,-1 0 0,0-1 0,1 1 0,-1 0 0,1-1 0,-1 1 0,1-1 0,-1 1 0,1-1 1,-1 1-1,1-1 0,-1 0 0,1 0 0,-1 0 0,1 0 0,0 0 0,0-1-46,59-5 414,-24-9-2197,-26 7-2682,0-2-4830,-2 3-2929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5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8180,'3'-3'8072,"2"7"-3999,7 16-769,1 75-1497,-12-93-3979,0-6-9228,-1-2-448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5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10741,'-2'1'2593,"1"0"0,1 1-1456,2 0-529,1 1-368,2 1-352,1 1 2161,1-1-4642,2 0-2465,0 1-7124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5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10629,'12'2'9116,"12"-5"-5339,-3 0-1666,-15 3-1622,73 15 2482,-78-9-4968,-1-5-2425,-2-1-3656,0-2-6502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5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98 124 10805,'-5'-17'10430,"-15"16"-7302,-20 16-2229,37-11-870,0-1 0,0 0-1,0 1 1,0-1 0,1 1-1,0 0 1,0 0 0,0 0-1,0 0 1,0 0 0,1 1-1,0-1 1,0 0 0,0 1-1,0-1 1,1 1 0,0-1-1,-1 1 1,2-1 0,-1 1 0,0-1-1,1 1 1,0-1 0,1 3-29,-1-6-8,1 1 1,-1-1 0,1 0 0,-1 1 0,1-1 0,0 0-1,0 0 1,-1 0 0,1 0 0,0-1 0,0 1-1,0 0 1,0-1 0,0 0 0,0 1 0,0-1 0,0 0-1,0 0 1,0 0 0,0 0 0,0 0 0,0 0 0,0-1-1,0 1 1,-1-1 0,1 1 0,0-1 0,0 0 0,0 0-1,0 0 1,0 0 7,33-22-4161,-27 11 541,-3-2-4362,-1 4-1967</inkml:trace>
  <inkml:trace contextRef="#ctx0" brushRef="#br0" timeOffset="300.905">108 1 11253,'-1'26'8094,"3"2"-4087,11 55-2089,-10-70-1154,22 72-417,-18-81-3033,-2-9-9299,-3 2 289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8:4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8964,'4'27'8600,"1"4"-3630,7 37-2521,7 46-4672,-19-113 2779,0 2-3548,-2-4-7666,-1-2 1008</inkml:trace>
  <inkml:trace contextRef="#ctx0" brushRef="#br0" timeOffset="269.512">0 165 10693,'5'-13'7678,"7"6"-3781,43 4-4317,-39 4-232,3-2-2931,-6 0-3876,-3 0-2679</inkml:trace>
  <inkml:trace contextRef="#ctx0" brushRef="#br0" timeOffset="523.472">218 116 8884,'-13'15'8600,"3"6"-4050,9-18-4485,-1 1 0,1 0 0,0 0 0,0 0 0,0 0 0,1 1-1,-1-1 1,1 0 0,0 0 0,0 0 0,0 0 0,1 0 0,0 1 0,0-1 0,0 0 0,0 0 0,0 0 0,1-1 0,0 1-1,-1 0 1,1-1 0,1 1 0,-1-1 0,2 3-65,1-4 5,0-1 0,0 1 1,0-1-1,0 0 0,0 0 0,1-1 0,-1 0 0,0 0 0,0 0 0,0 0 1,1-1-1,-1 0 0,0 0 0,0 0 0,0 0 0,0-1 0,0 0 0,0 0 1,-1-1-1,1 1 0,-1-1 0,1 0 0,-1 0 0,0 0 0,0-1 1,2-2-6,-4 5 30,0 0 1,0-1 0,1 1 0,-1-1-1,0 0 1,-1 0 0,1 0 0,0 0-1,0 0 1,-1 0 0,1 0 0,-1 0-1,0-1 1,0 1 0,0 0 0,0-1 0,0 1-1,0-1 1,0 0 0,-1 1 0,0-1-1,1 1 1,-1-1 0,0 0 0,0 1-1,0-1 1,-1 0 0,1 1 0,-1-1 0,1 1-1,-1-1 1,0 1 0,0-1 0,0 1-1,0-1 1,0 1 0,-1 0 0,1 0-1,-1 0 1,0 0 0,1 0 0,-1 0-1,0 0 1,0 0 0,0 0 0,0 1 0,-2-1-31,-2-1 74,0 0 0,0 0 1,0 1-1,0 0 0,0 1 1,-1-1-1,1 1 0,-1 1 1,1-1-1,0 1 1,-1 0-1,1 0 0,-1 1 1,1 0-1,-1 0 0,-1 1-74,4 2-3151,9-2-9203,-1-2 1514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4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154 185 9140,'-20'-16'12089,"-7"28"-7686,-17 32-2457,38-37-1892,-1 0 0,2 0 0,-1 0 0,1 1 1,0-1-1,1 1 0,0 1 0,0-1 0,1 0 0,0 1 0,0 0 0,1 0 1,0 0-1,1 0 0,-1 0 0,2 0 0,0 0 0,0 0 0,0 0 0,1 0 0,1 3-54,1-9-52,-1 0 0,1 0-1,0 0 1,0 0-1,1 0 1,-1 0 0,1-1-1,-1 0 1,1 0-1,0 0 1,0 0-1,-1 0 1,2-1 0,-1 0-1,0 0 1,0 0-1,0 0 1,0 0-1,1-1 1,-1 0 0,0 0-1,0 0 1,1-1-1,-1 1 1,0-1-1,0 0 1,0 0 0,0 0-1,0-1 1,0 1-1,0-1 1,0 0-1,-1 0 1,1-1 0,0 1-1,-1-1 1,0 0-1,0 1 1,0-1 0,1-2 52,12-22-4943,-7 7-5983,-4 9 193</inkml:trace>
  <inkml:trace contextRef="#ctx0" brushRef="#br0" timeOffset="384.994">160 0 9588,'0'0'2906,"0"3"3983,2 15-4331,10 116 3528,2 44-4595,-13-163-1495,16 71-430,-7-110-10518,-9 12 3901,0-1-4010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0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7139,'-4'-3'5306,"23"-1"-4110,426 24 1232,-108-13-1824,-167-10-357,1316 32 1895,-921-43-720,-549 12-1330,-27-2-145,-24-3-538,-24-4-3428,22-3-4443,20 6 1027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0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8276,'9'0'4488,"10"-1"-3345,32 1-1366,248 36 1895,-82-3-512,191 1-1160,-402-33 6,660 11 949,-102-14-322,-98-24 20,-275-9-50,-126 37-1998,-46-6 556,-3 0-1992,-5 1-2989,-4 1-2645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1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1297 158 7555,'9'-6'3041,"-10"6"-2929,1 0 1,-1 0-1,1 0 0,-1-1 1,1 1-1,0 0 0,-1 0 0,1-1 1,0 1-1,-1 0 0,1-1 1,-1 1-1,1 0 0,0-1 0,0 1 1,-1-1-1,1 1 0,0-1 1,0 1-1,-1 0 0,1-1 1,0 1-1,0-1 0,0 1 0,0-1 1,0 1-1,0-1 0,0 1 1,0-1-1,0 1 0,0-1 0,0 1 1,0-1-1,0 1 0,0-1 1,0 1-1,1-1 0,-1 1 0,0 0 1,0-1-1,0 1 0,1-1 1,-1 1-1,0 0 0,1-1 0,-1 1 1,0-1-1,1 1 0,-1 0 1,0 0-1,1-1 0,-1 1 0,1 0 1,-1 0-1,0-1 0,1 1 1,-1 0-1,1 0 0,0 0-112,-159-49 2697,132 36-2457,-1 0 0,0 2 0,-1 1 0,0 1-1,0 1 1,-1 2 0,0 1 0,-27-2-240,-193 26 981,211-17-878,0 1 0,0 2 0,1 1-1,-1 2 1,2 1 0,-29 13-103,45-15 50,1 1 0,0 2 0,1 0-1,0 0 1,0 2 0,1 0 0,-11 11-50,23-18 1,-6 4 23,0 2-1,0-1 1,0 2 0,2-1-1,-1 1 1,1 1-1,1-1 1,1 2 0,-5 8-24,-56 206 448,66-199-373,2 1 1,1 0-1,1 0 0,2 0 1,1-1-1,1 0 0,4 8-75,-6-16 57,3 2-2,1 0 0,1-1 0,0 0 0,2 0 0,0-1 0,2 0 0,0-1 0,1-1 0,1 0 0,1-1 0,1 0 0,0-2 0,1 0 0,1-1 0,19 12-55,337 165 776,-334-176-690,2-1 0,0-2 0,0-1 0,1-3 0,1-2 0,-1-1 0,1-3 0,0-1 0,26-4-86,-4 4 48,-48-3-15,1-2 1,-1 0 0,0-1 0,0-1 0,0 0 0,0-1-1,-1-2 1,0 0 0,-1 0 0,0-2 0,0 0 0,8-8-34,68-34 44,-74 41-35,-1-2 0,0 0 0,-1-1 0,0-1-1,-2-1 1,1 0 0,-2-1 0,0 0 0,-1-1-1,2-5-8,-10 13 0,-1 0 0,0-1 0,0 1 0,-1-1 0,-1 1 0,1-1 0,-2 0 0,0 0 0,0 0 0,-1 0 0,0-2 0,3-36 0,13-27 34,-12 66-23,-1-1-1,0-1 0,0 1 1,-1 0-1,-1-1 0,0 1 1,0-1-1,-1 0 0,-1 1 1,0-1-1,-1 1 1,0-1-1,0 1 0,-4-7-10,-73-214 374,71 213-366,-1 0-1,-1 0 1,0 1 0,-1 0 0,-1 1 0,-1 0 0,0 1 0,-1 1 0,-1 0-1,0 0 1,-1 2 0,-1 0 0,0 1 0,-1 0 0,0 2 0,0 0-1,-1 1 1,0 1 0,-11-3-8,-43-4 140,41 10-3948,-2-3-9115,18 3 837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2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147 681 7075,'3'-1'5910,"12"-3"-3608,-11-1-1895,0 0 0,0-1 0,0 0 0,0 1 0,-1-1 0,0 0 0,-1 0 0,1-1 0,-1 1 0,0-1 0,0 1 0,-1-4-407,4-7 494,78-242 1820,14-35-1399,-81 269-382,41 251 548,-42-165-955,4 1 1,2-2 0,2-1 0,28 48-127,-9-28 45,-48-86-30,1 0 0,-1 0-1,0 1 1,0-1 0,-1 1 0,0 1 0,0 0 0,0 0-1,-1 0 1,0 1 0,0 0 0,-2-1-15,-46-29-18,-127-124 69,-59 36 39,227 117-63,13 5-14,0-1 1,0 1-1,0 0 1,0 0-1,0-1 1,0 0-1,0 1 1,0-1 0,0 0-1,1 0 1,-1 0-1,0 0 1,0 0-1,1 0 1,-1 0-1,1-1 1,-1 1-1,1-1 1,0 1-1,-1-1 1,1 1 0,0-1-1,0 0 1,0 0-1,0 1 1,0-1-1,1 0 1,-1 0-1,0 0-13,59 7 187,145 6 155,34-22-177,-20 10-154,-137 15 15,-99-10-7,9-4 7,0 1 0,0 0 0,0 0 0,0 1 0,0 0 0,0 1 0,1 0 0,-1 1 0,1 0 0,0 0 0,0 1 0,0 0 0,1 0 0,-1 1 0,1 1 0,-3 2-26,-155 105 712,-14-1 57,163-105-720,-1 1 0,1 1 0,0 0-1,1 2 1,0 0 0,-13 13-49,29-25-119,0 0 0,0-1 0,0 1 1,0 0-1,0 0 0,0-1 0,0 1 0,0 0 0,0 0 0,0-1 0,-1 1 0,1 0 0,0 0 0,0-1 0,0 1 0,0 0 0,0 0 0,-1 0 1,1 0-1,0-1 0,0 1 0,0 0 0,-1 0 0,1 0 0,0 0 0,0 0 0,0-1 0,-1 1 0,1 0 0,0 0 0,0 0 119,17-32-5731,-16 30 5644,4-7-3144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6307,'16'26'9518,"24"-13"-6580,55-8-2332,-87-5-67,284 3 1198,117-27-123,114 36-926,-141-35 331,68 4-411,-10 11-442,-258 6-145,-9-5 143,-98 2-65,0 3 0,0 4 1,2 3-100,12 0 24,0-3 1,0-4-1,55-10-24,-82 6 7,289-2 86,0-15 48,-83 32-87,143-13 141,-31 4 199,-100 5-223,-194 2-117,-1-4-1,80-8-53,246 6 493,-18-1-335,-123 2-35,-105 10-161,-8 1 36,-36-8 2,-51 5 29,-107-12-8321,23-10 889,0-8-5107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9:4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8548,'1'4'6402,"7"15"-4710,10 160 3404,-19-140-4616,-4-62-333,4 10-143,0 1 1,1-1-1,0 0 0,1 1 1,0-1-1,1 1 1,0 0-1,1-1 0,0 1 1,1 0-1,1 1 1,0-1-1,0 1 0,1 0 1,1 0-1,-1 0 1,4-2-5,-9 11-2,0 1 0,0-1 1,-1 1-1,1-1 1,0 1-1,1 0 1,-1-1-1,0 1 0,0 0 1,0 0-1,1 0 1,-1 0-1,1 0 1,-1 0-1,1 0 0,-1 0 1,1 1-1,-1-1 1,1 1-1,0-1 1,-1 1-1,1-1 0,0 1 1,-1 0-1,1 0 1,0 0-1,0 0 1,-1 0-1,1 0 1,0 1-1,-1-1 0,1 0 1,0 1-1,-1-1 1,1 1-1,0 0 1,-1-1-1,1 1 0,-1 0 1,1 0-1,-1 0 1,0 0-1,1 0 1,-1 1-1,0-1 0,0 0 1,0 1-1,0-1 1,0 0-1,0 1 1,1 1 1,5 11 89,0 0 1,-1 1 0,0 0 0,-1 0 0,0 1-1,-2-1 1,0 1 0,0 0 0,-2 0 0,0 0 0,0 0-1,-3 15-89,0-112 635,3 65-638,2 0 0,0 1-1,0 0 1,2 0 0,0 0-1,0 0 1,2 1 0,5-11 3,-12 24-1,1 0 1,-1 0-1,1 0 1,0 1-1,-1-1 1,1 0-1,0 0 1,0 0-1,-1 0 1,1 1-1,0-1 1,0 1-1,0-1 1,0 0-1,0 1 1,0-1-1,0 1 1,0 0-1,0-1 1,0 1-1,0 0 1,0 0-1,0-1 1,1 1-1,-1 0 1,0 0-1,0 0 1,0 1-1,0-1 1,0 0-1,0 0 1,0 0-1,0 1 1,0-1-1,0 1 1,0-1-1,0 1 1,0-1-1,0 1 1,0-1-1,0 1 1,0 0-1,0 0 1,-1-1-1,1 1 1,0 0-1,0 0 1,28 47 216,-23-23 258,-1 1 0,-2 1 0,0-1 0,-2 0-1,-1 22-473,0-42 16,1-42-9170,2 20 1994,-1 1-3133</inkml:trace>
  <inkml:trace contextRef="#ctx0" brushRef="#br0" timeOffset="672.845">454 115 9588,'-2'8'8910,"4"11"-6143,0-4-1704,-3-3-888,0 1 0,1-1 0,0 0 0,1 0 0,0 1 0,1-1 0,0 0 0,1 0 0,1 0 0,0-1 0,0 1 0,1-1 0,3 4-175,-7-13 2,0-1-1,0 1 0,0-1 0,0 0 1,0 1-1,1-1 0,-1 0 1,0 0-1,1 0 0,-1 0 1,1 0-1,-1 0 0,1-1 1,-1 1-1,1 0 0,0-1 0,-1 1 1,1-1-1,0 1 0,-1-1 1,1 0-1,0 0 0,0 0 1,-1 0-1,1 0 0,0 0 0,0-1 1,-1 1-1,1 0 0,0-1 1,-1 1-1,1-1 0,0 0 1,-1 1-1,1-1 0,-1 0 0,1 0 1,-1 0-1,0 0 0,1 0 1,-1-1-2,45-56 130,-42 52-137,0 0 0,-1 0 0,0 0-1,0-1 1,0 1 0,-1-1 0,0 0 0,-1 0-1,1 0 1,-1 0 0,0 0 0,-1 0-1,0 0 1,0 0 0,0 0 0,-1 0 0,0 0-1,-1 0 1,1 0 0,-1 0 0,-1 1-1,1-1 1,-1 1 0,-1-2 7,3 7-2916,2 1-7993,1 2 136</inkml:trace>
  <inkml:trace contextRef="#ctx0" brushRef="#br0" timeOffset="1305.285">827 132 9652,'-10'-28'10896,"-32"19"-7116,39 10-3742,1 0 0,-1 1 0,1-1 0,-1 1 0,1 0 0,-1 0 0,1 0-1,0 0 1,0 0 0,0 0 0,0 0 0,0 0 0,1 1 0,-1-1-1,1 1 1,-1 0 0,1-1 0,0 1 0,0 0 0,0 0 0,1 0-1,-1-1 1,1 1 0,-1 0 0,1 0 0,0 0 0,0 0 0,0 0-1,0 0 1,1 0 0,-1 0 0,1 0 0,0-1 0,0 1 0,0 0 0,0 0-1,0-1 1,1 1 0,-1 0 0,1-1 0,0 0 0,-1 1 0,1-1-1,0 0 1,0 0 0,1 0 0,-1 0 0,0 0 0,1-1 0,-1 1-1,1-1 1,0 1-38,0-2-2,0 0-1,1 0 0,-1 0 0,0 1 0,0-1 1,1 1-1,-1 0 0,0 0 0,0 0 0,0 0 1,0 0-1,0 1 0,0 0 0,-1-1 0,1 1 0,0 0 1,-1 0-1,1 0 0,-1 1 0,0-1 0,0 1 1,0-1-1,0 1 0,0 0 0,0 0 0,-1-1 1,0 1-1,1 0 0,-1 1 0,0-1 0,0 0 1,-1 0-1,1 0 0,-1 0 0,1 1 0,-1-1 1,0 0-1,0 0 0,-1 1 3,-1-1 4,0 1-1,-1-1 1,1 0 0,-1 0 0,0 0-1,0 0 1,0-1 0,0 1 0,-1-1-1,1 1 1,-1-1 0,1 0 0,-1-1-1,0 1 1,0-1 0,0 0-1,0 1 1,0-2 0,0 1 0,0 0-1,0-1 1,0 0 0,0 0 0,0 0-1,-2 0-3,-5-11-2364,12-13-9535,0 22 10462,2-10-9128</inkml:trace>
  <inkml:trace contextRef="#ctx0" brushRef="#br0" timeOffset="1759.705">973 0 9508,'2'11'9239,"3"7"-6122,0 3-2232,21 218 3400,-24-224-5426,-6-21-1627,-1-9-2491,1 0-3352,3 8-628</inkml:trace>
  <inkml:trace contextRef="#ctx0" brushRef="#br0" timeOffset="2076.216">940 162 11413,'6'2'9412,"4"-2"-5045,20-8-2182,-29 8-1619,74-11-440,-67 13-4882,-1 0-5033,0-2-3719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1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11269,'29'1'7993,"1"-4"-4238,58-15-1566,-85 18-2193,-1 0-1,1 0 1,0-1-1,0 1 0,0-1 1,-1 0-1,1 0 1,0 0-1,-1 0 1,1 0-1,-1-1 1,1 1-1,-1-1 0,0 0 1,1 1-1,-1-1 1,0 0-1,0 0 1,0 0-1,-1-1 0,1 1 1,0 0-1,-1-1 1,0 1-1,1-1 1,-1 0-1,0 1 1,0-1-1,-1 0 0,1 1 1,0-1-1,-1 0 1,0 0-1,0 0 1,1 0-1,-2 1 1,1-1-1,0 0 0,-1 0 1,1 0-1,-1 0 1,0 1-1,0-1 1,0 0-1,0 1 1,0-1-1,-1 1 0,1-1 5,-4-1-12,0 0 1,0 1-1,-1-1 0,1 1 0,-1 1 0,1-1 0,-1 1 0,0 0 0,0 0 0,0 0 0,0 1 0,0 0 0,-1 0 0,1 1 0,0-1 0,0 1 0,-1 1 0,1-1 1,0 1-1,0 0 0,-3 1 12,5 0 69,0 1 1,0-1 0,0 1 0,1-1 0,-1 1 0,1 0 0,0 1-1,-1-1 1,1 0 0,1 1 0,-1 0 0,0-1 0,1 1-1,0 0 1,0 0 0,0 1 0,0-1 0,1 0 0,0 1-1,0-1 1,0 1 0,0-1 0,1 1 0,0-1 0,-1 1-1,2-1 1,-1 1 0,0-1 0,1 1 0,0-1 0,0 1-1,1-1 1,-1 1 0,2 1-70,0-1 100,0 1 0,1-1 0,-1 1 0,1-1 0,1 0 0,-1-1 0,1 1 1,-1-1-1,2 0 0,-1 0 0,0 0 0,1-1 0,-1 0 0,1 0 0,0 0 0,0-1 0,0 0 0,0 0 0,2 0-100,-3-1-82,-1-1-1,1 0 1,0 0 0,-1 0-1,1 0 1,-1-1 0,1 0-1,0 0 1,-1 0 0,0 0-1,1-1 1,-1 1 0,0-1-1,0-1 1,0 1 0,0 0-1,0-1 1,0 0 82,21-18-3647,-12 10-688,0 0-3482,0 2-3898</inkml:trace>
  <inkml:trace contextRef="#ctx0" brushRef="#br0" timeOffset="269.632">356 93 12918,'9'76'11183,"-2"0"-7545,9 73-2700,-11-143-4794,-1-27-4108,-2 12 1933,1-3-4779</inkml:trace>
  <inkml:trace contextRef="#ctx0" brushRef="#br0" timeOffset="618.778">480 281 12838,'26'3'6514,"4"-3"-3685,-25 0-2789,1 0 1,0-1 0,0 0-1,-1 0 1,1 0 0,-1-1-1,1 0 1,-1 0 0,1 0-1,-1-1 1,0 1-1,0-1 1,3-3-41,-7 4 20,0 0 0,0-1 0,0 1 1,-1 0-1,1 0 0,-1-1 0,1 1 0,-1 0 0,0-1 0,0 1 1,0 0-1,0-1 0,-1 1 0,1 0 0,-1 0 0,1-1 0,-1 1 1,0 0-1,0 0 0,0 0 0,0 0 0,0-1 0,0 1 0,0 1 1,-1-1-1,1 0 0,-1 0 0,0 1 0,1-1 0,-1 0 0,0 1 1,0 0-1,0-1 0,0 1 0,0 0 0,0 0 0,0 0 0,0 0 1,0 1-1,-1-1 0,1 1 0,0-1 0,-1 1 0,1 0 0,0 0 1,-1 0-1,1 0 0,0 0 0,-1 0 0,1 0 0,0 1 0,0 0 1,-1-1-1,1 1 0,0 0 0,0 0 0,0 0 0,0 0 0,0 0 1,-1 1-21,-1 3 142,0-1 0,0 0 1,0 1-1,1 0 0,-1 0 1,1 0-1,0 1 0,1-1 1,-1 1-1,1-1 0,0 1 1,1 0-1,-1 0 0,1-1 1,0 1-1,1 0 0,0 0 1,0 0-1,0 0 0,0 0 1,1 0-1,0 0 0,0 0 1,1 0-1,-1 0 0,1-1 1,1 1-1,-1-1 0,1 1 1,0-1-1,0 0 0,0 0 1,1 0-1,0 0 0,0-1 1,0 0-1,1 1-142,-1-4-204,0 1 1,0-1-1,0 0 0,0 0 0,1-1 1,-1 1-1,0-1 0,1 0 1,-1 0-1,1 0 0,-1 0 0,0-1 1,0 0-1,1 0 0,-1 0 0,0-1 1,0 1-1,3-2 204,19-10-4919,-3-2-3369,-6 1-4006</inkml:trace>
  <inkml:trace contextRef="#ctx0" brushRef="#br0" timeOffset="1606.944">746 171 10277,'9'1'6713,"-2"7"-3472,4 27-1857,-10-31-695,25 163 1239,-25-190-1929,1 0-1,2 1 0,0-1 0,1 0 0,2 1 0,0 0 0,6-10 2,-13 31-5,0-1 0,0 1 0,1 0 0,-1 0 0,0 0 0,1 0 1,-1 0-1,0 0 0,1 0 0,-1 0 0,1 0 0,0 0 0,-1 0 0,1 1 0,0-1 0,0 0 0,-1 0 0,1 1 0,0-1 0,0 0 0,0 1 0,0-1 1,0 1-1,0-1 0,0 1 0,0-1 0,0 1 0,0 0 0,0 0 0,0-1 0,0 1 0,0 0 0,0 0 0,1 0 0,-1 0 0,0 0 0,0 0 0,0 1 1,0-1-1,0 0 0,0 0 0,0 1 0,0-1 0,0 1 0,0-1 0,0 1 0,0-1 0,0 1 0,0 0 0,0-1 0,-1 1 0,2 0 5,29 52-140,-8 57-335,-14-131 309,-4-21 158,24-81 62,-28 121-38,-1 1 0,1 0 0,0 0 0,0 0 0,0 0 0,0 0 0,-1 0 0,2 0 0,-1 0 0,0 0 0,0 0 0,0 1 0,0-1 0,0 0 0,1 1 0,-1-1 0,0 1 1,1-1-1,-1 1 0,0 0 0,1 0 0,-1-1 0,0 1 0,1 0 0,-1 0 0,1 0 0,-1 1 0,0-1 0,1 0 0,-1 0 0,0 1 0,1-1 0,-1 1 0,0-1 0,0 1 0,1-1 0,-1 1 0,0 0 1,0 0-1,0 0 0,0-1 0,0 1 0,0 0 0,0 0 0,0 0 0,0 1 0,-1-1 0,1 0 0,0 0 0,0 0 0,-1 1 0,1-1 0,-1 0 0,0 0 0,1 1 0,-1-1 0,0 1 0,0-1 0,1 0 1,-1 1-1,0-1 0,-1 0 0,1 1 0,0-1 0,0 1-16,17 178 963,-11-191-9410,-3 2 1465,-1 1-2806</inkml:trace>
  <inkml:trace contextRef="#ctx0" brushRef="#br0" timeOffset="1992.033">1155 231 9877,'41'21'10641,"11"-20"-7937,-49-1-2712,-1 0 0,1 0-1,-1-1 1,1 1 0,-1-1-1,1 1 1,-1-1 0,0 0-1,1 0 1,-1 0 0,0-1-1,0 1 1,0 0 0,0-1-1,0 1 1,0-1 0,0 0-1,0 0 1,-1 0 0,1 0-1,-1 0 1,1 0 0,-1 0-1,0 0 1,0 0 0,0-1-1,0 1 1,0-1 0,0 1-1,-1 0 1,1-1 0,-1 1-1,0-1 1,1 1 0,-1-1 0,-1-1 8,1 2 12,-1 0 0,0 0 0,0 0 1,0 0-1,-1 0 0,1 0 1,0 1-1,-1-1 0,1 1 1,-1-1-1,0 1 0,1-1 1,-1 1-1,0 0 0,0 0 1,0 0-1,0 0 0,0 0 1,0 0-1,0 0 0,0 1 1,0-1-1,0 1 0,0-1 1,-1 1-1,1 0 0,0 0 0,0 0 1,0 0-1,-1 1 0,1-1 1,0 0-1,0 1 0,0-1 1,0 1-1,0 0 0,0 0 1,0 0-1,0 0 0,0 0 1,0 0-1,0 1 0,1-1 1,-1 0-1,1 1 0,-1 0 1,1-1-1,-1 1 0,1 0 1,0 0-1,0-1 0,0 1 0,0 0 1,0 0-1,-1 2-12,0 2 149,-1 1-1,1 0 1,0 0-1,0-1 1,1 1 0,0 0-1,0 0 1,1 0-1,-1 0 1,2 0 0,-1 0-1,1 1 1,0-2-1,0 1 1,1 0 0,0 0-1,0 0 1,1-1-1,0 1 1,0-1 0,0 0-1,1 0 1,3 4-149,-6-9-75,0 1 0,1-1 1,-1 0-1,0 0 0,1 0 1,-1 0-1,1 0 0,-1 0 1,1-1-1,-1 1 0,1 0 1,0-1-1,-1 0 0,1 1 1,0-1-1,-1 0 0,1 0 1,0 1-1,0-1 0,-1-1 1,1 1-1,0 0 0,-1 0 1,1-1-1,0 1 0,-1-1 1,1 1-1,0-1 0,-1 0 1,1 1-1,-1-1 0,1 0 1,-1 0-1,0 0 0,1 0 1,-1-1-1,0 1 0,0 0 1,1-1 74,13-16-4895,-1-2-3629,-12 17 6457,5-8-6537</inkml:trace>
  <inkml:trace contextRef="#ctx0" brushRef="#br0" timeOffset="2462.134">1413 177 12214,'10'47'8914,"-3"23"-5704,3 22-2579,2-142-420,-8 2-149,-4 37-57,1 0-1,0 1 1,0-1-1,1 1 1,0-1-1,0 1 1,2 0-1,-1 0 1,1 0-1,1 0 1,4-8-5,-8 17 8,0 0 0,0 0 1,0-1-1,0 1 1,0 0-1,0 0 1,0 0-1,0 0 0,0 0 1,0 0-1,1 1 1,-1-1-1,0 0 1,1 0-1,-1 1 1,1-1-1,-1 1 0,1 0 1,-1-1-1,1 1 1,-1 0-1,1 0 1,-1 0-1,1 0 0,-1 0 1,1 0-1,-1 0 1,1 0-1,-1 1 1,1-1-1,-1 1 0,0-1 1,1 1-1,-1-1 1,1 1-1,-1 0 1,0 0-1,0 0 0,1 0 1,-1 0-1,0 0 1,0 0-1,0 0 1,0 0-1,0 0 1,0 1-1,-1-1 0,1 0 1,0 0-1,-1 1 1,1-1-1,0 1 1,-1-1-1,0 1 0,1-1 1,-1 1-9,58 184 3049,-55-179-3101,-2-7-3333,0-13-9380,-2 11 10439,1-7-7943</inkml:trace>
  <inkml:trace contextRef="#ctx0" brushRef="#br0" timeOffset="2856.659">1794 0 11621,'2'22'7743,"6"12"-4442,0 6-1976,7 202 542,-16-237-5259,-5-10-4566,4 2 3752,-4-2-6079</inkml:trace>
  <inkml:trace contextRef="#ctx0" brushRef="#br0" timeOffset="3141.826">1712 239 11765,'5'-1'9865,"12"-2"-7640,-5 0-1229,54-4 1830,20-6-5345,-55-4-2757,-12 5-3830,-6 6-1654</inkml:trace>
  <inkml:trace contextRef="#ctx0" brushRef="#br0" timeOffset="3558.318">2148 139 10725,'3'-16'9934,"-23"-4"-6859,17 19-2953,1 0 1,0 0 0,-1 0 0,1 0 0,-1 1 0,1-1 0,-1 1 0,1-1 0,-1 1 0,1 0 0,-1 0 0,0 0 0,1 0 0,-1 0 0,1 1 0,-1-1 0,1 1-1,-1 0 1,1-1 0,-1 1 0,1 0 0,0 1 0,-1-1-123,0 0 11,1 1 0,-1-1 0,1 1-1,-1-1 1,1 1 0,0 0 0,0 0-1,-1 0 1,1 0 0,1 0 0,-1 1 0,0-1-1,0 0 1,1 1 0,0-1 0,-1 1 0,1 0-1,0 0 1,0-1 0,0 1 0,1 0 0,-1 0-1,1 0 1,-1 0 0,1 0 0,0 0-1,0 0 1,0-1 0,1 1 0,-1 0 0,1 0-1,0 0 1,-1 0 0,1 0 0,1-1 0,-1 1-1,0 0 1,0-1 0,1 1 0,0-1 0,-1 0-1,1 1 1,0-1 0,0 0 0,0 0 0,1 0-1,-1 0 1,1 0-11,23 10 88,45 32-94,-69-43 53,-1 0 1,0 0 0,1 1 0,-1-1 0,0 1-1,0-1 1,0 1 0,0-1 0,-1 1 0,1 0-1,0-1 1,-1 1 0,1 0 0,-1 0-1,1-1 1,-1 1 0,0 0 0,0 0 0,0 0-1,0 0 1,0-1 0,0 1 0,0 0-1,-1 0 1,1 0 0,-1-1 0,1 1 0,-1 0-1,0 0 1,1-1 0,-1 1 0,0-1-1,0 1 1,0-1 0,-1 1 0,1-1 0,0 0-1,0 1 1,-1-1 0,0 1-48,-3 2 17,0 0 0,0 0 0,0 0 0,-1-1 0,0 0 0,1 0 0,-1 0-1,0-1 1,0 1 0,0-2 0,-1 1 0,1-1 0,0 0 0,-1 0 0,1 0 0,-1-1 0,1 0 0,0 0 0,-1-1 0,1 0 0,-1 0 0,1-1-1,-6-1-16,-2-10-3703,13 8-1100,0-2-4053,1 1-3227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1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 9716,'1'4'8581,"1"7"-3417,5 24-1922,8 42-3015,8 114-345,-37-205-16383,10 5 6206</inkml:trace>
  <inkml:trace contextRef="#ctx0" brushRef="#br0" timeOffset="200.203">8 222 8996,'-7'-14'8325,"13"3"-3398,36-5-317,5 13-4394,3-1-5020,-17-5-6309,-16 1-28</inkml:trace>
  <inkml:trace contextRef="#ctx0" brushRef="#br0" timeOffset="617.06">222 1 10053,'0'10'9060,"8"14"-7105,-5-16-893,30 252 2932,-17-294-3914,-13 20-73,-1 4-40,0 0 0,1 0 0,0 0 0,0 0 0,1 1 0,0 0 0,1-1 0,0 1 0,1 1 0,-1-1 0,2 1-1,5-6 34,-11 13-6,0 0 0,1 0 0,-1 0 0,0 1-1,1-1 1,-1 1 0,0-1 0,1 1 0,-1-1-1,1 1 1,-1 0 0,1 0 0,-1 0 0,1-1-1,-1 1 1,1 1 0,-1-1 0,0 0-1,1 0 1,-1 1 0,1-1 0,-1 0 0,1 1-1,-1 0 1,0-1 0,1 1 0,-1 0 0,0-1-1,0 1 1,0 0 0,1 0 0,-1 0-1,0 0 1,0 0 0,0 1 0,-1-1 0,1 0-1,0 0 1,0 1 0,0 0 6,28 56 555,-19 60-1427,-8-130-13631,-1 5 3773</inkml:trace>
  <inkml:trace contextRef="#ctx0" brushRef="#br0" timeOffset="1049.129">554 212 10181,'47'-8'8506,"18"-24"-5015,-64 31-3468,0 0-1,0-1 1,0 1-1,0-1 0,0 1 1,-1 0-1,1-1 1,-1 1-1,1-1 1,-1 0-1,0 1 1,1-1-1,-1 1 1,0-1-1,0 0 1,0 1-1,0-1 1,0 1-1,-1-1 1,1 1-1,0-1 0,-1 0 1,1 1-1,-1-1 1,0 1-1,1 0 1,-1-1-1,0 1 1,0-1-1,0 1 1,0 0-1,0 0 1,0 0-1,0-1 1,0 1-1,-1 0 0,1 0 1,0 1-1,-1-1 1,1 0-1,0 0 1,-1 1-1,1-1 1,-1 1-1,1-1 1,-1 1-1,0-1 1,1 1-1,-1 0 1,1 0-1,-1 0 0,1 0 1,-1 0-1,0 0 1,1 1-1,-1-1 1,1 0-1,-1 1 1,1-1-1,-1 1 1,1-1-1,-1 1 1,1 0-1,-2 0-22,-1 1 123,1-1-1,-1 1 0,0 0 1,1 0-1,-1 0 0,1 1 1,-1-1-1,1 1 0,0 0 1,0-1-1,0 1 1,0 1-1,1-1 0,-1 0 1,1 1-1,0-1 0,0 1 1,0 0-1,1 0 0,-1 0 1,1-1-1,0 1 1,0 1-1,0-1 0,1 0 1,-1 0-1,1 0 0,0 0 1,0 0-1,0 1 1,1-1-1,0 0 0,-1 0 1,2 0-1,-1 0 0,0 0 1,1 0-1,-1-1 0,1 1 1,0 0-1,1-1 1,-1 1-1,0-1 0,1 0 1,0 0-123,2 0 24,0 0 1,0-1 0,0 1 0,1-1 0,-1 0-1,1-1 1,-1 0 0,1 1 0,0-2-1,-1 1 1,1-1 0,0 0 0,-1 0 0,1 0-1,0-1 1,-1 0 0,1 0 0,0 0 0,-1-1-1,1 0-24,40-21-4220,-29 12 898,7-4-7391,-10 3-634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1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82 133 8772,'-32'7'10096,"8"12"-4480,4 21-2941,19-34-2650,-1 0 1,1 0-1,1 0 0,-1 1 0,1-1 0,0 0 0,0 0 1,1 0-1,0 1 0,0-1 0,0 0 0,1 0 0,0 0 1,0 0-1,0-1 0,1 1-25,1-1 6,0-1 0,1 0 0,-1-1 0,1 1 0,0-1 0,0 0 0,0 0 0,0 0 0,1-1 0,-1 1 0,1-1 0,-1-1 0,1 1 0,0-1 1,0 0-1,0 0 0,-1-1 0,1 0 0,0 0 0,0 0 0,0-1 0,0 1 0,0-1 0,-1-1 0,1 1 0,0-1 0,-1 0 0,1-1 0,-1 1 0,0-1 0,0 0 0,0 0 0,0-1 0,0 1 0,-1-1 0,1 0 0,-1 0 0,0-2-6,-1 2-49,-1 0 0,0-1 0,0 1 0,0-1 1,0 0-1,-1 0 0,0 1 0,0-1 0,0 0 0,0 0 0,-1 0 0,0 0 0,0 0 0,-1 0 0,1 0 0,-1 0 0,0 0 0,0 0 0,-1 0 0,1 0 0,-1 1 0,0-1 0,0 1 0,-1-1 0,1 1 0,-1 0 0,0 0 0,0 0 0,-1 0 0,1 1 0,-1-1 0,0 1 0,0 0 0,0 0 0,0 0 0,0 1 0,0-1 0,-1 1 0,0 0 0,1 0 0,-1 1 0,-1-1 49,10 0-9015,16-6 676,-9 4-25</inkml:trace>
  <inkml:trace contextRef="#ctx0" brushRef="#br0" timeOffset="438.909">524 36 11301,'-19'-22'9955,"-7"10"-5556,22 12-4307,1-1-1,-1 1 1,0 0 0,1 0-1,-1 0 1,0 0 0,1 0-1,-1 1 1,1 0-1,-1 0 1,0 0 0,1 0-1,0 0 1,-1 1 0,1 0-1,0-1 1,0 1 0,-1 0-1,2 1 1,-1-1 0,0 0-1,0 2-91,-2 5 91,1 0-1,0 0 0,1 0 1,0 1-1,0 0 0,1-1 1,1 1-1,-1 0 1,2 0-1,-1 0 0,1 0 1,1 0-1,0 0 0,0 0 1,1 0-1,0-1 0,1 1 1,0 0-1,0-1 1,1 0-1,4 6-90,0 12 47,20 34-231,-30-90-11032,-6 14 1540,1 8 1152</inkml:trace>
  <inkml:trace contextRef="#ctx0" brushRef="#br0" timeOffset="688.507">328 210 12118,'7'-1'9961,"13"0"-7466,-16 1-1348,29 0 540,33-2-41,-25-8-6705,-27 2 726,-3-4-4703,-5 3-1574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1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57 8708,'5'-10'7614,"-9"-1"-3508,-30 0 624,28 12-4658,1 0 0,-1 1-1,0 0 1,0 0 0,1 1-1,-1-1 1,1 1 0,0 1-1,0-1 1,0 1 0,0-1-1,1 1 1,-1 1 0,1-1-1,0 1 1,1-1 0,-1 1-1,1 0 1,-1 0 0,2 1-1,-1-1 1,1 1 0,-1-1-1,1 1 1,1 0 0,-1 0-1,1 0 1,0 0 0,1 0-1,-1 0 1,1 0 0,0 0-1,1 0 1,-1 0 0,1 0-1,1 0 1,0 4-72,1-6 6,-1 1 0,1 0 1,0-1-1,1 0 0,-1 0 0,1 0 0,0 0 1,0 0-1,0-1 0,0 0 0,1 1 0,-1-2 1,1 1-1,0 0 0,0-1 0,0 0 0,0 0 1,0-1-1,0 1 0,0-1 0,1 0 0,-1-1 1,0 1-1,1-1 0,-1 0 0,1 0 0,-1-1 0,2 0-6,33-34-3123,-27 20-2360,0 2-4076,-3 5-243</inkml:trace>
  <inkml:trace contextRef="#ctx0" brushRef="#br0" timeOffset="485.859">372 30 10661,'-24'20'8893,"3"7"-4050,18-24-4765,0 1 1,0 0-1,0 0 0,1 0 0,0 0 1,0 0-1,0 1 0,0-1 1,1 1-1,0-1 0,-1 1 1,2-1-1,-1 1 0,0 0 1,1 0-1,0-1 0,0 1 1,1 0-1,-1-1 0,1 1 1,0 0-1,0-1 0,1 1 0,-1-1 1,1 1-1,0-1 0,0 0 1,1 0-1,-1 0 0,1 0 1,0 0-1,1 1-78,0-3 3,0 0 1,0-1-1,0 1 0,0-1 1,1 0-1,-1 0 0,0 0 1,1-1-1,-1 0 0,0 0 1,1 0-1,-1 0 1,1-1-1,-1 1 0,0-1 1,0 0-1,1 0 0,-1-1 1,0 1-1,0-1 0,0 0 1,0 0-1,-1-1 0,1 1 1,0-1-1,-1 1 0,0-1 1,0 0-1,0-1 0,0 1 1,0 0-1,0-1 1,-1 0-1,0 1 0,0-1 1,0 0-1,0 0 0,0 0 1,-1 0-1,0-1 0,0 1 1,0 0-1,0-3-3,-2 2 11,1-1 0,-2 1 1,1-1-1,0 1 0,-1 0 0,0-1 0,-1 1 0,1 0 0,-1 0 1,0 1-1,0-1 0,0 0 0,-1 1 0,1 0 0,-1 0 1,0 0-1,0 0 0,-1 1 0,1-1 0,-1 1 0,0 0 0,-1 0-11,-25-5-322,22 15-2834,14-1-747,1-5-4568,-1-2-2953</inkml:trace>
  <inkml:trace contextRef="#ctx0" brushRef="#br0" timeOffset="802.204">571 41 11429,'14'19'8824,"-3"3"-3828,14 93-1232,-19 61-3401,-11-201-15775,5 8 9537,0-4-2198</inkml:trace>
  <inkml:trace contextRef="#ctx0" brushRef="#br0" timeOffset="1156.091">593 38 11237,'29'-35'10880,"16"36"-7273,43 45-2887,-85-45-684,-1 0 1,1 1-1,-1 0 1,0-1-1,0 1 0,0 0 1,0 0-1,0 0 1,0 1-1,-1-1 0,1 0 1,-1 1-1,1-1 0,-1 1 1,0-1-1,0 1 1,0 0-1,0-1 0,-1 1 1,1 0-1,-1 0 0,1-1 1,-1 1-1,0 0 1,0 0-1,0 0 0,-1 0 1,1-1-1,-1 1 0,1 0 1,-1 0-1,0-1 1,0 1-1,0-1 0,0 1 1,-1-1-1,1 1 1,-1-1-1,0 1 0,1-1 1,-1 0-1,0 0 0,0 0 1,-2 1-37,0 1 23,-1-1 0,1 0 0,0 0 0,-1 0 0,1-1 0,-1 0 0,0 1 0,0-2 0,0 1 0,0 0 0,0-1 0,0 0 0,-1-1 0,1 1 0,0-1 0,0 0 0,-1 0 0,1 0 0,0-1 0,0 0 0,-1 0-23,0-16-6066,14 6-5434,0 5 554</inkml:trace>
  <inkml:trace contextRef="#ctx0" brushRef="#br0" timeOffset="1604.178">895 6 12470,'9'55'11511,"-9"-51"-11446,-1 0 1,0 0 0,1-1-1,0 1 1,0 0-1,0 0 1,0-1-1,0 1 1,1 0-1,0 0 1,0-1 0,0 1-1,0 0 1,0-1-1,1 1 1,0-1-1,-1 0 1,1 0 0,1 1-1,-1-1 1,0 0-1,1-1 1,-1 1-1,1 0 1,0-1-1,0 0 1,0 1 0,0-1-1,0 0 1,1 0-1,-1-1 1,1 1-1,-1-1 1,1 0 0,-1 0-1,1 0 1,1 0-66,2-4-76,-1 0 0,1 0 0,-1-1 0,0 0 0,1 0 0,-2-1-1,1 0 1,-1 0 0,1 0 0,-1 0 0,-1-1 0,1 0 0,-1 0 0,0 0 0,0-1 0,-1 1 0,0-1 0,0 0 0,-1 0 0,0 0 0,0 0 0,0 0 0,-1 0 0,1-7 76,7-8 448,-2 40 990,10 303 2353,-15-310-3792,1-8-3327,-1-5-2576,0-6-3647,0-3-1908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5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9028,'1'6'9666,"5"22"-7196,18 158 1031,-23-186-3501,-1-1 0,0 1 0,0 0 0,0 0 1,1 0-1,-1 0 0,0 0 0,0-1 0,0 1 1,1 0-1,-1 0 0,0 0 0,0 0 0,1 0 1,-1 0-1,0 0 0,0 0 0,0 0 0,1 0 1,-1 0-1,0 0 0,0 0 0,1 0 0,-1 0 1,0 0-1,0 0 0,1 0 0,-1 0 0,0 1 1,0-1-1,0 0 0,1 0 0,-1 0 0,0 0 1,0 0-1,0 1 0,1-1 0,-1 0 0,0 0 1,0 0-1,0 0 0,0 1 0,0-1 0,1 0 1,-1 0-1,0 1 0,0-1 0,0 0 0,0 0 0,5-30-10,-4 20 24,37-106 39,-6 68-31,-31 47-22,0 0 1,0 1-1,0-1 1,0 0-1,0 1 0,-1-1 1,1 0-1,0 1 1,0-1-1,1 1 1,-1-1-1,0 1 1,0 0-1,0 0 1,0-1-1,0 1 1,0 0-1,0 0 0,0 0 1,1 0-1,-1 0 1,0 0-1,0 1 1,0-1-1,0 0 1,0 0-1,0 1 1,0-1-1,0 1 1,0-1-1,0 1 0,0-1 1,0 1-1,0 0 1,0-1-1,0 1 1,0 0-1,-1 0 1,1 0-1,0-1 1,-1 1-1,1 0 1,0 0-1,-1 0 1,1 0-1,-1 1 0,5 7 102,-1 0 0,0 1 0,0-1 0,-1 1 0,0 0 0,-1-1 0,0 1 1,-1 0-1,0 0 0,-1 0 0,0 1 0,-1 6-102,7 62 394,7-90-18359,-10 6 9553</inkml:trace>
  <inkml:trace contextRef="#ctx0" brushRef="#br0" timeOffset="501.387">313 134 10485,'1'3'8360,"0"5"-3858,0 30-3081,0-22-348,-1-15-1056,-1 3 4,1 0-1,-1 0 1,1 0 0,0 0 0,0 0 0,0 0 0,0 0 0,1 0 0,-1-1 0,1 1 0,0 0-1,1 0 1,-1 0 0,1-1 0,-1 1 0,1 0 0,0-1 0,0 0 0,1 1 0,-1-1 0,1 0-1,-1 0 1,1 0 0,0-1 0,0 1 0,1-1 0,-1 1 0,0-1 0,1 0 0,-1 0-1,2 0-20,-1-4 2,0 0 0,1-1-1,-1 1 1,-1-1-1,1 0 1,0 0 0,-1 0-1,1 0 1,-1-1-1,0 1 1,0-1 0,0 0-1,-1 0 1,1 0-1,-1 0 1,0 0 0,0-1-1,0 1 1,-1-1-1,0 1-1,1-3 0,0 1 0,-1-1-1,0 1 1,0-1 0,-1 0-1,0 0 1,0 1-1,0-1 1,-1 0 0,0 1-1,0-1 1,-1 0 0,0 1-1,-2-5 1,-4 8-2284,7 4-2450,2-1-4914,2 1-202</inkml:trace>
  <inkml:trace contextRef="#ctx0" brushRef="#br0" timeOffset="1165.585">509 117 10837,'17'19'10751,"-5"48"-8314,-12-66-2382,7 96 335,7-133-334,22-96-894,-36 132 830,0-1-1,0 1 1,1-1-1,-1 1 0,0-1 1,0 1-1,0-1 1,1 1-1,-1-1 1,0 1-1,1-1 1,-1 1-1,0-1 0,1 1 1,-1 0-1,0-1 1,1 1-1,-1 0 1,1-1-1,-1 1 1,1 0-1,-1 0 0,1-1 1,-1 1-1,1 0 1,-1 0-1,1 0 1,-1 0-1,1-1 1,-1 1-1,1 0 0,0 0 1,-1 0-1,1 0 1,-1 0-1,1 1 1,-1-1-1,1 0 1,-1 0-1,1 0 0,-1 0 1,1 0-1,-1 1 1,1-1-1,-1 0 1,1 1-1,-1-1 1,1 0-1,-1 1 0,1-1 1,-1 0-1,0 1 1,1-1-1,-1 1 1,0-1-1,1 1 1,-1-1-1,0 1 0,0-1 1,0 1-1,1-1 1,-1 1-1,0-1 1,0 1-1,0-1 1,0 1 8,13 44-12,-11-37-4,15 92 77,-16-100-60,0 0-1,0 1 1,-1-1-1,1 0 1,0 0-1,0 0 1,0 1-1,-1-1 1,1 0 0,0 0-1,0 0 1,0-1-1,-1 1 1,1 0-1,0 0 1,0 0-1,0 0 1,-1-1-1,1 1 1,0 0-1,-1-1 1,1 1-1,0-1 1,-1 1-1,1-1 1,0 1-1,-1-1 1,1 1-1,-1-1 1,1 0-1,-1 1 1,1-1 0,-1 0-1,1 1 1,-1-1-1,0 0 1,1 1-1,-1-1 1,0 0-1,0 0 1,0 0-1,1 1 1,-1-1-1,0 0 1,0 0-1,0 0 1,0 1-1,0-1 1,-1 0-1,1 0 1,0 0-1,11-45 62,28-58-23,-38 103-29,-1 0-1,1 0 0,0 0 1,0-1-1,0 1 1,-1 0-1,1 0 0,0 0 1,0 0-1,0 0 1,1 1-1,-1-1 0,0 0 1,0 0-1,0 1 1,1-1-1,-1 1 0,0-1 1,1 1-1,-1-1 0,0 1 1,1 0-1,-1 0 1,0 0-1,1-1 0,-1 1 1,1 1-1,-1-1 1,0 0-1,1 0 0,-1 0 1,0 1-1,1-1 0,-1 1 1,0-1-1,1 1 1,-1-1-1,0 1 0,0 0 1,0 0-1,0 0 1,0-1-1,0 1 0,0 0 1,0 0-1,0 1-9,29 57 1300,-6 68-1756,-19-120-4339,0-8-6036,-3-1 1912</inkml:trace>
  <inkml:trace contextRef="#ctx0" brushRef="#br0" timeOffset="1804.736">921 1 11157,'2'22'8637,"4"12"-5711,-1 0-1984,10 143 1475,-10-243-2468,-5 61 45,-1 0-1,2 0 1,-1 0-1,0-1 1,1 1 0,0 0-1,0 0 1,1 0-1,-1 0 1,1 0 0,0 0-1,1 0 1,-1 1 0,1-1-1,0 1 1,0-1-1,0 1 1,0 0 0,1 1-1,0-1 1,0 0-1,0 1 1,0 0 0,0 0-1,1 0 1,-1 1 0,1-1-1,0 1 7,-2 2-2,-1 1 0,0-1 1,0 1-1,0-1 0,1 1 0,-1 0 0,0 0 0,0 0 0,0 0 0,0 0 0,0 0 1,0 0-1,-1 1 0,1-1 0,0 1 0,-1-1 0,1 1 0,-1 0 0,1 0 1,-1 0-1,0 0 0,0 0 0,0 0 0,0 0 0,0 0 0,0 0 0,0 0 0,-1 0 1,1 1-1,-1 0 2,10 69 515,-10-68-495,1 0-1,-1-1 1,0 1 0,0 0-1,-1 0 1,1-1 0,-1 1-1,0 0 1,0-1 0,0 1 0,0-1-1,-1 1 1,1-1 0,-1 0-1,0 0 1,0 1 0,0-1-1,0 0 1,0-1 0,-1 1-1,0 0 1,1-1 0,-1 1-1,0-1 1,0 0 0,0 0-1,-1 0 1,1 0 0,0-1 0,-1 0-1,1 1 1,-1-1 0,1 0-1,-1 0 1,1-1 0,-1 1-1,0-1 1,0 0 0,1 0-1,-1 0 1,0 0 0,1-1-1,-1 1 1,0-1 0,0 0-20,-24-18-4910,19-13-7212,9 15 1976</inkml:trace>
  <inkml:trace contextRef="#ctx0" brushRef="#br0" timeOffset="2422.324">1175 208 11525,'34'4'8937,"23"-18"-7526,-52 12-924,-2 2-437,0 0 1,0-1 0,0 0 0,0 0 0,0 0 0,0 0 0,0 0 0,-1-1-1,1 1 1,0-1 0,-1 0 0,1 0 0,-1 0 0,0 0 0,0 0 0,0 0-1,0 0 1,0-1 0,0 1 0,0-1 0,-1 0 0,1 1 0,-1-1 0,0 0-1,0 0 1,0 0 0,0 0 0,0 0 0,-1 0 0,0 0 0,1 0 0,-1 0-1,0 0 1,0 0 0,-1 0 0,1 0 0,0 0 0,-1 0 0,0 0 0,0 0-1,0 0 1,0 0 0,-1 0-51,-1 0 54,-1 1 0,1 0 0,-1 0 0,0 0 0,0 1 0,0 0-1,0-1 1,0 1 0,0 0 0,0 1 0,0-1 0,0 1 0,0 0 0,-1 0-1,1 0 1,0 0 0,0 1 0,0 0 0,0 0 0,0 0 0,0 0 0,0 1-1,0-1 1,0 1 0,1 0 0,-1 0 0,1 0 0,-1 1 0,1-1 0,0 1-1,0 0 1,0 0 0,0 0 0,0 0 0,1 1 0,-2 1-54,1-1 69,0 0 1,1 0 0,-1 0-1,1 0 1,0 0-1,0 1 1,0-1 0,0 1-1,1-1 1,0 1-1,0 0 1,0 0-1,1-1 1,-1 1 0,1 0-1,0 0 1,1 0-1,-1-1 1,1 1 0,0 0-1,0 0 1,0-1-1,1 1 1,0-1 0,0 1-1,0-1 1,0 0-1,1 0 1,-1 0 0,1 0-1,0 0 1,0 0-1,1-1 1,-1 0 0,1 0-1,-1 1 1,1-2-1,0 1 1,0 0-1,1-1 1,-1 0 0,0 0-1,1 0 1,-1-1-1,1 1 1,0-1 0,3 0-70,34-10-3406,-36 5 1987,0 0 0,0-1-1,0 0 1,0 0 0,-1 0 0,0 0 0,0-1-1,-1 0 1,1 0 0,-1-1 0,-1 1 0,2-2 1419,2-6-9306</inkml:trace>
  <inkml:trace contextRef="#ctx0" brushRef="#br0" timeOffset="2807.329">1422 73 12150,'8'50'8789,"-2"1"-5877,10 61-764,-11-151-1735,-4 31-356,-1-4 125,0-1 1,1 1-1,0 0 0,1 0 0,0 0 0,1 0 1,1 0-1,0 1 0,0 0 0,1-1 1,1 1-1,2-4-182,-3 13 24,-1-1 0,0 1 0,0 0 0,1 1 0,-1-1 0,1 1 0,0-1 0,-1 2 0,1-1 0,0 0 0,-1 1-1,1 0 1,0 0 0,0 0 0,0 1 0,-1-1 0,1 1 0,0 0 0,-1 1 0,1-1 0,-1 1 0,1 0 0,-1 0 0,0 0 0,0 1 0,2 0-24,9 4-541,-10-5-1123,-7-1-14696,-3-4 5662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1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6883,'0'-2'7100,"3"0"-4662,10 73 2756,2 26-4108,-19-171-640,5 55-255,-2 13-150,1 0 0,0 1 0,0-1 0,0 1-1,0-1 1,1 0 0,0 1 0,0-1 0,1 1 0,0 0 0,0-1 0,0 1 0,0 0 0,1 0-1,0 0 1,0 0 0,0 1 0,0-1 0,1 1 0,0 0 0,0 0 0,2-2-41,44 9-726,-19 15-6698,-20-10-426,-7-6-372</inkml:trace>
  <inkml:trace contextRef="#ctx0" brushRef="#br0" timeOffset="369.689">236 253 9220,'61'4'9202,"-55"-5"-9064,0 0 0,0 0 1,0 0-1,0-1 0,-1 0 1,1 0-1,-1 0 1,1-1-1,-1 0 0,0 0 1,0 0-1,0-1 0,-1 0 1,4-3-139,-7 6 31,0 0 0,0 0 1,0 0-1,-1 0 0,1 0 0,0 0 1,-1 0-1,1-1 0,-1 1 1,1 0-1,-1 0 0,1-1 0,-1 1 1,0 0-1,0 0 0,0-1 1,1 1-1,-1 0 0,-1-1 0,1 1 1,0 0-1,0-1 0,0 1 1,-1 0-1,1 0 0,0-1 0,-1 1 1,0 0-1,1 0 0,-1 0 1,1 0-1,-1-1 0,0 1 1,0 0-1,0 0 0,0 1 0,0-1 1,0 0-1,0 0 0,0 0 1,0 1-1,0-1 0,-1 0-31,-55-16 1379,52 19-1241,0 1 1,0-1-1,1 1 1,-1 0-1,1 1 1,0-1-1,0 1 1,0 0-1,0-1 1,1 2-1,-1-1 1,1 0-1,0 1 1,0 0-1,1-1 1,0 1-1,-1 0 1,2 0-1,-1 0 1,0 1-1,1-1 1,0 0-1,0 1 1,1-1-1,0 1 1,0-1-1,0 0 1,0 1-1,1-1 1,0 1-1,0-1 1,0 0-1,1 0 1,0 0-1,0 0 1,1 2-139,-2-4 20,0-1 0,0 0 0,0 0 0,0 1 1,1-1-1,-1 0 0,1 0 0,-1 0 0,1-1 0,0 1 0,0 0 1,0-1-1,0 1 0,0-1 0,0 1 0,0-1 0,0 0 0,1 0 1,-1 0-1,0 0 0,1 0 0,-1-1 0,1 1 0,-1-1 0,1 0 1,-1 1-1,1-1 0,-1 0 0,1 0 0,-1-1 0,2 1-20,35-14-924,1-8-3507,4-1-8628,-31 18 2796</inkml:trace>
  <inkml:trace contextRef="#ctx0" brushRef="#br0" timeOffset="11879.054">649 149 8836,'13'-7'11908,"-31"-5"-7174,-44 20-3838,60-8-894,1 0 0,0 1 0,0-1-1,0 0 1,-1 0 0,1 1-1,0-1 1,0 1 0,0-1 0,0 1-1,0-1 1,0 1 0,0 0 0,0 0-1,0-1 1,0 1 0,0 0-1,0 0 1,0 0 0,0 0 0,1 0-1,-1 0 1,0 0 0,1 0 0,-1 0-1,1 1 1,-1-1 0,1 0 0,0 0-1,0 0 1,-1 1 0,1-1-1,0 0 1,0 0 0,0 1 0,0-1-1,0 0 1,0 0 0,1 0 0,-1 1-1,0-1 1,1 0 0,-1 0 0,1 0-1,-1 1 1,1-1 0,-1 0-1,1 0-1,82 50 3,-34-7 30,-49-42-32,1-1 0,0 0 0,0 0 1,-1 1-1,1-1 0,0 0 0,-1 1 1,1-1-1,-1 0 0,0 1 0,1-1 1,-1 1-1,0-1 0,0 1 0,0-1 0,0 0 1,0 1-1,0-1 0,-1 1 0,1-1 1,0 1-1,-1-1 0,1 0 0,-1 1 0,1-1 1,-1 0-1,0 1 0,1-1 0,-1 0 1,0 0-1,0 0 0,0 0 0,0 0 0,0 0 1,0 0-1,0 0 0,0 0 0,-1 0 1,1 0-1,0-1 0,-1 1 0,1-1 0,-1 1-1,-1 1 6,-1 1-1,1-1 0,-1-1 1,0 1-1,0 0 0,0-1 1,0 0-1,0 0 0,0 0 1,0-1-1,0 1 1,-1-1-1,1 0 0,0 0 1,0 0-1,0-1 0,0 1 1,-1-1-1,1 0 0,0 0 1,0-1-1,1 1 0,-1-1 1,0 0-1,0 0 0,1 0 1,-1-1-1,1 1 0,0-1 1,-1 1-6,5-18-6980,6 8-3099,-1 5 448</inkml:trace>
  <inkml:trace contextRef="#ctx0" brushRef="#br0" timeOffset="12302.39">827 0 11013,'10'9'6955,"-4"4"-3416,1 33-2061,-6-34-340,21 261 1839,-29-298-13551,5 19 3975,0-1-3312</inkml:trace>
  <inkml:trace contextRef="#ctx0" brushRef="#br0" timeOffset="12565.444">775 177 11109,'7'0'11780,"13"2"-8769,-8-1-1832,24 2 132,59-4-2048,-86-6-1644,-3-3-8242,-4 2-4010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3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19 970 6131,'5'-8'5891,"6"13"-2005,11 3-799,88-13 448,16 8-2534,41-9-59,45 16-526,57-17-336,-155 4-107,144-6 46,-129 8 5,-42 3-38,-87-2 15,-1 0 0,1 0 0,0 0 0,0 0-1,0-1 1,-1 1 0,1 0 0,0 0-1,0 0 1,0 0 0,-1-1 0,1 1 0,0 0-1,0 0 1,0-1 0,0 1 0,0 0-1,0 0 1,-1-1 0,1 1 0,0 0-1,0 0 1,0-1 0,0 1 0,0 0 0,0 0-1,0-1 1,0 1 0,0 0 0,0 0-1,0-1 1,0 1 0,0 0 0,0 0 0,1-1-1,-1 1 1,0 0 0,0 0 0,0-1-1,0 1 1,0 0 0,1 0 0,-1 0 0,0-1-1,0 1 1,0 0 0,0 0 0,1 0-1,-1-1 1,0 1 0,0 0 0,1 0 0,-1 0-1,0 0 1,0 0-1,-42-20-6253,41 19 5715,-4-8-2504,3 1-2935,0-5-3211</inkml:trace>
  <inkml:trace contextRef="#ctx0" brushRef="#br0" timeOffset="1570.158">29 104 6947,'-8'-21'6088,"1"3"-4567,9 3 2205,-4 29 597,1 88-1452,16 37-1922,5 135 159,-5-54-289,-10-107-449,-6-60-36,-4-34-1348,10-54-6328,1-20 760,0 21 1204</inkml:trace>
  <inkml:trace contextRef="#ctx0" brushRef="#br0" timeOffset="2603.904">1395 42 8020,'10'15'10468,"6"32"-6668,-16-45-3270,18 96 2988,-15 55-2622,-3-107-649,6 244-44,1-91-160,12-103 135,-10-79-18,-14-25-570,-24-54-9696,21 38 6296,-4 1-1443</inkml:trace>
  <inkml:trace contextRef="#ctx0" brushRef="#br0" timeOffset="4155.191">0 53 8644,'12'6'6410,"5"1"-4037,208 12 4032,94-26-4935,-57-4-629,-1-23-217,-49 13-29,-151 21-504,-84 6-409,2-8-1436,-22-5-11808,20-1 1759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5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107 132 7988,'1'-17'11526,"-36"15"-6010,30 5-5459,1 0 1,-1-1-1,0 2 0,1-1 1,-1 1-1,1-1 0,0 1 1,0 0-1,1 1 0,-1-1 1,1 1-1,0-1 0,0 1 1,0 0-1,1 0 0,0 0 1,0 1-1,0-1 0,0 0 1,1 1-1,0-1 0,0 1 1,1-1-1,-1 1 0,1 0 1,0-1-1,1 1 0,-1-1 1,1 1-1,0-1 0,1 1 1,0-1-1,-1 1 0,1-1 1,1 0-1,-1 0 0,1 0 1,0 0-1,0-1 0,1 1 1,-1-1-1,1 0 0,0 0 1,0 0-1,0 0 0,0-1 1,4 2-58,-5-3-160,1-1 0,0 0-1,0 0 1,0-1 0,-1 1 0,1-1 0,0 0 0,0 0 0,0 0 0,0 0 0,0-1 0,-1 1 0,1-1 0,0 0 0,0 0 0,-1-1 0,1 1-1,-1-1 1,4-1 160,18-11-4292,-4-1-3851,-4 2-4089</inkml:trace>
  <inkml:trace contextRef="#ctx0" brushRef="#br0" timeOffset="416.69">309 141 10421,'-40'2'9679,"5"16"-4889,32-16-4721,0 0-1,1 0 0,0 1 0,-1-1 0,1 0 0,0 1 0,0 0 0,0-1 0,1 1 0,-1 0 0,1 0 0,-1 0 0,1 0 0,0 0 0,0 1 0,0-1 0,1 0 1,-1 0-1,1 1 0,0-1 0,0 0 0,0 1 0,0-1 0,0 0 0,1 0 0,0 1 0,-1-1 0,1 0 0,0 0 0,1 0 0,-1 0 0,0 0 0,1 0 0,1 2-68,1-1 1,0-1-1,0 0 0,1-1 0,-1 1 0,1-1 0,-1 0 0,1 0 1,0 0-1,-1 0 0,1-1 0,0 0 0,0 0 0,0 0 1,0-1-1,0 0 0,0 0 0,0 0 0,0 0 0,0-1 0,0 0 1,0 0-1,0 0 0,0-1 0,0 1 0,-1-1 0,1-1 0,-1 1 1,1 0-1,-1-1 0,0 0 0,0 0 0,0 0 0,0-1 0,-1 1 1,1-1-1,1-2 0,-4 2-7,0 0 1,0-1-1,0 1 1,0-1-1,-1 1 1,1 0 0,-1-1-1,0 1 1,-1-1-1,1 1 1,-1-1-1,0 1 1,0-1-1,0 1 1,-1 0-1,1 0 1,-1-1-1,0 1 1,0 0-1,-1 1 1,1-1-1,-1 0 1,0 1 0,0-1-1,0 1 1,0 0-1,0 0 1,-1 0-1,1 1 1,-1-1-1,0 1 1,0 0-1,-4-2 7,-13 19-2718,24-8-1941,7-3-4763,1-4-759</inkml:trace>
  <inkml:trace contextRef="#ctx0" brushRef="#br0" timeOffset="804.443">434 115 11125,'23'26'10847,"-15"39"-7404,-7-45-2761,10 55-177,-11-75-505,1 0 0,0 0 0,-1 0 0,1 0 0,-1 0 0,1 0 0,0 0 0,-1 0 0,1 0 0,-1-1 0,1 1 0,-1 0 0,1 0 0,0-1 0,-1 1 0,1 0 0,-1-1 0,0 1 0,1 0 0,-1-1 0,1 1 0,-1-1 0,1 1 0,-1-1 0,0 1 0,1-1 0,-1 1 0,0-1 0,0 1 0,1-1 0,-1 1 0,0-1 0,0 0 0,0 1 0,0-1 0,0 1 1,0-1-1,1 0 0,-2 1 0,1-1 0,0 1 0,0-1 0,0 0 0,0 1 0,0-1 0,0 1 0,-1-1 0,1 1 0,0-1 0,0 1 0,-1-1 0,1 1 0,0-1 0,-1 1 0,1-1 0,-1 1 0,2-2 1,-2-5 2,2-1-1,-1 0 0,1 0 1,0 0-1,1 0 1,0 0-1,0 1 0,1-1 1,0 1-1,0 0 1,0-1-1,1 2 0,0-1 1,1 0-1,0 1 1,0 0-1,0 0 0,0 0 1,1 0-1,5-2-2,-10 7 1,1 0-1,0 1 1,0 0 0,0-1-1,-1 1 1,1 0 0,0 0-1,0 0 1,0 0 0,0 0-1,-1 1 1,1-1 0,0 1-1,0-1 1,0 1 0,-1-1-1,1 1 1,0 0 0,-1 0-1,1 0 1,-1 0-1,1 0 1,-1 0 0,1 0-1,-1 1 1,0-1 0,0 0-1,0 1 1,1-1 0,-1 1-1,0-1 1,-1 1 0,1 0-1,0-1 1,0 1-1,21 63 47,-14 33 318,-12-127-12613,5 13 6162,2-4-2651</inkml:trace>
  <inkml:trace contextRef="#ctx0" brushRef="#br0" timeOffset="1089.187">752 13 12790,'15'71'12235,"-5"1"-9005,14 69-3883,-34-156-16312,5 2 6344</inkml:trace>
  <inkml:trace contextRef="#ctx0" brushRef="#br0" timeOffset="1307.182">695 176 10933,'18'3'11055,"16"-12"-7916,-28 7-2075,48-2 1196,-29 4-5575,-1-3-10112,-16 0 1734</inkml:trace>
  <inkml:trace contextRef="#ctx0" brushRef="#br0" timeOffset="1739.375">925 91 11589,'24'-10'9699,"-2"5"-5476,-20 4-4178,1 1 1,-1 0 0,1 0 0,-1 1-1,0-1 1,1 0 0,-1 1 0,0 0-1,1-1 1,-1 1 0,0 0 0,0 0-1,0 0 1,0 0 0,0 1-1,0-1 1,0 0 0,0 1 0,0 0-1,-1-1 1,1 1 0,-1 0 0,1 0-1,-1 0 1,1 0 0,-1 0 0,1 2-46,6 13-98,0-1 0,-1 1 1,0 1-1,-2-1 1,0 1-1,-1 0 1,2 17 97,-8-42-72,-1 1 0,0 0 1,0 0-1,0 0 1,0 1-1,-1-1 1,0 1-1,0-1 0,-1 1 1,1 1-1,-1-1 1,0 1-1,-1-1 1,0 1 71,4 2 17,1 0 1,-1 1 0,0-1-1,0 1 1,0 0 0,0 0-1,-1-1 1,1 1 0,0 1-1,0-1 1,-1 0 0,1 0-1,0 1 1,-1-1 0,1 1-1,0 0 1,-1 0 0,1 0 0,-1 0-1,1 0 1,-1 1 0,1-1-1,0 1 1,-1-1 0,1 1-1,0 0 1,0 0 0,-1 0-1,1 0 1,0 0 0,0 0-1,0 1 1,0-1 0,0 1-1,1-1 1,-1 1 0,0 0-1,1 0 1,-1 0 0,1 0 0,0 0-1,-1 0 1,1 0 0,0 1-18,-17 58 1236,17-60-1195,1 1-1,0-1 1,0 0-1,0 0 0,0 1 1,0-1-1,1 0 0,-1 1 1,0-1-1,1 0 0,-1 0 1,0 0-1,1 1 0,0-1 1,-1 0-1,1 0 0,0 0 1,-1 0-1,1 0 0,0 0 1,0 0-1,0 0 0,0 0 1,0-1-1,0 1 0,0 0 1,0 0-1,0-1 0,0 1 1,1-1-1,-1 1 0,0-1 1,0 0-1,0 1 0,1-1 1,-1 0-1,0 0 0,1 0 1,-1 0-1,0 0 0,0 0 1,1 0-1,-1 0 0,0 0 1,2-1-41,6 0-137,0 0 0,0-1 0,0 0 0,0-1 1,-1 0-1,1 0 0,-1-1 0,0 0 0,0-1 1,5-2 136,13-16-5505,-3-6-5924,-15 17 856</inkml:trace>
  <inkml:trace contextRef="#ctx0" brushRef="#br0" timeOffset="2024.217">1171 107 10677,'11'25'8705,"-4"1"-3688,-4 58-2903,-4-54-2682,2-55-14135,-1 8 3477</inkml:trace>
  <inkml:trace contextRef="#ctx0" brushRef="#br0" timeOffset="2208.721">1184 1 11285,'1'3'2481,"-1"0"48,1 3-1888,0-1-625,0-1-1153,1 2-1264,1 1-2001,1-2-4594</inkml:trace>
  <inkml:trace contextRef="#ctx0" brushRef="#br0" timeOffset="2493.927">1296 68 11557,'16'44'9283,"-9"24"-5888,2 8-2173,-9-76-1216,0 0 1,0-1-1,0 1 0,1 0 1,-1 0-1,0-1 0,0 1 1,1 0-1,-1 0 0,0 0 1,1 0-1,-1-1 0,0 1 1,1 0-1,-1 0 0,0 0 1,1 0-1,-1 0 0,0 0 1,1 0-1,-1 0 0,0 0 0,1 0 1,-1 0-1,0 0 0,1 0 1,-1 0-1,0 0 0,1 0 1,-1 0-1,0 0 0,1 0 1,-1 1-1,0-1 0,0 0 1,1 0-1,-1 0 0,0 1 1,0-1-1,1 0 0,-1 0 1,0 1-1,0-1 0,1 0 1,-1 0-1,0 1-6,7-40-17,-6 37 28,-1-8-11,1-1-1,1 1 1,0 0-1,0 0 1,1-1-1,0 2 1,1-1-1,0 0 1,1 1-1,0-1 1,0 1-1,1 1 1,0-1-1,0 1 1,1 0-1,7-6 1,-13 13 0,0 1-1,0-1 0,1 1 1,-1-1-1,0 1 0,1-1 0,-1 1 1,1 0-1,-1 0 0,0 0 1,1 0-1,-1 0 0,1 0 0,-1 0 1,0 0-1,1 0 0,-1 1 1,0-1-1,1 0 0,-1 1 0,0-1 1,1 1-1,-1 0 0,0-1 1,0 1-1,0 0 0,0 0 0,0 0 1,0 0-1,0 0 0,0 0 1,0 0-1,0 0 0,0 0 0,0 0 1,-1 1-1,1-1 0,-1 0 0,1 2 1,22 55 817,-22-53-682,20 123 2092,-18-171-15713,-2 37 9775,2-9-7961</inkml:trace>
  <inkml:trace contextRef="#ctx0" brushRef="#br0" timeOffset="2895.293">1646 145 12694,'37'6'8137,"56"-26"-5661,-92 18-2437,0 0 1,0 1 0,0-1 0,-1 0-1,1 1 1,0-1 0,-1 0 0,1 0-1,-1 0 1,1 0 0,-1 1 0,0-1-1,0 0 1,0 0 0,0 0 0,0 0 0,-1 0-1,1 0 1,0 0 0,-1 1 0,1-1-1,-1 0 1,0 0 0,0 1 0,1-1-1,-1 0 1,0 1 0,-1-1 0,1 1-1,0-1 1,0 1 0,-1-1 0,1 1-1,0 0 1,-1 0 0,0 0 0,1 0-1,-1 0 1,0 0 0,1 0 0,-1 0-1,0 1 1,0-1 0,1 1 0,-1-1-1,0 1 1,0 0 0,0 0 0,0 0-1,0 0 1,0 0 0,0 0 0,1 0 0,-1 0-1,0 1 1,0-1 0,0 1 0,0 0-1,1-1 1,-1 1 0,0 0-40,-3 6 198,-1 0-1,2 0 1,-1 1 0,1-1-1,0 1 1,1 0 0,0 0 0,0 0-1,0 1 1,1-1 0,1 0-1,-1 1 1,1 0 0,1-1 0,0 1-1,0 0 1,1-1 0,0 6-198,-1-11 21,0-1 0,1 0 0,-1 1-1,0-1 1,1 1 0,-1-1 0,1 0 0,0 1 0,0-1 0,0 0 0,0 0 0,0 0 0,1 0 0,-1 0 0,0 0-1,1 0 1,0 0 0,-1 0 0,1-1 0,0 1 0,0-1 0,0 1 0,0-1 0,0 0 0,0 0 0,0 0 0,1 0-1,-1 0 1,0 0 0,2 0-21,26-19-2332,-9-8-1241,-4 5-1186,-5 8-2604,-1 0-4512</inkml:trace>
  <inkml:trace contextRef="#ctx0" brushRef="#br0" timeOffset="3227.526">1898 103 12550,'10'21'7827,"-4"3"-4026,3 51-2502,-7-59-279,2 33 88,0-74-996,-5 9 24,0-1 0,1 0 0,1 0 0,1 0 0,0 1 0,2-1 0,-1 1 0,2-1 0,0 1 0,1 1 0,2-4-136,-4 18 17,0-1-1,0 1 0,0-1 1,1 1-1,-1 0 0,0 1 0,1-1 1,-1 1-1,0 0 0,1 0 0,-1 0 1,0 0-1,1 1 0,-1 0 1,0 0-1,0 0 0,0 0 0,1 1 1,-1-1-1,-1 1 0,1 0 1,0 1-1,0-1 0,-1 0 0,1 1 1,-1 0-1,1 1-16,-3-3-18,4 2-209,-1-1-2863,-7-4-9222,0-2-1678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4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76 8980,'19'-6'10202,"-35"-23"-5016,10 27-5132,0-1 0,0 2-1,0-1 1,0 1-1,0-1 1,0 2-1,-1-1 1,1 1-1,0 0 1,-1 0-1,1 1 1,0-1-1,0 1 1,0 1-1,0-1 1,0 1-1,0 0 1,0 1 0,0-1-1,1 1 1,-1 0-1,1 1 1,0-1-1,0 1 1,0 0-1,0 0 1,1 1-1,0 0 1,-1-1-1,2 1 1,-1 1-54,3-4-2,0-1 0,1 1 0,0-1 0,-1 1 0,1 0 0,0-1 0,0 1-1,0 0 1,0-1 0,0 1 0,1 0 0,-1-1 0,0 1 0,1-1 0,-1 1 0,1-1 0,-1 1 0,1-1 0,0 1 0,0-1 0,0 1 0,-1-1 0,1 0 0,1 1 0,-1-1 0,0 0-1,0 0 1,0 0 0,1 0 0,-1 0 0,0 0 0,1 0 0,-1-1 0,1 1 0,-1 0 0,1-1 2,66 20-15,-52-16 37,4 0-19,-16-4-2,1 0-1,-1 0 1,1 0 0,-1 1 0,0 0-1,0 0 1,1 0 0,-1 0-1,0 0 1,0 1 0,0 0 0,0 0-1,0 0 1,-1 0 0,1 1-1,-1 0 1,1-1 0,-1 1-1,0 0 1,0 1 0,0-1 0,-1 0-1,1 1 1,-1 0 0,1-1-1,-1 1 1,-1 0 0,1 0 0,0 0-1,-1 2 0,0-3 29,-1 0 0,1 0 0,-1 0 0,0 0 0,0 0 0,0-1 0,-1 1 0,1 0 0,-1 0 0,0 0 0,1 0 1,-1-1-1,0 1 0,-1 0 0,1-1 0,0 1 0,-1-1 0,1 1 0,-1-1 0,0 0 0,0 0 0,0 0 0,0 0 0,0 0 0,-1 0 0,1 0 0,0-1 0,-1 1 0,1-1 0,-1 1 0,0-1 0,1 0 0,-2 0-29,-11 4 120,-1 0-1,0-1 1,-1-1-1,1-1 1,0 0-1,-1-1 1,1 0-1,-1-2 1,1 0-1,-5-1-119,16 0-1618,7-2-3556,3-3-3067,-2-3-4848</inkml:trace>
  <inkml:trace contextRef="#ctx0" brushRef="#br0" timeOffset="464.014">293 43 8596,'0'4'8394,"5"-3"-4325,19-7-2896,-21 5-114,112-20 2444,1 18-3744,-106-1-3812,-8-4-6959,-2 3-460</inkml:trace>
  <inkml:trace contextRef="#ctx0" brushRef="#br0" timeOffset="766.825">400 63 11333,'-4'40'9800,"16"23"-5596,-1-19-2742,8 54-400,-9-97-5012,1-16-3695,-8 10 2971,6-9-6902</inkml:trace>
  <inkml:trace contextRef="#ctx0" brushRef="#br0" timeOffset="1349.647">655 34 9556,'7'-3'12304,"-3"17"-8923,0 18-2474,-2 187 1110,-3-208-2018,1-10 10,0-1 0,-1 1 1,1-1-1,0 1 0,0 0 1,0-1-1,0 1 0,-1-1 1,1 1-1,0-1 1,0 1-1,0 0 0,0-1 1,0 1-1,0-1 0,0 1 1,1-1-1,-1 1 0,0 0 1,0-1-1,0 1 1,0-1-1,1 1 0,-1-1 1,0 1-1,1-1 0,-1 1 1,0-1-1,1 1 0,-1-1 1,1 0-1,-1 1 0,0-1 1,1 1-1,-1-1 1,1 0-1,-1 0 0,1 1 1,0-1-1,-1 0 0,1 0 1,-1 0-1,1 1 0,-1-1 1,1 0-1,-1 0 1,1 0-1,0 0 0,-1 0 1,1 0-1,-1 0 0,1 0 1,0 0-1,-1-1-9,127-5 1548,-67-2-2928,-60-9-13880,0 7 1699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1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52 11413,'-24'-36'10784,"20"34"-10622,1 0 0,-1 0-1,1 0 1,-1 1 0,0-1 0,0 1 0,0 0-1,0 0 1,0 1 0,0-1 0,0 1 0,0 0-1,0 0 1,0 0 0,0 1 0,0-1 0,0 1 0,0 0-1,0 0 1,0 0 0,0 1 0,1-1 0,-4 3-162,5-4 28,1 0 1,-1 1 0,0-1 0,1 1 0,-1 0 0,1 0 0,-1-1 0,0 1 0,1 0 0,0 0-1,-1 0 1,1 1 0,0-1 0,-1 0 0,1 0 0,0 1 0,0-1 0,0 1 0,0-1 0,0 1-1,1-1 1,-1 1 0,0-1 0,1 1 0,-1 0 0,1-1 0,-1 1 0,1 0 0,0 0 0,0-1-1,0 1 1,0 0 0,0 0 0,0-1 0,0 1 0,1 0 0,-1 0 0,1-1 0,-1 1 0,1 0-1,0-1 1,-1 1 0,1-1 0,0 1 0,0-1 0,0 1 0,0-1 0,1 1-29,92 70 157,-93-70-131,1-1 0,-1 0 0,1 1 1,-1-1-1,0 1 0,0 0 0,0-1 0,0 1 0,0 0 0,0 0 0,0 0 0,0 0 0,-1-1 0,1 1 0,-1 0 0,0 0 1,1 0-1,-1 0 0,0 0 0,0 0 0,0 0 0,0 0 0,-1 0 0,1 0 0,0 0 0,-1 0 0,0 0 0,1 0 0,-1 0 1,0 0-1,0 0 0,0-1 0,0 1 0,0 0 0,0-1 0,-1 1 0,1-1 0,0 1 0,-1-1 0,1 0 0,-1 1 0,0-1 0,1 0 1,-1 0-1,0 0 0,0 0 0,0-1 0,0 1 0,1 0 0,-1-1 0,0 1 0,0-1 0,-1 0-26,-63-16 1440,51 7-3182,5-4-4182,6-4-5871,5 12 987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0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103 141 7283,'-1'0'246,"0"0"-1,1 0 0,-1-1 0,0 1 1,0 0-1,1 0 0,-1-1 1,0 1-1,1 0 0,-1-1 0,0 1 1,1-1-1,-1 1 0,1-1 1,-1 1-1,1-1 0,-1 1 0,1-1 1,-1 1-1,1-1 0,0 0 1,-1 1-1,1-1 0,0 0 0,-1 1 1,1-1-1,0 0 0,0 0 1,0 1-1,0-1 0,-1 0 0,1 1 1,0-1-1,0 0 0,1 0 0,-1 1 1,0-1-1,0 0 0,0 0 1,0 1-1,1-1 0,-1 0 0,0 1 1,0-1-1,1 0 0,-1 1 1,1-1-1,-1 0 0,1 1 0,-1-1 1,1 1-1,-1-1 0,1 1 1,-1-1-1,1 1 0,-1 0 0,1-1 1,0 1-1,-1 0 0,1-1 1,0 1-1,0 0 0,-1 0 0,1-1 1,0 1-246,-5 0 229,-1 0 0,0 1 0,0-1 0,1 1 0,-1 0 0,1 0 0,-1 0 0,1 1 0,-1 0 0,1 0 0,0 0 0,0 0 0,0 1 0,0-1 0,0 1 0,0 0 0,1 0-229,0-1 9,1 0 0,0 1-1,0-1 1,0 0 0,1 1-1,-1-1 1,0 1 0,1-1 0,0 1-1,-1 0 1,1 0 0,0 0-1,1-1 1,-1 1 0,0 0 0,1 0-1,0 0 1,-1 0 0,1 0-1,0 0 1,1 0 0,-1 0 0,0 0-1,1 0 1,0 0 0,0 0-1,0 0 1,0 0 0,0-1-1,0 1 1,1 0 0,-1-1 0,1 1-1,0-1 1,0 0 0,0 1-1,0-1 1,0 0 0,0 0 0,1 0-9,0 0-20,1 0 1,-1 0 0,1 0 0,0-1 0,0 1 0,-1-1-1,1 0 1,0 0 0,0-1 0,0 1 0,0-1 0,0 1 0,0-1-1,0-1 1,0 1 0,1-1 0,-2 1 0,1-1 0,0 0-1,0 0 1,0-1 0,0 1 0,-1-1 0,1 0 0,0 0-1,-1 0 1,0-1 0,0 1 0,1-1 0,-1 1 0,-1-1-1,1 0 1,0 0 0,-1-1 0,1 1 0,-1 0 0,0-1 0,0 1-1,-1-1 1,1 0 0,-1 0 0,0 1 0,0-1 0,0-1 19,-10-43 16,0 96 803,21 56-369,-3 31 626,-9-133-1069,0 0 0,-1 0 0,1 0 0,-1-1 1,1 1-1,-1 0 0,1 0 0,-1-1 1,0 1-1,0 0 0,0-1 0,0 1 0,0-1 1,0 1-1,-1-1 0,1 0 0,0 0 0,-1 1 1,1-1-1,-1 0 0,1 0 0,-1 0 0,1 0 1,-1-1-1,0 1 0,1 0 0,-1-1 1,0 1-1,0-1 0,0 0 0,1 1 0,-1-1 1,0 0-1,0 0 0,0 0 0,0 0 0,1 0 1,-1-1-1,0 1 0,0-1 0,0 1 1,1-1-1,-1 0 0,0 1 0,1-1 0,-1 0 1,0 0-1,1 0 0,-1 0 0,1-1-7,-26-30-2524,25 14-2991,9 0-5914,-3 6 1566</inkml:trace>
  <inkml:trace contextRef="#ctx0" brushRef="#br0" timeOffset="422.789">275 172 10085,'9'17'9902,"-2"18"-7577,-5-27-1168,20 53 1552,-21-60-2697,0 1 1,0-1 0,0 0-1,0 0 1,0 0-1,0 0 1,0 0-1,1 0 1,-1-1-1,0 1 1,0 0-1,1-1 1,-1 1 0,1-1-1,-1 1 1,0-1-1,1 1 1,-1-1-1,1 0 1,-1 0-1,1 0 1,-1 0-1,1 0 1,-1 0 0,1 0-1,-1 0 1,1-1-1,-1 1 1,0-1-1,1 1 1,-1-1-1,0 1 1,1-1-1,-1 0 1,0 0 0,1 1-1,-1-1 1,0 0-1,0 0 1,0 0-1,1-1-12,3-3-74,-1 0 0,1-1-1,-1 1 1,1-1 0,-2 0-1,1 0 1,-1 0 0,0-1-1,0 1 1,0-1 0,-1 0-1,0 0 1,-1 0-1,0 1 1,0-1 0,0-1-1,-1 1 1,1 0 0,-2 0-1,1 0 1,-1 0 0,-1-4 74,3 7-4167,1 5-7033,0 1 1526</inkml:trace>
  <inkml:trace contextRef="#ctx0" brushRef="#br0" timeOffset="855.192">488 138 11221,'18'-4'6186,"14"-2"503,-30 6-6582,0 0 0,0 0 0,0 0 1,-1 1-1,1-1 0,0 0 0,-1 1 1,1-1-1,0 1 0,-1 0 0,1 0 1,0-1-1,-1 1 0,1 0 0,-1 0 1,0 1-1,1-1 0,-1 0 0,0 0 1,0 1-1,0-1 0,1 0 1,-1 1-1,-1-1 0,1 1 0,1 1-107,32 113 67,-36-124-756,1 6 680,1-1 0,-1 0 0,1 1-1,-1-1 1,0 1 0,0-1 0,0 1-1,-1-1 1,1 1 0,0 0 0,-1 0-1,0-1 1,1 1 0,-1 0 0,0 1 0,0-1-1,0 0 1,0 0 0,-1 1 0,1-1-1,0 1 1,-1 0 0,1 0 0,-1 0-1,1 0 1,-1 0 0,1 0 0,-1 1-1,0-1 1,-1 1 9,0 0 68,0 1 0,0 0-1,0 0 1,0 0 0,0 1 0,0-1-1,0 1 1,0 0 0,0 0-1,1 0 1,-1 1 0,1-1 0,0 1-1,0 0 1,0 0 0,0 0-1,0 0 1,0 0 0,1 1 0,-1 0-68,2-3 39,0 1 0,0-1 1,0 1-1,0 0 0,0-1 0,0 1 1,1 0-1,-1 0 0,1-1 1,-1 1-1,1 0 0,-1 0 1,1 0-1,0 0 0,0 0 1,0 0-1,0-1 0,1 1 0,-1 0 1,0 0-1,1 0 0,-1 0 1,1 0-1,0-1 0,-1 1 1,1 0-1,0-1 0,0 1 1,0 0-1,0-1 0,0 1 1,1-1-1,-1 0 0,0 1 0,1-1 1,-1 0-1,1 0 0,-1 0 1,1 0-1,0 0 0,-1 0 1,1 0-1,0-1 0,1 1-39,0 0-29,0 0 0,0 0 1,0-1-1,0 1 0,0-1 0,1 1 0,-1-1 0,0-1 0,0 1 0,0 0 0,1-1 0,-1 1 0,0-1 0,0 0 0,0 0 0,0 0 0,0 0 0,0-1 1,0 1-1,-1-1 0,1 0 0,0 0 0,0 0 29,38-34-7377,-24 21 789,-6 6 798,-1-2-2843</inkml:trace>
  <inkml:trace contextRef="#ctx0" brushRef="#br0" timeOffset="1225.228">705 162 10917,'16'40'7991,"8"59"-3960,-15-155-1881,-9 46-1982,1-1 0,0 0 0,1 1 0,0-1 0,0 1 0,1-1 0,1 1 0,0 0 1,0 0-1,1 1 0,0-1 0,1 1 0,0 0 0,5-6-168,-10 14-19,1 0 0,-1 1 0,0-1 0,0 0 0,1 0 0,-1 1 0,1-1 0,-1 1 0,0 0 0,1-1 0,-1 1-1,1 0 1,-1 0 0,1 0 0,-1 0 0,1 0 0,-1 0 0,1 0 0,-1 0 0,1 1 0,-1-1 0,1 0 0,-1 1 0,0-1 0,1 1 0,-1 0 0,0 0 0,2 0 19,23 18-4620,-2-1-8566,-16-14 4099</inkml:trace>
  <inkml:trace contextRef="#ctx0" brushRef="#br0" timeOffset="1628.889">969 99 10053,'21'-21'9760,"-20"21"-9670,0-1-1,0 1 1,0 0-1,0-1 1,1 1-1,-1 0 1,0 0-1,0 0 0,0 0 1,0 0-1,1 0 1,-1 1-1,0-1 1,0 0-1,0 0 0,0 1 1,0-1-1,1 1 1,-1-1-1,0 1 1,0-1-1,0 1 1,0 0-1,-1 0 0,1-1 1,0 1-1,0 0 1,0 0-1,-1 0 1,1 0-1,0 0 0,-1 0 1,1 0-1,0 0 1,-1 1-90,7 9 56,-1 1 1,-1 0-1,0 1 1,-1-1-1,0 1 0,-1 0 1,0 0-1,0 13-56,8 29 13,-12-60 13,1 1-1,-1-1 1,0 1-1,-1 0 1,1-1-1,-1 1 1,0 0 0,0 0-1,0 0 1,0 0-1,-1 0 1,1 0-1,-1 1 1,0-1-1,0 1 1,-1 0 0,1 0-1,-1 0 1,1 0-1,-1 1 1,0 0-1,0-1 1,0 1-1,0 1 1,-1-1 0,1 1-1,0-1 1,-1 1-1,1 0 1,-1 1-1,-1-1-25,2 3 130,0 0 0,0 0-1,1 0 1,-1 0 0,0 1-1,1-1 1,-1 1-1,1 0 1,0 0 0,0 1-1,0-1 1,1 1 0,-1-1-1,1 1 1,-1 0-1,1 0 1,1 0 0,-1 0-1,0 0 1,1 0-1,0 0 1,0 1 0,0-1-1,1 0 1,-1 1 0,1-1-1,0 1 1,0-1-1,1 2-129,0-2 20,0-1-1,0 0 0,0 0 0,1 0 0,-1 0 1,1 0-1,0-1 0,0 1 0,0 0 0,0-1 1,0 1-1,0-1 0,1 0 0,-1 0 0,1 0 0,0 0 1,-1 0-1,1-1 0,0 1 0,0-1 0,0 0 1,0 1-1,0-1 0,1-1 0,-1 1 0,0 0 1,0-1-1,1 0 0,-1 0 0,0 0 0,0 0 0,1 0 1,-1-1-1,0 1 0,0-1 0,1 0 0,-1 0 1,0 0-1,0 0 0,0-1 0,0 1 0,-1-1 1,1 0-1,0 1 0,0-1 0,-1-1 0,2-1-19,45-40-6082,-21 9-5844,-16 18 1089</inkml:trace>
  <inkml:trace contextRef="#ctx0" brushRef="#br0" timeOffset="2453.703">1232 105 10597,'-5'6'6671,"2"5"-3649,5 28-2227,-2-36-251,2 128 1323,0-143-1786,24-102 173,-24 110-251,-1 0 0,1 0 0,0 0 0,0 0-1,1 1 1,-1-1 0,1 1 0,-1-1 0,1 1-1,0 0 1,1 0 0,-1 0 0,0 0 0,1 1-1,0-1 1,-1 1 0,1 0 0,0 0 0,0 1 0,0-1-1,0 1 1,0-1 0,1 1 0,-1 1 0,3-1-3,-4 1 40,0 0 0,0 0 0,0 1 0,0 0 1,-1-1-1,1 1 0,0 0 0,-1 0 0,1 0 1,0 1-1,-1-1 0,1 1 0,-1-1 0,0 1 1,0 0-1,1 0 0,-1 0 0,0 0 0,-1 0 1,1 1-1,0-1 0,-1 0 0,1 1 0,-1-1 1,0 1-1,1 0 0,-1-1 0,-1 1 1,1 0-1,0 0 0,0 1-40,11 92 1264,-13-58-2793,20-70-14254,-10 18 6699</inkml:trace>
  <inkml:trace contextRef="#ctx0" brushRef="#br0" timeOffset="2754.486">1575 0 11221,'7'18'8958,"-3"15"-6781,-4-27-1368,16 213 3388,-23-244-22256,4 17 8772</inkml:trace>
  <inkml:trace contextRef="#ctx0" brushRef="#br0" timeOffset="3039.332">1524 163 12550,'5'1'10027,"4"1"-5363,44 6-5405,-16-17-7916,-23 4-1529,-9 4 2545</inkml:trace>
  <inkml:trace contextRef="#ctx0" brushRef="#br0" timeOffset="3277.564">1684 163 6995,'25'9'7859,"4"-4"-3599,-24-5-3943,0 1 0,0-1 1,0-1-1,0 1 0,0-1 0,0 1 1,0-1-1,0-1 0,0 1 0,0-1 0,0 0 1,0 0-1,-1 0 0,1-1 0,1-1-317,-5 3-1,0 0 0,0-1 0,0 1 0,0 0 0,-1-1 0,1 1 0,0 0 0,-1-1 0,1 1 0,-1-1-1,0 1 1,0-1 0,1 1 0,-1-1 0,0 1 0,0-1 0,0 1 0,0-1 0,-1 1 0,1-1 0,0 1 0,-1-1 0,1 1-1,-1-1 1,1 1 0,-1-1 0,0 1 0,0 0 0,1 0 0,-1-1 0,0 1 0,0 0 0,0 0 0,0 0 0,-1 0 0,1 0-1,0 0 1,0 0 0,-1 0 0,1 0 0,0 1 0,-1-1 0,1 1 0,0-1 0,-1 1 0,1-1 0,-1 1 0,1 0 0,-1 0-1,1-1 1,-1 1 0,0 0 0,1 1 0,-1-1 0,1 0 0,-1 0 0,1 1 0,-1-1 0,1 0 0,0 1 0,-1 0 0,1-1-1,-1 1 1,1 0 0,0 0 0,0-1 0,-1 2 1,-3 2 128,2-1 0,-1 1 0,0 0 1,1 0-1,0 0 0,0 1 0,0-1 0,0 1 0,1 0 0,0-1 0,0 1 0,0 0 0,1 0 0,-1 1 1,1-1-1,0 0 0,1 0 0,-1 1-128,1-4 68,-1 1 1,1 0-1,0 0 1,0-1-1,0 1 1,0 0-1,1 0 1,-1-1-1,1 1 1,0 0-1,-1-1 1,1 1-1,0 0 1,1-1 0,-1 0-1,0 1 1,1-1-1,-1 0 1,1 1-1,0-1 1,0 0-1,0 0 1,0 0-1,0-1 1,0 1-1,0 0 1,1-1-1,-1 0 1,1 1-1,-1-1 1,1 0-1,-1 0 1,1 0-1,0-1 1,-1 1-69,1-1-361,-1 0 1,1 0-1,-1-1 1,0 1 0,1 0-1,-1-1 1,1 0-1,-1 1 1,0-1 0,0 0-1,0 0 1,1-1-1,-1 1 1,0 0-1,0-1 1,0 1 0,-1-1-1,1 0 1,0 1-1,-1-1 1,1 0-1,-1 0 1,1 0 0,-1 0-1,0 0 1,0 0-1,0-1 361,16-18-9445,-7 12 134</inkml:trace>
  <inkml:trace contextRef="#ctx0" brushRef="#br0" timeOffset="3603.105">1919 164 9252,'42'2'9703,"-37"-3"-9528,0 1 0,0-1 0,-1 0-1,1 0 1,0 0 0,-1-1 0,1 0-1,-1 0 1,1 0 0,-1 0 0,0-1-1,0 1 1,0-1 0,0 0 0,-1 0-1,1-1 1,-1 1 0,0-1 0,0 0-1,2-2-174,-5 6 20,1-1 0,-1 1 1,1-1-1,-1 0 0,1 1 0,-1-1 0,0 1 0,1-1 0,-1 0 0,0 1 0,0-1 0,1 0 0,-1 0 0,0 1 0,0-1 1,0 0-1,0 1 0,0-1 0,0 0 0,0 0 0,0 1 0,0-1 0,0 0 0,0 1 0,-1-1 0,1 0 0,0 1 0,0-1 1,-1 0-1,1 1 0,0-1 0,-1 0 0,1 1 0,-1-1 0,1 1 0,-1-1 0,1 1 0,-1-1 0,1 1 0,-1-1 0,0 1 1,1 0-1,-1-1 0,1 1 0,-1 0 0,0-1 0,1 1 0,-1 0 0,0 0 0,0 0 0,1 0 0,-1-1 0,0 1 0,1 0 1,-1 0-1,0 0 0,0 1 0,1-1 0,-1 0 0,0 0 0,1 0 0,-1 0 0,0 1-20,-45 17 1123,42-15-908,1 1-1,0 0 1,0 0-1,1 0 1,-1 1-1,1-1 1,0 1-1,0-1 1,0 1-1,1 0 1,0-1 0,-1 1-1,2 0 1,-1 0-1,1 0 1,-1 0-1,1 0 1,1 0-1,-1 0 1,1 0-1,0 2-214,0-4 35,-1 0 0,1 0-1,-1 0 1,1 0 0,0 0-1,0-1 1,1 1-1,-1 0 1,0-1 0,1 1-1,0-1 1,-1 1 0,1-1-1,0 0 1,0 0-1,1 0 1,-1 0 0,0 0-1,1 0 1,-1-1 0,1 1-1,-1-1 1,1 0-1,0 1 1,-1-1 0,1 0-1,0-1 1,0 1 0,0 0-1,0-1 1,0 0-1,0 0 1,0 0 0,0 0-1,2 0-34,32-31-6481,-16 8-1498,-10 16 1499,1 0-3119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0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9732,'1'-3'7393,"0"4"-3391,7 26-1363,20 104-206,-21-169-2385,24-78 508,19 71-1735,-2 47-3057,-38 4-780,-4 0-1682,-6-6 6490,6 7-9242</inkml:trace>
  <inkml:trace contextRef="#ctx0" brushRef="#br0" timeOffset="300.457">231 145 10357,'3'1'9169,"8"8"-6015,2 43 316,-14-49-3448,0 1 0,1-1 1,0 0-1,0 0 0,0 0 1,0 1-1,0-1 0,1 0 1,0 0-1,-1 0 1,1 0-1,0 0 0,0 0 1,1 0-1,-1 0 0,1 0 1,-1 0-1,1 0 0,0-1 1,0 1-1,0-1 1,0 0-1,1 1 0,-1-1 1,1 0-1,-1 0 0,1-1 1,0 1-1,0 0 0,-1-1 1,1 0-1,0 1 0,0-1 1,1 0-1,-1-1 1,0 1-1,0-1 0,0 1 1,0-1-1,1 0 0,-1 0 1,0 0-1,2-1-22,1-2-32,-1 0 1,1 0-1,-1-1 0,0 0 0,0 0 1,-1 0-1,1 0 0,-1-1 0,0 0 1,0 0-1,-1 0 0,1 0 0,-1 0 0,0-1 1,0 0-1,-1 1 0,0-1 0,0 0 1,0 0-1,-1 0 0,0-1 0,0 1 1,0 0-1,-1 0 0,0-1 0,0 1 1,-1 0-1,0 0 0,0-1 0,0 1 1,-1-2 31,6 19-9155,0-3 2326,1-2-3298</inkml:trace>
  <inkml:trace contextRef="#ctx0" brushRef="#br0" timeOffset="685.217">469 267 11765,'8'13'10466,"-1"-40"-7032,-3 11-3346,-1 5 73,48-96 161,-48 107-322,0-1 0,0 1 1,-1 0-1,1 0 0,0 0 0,0 0 0,0 0 0,-1 0 1,1 1-1,0-1 0,0 1 0,-1 0 0,1 0 1,0 0-1,-1 0 0,1 0 0,-1 1 0,0-1 1,1 1-1,-1 0 0,0-1 0,0 1 0,0 0 0,0 0 1,0 1-1,0-1 0,-1 0 0,1 0 0,0 3 0,0-3 0,4 4-5,-1 0-1,0 0 1,-1 0-1,1 1 0,-1-1 1,-1 1-1,1 0 1,-1 0-1,0 0 0,-1 1 1,1-1-1,-2 0 1,1 1-1,-1 0 0,0-1 1,-1 1-1,1 0 1,-2 0-1,1-1 0,-2 8 6,8-66-17832,-1 34 9551</inkml:trace>
  <inkml:trace contextRef="#ctx0" brushRef="#br0" timeOffset="985.993">791 0 10021,'13'22'9143,"-4"3"-4243,-2 58-2829,-6-50-687,9 105-1253,-22-163-17486,9 14 7076</inkml:trace>
  <inkml:trace contextRef="#ctx0" brushRef="#br0" timeOffset="1286.415">735 167 11413,'1'-2'7373,"3"-1"-3311,21-6-1055,42 10-289,-39 6-4514,-6-3-3469,0 0-4812,-12-3-1342</inkml:trace>
  <inkml:trace contextRef="#ctx0" brushRef="#br0" timeOffset="1508.954">977 139 12390,'5'25'8724,"-2"0"-5082,0 50-5716,-3-77-3138,1-1 2138,-1 0-698,1-5-6836</inkml:trace>
  <inkml:trace contextRef="#ctx0" brushRef="#br0" timeOffset="1509.954">996 27 9444,'0'3'2097,"1"1"48,0 1-3569,0 1-2258,2 2-4882</inkml:trace>
  <inkml:trace contextRef="#ctx0" brushRef="#br0" timeOffset="1909.783">1087 122 10485,'4'36'6356,"-3"1"-3411,7 50 205,4-144-2443,-9 44-715,0-1 0,1 1 0,0-1 0,2 1 0,-1 1 0,1-1 0,1 1 0,5-7 8,-11 18-24,0 0 0,0 1-1,0-1 1,-1 0 0,1 1 0,0-1 0,1 1 0,-1-1 0,0 1 0,0-1 0,0 1 0,0 0-1,0 0 1,0-1 0,0 1 0,1 0 0,-1 0 0,0 0 0,0 0 0,0 0 0,0 0 0,0 1-1,1-1 1,-1 0 0,0 1 0,0-1 0,0 1 0,0-1 0,0 1 0,0-1 0,0 1 0,0 0-1,0-1 1,0 1 0,-1 0 0,1 0 0,0 0 0,0-1 0,-1 1 0,1 0 0,0 0-1,-1 0 1,1 0 0,-1 0 0,1 0 0,-1 1 0,0-1 0,1 0 0,-1 0 0,0 0 0,0 0-1,0 0 1,0 1 0,0-1 0,0 0 0,0 0 0,0 0 0,-1 1 24,21 126 555,-3-180 368,-14 37-906,-2 6-9,0 1 1,1-1 0,0 1-1,0 0 1,1 0-1,0 0 1,0 0 0,1 0-1,0 1 1,0-1-1,1 1 1,0 0-9,-4 7 44,0-1 1,0 0-1,0 1 1,0-1-1,0 1 1,0-1-1,0 1 0,0-1 1,0 1-1,1 0 1,-1 0-1,0-1 1,0 1-1,0 0 1,1 0-1,-1 0 1,0 0-1,0 1 0,0-1 1,1 0-1,-1 0 1,0 1-1,0-1 1,0 1-1,0-1 1,0 1-1,0-1 0,0 1 1,0 0-1,0-1 1,0 1-1,0 0 1,0 0-1,0 0 1,-1 0-1,1-1 0,0 1 1,-1 0-1,1 1 1,0-1-1,-1 0 1,1 0-1,-1 0 1,0 0-1,1 0 0,-1 0 1,0 1-45,18 57 1617,-9 12-2196,1-90-16685,-7 8 7638</inkml:trace>
  <inkml:trace contextRef="#ctx0" brushRef="#br0" timeOffset="2288.554">1415 161 10149,'45'-3'9420,"-39"3"-9112,-1 1 1,0-1 0,1 0 0,-1-1 0,0 1-1,0-1 1,1 0 0,-1 0 0,0-1 0,0 0-1,0 0 1,0 0 0,0 0 0,-1-1-1,3-1-308,12-47 833,-19 50-818,0 0 1,0 0 0,1-1-1,-1 1 1,0 0 0,0 0-1,0 0 1,0 0 0,0 0-1,-1 0 1,1 0 0,0 0-1,0-1 1,-1 1 0,1 0-1,-1 0 1,1 0-1,-1 0 1,1 0 0,-1 1-1,1-1 1,-1 0 0,0 0-1,0 0 1,1 0 0,-1 1-1,0-1 1,0 0 0,0 1-1,0-1 1,0 0 0,0 1-1,0 0 1,0-1 0,0 1-1,0-1 1,0 1 0,0 0-1,0 0 1,0 0 0,0 0-1,-1 0 1,1 0 0,0 0-1,0 0 1,-1 0-16,-2 3 35,0 0 0,0 0 0,0 1 0,0-1 0,1 1 0,-1 0 0,1 0 0,0 0 0,0 1 0,1-1 0,-1 1 0,1-1-1,0 1 1,0 0 0,1 0 0,-1 0 0,1 0 0,0 0 0,0 0 0,1 5-35,-1-7 71,0 0 1,0 0-1,0 1 0,1-1 0,-1 0 0,1 1 1,0-1-1,0 1 0,1-1 0,-1 0 1,0 1-1,1-1 0,0 0 0,0 0 1,0 0-1,0 1 0,1-1 0,-1 0 0,1 0 1,0-1-1,-1 1 0,1 0 0,1 0 1,-1-1-1,0 1 0,1-1 0,-1 0 0,1 0 1,0 0-1,-1 0 0,1 0 0,0-1 1,0 1-1,0-1 0,0 0 0,1 0 0,-1 0 1,0 0-1,1 0 0,-1-1 0,0 0 1,1 1-1,2-1-71,1 0-382,45-6-1111,-37-2-3606,-3-6-5156,-6 2-2015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0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12534,'-6'33'9948,"11"25"-7599,-1-28-1403,20 101 148,4-179-1844,38-48-714,-63 90-1070,-2 3-984,1-1-5189,-1 3-1175</inkml:trace>
  <inkml:trace contextRef="#ctx0" brushRef="#br0" timeOffset="319.953">88 151 11445,'8'17'8185,"2"1"-3734,22 31-509,-32-48-4019,0-1-1,1 1 0,-1-1 0,0 1 1,1-1-1,-1 0 0,1 1 1,-1-1-1,1 0 0,-1 1 0,1-1 1,-1 0-1,1 0 0,-1 1 0,1-1 1,-1 0-1,1 0 0,-1 0 0,1 0 1,0 0-1,-1 0 0,1 0 0,-1 0 1,1 0-1,-1 0 0,1 0 0,-1 0 1,1 0-1,0 0 0,-1 0 0,1-1 1,-1 1-1,1 0 0,-1 0 0,1-1 1,-1 1-1,1 0 0,-1-1 0,0 1 1,1 0-1,-1-1 0,1 1 0,-1-1 1,0 1-1,1-1 0,-1 1 0,0-1 1,0 1-1,1-1 0,-1 1 0,0-1 1,0 1-1,0-1 0,1 0 78,12-30-14725,-11 21 5641</inkml:trace>
  <inkml:trace contextRef="#ctx0" brushRef="#br0" timeOffset="607.665">272 146 11141,'46'0'7871,"5"-8"-4766,-49 7-3066,0 0 0,1 1 0,-1-1 0,0 0 0,0 0 0,0 0 0,0 0 1,1-1-1,-2 1 0,1 0 0,0-1 0,0 0 0,0 1 0,-1-1 0,1 0 0,-1 0 0,1 0 1,-1 0-1,0 0 0,0 0 0,0 0 0,0 0 0,0-1 0,0 1 0,0 0 0,-1 0 1,1-1-1,-1 1 0,0-1 0,0 1 0,0 0 0,0-1 0,0 1 0,0-1 0,-1 1 1,1 0-1,-1-1 0,0-1-39,-1 2 49,0 1 1,0-1 0,0 1-1,0-1 1,0 1-1,0 0 1,0 0-1,0 0 1,0 0-1,-1 0 1,1 0 0,0 1-1,-1-1 1,1 1-1,0 0 1,-1-1-1,1 1 1,-1 0 0,1 0-1,0 1 1,-1-1-1,1 0 1,-1 1-1,1 0 1,0-1 0,0 1-1,-1 0 1,1 0-1,0 0 1,0 1-1,0-1 1,0 0 0,0 1-1,0-1 1,0 1-1,1 0 1,-1 0-1,0 1-49,-3 0 100,1 0 0,0 1 0,0 0-1,0 0 1,0 0 0,1 0-1,0 1 1,0-1 0,0 1 0,0 0-1,1 0 1,0 0 0,0 0 0,0 0-1,0 0 1,1 1 0,0-1-1,0 0 1,1 1 0,-1-1 0,1 1-1,0-1 1,1 1 0,-1-1 0,1 1-1,0-1 1,1 0 0,-1 1-1,1-1 1,0 0 0,0 0 0,1 0-1,-1 0 1,1-1 0,0 1 0,1-1-1,-1 1 1,1-1 0,-1 0-1,1-1 1,1 1 0,1 1-100,-3-4 8,1 1 0,0-1 1,-1 1-1,1-1 0,0 0 1,0-1-1,0 1 0,0-1 0,0 0 1,0 1-1,0-2 0,0 1 1,0 0-1,0-1 0,0 0 0,0 0 1,0 0-1,-1 0 0,1-1 1,0 0-1,-1 1 0,1-1 0,-1 0 1,0-1-1,1 1-8,38-33-4240,-7-3-8903,-21 23 660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0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9604,'5'-15'8383,"-1"21"-3759,3 29-1994,-6-28-2475,30 148 704,-33-169-850,0-1 0,1 1 1,0-1-1,1 0 0,1 0 1,0 1-1,2-1 0,-1 1 1,2-1-1,0 1 0,0 0 1,3-4-10,-6 16-1,-1 1 1,1 0 0,0 1 0,0-1-1,-1 0 1,1 0 0,0 0-1,0 0 1,0 0 0,0 1 0,0-1-1,0 0 1,0 1 0,0-1-1,0 1 1,0-1 0,0 1-1,0 0 1,1-1 0,-1 1 0,0 0-1,0 0 1,0 0 0,1 0-1,-1 0 1,0 0 0,0 0 0,0 0-1,0 0 1,1 1 0,-1-1-1,0 0 1,0 1 0,0-1 0,0 1-1,0-1 1,0 1 0,0 0-1,0-1 1,0 1 0,0 0 0,0 0-1,0 0 1,0 0 0,-1 0-1,1-1 1,0 1 0,-1 0-1,1 1 1,-1-1 0,1 0 0,33 55-15,-17 39 15,-17-108-39,0 0 0,1-1 0,0 1 0,1 0 0,1 0 0,0 1 0,1-1 0,0 1 0,1-1 0,0 1 0,1 1 0,0-1 0,1 1-1,1-1 40,-8 11-2,1 0-1,-1 1 0,1-1 0,0 0 0,-1 1 0,1-1 0,0 0 0,-1 1 0,1-1 0,0 1 0,0-1 0,0 1 0,-1 0 0,1-1 0,0 1 0,0 0 1,0-1-1,0 1 0,0 0 0,0 0 0,-1 0 0,1 0 0,0 0 0,0 0 0,0 0 0,0 0 0,0 0 0,0 0 0,0 1 0,0-1 0,-1 0 0,1 0 1,0 1-1,0-1 0,0 1 0,0-1 0,-1 1 0,1-1 0,0 1 0,-1 0 0,1-1 0,0 1 0,-1 0 0,1-1 0,-1 1 0,1 0 0,-1 0 0,1-1 1,-1 1-1,0 0 0,1 0 0,-1 0 0,0 0 0,0 0 0,1-1 0,-1 1 0,0 1 3,15 53 392,-3 86-1249,-3-160-14374,-6 6 5320</inkml:trace>
  <inkml:trace contextRef="#ctx0" brushRef="#br0" timeOffset="570.464">380 41 11093,'32'-13'7654,"0"5"-3532,-29 7-4002,1 1-1,-1-1 1,1 1-1,-1 0 1,1 0-1,-1 0 1,1 1-1,-1-1 1,0 1 0,1 0-1,-1 0 1,0 0-1,1 0 1,-1 0-1,0 1 1,0-1-1,0 1 1,0 0-1,0 0 1,0 0 0,-1 1-1,1-1 1,-1 1-1,0-1 1,1 1-1,1 2-119,2 8-1,0 0 1,0-1-1,-1 2 0,0-1 0,-2 1 0,1-1 1,-2 1-1,1 6 1,2 7-597,-32-67-355,26 37 984,1 0-1,-1 1 1,0-1 0,0 0-1,0 1 1,-1-1 0,1 1-1,0-1 1,-1 1 0,0 0-1,0-1 1,0 1 0,0 0-1,0 0 1,0 0 0,0 1-1,0-1 1,-1 0 0,1 1-1,-1 0 1,1-1 0,-1 1-1,0 0 1,1 0 0,-1 1-1,0-1 1,0 0 0,1 1-1,-1 0 1,0-1 0,0 1-1,0 1 1,0-1 0,0 0-1,1 1 1,-1-1 0,0 1-1,0 0 1,1 0 0,-1 0 0,0 0-1,1 0 1,-1 1 0,1-1-1,0 1 1,-1-1 0,1 1-32,0-1 56,0 1 1,-1-1 0,1 0 0,0 1 0,0-1 0,0 1 0,0 0 0,1 0 0,-1 0 0,0 0-1,1 0 1,0 0 0,-1 0 0,1 0 0,0 0 0,0 1 0,0-1 0,0 0 0,1 1 0,-1-1-1,0 1 1,1-1 0,0 1 0,0-1 0,0 1 0,0-1 0,0 1 0,0 0 0,0-1 0,1 1-1,0-1 1,-1 0 0,1 1 0,0-1 0,0 1 0,0-1 0,0 0 0,1 0 0,-1 0 0,1 0-1,-1 0 1,1 0 0,0 0 0,-1 0 0,1-1 0,0 1 0,0-1 0,1 1 0,-1-1 0,0 0-1,0 1 1,1-1 0,-1-1 0,0 1 0,1 0 0,-1 0 0,1-1 0,1 1-57,0-1-173,-1-1 0,1 1 0,0-1 0,0 0 0,0 0 0,-1 0 0,1 0 1,-1-1-1,1 1 0,-1-1 0,1 0 0,-1 0 0,0 0 0,0 0 0,0-1 0,0 1 1,0-1-1,0 0 0,-1 0 0,2-2 173,12-18-4762,-2-2-4266,-4 9-2919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0:5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8 162 7972,'0'0'10174,"5"18"-6713,7 82 642,-4-43-4623,-12-61-5711,0-2-2369,2 1-1743</inkml:trace>
  <inkml:trace contextRef="#ctx0" brushRef="#br0" timeOffset="200.53">3 54 11125,'-1'0'2849,"0"1"17,1 0-1570,0 1-447,0 0-241,0 0-176,1 0-304,0 0-448,1-1-352,0 1-2210,1 0-2320,2 0-5859</inkml:trace>
  <inkml:trace contextRef="#ctx0" brushRef="#br0" timeOffset="601.814">125 147 9716,'10'33'7740,"0"1"-4784,16 51-2017,-26-100-899,0-1 0,1 0-1,1 1 1,1-1 0,0 1-1,1 0 1,0 0 0,1 0 0,3-4-40,-7 17 5,-1 1 1,1-1-1,-1 1 1,1-1-1,0 1 1,-1-1 0,1 1-1,0 0 1,0 0-1,0-1 1,0 1 0,0 0-1,0 0 1,0 0-1,1 0 1,-1 0-1,0 0 1,0 0 0,1 1-1,-1-1 1,1 0-1,-1 1 1,1-1-1,-1 1 1,1-1 0,-1 1-1,1 0 1,-1 0-1,1 0 1,-1 0 0,1 0-1,0 0 1,-1 0-1,1 0 1,-1 1-1,1-1 1,-1 0 0,1 1-1,-1-1 1,1 1-1,-1 0 1,0-1-1,1 1 1,-1 0 0,0 0-1,0 0 1,1 0-1,-1 0 1,0 0 0,0 1-1,0-1 1,0 0-1,0 0 1,-1 1-1,2 0-5,5 15 181,-1 0-1,-1 0 1,0 1 0,-1-1-1,-1 1 1,-1 0-1,0 0 1,-2 0-1,0 1-180,0-19-1167,0-5-4247,1 0-1536,0-1-3143</inkml:trace>
  <inkml:trace contextRef="#ctx0" brushRef="#br0" timeOffset="924.73">454 0 11381,'4'25'7500,"1"-1"-4343,6 41-1264,0 66-574,-9-45-3404,-2-84 467,-2-5-9687,2-2 1079</inkml:trace>
  <inkml:trace contextRef="#ctx0" brushRef="#br0" timeOffset="1187.481">379 169 12310,'4'4'7084,"6"-3"-3790,21-3-1349,-30 2-1604,74-4 481,-74 4-1274,13 0-3890,-4-2-5156,-5-1-1990</inkml:trace>
  <inkml:trace contextRef="#ctx0" brushRef="#br0" timeOffset="1488.274">631 201 13430,'30'11'5699,"49"-15"-4034,-78 3-1647,1 0 0,0-1 1,-1 1-1,1-1 0,-1 1 1,0-1-1,1 0 0,-1 0 1,0 0-1,0 1 1,0-1-1,0 0 0,-1 0 1,1 0-1,0-1 0,-1 1 1,1 0-1,-1 0 1,0 0-1,0 0 0,0 0 1,0-1-1,0 1 0,0 0 1,0 0-1,-1 0 1,1 0-1,-1 0 0,0 0 1,0 0-1,1 0 0,-1 0 1,0 0-1,-1 0 1,1 0-1,0 1 0,0-1 1,-1 0-1,1 1 0,-1-1 1,0 1-1,1 0 1,-1-1-1,0 1 0,0 0 1,0 0-1,1 0 0,-1 0 1,0 0-1,-1 1 1,1-1-1,0 1 0,0-1-18,-3 2 164,1 0-1,-1 0 0,1 1 1,-1 0-1,1 0 1,0 0-1,0 0 0,0 0 1,0 1-1,0 0 0,0 0 1,1 0-1,-1 0 0,1 1 1,0-1-1,0 1 1,0 0-1,0 0 0,1 0 1,0 0-1,-1 0 0,2 0 1,-1 1-1,0-1 1,1 1-1,0-1 0,0 1-163,0-2 56,0 0 1,0 0-1,0 0 0,1 0 0,-1 0 0,1 0 0,0 0 0,0 0 0,0 0 1,0 0-1,0 0 0,1 1 0,-1-1 0,1-1 0,0 1 0,0 0 1,0 0-1,0 0 0,1 0 0,-1-1 0,1 1 0,-1 0 0,1-1 0,0 0 1,0 1-1,0-1 0,1 0 0,-1 0 0,0 0 0,1 0 0,-1-1 1,1 1-1,0-1 0,-1 1 0,1-1 0,0 0 0,0 0 0,0 0 0,0 0 1,0-1-1,3 1-56,-3 0-172,0-1 0,1 0 0,-1 0 0,1 0 0,-1 0 0,1 0 0,-1-1 0,0 1 1,1-1-1,-1 0 0,0 0 0,0 0 0,1-1 0,-1 1 0,0-1 0,0 0 0,0 0 0,-1 0 1,2 0 171,11-16-5265,-2-4-4405,-7 10-593</inkml:trace>
  <inkml:trace contextRef="#ctx0" brushRef="#br0" timeOffset="1789.195">833 148 9524,'11'55'8593,"11"33"-4569,-9-111-3064,1-134 910,-13 156-1905,1 0 0,-1-1 0,0 1 0,1 1 0,-1-1 0,0 0 0,1 0 0,-1 0 0,1 1 0,-1-1 0,1 1 0,0-1 0,-1 1 0,1 0 0,-1 0 0,1-1 0,0 1 0,-1 0 0,1 0 0,0 1 0,-1-1 0,1 0-1,0 0 1,-1 1 0,1-1 0,-1 1 0,1 0 0,-1-1 0,1 1 0,-1 0 0,0 0 0,1 0 0,-1 0 0,0 0 0,1 0 0,-1 0 0,0 0 0,0 1 35,19 8-4378,8-5-5629,-11-5 768</inkml:trace>
  <inkml:trace contextRef="#ctx0" brushRef="#br0" timeOffset="2174.681">1244 32 10789,'-27'-23'9222,"-3"14"-4681,26 9-4455,1 0-1,-1 1 1,1-1-1,0 1 0,0 0 1,-1-1-1,1 2 0,0-1 1,0 0-1,0 1 1,0-1-1,0 1 0,0 0 1,1 0-1,-1 0 0,1 0 1,-1 0-1,1 1 1,0-1-1,-1 1 0,1 0 1,1-1-1,-1 1 0,0 0 1,1 0-1,-1 0 1,1 0-1,-1 2-85,0 8 130,0-1 0,0 1 0,1 0 0,1 0 0,0-1 0,0 1 0,1 0 0,1-1 0,1 1 0,2 11-130,4 24 351,6 12-332,-17-82-11419,-1 17 4690,0 0-3777</inkml:trace>
  <inkml:trace contextRef="#ctx0" brushRef="#br0" timeOffset="2459.488">1082 178 10757,'2'7'9233,"3"-4"-3867,27-8-2459,-14 1-1975,0 5-1311,15-3-2594,-13-10-9829,-14 5-223</inkml:trace>
  <inkml:trace contextRef="#ctx0" brushRef="#br0" timeOffset="2863.328">1310 83 11797,'33'-11'10229,"-2"33"-7318,12 47-2786,-18 38-1256,-26-111 1139,1-1 1,-1 1-1,0-1 1,-1 1-1,1-1 1,-1 1-1,0 0 1,0 0-1,0 0 1,0 0-1,-1 0 1,0 0-1,1 0 1,-1 1-1,-1 0 1,1-1-1,0 1 1,-1 0-1,0 1 1,0-1-1,0 1 1,0 0-1,0 0 1,0 0-1,0 0 1,-1 1-1,1-1 1,-1 1-1,1 0 1,-1 1-1,1-1 1,-1 1-1,-2 0-8,4 2 127,-1 0 0,1 0 0,0 1 0,0 0 0,0-1 1,0 1-1,0 0 0,1 1 0,0-1 0,-1 0 0,1 1 0,0-1 0,0 1 0,1 0 0,-1 0 0,1-1 0,0 1 0,0 0 1,0 0-1,0 0 0,1 0 0,0 1 0,0-1 0,0 0 0,0 0 0,0 0 0,1 0 0,0 0 0,0 0 0,0 0 0,0 0 1,1-1-1,-1 1 0,1 0 0,0-1 0,0 1 0,0-1 0,1 1-127,-1-3-65,1 0 0,-1 0 0,1 0 0,-1 0 0,1-1 0,-1 1-1,1-1 1,0 1 0,-1-1 0,1 0 0,0 0 0,-1 0 0,1 0 0,0 0 0,-1-1 0,1 1 0,-1-1 0,1 0 0,-1 0 0,1 0-1,-1 0 1,1 0 0,-1-1 0,0 1 0,0-1 0,1 1 0,-1-1 0,0 0 0,-1 0 0,1 1 0,0-2 0,0 1 0,-1 0 0,1 0-1,-1 0 1,0-1 0,0 1 0,0-1 0,1 0 65,15-15-3539,9-6-8021,-13 12 173</inkml:trace>
  <inkml:trace contextRef="#ctx0" brushRef="#br0" timeOffset="3248.844">1663 71 10805,'-22'-5'7590,"0"8"-3374,18 0-4058,-1-1 0,1 1 0,-1 0 0,1 0 0,0 1 0,1-1 0,-1 1 0,0-1 0,1 1 0,0 0-1,0 1 1,0-1 0,1 1 0,-1-1 0,1 1 0,0 0 0,0-1 0,1 1 0,-1 4-158,0-6 77,0 1 0,1 0 0,0 0 1,0 0-1,0-1 0,0 1 0,1 0 1,-1 0-1,1 0 0,0 0 0,0 0 1,1 0-1,-1 0 0,1 0 0,0 0 1,0 0-1,0 0 0,0-1 0,1 1 1,0 0-1,-1-1 0,1 1 0,1-1 1,-1 0-1,0 1 0,1-1 0,0 0 1,-1-1-1,1 1 0,0 0 0,1-1 1,-1 0-1,0 0 0,1 0 0,-1 0 1,1 0-1,-1 0 0,1-1 0,0 0 1,0 0-1,0 0 0,0 0 0,2-1-77,34-31-3951,-30 16-983,-2 1-4056,-3 0-2052</inkml:trace>
  <inkml:trace contextRef="#ctx0" brushRef="#br0" timeOffset="3627.347">1754 164 12454,'39'8'7935,"-1"-8"-5757,-36-1-2180,0 1 0,0 0 0,0-1 0,0 0 0,0 1-1,-1-1 1,1 0 0,0 0 0,0 0 0,-1 0 0,1 0-1,-1 0 1,1-1 0,-1 1 0,1-1 0,-1 1 0,0-1 0,0 1-1,1-1 1,-1 1 0,0-1 0,0 0 0,-1 0 0,1 0-1,0 1 1,-1-1 0,1 0 0,-1 0 0,0 0 0,1 0 0,-1 0-1,0 0 1,0 0 0,0 0 0,0 0 0,-1 0 0,1-1 2,0 1 13,0-1 0,0 1 0,0-1 0,-1 1 0,1-1 0,-1 1 0,1-1 1,-1 1-1,0-1 0,0 1 0,0-1 0,0 1 0,0 0 0,-1 0 0,1 0 1,-1 0-1,1 0 0,-1 0 0,0 0 0,0 0 0,0 0 0,0 1 0,0-1 1,0 1-1,0 0 0,-1-1 0,1 1 0,0 0 0,-1 0 0,1 1 0,-1-1 1,1 0-1,-1 1 0,1 0 0,-1-1 0,1 1 0,-1 0 0,1 0 0,-1 1 1,0-1-1,1 0 0,-1 1 0,1-1 0,-1 1 0,1 0 0,0 0 0,-1 0 1,1 0-1,0 1-13,-2 2 164,0 1-1,0 0 1,0 0 0,1 0 0,0 0 0,0 0 0,1 1 0,-1 0 0,1-1 0,1 1 0,-1 0 0,1 0 0,0 0 0,0 0-1,0 0 1,1 0 0,0 0 0,0 0 0,1 0 0,0 0 0,0 0 0,0 0 0,1 0 0,-1 0 0,2 0 0,-1-1 0,0 1 0,1-1-1,0 0 1,1 0 0,-1 0 0,1 0 0,0 0 0,0-1 0,0 1 0,2 0-164,-4-3-59,1 0-1,0 0 1,0 0 0,0 0 0,0 0-1,0-1 1,0 1 0,0-1 0,0 0-1,1 0 1,-1 0 0,0 0 0,1-1-1,-1 0 1,1 1 0,-1-1 0,1 0-1,-1-1 1,3 1 59,15-10-5525,-1-8-6627,-13 10 1939</inkml:trace>
  <inkml:trace contextRef="#ctx0" brushRef="#br0" timeOffset="3981.505">2077 99 10469,'-6'-29'10199,"-19"27"-6683,-27 36-2195,52-31-1300,-1-1 0,0 1 0,0 0-1,1-1 1,-1 1 0,1 0 0,0 0 0,0 0 0,0-1 0,0 1-1,1 0 1,-1 0 0,1-1 0,0 1 0,-1 0 0,1-1 0,0 1-1,1-1 1,-1 1 0,0-1 0,1 1 0,-1-1 0,1 0 0,0 0-1,0 0 1,0 0 0,0 0 0,0 0 0,0 0 0,0-1 0,1 1-1,-1-1 1,1 1 0,-1-1 0,1 0 0,-1 0 0,1 0-1,0-1 1,1 1-21,42 36 937,-45-35-879,0 0 0,1 1 0,-1-1 0,0 0 0,0 0 0,0 1 0,-1-1 0,1 1 0,-1-1 0,1 1 0,-1-1 0,0 0 0,0 1 0,0-1-1,0 1 1,0-1 0,-1 1 0,1-1 0,-1 1 0,1-1 0,-1 1 0,0-1 0,0 0 0,0 0 0,0 1 0,0-1 0,-1 0 0,1 0 0,-1 0 0,1 0 0,-1-1 0,0 1 0,0 0 0,0-1 0,0 1 0,0-1-1,0 1 1,0-1 0,0 0 0,-1 0 0,1 0 0,0 0 0,-1-1 0,1 1 0,-1-1 0,1 1 0,-1-1-58,-42-11-2719,31 4-2155,1 0-4351,1-3-3920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5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10309,'4'85'12807,"12"42"-8997,2 18-3766,-16-133-3985,1-29-5540,-1 7 4932,-1-1-4434</inkml:trace>
  <inkml:trace contextRef="#ctx0" brushRef="#br0" timeOffset="378.348">55 193 8868,'15'-21'7815,"3"8"-3520,-14 12-4108,-1 0 0,1 0 0,-1 0 0,1 1 0,-1-1 0,1 1 0,-1 0 0,1 0 0,-1 0 0,1 1 0,-1-1 0,1 1 0,-1 0 0,0 0 0,1 0 0,-1 0 0,0 1 0,0-1 0,1 2-187,1-1 50,-1 1-1,0 0 1,0 0-1,0 0 1,0 0-1,-1 1 1,1 0-1,-1 0 1,0 0-1,0 0 1,0 0-1,-1 0 1,1 1-1,-1-1 1,0 1-1,-1 0 1,1 0-1,-1-1 1,0 1-1,0 0 1,0 0-1,-1 0 1,1 0-1,-1 0 1,-1 0-1,1 0 1,-1 0-1,0 0 1,0 0-1,0 0 1,-1 0-1,1 0 0,-1-1 1,0 1-1,-1 0 1,1-1-1,-1 0 1,0 0-1,0 0 1,0 0-1,0 0 1,-1-1-1,0 1 1,0-1-1,0 0 1,0 0-1,0 0 1,0-1-1,-1 1-49,-1 0 56,0 0 0,0 0 0,0 0 0,0-1 0,0 0-1,-1 0 1,1-1 0,-1 1 0,1-1 0,-1-1 0,1 1-1,-1-1 1,1-1 0,-4 1-56,10-1-120,-1 1 0,0 0 1,0-1-1,1 1 0,-1-1 0,1 1 0,-1-1 1,0 1-1,1-1 0,-1 1 0,1-1 0,-1 0 1,1 1-1,0-1 0,-1 0 0,1 1 0,0-1 1,-1 0-1,1 1 0,0-1 0,0 0 0,-1 0 1,1 0-1,0 1 0,0-1 0,0 0 1,0 0-1,0 1 0,0-1 0,0 0 0,1 0 1,-1 1-1,0-1 0,0 0 0,0 0 0,1 1 1,-1-1-1,0 0 0,1 1 0,0-1 120,17-28-13456,-10 20 3982</inkml:trace>
  <inkml:trace contextRef="#ctx0" brushRef="#br0" timeOffset="1220.161">303 164 7443,'5'-13'11510,"-3"26"-7858,-3 4-2540,-1 0-841,1 0-1,0 1 1,2-1-1,0 0 1,1 0-1,0 0 1,2-1-1,1 6-270,-5-21 0,1 1 0,-1-1 0,1 1 0,-1 0 0,1-1 0,0 1 0,0-1 0,0 0 0,-1 1 0,1-1 0,0 0 0,1 1 0,-1-1 0,0 0 0,0 0 0,0 0 0,1 0 0,-1 0 0,1 0 0,-1-1 0,0 1 0,1 0 0,-1-1 0,1 1 0,0-1 0,-1 1 0,1-1 0,-1 0 0,1 0 0,0 1 0,-1-1 0,1 0 0,0-1 0,-1 1 0,1 0 0,-1 0 0,1-1 0,0 1 0,-1-1 0,1 1 0,-1-1 0,1 0 0,-1 0 0,0 1 0,1-1 0,0-1 0,53-57 27,-51 52-35,0 0-1,0 0 1,-1 0 0,0 0-1,0-1 1,-1 0-1,0 1 1,0-1 0,0 0-1,-1 0 1,-1 0 0,1 0-1,-1 0 1,-1 0 0,1 0-1,-2-6 9,-4 43 625,17 267 538,-10-290-1088,-1 0 0,0 0 0,0 0 0,-1 0 0,0 0 0,0 0 0,0-1 0,-1 1 0,1 0 0,-2-1 0,1 1 0,0-1 0,-1 1 0,0-1-1,0 0 1,-1 0 0,0-1 0,1 1 0,-1-1 0,-1 1-75,-11-1-1486,-21-17 5470,27 3-5572,2-3-5025,4 0-7183,4 10 4250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47 147 8484,'-2'6'7705,"18"-3"-4874,25-4-852,237-42 2514,-140 26-4327,1 5 0,0 7 0,-1 6 0,7 6-166,-56-11-288,-83-9-4140,-10 2-6399,1 5 230</inkml:trace>
  <inkml:trace contextRef="#ctx0" brushRef="#br0" timeOffset="789.329">136 14 7251,'17'-14'7834,"-19"31"-1832,-57 75-2953,-29-19-1475,87-73-1540,1 1 0,0 0 0,-1-1-1,1 1 1,0 0 0,-1 0-1,1 0 1,0-1 0,0 1-1,0 0 1,0 0 0,0 0-1,0-1 1,0 1 0,0 0-1,0 0 1,0 0 0,0-1 0,1 1-1,-1 0 1,0 0 0,0-1-1,1 1 1,-1 0 0,1 0-1,-1-1 1,0 1 0,1 0-1,0-1 1,-1 1 0,1-1 0,-1 1-1,1-1 1,0 1 0,-1-1-1,1 1 1,0-1 0,-1 1-1,1-1 1,0 0 0,0 0-1,-1 1 1,1-1 0,0 0 0,0 0-1,0 0 1,-1 0 0,1 0-1,0 0 1,0 0 0,0 0-34,54 20 333,-53-19-272,154 52 948,-145-50-405,-5-6-3880,-5-2-2143,-1-3-3343,-1-3-3201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9572,'-1'2'7708,"1"5"-3414,-1 40-1163,1-45-3115,-1 5 47,1 0 1,-1 0-1,1 0 0,1 0 0,-1 0 0,1 0 1,1 0-1,-1 0 0,1 0 0,0-1 0,1 1 1,0-1-1,0 1 0,0-1 0,0 0 0,1 0 1,0-1-1,1 1 0,-1-1 0,6 5-63,-7-9 0,0-1 0,1 1 0,-1-1 0,1 0 0,-1 0 0,1 0 0,-1 0 0,1-1-1,-1 1 1,1-1 0,-1 0 0,0 0 0,1 0 0,-1 0 0,0-1 0,0 1 0,0-1 0,0 0 0,0 0-1,0 0 1,-1 0 0,1-1 0,0 1 0,-1-1 0,0 1 0,0-1 0,0 0 0,0 0 0,0 0 0,0 0 0,4-8 10,1 0 0,-2 0 1,1-1-1,-2 1 1,0-1-1,0 0 1,-1-1-1,0 1 1,-1 0-1,-1-1 1,0 1-1,0-1 1,-2-3-11,-4 4-2332,3 25-11125,5-8 3143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46 8836,'-7'-13'8256,"-9"5"-3710,13 7-4442,0 0 1,0 0-1,0 1 1,0-1 0,-1 1-1,1 0 1,0 0 0,0 0-1,-1 0 1,1 0-1,0 1 1,0-1 0,0 1-1,0 0 1,0 0 0,-1 0-1,1 0 1,1 1-1,-1-1 1,0 1 0,0 0-1,1 0 1,-1 0 0,1 0-1,-1 0 1,0 2-105,3-1 2,0-1 1,0 1 0,1 0-1,-1-1 1,1 1 0,-1 0-1,1-1 1,0 1-1,0-1 1,1 1 0,-1-1-1,0 1 1,1-1 0,0 0-1,-1 0 1,1 0 0,0 0-1,0 0 1,0 0-1,0 0 1,0-1 0,1 1-1,-1-1 1,0 1 0,1-1-1,-1 0 1,1 0-1,-1 0 1,1 0 0,0-1-1,-1 1 1,1-1 0,0 0-1,2 1-2,20 10 74,-23-11-40,0 1 0,-1-1 0,1 1 1,0-1-1,-1 1 0,1 0 1,-1 0-1,1 0 0,-1 0 1,0 0-1,1 0 0,-1 0 0,0 0 1,0 1-1,0-1 0,0 0 1,0 1-1,0-1 0,0 1 1,0-1-1,0 1 0,-1-1 0,1 1 1,-1 0-1,1-1 0,-1 1 1,1 0-1,-1-1 0,0 1 1,0 0-1,0-1 0,0 1 1,0 0-1,0 0 0,-1-1 0,1 1 1,-1 0-1,1-1 0,-1 1 1,1-1-1,-1 1 0,0-1 1,0 1-1,0-1 0,0 1 0,0-1 1,0 1-1,0-1 0,0 0 1,0 0-1,-1 0 0,1 0 1,-1 0-1,1 0 0,-1 0 0,1 0 1,-1 0-1,1-1 0,-1 1 1,1-1-1,-1 1 0,0-1 1,0 0-35,-6 1-122,-25-1-77,16-7-3554,21-5-9824,-1 6 4562</inkml:trace>
  <inkml:trace contextRef="#ctx0" brushRef="#br0" timeOffset="448.945">230 22 11061,'24'-10'7708,"-1"3"-3628,-20 6-4003,-1 1 0,0-1 1,0 1-1,1 0 0,-1 0 0,0 0 1,1 0-1,-1 0 0,0 0 0,1 1 1,-1-1-1,0 1 0,0 0 0,0 0 1,0 0-1,1 0 0,-1 0 0,0 0 1,-1 0-1,1 0 0,0 1 0,0-1 1,0 1-1,-1 0 0,1-1 0,-1 1 1,1 0-1,-1 0 0,0 0 0,0 0 1,1 1-78,29 125-246,-32-132 165,-1 0-1,0 0 1,0 0 0,0 1 0,-1-1-1,1 1 1,-1 0 0,0 0-1,0 0 1,0 0 0,0 0-1,0 1 1,-1-1 0,1 1-1,-1 0 1,0 0 0,1 0-1,-1 0 1,0 1 0,0-1 0,0 1-1,0 0 1,0 1 0,-2-1 81,3 0 97,0 0 0,0 1 1,0-1-1,0 1 1,0 0-1,0 0 1,0 0-1,0 0 1,0 0-1,-1 1 1,1-1-1,0 1 0,0 0 1,0 0-1,0 0 1,1 0-1,-1 0 1,0 1-1,0 0 1,1-1-1,-1 1 1,1 0-1,-1 0 0,1 0 1,0 1-1,0-1 1,0 0-1,0 1 1,0-1-1,1 1 1,-1 0-1,1 0 1,-1 0-1,1-1 0,0 4-97,0-5 41,0 0 0,1 1 0,-1-1 0,1 1 0,0-1 0,0 1 0,0 0 0,-1-1 0,1 1 0,0-1 0,1 1 0,-1-1 0,0 1 0,0-1 0,1 1 0,-1-1 0,1 1 0,-1-1 0,1 1 0,0-1 0,0 0 0,-1 1 0,1-1-1,0 0 1,0 0 0,0 1 0,0-1 0,0 0 0,1 0 0,-1 0 0,0 0 0,0-1 0,1 1 0,-1 0 0,1 0 0,-1-1 0,1 1 0,-1-1 0,0 1 0,1-1 0,0 0 0,-1 0 0,1 1-41,66-14-1105,-44-4-1287,-1-4-3853,-10 9-840,1-1-4291</inkml:trace>
  <inkml:trace contextRef="#ctx0" brushRef="#br0" timeOffset="1050.478">460 0 9861,'15'32'7941,"-7"4"-4038,-10 76-1496,1-100-1708,18-67-64,-17 54-635,1-8-27,1 1 1,-1 0-1,1 0 0,1 0 1,0 1-1,0-1 0,0 0 1,1 1-1,0 0 0,0 0 1,1 0-1,0 1 1,2-2 25,-5 7-2,0 1 0,0 0-1,0 0 1,0 0 0,0 1-1,0-1 1,-1 0 0,1 1-1,0-1 1,0 1 0,0 0-1,0-1 1,0 1 0,-1 0-1,1 0 1,0 0 0,-1 1-1,1-1 1,-1 0 0,1 0-1,-1 1 1,0-1-1,1 1 1,-1-1 0,0 1-1,0 0 1,0 0 0,0-1-1,-1 1 1,1 0 0,0 0-1,-1 0 1,1 0 0,-1 0-1,0 0 1,1-1 0,-1 1-1,0 0 1,0 2 3,2 2-3,20 83 91,-8-118 400,-13 21-483,0 0-1,1 0 0,0 0 0,0 0 0,1 1 1,0-1-1,0 1 0,1 0 0,-1-1 1,2 2-1,-1-1 0,4-4-4,-7 11 23,0-1 0,-1 1 0,1-1 1,0 1-1,-1 0 0,1-1 0,0 1 0,0 0 0,0-1 1,-1 1-1,1 0 0,0 0 0,0 0 0,0 0 0,-1 0 0,1 0 1,0 0-1,0 0 0,0 0 0,-1 0 0,1 0 0,0 1 0,0-1 1,0 0-1,-1 1 0,1-1 0,0 0 0,-1 1 0,1-1 0,0 1 1,-1-1-1,1 1 0,0-1 0,-1 1 0,1-1 0,-1 1 1,1 0-1,-1-1 0,1 1 0,-1 0 0,0 0 0,1-1 0,-1 1 1,0 0-1,1 0 0,-1-1 0,0 1 0,0 0-23,16 45 1317,-15-43-1274,19 88-1113,-17-88-1693,5-8-9657,-3-2 625</inkml:trace>
  <inkml:trace contextRef="#ctx0" brushRef="#br0" timeOffset="1351.337">921 68 10597,'8'0'2916,"13"0"1206,26-12-593,-46 11-3488,0 0-1,-1 0 0,1 0 1,-1-1-1,1 1 0,-1 0 1,0 0-1,0 0 0,1-1 1,-1 1-1,0 0 0,0 0 1,0 0-1,0-1 1,0 1-1,0 0 0,-1 0 1,1-1-1,0 1 0,-1 0 1,1 0-1,0 0 0,-1 0 1,0-1-1,1 1 0,-1 0 1,0 0-1,1 0 0,-1 0 1,0 0-1,0 1 0,0-1 1,0 0-1,0 0 0,0 0 1,0 1-1,0-1 0,0 1 1,0-1-1,0 1 0,0-1 1,-1 1-1,1 0 1,0-1-1,0 1 0,0 0 1,-1 0-1,1 0 0,-1 0-40,-3 0 120,1 1-1,-1 0 1,1 1-1,0-1 0,-1 1 1,1 0-1,0 0 1,0 0-1,0 0 0,0 1 1,1 0-1,-1 0 1,1 0-1,-1 0 0,1 0 1,0 1-1,0-1 1,1 1-1,-1 0 1,1 0-1,-1 0 0,1 0 1,1 0-1,-1 0 1,0 1-1,1-1 0,0 0 1,0 1-1,1 0 1,-1-1-1,1 1 1,0-1-1,0 1 0,0-1 1,1 1-1,-1 0 1,1-1-1,0 0 0,1 1 1,-1-1-1,1 0 1,0 1-1,0-1 0,0 0 1,0 0-1,1 0 1,0-1-1,-1 1 1,1-1-1,3 3-119,-3-4 17,0 1 0,1 0-1,0-1 1,-1 0 0,1 0 0,0 0-1,0 0 1,0 0 0,0-1 0,0 0-1,1 0 1,-1 0 0,0 0 0,0-1-1,1 0 1,-1 1 0,0-2 0,1 1-1,-1 0 1,0-1 0,1 0 0,-1 0-1,0 0 1,0-1 0,0 1 0,0-1-1,1 0-16,28-22-4905,-6-9-7231,-17 17-371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 10325,'-27'-7'8983,"0"12"-4763,24-5-4133,0 2 1,0-1-1,0 0 0,1 1 0,-1-1 1,0 1-1,1 0 0,0 0 1,-1 0-1,1 0 0,0 0 1,0 0-1,0 1 0,0-1 0,0 1 1,1-1-1,-1 1 0,1 0 1,0-1-1,0 1 0,0 0 1,0 0-1,0 0 0,0 0 0,1 2-87,-1-3 6,1 0-1,0 0 0,0 1 0,0-1 0,0 0 0,1 0 0,-1 0 0,1 0 0,-1 0 0,1 0 0,-1 0 0,1-1 0,0 1 0,0 0 0,0 0 1,0 0-1,0-1 0,1 1 0,-1-1 0,0 1 0,1-1 0,-1 1 0,1-1 0,0 0 0,-1 0 0,1 1 0,0-1 0,0 0 0,0-1 0,-1 1 1,1 0-1,0-1 0,0 1 0,0-1 0,0 1 0,0-1 0,0 0 0,1 0 0,-1 0 0,0 0-5,1 0 35,0 1 0,1 0-1,-1-1 1,0 1 0,1 1 0,-1-1 0,0 0-1,0 1 1,0-1 0,0 1 0,0 0-1,0 0 1,-1 0 0,1 0 0,-1 1-1,1-1 1,-1 1 0,0 0 0,0-1-1,0 1 1,0 0 0,0 0 0,-1 0-1,0 0 1,1 1 0,-1-1 0,0 0-1,0 0 1,-1 1 0,1-1 0,-1 1 0,0-1-1,0 0 1,0 1-35,-3-1 14,0-1 0,0 1 0,0-1 0,0 0 0,-1 0 0,1 0 0,-1 0 0,1 0 0,-1-1 0,0 0 0,0 0 0,1 0 1,-1 0-1,0 0 0,0-1 0,0 0 0,0 1 0,0-2 0,0 1 0,0 0 0,0-1 0,0 0 0,-3-1-14,-15-8-3730,19-7-8756,5 6 1300</inkml:trace>
  <inkml:trace contextRef="#ctx0" brushRef="#br0" timeOffset="360.079">253 105 9861,'31'-5'8358,"-4"-10"-4135,-26 14-4180,1 0 0,0-1 1,0 1-1,-1-1 0,1 1 0,-1-1 0,1 0 0,-1 0 1,0 0-1,1 0 0,-1 0 0,0 0 0,0 0 0,-1 0 1,1 0-1,0 0 0,-1 0 0,1-1 0,-1 1 0,0 0 1,0 0-1,0-1 0,0 1 0,0 0 0,0 0 0,0-1 1,-1 1-1,1 0 0,-1 0 0,0 0 0,0 0 0,0-1 1,0 1-1,0 0 0,0 1 0,0-1 0,-1 0 1,1 0-1,-1 0-43,0 1 49,1 0 1,-1 1-1,-1-1 1,1 0-1,0 1 1,0-1-1,0 1 1,0 0-1,0-1 1,0 1-1,-1 0 1,1 0-1,0 1 1,0-1-1,0 0 1,0 1-1,0-1 1,0 1-1,0 0 1,0 0-1,0 0 1,0 0-1,0 0 1,0 0-1,0 0 1,1 0-1,-1 1 1,0-1 0,1 1-1,-1-1 1,1 1-1,0 0 1,-1 0-1,1 0 1,0-1-1,0 1 1,0 0-1,0 0 1,1 0-1,-1 0 1,1 0-1,-1 1 1,1-1-50,-2 2 51,0-1-1,0 1 1,0 0 0,1-1 0,-1 1 0,1 0 0,0 0 0,0 0 0,0 0 0,1 0 0,0 0 0,0 0-1,0 0 1,0 0 0,0 0 0,1 0 0,0 0 0,-1 0 0,2 0 0,-1 0 0,0 0 0,1 0-1,0-1 1,0 1 0,0-1 0,0 1 0,0-1 0,1 0 0,-1 0 0,1 0 0,0 0 0,0 0-1,0 0 1,1-1 0,-1 0 0,0 0 0,1 0 0,0 0 0,-1 0 0,1 0 0,0-1 0,0 0 0,0 0-1,0 0 1,0 0 0,0-1 0,0 0 0,0 0 0,0 0 0,1 0-51,-1-1-176,45-12-261,-35 4-2628,-4-5-3609,-4 5-566,1-1-3952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10821,'29'6'7426,"2"-5"-3878,61-20-745,-91 18-2798,0-1 0,0 1 1,0-1-1,0 1 0,0-1 1,0 0-1,0 1 0,-1-1 1,1 0-1,0 0 0,-1 1 0,0-1 1,1 0-1,-1 0 0,0 0 1,0 1-1,0-1 0,0 0 0,0 0 1,0 0-1,-1 0 0,1 1 1,-1-1-1,1 0 0,-1 0 0,0 1 1,0-1-1,1 0 0,-1 1 1,0-1-1,0 1 0,-1-1 0,1 1 1,0 0-1,0-1 0,-1 1 1,1 0-1,-1 0 0,1 0 0,-1 0 1,1 0-1,-1 0 0,0 0 1,1 1-1,-1-1 0,0 1 0,0-1 1,0 1-1,1-1 0,-1 1 1,0 0-1,0 0 0,0 0 0,-1 0-5,-2 3 121,0 0-1,0 1 0,0-1 1,1 1-1,0 0 0,-1 0 1,2 1-1,-1-1 0,0 1 1,1 0-1,0 0 0,0 0 1,0 0-1,1 0 0,-1 1 1,1-1-1,1 1 0,-1-1 1,1 1-1,-1 4-120,7 74 1766,-4-82-1774,0 0 0,-1 0 0,1 0 0,0 0 0,0-1 0,0 1 0,0 0 0,0-1 0,0 1 0,1-1 0,-1 1 0,0-1 0,1 0 0,-1 1 0,1-1 0,0 0 0,-1 0 0,1 0 0,0 0 0,0 0 0,-1-1 0,1 1 0,0 0 0,0-1 0,0 0 0,0 1 0,0-1 0,0 0 0,0 0 0,0 0 0,0 0 0,0 0 0,0-1 0,0 1 0,0 0 0,-1-1 0,1 0 0,0 1 0,0-1 0,0 0 0,0 0 8,32-26-4588,-16 3-3451,-11 15 3154,5-5-6315</inkml:trace>
  <inkml:trace contextRef="#ctx0" brushRef="#br0" timeOffset="319.549">272 46 11557,'1'37'8390,"-2"1"-4825,8 72-1831,1-143-760,-6 20-820,0-3-13,0 0 1,1 1-1,0-1 1,2 0-1,-1 1 1,2 0-1,0 0 1,1 0-1,1 1 1,0-1-142,-6 14-8,-1-1 0,1 1 0,0-1 0,0 1 0,0 0 0,0-1 0,0 1 0,0 0 0,0 0 0,0 0 0,0 1 0,0-1 0,1 0-1,-1 1 1,0 0 0,0-1 0,1 1 0,-1 0 0,0 0 0,1 0 0,-1 0 0,0 1 0,0-1 0,1 1 0,-1-1 0,0 1 0,0 0 0,1 0 8,20 8-2569,-1 1-3360,-6-3-2399,-7-3-2394</inkml:trace>
  <inkml:trace contextRef="#ctx0" brushRef="#br0" timeOffset="732.808">636 15 8836,'5'-10'8782,"-19"7"-5809,-22 7-1239,32-2-1606,0 0-1,0 1 1,0-1 0,0 1-1,0-1 1,0 1 0,1 1-1,-1-1 1,1 0 0,0 1 0,0-1-1,0 1 1,1 0 0,-1 0-1,1 0 1,0 1 0,0-1-1,0 0 1,1 1 0,-1-1-1,1 1 1,0 1-128,51 17 1484,-45-22-1404,-1 1 0,-1 0 0,1 0 1,0 0-1,0 1 0,-1-1 1,0 1-1,1 0 0,-1 0 0,0 0 1,0 0-1,0 1 0,-1-1 1,1 1-1,-1-1 0,0 1 0,0 0 1,0 0-1,-1 0 0,1 0 1,-1 0-1,0 0 0,0 1 0,-1-1 1,1 0-1,-1 1 0,0-1 1,0 0-1,0 1 0,0-1 0,-1 0 1,0 1-81,-1-3 16,0-1 1,0 1-1,0-1 1,-1 1-1,1-1 1,-1 1 0,1-1-1,-1 0 1,1 0-1,-1-1 1,1 1-1,-1 0 1,0-1 0,1 0-1,-1 1 1,0-1-1,0 0 1,1 0-1,-1-1 1,0 1-1,0-1 1,1 1 0,-1-1-1,1 0 1,-3-1-17,-38-17-4758,34 10-686,5 1-1272,0-4-5951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3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131 122 10325,'-22'-23'12395,"-16"27"-8608,-23 45-2889,59-44-880,0-1 0,1 1 0,-1 0 0,1 0 0,0 0 0,1 0 0,-1 1 0,1-1 0,0 0 0,0 0 0,1 0 0,0 0 0,0 0 0,0 0 0,0 0 0,1 0 0,-1 0 0,1-1 0,1 1 0,-1 0 0,1-1 0,-1 0 0,1 1 0,1-1 0,-1 0 0,0-1 0,1 1 0,0-1 0,0 1 0,0-1 0,0 0 0,0-1 0,1 1 0,-1-1 1,1 0-1,0 0 0,0 0 0,0-1 0,0 1-18,38 0-5674,1-20-6014,-28 7 958</inkml:trace>
  <inkml:trace contextRef="#ctx0" brushRef="#br0" timeOffset="362.129">330 125 8836,'-29'5'8740,"3"6"-3939,23-9-4616,0 0 1,0 0 0,0 1 0,1-1-1,-1 1 1,1-1 0,-1 1 0,1 0-1,0 0 1,0 0 0,0 0-1,1 0 1,-1 0 0,1 0 0,0 1-1,-1-1 1,2 0 0,-1 1 0,0-1-1,1 1 1,-1-1 0,1 4-186,-1-3 14,1-1 1,0 0-1,0 0 1,0 0-1,0 1 1,0-1-1,1 0 1,-1 0-1,1 0 1,0 0-1,0 0 0,0 0 1,0 0-1,1 0 1,-1 0-1,1 0 1,0-1-1,0 1 1,0-1-1,0 1 1,0-1-1,0 0 1,0 1-1,1-1 1,0 0-1,-1-1 1,1 1-1,0 0 0,0-1 1,-1 0-1,1 1 1,0-1-1,1-1 1,-1 1-1,0 0 1,0-1-1,0 1 1,0-1-1,0 0 1,1 0-15,0 1 0,0 0 0,0 0 0,0 0-1,0-1 1,0 1 0,0-1 0,0 0 0,0-1 0,0 1 0,0-1 0,0 1 0,-1-1 0,1 0 0,0 0 0,0-1 0,-1 1 0,1-1 0,0 0 0,-1 0 0,0 0 0,1-1 0,-1 1-1,0-1 1,0 1 0,-1-1 0,1 0 0,0 0 0,-1 0 0,0-1 0,0 1 0,0-1 0,0 1 0,0-1 0,-1 1 0,1-1 0,-1 0 0,0 0 0,0 0 0,-1 0 0,1 0-1,-1 0 1,0 0 0,0 0 0,0 0 0,0 1 0,-1-1 0,0 0 0,0 0 0,0 0 0,1 1-11,-1 1 1,0-1-1,0 0 0,0 1 0,0 0 1,-1-1-1,1 1 0,-1 0 0,1-1 1,-1 1-1,0 0 0,0 0 0,0 0 1,0 1-1,0-1 0,0 0 0,0 1 1,-1-1-1,1 1 0,-1 0 0,1 0 1,-1 0-1,1 0 0,-1 0 0,0 0 1,1 1-1,-1 0 0,0-1 0,1 1 1,-1 0-1,0 0 0,0 0 0,1 1 1,-1-1-1,0 1 0,1-1 1,-2 1 10,-1 9-2622,26-1-12100,-7-10 5440</inkml:trace>
  <inkml:trace contextRef="#ctx0" brushRef="#br0" timeOffset="801.983">528 136 9877,'31'40'12449,"-19"45"-9651,-8-39-2329,7-71-466,-11 17-5,0 0 0,1 0 0,0 0 1,0 1-1,1-1 0,0 1 1,1-1-1,-1 1 0,1 0 0,1-1 1,0 2-1,0-1 0,0 0 0,0 1 1,1 0-1,0 0 0,1 0 0,-1 0 1,1 1-1,0 0 0,1 1 0,-1-1 1,3 0 1,-6 6 4,0 0 0,0 0 0,0 0 0,0 1 0,0-1 0,-1 1 0,1 0 0,-1 0 0,1 0 0,-1 0 0,0 1 0,0-1 0,0 0 0,0 1 0,0 0 0,0-1 0,-1 1 0,1 0 0,-1 0 0,0 0 0,0 0 0,0 0 0,0 0 0,0 0 0,-1 0 0,1 0 0,-1 1 0,0-1 0,0 0 0,0 0 0,-1 1-4,5 12 76,6 78-183,-10-119-14406,2 8 3393</inkml:trace>
  <inkml:trace contextRef="#ctx0" brushRef="#br0" timeOffset="1064.991">905 1 12534,'13'74'12669,"-6"1"-9325,15 83-4281,-25-149-3138,-12-21-9181,6 1 2993</inkml:trace>
  <inkml:trace contextRef="#ctx0" brushRef="#br0" timeOffset="1334.498">835 191 11477,'0'0'3428,"4"0"4340,15-1-4797,29 2-338,18-1-5120,-48-9-7048,-13 6 5163,5-4-7495</inkml:trace>
  <inkml:trace contextRef="#ctx0" brushRef="#br0" timeOffset="1666.797">1072 107 11541,'43'-7'10804,"-40"7"-10615,-1 0 0,0 1 1,1-1-1,-1 1 1,0 0-1,0 0 0,0 0 1,0 0-1,1 0 0,-1 0 1,-1 1-1,1-1 1,0 1-1,0-1 0,0 1 1,-1 0-1,1 0 0,-1-1 1,0 1-1,1 0 1,-1 0-1,0 0 0,0 1 1,0-1-1,0 1-189,60 128-686,-60-127-1487,-15-25 1537,11 17 721,0 1 1,-1-1-1,1 1 0,-1-1 1,0 1-1,0 0 0,0 1 0,-1-1 1,1 1-1,-1-1 0,1 1 0,-1 1 1,0-1-1,1 1 0,-1 0 1,0 0-1,0 0 0,0 0 0,0 1 1,0 0-1,0 0 0,0 1 1,0-1-1,0 1 0,0 0 0,0 0 1,0 1-1,1-1 0,-3 2-85,6-2 54,-1 1-1,0-1 1,1 1 0,0-1-1,-1 1 1,1-1-1,0 1 1,0 0-1,0 0 1,0 0 0,0 0-1,0 0 1,1 0-1,-1 0 1,1 0-1,-1 0 1,1 0 0,0 0-1,-1 0 1,1 0-1,0 0 1,1 0 0,-1 0-1,0 1 1,1-1-1,-1 0 1,1 0-1,-1 0 1,1 0 0,0 0-1,0-1 1,0 1-1,0 0 1,0 0-1,1-1 1,-1 1 0,0 0-1,1-1 1,-1 1-1,1-1 1,-1 0-1,1 1 1,0-1 0,0 0-1,0 0 1,-1 0-1,1 0 1,0-1 0,1 1-55,60-3 52,-24-17-3807,-29 13 1142,11-8-8587,-11 3 55</inkml:trace>
  <inkml:trace contextRef="#ctx0" brushRef="#br0" timeOffset="1905.072">1322 181 12406,'-1'9'3297,"1"-1"145,0 1-1633,1 1-513,-1 2-223,1-1-209,-1 1-320,0-1-208,1-2-95,-2 1-129,1-3-144,0-2-192,0-1-337,-1-3-575,1-1-305,0-4-2257,2-5-2560,0-4-5796</inkml:trace>
  <inkml:trace contextRef="#ctx0" brushRef="#br0" timeOffset="2121.232">1318 51 10101,'0'3'2161,"1"2"48,1 2-1793,-1-1-2433,2 2-1921,2-1-4978</inkml:trace>
  <inkml:trace contextRef="#ctx0" brushRef="#br0" timeOffset="2352.974">1425 132 11381,'10'50'8490,"-3"26"-5357,-5-48-2113,10-75-582,-11 36-430,1 0-1,1 0 1,-1 1 0,2-1 0,-1 1 0,1-1 0,1 1-1,0 0 1,1 1 0,-1-1 0,2 1 0,-1 0-1,2 1 1,0-1-8,-8 7 22,1 0 0,0 0 0,-1 1 0,1-1 0,0 0 0,0 1 0,0-1 0,1 1 0,-1-1-1,0 1 1,0 0 0,1-1 0,-1 1 0,1 0 0,-1 0 0,1 0 0,0 0 0,-1 0 0,1 1 0,0-1 0,-1 0-1,1 1 1,0-1 0,0 1 0,0 0 0,0-1 0,0 1 0,-1 0 0,1 0 0,0 0 0,0 0 0,0 1 0,0-1 0,0 0-1,-1 1 1,1 0 0,0-1 0,0 1 0,-1 0 0,1 0 0,0 0 0,-1 0 0,1 0 0,-1 0 0,1 0 0,-1 0-1,0 1 1,1-1 0,-1 1 0,0-1 0,0 1-22,26 191 2705,-15-207-18837,-7 2 3886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3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9444,'5'-7'9920,"1"31"-7061,17 146 1221,-23-137-4062,-1-46 2,1 0 0,1 0 0,0 0 0,1 0 0,0 0 0,1 0 0,1 0 0,0 1 0,1-1 0,0 0-20,38-73-5,-42 85 5,0 0 0,0 0 0,1 1 0,-1-1 0,0 0 0,1 1 1,-1-1-1,0 1 0,1 0 0,-1-1 0,0 1 0,1 0 0,-1 0 0,1 0 0,-1 0 0,0 0 0,1 0 0,-1 0 0,1 0 0,-1 1 0,0-1 0,1 0 0,-1 1 0,0 0 1,1-1-1,-1 1 0,0 0 0,0-1 0,0 1 0,1 0 0,-1 0 0,0 0 0,0 0 0,0 0 0,-1 0 0,1 0 0,0 0 0,0 0 0,0 1 0,-1-1 0,29 53-23,-4 79 87,-17-193 5,-8 49-71,1 1-1,0 0 1,1 0 0,0 0-1,0 0 1,1 1 0,0-1-1,1 1 1,0-1 0,1 1-1,0 1 1,0-1 0,1 1-1,0-1 1,0 1 0,1 1-1,1-2 3,-5 10 4,-1 1-1,0-1 1,-1 0-1,1 1 1,0-1-1,0 1 1,-1 0-1,1-1 1,-1 1-1,1 0 1,-1 0-1,0 0 1,0 0-1,0 0 1,0 0-1,0 1 1,0-1 0,0 0-1,-1 0 1,1 1-1,-1-1 1,0 0-1,0 1 1,0-1-1,0 0 1,0 1-1,0-1 1,0 0-1,-1 1 1,0 0-4,1-1 9,17 162-36,-6-190-9631,-5 14 3119,2-3-3924</inkml:trace>
  <inkml:trace contextRef="#ctx0" brushRef="#br0" timeOffset="416.346">539 91 9604,'-12'2'9165,"3"3"-5052,-14 24-3067,20-24-331,-31 85 725,33-87-1437,1-1 0,0 0 0,0 0 0,0 1 0,0-1 0,0 0 0,0 0 0,1 1-1,-1-1 1,1 0 0,0 0 0,-1 0 0,1 1 0,0-1 0,0 0 0,0 0 0,1-1 0,-1 1 0,0 0 0,1 0 0,-1 0 0,1-1 0,0 1 0,0-1 0,-1 1 0,1-1 0,0 0 0,0 0 0,0 0 0,0 0 0,0 0 0,0 0 0,1-1 0,-1 1 0,0 0-1,0-1 1,1 0 0,-1 0 0,0 0 0,2 0-3,1 1 2,-1 0-1,1 0 0,-1-1 1,1 0-1,0 0 0,-1 0 0,1-1 1,-1 1-1,1-1 0,-1 0 1,0 0-1,1-1 0,-1 1 1,0-1-1,0 0 0,0 0 0,0-1 1,0 1-1,0-1 0,-1 0 1,1 0-1,-1 0 0,0 0 1,0 0-1,0-1 0,0 0 0,-1 1 1,1-1-1,-1 0 0,0 0 1,0 0-1,-1 0 0,1-1 0,-1 1 1,0-1-1,0 1 0,0 0 1,0-1-1,-1-1-1,1 0 22,-1 1-1,0-1 1,0 1-1,-1-1 1,0 1 0,1 0-1,-2-1 1,1 1-1,-1 0 1,1-1-1,-2 1 1,1 0 0,0 0-1,-1 1 1,0-1-1,0 0 1,-1 1 0,1 0-1,-1 0 1,0 0-1,0 0 1,-2-1-22,4 4 0,1 1 1,-1 0-1,0 0 1,0 0-1,1 0 1,-1 0-1,0 0 0,0 0 1,1 1-1,-1-1 1,0 1-1,0-1 1,1 1-1,-1 0 1,1-1-1,-1 1 0,1 0 1,-1 0-1,1 0 1,-1 0-1,1 1 1,0-1-1,-1 0 1,1 0-1,0 1 0,0-1 1,-1 2-1,2 17-4945,11-15-5977,-2-3 66</inkml:trace>
  <inkml:trace contextRef="#ctx0" brushRef="#br0" timeOffset="864.23">860 89 10325,'-22'-16'10040,"-2"9"-5474,21 7-4506,1-1 0,-1 1 1,1 0-1,-1 1 1,1-1-1,-1 0 0,1 1 1,-1-1-1,1 1 1,0 0-1,-1 0 0,1 0 1,0 0-1,0 0 1,0 0-1,0 0 1,0 1-1,0-1 0,0 1 1,0 0-1,0 0 1,1-1-1,-1 1 0,1 0 1,-1 0-1,1 0 1,0 1-1,0-1 0,0 0 1,-1 1-61,2 1 3,0-1 1,0 0-1,0 0 1,0 1-1,1-1 0,-1 0 1,1 0-1,0 0 1,0 0-1,0 1 0,0-1 1,1-1-1,-1 1 1,1 0-1,0 0 0,-1 0 1,1-1-1,1 1 1,-1-1-1,0 0 0,0 0 1,1 0-1,0 0 1,-1 0-1,1 0 0,0 0 1,0-1-1,0 0 1,0 1-1,0-1 1,0 0-1,0 0 0,0-1 1,0 1-1,1-1 1,-1 0-1,0 1 0,0-1 1,2-1-4,37 18 32,-40-16-26,0 0-1,0 0 0,-1 0 0,1 0 1,0 0-1,-1 1 0,1-1 1,-1 1-1,0-1 0,1 1 0,-1-1 1,0 1-1,0-1 0,0 1 1,0 0-1,0 0 0,-1 0 0,1 0 1,0-1-1,-1 1 0,0 0 1,1 0-1,-1 0 0,0 0 0,0 0 1,0 0-1,0 0 0,0 0 1,0 0-1,-1 0 0,1 0 0,-1 0 1,1 0-1,-1 0 0,0 0 1,0-1-1,0 1 0,0 0 0,0 0 1,0-1-1,0 1 0,0-1 1,-1 1-1,1-1 0,-1 0 0,1 1 1,-1-1-1,1 0 0,-1 0 1,0 0-1,0 0 0,1 0 0,-2 0-5,-62 2 280,40-18-4095,25-17-9351,7 18 2695</inkml:trace>
  <inkml:trace contextRef="#ctx0" brushRef="#br0" timeOffset="1149.658">991 17 11589,'13'71'12438,"-5"2"-9660,7 47-4785,-15-115-479,-5-9-9563,3-2 1802</inkml:trace>
  <inkml:trace contextRef="#ctx0" brushRef="#br0" timeOffset="1365.068">942 177 12150,'4'2'7129,"5"-3"-3787,15-7-1588,-23 8-1067,62-9 2853,-33 8-6851,-1-5-10236,-18 2 1819</inkml:trace>
  <inkml:trace contextRef="#ctx0" brushRef="#br0" timeOffset="1650.022">1178 0 9909,'9'21'10964,"-7"20"-8178,-2-27-1380,18 159 779,-16-162-1901,2-6-3321,7-14-10751,-6-2 3095</inkml:trace>
  <inkml:trace contextRef="#ctx0" brushRef="#br0" timeOffset="2590.097">1345 101 9572,'2'5'7226,"-1"2"-3297,-3 22-2674,1-14-96,25 64 676,-23-78-1840,0 1 0,0 0 1,0 0-1,0-1 1,1 1-1,-1-1 0,1 1 1,-1-1-1,1 1 1,-1-1-1,1 0 1,0 0-1,-1 0 0,1 0 1,0 0-1,0 0 1,0 0-1,0-1 1,0 1-1,0-1 0,0 1 1,0-1-1,0 0 1,0 0-1,0 0 0,0 0 1,0 0-1,0 0 1,0-1-1,0 1 1,0-1-1,0 1 0,0-1 1,0 0-1,0 0 1,0 1-1,1-2 5,1-2-36,-1 0 0,1 0 1,-1 0-1,0 0 0,0-1 0,-1 1 0,1-1 1,-1 0-1,0 0 0,0 0 0,-1 0 0,1 0 0,-1 0 1,0 0-1,0 0 0,-1-3 36,7-20 288,6 139 1750,-14 92 382,1-202-2383,0 0 0,0 1 0,0-1 0,0 0 0,0 0 0,-1 0 0,1 0 0,0 0 1,0 0-1,-1 0 0,1 0 0,-1 0 0,1 0 0,-1 0 0,1 0 0,-1 0 0,1 0 1,-1 0-1,0-1 0,0 1 0,1 0 0,-1 0 0,0-1 0,0 1 0,0 0 0,0-1 1,0 1-1,0-1 0,0 1 0,0-1 0,0 0 0,0 1 0,0-1 0,0 0 0,0 0 0,0 0 1,0 0-1,-1 0 0,1 0 0,0 0 0,0 0 0,0 0 0,0 0 0,0-1 0,0 1 1,0 0-1,0-1 0,0 1-37,-22-8-2811,18 5 989,-2-5-12163,4 3 1859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81 11765,'38'6'8485,"20"-17"-5356,-57 9-3113,0 0 1,0 0-1,0 0 0,0 0 1,0 0-1,0 0 1,0 0-1,-1 0 0,1-1 1,-1 1-1,1 0 1,-1 0-1,0 0 0,0-1 1,0 1-1,0 0 1,0 0-1,-1-1 0,1 1 1,-1 0-1,1 0 1,-1 0-1,0 0 0,0 0 1,0 0-1,0 0 1,0 0-1,0 0 0,-1 0 1,1 0-1,0 1 1,-1-1-1,0 0 0,-1 0-16,1 1 52,-1 0-1,1 1 1,-1-1-1,1 1 1,-1 0-1,1-1 1,-1 1-1,1 1 1,-1-1-1,1 0 1,-1 1-1,1-1 1,-1 1-1,1 0 1,0-1-1,-1 1 0,1 0 1,0 1-1,0-1 1,-1 0-1,1 1 1,0-1-1,0 1 1,1-1-1,-1 1 1,0 0-1,0 0 1,1 0-1,-1 0 1,1 0-52,-38 69 1161,37-67-1087,1 0 1,0 0 0,0 0-1,0 1 1,0-1 0,1 0-1,0 0 1,0 1 0,0-1 0,0 0-1,1 0 1,-1 1 0,1-1-1,0 0 1,1 0 0,-1 0-1,1 0 1,-1 0 0,1 0 0,0-1-1,1 1 1,-1 0 0,1-1-1,-1 0 1,1 0 0,0 1-1,0-2 1,0 1 0,1 0 0,-1-1-1,1 1 1,0-1 0,-1 0-1,1 0 1,0-1 0,0 1-1,0-1 1,0 0 0,0 0 0,1 0-1,-1 0 1,0-1 0,0 0-1,1 0 1,0 0-75,65-25-1945,-50 10-2690,-1-3-4712,-6 1-4713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29 10741,'-20'-15'7203,"-1"5"-3376,19 9-3694,-1 1 0,1-1-1,-1 0 1,1 1 0,-1 0 0,0 0-1,1 0 1,-1 0 0,1 0-1,-1 0 1,0 1 0,1-1-1,-1 1 1,1-1 0,-1 1 0,1 0-1,0 0 1,-1 1 0,1-1-1,0 0 1,0 1 0,-1-1-1,1 1 1,0 0 0,-1 1-133,0 0 91,-1 1 0,1 0 1,0 0-1,0 0 0,0 0 1,0 1-1,1-1 0,-1 1 1,1 0-1,1-1 0,-1 1 1,0 0-1,1 0 0,0 0 1,1 0-1,-1 0 0,1 1 1,0-1-1,0 0 0,0 0 1,1 0-1,0 0 0,0 0 1,0 0-1,0 0 0,1 0 1,0 0-1,0 0 0,0-1 1,2 2-92,7 20 272,-4-11-329,0 0 0,-1 0 0,0 1 1,-2 0-1,0 1 0,0-1 0,0 15 57,-12-30-5920,-3-10-3769,3-1-2389</inkml:trace>
  <inkml:trace contextRef="#ctx0" brushRef="#br0" timeOffset="238.224">1 214 10645,'24'-11'11267,"25"13"-8141,-37-1-2243,52 0-1573,-43-5-3721,1-2-5044,-8 1-1894</inkml:trace>
  <inkml:trace contextRef="#ctx0" brushRef="#br0" timeOffset="585.697">305 134 10533,'-9'11'7386,"1"3"-4319,-9 9-482,15-20-2385,-1 0 0,1 0-1,0 0 1,0 1 0,0-1 0,0 1 0,0-1 0,1 1 0,-1 0 0,1-1 0,0 1-1,0 0 1,1 0 0,-1 0 0,1 0 0,0 0 0,0 0 0,0 0 0,1 0-200,-1-1 30,1 0 1,-1 1 0,1-1-1,0 0 1,0 0 0,1 0-1,-1 0 1,1 0 0,-1 0-1,1 0 1,0 0 0,0 0-1,1-1 1,-1 1 0,0-1 0,1 0-1,-1 0 1,1 0 0,0 0-1,0 0 1,0 0 0,0-1-1,0 1 1,0-1 0,0 0-1,0 0 1,0 0 0,1 0-1,-1-1 1,0 1 0,1-1-1,-1 0 1,2 0-31,-1 1 0,-1-1 0,1 1 0,0-1 0,-1 0 0,1 0 0,0 0 0,-1 0-1,1-1 1,0 1 0,-1-1 0,1 0 0,-1 0 0,1 0 0,-1-1 0,1 1 0,-1-1 0,0 0 0,0 0 0,0 0 0,0 0 0,0-1 0,0 1 0,-1-1-1,1 1 1,-1-1 0,0 0 0,1 0 0,-1 0 0,-1 0 0,1-1 0,0 1 0,-1 0 0,0-1 0,0 1 0,0-1 0,0 0 0,0 1 0,-1-1 0,1 0-1,-1 1 1,0-1 0,0-1 0,-32-71 83,31 74-182,-1 0 0,1 0 0,-1 0 1,1 0-1,-1 1 0,0-1 0,1 0 0,-1 1 0,0-1 0,0 1 0,0 0 1,0-1-1,0 1 0,-1 0 0,1 0 0,0 1 0,0-1 0,-1 0 0,1 1 0,-1-1 1,1 1-1,0 0 0,-1 0 0,1 0 0,-1 0 0,1 0 0,0 0 0,-1 1 1,1-1-1,0 1 0,-1 0 0,0 0 99,-7 10-3958,10-7 78,3 0-3284,1-3-3115</inkml:trace>
  <inkml:trace contextRef="#ctx0" brushRef="#br0" timeOffset="855.104">503 180 11861,'17'26'7590,"-4"-1"-3597,6 59-774,4-204-1168,-17 105-1994,-6 11-42,1 1 1,-1 0 0,1 0 0,0 0 0,0 0-1,0-1 1,0 1 0,0 0 0,1 1 0,0-1-1,-1 0 1,1 0 0,0 1 0,0-1-1,0 1 1,1 0 0,-1-1 0,1 1 0,-1 0-1,1 0 1,0 1 0,0-1 0,-1 1 0,1-1-1,0 1 1,0 0 0,1 0 0,-1 0-1,0 0 1,0 1 0,0-1 0,1 1 0,-1 0-1,0 0 1,0 0 0,1 0 0,-1 1-16,44 19-44,-4-1-3842,-35-19 22,-1-3-4267,3-4-5283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4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9540,'3'2'6827,"0"3"-3570,3 16-2315,-5-18-80,31 158 1454,-31-177-2303,1 0 0,1 0 0,0 1 0,1-1 0,0 1 0,1 0 0,1 0 0,1-1-13,-4 10-6,39-50 9,-41 55 0,0 0-1,0 0 0,0 1 1,0-1-1,0 0 0,0 0 1,1 1-1,-1-1 0,0 1 1,0-1-1,1 1 0,-1-1 1,0 1-1,1 0 0,-1 0 1,0 0-1,1 0 0,-1 0 1,0 0-1,1 0 0,-1 0 1,0 0-1,1 0 0,-1 1 1,0-1-1,0 1 0,1-1 1,-1 1-1,0-1 0,0 1 1,0 0-1,1-1 0,-1 1 1,0 0-1,0 0 0,0 0 1,-1 0-1,1 0 0,0 0 1,0 0-1,0 0 0,-1 0 1,1 0-1,0 1 0,-1-1 1,1 0-1,-1 1-2,5 9 230,-1 1 0,0-1 0,-1 1 0,-1 0 0,1-1 0,-2 1 0,0 0 0,0 0 0,-1 0 0,-2 12-230,3 28 26,7-71-17751,-5 10 9185</inkml:trace>
  <inkml:trace contextRef="#ctx0" brushRef="#br0" timeOffset="539.22">302 33 9796,'35'-17'8518,"0"23"-4565,-30-3-3876,0 1 1,0-1 0,0 1-1,0 0 1,0 1 0,-1-1-1,0 1 1,0 0-1,0 0 1,0 0 0,-1 0-1,0 0 1,0 1 0,-1 0-1,1 0 1,-1 0 0,0 0-78,9 45 81,3 11-3524,-55-123 394,37 57 3265,0 1 0,1 0 0,-1-1 1,-1 1-1,1 0 0,0 1 0,-1-1 1,1 1-1,-1 0 0,0 0 0,0 0 1,0 1-1,0 0 0,0 0 0,0 0 0,0 1 1,0-1-1,0 1 0,-1 0 0,1 1 1,-1-1-217,4 1 110,0 1 0,0-1 0,1 0 0,-1 0 1,0 1-1,1-1 0,-1 1 0,1-1 0,0 1 0,-1 0 1,1 0-1,0-1 0,0 1 0,0 0 0,0 0 1,0 0-1,1 0 0,-1 0 0,1 0 0,-1 1 1,1-1-1,0 0 0,-1 0 0,1 0 0,0 0 1,1 0-1,-1 1 0,0-1 0,1 0 0,-1 0 0,1 0 1,-1 0-1,1 0 0,0 0 0,0 0 0,0 0 1,0 0-1,0-1 0,1 1 0,-1 0 0,0-1 1,1 1-1,-1-1 0,1 1 0,0-1 0,-1 1 0,1-1 1,0 0-1,0 0 0,0 0 0,0 0 0,0-1 1,1 2-111,49-12-2347,-22-8-5232,-17 10 1206,0-1-4869</inkml:trace>
  <inkml:trace contextRef="#ctx0" brushRef="#br0" timeOffset="1039.891">543 73 10245,'23'55'9106,"-3"31"-6564,-17-70-2416,1-24-47,1-27-11,-4 32-64,0-14 11,25-89 112,-25 105-128,-1 0 1,1 1 0,-1-1 0,1 0-1,0 0 1,-1 0 0,1 0 0,0 1 0,0-1-1,-1 0 1,1 1 0,0-1 0,0 0 0,0 1-1,0-1 1,0 1 0,0 0 0,0-1-1,0 1 1,0 0 0,0 0 0,0-1 0,0 1-1,0 0 1,0 0 0,0 0 0,0 0-1,0 0 1,0 0 0,0 1 0,0-1 0,0 0-1,0 0 1,0 1 0,0-1 0,0 1 0,0-1-1,0 1 1,0-1 0,0 1 0,0 0-1,0-1 1,-1 1 0,1 0 0,0 0 0,-1-1-1,1 1 1,0 0 0,-1 0 0,1 0 0,-1 0-1,1 0 1,-1 0 0,1 0 0,24 55 62,-3 26-16,-3-120 194,7-48 53,-25 86-248,0-1 0,-1 0 0,1 1 0,0-1 0,-1 0 0,1 1 0,0-1 0,-1 1 0,1-1 0,0 1 0,0 0 0,0-1 0,0 1 0,0 0 0,-1-1 0,1 1 0,0 0 0,0 0 1,0 0-1,0 0 0,0 0 0,0 0 0,0 0 0,0 0 0,0 0 0,-1 0 0,1 1 0,0-1 0,0 0 0,0 1 0,0-1 0,0 0 0,-1 1 0,1-1 0,0 1 0,0-1 0,-1 1 0,1 0 0,0-1 0,-1 1 0,1 0 0,0-1 0,-1 1 0,1 0 0,-1 0 0,0 0 0,1-1 0,-1 1 0,0 0 0,1 0 0,-1 0 0,0 0-45,17 50 838,-16-48-831,12 54-1854,-10-54-384,1-4-6791,-1 0-3989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14:5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9556,'3'0'7557,"0"5"-3533,3 14-877,-6-19-3038,12 120 3698,-4-66-4477,-7-54 91,1-29-15676,-1 17 5575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5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10389,'-3'10'7903,"1"2"-3744,2 29-2117,1-31-990,-2-7-1034,1 0 1,0 0-1,0 0 1,0 0-1,0 1 0,0-1 1,1 0-1,-1 0 1,1 0-1,0 0 0,0 0 1,0 0-1,0 0 0,0 0 1,1 0-1,0 0 1,-1-1-1,1 1 0,0-1 1,0 1-1,0-1 1,1 0-1,-1 0 0,0 0 1,1 0-1,0 0 1,-1 0-1,2 0-18,0-4-46,0 0-1,-1 0 1,1 0 0,0-1 0,-1 0-1,0 1 1,0-1 0,0 0 0,0-1-1,0 1 1,0 0 0,-1-1 0,0 1-1,1-1 1,-1 0 0,1-3 46,-2 5-28,30-79-76,-21 224 1216,-7-96-941,-2 0 0,-2 0-1,-2 0 1,-4 19-171,7-63 49,-1 1 0,1-1 1,-1 1-1,0-1 0,0 1 0,0-1 0,0 0 0,0 0 1,-1 1-1,0-1 0,1 0 0,-1 0 0,0-1 0,0 1 1,-1 0-1,1-1 0,-1 1 0,1-1 0,-1 0 0,0 0 1,0 0-1,0 0 0,0 0 0,0 0 0,0-1 0,0 0 1,-1 0-1,-2 1-49,1-4-1265,-2-9 4386,5 6-4954,1 2-3842,0 2-5302,2 2-738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10597,'5'11'11170,"-2"13"-9328,-2-9-1093,17 112 387,-18-127-1131,0 0 0,0 0 1,0 0-1,0-1 0,0 1 0,0 0 0,1 0 0,-1 0 0,0-1 0,0 1 0,0 0 0,0 0 0,1 0 0,-1 0 0,0 0 0,0 0 0,1-1 0,-1 1 0,0 0 0,0 0 0,0 0 1,1 0-1,-1 0 0,0 0 0,0 0 0,1 0 0,-1 0 0,0 0 0,0 0 0,1 0 0,-1 0 0,0 0 0,0 0 0,1 0 0,-1 0 0,0 1 0,0-1 0,0 0 0,1 0 1,-1 0-1,0 0-5,4-26 251,-4 18-153,-1-4 30,1 0-1,0-1 0,0 1 1,1 0-1,1-1 0,0 1 0,0 0 1,2 0-1,-1 1 0,2-1 0,-1 1 1,1-1-1,4-3-127,25 2-683,-19 19-3037,5 0-8517,-14-4 1187</inkml:trace>
  <inkml:trace contextRef="#ctx0" brushRef="#br0" timeOffset="516.799">258 23 12582,'9'-1'7560,"-3"-2"-4063,19 5-2605,-20 4-858,-1 0-1,0 0 0,0 0 1,-1 0-1,1 1 0,-1-1 1,-1 1-1,0 0 0,0 0 1,0 0-1,0 0 0,-1 0 1,-1 0-1,1 0 1,-1 0-1,0 1 0,-1-1 1,0 7-34,1 7 13,8 22-814,-7-68-610,-4 19 1497,-1-1-1,1 1 0,-1 0 1,0 0-1,-1 0 0,1 1 1,-1 0-1,0-1 1,-1 2-1,1-1 0,-1 0 1,0 1-1,0 0 0,-4-1-85,6 5 162,0 1 0,0-1-1,0 1 1,0 0-1,1 1 1,-1-1-1,0 0 1,0 1 0,1 0-1,-1 0 1,1 0-1,-1 0 1,1 1 0,0-1-1,0 1 1,0 0-1,0 0 1,1 0-1,-1 0 1,1 1 0,0-1-1,0 0 1,0 1-1,0 0 1,0-1 0,1 1-1,0 0 1,0 0-1,0 0 1,0 1-162,1-3 28,-1-1 0,1 1 0,0 0-1,0-1 1,0 1 0,0-1 0,0 1 0,0 0 0,0-1 0,1 1 0,-1-1-1,1 1 1,-1-1 0,1 1 0,-1-1 0,1 1 0,0-1 0,0 1 0,0-1-1,0 0 1,0 0 0,0 1 0,0-1 0,0 0 0,0 0 0,1 0 0,-1 0 0,0 0-1,1 0 1,-1-1 0,1 1 0,-1 0 0,1-1 0,-1 1 0,1-1 0,-1 0-1,1 1 1,-1-1 0,1 0 0,0 0 0,-1 0 0,1 0 0,-1 0 0,1 0-1,0 0 1,-1-1 0,1 1 0,-1-1 0,2 0-28,76-29-1721,-53 17-1549,-9 5-1608,0-2-4867,-6 3-967</inkml:trace>
  <inkml:trace contextRef="#ctx0" brushRef="#br0" timeOffset="855.043">453 59 11525,'7'14'7154,"-3"2"-3404,-1 39-2751,-3-33-101,8 63-15,-1-104-403,-6-1-223,0 1 1,1-1-1,0 1 0,2-1 1,0 1-1,2 0 0,0 1 1,1-1-1,3-4-257,32-13-265,-19 41-5281,-18-2 735,-1-1-1370,1-1-5005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1:5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9364,'3'3'7824,"-1"3"-4012,3 18-2487,-4-20-247,16 114 3149,12 59-3281,-23-181-10542,-4 0 3777,2-2-7326</inkml:trace>
  <inkml:trace contextRef="#ctx0" brushRef="#br0" timeOffset="262.697">179 208 11653,'4'8'3074,"-1"0"175,-1 2-1600,0-1-224,-1 1-241,0 1-207,0-1-273,-1 2-208,1-3-96,-2 1-144,2-3-256,0-1-320,-2-4-416,0-2-513,1-1 1345,0-2-3745,0-5-2722,0-3-6451</inkml:trace>
  <inkml:trace contextRef="#ctx0" brushRef="#br0" timeOffset="547.872">178 68 9428,'0'0'2113,"1"1"0,2 1-1168,-1 1-2786,1-2-1985,0-1-5090</inkml:trace>
  <inkml:trace contextRef="#ctx0" brushRef="#br0" timeOffset="901.982">306 25 11893,'24'69'11311,"-8"38"-7356,0 4-2930,9-157-1226,-16 20-76,-7 20 233,-1 0 0,1 0 0,0 1 0,0-1 0,1 0 0,0 1 0,0 0 1,0-1-1,1 1 0,0 0 0,-1 1 0,2-1 0,1-1 44,-5 5-4,1 0 1,-1 1-1,0-1 0,1 1 0,-1-1 0,1 1 1,-1 0-1,0 0 0,1 0 0,-1-1 1,1 1-1,-1 1 0,1-1 0,-1 0 1,1 0-1,-1 0 0,0 1 0,1-1 1,-1 1-1,1-1 0,-1 1 0,0-1 0,0 1 1,1 0-1,-1 0 0,0 0 0,0-1 1,0 1-1,0 0 0,0 1 0,0-1 1,0 0-1,0 0 0,0 0 0,-1 0 0,1 1 1,0-1-1,-1 0 0,1 1 0,-1 0 4,22 57 122,-21-56-106,-1-1 1,1 1-1,0 0 1,-1 0 0,0 0-1,0 1 1,0-1-1,0 0 1,0 0 0,-1 0-1,1 0 1,-1 0-1,0-1 1,1 1-1,-2 0 1,1 0 0,0 0-1,0-1 1,-1 1-1,0 0 1,1-1 0,-1 1-1,0-1 1,0 0-1,0 0 1,-1 0-1,1 0 1,0 0 0,-1 0-1,1-1 1,-1 1-1,0-1 1,0 1 0,1-1-1,-1 0 1,0 0-1,0-1 1,0 1-1,0 0 1,0-1 0,0 0-1,0 0 1,0 0-1,0 0 1,0 0 0,0-1-1,0 1 1,0-1-1,0 0 1,0 0 0,0 0-18,-4-7-3229,13-2-9008,0 5-229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1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9284,'3'-4'7679,"5"-9"-4283,4-5-2193,-8 14-1039,0 0 0,0 0 1,1 0-1,-1 1 0,1 0 1,0 0-1,0 0 0,1 0 0,-1 1 1,1 0-1,-1 0 0,1 0 1,-1 1-1,1 0 0,0 0 1,0 0-1,0 1 0,-1 0 0,1 0 1,0 0-1,0 1 0,0 0 1,-1 0-1,1 0 0,0 1 0,-1 0 1,1 0-1,-1 0 0,0 1 1,0-1-1,3 3-164,-6-2 4,0 0 1,0 0-1,0 0 1,0 1 0,-1-1-1,1 0 1,-1 1-1,0-1 1,0 1-1,0-1 1,0 1-1,-1 0 1,1-1-1,-1 1 1,0 0-1,0-1 1,-1 1-1,1 0 1,-1-1 0,0 1-1,0-1 1,0 1-1,0-1 1,0 1-1,-1-1 1,1 0-1,-1 1 1,0-1-1,0 0 1,-1 0-1,1-1 1,0 1 0,-1 0-1,0-1 1,1 1-1,-1-1 1,0 0-1,0 0 1,-1 0-1,-1 0-4,-56 9 72,91-24-160,-26 12 101,0-1 0,0 1 0,0 0 1,0 0-1,0 1 0,0-1 0,0 1 0,0 0 0,0 0 0,0 0 0,0 1 0,1 0 0,-1-1 0,0 1 0,0 1 0,-1-1 0,1 0 1,0 1-1,0 0 0,-1 0 0,1 0 0,-1 0 0,1 1 0,-1 0 0,0-1 0,0 1 0,0 0 0,0 0 0,-1 0 0,1 1 1,-1-1-1,0 1 0,0-1 0,0 1 0,-1 0 0,1 0 0,-1 0 0,0 0 0,0 0 0,1 3-13,-2-3 72,-1 0-1,1 1 1,-1-1-1,0 0 0,1 0 1,-2 0-1,1 0 1,0 0-1,-1 0 1,0 0-1,0-1 1,0 1-1,0-1 1,-1 1-1,1-1 0,-1 0 1,0 0-1,0 0 1,0 0-1,0 0 1,-1-1-1,1 1 1,-1-1-1,1 0 1,-1 0-1,0 0 1,0-1-1,0 1 0,0-1 1,0 0-1,-2 0-71,-5 2 24,0-1-1,0 0 1,0-1-1,-1-1 1,1 0-1,0 0 1,0-1-1,0 0 0,0-1 1,0 0-1,-7-3-23,6-7-2344,13-16-6712,3 19 5063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1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86 110 8804,'-47'13'11332,"19"30"-8323,25-35-2964,1 0 0,0 1-1,1-1 1,0 0 0,0 1 0,0-1-1,1 1 1,1-1 0,-1 1 0,1-1-1,2 6-43,-2-11 13,0 0 1,1 0 0,-1 0-1,1 0 1,0 0 0,0-1-1,0 1 1,0-1 0,0 1-1,0-1 1,1 0 0,-1 0-1,1 0 1,-1 0 0,1 0 0,0 0-1,0-1 1,0 1 0,0-1-1,0 0 1,0 0 0,0 0-1,0-1 1,1 1 0,-1-1-1,0 1 1,0-1 0,1 0-1,-1 0 1,0-1 0,0 1 0,1-1-1,-1 1 1,0-1 0,0 0-15,4 0 19,0-1 0,0 1 1,-1-1-1,1-1 1,-1 1-1,1-1 0,-1 0 1,0-1-1,0 0 1,0 0-1,-1 0 0,1 0 1,-1-1-1,0 0 0,-1 0 1,3-2-20,-5 3 26,0 0 0,0 0 0,-1 0 0,1 0 1,-1 0-1,0 0 0,0 0 0,0 0 0,-1 0 0,1-1 0,-1 1 0,0 0 1,0 0-1,0-1 0,-1 1 0,0 0 0,0 0 0,0 0 0,0 0 1,0 0-1,-1 0 0,0 0 0,0 0 0,0 0 0,0 1 0,0-1 0,-1 1 1,0 0-1,0-1 0,0 1 0,0 1 0,0-1 0,0 0 0,-1 1 1,1-1-1,-1 1 0,0 0 0,0 0 0,0 1 0,0-1 0,0 1 0,0 0 1,0 0-1,0 0 0,0 1 0,-1-1 0,1 1 0,0 0 0,-1 0-26,-13 6-1059,15-4-3686,0-1-4633,5-2-1166</inkml:trace>
  <inkml:trace contextRef="#ctx0" brushRef="#br0" timeOffset="500.799">261 0 11797,'14'24'10095,"-5"26"-9056,-7-32-271,20 148 550,-22-166-1315,0-1 0,0 1 0,0 0 0,0-1 0,0 1 0,1 0 0,-1-1 0,0 1 0,0 0 1,0-1-1,0 1 0,0 0 0,1-1 0,-1 1 0,0 0 0,0 0 0,0-1 0,1 1 0,-1 0 0,0 0 0,0 0 0,1-1 1,-1 1-1,0 0 0,1 0 0,-1 0 0,0 0 0,1 0 0,-1-1 0,0 1 0,1 0 0,-1 0 0,0 0 0,1 0 0,-1 0 1,0 0-1,0 0 0,1 0 0,-1 0 0,0 0 0,1 0 0,-1 1 0,0-1 0,1 0 0,-1 0 0,0 0 0,1 0 0,-1 0-3,14-43 1,-12 36-2,32-60 18,-34 66-18,1 0 1,0 0-1,0 0 1,0 0-1,0 0 1,0 0-1,0 0 1,0 0-1,0 1 1,0-1-1,0 0 1,1 1-1,-1-1 1,0 1-1,0 0 0,1-1 1,-1 1-1,0 0 1,1-1-1,-1 1 1,0 0-1,1 0 1,-1 0-1,0 0 1,1 1-1,-1-1 1,0 0-1,0 0 1,1 1-1,-1-1 0,0 1 1,0-1-1,1 1 1,-1 0-1,0-1 1,0 1-1,0 0 1,0 0-1,0 0 1,0 0-1,0 0 1,0 0-1,-1 0 1,1 0-1,0 0 1,0 0-1,-1 0 0,1 0 1,-1 1-1,1-1 1,-1 0-1,1 0 1,-1 1 0,3 2 38,0 0 1,0 0-1,-1 0 1,1 0-1,-1 0 1,0 1-1,0-1 1,-1 1-1,1 0 1,-1-1-1,0 1 0,0 0 1,-1 0-1,0 0 1,1 0-1,-1 0 1,-1-1-1,1 1 1,-1 0-1,0 0 1,0 0-1,0-1 1,-1 1-1,0 0 1,1-1-1,-2 0 1,1 1-1,0-1 0,-1 0 1,0 0-1,-3 3-38,4-5 10,0-1-1,1-1 0,-1 1 1,0 0-1,0 0 1,0-1-1,0 1 0,0-1 1,0 1-1,0-1 0,0 0 1,0 0-1,0 0 0,0 0 1,0 0-1,0-1 0,0 1 1,0-1-1,0 1 1,0-1-1,0 1 0,0-1 1,0 0-1,0 0 0,1 0 1,-1 0-1,0 0 0,1-1 1,-1 1-10,-20-31-5162,30 17-7790,-1 12 4465</inkml:trace>
  <inkml:trace contextRef="#ctx0" brushRef="#br0" timeOffset="933.204">567 138 9716,'17'-2'11120,"-8"19"-6657,-4 35-3843,-4-40 380,1 7-743,0-1-19,0 0 0,-1 0 0,-1 1 0,0-1 1,-2 0-1,0 1 0,-3 10-238,4-28 21,0 0 1,1 0-1,-1 0 1,0 0 0,0 0-1,0 0 1,0 0 0,0 0-1,0 0 1,0 0 0,0 0-1,0-1 1,0 1 0,0 0-1,0-1 1,-1 1 0,1-1-1,0 1 1,0-1 0,-1 0-1,1 0 1,0 1-1,-1-1 1,1 0 0,0 0-1,-1 0 1,1 0 0,0-1-1,-1 1 1,1 0 0,0-1-1,0 1 1,-1 0 0,1-1-1,0 1 1,0-1 0,0 0-1,0 1 1,-1-2-22,-44-33-3291,40 13-2763,5 5-2274,2 1-3670</inkml:trace>
  <inkml:trace contextRef="#ctx0" brushRef="#br0" timeOffset="1118.082">558 19 13958,'-4'0'3266,"2"1"31,2 1-1872,0 1-897,1-1-288,1 2-128,1-1-704,1 0-464,-1-1-2242,4 1-2544,1 0-6180</inkml:trace>
  <inkml:trace contextRef="#ctx0" brushRef="#br0" timeOffset="1449.676">685 157 11509,'41'28'10101,"13"-28"-8076,-51 0-2031,-1-1 0,0 1 1,1-1-1,-1 1 0,0-1 0,0 0 1,1 0-1,-1 0 0,0 0 1,0 0-1,0-1 0,0 1 0,0-1 1,-1 1-1,1-1 0,0 1 0,-1-1 1,1 0-1,-1 0 0,1 0 1,-1 0-1,0 0 0,0 0 0,0 0 1,0-1-1,0 1 0,0 0 0,-1 0 1,1-1-1,-1 1 0,0 0 1,1-1-1,-1 1 0,0-1 0,-1 1 1,1 0-1,0-1 0,-1 1 0,1 0 1,-1-1-1,0-1 6,1 3 13,-1 0-1,1 0 1,0 0 0,-1-1-1,1 1 1,0 0 0,-1 0-1,0 0 1,1 0 0,-1 1-1,1-1 1,-1 0-1,0 0 1,0 0 0,1 0-1,-1 1 1,0-1 0,0 0-1,0 1 1,0-1 0,0 0-1,0 1 1,0-1 0,0 1-1,0 0 1,0-1 0,0 1-1,0 0 1,0 0-1,-1 0 1,1-1 0,0 1-1,0 0 1,0 1 0,0-1-1,0 0 1,0 0 0,-1 0-1,1 1 1,0-1 0,0 0-1,0 1 1,0-1 0,0 1-1,0-1 1,0 1 0,0 0-1,1-1 1,-1 1-1,0 0-12,-39 43 1420,7 38 922,32-79-2296,1-1 0,-1 0 1,1 0-1,0 0 0,0 0 0,0 0 1,0 1-1,0-1 0,0 0 0,1 0 1,-1 0-1,1 0 0,0 0 0,-1 0 1,1 0-1,0 0 0,0 0 0,0 0 1,0 0-1,1 0 0,-1-1 0,0 1 1,1-1-1,-1 1 0,1-1 0,0 1 1,-1-1-1,1 0 0,0 0 0,0 1 1,0-2-1,0 1 0,0 0 0,0 0 1,0 0-1,0-1 0,0 1 0,0-1 1,2 0-47,44-10-1590,-18-8-6294,-11 5-2785,-6 5 1230</inkml:trace>
  <inkml:trace contextRef="#ctx0" brushRef="#br0" timeOffset="1906.474">1051 118 10069,'-22'-27'12432,"-13"30"-8496,-30 35-3024,63-37-885,0 0 0,0 1 0,0-1 0,0 1 1,0 0-1,0-1 0,0 1 0,0 0 0,1 0 1,-1 0-1,1 0 0,-1 1 0,1-1 0,0 0 1,0 1-1,0-1 0,0 0 0,0 1 1,0-1-1,1 1 0,0 0 0,-1-1 0,1 1 1,0-1-1,0 1 0,0 0 0,0-1 0,1 1 1,-1-1-1,1 1 0,0-1 0,-1 1 1,1-1-1,0 0 0,1 1 0,-1-1 0,0 0 1,0 1-1,1-1 0,0 0 0,-1 0 0,1-1 1,0 1-1,0 0 0,1 1-27,5 1 167,-1-1-1,1 1 1,0-1 0,0-1 0,0 1-1,1-1 1,-1-1 0,0 0-1,1 0 1,-1 0 0,5-1-167,13-5-1770,-1-6-4104,-6-8-5713,-14 11 427</inkml:trace>
  <inkml:trace contextRef="#ctx0" brushRef="#br0" timeOffset="2203.934">1142 4 12550,'1'3'8993,"3"3"-6137,4 8-2217,40 198 2298,-46-210-5914,-2-7-11101,-1 2 3174</inkml:trace>
  <inkml:trace contextRef="#ctx0" brushRef="#br0" timeOffset="2473.441">1094 157 15463,'18'-8'9698,"0"3"-5272,39-2-6936,-42 6 1717,-4-1-4239,0-1-4220,-3-1-2732</inkml:trace>
  <inkml:trace contextRef="#ctx0" brushRef="#br0" timeOffset="2974.908">1459 73 10133,'-13'-11'7751,"-7"6"-3834,-39 11-1040,58-5-2848,0-1 0,0 0-1,0 1 1,0-1 0,0 0 0,0 1 0,0 0-1,1-1 1,-1 1 0,0-1 0,0 1-1,1 0 1,-1-1 0,0 1 0,1 0 0,-1 0-1,1 0 1,-1 0 0,1-1 0,-1 1 0,1 0-1,0 0 1,-1 0 0,1 0 0,0 0 0,0 0-1,0 0 1,0 0 0,0 0 0,0 0 0,0 0-1,0 0 1,0 0 0,0 0 0,0 0 0,0 0-1,1 0 1,-1 0 0,0 0 0,1-1 0,-1 1-1,1 0 1,-1 0 0,1 0 0,0 0-1,0 0-27,39 34 1158,-24-24-1063,-14-9-84,48 52 795,-49-53-769,0 1-1,0-1 1,-1 0 0,1 0-1,-1 1 1,1-1-1,-1 0 1,1 1 0,-1-1-1,0 0 1,0 1 0,0-1-1,0 1 1,0-1-1,0 0 1,0 1 0,0-1-1,0 1 1,-1-1 0,1 0-1,-1 1 1,1-1-1,-1 0 1,1 1 0,-1-1-1,0 0 1,1 0 0,-1 0-1,0 1 1,0-1-1,0 0 1,0 0 0,0 0-1,0-1 1,0 1-1,0 0 1,-1 0 0,1 0-1,0-1 1,0 1 0,-1-1-1,1 1 1,0-1-1,-1 0 1,1 1 0,-1-1-1,1 0 1,-2 0-38,-8 3 23,0-1 0,0 0 0,0-1 0,0-1 0,0 1 0,0-2 0,0 0 0,0 0 0,0-1-1,-9-2-22,11-2-793,10 0-3389,8-2-9870,-4 4 2983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1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7956,'6'-1'9564,"5"-1"-4303,65-3-1518,294-16-1585,-397 32-20619,17-7 8256</inkml:trace>
  <inkml:trace contextRef="#ctx0" brushRef="#br0" timeOffset="216.13">206 44 10293,'-2'20'9973,"12"17"-6746,-5-24-2055,28 182 1821,-29-188-5898,-2-16-10619,-2 3 2311</inkml:trace>
  <inkml:trace contextRef="#ctx0" brushRef="#br0" timeOffset="648.401">366 151 11285,'10'28'9789,"-3"21"-7986,-1-11-1312,5 20-139,-11-126 451,-1 64-757,-1-1 0,1 1 0,1 0 0,-1 0 0,1-1 0,0 1 0,0 0 0,0 0 0,0-1 0,1 1 0,-1 0 0,1 0 0,0-1 0,1 1 0,-1 0 0,1 0 0,0 0 0,-1 1 0,2-1 0,-1 0 0,0 1 0,1-1 0,0 1 0,0 0 0,0 0 0,0 0 0,0 0 0,0 0 0,1 1 0,0 0 0,-1-1 0,1 1 0,0 1 0,0-1 0,0 0 0,0 1 0,3 0-46,31 3-1084,-12 1-2705,0-3-8161,-18-2 2564</inkml:trace>
  <inkml:trace contextRef="#ctx0" brushRef="#br0" timeOffset="1149.476">610 101 11573,'0'0'359,"25"0"7746,-2 2-4289,-20-1-3737,0 0 0,0 0 1,0 0-1,0 0 1,0 0-1,0 1 1,0-1-1,0 1 0,-1 0 1,1 0-1,-1 0 1,1 0-1,-1 0 0,0 0 1,0 1-1,0-1 1,0 1-1,0 0 1,0-1-1,0 3-79,32 129-16,-35-138-11,0 0-1,-1 0 1,1 0-1,-1 1 1,0-1 0,0 0-1,0 1 1,-1-1-1,1 1 1,-1 0 0,0 0-1,0 0 1,0 0 0,0 1-1,0-1 1,0 1-1,-1-1 1,1 1 0,-1 0-1,0 1 1,0-1-1,0 1 1,0-1 0,0 1-1,0 0 1,0 1 0,0-1-1,0 1 1,0 0-1,0 0 1,0 0 0,0 0-1,0 1 1,-1-1 27,2 1 72,0-1 0,1 1 0,-1 0 0,1 0 0,-1 0 0,0 0 0,1 0 0,0 0 0,-1 1 0,1-1 0,0 1 0,0 0 0,0 0 0,0-1 0,0 1 0,0 1 0,0-1 0,0 0 1,1 0-1,0 1 0,-1-1 0,1 0 0,0 1 0,0 0 0,0-1 0,0 1 0,1-1 0,-1 1 0,1 0 0,-1 0 0,1-1 0,0 1 0,0 0 0,0 0 0,1-1 0,-1 1 0,1 0 0,-1-1 0,1 1 0,1 1-72,2-1-7,1-1-1,0 0 0,-1 0 1,1 0-1,0-1 1,0 0-1,0 0 0,0 0 1,0-1-1,0 1 1,0-1-1,1 0 0,-1-1 1,0 1-1,0-1 1,0 0-1,0-1 0,0 1 1,0-1-1,1 0 8,38-19-5449,-16 4-6718,-20 11 2576</inkml:trace>
  <inkml:trace contextRef="#ctx0" brushRef="#br0" timeOffset="1588.11">972 131 11013,'-7'-6'8033,"-6"5"-4408,-28 6-1918,40-5-1378,-3 1-243,0 1-1,0-1 0,0 1 0,1 0 1,-1 0-1,1 0 0,-1 1 1,1-1-1,-1 1 0,1 0 0,0 0 1,1 0-1,-1 0 0,0 0 0,1 0 1,0 1-1,-1 0 0,1-1 1,1 1-1,-1 0 0,1 0 0,-1 0 1,1 0-1,0 0 0,0 0 0,1 0 1,-1 0-1,1 0 0,0 1 1,0-1-1,1 0 0,-1 0 0,1 0 1,0 0-1,0 0 0,0 0 0,0 0 1,1 0-1,0 0 0,0 0 1,0-1-1,0 1 0,0-1 0,1 1 1,-1-1-1,1 0 0,0 0 1,0 0-1,0 0 0,1-1 0,-1 1 1,0-1-1,1 0 0,0 0 0,3 1-85,-4-2-34,0 0 0,0 0 0,0-1-1,0 1 1,0-1 0,0 0 0,0 0-1,0 0 1,0 0 0,0-1-1,0 1 1,0-1 0,0 0 0,-1 1-1,1-1 1,0-1 0,0 1 0,-1 0-1,1-1 1,1-1 34,10-12-3724,-2-6-4374,-9 14 1378,1 1-3434</inkml:trace>
  <inkml:trace contextRef="#ctx0" brushRef="#br0" timeOffset="1973.62">1056 216 12614,'36'3'8094,"-31"-3"-7970,0 1 0,0-1 1,0 0-1,0-1 1,0 1-1,0-1 1,0 0-1,0 0 0,0-1 1,0 0-1,0 0 1,0 0-1,-1 0 1,1-1-1,-1 1 0,2-2-124,-5 2 47,0 0-1,0 0 1,0-1-1,0 1 0,-1 0 1,1 0-1,0-1 1,-1 1-1,0-1 0,1 1 1,-1 0-1,0-1 0,0 1 1,-1 0-1,1-1 1,0 1-1,-1-1 0,1 1 1,-1 0-1,0 0 1,0-1-1,0 1 0,0 0 1,0 0-1,0 0 1,-1 0-1,1 0 0,-1 0 1,1 0-1,-1 1 0,0-1 1,0 1-1,1-1 1,-1 1-1,0-1 0,0 1 1,-1 0-1,1 0 1,0 0-1,0 0 0,-1 1 1,1-1-1,0 0 1,-1 1-1,1 0 0,0-1 1,-1 1-1,1 0 0,-3 1-46,0 1 127,-1 1-1,1 0 0,0 0 0,0 1 0,0 0 1,0 0-1,1 0 0,0 0 0,-1 1 0,2-1 1,-1 1-1,0 0 0,1 0 0,0 1 0,0-1 0,1 1 1,-1-1-1,1 1 0,0 0 0,1 0 0,0 0 1,-1 0-1,2 0 0,-1 0 0,1 0 0,0 0 1,0 0-1,1 0 0,0 0 0,0 3-126,1-5 31,-1-1 0,1 0 0,0 1 0,0-1 0,0 0 0,0 0 0,1 0 0,-1 0 0,1-1 0,-1 1 0,1-1 0,0 1 0,0-1 0,0 0 0,1 0 0,-1-1 0,0 1 0,1 0 0,-1-1 0,1 0 0,0 0 0,-1 0 0,1 0 0,0-1 0,-1 0 0,1 1 0,0-1 0,0 0 0,-1-1 0,1 1 0,0-1 0,0 0 0,0 0-31,42-23-7210,-31 7 1355,-2 1-2936,-4 8 883</inkml:trace>
  <inkml:trace contextRef="#ctx0" brushRef="#br0" timeOffset="2352.542">1276 148 12134,'3'-2'9279,"7"15"-7001,31 154 681,-38-205-2834,-3 23-51,-2 8 45,1-1-1,0 1 0,1 0 1,0 0-1,0-1 0,1 1 1,-1 0-1,2 0 0,-1 0 1,1 0-1,0 0 0,0 0 1,1 0-1,0 1 0,0-1 1,1 1-1,-1 0 0,2 0 1,-1 0-1,3-3-118,-4 8 32,1 0-1,-1 0 1,1 0-1,-1 1 1,1-1-1,0 1 1,-1 0-1,1 0 1,-1 0-1,1 1 1,0-1 0,-1 1-1,1 0 1,-1 0-1,1 0 1,-1 0-1,0 0 1,1 1-1,-1 0 1,1 0-32,36 11-3790,-31-17-3162,-6-1-2104,-3 5 8889,2-4-9699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0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8836,'12'-12'9006,"-1"31"-6703,15 192-219,-24-190-2067,0-9 52,-2-29 29,-1-3-90,1-1 0,1 0 0,1 1 0,1-1 0,1 1 0,1-1 0,0 1 0,2 0 0,0 1 0,7-14-8,-13 32-2,0 0 1,0-1-1,0 1 0,0 0 1,0-1-1,0 1 1,0 0-1,0 0 0,0 0 1,1 0-1,-1 0 0,0 0 1,1 0-1,-1 0 0,1 1 1,-1-1-1,1 0 1,-1 1-1,1 0 0,-1-1 1,1 1-1,-1 0 0,1-1 1,0 1-1,-1 0 0,1 0 1,-1 1-1,1-1 1,0 0-1,-1 0 0,1 1 1,-1-1-1,1 1 0,-1-1 1,1 1-1,-1 0 0,1 0 1,-1-1-1,0 1 1,1 0-1,-1 0 0,0 0 1,0 0-1,0 1 0,0-1 1,0 0-1,0 0 1,0 1-1,0-1 0,0 1 1,0-1-1,-1 1 0,1-1 1,-1 1-1,1-1 0,-1 1 1,0-1-1,1 1 1,-1 0-1,0-1 0,0 1 1,0 0 1,38 209 64,-32-259 16,-6 31-75,1-1 1,1 1-1,1-1 1,0 1 0,2 0-1,0 0 1,0 0-1,2 1 1,0 0-1,1 0 1,8-12-6,-16 27 9,1 0 1,-1 0-1,1 0 0,0 0 1,-1 0-1,1 0 1,0 0-1,0 0 0,0 1 1,0-1-1,0 0 0,0 0 1,0 1-1,0-1 0,0 0 1,0 1-1,0-1 0,0 1 1,0-1-1,1 1 1,-1 0-1,0 0 0,0-1 1,0 1-1,1 0 0,-1 0 1,0 0-1,0 0 0,1 0 1,-1 1-1,0-1 0,0 0 1,0 1-1,0-1 1,1 0-1,-1 1 0,0-1 1,0 1-1,0 0 0,0-1 1,0 1-1,0 0 0,0 0 1,0 0-1,0-1 0,-1 1 1,1 0-1,0 0 1,0 0-1,-1 0 0,1 0 1,-1 1-1,1-1 0,-1 0 1,1 0-1,-1 0 0,0 0 1,1 1-1,-1-1 0,0 0 1,0 0-1,0 0 1,0 1-1,0-1 0,0 0 1,-1 0-1,1 1-9,9 34 524,-3 0 1,0 1-1,-2 0 1,-2-1 0,-2 9-526,-1-40-1453,1-16-14483,1 2 7498</inkml:trace>
  <inkml:trace contextRef="#ctx0" brushRef="#br0" timeOffset="716.793">446 106 9861,'16'-19'7202,"3"4"-3604,-18 14-3530,1 0-1,-1 0 1,1 0 0,0 0-1,-1 0 1,1 1 0,0-1-1,0 1 1,-1-1 0,1 1-1,0-1 1,0 1-1,0 0 1,0 0 0,0 0-1,0 0 1,-1 0 0,1 1-1,0-1 1,0 1-1,0-1 1,0 1 0,-1-1-1,1 1 1,0 0 0,-1 0-1,1 0 1,0 0 0,-1 0-1,1 0 1,-1 0-1,0 1 1,1-1 0,-1 1-1,0-1 1,0 1-68,66 124 357,-51-52-325,-35-118-707,16 39 692,-1 0-1,0 1 1,0-1-1,0 1 1,0 0-1,-1 0 1,0 0-1,0 0 1,0 1-1,0 0 0,0 0 1,-1 0-1,1 1 1,-1-1-17,4 3 47,0-1 1,-1 0-1,1 1 0,0-1 1,0 1-1,-1 0 1,1-1-1,0 1 1,-1 0-1,1 1 0,0-1 1,0 0-1,-1 1 1,1-1-1,0 1 0,0 0 1,0-1-1,-1 1 1,1 0-1,0 0 1,0 1-1,1-1 0,-1 0 1,0 1-1,0-1 1,1 1-1,-1-1 1,0 1-1,1 0 0,0 0 1,-1 0-1,1 0 1,0 0-1,0 0 0,0 0 1,0 0-1,0 2-47,-1 0 118,1 0-1,0 1 1,0-1-1,0 1 0,0-1 1,1 1-1,0 0 0,0-1 1,0 1-1,0-1 1,1 1-1,-1-1 0,1 1 1,0-1-1,2 3-117,-3-5 25,1-1 0,0 1 1,0-1-1,0 1 0,0-1 0,0 1 0,0-1 0,0 0 0,0 1 0,1-1 0,-1 0 1,0 0-1,1 0 0,-1 0 0,1 0 0,0 0 0,-1-1 0,1 1 0,-1 0 1,1-1-1,0 1 0,0-1 0,-1 0 0,1 0 0,0 1 0,0-1 0,-1 0 0,1-1 1,0 1-1,0 0 0,-1 0 0,1-1 0,0 1 0,0-1 0,-1 1 0,1-1 0,-1 0 1,1 0-1,-1 1 0,1-1 0,0-1-25,59-54-5745,-31 19-7164,-20 27 3993</inkml:trace>
  <inkml:trace contextRef="#ctx0" brushRef="#br0" timeOffset="1070.551">692 1 11493,'1'22'9311,"5"11"-5642,0 8-2672,5 139 1108,6-208-20580,-13 16 9391</inkml:trace>
  <inkml:trace contextRef="#ctx0" brushRef="#br0" timeOffset="1355.812">870 103 11461,'-3'2'8326,"-10"9"-6452,-19 7-591,28-16-1172,0-1 0,1 0 0,-1 1 1,1 0-1,-1 0 0,1 0 0,0 0 0,0 1 1,0-1-1,0 1 0,0 0 0,0 0 0,1 0 1,-1 0-1,1 0 0,0 0 0,0 1 0,0-1 1,1 1-1,-1-1 0,1 1 0,-1 0 0,1 0 1,1-1-1,-1 2-111,40 5 1667,-33-8-1547,0 0 0,0 1 0,0-1 0,0 2 0,0-1 0,-1 0 0,1 1 0,-1 0 0,0 0 0,0 1 0,0-1-1,-1 1 1,0 0 0,0 0 0,1 3-120,2 0-27,3-53-20535,-9 35 11977</inkml:trace>
  <inkml:trace contextRef="#ctx0" brushRef="#br0" timeOffset="1719.401">952 178 11765,'35'5'9706,"-29"-5"-9584,0 0 0,1-1 0,-1 0 0,0-1 0,0 1-1,0-1 1,0 0 0,-1-1 0,1 1 0,0-1 0,-1 0 0,0-1 0,1 0-122,-4 4 54,-1-1 0,1 0 0,-1 0 0,0 0 0,1 0 0,-1 0 0,0 0 1,0 0-1,0 0 0,0-1 0,0 1 0,0 0 0,0-1 0,0 1 0,0-1 0,-1 1 0,1-1 0,-1 1 1,1-1-1,-1 1 0,1-1 0,-1 0 0,0 1 0,0-1 0,0 1 0,0-1 0,0 0 0,0 1 0,0-1 0,-1 0 1,1 1-1,0-1 0,-1 1 0,1-1 0,-1 1 0,0-1 0,0 1 0,1-1 0,-1 1 0,0 0 0,0-1 1,0 1-1,0 0 0,-1 0 0,1 0 0,0 0 0,0 0 0,-1 0 0,1 0 0,-1 0 0,1 0 0,0 1 0,-1-1 1,0 1-1,1-1-54,-4 2 76,0 1 0,0 0 0,0 0 0,0 0 0,1 0 0,-1 1 1,1-1-1,-1 1 0,1 1 0,0-1 0,0 0 0,1 1 0,-1 0 1,1 0-1,0 0 0,0 0 0,0 1 0,0-1 0,1 1 0,-1-1 0,1 1 1,1 0-1,-1 0 0,1 0 0,-1 0 0,1 0 0,1 0 0,-1 1 1,1-1-1,0 0 0,0 0 0,1 0 0,-1 1 0,1-1 0,0 0 1,0 0-1,1 0 0,0 0 0,0 0-76,-1-2 23,1 0 0,0-1 0,-1 1 0,1 0 0,1-1 0,-1 1 0,0-1 0,0 0 0,1 0 1,0 0-1,-1 0 0,1 0 0,0 0 0,0-1 0,0 1 0,0-1 0,0 0 0,0 0 0,0 0 0,0 0 0,1-1 0,-1 1 0,0-1 0,0 0 0,1 0 0,-1 0 1,0 0-1,0-1 0,1 1 0,-1-1 0,0 0 0,0 0 0,0 0 0,0 0 0,0-1 0,0 1 0,2-2-23,39-25-7157,-25 7-4534,-11 9 702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2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55 8260,'-4'-8'8595,"8"9"-3599,11 11-2174,80 159 726,-52-103-3145,-20-98-321,64-157-556,-79 169 200,2-4-485,-8 8-3611,-1 15-7867,-1-1 1661</inkml:trace>
  <inkml:trace contextRef="#ctx0" brushRef="#br0" timeOffset="431.805">349 210 11573,'28'5'8547,"45"-25"-5406,-75 20-3123,0 0 1,1 0-1,-1 0 0,0 0 0,1 0 0,-1 0 0,1 0 0,-1-1 0,0 1 0,1 0 1,-1-1-1,0 0 0,1 1 0,-1-1 0,1 0 0,0 0 0,-1 0 0,1 0 0,0 0 0,-1 0 1,1 0-1,0 0 0,0 0 0,0-1 0,0 1 0,0 0 0,0-1 0,0 1 0,0-1 1,1 1-1,-1-1 0,1 1 0,-1-1 0,1 0 0,-1 1 0,1-1 0,0 0 0,0 1 1,0-1-1,0 0 0,0 1 0,0-1 0,0 0 0,1 1 0,-1-1 0,1 1 0,-1-1 1,1 0-1,-1 1 0,1-1 0,0 1 0,0 0 0,0-1 0,0 1 0,0 0 0,0-1 1,0 1-1,0 0 0,1 0 0,-1 0 0,0 0 0,1 0 0,-1 0 0,0 0 0,1 0 0,0 0-17,-5 3 100,-1 0 0,0 0 0,1 0 0,-1 0 0,1 1 0,0-1 0,0 1 0,0 0 0,0 0 0,0 0 0,1 0 0,0 1 1,-1-1-1,1 0 0,0 1 0,0 0 0,1 0 0,-1-1 0,1 1 0,0 0 0,0 0 0,0 0 0,1 0 0,-1 0 0,1 0 1,0 1-1,0-1 0,0 0 0,1 0 0,-1 0 0,1 0 0,0 0 0,0 0 0,1 0 0,-1 0 0,1-1 0,0 1 0,0 0 1,0-1-1,0 0 0,1 1 0,-1-1 0,1 0 0,2 2-101,-3-3-34,0 0 0,0-1-1,0 1 1,1 0 0,-1-1 0,1 1 0,-1-1 0,1 0-1,-1 0 1,1 0 0,0 0 0,0-1 0,-1 1 0,1-1-1,0 1 1,0-1 0,0 0 0,-1 0 0,1 0 0,1-1 34,50-26-7980,-44 19 414,3 0-5093</inkml:trace>
  <inkml:trace contextRef="#ctx0" brushRef="#br0" timeOffset="832.904">681 121 13062,'-32'5'8306,"9"14"-3638,20-17-4585,1 1 0,0 0 1,0 1-1,0-1 0,1 0 1,-1 0-1,1 1 0,0-1 1,0 1-1,0-1 0,0 1 1,1 0-1,-1-1 0,1 1 1,0 0-1,0-1 0,0 1 1,1-1-1,-1 1 0,1 0 1,0-1-1,0 1 1,0-1-1,0 1 0,1-1 1,0 0-1,-1 0 0,1 1 1,0-1-1,0 0 0,1-1 1,-1 1-1,1 0 0,-1-1 1,1 1-1,0-1 0,0 0 1,3 2-84,35-14-1511,-20-13-7781,-14 15 2236,-1 1-4272</inkml:trace>
  <inkml:trace contextRef="#ctx0" brushRef="#br0" timeOffset="1102.572">775 0 12726,'5'51'11864,"12"25"-8588,1 2-2457,-16-63-1241,3 12 820,-5-22-4363,-1-5-3939,-5-6 1119,0 0-3206</inkml:trace>
  <inkml:trace contextRef="#ctx0" brushRef="#br0" timeOffset="1287.55">760 144 14807,'0'0'3874,"2"0"143,2 0-1760,2 0-944,2 0-385,2 0-111,1 0-273,0 0-272,0 0-96,-1 0-32,0 0-128,-2 0-192,0 0-224,0 0-784,0 0-945,-1-2-2049,2-3-3074,-1-3-6578</inkml:trace>
  <inkml:trace contextRef="#ctx0" brushRef="#br0" timeOffset="1938.302">431 121 9604,'18'-8'9774,"-3"6"-5527,18 33-3034,-29 7-899,-15-23-2605,11-13-167,0-1-979,-1-1-2916,0 0-4244</inkml:trace>
  <inkml:trace contextRef="#ctx0" brushRef="#br0" timeOffset="2896.924">988 131 8308,'-18'5'8709,"7"9"-3969,9-10-4565,1 0 0,0 0-1,0 0 1,0 0 0,0 1-1,1-1 1,0 0 0,0 1 0,0-1-1,0 0 1,0 0 0,1 1 0,0-1-1,0 0 1,0 0 0,0 0-1,1 0 1,0 0 0,0 0 0,1 3-175,1-5 14,-1 1 0,1-1 0,0 1 0,0-1 1,0 0-1,0 0 0,0-1 0,0 1 0,0-1 1,1 0-1,-1 0 0,0-1 0,1 1 0,-1-1 1,1 0-1,-1 0 0,1 0 0,-1-1 1,0 1-1,1-1 0,-1 0 0,0 0 0,1-1 1,-1 1-1,0-1 0,0 0-14,-1 1 2,-1 0 0,1 0 0,-1 0 0,1 0 0,-1-1 0,0 1 0,1-1 0,-1 1 0,0-1 0,0 0 0,0 0 0,0 0 0,-1 0 0,1 0 0,0 0 0,-1 0 0,1-1 0,-1 1 0,0 0 0,0-1 0,0 1 0,0-1 0,0 0 0,-1 1 0,1-1 0,-1 0 0,1 1 0,-1-1 0,0 0 0,0 1 0,-1-1 0,1 0 0,0 1 0,-1-1 0,1 0 0,-1 1 0,0-1 0,0 1 0,0-1 0,0 1 0,-1-1 0,0 0-2,0-1 5,0 1-1,0-1 1,0 0-1,0 1 0,0-1 1,-1 1-1,1 0 0,-1-1 1,0 1-1,0 0 0,0 1 1,0-1-1,0 1 0,-1-1 1,1 1-1,-1 0 0,0 0 0,0 1 1,0-1-5,-9 18-3025,14-8-1239,3-1-3900,1-4-2155</inkml:trace>
  <inkml:trace contextRef="#ctx0" brushRef="#br0" timeOffset="3329.139">1231 120 10661,'18'16'10755,"-6"7"-5816,0 63-4913,-11-68 1107,-2-23-1088,0-1-1,0 1 1,0-1 0,1 0 0,0 1-1,0-1 1,1 1 0,0-1-1,0 0 1,0 1 0,0-1 0,1 1-1,0 0 1,0 0 0,0 0-1,1 0 1,0 0 0,0 0 0,0 0-1,0 1 1,1 0 0,0-1 0,0 1-1,0 1 1,0-1 0,0 1-1,1-1 1,0 1 0,0 0 0,0 1-1,0-1 1,0 1 0,0 0 0,0 1-1,1-1 1,-1 1 0,1 0-1,3 0-44,55 15 32,-61-22-7032,-6 1-2607,-1 2-3015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2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10389,'14'10'7699,"38"-15"-5016,-51 5-2423,2 0-123,5-1 59,0 0 0,0 0 1,0-1-1,-1 0 0,1-1 1,0 1-1,-1-1 0,0-1 0,0 1 1,0-1-1,0-1 0,0 1 0,-1-1 1,0 0-1,0 0 0,0-1 1,1-2-197,-7 7 4,1 0 1,-1 0-1,1 0 0,-1 0 1,0 0-1,0 0 1,0 0-1,1-1 1,-1 1-1,0 0 1,0 0-1,-1 0 1,1 0-1,0 0 1,0 0-1,0 0 1,-1 0-1,1 0 1,-1-1-1,1 1 1,0 0-1,-1 1 1,0-1-1,1 0 1,-1 0-1,0 0 1,1 0-1,-1 0 0,0 1 1,0-1-1,0 0 1,0 1-1,0-1 1,0 0-1,0 1 1,0-1-1,0 1 1,0 0-1,0-1 1,0 1-1,0 0 1,0 0-1,0-1 1,0 1-1,-1 0-4,-52-5 135,51 5-61,0 0 1,-1 1 0,1-1-1,0 1 1,-1 0 0,1 0-1,0 0 1,0 0 0,0 1-1,0-1 1,0 1-1,0 0 1,0 0 0,0 0-1,1 0 1,-1 0 0,1 0-1,0 1 1,-1-1 0,1 1-1,0 0 1,1 0 0,-1 0-1,0 0 1,1 0 0,-1 0-1,1 0 1,0 0 0,0 0-1,1 1 1,-1-1-1,1 0 1,-1 1 0,1-1-1,0 0 1,0 1 0,0-1-1,1 1 1,-1-1 0,1 0-1,0 0 1,0 1 0,0-1-1,0 0 1,1 0 0,-1 0-1,1 0 1,0 0-1,0 0 1,0-1 0,0 1-75,1 2 42,1-1 0,-1 0 0,1 1 0,0-1 0,0-1 0,1 1 0,-1-1 0,1 0 0,-1 0 0,1 0 0,0 0 0,0-1 0,1 0 0,-1 0 0,1 0-42,52-9-2330,-44-7-2725,-5-3-4852,-8 16 9345,5-11-10846</inkml:trace>
  <inkml:trace contextRef="#ctx0" brushRef="#br0" timeOffset="570.031">291 118 10357,'20'39'10487,"-3"24"-8778,-7-23-502,-1-69-1065,-9 20-157,1 1 0,0-1 0,0 1 0,1 0 1,0-1-1,0 1 0,1 0 0,0 0 0,0 1 1,1-1-1,2-3 15,-6 11-9,1-1-1,-1 1 1,1 0-1,-1-1 1,1 1 0,0 0-1,-1-1 1,1 1 0,0 0-1,-1 0 1,1 0 0,0-1-1,-1 1 1,1 0-1,0 0 1,-1 0 0,1 0-1,0 0 1,-1 0 0,1 0-1,0 1 1,-1-1 0,1 0-1,0 0 1,-1 0-1,1 1 1,-1-1 0,1 0-1,0 1 1,-1-1 0,1 1-1,-1-1 1,1 0 0,-1 1-1,1-1 1,-1 1-1,1-1 1,-1 1 0,0 0-1,1-1 1,-1 1 0,0-1-1,1 1 1,-1 0 0,0-1-1,0 1 1,0 0-1,1-1 1,-1 1 0,0 0-1,0 0 10,13 35-168,8 20-504,-8-96 1037,-11 30-332,0 0 0,0 0 0,1 0-1,0 0 1,0 1 0,1 0 0,1-1-1,-1 1 1,2 1 0,-1-1 0,2-1-33,-6 10 4,-1-1 1,1 0 0,0 1-1,0-1 1,0 1 0,-1-1 0,1 1-1,0-1 1,0 1 0,0-1-1,0 1 1,0 0 0,0-1 0,0 1-1,0 0 1,0 0 0,0 0-1,0 0 1,0 0 0,0 0 0,0 0-1,0 0 1,0 0 0,0 1 0,0-1-1,0 0 1,0 1 0,0-1-1,-1 0 1,1 1 0,0-1 0,0 1-1,0 0 1,0-1 0,-1 1-1,1 0 1,0-1 0,-1 1 0,1 0-1,0 0 1,-1-1 0,1 1-1,-1 0 1,1 0 0,-1 0 0,0 0-1,1 0 1,-1 0 0,0 0-1,1 0-4,15 50 981,-1 45-1066,-3-108-14239,-8 1 4386</inkml:trace>
  <inkml:trace contextRef="#ctx0" brushRef="#br0" timeOffset="823.915">658 106 12278,'9'49'9844,"-1"0"-5313,2 100-4655,-12-163-15016,2 5 3767</inkml:trace>
  <inkml:trace contextRef="#ctx0" brushRef="#br0" timeOffset="1071.225">696 73 11061,'34'-21'9143,"-31"21"-9024,-1 0 0,0 1 0,0-1 0,0 1-1,1-1 1,-1 1 0,0 0 0,0 0 0,0 0 0,0 0 0,0 0 0,0 0 0,0 0 0,-1 1 0,1-1 0,0 1 0,-1-1 0,1 1 0,-1 0 0,1 0 0,-1 0 0,0 0 0,0-1 0,1 2-119,1 1 122,0 0 1,0 0-1,-1 1 1,1-1 0,-1 0-1,0 1 1,0 0 0,-1-1-1,1 1 1,-1 0 0,0 0-1,0 0 1,0 0 0,-1 0-1,0 0 1,0 0-1,0 0 1,-1 0 0,0 0-1,1 0 1,-2 0 0,1 0-1,-1-1 1,1 1 0,-1 0-1,-1-1 1,1 1 0,0-1-1,-1 0 1,0 0-1,0 0 1,-1 0 0,1 0-123,-48 1 413,38-15-2861,8-7-3830,6 7-918,1 0-4385</inkml:trace>
  <inkml:trace contextRef="#ctx0" brushRef="#br0" timeOffset="1372.006">882 1 12230,'7'13'6921,"-1"3"-3280,6 36-2387,-7-30-155,-1-3-787,10 48 993,-13-25-3560,-2-42-3759,-3-6-1885,1-2-2679</inkml:trace>
  <inkml:trace contextRef="#ctx0" brushRef="#br0" timeOffset="1657.668">872 128 11909,'10'0'9564,"1"-2"-5420,30 2-3845,-33 2-867,20 5-2032,-18-6-1731,0-1-3420,-3-1-2899</inkml:trace>
  <inkml:trace contextRef="#ctx0" brushRef="#br0" timeOffset="1958.83">1043 87 10901,'5'8'8930,"-1"16"-6582,-2-11-1260,-2-10-1045,0-1 0,0 0 0,0 1 0,0-1 0,1 0 0,-1 0 0,1 1 0,-1-1 0,1 0 0,0 0 0,0 0 0,0 1 0,0-1 0,0 0 1,0 0-1,1-1 0,-1 1 0,1 0 0,0 0 0,-1-1 0,1 1 0,0-1 0,0 1 0,0-1 0,0 0 0,0 0 0,0 0 0,0 0 0,0 0 0,0 0 0,1-1 0,-1 1 1,0-1-1,0 1 0,1-1 0,-1 0 0,0 0 0,1 0 0,-1 0 0,0 0 0,1-1 0,-1 1 0,2-1-43,-1-2-74,0 0 1,-1-1-1,1 1 0,-1 0 0,1-1 1,-1 0-1,0 0 0,0 1 0,-1-1 0,1 0 1,-1 0-1,0-1 0,0 1 0,0 0 1,0 0-1,-1-1 0,0 1 0,0-1 74,6-27-155,5 61 1497,29 222 2310,-40-249-3699,0-2 38,1 0-1,-1 1 1,1-1-1,-1 0 1,0 1 0,1-1-1,-1 1 1,0-1-1,1 0 1,-1 1-1,0-1 1,0 1 0,0-1-1,1 1 1,-1-1-1,0 1 1,0-1-1,0 1 1,0-1 0,0 1-1,0-1 1,0 1-1,0-1 1,0 1-1,0-1 1,0 1 0,0-1-1,0 1 1,0-1-1,-1 1 1,1-1-1,0 1 1,0-1-1,-1 1 1,1-1 0,0 1-1,0-1 1,-1 0-1,1 1 1,0-1-1,-1 1 1,1-1 0,-1 0-1,1 0 1,-1 1-1,1-1 1,0 0-1,-1 0 1,1 1 0,-1-1-1,1 0 1,-1 0-1,1 0 1,-1 0-1,1 0 1,-1 0 0,1 0-1,-1 0 1,1 0-1,-1 0 1,0 0-1,1 0 1,-1 0 0,1 0-1,-1 0 1,1 0-1,0-1 1,-1 1 9,-1-4-6296,1 1-2935,0 1-3167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7T02:22:2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8196,'2'-17'9064,"1"25"-4545,3 29-2503,-4-15-1773,2 0 0,0 0 1,1 0-1,1-1 0,1 0 0,6 11-243,-8-70 32,-4 24-66,0 0 0,0 0 0,1 0 0,1 0 0,0 0 0,1 1 0,1-1 0,0 1 0,1 0 0,0 0 0,1 1-1,0 0 1,1 0 34,-7 11-10,-1 1 0,0-1 0,1 1 0,-1-1 0,0 1 0,1-1 0,-1 1-1,1-1 1,-1 1 0,1 0 0,-1-1 0,1 1 0,-1-1 0,1 1 0,-1 0-1,1 0 1,0-1 0,-1 1 0,1 0 0,-1 0 0,1 0 0,0 0 0,-1 0-1,1 0 1,0 0 0,-1 0 0,1 0 0,-1 0 0,1 0 0,0 0 0,-1 0-1,1 0 1,0 0 0,-1 1 0,1-1 0,-1 0 0,1 1 0,-1-1 0,1 0-1,-1 1 1,1-1 0,-1 0 0,1 1 0,-1-1 0,1 1 0,-1-1 0,1 1-1,-1-1 1,0 1 0,1-1 0,-1 1 0,0 0 0,0-1 0,0 1 0,1-1 0,-1 1-1,0 0 1,0 0 10,12 45 53,-10-35-68,18 110 39,-10-166-27,-10 32-21,0 6 12,-1 0 1,1 0 0,1 0 0,-1 0 0,1 1 0,1-1-1,-1 0 1,1 0 0,0 1 0,0-1 0,1 1 0,0 0-1,0 0 1,1 0 0,2-4 11,-4 9 1,1 1 0,-1-1 1,0 1-1,0 0 0,1-1 0,-1 1 0,0 0 0,1 0 1,-1 1-1,0-1 0,1 0 0,-1 1 0,0 0 0,0-1 1,0 1-1,1 0 0,-1 0 0,0 0 0,0 0 0,0 0 1,-1 1-1,1-1 0,0 1 0,0-1 0,-1 1 1,1 0-1,-1-1 0,1 1 0,-1 0 0,0 0 0,1 0 1,-1 0-1,0 0 0,-1 0 0,1 1 0,0-1 0,0 0 1,-1 0-1,0 1 0,1-1 0,-1 1-1,9 65 703,-2-9-3073,-4-57-1454,-1-2-4184,0 0-2648</inkml:trace>
  <inkml:trace contextRef="#ctx0" brushRef="#br0" timeOffset="470.07">380 82 10197,'0'-1'303,"36"-22"9372,-34 22-9548,0 1 0,0-1 0,0 0 0,0 1 1,-1-1-1,1 1 0,0 0 0,0 0 0,0 0 0,0 0 0,0 0 0,0 0 0,0 0 0,0 0 1,0 1-1,0-1 0,-1 1 0,1-1 0,0 1 0,0 0 0,0 0 0,-1 0 0,1 0 0,0 0 0,-1 0 1,1 0-1,-1 1 0,0-1 0,1 0 0,-1 1 0,1 0-127,4 7 9,0 0-1,-1 0 1,0 0-1,-1 1 1,1-1-1,-2 1 1,0 0-1,0 0 1,1 10-9,10 27-1574,-66-114-28,51 66 1661,-1 0 1,0 0-1,0 0 1,0-1-1,1 2 1,-1-1-1,0 0 1,0 0-1,0 1 1,0-1-1,0 1 1,-1 0-1,1-1 1,0 1-1,0 0 1,0 0-1,0 0 1,0 1-1,0-1 1,0 0-1,0 1 1,0-1-1,0 1 1,0 0-1,0 0 1,0 0-1,0 0 1,0 0-1,0 0 1,1 0-1,-1 1 1,0-1-1,1 0 1,0 1-1,-1 0 1,1-1-1,0 1 1,-1 0-1,1 0 1,0-1-1,0 1 1,0 1-60,0-2 49,0 1 0,1 0 0,-1 0 0,0 0 0,0-1 0,1 1 0,-1 0 0,1 0 0,0 0 0,-1 0 0,1 0 0,0 0 0,0 0 0,0 0 0,1 0 0,-1 0 0,0 0 0,1 0 0,-1 0 0,1 0 0,0 0 1,-1-1-1,1 1 0,0 0 0,0 0 0,0-1 0,1 1 0,-1-1 0,0 1 0,1-1 0,-1 1 0,0-1 0,1 0 0,0 0 0,-1 1 0,1-1 0,0 0 0,-1-1 0,1 1 0,0 0 0,0 0 0,0-1 0,0 1 0,0-1 0,0 0 0,0 1 0,0-1 0,0 0 0,0 0 0,0 0 0,0-1 1,0 1-1,0 0 0,-1-1 0,1 1 0,0-1 0,0 0 0,1 0-49,33-13-2544,-26 7-1616,0-3-4082,-3 3-3155</inkml:trace>
  <inkml:trace contextRef="#ctx0" brushRef="#br0" timeOffset="833">600 0 10853,'2'35'7449,"-1"-1"-3784,15 107-2280,-16-141-1385,0 0 1,0 1-1,0-1 1,0 1-1,1-1 0,-1 1 1,0-1-1,0 0 1,0 1-1,1-1 0,-1 0 1,0 1-1,0-1 1,1 0-1,-1 1 1,0-1-1,1 0 0,-1 1 1,0-1-1,1 0 1,-1 0-1,0 0 0,1 1 1,-1-1-1,1 0 1,-1 0-1,1 0 0,-1 0 1,0 0-1,1 0 1,-1 1-1,1-1 0,-1 0 1,1 0-1,-1-1 1,0 1-1,1 0 0,-1 0 1,1 0-1,-1 0 1,1 0-1,-1 0 0,0 0 1,1-1-1,-1 1 1,0 0-1,1 0 0,-1-1 1,1 1-1,-1 0 1,0-1-1,0 1 0,1 0 1,-1-1-1,0 1 1,1 0-1,-1-1 0,0 1 1,0 0-1,0-1 1,0 1-1,1-1 1,-1 1-1,0-1 0,0 1 1,0 0-1,0-1 1,0 1-1,0-1 0,21-36-116,-18 32 31,45-64-2599,-42 68 634,-4 1-990,0 1-3452,-1-1-2405</inkml:trace>
  <inkml:trace contextRef="#ctx0" brushRef="#br0" timeOffset="1055.277">687 162 11989,'19'24'11225,"20"4"-7021,-25-40-7306,-11 1-2575,-2 7-924,1-5-5421</inkml:trace>
  <inkml:trace contextRef="#ctx0" brushRef="#br0" timeOffset="1371.755">844 140 11029,'60'-7'9577,"-58"7"-9503,0-1 0,1 1 1,-1-1-1,0 0 0,0 1 1,0-1-1,0 0 0,0-1 1,0 1-1,0 0 0,0-1 0,0 1 1,-1-1-1,1 1 0,0-1 1,-1 0-1,0 1 0,1-1 1,-1 0-1,0 0 0,0 0 1,0 0-1,0 0 0,0-1 0,0 1 1,-1 0-1,1 0 0,-1-1 1,0 1-1,1 0 0,-1 0 1,0-1-1,0 1 0,-1 0 1,1-1-1,0 1 0,-1 0 0,1-1-74,-2 1 53,1 0-1,0 1 0,-1-1 0,1 0 1,-1 1-1,0-1 0,1 1 0,-1-1 1,0 1-1,0 0 0,0 0 1,0 0-1,0 0 0,0 0 0,0 0 1,0 0-1,-1 1 0,1-1 0,0 1 1,0-1-1,-1 1 0,1 0 0,0 0 1,-1 0-1,1 0 0,0 1 0,0-1 1,-1 1-1,1-1 0,0 1 0,0 0 1,0 0-1,0 0 0,0 0 0,0 0 1,0 0-1,0 0 0,0 1 1,0-1-1,1 1 0,-1-1 0,1 1 1,-1 0-1,1 0 0,-1-1 0,1 1 1,0 0-1,0 0 0,0 0 0,0 1 1,0 0-53,-1 0 87,0 1 0,0-1 0,1 0 0,-1 1-1,1-1 1,0 1 0,0-1 0,0 1 0,0-1 0,1 1 0,-1 0 0,1-1 0,0 1 0,0 0 0,1 0 0,-1-1 0,1 1 0,-1-1 0,1 1 0,0 0 0,1-1 0,-1 1 0,1-1 0,-1 0 0,1 0 0,0 1 0,0-1 0,0 0 0,1-1 0,-1 1 0,1 0 0,-1-1 0,1 1 0,0-1 0,0 0 0,0 0 0,1 0 0,-1 0 0,0-1 0,1 1 0,-1-1 0,1 0-1,-1 0 1,1 0 0,0 0-87,55-7 517,-35-3-2762,-8-1-2971,-2-3-4362,-5 3-3892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run ./</a:t>
            </a:r>
            <a:r>
              <a:rPr lang="en-US" dirty="0" err="1"/>
              <a:t>mapexample</a:t>
            </a:r>
            <a:endParaRPr lang="en-US" dirty="0"/>
          </a:p>
          <a:p>
            <a:r>
              <a:rPr lang="en-US" baseline="0" dirty="0"/>
              <a:t>Tracer output – lots of copying!!!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FDA0-A3A8-4A97-B415-832D6F05B2B8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</p:spTree>
    <p:extLst>
      <p:ext uri="{BB962C8B-B14F-4D97-AF65-F5344CB8AC3E}">
        <p14:creationId xmlns:p14="http://schemas.microsoft.com/office/powerpoint/2010/main" val="66108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2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7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library &lt;vector&gt;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COPIES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DEMO:  make</a:t>
            </a:r>
          </a:p>
          <a:p>
            <a:r>
              <a:rPr lang="en-US" dirty="0"/>
              <a:t>./</a:t>
            </a:r>
            <a:r>
              <a:rPr lang="en-US" dirty="0" err="1"/>
              <a:t>vectorfun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vectorcap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vectorfun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3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1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6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6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uncomment </a:t>
            </a:r>
            <a:r>
              <a:rPr lang="en-US" dirty="0" err="1"/>
              <a:t>vec.reserve</a:t>
            </a:r>
            <a:r>
              <a:rPr lang="en-US" dirty="0"/>
              <a:t>(4); in vectorfun.cc</a:t>
            </a:r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vectorcap</a:t>
            </a:r>
            <a:endParaRPr lang="en-US" baseline="0" dirty="0"/>
          </a:p>
          <a:p>
            <a:r>
              <a:rPr lang="en-US" baseline="0" dirty="0"/>
              <a:t>make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run</a:t>
            </a:r>
            <a:r>
              <a:rPr lang="en-US" baseline="0" dirty="0"/>
              <a:t> ./</a:t>
            </a:r>
            <a:r>
              <a:rPr lang="en-US" baseline="0" dirty="0" err="1"/>
              <a:t>vectoriterator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6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en-US" baseline="0" dirty="0"/>
              <a:t> begin() and end() return begin and end iterators (which can be assigned and compared – at least equality).</a:t>
            </a:r>
          </a:p>
          <a:p>
            <a:r>
              <a:rPr lang="en-US" baseline="0" dirty="0"/>
              <a:t>Getting container data is done by dereferencing iterator.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template, "class" is traditional, but may see "</a:t>
            </a:r>
            <a:r>
              <a:rPr lang="en-US" dirty="0" err="1"/>
              <a:t>typename</a:t>
            </a:r>
            <a:r>
              <a:rPr lang="en-US" dirty="0"/>
              <a:t>" instead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vectoralgos</a:t>
            </a:r>
            <a:r>
              <a:rPr lang="en-US" dirty="0"/>
              <a:t> to</a:t>
            </a:r>
            <a:r>
              <a:rPr lang="en-US" baseline="0" dirty="0"/>
              <a:t> see Tracer output – lots of copying!!!</a:t>
            </a:r>
          </a:p>
          <a:p>
            <a:r>
              <a:rPr lang="en-US" dirty="0"/>
              <a:t>http://www.cplusplus.com/reference/algorithm/sort/ --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average,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linearithmic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distance between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Performs approximately </a:t>
            </a:r>
            <a:r>
              <a:rPr lang="en-US" dirty="0"/>
              <a:t>N*log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this distance) comparisons of elements, and up to that many element swaps (or moves).”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5167-E367-4FF7-8E39-CC491441FC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  <a:r>
              <a:rPr lang="en-US" baseline="0" dirty="0"/>
              <a:t>  run ./</a:t>
            </a:r>
            <a:r>
              <a:rPr lang="en-US" baseline="0" dirty="0" err="1"/>
              <a:t>listexample</a:t>
            </a:r>
            <a:endParaRPr lang="en-US" baseline="0" dirty="0"/>
          </a:p>
          <a:p>
            <a:r>
              <a:rPr lang="en-US" baseline="0" dirty="0"/>
              <a:t>Only 6 Tracers created total – no moving needed during </a:t>
            </a:r>
            <a:r>
              <a:rPr lang="en-US" baseline="0" dirty="0" err="1"/>
              <a:t>push_back</a:t>
            </a:r>
            <a:endParaRPr lang="en-US" baseline="0" dirty="0"/>
          </a:p>
          <a:p>
            <a:r>
              <a:rPr lang="en-US" baseline="0" dirty="0"/>
              <a:t>No copying/moving during sort()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FDA0-A3A8-4A97-B415-832D6F05B2B8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4/25/2018</a:t>
            </a:r>
          </a:p>
        </p:txBody>
      </p:sp>
    </p:spTree>
    <p:extLst>
      <p:ext uri="{BB962C8B-B14F-4D97-AF65-F5344CB8AC3E}">
        <p14:creationId xmlns:p14="http://schemas.microsoft.com/office/powerpoint/2010/main" val="114892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4218" y="27429"/>
            <a:ext cx="133562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L14:  C++ Templates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4216" y="27429"/>
            <a:ext cx="1335622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L14:  C++ Templates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0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9" Type="http://schemas.openxmlformats.org/officeDocument/2006/relationships/customXml" Target="../ink/ink133.xml"/><Relationship Id="rId21" Type="http://schemas.openxmlformats.org/officeDocument/2006/relationships/customXml" Target="../ink/ink124.xml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7" Type="http://schemas.openxmlformats.org/officeDocument/2006/relationships/customXml" Target="../ink/ink11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0.png"/><Relationship Id="rId29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customXml" Target="../ink/ink119.xml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32.xml"/><Relationship Id="rId40" Type="http://schemas.openxmlformats.org/officeDocument/2006/relationships/image" Target="../media/image132.png"/><Relationship Id="rId45" Type="http://schemas.openxmlformats.org/officeDocument/2006/relationships/customXml" Target="../ink/ink136.xml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10" Type="http://schemas.openxmlformats.org/officeDocument/2006/relationships/image" Target="../media/image117.png"/><Relationship Id="rId19" Type="http://schemas.openxmlformats.org/officeDocument/2006/relationships/customXml" Target="../ink/ink123.xml"/><Relationship Id="rId31" Type="http://schemas.openxmlformats.org/officeDocument/2006/relationships/customXml" Target="../ink/ink129.xml"/><Relationship Id="rId44" Type="http://schemas.openxmlformats.org/officeDocument/2006/relationships/image" Target="../media/image134.png"/><Relationship Id="rId4" Type="http://schemas.openxmlformats.org/officeDocument/2006/relationships/image" Target="../media/image114.png"/><Relationship Id="rId9" Type="http://schemas.openxmlformats.org/officeDocument/2006/relationships/customXml" Target="../ink/ink118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27.xml"/><Relationship Id="rId30" Type="http://schemas.openxmlformats.org/officeDocument/2006/relationships/image" Target="../media/image127.png"/><Relationship Id="rId35" Type="http://schemas.openxmlformats.org/officeDocument/2006/relationships/customXml" Target="../ink/ink131.xml"/><Relationship Id="rId43" Type="http://schemas.openxmlformats.org/officeDocument/2006/relationships/customXml" Target="../ink/ink135.xml"/><Relationship Id="rId8" Type="http://schemas.openxmlformats.org/officeDocument/2006/relationships/image" Target="../media/image116.png"/><Relationship Id="rId3" Type="http://schemas.openxmlformats.org/officeDocument/2006/relationships/customXml" Target="../ink/ink115.xml"/><Relationship Id="rId12" Type="http://schemas.openxmlformats.org/officeDocument/2006/relationships/image" Target="../media/image118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33" Type="http://schemas.openxmlformats.org/officeDocument/2006/relationships/customXml" Target="../ink/ink130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20" Type="http://schemas.openxmlformats.org/officeDocument/2006/relationships/image" Target="../media/image122.png"/><Relationship Id="rId41" Type="http://schemas.openxmlformats.org/officeDocument/2006/relationships/customXml" Target="../ink/ink1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3" Type="http://schemas.openxmlformats.org/officeDocument/2006/relationships/hyperlink" Target="http://www.cplusplus.com/reference/std/iterator/" TargetMode="External"/><Relationship Id="rId21" Type="http://schemas.openxmlformats.org/officeDocument/2006/relationships/image" Target="../media/image144.png"/><Relationship Id="rId7" Type="http://schemas.openxmlformats.org/officeDocument/2006/relationships/image" Target="../media/image137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1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9" Type="http://schemas.openxmlformats.org/officeDocument/2006/relationships/customXml" Target="../ink/ink164.xml"/><Relationship Id="rId21" Type="http://schemas.openxmlformats.org/officeDocument/2006/relationships/customXml" Target="../ink/ink155.xml"/><Relationship Id="rId34" Type="http://schemas.openxmlformats.org/officeDocument/2006/relationships/image" Target="../media/image160.png"/><Relationship Id="rId42" Type="http://schemas.openxmlformats.org/officeDocument/2006/relationships/image" Target="../media/image164.png"/><Relationship Id="rId47" Type="http://schemas.openxmlformats.org/officeDocument/2006/relationships/customXml" Target="../ink/ink168.xml"/><Relationship Id="rId50" Type="http://schemas.openxmlformats.org/officeDocument/2006/relationships/image" Target="../media/image168.png"/><Relationship Id="rId55" Type="http://schemas.openxmlformats.org/officeDocument/2006/relationships/customXml" Target="../ink/ink172.xml"/><Relationship Id="rId7" Type="http://schemas.openxmlformats.org/officeDocument/2006/relationships/customXml" Target="../ink/ink14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1.png"/><Relationship Id="rId29" Type="http://schemas.openxmlformats.org/officeDocument/2006/relationships/customXml" Target="../ink/ink159.xml"/><Relationship Id="rId11" Type="http://schemas.openxmlformats.org/officeDocument/2006/relationships/customXml" Target="../ink/ink150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163.xml"/><Relationship Id="rId40" Type="http://schemas.openxmlformats.org/officeDocument/2006/relationships/image" Target="../media/image163.png"/><Relationship Id="rId45" Type="http://schemas.openxmlformats.org/officeDocument/2006/relationships/customXml" Target="../ink/ink167.xml"/><Relationship Id="rId53" Type="http://schemas.openxmlformats.org/officeDocument/2006/relationships/customXml" Target="../ink/ink171.xml"/><Relationship Id="rId5" Type="http://schemas.openxmlformats.org/officeDocument/2006/relationships/customXml" Target="../ink/ink147.xml"/><Relationship Id="rId10" Type="http://schemas.openxmlformats.org/officeDocument/2006/relationships/image" Target="../media/image148.png"/><Relationship Id="rId19" Type="http://schemas.openxmlformats.org/officeDocument/2006/relationships/customXml" Target="../ink/ink154.xml"/><Relationship Id="rId31" Type="http://schemas.openxmlformats.org/officeDocument/2006/relationships/customXml" Target="../ink/ink160.xml"/><Relationship Id="rId44" Type="http://schemas.openxmlformats.org/officeDocument/2006/relationships/image" Target="../media/image165.png"/><Relationship Id="rId52" Type="http://schemas.openxmlformats.org/officeDocument/2006/relationships/image" Target="../media/image169.png"/><Relationship Id="rId4" Type="http://schemas.openxmlformats.org/officeDocument/2006/relationships/image" Target="../media/image145.png"/><Relationship Id="rId9" Type="http://schemas.openxmlformats.org/officeDocument/2006/relationships/customXml" Target="../ink/ink149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58.xml"/><Relationship Id="rId30" Type="http://schemas.openxmlformats.org/officeDocument/2006/relationships/image" Target="../media/image158.png"/><Relationship Id="rId35" Type="http://schemas.openxmlformats.org/officeDocument/2006/relationships/customXml" Target="../ink/ink162.xml"/><Relationship Id="rId43" Type="http://schemas.openxmlformats.org/officeDocument/2006/relationships/customXml" Target="../ink/ink166.xml"/><Relationship Id="rId48" Type="http://schemas.openxmlformats.org/officeDocument/2006/relationships/image" Target="../media/image167.png"/><Relationship Id="rId56" Type="http://schemas.openxmlformats.org/officeDocument/2006/relationships/image" Target="../media/image171.png"/><Relationship Id="rId8" Type="http://schemas.openxmlformats.org/officeDocument/2006/relationships/image" Target="../media/image147.png"/><Relationship Id="rId51" Type="http://schemas.openxmlformats.org/officeDocument/2006/relationships/customXml" Target="../ink/ink170.xml"/><Relationship Id="rId3" Type="http://schemas.openxmlformats.org/officeDocument/2006/relationships/customXml" Target="../ink/ink146.xml"/><Relationship Id="rId12" Type="http://schemas.openxmlformats.org/officeDocument/2006/relationships/image" Target="../media/image149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62.png"/><Relationship Id="rId46" Type="http://schemas.openxmlformats.org/officeDocument/2006/relationships/image" Target="../media/image166.png"/><Relationship Id="rId20" Type="http://schemas.openxmlformats.org/officeDocument/2006/relationships/image" Target="../media/image153.png"/><Relationship Id="rId41" Type="http://schemas.openxmlformats.org/officeDocument/2006/relationships/customXml" Target="../ink/ink165.xml"/><Relationship Id="rId54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49" Type="http://schemas.openxmlformats.org/officeDocument/2006/relationships/customXml" Target="../ink/ink16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8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9" Type="http://schemas.openxmlformats.org/officeDocument/2006/relationships/customXml" Target="../ink/ink191.xml"/><Relationship Id="rId21" Type="http://schemas.openxmlformats.org/officeDocument/2006/relationships/customXml" Target="../ink/ink182.xml"/><Relationship Id="rId34" Type="http://schemas.openxmlformats.org/officeDocument/2006/relationships/image" Target="../media/image187.png"/><Relationship Id="rId42" Type="http://schemas.openxmlformats.org/officeDocument/2006/relationships/image" Target="../media/image191.png"/><Relationship Id="rId47" Type="http://schemas.openxmlformats.org/officeDocument/2006/relationships/customXml" Target="../ink/ink195.xml"/><Relationship Id="rId50" Type="http://schemas.openxmlformats.org/officeDocument/2006/relationships/image" Target="../media/image195.png"/><Relationship Id="rId7" Type="http://schemas.openxmlformats.org/officeDocument/2006/relationships/customXml" Target="../ink/ink17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8.png"/><Relationship Id="rId29" Type="http://schemas.openxmlformats.org/officeDocument/2006/relationships/customXml" Target="../ink/ink186.xml"/><Relationship Id="rId11" Type="http://schemas.openxmlformats.org/officeDocument/2006/relationships/customXml" Target="../ink/ink177.xml"/><Relationship Id="rId24" Type="http://schemas.openxmlformats.org/officeDocument/2006/relationships/image" Target="../media/image182.png"/><Relationship Id="rId32" Type="http://schemas.openxmlformats.org/officeDocument/2006/relationships/image" Target="../media/image186.png"/><Relationship Id="rId37" Type="http://schemas.openxmlformats.org/officeDocument/2006/relationships/customXml" Target="../ink/ink190.xml"/><Relationship Id="rId40" Type="http://schemas.openxmlformats.org/officeDocument/2006/relationships/image" Target="../media/image190.png"/><Relationship Id="rId45" Type="http://schemas.openxmlformats.org/officeDocument/2006/relationships/customXml" Target="../ink/ink194.xml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28" Type="http://schemas.openxmlformats.org/officeDocument/2006/relationships/image" Target="../media/image184.png"/><Relationship Id="rId36" Type="http://schemas.openxmlformats.org/officeDocument/2006/relationships/image" Target="../media/image188.png"/><Relationship Id="rId49" Type="http://schemas.openxmlformats.org/officeDocument/2006/relationships/customXml" Target="../ink/ink196.xml"/><Relationship Id="rId10" Type="http://schemas.openxmlformats.org/officeDocument/2006/relationships/image" Target="../media/image175.png"/><Relationship Id="rId19" Type="http://schemas.openxmlformats.org/officeDocument/2006/relationships/customXml" Target="../ink/ink181.xml"/><Relationship Id="rId31" Type="http://schemas.openxmlformats.org/officeDocument/2006/relationships/customXml" Target="../ink/ink187.xml"/><Relationship Id="rId44" Type="http://schemas.openxmlformats.org/officeDocument/2006/relationships/image" Target="../media/image192.png"/><Relationship Id="rId4" Type="http://schemas.openxmlformats.org/officeDocument/2006/relationships/image" Target="../media/image172.png"/><Relationship Id="rId9" Type="http://schemas.openxmlformats.org/officeDocument/2006/relationships/customXml" Target="../ink/ink176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Relationship Id="rId27" Type="http://schemas.openxmlformats.org/officeDocument/2006/relationships/customXml" Target="../ink/ink185.xml"/><Relationship Id="rId30" Type="http://schemas.openxmlformats.org/officeDocument/2006/relationships/image" Target="../media/image185.png"/><Relationship Id="rId35" Type="http://schemas.openxmlformats.org/officeDocument/2006/relationships/customXml" Target="../ink/ink189.xml"/><Relationship Id="rId43" Type="http://schemas.openxmlformats.org/officeDocument/2006/relationships/customXml" Target="../ink/ink193.xml"/><Relationship Id="rId48" Type="http://schemas.openxmlformats.org/officeDocument/2006/relationships/image" Target="../media/image194.png"/><Relationship Id="rId8" Type="http://schemas.openxmlformats.org/officeDocument/2006/relationships/image" Target="../media/image174.png"/><Relationship Id="rId3" Type="http://schemas.openxmlformats.org/officeDocument/2006/relationships/customXml" Target="../ink/ink173.xml"/><Relationship Id="rId12" Type="http://schemas.openxmlformats.org/officeDocument/2006/relationships/image" Target="../media/image176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33" Type="http://schemas.openxmlformats.org/officeDocument/2006/relationships/customXml" Target="../ink/ink188.xml"/><Relationship Id="rId38" Type="http://schemas.openxmlformats.org/officeDocument/2006/relationships/image" Target="../media/image189.png"/><Relationship Id="rId46" Type="http://schemas.openxmlformats.org/officeDocument/2006/relationships/image" Target="../media/image193.png"/><Relationship Id="rId20" Type="http://schemas.openxmlformats.org/officeDocument/2006/relationships/image" Target="../media/image180.png"/><Relationship Id="rId41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0.xml"/><Relationship Id="rId13" Type="http://schemas.openxmlformats.org/officeDocument/2006/relationships/image" Target="../media/image201.png"/><Relationship Id="rId18" Type="http://schemas.openxmlformats.org/officeDocument/2006/relationships/customXml" Target="../ink/ink205.xml"/><Relationship Id="rId3" Type="http://schemas.openxmlformats.org/officeDocument/2006/relationships/image" Target="../media/image196.png"/><Relationship Id="rId21" Type="http://schemas.openxmlformats.org/officeDocument/2006/relationships/image" Target="../media/image205.png"/><Relationship Id="rId7" Type="http://schemas.openxmlformats.org/officeDocument/2006/relationships/image" Target="../media/image198.png"/><Relationship Id="rId12" Type="http://schemas.openxmlformats.org/officeDocument/2006/relationships/customXml" Target="../ink/ink202.xml"/><Relationship Id="rId17" Type="http://schemas.openxmlformats.org/officeDocument/2006/relationships/image" Target="../media/image203.png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0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1" Type="http://schemas.openxmlformats.org/officeDocument/2006/relationships/image" Target="../media/image200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10" Type="http://schemas.openxmlformats.org/officeDocument/2006/relationships/customXml" Target="../ink/ink201.xml"/><Relationship Id="rId19" Type="http://schemas.openxmlformats.org/officeDocument/2006/relationships/image" Target="../media/image204.png"/><Relationship Id="rId4" Type="http://schemas.openxmlformats.org/officeDocument/2006/relationships/customXml" Target="../ink/ink198.xml"/><Relationship Id="rId9" Type="http://schemas.openxmlformats.org/officeDocument/2006/relationships/image" Target="../media/image199.png"/><Relationship Id="rId14" Type="http://schemas.openxmlformats.org/officeDocument/2006/relationships/customXml" Target="../ink/ink20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0.xml"/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2" Type="http://schemas.openxmlformats.org/officeDocument/2006/relationships/customXml" Target="../ink/ink2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9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0" Type="http://schemas.openxmlformats.org/officeDocument/2006/relationships/customXml" Target="../ink/ink211.xml"/><Relationship Id="rId4" Type="http://schemas.openxmlformats.org/officeDocument/2006/relationships/customXml" Target="../ink/ink208.xml"/><Relationship Id="rId9" Type="http://schemas.openxmlformats.org/officeDocument/2006/relationships/image" Target="../media/image20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customXml" Target="../ink/ink217.xml"/><Relationship Id="rId3" Type="http://schemas.openxmlformats.org/officeDocument/2006/relationships/customXml" Target="../ink/ink212.xml"/><Relationship Id="rId7" Type="http://schemas.openxmlformats.org/officeDocument/2006/relationships/customXml" Target="../ink/ink214.xml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customXml" Target="../ink/ink216.xml"/><Relationship Id="rId5" Type="http://schemas.openxmlformats.org/officeDocument/2006/relationships/customXml" Target="../ink/ink213.xml"/><Relationship Id="rId10" Type="http://schemas.openxmlformats.org/officeDocument/2006/relationships/image" Target="../media/image214.png"/><Relationship Id="rId4" Type="http://schemas.openxmlformats.org/officeDocument/2006/relationships/image" Target="../media/image211.png"/><Relationship Id="rId9" Type="http://schemas.openxmlformats.org/officeDocument/2006/relationships/customXml" Target="../ink/ink215.xml"/><Relationship Id="rId14" Type="http://schemas.openxmlformats.org/officeDocument/2006/relationships/image" Target="../media/image21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image" Target="../media/image234.png"/><Relationship Id="rId21" Type="http://schemas.openxmlformats.org/officeDocument/2006/relationships/image" Target="../media/image225.png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7" Type="http://schemas.openxmlformats.org/officeDocument/2006/relationships/image" Target="../media/image218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1" Type="http://schemas.openxmlformats.org/officeDocument/2006/relationships/image" Target="../media/image220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233.png"/><Relationship Id="rId40" Type="http://schemas.openxmlformats.org/officeDocument/2006/relationships/customXml" Target="../ink/ink237.xml"/><Relationship Id="rId45" Type="http://schemas.openxmlformats.org/officeDocument/2006/relationships/image" Target="../media/image237.png"/><Relationship Id="rId5" Type="http://schemas.openxmlformats.org/officeDocument/2006/relationships/image" Target="../media/image217.png"/><Relationship Id="rId15" Type="http://schemas.openxmlformats.org/officeDocument/2006/relationships/image" Target="../media/image222.png"/><Relationship Id="rId23" Type="http://schemas.openxmlformats.org/officeDocument/2006/relationships/image" Target="../media/image226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10" Type="http://schemas.openxmlformats.org/officeDocument/2006/relationships/customXml" Target="../ink/ink222.xml"/><Relationship Id="rId19" Type="http://schemas.openxmlformats.org/officeDocument/2006/relationships/image" Target="../media/image224.png"/><Relationship Id="rId31" Type="http://schemas.openxmlformats.org/officeDocument/2006/relationships/image" Target="../media/image230.png"/><Relationship Id="rId44" Type="http://schemas.openxmlformats.org/officeDocument/2006/relationships/customXml" Target="../ink/ink239.xml"/><Relationship Id="rId4" Type="http://schemas.openxmlformats.org/officeDocument/2006/relationships/customXml" Target="../ink/ink219.xml"/><Relationship Id="rId9" Type="http://schemas.openxmlformats.org/officeDocument/2006/relationships/image" Target="../media/image219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228.png"/><Relationship Id="rId30" Type="http://schemas.openxmlformats.org/officeDocument/2006/relationships/customXml" Target="../ink/ink232.xml"/><Relationship Id="rId35" Type="http://schemas.openxmlformats.org/officeDocument/2006/relationships/image" Target="../media/image232.png"/><Relationship Id="rId43" Type="http://schemas.openxmlformats.org/officeDocument/2006/relationships/image" Target="../media/image236.png"/><Relationship Id="rId8" Type="http://schemas.openxmlformats.org/officeDocument/2006/relationships/customXml" Target="../ink/ink221.xml"/><Relationship Id="rId3" Type="http://schemas.openxmlformats.org/officeDocument/2006/relationships/image" Target="../media/image390.png"/><Relationship Id="rId12" Type="http://schemas.openxmlformats.org/officeDocument/2006/relationships/customXml" Target="../ink/ink223.xml"/><Relationship Id="rId17" Type="http://schemas.openxmlformats.org/officeDocument/2006/relationships/image" Target="../media/image223.png"/><Relationship Id="rId25" Type="http://schemas.openxmlformats.org/officeDocument/2006/relationships/image" Target="../media/image227.png"/><Relationship Id="rId33" Type="http://schemas.openxmlformats.org/officeDocument/2006/relationships/image" Target="../media/image231.png"/><Relationship Id="rId38" Type="http://schemas.openxmlformats.org/officeDocument/2006/relationships/customXml" Target="../ink/ink236.xml"/><Relationship Id="rId20" Type="http://schemas.openxmlformats.org/officeDocument/2006/relationships/customXml" Target="../ink/ink227.xml"/><Relationship Id="rId41" Type="http://schemas.openxmlformats.org/officeDocument/2006/relationships/image" Target="../media/image23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5.xml"/><Relationship Id="rId18" Type="http://schemas.openxmlformats.org/officeDocument/2006/relationships/image" Target="../media/image245.png"/><Relationship Id="rId26" Type="http://schemas.openxmlformats.org/officeDocument/2006/relationships/image" Target="../media/image249.png"/><Relationship Id="rId39" Type="http://schemas.openxmlformats.org/officeDocument/2006/relationships/customXml" Target="../ink/ink258.xml"/><Relationship Id="rId21" Type="http://schemas.openxmlformats.org/officeDocument/2006/relationships/customXml" Target="../ink/ink249.xml"/><Relationship Id="rId34" Type="http://schemas.openxmlformats.org/officeDocument/2006/relationships/image" Target="../media/image254.png"/><Relationship Id="rId42" Type="http://schemas.openxmlformats.org/officeDocument/2006/relationships/image" Target="../media/image258.png"/><Relationship Id="rId47" Type="http://schemas.openxmlformats.org/officeDocument/2006/relationships/customXml" Target="../ink/ink262.xml"/><Relationship Id="rId7" Type="http://schemas.openxmlformats.org/officeDocument/2006/relationships/customXml" Target="../ink/ink24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4.png"/><Relationship Id="rId29" Type="http://schemas.openxmlformats.org/officeDocument/2006/relationships/customXml" Target="../ink/ink2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customXml" Target="../ink/ink244.xml"/><Relationship Id="rId24" Type="http://schemas.openxmlformats.org/officeDocument/2006/relationships/image" Target="../media/image248.png"/><Relationship Id="rId32" Type="http://schemas.openxmlformats.org/officeDocument/2006/relationships/image" Target="../media/image253.png"/><Relationship Id="rId37" Type="http://schemas.openxmlformats.org/officeDocument/2006/relationships/customXml" Target="../ink/ink257.xml"/><Relationship Id="rId40" Type="http://schemas.openxmlformats.org/officeDocument/2006/relationships/image" Target="../media/image257.png"/><Relationship Id="rId45" Type="http://schemas.openxmlformats.org/officeDocument/2006/relationships/customXml" Target="../ink/ink261.xml"/><Relationship Id="rId5" Type="http://schemas.openxmlformats.org/officeDocument/2006/relationships/customXml" Target="../ink/ink241.xml"/><Relationship Id="rId15" Type="http://schemas.openxmlformats.org/officeDocument/2006/relationships/customXml" Target="../ink/ink246.xml"/><Relationship Id="rId23" Type="http://schemas.openxmlformats.org/officeDocument/2006/relationships/customXml" Target="../ink/ink250.xml"/><Relationship Id="rId28" Type="http://schemas.openxmlformats.org/officeDocument/2006/relationships/image" Target="../media/image251.png"/><Relationship Id="rId36" Type="http://schemas.openxmlformats.org/officeDocument/2006/relationships/image" Target="../media/image255.png"/><Relationship Id="rId10" Type="http://schemas.openxmlformats.org/officeDocument/2006/relationships/image" Target="../media/image241.png"/><Relationship Id="rId19" Type="http://schemas.openxmlformats.org/officeDocument/2006/relationships/customXml" Target="../ink/ink248.xml"/><Relationship Id="rId31" Type="http://schemas.openxmlformats.org/officeDocument/2006/relationships/customXml" Target="../ink/ink254.xml"/><Relationship Id="rId44" Type="http://schemas.openxmlformats.org/officeDocument/2006/relationships/image" Target="../media/image259.png"/><Relationship Id="rId4" Type="http://schemas.openxmlformats.org/officeDocument/2006/relationships/image" Target="../media/image238.png"/><Relationship Id="rId9" Type="http://schemas.openxmlformats.org/officeDocument/2006/relationships/customXml" Target="../ink/ink243.xml"/><Relationship Id="rId14" Type="http://schemas.openxmlformats.org/officeDocument/2006/relationships/image" Target="../media/image243.png"/><Relationship Id="rId22" Type="http://schemas.openxmlformats.org/officeDocument/2006/relationships/image" Target="../media/image247.png"/><Relationship Id="rId27" Type="http://schemas.openxmlformats.org/officeDocument/2006/relationships/customXml" Target="../ink/ink252.xml"/><Relationship Id="rId30" Type="http://schemas.openxmlformats.org/officeDocument/2006/relationships/image" Target="../media/image252.png"/><Relationship Id="rId35" Type="http://schemas.openxmlformats.org/officeDocument/2006/relationships/customXml" Target="../ink/ink256.xml"/><Relationship Id="rId43" Type="http://schemas.openxmlformats.org/officeDocument/2006/relationships/customXml" Target="../ink/ink260.xml"/><Relationship Id="rId48" Type="http://schemas.openxmlformats.org/officeDocument/2006/relationships/image" Target="../media/image262.png"/><Relationship Id="rId8" Type="http://schemas.openxmlformats.org/officeDocument/2006/relationships/image" Target="../media/image240.png"/><Relationship Id="rId3" Type="http://schemas.openxmlformats.org/officeDocument/2006/relationships/customXml" Target="../ink/ink240.xml"/><Relationship Id="rId12" Type="http://schemas.openxmlformats.org/officeDocument/2006/relationships/image" Target="../media/image242.png"/><Relationship Id="rId17" Type="http://schemas.openxmlformats.org/officeDocument/2006/relationships/customXml" Target="../ink/ink247.xml"/><Relationship Id="rId25" Type="http://schemas.openxmlformats.org/officeDocument/2006/relationships/customXml" Target="../ink/ink251.xml"/><Relationship Id="rId33" Type="http://schemas.openxmlformats.org/officeDocument/2006/relationships/customXml" Target="../ink/ink255.xml"/><Relationship Id="rId38" Type="http://schemas.openxmlformats.org/officeDocument/2006/relationships/image" Target="../media/image256.png"/><Relationship Id="rId46" Type="http://schemas.openxmlformats.org/officeDocument/2006/relationships/image" Target="../media/image261.png"/><Relationship Id="rId20" Type="http://schemas.openxmlformats.org/officeDocument/2006/relationships/image" Target="../media/image246.png"/><Relationship Id="rId41" Type="http://schemas.openxmlformats.org/officeDocument/2006/relationships/customXml" Target="../ink/ink25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8.xml"/><Relationship Id="rId18" Type="http://schemas.openxmlformats.org/officeDocument/2006/relationships/image" Target="../media/image269.png"/><Relationship Id="rId26" Type="http://schemas.openxmlformats.org/officeDocument/2006/relationships/image" Target="../media/image274.png"/><Relationship Id="rId39" Type="http://schemas.openxmlformats.org/officeDocument/2006/relationships/customXml" Target="../ink/ink281.xml"/><Relationship Id="rId21" Type="http://schemas.openxmlformats.org/officeDocument/2006/relationships/customXml" Target="../ink/ink272.xml"/><Relationship Id="rId34" Type="http://schemas.openxmlformats.org/officeDocument/2006/relationships/image" Target="../media/image278.png"/><Relationship Id="rId42" Type="http://schemas.openxmlformats.org/officeDocument/2006/relationships/image" Target="../media/image282.png"/><Relationship Id="rId7" Type="http://schemas.openxmlformats.org/officeDocument/2006/relationships/customXml" Target="../ink/ink265.xml"/><Relationship Id="rId2" Type="http://schemas.openxmlformats.org/officeDocument/2006/relationships/hyperlink" Target="http://www.cplusplus.com/reference/stl/list/" TargetMode="External"/><Relationship Id="rId16" Type="http://schemas.openxmlformats.org/officeDocument/2006/relationships/image" Target="../media/image268.png"/><Relationship Id="rId20" Type="http://schemas.openxmlformats.org/officeDocument/2006/relationships/image" Target="../media/image271.png"/><Relationship Id="rId29" Type="http://schemas.openxmlformats.org/officeDocument/2006/relationships/customXml" Target="../ink/ink276.xml"/><Relationship Id="rId41" Type="http://schemas.openxmlformats.org/officeDocument/2006/relationships/customXml" Target="../ink/ink2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1" Type="http://schemas.openxmlformats.org/officeDocument/2006/relationships/customXml" Target="../ink/ink267.xml"/><Relationship Id="rId24" Type="http://schemas.openxmlformats.org/officeDocument/2006/relationships/image" Target="../media/image273.png"/><Relationship Id="rId32" Type="http://schemas.openxmlformats.org/officeDocument/2006/relationships/image" Target="../media/image277.png"/><Relationship Id="rId37" Type="http://schemas.openxmlformats.org/officeDocument/2006/relationships/customXml" Target="../ink/ink280.xml"/><Relationship Id="rId40" Type="http://schemas.openxmlformats.org/officeDocument/2006/relationships/image" Target="../media/image281.png"/><Relationship Id="rId5" Type="http://schemas.openxmlformats.org/officeDocument/2006/relationships/customXml" Target="../ink/ink264.xml"/><Relationship Id="rId15" Type="http://schemas.openxmlformats.org/officeDocument/2006/relationships/customXml" Target="../ink/ink269.xml"/><Relationship Id="rId23" Type="http://schemas.openxmlformats.org/officeDocument/2006/relationships/customXml" Target="../ink/ink273.xml"/><Relationship Id="rId28" Type="http://schemas.openxmlformats.org/officeDocument/2006/relationships/image" Target="../media/image275.png"/><Relationship Id="rId36" Type="http://schemas.openxmlformats.org/officeDocument/2006/relationships/image" Target="../media/image279.png"/><Relationship Id="rId10" Type="http://schemas.openxmlformats.org/officeDocument/2006/relationships/image" Target="../media/image265.png"/><Relationship Id="rId19" Type="http://schemas.openxmlformats.org/officeDocument/2006/relationships/customXml" Target="../ink/ink271.xml"/><Relationship Id="rId31" Type="http://schemas.openxmlformats.org/officeDocument/2006/relationships/customXml" Target="../ink/ink277.xml"/><Relationship Id="rId4" Type="http://schemas.openxmlformats.org/officeDocument/2006/relationships/image" Target="../media/image410.png"/><Relationship Id="rId9" Type="http://schemas.openxmlformats.org/officeDocument/2006/relationships/customXml" Target="../ink/ink266.xml"/><Relationship Id="rId14" Type="http://schemas.openxmlformats.org/officeDocument/2006/relationships/image" Target="../media/image267.png"/><Relationship Id="rId22" Type="http://schemas.openxmlformats.org/officeDocument/2006/relationships/image" Target="../media/image272.png"/><Relationship Id="rId27" Type="http://schemas.openxmlformats.org/officeDocument/2006/relationships/customXml" Target="../ink/ink275.xml"/><Relationship Id="rId30" Type="http://schemas.openxmlformats.org/officeDocument/2006/relationships/image" Target="../media/image276.png"/><Relationship Id="rId35" Type="http://schemas.openxmlformats.org/officeDocument/2006/relationships/customXml" Target="../ink/ink279.xml"/><Relationship Id="rId8" Type="http://schemas.openxmlformats.org/officeDocument/2006/relationships/image" Target="../media/image264.png"/><Relationship Id="rId3" Type="http://schemas.openxmlformats.org/officeDocument/2006/relationships/customXml" Target="../ink/ink263.xml"/><Relationship Id="rId12" Type="http://schemas.openxmlformats.org/officeDocument/2006/relationships/image" Target="../media/image266.png"/><Relationship Id="rId17" Type="http://schemas.openxmlformats.org/officeDocument/2006/relationships/customXml" Target="../ink/ink270.xml"/><Relationship Id="rId25" Type="http://schemas.openxmlformats.org/officeDocument/2006/relationships/customXml" Target="../ink/ink274.xml"/><Relationship Id="rId33" Type="http://schemas.openxmlformats.org/officeDocument/2006/relationships/customXml" Target="../ink/ink278.xml"/><Relationship Id="rId38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customXml" Target="../ink/ink290.xml"/><Relationship Id="rId26" Type="http://schemas.openxmlformats.org/officeDocument/2006/relationships/customXml" Target="../ink/ink294.xml"/><Relationship Id="rId39" Type="http://schemas.openxmlformats.org/officeDocument/2006/relationships/image" Target="../media/image300.png"/><Relationship Id="rId21" Type="http://schemas.openxmlformats.org/officeDocument/2006/relationships/image" Target="../media/image291.png"/><Relationship Id="rId34" Type="http://schemas.openxmlformats.org/officeDocument/2006/relationships/customXml" Target="../ink/ink298.xml"/><Relationship Id="rId42" Type="http://schemas.openxmlformats.org/officeDocument/2006/relationships/customXml" Target="../ink/ink302.xml"/><Relationship Id="rId47" Type="http://schemas.openxmlformats.org/officeDocument/2006/relationships/image" Target="../media/image304.png"/><Relationship Id="rId50" Type="http://schemas.openxmlformats.org/officeDocument/2006/relationships/customXml" Target="../ink/ink306.xml"/><Relationship Id="rId7" Type="http://schemas.openxmlformats.org/officeDocument/2006/relationships/image" Target="../media/image284.png"/><Relationship Id="rId2" Type="http://schemas.openxmlformats.org/officeDocument/2006/relationships/hyperlink" Target="http://www.cplusplus.com/reference/stl/map/" TargetMode="External"/><Relationship Id="rId16" Type="http://schemas.openxmlformats.org/officeDocument/2006/relationships/customXml" Target="../ink/ink289.xml"/><Relationship Id="rId29" Type="http://schemas.openxmlformats.org/officeDocument/2006/relationships/image" Target="../media/image295.png"/><Relationship Id="rId11" Type="http://schemas.openxmlformats.org/officeDocument/2006/relationships/image" Target="../media/image286.png"/><Relationship Id="rId24" Type="http://schemas.openxmlformats.org/officeDocument/2006/relationships/customXml" Target="../ink/ink293.xml"/><Relationship Id="rId32" Type="http://schemas.openxmlformats.org/officeDocument/2006/relationships/customXml" Target="../ink/ink297.xml"/><Relationship Id="rId37" Type="http://schemas.openxmlformats.org/officeDocument/2006/relationships/image" Target="../media/image299.png"/><Relationship Id="rId40" Type="http://schemas.openxmlformats.org/officeDocument/2006/relationships/customXml" Target="../ink/ink301.xml"/><Relationship Id="rId45" Type="http://schemas.openxmlformats.org/officeDocument/2006/relationships/image" Target="../media/image303.png"/><Relationship Id="rId5" Type="http://schemas.openxmlformats.org/officeDocument/2006/relationships/image" Target="../media/image283.png"/><Relationship Id="rId15" Type="http://schemas.openxmlformats.org/officeDocument/2006/relationships/image" Target="../media/image288.png"/><Relationship Id="rId23" Type="http://schemas.openxmlformats.org/officeDocument/2006/relationships/image" Target="../media/image292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49" Type="http://schemas.openxmlformats.org/officeDocument/2006/relationships/image" Target="../media/image305.png"/><Relationship Id="rId10" Type="http://schemas.openxmlformats.org/officeDocument/2006/relationships/customXml" Target="../ink/ink286.xml"/><Relationship Id="rId19" Type="http://schemas.openxmlformats.org/officeDocument/2006/relationships/image" Target="../media/image290.png"/><Relationship Id="rId31" Type="http://schemas.openxmlformats.org/officeDocument/2006/relationships/image" Target="../media/image296.png"/><Relationship Id="rId44" Type="http://schemas.openxmlformats.org/officeDocument/2006/relationships/customXml" Target="../ink/ink303.xml"/><Relationship Id="rId4" Type="http://schemas.openxmlformats.org/officeDocument/2006/relationships/customXml" Target="../ink/ink283.xml"/><Relationship Id="rId9" Type="http://schemas.openxmlformats.org/officeDocument/2006/relationships/image" Target="../media/image285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294.png"/><Relationship Id="rId30" Type="http://schemas.openxmlformats.org/officeDocument/2006/relationships/customXml" Target="../ink/ink296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48" Type="http://schemas.openxmlformats.org/officeDocument/2006/relationships/customXml" Target="../ink/ink305.xml"/><Relationship Id="rId8" Type="http://schemas.openxmlformats.org/officeDocument/2006/relationships/customXml" Target="../ink/ink285.xml"/><Relationship Id="rId51" Type="http://schemas.openxmlformats.org/officeDocument/2006/relationships/image" Target="../media/image306.png"/><Relationship Id="rId3" Type="http://schemas.openxmlformats.org/officeDocument/2006/relationships/image" Target="../media/image310.png"/><Relationship Id="rId12" Type="http://schemas.openxmlformats.org/officeDocument/2006/relationships/customXml" Target="../ink/ink287.xml"/><Relationship Id="rId17" Type="http://schemas.openxmlformats.org/officeDocument/2006/relationships/image" Target="../media/image289.png"/><Relationship Id="rId25" Type="http://schemas.openxmlformats.org/officeDocument/2006/relationships/image" Target="../media/image293.png"/><Relationship Id="rId33" Type="http://schemas.openxmlformats.org/officeDocument/2006/relationships/image" Target="../media/image297.png"/><Relationship Id="rId38" Type="http://schemas.openxmlformats.org/officeDocument/2006/relationships/customXml" Target="../ink/ink300.xml"/><Relationship Id="rId46" Type="http://schemas.openxmlformats.org/officeDocument/2006/relationships/customXml" Target="../ink/ink304.xml"/><Relationship Id="rId20" Type="http://schemas.openxmlformats.org/officeDocument/2006/relationships/customXml" Target="../ink/ink291.xml"/><Relationship Id="rId41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9.png"/><Relationship Id="rId21" Type="http://schemas.openxmlformats.org/officeDocument/2006/relationships/customXml" Target="../ink/ink316.xml"/><Relationship Id="rId42" Type="http://schemas.openxmlformats.org/officeDocument/2006/relationships/image" Target="../media/image327.png"/><Relationship Id="rId47" Type="http://schemas.openxmlformats.org/officeDocument/2006/relationships/customXml" Target="../ink/ink329.xml"/><Relationship Id="rId63" Type="http://schemas.openxmlformats.org/officeDocument/2006/relationships/customXml" Target="../ink/ink337.xml"/><Relationship Id="rId68" Type="http://schemas.openxmlformats.org/officeDocument/2006/relationships/image" Target="../media/image340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4.png"/><Relationship Id="rId29" Type="http://schemas.openxmlformats.org/officeDocument/2006/relationships/customXml" Target="../ink/ink320.xml"/><Relationship Id="rId11" Type="http://schemas.openxmlformats.org/officeDocument/2006/relationships/customXml" Target="../ink/ink311.xml"/><Relationship Id="rId24" Type="http://schemas.openxmlformats.org/officeDocument/2006/relationships/image" Target="../media/image318.png"/><Relationship Id="rId32" Type="http://schemas.openxmlformats.org/officeDocument/2006/relationships/image" Target="../media/image322.png"/><Relationship Id="rId37" Type="http://schemas.openxmlformats.org/officeDocument/2006/relationships/customXml" Target="../ink/ink324.xml"/><Relationship Id="rId40" Type="http://schemas.openxmlformats.org/officeDocument/2006/relationships/image" Target="../media/image326.png"/><Relationship Id="rId45" Type="http://schemas.openxmlformats.org/officeDocument/2006/relationships/customXml" Target="../ink/ink328.xml"/><Relationship Id="rId53" Type="http://schemas.openxmlformats.org/officeDocument/2006/relationships/customXml" Target="../ink/ink332.xml"/><Relationship Id="rId58" Type="http://schemas.openxmlformats.org/officeDocument/2006/relationships/image" Target="../media/image335.png"/><Relationship Id="rId66" Type="http://schemas.openxmlformats.org/officeDocument/2006/relationships/image" Target="../media/image339.png"/><Relationship Id="rId5" Type="http://schemas.openxmlformats.org/officeDocument/2006/relationships/customXml" Target="../ink/ink308.xml"/><Relationship Id="rId61" Type="http://schemas.openxmlformats.org/officeDocument/2006/relationships/customXml" Target="../ink/ink336.xml"/><Relationship Id="rId19" Type="http://schemas.openxmlformats.org/officeDocument/2006/relationships/customXml" Target="../ink/ink315.xml"/><Relationship Id="rId14" Type="http://schemas.openxmlformats.org/officeDocument/2006/relationships/image" Target="../media/image313.png"/><Relationship Id="rId22" Type="http://schemas.openxmlformats.org/officeDocument/2006/relationships/image" Target="../media/image317.png"/><Relationship Id="rId27" Type="http://schemas.openxmlformats.org/officeDocument/2006/relationships/customXml" Target="../ink/ink319.xml"/><Relationship Id="rId30" Type="http://schemas.openxmlformats.org/officeDocument/2006/relationships/image" Target="../media/image321.png"/><Relationship Id="rId35" Type="http://schemas.openxmlformats.org/officeDocument/2006/relationships/customXml" Target="../ink/ink323.xml"/><Relationship Id="rId43" Type="http://schemas.openxmlformats.org/officeDocument/2006/relationships/customXml" Target="../ink/ink327.xml"/><Relationship Id="rId48" Type="http://schemas.openxmlformats.org/officeDocument/2006/relationships/image" Target="../media/image330.png"/><Relationship Id="rId56" Type="http://schemas.openxmlformats.org/officeDocument/2006/relationships/image" Target="../media/image334.png"/><Relationship Id="rId64" Type="http://schemas.openxmlformats.org/officeDocument/2006/relationships/image" Target="../media/image338.png"/><Relationship Id="rId69" Type="http://schemas.openxmlformats.org/officeDocument/2006/relationships/customXml" Target="../ink/ink340.xml"/><Relationship Id="rId8" Type="http://schemas.openxmlformats.org/officeDocument/2006/relationships/image" Target="../media/image309.png"/><Relationship Id="rId51" Type="http://schemas.openxmlformats.org/officeDocument/2006/relationships/customXml" Target="../ink/ink331.xml"/><Relationship Id="rId72" Type="http://schemas.openxmlformats.org/officeDocument/2006/relationships/image" Target="../media/image342.png"/><Relationship Id="rId3" Type="http://schemas.openxmlformats.org/officeDocument/2006/relationships/customXml" Target="../ink/ink307.xml"/><Relationship Id="rId12" Type="http://schemas.openxmlformats.org/officeDocument/2006/relationships/image" Target="../media/image312.png"/><Relationship Id="rId17" Type="http://schemas.openxmlformats.org/officeDocument/2006/relationships/customXml" Target="../ink/ink314.xml"/><Relationship Id="rId25" Type="http://schemas.openxmlformats.org/officeDocument/2006/relationships/customXml" Target="../ink/ink318.xml"/><Relationship Id="rId33" Type="http://schemas.openxmlformats.org/officeDocument/2006/relationships/customXml" Target="../ink/ink322.xml"/><Relationship Id="rId38" Type="http://schemas.openxmlformats.org/officeDocument/2006/relationships/image" Target="../media/image325.png"/><Relationship Id="rId46" Type="http://schemas.openxmlformats.org/officeDocument/2006/relationships/image" Target="../media/image329.png"/><Relationship Id="rId59" Type="http://schemas.openxmlformats.org/officeDocument/2006/relationships/customXml" Target="../ink/ink335.xml"/><Relationship Id="rId67" Type="http://schemas.openxmlformats.org/officeDocument/2006/relationships/customXml" Target="../ink/ink339.xml"/><Relationship Id="rId20" Type="http://schemas.openxmlformats.org/officeDocument/2006/relationships/image" Target="../media/image316.png"/><Relationship Id="rId41" Type="http://schemas.openxmlformats.org/officeDocument/2006/relationships/customXml" Target="../ink/ink326.xml"/><Relationship Id="rId54" Type="http://schemas.openxmlformats.org/officeDocument/2006/relationships/image" Target="../media/image333.png"/><Relationship Id="rId62" Type="http://schemas.openxmlformats.org/officeDocument/2006/relationships/image" Target="../media/image337.png"/><Relationship Id="rId70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5" Type="http://schemas.openxmlformats.org/officeDocument/2006/relationships/customXml" Target="../ink/ink313.xml"/><Relationship Id="rId23" Type="http://schemas.openxmlformats.org/officeDocument/2006/relationships/customXml" Target="../ink/ink317.xml"/><Relationship Id="rId28" Type="http://schemas.openxmlformats.org/officeDocument/2006/relationships/image" Target="../media/image320.png"/><Relationship Id="rId36" Type="http://schemas.openxmlformats.org/officeDocument/2006/relationships/image" Target="../media/image324.png"/><Relationship Id="rId49" Type="http://schemas.openxmlformats.org/officeDocument/2006/relationships/customXml" Target="../ink/ink330.xml"/><Relationship Id="rId57" Type="http://schemas.openxmlformats.org/officeDocument/2006/relationships/customXml" Target="../ink/ink334.xml"/><Relationship Id="rId10" Type="http://schemas.openxmlformats.org/officeDocument/2006/relationships/image" Target="../media/image311.png"/><Relationship Id="rId31" Type="http://schemas.openxmlformats.org/officeDocument/2006/relationships/customXml" Target="../ink/ink321.xml"/><Relationship Id="rId44" Type="http://schemas.openxmlformats.org/officeDocument/2006/relationships/image" Target="../media/image328.png"/><Relationship Id="rId52" Type="http://schemas.openxmlformats.org/officeDocument/2006/relationships/image" Target="../media/image332.png"/><Relationship Id="rId60" Type="http://schemas.openxmlformats.org/officeDocument/2006/relationships/image" Target="../media/image336.png"/><Relationship Id="rId65" Type="http://schemas.openxmlformats.org/officeDocument/2006/relationships/customXml" Target="../ink/ink338.xml"/><Relationship Id="rId4" Type="http://schemas.openxmlformats.org/officeDocument/2006/relationships/image" Target="../media/image307.png"/><Relationship Id="rId9" Type="http://schemas.openxmlformats.org/officeDocument/2006/relationships/customXml" Target="../ink/ink310.xml"/><Relationship Id="rId13" Type="http://schemas.openxmlformats.org/officeDocument/2006/relationships/customXml" Target="../ink/ink312.xml"/><Relationship Id="rId18" Type="http://schemas.openxmlformats.org/officeDocument/2006/relationships/image" Target="../media/image315.png"/><Relationship Id="rId39" Type="http://schemas.openxmlformats.org/officeDocument/2006/relationships/customXml" Target="../ink/ink325.xml"/><Relationship Id="rId34" Type="http://schemas.openxmlformats.org/officeDocument/2006/relationships/image" Target="../media/image323.png"/><Relationship Id="rId50" Type="http://schemas.openxmlformats.org/officeDocument/2006/relationships/image" Target="../media/image331.png"/><Relationship Id="rId55" Type="http://schemas.openxmlformats.org/officeDocument/2006/relationships/customXml" Target="../ink/ink3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6.xml"/><Relationship Id="rId13" Type="http://schemas.openxmlformats.org/officeDocument/2006/relationships/image" Target="../media/image349.png"/><Relationship Id="rId18" Type="http://schemas.openxmlformats.org/officeDocument/2006/relationships/customXml" Target="../ink/ink351.xml"/><Relationship Id="rId3" Type="http://schemas.openxmlformats.org/officeDocument/2006/relationships/image" Target="../media/image344.png"/><Relationship Id="rId21" Type="http://schemas.openxmlformats.org/officeDocument/2006/relationships/image" Target="../media/image353.png"/><Relationship Id="rId7" Type="http://schemas.openxmlformats.org/officeDocument/2006/relationships/image" Target="../media/image346.png"/><Relationship Id="rId12" Type="http://schemas.openxmlformats.org/officeDocument/2006/relationships/customXml" Target="../ink/ink348.xml"/><Relationship Id="rId17" Type="http://schemas.openxmlformats.org/officeDocument/2006/relationships/image" Target="../media/image351.png"/><Relationship Id="rId2" Type="http://schemas.openxmlformats.org/officeDocument/2006/relationships/customXml" Target="../ink/ink343.xml"/><Relationship Id="rId16" Type="http://schemas.openxmlformats.org/officeDocument/2006/relationships/customXml" Target="../ink/ink350.xml"/><Relationship Id="rId20" Type="http://schemas.openxmlformats.org/officeDocument/2006/relationships/customXml" Target="../ink/ink3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5.xml"/><Relationship Id="rId11" Type="http://schemas.openxmlformats.org/officeDocument/2006/relationships/image" Target="../media/image348.png"/><Relationship Id="rId5" Type="http://schemas.openxmlformats.org/officeDocument/2006/relationships/image" Target="../media/image345.png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10" Type="http://schemas.openxmlformats.org/officeDocument/2006/relationships/customXml" Target="../ink/ink347.xml"/><Relationship Id="rId19" Type="http://schemas.openxmlformats.org/officeDocument/2006/relationships/image" Target="../media/image352.png"/><Relationship Id="rId4" Type="http://schemas.openxmlformats.org/officeDocument/2006/relationships/customXml" Target="../ink/ink344.xml"/><Relationship Id="rId9" Type="http://schemas.openxmlformats.org/officeDocument/2006/relationships/image" Target="../media/image347.png"/><Relationship Id="rId14" Type="http://schemas.openxmlformats.org/officeDocument/2006/relationships/customXml" Target="../ink/ink349.xml"/><Relationship Id="rId22" Type="http://schemas.openxmlformats.org/officeDocument/2006/relationships/customXml" Target="../ink/ink3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6.xml"/><Relationship Id="rId21" Type="http://schemas.openxmlformats.org/officeDocument/2006/relationships/image" Target="../media/image364.png"/><Relationship Id="rId42" Type="http://schemas.openxmlformats.org/officeDocument/2006/relationships/customXml" Target="../ink/ink374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87.xml"/><Relationship Id="rId7" Type="http://schemas.openxmlformats.org/officeDocument/2006/relationships/image" Target="../media/image357.png"/><Relationship Id="rId71" Type="http://schemas.openxmlformats.org/officeDocument/2006/relationships/image" Target="../media/image389.png"/><Relationship Id="rId2" Type="http://schemas.openxmlformats.org/officeDocument/2006/relationships/customXml" Target="../ink/ink354.xml"/><Relationship Id="rId16" Type="http://schemas.openxmlformats.org/officeDocument/2006/relationships/customXml" Target="../ink/ink361.xml"/><Relationship Id="rId29" Type="http://schemas.openxmlformats.org/officeDocument/2006/relationships/image" Target="../media/image368.png"/><Relationship Id="rId11" Type="http://schemas.openxmlformats.org/officeDocument/2006/relationships/image" Target="../media/image359.png"/><Relationship Id="rId24" Type="http://schemas.openxmlformats.org/officeDocument/2006/relationships/customXml" Target="../ink/ink365.xml"/><Relationship Id="rId32" Type="http://schemas.openxmlformats.org/officeDocument/2006/relationships/customXml" Target="../ink/ink369.xml"/><Relationship Id="rId37" Type="http://schemas.openxmlformats.org/officeDocument/2006/relationships/image" Target="../media/image372.png"/><Relationship Id="rId40" Type="http://schemas.openxmlformats.org/officeDocument/2006/relationships/customXml" Target="../ink/ink373.xml"/><Relationship Id="rId45" Type="http://schemas.openxmlformats.org/officeDocument/2006/relationships/image" Target="../media/image376.png"/><Relationship Id="rId53" Type="http://schemas.openxmlformats.org/officeDocument/2006/relationships/image" Target="../media/image380.png"/><Relationship Id="rId58" Type="http://schemas.openxmlformats.org/officeDocument/2006/relationships/customXml" Target="../ink/ink382.xml"/><Relationship Id="rId66" Type="http://schemas.openxmlformats.org/officeDocument/2006/relationships/customXml" Target="../ink/ink386.xml"/><Relationship Id="rId5" Type="http://schemas.openxmlformats.org/officeDocument/2006/relationships/image" Target="../media/image356.png"/><Relationship Id="rId61" Type="http://schemas.openxmlformats.org/officeDocument/2006/relationships/image" Target="../media/image384.png"/><Relationship Id="rId19" Type="http://schemas.openxmlformats.org/officeDocument/2006/relationships/image" Target="../media/image363.png"/><Relationship Id="rId14" Type="http://schemas.openxmlformats.org/officeDocument/2006/relationships/customXml" Target="../ink/ink360.xml"/><Relationship Id="rId22" Type="http://schemas.openxmlformats.org/officeDocument/2006/relationships/customXml" Target="../ink/ink364.xml"/><Relationship Id="rId27" Type="http://schemas.openxmlformats.org/officeDocument/2006/relationships/image" Target="../media/image367.png"/><Relationship Id="rId30" Type="http://schemas.openxmlformats.org/officeDocument/2006/relationships/customXml" Target="../ink/ink368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48" Type="http://schemas.openxmlformats.org/officeDocument/2006/relationships/customXml" Target="../ink/ink377.xml"/><Relationship Id="rId56" Type="http://schemas.openxmlformats.org/officeDocument/2006/relationships/customXml" Target="../ink/ink381.xml"/><Relationship Id="rId64" Type="http://schemas.openxmlformats.org/officeDocument/2006/relationships/customXml" Target="../ink/ink385.xml"/><Relationship Id="rId69" Type="http://schemas.openxmlformats.org/officeDocument/2006/relationships/image" Target="../media/image388.png"/><Relationship Id="rId8" Type="http://schemas.openxmlformats.org/officeDocument/2006/relationships/customXml" Target="../ink/ink357.xml"/><Relationship Id="rId51" Type="http://schemas.openxmlformats.org/officeDocument/2006/relationships/image" Target="../media/image379.png"/><Relationship Id="rId3" Type="http://schemas.openxmlformats.org/officeDocument/2006/relationships/image" Target="../media/image355.png"/><Relationship Id="rId12" Type="http://schemas.openxmlformats.org/officeDocument/2006/relationships/customXml" Target="../ink/ink359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72.xml"/><Relationship Id="rId46" Type="http://schemas.openxmlformats.org/officeDocument/2006/relationships/customXml" Target="../ink/ink376.xml"/><Relationship Id="rId59" Type="http://schemas.openxmlformats.org/officeDocument/2006/relationships/image" Target="../media/image383.png"/><Relationship Id="rId67" Type="http://schemas.openxmlformats.org/officeDocument/2006/relationships/image" Target="../media/image387.png"/><Relationship Id="rId20" Type="http://schemas.openxmlformats.org/officeDocument/2006/relationships/customXml" Target="../ink/ink363.xml"/><Relationship Id="rId41" Type="http://schemas.openxmlformats.org/officeDocument/2006/relationships/image" Target="../media/image374.png"/><Relationship Id="rId54" Type="http://schemas.openxmlformats.org/officeDocument/2006/relationships/customXml" Target="../ink/ink380.xml"/><Relationship Id="rId62" Type="http://schemas.openxmlformats.org/officeDocument/2006/relationships/customXml" Target="../ink/ink384.xml"/><Relationship Id="rId70" Type="http://schemas.openxmlformats.org/officeDocument/2006/relationships/customXml" Target="../ink/ink3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6.xml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67.xml"/><Relationship Id="rId36" Type="http://schemas.openxmlformats.org/officeDocument/2006/relationships/customXml" Target="../ink/ink371.xml"/><Relationship Id="rId49" Type="http://schemas.openxmlformats.org/officeDocument/2006/relationships/image" Target="../media/image378.png"/><Relationship Id="rId57" Type="http://schemas.openxmlformats.org/officeDocument/2006/relationships/image" Target="../media/image382.png"/><Relationship Id="rId10" Type="http://schemas.openxmlformats.org/officeDocument/2006/relationships/customXml" Target="../ink/ink358.xml"/><Relationship Id="rId31" Type="http://schemas.openxmlformats.org/officeDocument/2006/relationships/image" Target="../media/image369.png"/><Relationship Id="rId44" Type="http://schemas.openxmlformats.org/officeDocument/2006/relationships/customXml" Target="../ink/ink375.xml"/><Relationship Id="rId52" Type="http://schemas.openxmlformats.org/officeDocument/2006/relationships/customXml" Target="../ink/ink379.xml"/><Relationship Id="rId60" Type="http://schemas.openxmlformats.org/officeDocument/2006/relationships/customXml" Target="../ink/ink383.xml"/><Relationship Id="rId65" Type="http://schemas.openxmlformats.org/officeDocument/2006/relationships/image" Target="../media/image386.png"/><Relationship Id="rId4" Type="http://schemas.openxmlformats.org/officeDocument/2006/relationships/customXml" Target="../ink/ink355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62.xml"/><Relationship Id="rId39" Type="http://schemas.openxmlformats.org/officeDocument/2006/relationships/image" Target="../media/image373.png"/><Relationship Id="rId34" Type="http://schemas.openxmlformats.org/officeDocument/2006/relationships/customXml" Target="../ink/ink370.xml"/><Relationship Id="rId50" Type="http://schemas.openxmlformats.org/officeDocument/2006/relationships/customXml" Target="../ink/ink378.xml"/><Relationship Id="rId55" Type="http://schemas.openxmlformats.org/officeDocument/2006/relationships/image" Target="../media/image3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png"/><Relationship Id="rId13" Type="http://schemas.openxmlformats.org/officeDocument/2006/relationships/customXml" Target="../ink/ink400.xml"/><Relationship Id="rId18" Type="http://schemas.openxmlformats.org/officeDocument/2006/relationships/image" Target="../media/image403.png"/><Relationship Id="rId26" Type="http://schemas.openxmlformats.org/officeDocument/2006/relationships/image" Target="../media/image407.png"/><Relationship Id="rId3" Type="http://schemas.openxmlformats.org/officeDocument/2006/relationships/customXml" Target="../ink/ink395.xml"/><Relationship Id="rId21" Type="http://schemas.openxmlformats.org/officeDocument/2006/relationships/customXml" Target="../ink/ink404.xml"/><Relationship Id="rId7" Type="http://schemas.openxmlformats.org/officeDocument/2006/relationships/customXml" Target="../ink/ink397.xml"/><Relationship Id="rId12" Type="http://schemas.openxmlformats.org/officeDocument/2006/relationships/image" Target="../media/image400.png"/><Relationship Id="rId17" Type="http://schemas.openxmlformats.org/officeDocument/2006/relationships/customXml" Target="../ink/ink402.xml"/><Relationship Id="rId25" Type="http://schemas.openxmlformats.org/officeDocument/2006/relationships/customXml" Target="../ink/ink406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02.png"/><Relationship Id="rId20" Type="http://schemas.openxmlformats.org/officeDocument/2006/relationships/image" Target="../media/image4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7.png"/><Relationship Id="rId11" Type="http://schemas.openxmlformats.org/officeDocument/2006/relationships/customXml" Target="../ink/ink399.xml"/><Relationship Id="rId24" Type="http://schemas.openxmlformats.org/officeDocument/2006/relationships/image" Target="../media/image406.png"/><Relationship Id="rId5" Type="http://schemas.openxmlformats.org/officeDocument/2006/relationships/customXml" Target="../ink/ink396.xml"/><Relationship Id="rId15" Type="http://schemas.openxmlformats.org/officeDocument/2006/relationships/customXml" Target="../ink/ink401.xml"/><Relationship Id="rId23" Type="http://schemas.openxmlformats.org/officeDocument/2006/relationships/customXml" Target="../ink/ink405.xml"/><Relationship Id="rId28" Type="http://schemas.openxmlformats.org/officeDocument/2006/relationships/image" Target="../media/image408.png"/><Relationship Id="rId10" Type="http://schemas.openxmlformats.org/officeDocument/2006/relationships/image" Target="../media/image399.png"/><Relationship Id="rId19" Type="http://schemas.openxmlformats.org/officeDocument/2006/relationships/customXml" Target="../ink/ink403.xml"/><Relationship Id="rId4" Type="http://schemas.openxmlformats.org/officeDocument/2006/relationships/image" Target="../media/image396.png"/><Relationship Id="rId9" Type="http://schemas.openxmlformats.org/officeDocument/2006/relationships/customXml" Target="../ink/ink398.xml"/><Relationship Id="rId14" Type="http://schemas.openxmlformats.org/officeDocument/2006/relationships/image" Target="../media/image401.png"/><Relationship Id="rId22" Type="http://schemas.openxmlformats.org/officeDocument/2006/relationships/image" Target="../media/image405.png"/><Relationship Id="rId27" Type="http://schemas.openxmlformats.org/officeDocument/2006/relationships/customXml" Target="../ink/ink40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8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4.png"/><Relationship Id="rId14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customXml" Target="../ink/ink34.xml"/><Relationship Id="rId42" Type="http://schemas.openxmlformats.org/officeDocument/2006/relationships/image" Target="../media/image43.png"/><Relationship Id="rId47" Type="http://schemas.openxmlformats.org/officeDocument/2006/relationships/customXml" Target="../ink/ink47.xml"/><Relationship Id="rId63" Type="http://schemas.openxmlformats.org/officeDocument/2006/relationships/customXml" Target="../ink/ink55.xml"/><Relationship Id="rId68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9" Type="http://schemas.openxmlformats.org/officeDocument/2006/relationships/customXml" Target="../ink/ink38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42.xml"/><Relationship Id="rId40" Type="http://schemas.openxmlformats.org/officeDocument/2006/relationships/image" Target="../media/image42.png"/><Relationship Id="rId45" Type="http://schemas.openxmlformats.org/officeDocument/2006/relationships/customXml" Target="../ink/ink46.xml"/><Relationship Id="rId53" Type="http://schemas.openxmlformats.org/officeDocument/2006/relationships/customXml" Target="../ink/ink50.xml"/><Relationship Id="rId58" Type="http://schemas.openxmlformats.org/officeDocument/2006/relationships/image" Target="../media/image51.png"/><Relationship Id="rId66" Type="http://schemas.openxmlformats.org/officeDocument/2006/relationships/image" Target="../media/image55.png"/><Relationship Id="rId74" Type="http://schemas.openxmlformats.org/officeDocument/2006/relationships/image" Target="../media/image59.png"/><Relationship Id="rId5" Type="http://schemas.openxmlformats.org/officeDocument/2006/relationships/customXml" Target="../ink/ink27.xml"/><Relationship Id="rId61" Type="http://schemas.openxmlformats.org/officeDocument/2006/relationships/customXml" Target="../ink/ink54.xml"/><Relationship Id="rId19" Type="http://schemas.openxmlformats.org/officeDocument/2006/relationships/customXml" Target="../ink/ink33.xml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openxmlformats.org/officeDocument/2006/relationships/customXml" Target="../ink/ink37.xml"/><Relationship Id="rId30" Type="http://schemas.openxmlformats.org/officeDocument/2006/relationships/image" Target="../media/image37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6.png"/><Relationship Id="rId56" Type="http://schemas.openxmlformats.org/officeDocument/2006/relationships/image" Target="../media/image50.png"/><Relationship Id="rId64" Type="http://schemas.openxmlformats.org/officeDocument/2006/relationships/image" Target="../media/image54.png"/><Relationship Id="rId69" Type="http://schemas.openxmlformats.org/officeDocument/2006/relationships/customXml" Target="../ink/ink58.xml"/><Relationship Id="rId77" Type="http://schemas.openxmlformats.org/officeDocument/2006/relationships/customXml" Target="../ink/ink62.xml"/><Relationship Id="rId8" Type="http://schemas.openxmlformats.org/officeDocument/2006/relationships/image" Target="../media/image270.png"/><Relationship Id="rId51" Type="http://schemas.openxmlformats.org/officeDocument/2006/relationships/customXml" Target="../ink/ink49.xml"/><Relationship Id="rId72" Type="http://schemas.openxmlformats.org/officeDocument/2006/relationships/image" Target="../media/image58.png"/><Relationship Id="rId3" Type="http://schemas.openxmlformats.org/officeDocument/2006/relationships/customXml" Target="../ink/ink26.xml"/><Relationship Id="rId12" Type="http://schemas.openxmlformats.org/officeDocument/2006/relationships/image" Target="../media/image29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1.png"/><Relationship Id="rId46" Type="http://schemas.openxmlformats.org/officeDocument/2006/relationships/image" Target="../media/image45.png"/><Relationship Id="rId59" Type="http://schemas.openxmlformats.org/officeDocument/2006/relationships/customXml" Target="../ink/ink53.xml"/><Relationship Id="rId67" Type="http://schemas.openxmlformats.org/officeDocument/2006/relationships/customXml" Target="../ink/ink57.xml"/><Relationship Id="rId20" Type="http://schemas.openxmlformats.org/officeDocument/2006/relationships/image" Target="../media/image32.png"/><Relationship Id="rId41" Type="http://schemas.openxmlformats.org/officeDocument/2006/relationships/customXml" Target="../ink/ink44.xml"/><Relationship Id="rId54" Type="http://schemas.openxmlformats.org/officeDocument/2006/relationships/image" Target="../media/image49.png"/><Relationship Id="rId62" Type="http://schemas.openxmlformats.org/officeDocument/2006/relationships/image" Target="../media/image53.png"/><Relationship Id="rId70" Type="http://schemas.openxmlformats.org/officeDocument/2006/relationships/image" Target="../media/image57.png"/><Relationship Id="rId75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49" Type="http://schemas.openxmlformats.org/officeDocument/2006/relationships/customXml" Target="../ink/ink48.xml"/><Relationship Id="rId57" Type="http://schemas.openxmlformats.org/officeDocument/2006/relationships/customXml" Target="../ink/ink52.xml"/><Relationship Id="rId31" Type="http://schemas.openxmlformats.org/officeDocument/2006/relationships/customXml" Target="../ink/ink39.xml"/><Relationship Id="rId44" Type="http://schemas.openxmlformats.org/officeDocument/2006/relationships/image" Target="../media/image44.png"/><Relationship Id="rId52" Type="http://schemas.openxmlformats.org/officeDocument/2006/relationships/image" Target="../media/image48.png"/><Relationship Id="rId60" Type="http://schemas.openxmlformats.org/officeDocument/2006/relationships/image" Target="../media/image52.png"/><Relationship Id="rId65" Type="http://schemas.openxmlformats.org/officeDocument/2006/relationships/customXml" Target="../ink/ink56.xml"/><Relationship Id="rId73" Type="http://schemas.openxmlformats.org/officeDocument/2006/relationships/customXml" Target="../ink/ink60.xml"/><Relationship Id="rId78" Type="http://schemas.openxmlformats.org/officeDocument/2006/relationships/image" Target="../media/image61.png"/><Relationship Id="rId4" Type="http://schemas.openxmlformats.org/officeDocument/2006/relationships/image" Target="../media/image250.png"/><Relationship Id="rId9" Type="http://schemas.openxmlformats.org/officeDocument/2006/relationships/customXml" Target="../ink/ink29.xml"/><Relationship Id="rId13" Type="http://schemas.openxmlformats.org/officeDocument/2006/relationships/customXml" Target="../ink/ink30.xml"/><Relationship Id="rId18" Type="http://schemas.openxmlformats.org/officeDocument/2006/relationships/image" Target="../media/image31.png"/><Relationship Id="rId39" Type="http://schemas.openxmlformats.org/officeDocument/2006/relationships/customXml" Target="../ink/ink43.xml"/><Relationship Id="rId34" Type="http://schemas.openxmlformats.org/officeDocument/2006/relationships/image" Target="../media/image39.png"/><Relationship Id="rId50" Type="http://schemas.openxmlformats.org/officeDocument/2006/relationships/image" Target="../media/image47.png"/><Relationship Id="rId55" Type="http://schemas.openxmlformats.org/officeDocument/2006/relationships/customXml" Target="../ink/ink51.xml"/><Relationship Id="rId76" Type="http://schemas.openxmlformats.org/officeDocument/2006/relationships/image" Target="../media/image60.png"/><Relationship Id="rId7" Type="http://schemas.openxmlformats.org/officeDocument/2006/relationships/customXml" Target="../ink/ink28.xml"/><Relationship Id="rId71" Type="http://schemas.openxmlformats.org/officeDocument/2006/relationships/customXml" Target="../ink/ink5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34" Type="http://schemas.openxmlformats.org/officeDocument/2006/relationships/image" Target="../media/image77.png"/><Relationship Id="rId7" Type="http://schemas.openxmlformats.org/officeDocument/2006/relationships/customXml" Target="../ink/ink65.xml"/><Relationship Id="rId12" Type="http://schemas.openxmlformats.org/officeDocument/2006/relationships/image" Target="../media/image66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2" Type="http://schemas.openxmlformats.org/officeDocument/2006/relationships/hyperlink" Target="http://www.cplusplus.com/reference/stl/vector/vector/" TargetMode="Externa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67.xml"/><Relationship Id="rId24" Type="http://schemas.openxmlformats.org/officeDocument/2006/relationships/image" Target="../media/image72.png"/><Relationship Id="rId32" Type="http://schemas.openxmlformats.org/officeDocument/2006/relationships/image" Target="../media/image76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74.png"/><Relationship Id="rId36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customXml" Target="../ink/ink71.xml"/><Relationship Id="rId31" Type="http://schemas.openxmlformats.org/officeDocument/2006/relationships/customXml" Target="../ink/ink77.xml"/><Relationship Id="rId4" Type="http://schemas.openxmlformats.org/officeDocument/2006/relationships/image" Target="../media/image62.png"/><Relationship Id="rId9" Type="http://schemas.openxmlformats.org/officeDocument/2006/relationships/customXml" Target="../ink/ink66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75.xml"/><Relationship Id="rId30" Type="http://schemas.openxmlformats.org/officeDocument/2006/relationships/image" Target="../media/image75.png"/><Relationship Id="rId35" Type="http://schemas.openxmlformats.org/officeDocument/2006/relationships/customXml" Target="../ink/ink79.xml"/><Relationship Id="rId8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21" Type="http://schemas.openxmlformats.org/officeDocument/2006/relationships/customXml" Target="../ink/ink89.xml"/><Relationship Id="rId42" Type="http://schemas.openxmlformats.org/officeDocument/2006/relationships/image" Target="../media/image98.png"/><Relationship Id="rId47" Type="http://schemas.openxmlformats.org/officeDocument/2006/relationships/customXml" Target="../ink/ink102.xml"/><Relationship Id="rId63" Type="http://schemas.openxmlformats.org/officeDocument/2006/relationships/customXml" Target="../ink/ink110.xml"/><Relationship Id="rId68" Type="http://schemas.openxmlformats.org/officeDocument/2006/relationships/image" Target="../media/image111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5.png"/><Relationship Id="rId29" Type="http://schemas.openxmlformats.org/officeDocument/2006/relationships/customXml" Target="../ink/ink93.xml"/><Relationship Id="rId11" Type="http://schemas.openxmlformats.org/officeDocument/2006/relationships/customXml" Target="../ink/ink84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97.xml"/><Relationship Id="rId40" Type="http://schemas.openxmlformats.org/officeDocument/2006/relationships/image" Target="../media/image97.png"/><Relationship Id="rId45" Type="http://schemas.openxmlformats.org/officeDocument/2006/relationships/customXml" Target="../ink/ink101.xml"/><Relationship Id="rId53" Type="http://schemas.openxmlformats.org/officeDocument/2006/relationships/customXml" Target="../ink/ink105.xml"/><Relationship Id="rId58" Type="http://schemas.openxmlformats.org/officeDocument/2006/relationships/image" Target="../media/image106.png"/><Relationship Id="rId66" Type="http://schemas.openxmlformats.org/officeDocument/2006/relationships/image" Target="../media/image110.png"/><Relationship Id="rId5" Type="http://schemas.openxmlformats.org/officeDocument/2006/relationships/customXml" Target="../ink/ink81.xml"/><Relationship Id="rId61" Type="http://schemas.openxmlformats.org/officeDocument/2006/relationships/customXml" Target="../ink/ink109.xml"/><Relationship Id="rId19" Type="http://schemas.openxmlformats.org/officeDocument/2006/relationships/customXml" Target="../ink/ink8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92.xml"/><Relationship Id="rId30" Type="http://schemas.openxmlformats.org/officeDocument/2006/relationships/image" Target="../media/image92.png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image" Target="../media/image101.png"/><Relationship Id="rId56" Type="http://schemas.openxmlformats.org/officeDocument/2006/relationships/image" Target="../media/image105.png"/><Relationship Id="rId64" Type="http://schemas.openxmlformats.org/officeDocument/2006/relationships/image" Target="../media/image109.png"/><Relationship Id="rId69" Type="http://schemas.openxmlformats.org/officeDocument/2006/relationships/customXml" Target="../ink/ink113.xml"/><Relationship Id="rId8" Type="http://schemas.openxmlformats.org/officeDocument/2006/relationships/image" Target="../media/image81.png"/><Relationship Id="rId51" Type="http://schemas.openxmlformats.org/officeDocument/2006/relationships/customXml" Target="../ink/ink104.xml"/><Relationship Id="rId72" Type="http://schemas.openxmlformats.org/officeDocument/2006/relationships/image" Target="../media/image113.png"/><Relationship Id="rId3" Type="http://schemas.openxmlformats.org/officeDocument/2006/relationships/customXml" Target="../ink/ink80.xml"/><Relationship Id="rId12" Type="http://schemas.openxmlformats.org/officeDocument/2006/relationships/image" Target="../media/image83.png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33" Type="http://schemas.openxmlformats.org/officeDocument/2006/relationships/customXml" Target="../ink/ink95.xml"/><Relationship Id="rId38" Type="http://schemas.openxmlformats.org/officeDocument/2006/relationships/image" Target="../media/image96.png"/><Relationship Id="rId46" Type="http://schemas.openxmlformats.org/officeDocument/2006/relationships/image" Target="../media/image100.png"/><Relationship Id="rId59" Type="http://schemas.openxmlformats.org/officeDocument/2006/relationships/customXml" Target="../ink/ink108.xml"/><Relationship Id="rId67" Type="http://schemas.openxmlformats.org/officeDocument/2006/relationships/customXml" Target="../ink/ink112.xml"/><Relationship Id="rId20" Type="http://schemas.openxmlformats.org/officeDocument/2006/relationships/image" Target="../media/image87.png"/><Relationship Id="rId41" Type="http://schemas.openxmlformats.org/officeDocument/2006/relationships/customXml" Target="../ink/ink99.xml"/><Relationship Id="rId54" Type="http://schemas.openxmlformats.org/officeDocument/2006/relationships/image" Target="../media/image104.png"/><Relationship Id="rId62" Type="http://schemas.openxmlformats.org/officeDocument/2006/relationships/image" Target="../media/image108.png"/><Relationship Id="rId7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49" Type="http://schemas.openxmlformats.org/officeDocument/2006/relationships/customXml" Target="../ink/ink103.xml"/><Relationship Id="rId57" Type="http://schemas.openxmlformats.org/officeDocument/2006/relationships/customXml" Target="../ink/ink107.xml"/><Relationship Id="rId10" Type="http://schemas.openxmlformats.org/officeDocument/2006/relationships/image" Target="../media/image82.png"/><Relationship Id="rId31" Type="http://schemas.openxmlformats.org/officeDocument/2006/relationships/customXml" Target="../ink/ink94.xml"/><Relationship Id="rId44" Type="http://schemas.openxmlformats.org/officeDocument/2006/relationships/image" Target="../media/image99.png"/><Relationship Id="rId52" Type="http://schemas.openxmlformats.org/officeDocument/2006/relationships/image" Target="../media/image103.png"/><Relationship Id="rId60" Type="http://schemas.openxmlformats.org/officeDocument/2006/relationships/image" Target="../media/image107.png"/><Relationship Id="rId65" Type="http://schemas.openxmlformats.org/officeDocument/2006/relationships/customXml" Target="../ink/ink111.xml"/><Relationship Id="rId4" Type="http://schemas.openxmlformats.org/officeDocument/2006/relationships/image" Target="../media/image79.png"/><Relationship Id="rId9" Type="http://schemas.openxmlformats.org/officeDocument/2006/relationships/customXml" Target="../ink/ink83.xml"/><Relationship Id="rId13" Type="http://schemas.openxmlformats.org/officeDocument/2006/relationships/customXml" Target="../ink/ink85.xml"/><Relationship Id="rId18" Type="http://schemas.openxmlformats.org/officeDocument/2006/relationships/image" Target="../media/image86.png"/><Relationship Id="rId39" Type="http://schemas.openxmlformats.org/officeDocument/2006/relationships/customXml" Target="../ink/ink98.xml"/><Relationship Id="rId34" Type="http://schemas.openxmlformats.org/officeDocument/2006/relationships/image" Target="../media/image94.png"/><Relationship Id="rId50" Type="http://schemas.openxmlformats.org/officeDocument/2006/relationships/image" Target="../media/image102.png"/><Relationship Id="rId55" Type="http://schemas.openxmlformats.org/officeDocument/2006/relationships/customXml" Target="../ink/ink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Standard Template Library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the Copying?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03D98E-026B-47AC-8791-8BE36FBC2C25}"/>
                  </a:ext>
                </a:extLst>
              </p14:cNvPr>
              <p14:cNvContentPartPr/>
              <p14:nvPr/>
            </p14:nvContentPartPr>
            <p14:xfrm>
              <a:off x="2686842" y="1440680"/>
              <a:ext cx="905040" cy="369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03D98E-026B-47AC-8791-8BE36FBC2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7846" y="1431680"/>
                <a:ext cx="922673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E23C2E-4802-4784-8CAC-1E12FD4B2C43}"/>
                  </a:ext>
                </a:extLst>
              </p14:cNvPr>
              <p14:cNvContentPartPr/>
              <p14:nvPr/>
            </p14:nvContentPartPr>
            <p14:xfrm>
              <a:off x="816871" y="1476930"/>
              <a:ext cx="997920" cy="384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E23C2E-4802-4784-8CAC-1E12FD4B2C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231" y="1468290"/>
                <a:ext cx="1015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D74993-CFD9-4EFC-B54C-1DF3F6552F96}"/>
                  </a:ext>
                </a:extLst>
              </p14:cNvPr>
              <p14:cNvContentPartPr/>
              <p14:nvPr/>
            </p14:nvContentPartPr>
            <p14:xfrm>
              <a:off x="4250533" y="1399228"/>
              <a:ext cx="995399" cy="379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D74993-CFD9-4EFC-B54C-1DF3F6552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1533" y="1390237"/>
                <a:ext cx="1013039" cy="39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C3C3C2-EAF3-44E8-8B57-B09A24DE9FE6}"/>
                  </a:ext>
                </a:extLst>
              </p14:cNvPr>
              <p14:cNvContentPartPr/>
              <p14:nvPr/>
            </p14:nvContentPartPr>
            <p14:xfrm>
              <a:off x="1323148" y="1197890"/>
              <a:ext cx="475920" cy="110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C3C3C2-EAF3-44E8-8B57-B09A24DE9F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4148" y="1189250"/>
                <a:ext cx="493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025D11C-3C22-493C-A64E-BCAFF17FB223}"/>
                  </a:ext>
                </a:extLst>
              </p14:cNvPr>
              <p14:cNvContentPartPr/>
              <p14:nvPr/>
            </p14:nvContentPartPr>
            <p14:xfrm>
              <a:off x="923548" y="1236770"/>
              <a:ext cx="321840" cy="126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025D11C-3C22-493C-A64E-BCAFF17FB2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4548" y="1228130"/>
                <a:ext cx="339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B882A5-B5F3-48C8-82B4-E3A20008D67E}"/>
                  </a:ext>
                </a:extLst>
              </p14:cNvPr>
              <p14:cNvContentPartPr/>
              <p14:nvPr/>
            </p14:nvContentPartPr>
            <p14:xfrm>
              <a:off x="166578" y="1932898"/>
              <a:ext cx="6989400" cy="213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B882A5-B5F3-48C8-82B4-E3A20008D6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578" y="1924258"/>
                <a:ext cx="70070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AA3919-4C04-4F7C-98B9-999043F702A4}"/>
                  </a:ext>
                </a:extLst>
              </p14:cNvPr>
              <p14:cNvContentPartPr/>
              <p14:nvPr/>
            </p14:nvContentPartPr>
            <p14:xfrm>
              <a:off x="699564" y="3395298"/>
              <a:ext cx="54720" cy="35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AA3919-4C04-4F7C-98B9-999043F702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03" y="3344178"/>
                <a:ext cx="167802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D8F5E2A-5149-44A7-8ED1-A5352CFA8EDC}"/>
                  </a:ext>
                </a:extLst>
              </p14:cNvPr>
              <p14:cNvContentPartPr/>
              <p14:nvPr/>
            </p14:nvContentPartPr>
            <p14:xfrm>
              <a:off x="62724" y="3361098"/>
              <a:ext cx="587160" cy="1429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D8F5E2A-5149-44A7-8ED1-A5352CFA8E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84" y="3352458"/>
                <a:ext cx="604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781A17F-B882-4963-88E5-5C45A3B9DD1E}"/>
                  </a:ext>
                </a:extLst>
              </p14:cNvPr>
              <p14:cNvContentPartPr/>
              <p14:nvPr/>
            </p14:nvContentPartPr>
            <p14:xfrm>
              <a:off x="844842" y="4487355"/>
              <a:ext cx="91440" cy="98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781A17F-B882-4963-88E5-5C45A3B9DD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02" y="4478715"/>
                <a:ext cx="1090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D60556C-B142-457D-A6AE-680416062746}"/>
                  </a:ext>
                </a:extLst>
              </p14:cNvPr>
              <p14:cNvContentPartPr/>
              <p14:nvPr/>
            </p14:nvContentPartPr>
            <p14:xfrm>
              <a:off x="746562" y="4526955"/>
              <a:ext cx="54360" cy="295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D60556C-B142-457D-A6AE-6804160627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562" y="4518208"/>
                <a:ext cx="72000" cy="47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B9E1334-72D9-405F-923E-B96A2EF4999A}"/>
                  </a:ext>
                </a:extLst>
              </p14:cNvPr>
              <p14:cNvContentPartPr/>
              <p14:nvPr/>
            </p14:nvContentPartPr>
            <p14:xfrm>
              <a:off x="40602" y="4492755"/>
              <a:ext cx="649440" cy="168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B9E1334-72D9-405F-923E-B96A2EF499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602" y="4484096"/>
                <a:ext cx="667080" cy="18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A11FDE6-27D5-48E7-9214-239B8DFD53A1}"/>
                  </a:ext>
                </a:extLst>
              </p14:cNvPr>
              <p14:cNvContentPartPr/>
              <p14:nvPr/>
            </p14:nvContentPartPr>
            <p14:xfrm>
              <a:off x="66138" y="2509143"/>
              <a:ext cx="654480" cy="111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A11FDE6-27D5-48E7-9214-239B8DFD53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498" y="2500503"/>
                <a:ext cx="672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B1901F4-9D12-49F4-BF4A-63DCF7BB1C54}"/>
                  </a:ext>
                </a:extLst>
              </p14:cNvPr>
              <p14:cNvContentPartPr/>
              <p14:nvPr/>
            </p14:nvContentPartPr>
            <p14:xfrm>
              <a:off x="141830" y="2315463"/>
              <a:ext cx="327240" cy="101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B1901F4-9D12-49F4-BF4A-63DCF7BB1C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180" y="2306792"/>
                <a:ext cx="344899" cy="11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2541D70-74EA-4DDD-A628-851020A835C0}"/>
                  </a:ext>
                </a:extLst>
              </p14:cNvPr>
              <p14:cNvContentPartPr/>
              <p14:nvPr/>
            </p14:nvContentPartPr>
            <p14:xfrm>
              <a:off x="1124025" y="3112259"/>
              <a:ext cx="942480" cy="4521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2541D70-74EA-4DDD-A628-851020A835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5025" y="3103619"/>
                <a:ext cx="9601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372D894-FB36-4763-9FFD-A27F135A10D0}"/>
                  </a:ext>
                </a:extLst>
              </p14:cNvPr>
              <p14:cNvContentPartPr/>
              <p14:nvPr/>
            </p14:nvContentPartPr>
            <p14:xfrm>
              <a:off x="1162545" y="4205939"/>
              <a:ext cx="2049120" cy="4744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372D894-FB36-4763-9FFD-A27F135A10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53903" y="4196939"/>
                <a:ext cx="2066763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6C6354F-0B4D-4936-89C0-C20B6DF8D6E1}"/>
                  </a:ext>
                </a:extLst>
              </p14:cNvPr>
              <p14:cNvContentPartPr/>
              <p14:nvPr/>
            </p14:nvContentPartPr>
            <p14:xfrm>
              <a:off x="53922" y="5408339"/>
              <a:ext cx="4319640" cy="485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6C6354F-0B4D-4936-89C0-C20B6DF8D6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282" y="5364419"/>
                <a:ext cx="5399824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60A644A-2AEC-48BC-AD14-7B76CAF75921}"/>
                  </a:ext>
                </a:extLst>
              </p14:cNvPr>
              <p14:cNvContentPartPr/>
              <p14:nvPr/>
            </p14:nvContentPartPr>
            <p14:xfrm>
              <a:off x="7575481" y="2289352"/>
              <a:ext cx="715680" cy="1414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60A644A-2AEC-48BC-AD14-7B76CAF759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66481" y="2280690"/>
                <a:ext cx="733320" cy="15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4C4F9E4-ABBD-48CD-9FE7-58036899C183}"/>
                  </a:ext>
                </a:extLst>
              </p14:cNvPr>
              <p14:cNvContentPartPr/>
              <p14:nvPr/>
            </p14:nvContentPartPr>
            <p14:xfrm>
              <a:off x="6945841" y="2327152"/>
              <a:ext cx="452160" cy="1850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4C4F9E4-ABBD-48CD-9FE7-58036899C1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37201" y="2318512"/>
                <a:ext cx="4698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A51EF6A-AE02-4401-A0B9-2B3C230E09F8}"/>
                  </a:ext>
                </a:extLst>
              </p14:cNvPr>
              <p14:cNvContentPartPr/>
              <p14:nvPr/>
            </p14:nvContentPartPr>
            <p14:xfrm>
              <a:off x="6624001" y="2298352"/>
              <a:ext cx="160200" cy="1688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A51EF6A-AE02-4401-A0B9-2B3C230E09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15361" y="2289352"/>
                <a:ext cx="177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4E29B61-92C2-4E49-AEA3-B9EA8DAC49FD}"/>
                  </a:ext>
                </a:extLst>
              </p14:cNvPr>
              <p14:cNvContentPartPr/>
              <p14:nvPr/>
            </p14:nvContentPartPr>
            <p14:xfrm>
              <a:off x="8357041" y="2262712"/>
              <a:ext cx="560160" cy="1486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4E29B61-92C2-4E49-AEA3-B9EA8DAC49F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8401" y="2254072"/>
                <a:ext cx="5778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F111BA-85E6-449F-B1CB-72935CC90A3B}"/>
                  </a:ext>
                </a:extLst>
              </p14:cNvPr>
              <p14:cNvContentPartPr/>
              <p14:nvPr/>
            </p14:nvContentPartPr>
            <p14:xfrm>
              <a:off x="820598" y="3343123"/>
              <a:ext cx="9720" cy="104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F111BA-85E6-449F-B1CB-72935CC90A3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1598" y="3334123"/>
                <a:ext cx="273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11E611F0-9D57-474D-8C66-164A1C1CB0CA}"/>
                  </a:ext>
                </a:extLst>
              </p14:cNvPr>
              <p14:cNvContentPartPr/>
              <p14:nvPr/>
            </p14:nvContentPartPr>
            <p14:xfrm>
              <a:off x="1226318" y="1838323"/>
              <a:ext cx="7293600" cy="499752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11E611F0-9D57-474D-8C66-164A1C1CB0C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17678" y="1829323"/>
                <a:ext cx="7311240" cy="50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40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container class has an associated </a:t>
            </a:r>
            <a:r>
              <a:rPr lang="en-US" dirty="0">
                <a:solidFill>
                  <a:srgbClr val="0066FF"/>
                </a:solidFill>
              </a:rPr>
              <a:t>iterator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) used to iterate through elements of the container</a:t>
            </a:r>
          </a:p>
          <a:p>
            <a:pPr lvl="1"/>
            <a:r>
              <a:rPr lang="en-US" dirty="0">
                <a:hlinkClick r:id="rId3"/>
              </a:rPr>
              <a:t>http://www.cplusplus.com/reference/std/iterator/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Iterator range </a:t>
            </a:r>
            <a:r>
              <a:rPr lang="en-US" dirty="0"/>
              <a:t>is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/>
              <a:t>i.e.,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is one past the last container element!</a:t>
            </a:r>
          </a:p>
          <a:p>
            <a:pPr lvl="1"/>
            <a:r>
              <a:rPr lang="en-US" dirty="0"/>
              <a:t>Some container iterators support more operations than others</a:t>
            </a:r>
          </a:p>
          <a:p>
            <a:pPr lvl="2"/>
            <a:r>
              <a:rPr lang="en-US" dirty="0"/>
              <a:t>All can be incremented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/>
              <a:t>), copied, copy-constructed</a:t>
            </a:r>
          </a:p>
          <a:p>
            <a:pPr lvl="2"/>
            <a:r>
              <a:rPr lang="en-US" dirty="0"/>
              <a:t>Some can be dereferenced on RHS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*it;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Some can be dereferenced on LHS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*it = x;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Some can be decremented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Some support random access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operators)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EAF063-86AA-4622-BC0C-4CC8EDA8AE2F}"/>
                  </a:ext>
                </a:extLst>
              </p14:cNvPr>
              <p14:cNvContentPartPr/>
              <p14:nvPr/>
            </p14:nvContentPartPr>
            <p14:xfrm>
              <a:off x="6470078" y="3397123"/>
              <a:ext cx="1447560" cy="3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EAF063-86AA-4622-BC0C-4CC8EDA8A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078" y="3388483"/>
                <a:ext cx="1465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8741396-2E29-4579-BE54-E9F23876BD70}"/>
                  </a:ext>
                </a:extLst>
              </p14:cNvPr>
              <p14:cNvContentPartPr/>
              <p14:nvPr/>
            </p14:nvContentPartPr>
            <p14:xfrm>
              <a:off x="8685158" y="2170243"/>
              <a:ext cx="15840" cy="12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8741396-2E29-4579-BE54-E9F23876BD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158" y="2161603"/>
                <a:ext cx="33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A63A2D9-69E6-4C30-B9FB-FDC973446B32}"/>
                  </a:ext>
                </a:extLst>
              </p14:cNvPr>
              <p14:cNvContentPartPr/>
              <p14:nvPr/>
            </p14:nvContentPartPr>
            <p14:xfrm>
              <a:off x="8692358" y="2354203"/>
              <a:ext cx="7560" cy="25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A63A2D9-69E6-4C30-B9FB-FDC973446B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3718" y="2345203"/>
                <a:ext cx="25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6B441F-B7E8-452F-8854-F897B6D21258}"/>
                  </a:ext>
                </a:extLst>
              </p14:cNvPr>
              <p14:cNvContentPartPr/>
              <p14:nvPr/>
            </p14:nvContentPartPr>
            <p14:xfrm>
              <a:off x="7305638" y="2254843"/>
              <a:ext cx="425880" cy="171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6B441F-B7E8-452F-8854-F897B6D212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96638" y="2246203"/>
                <a:ext cx="443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76E953-F113-4269-B376-CA6ADCC7CC20}"/>
                  </a:ext>
                </a:extLst>
              </p14:cNvPr>
              <p14:cNvContentPartPr/>
              <p14:nvPr/>
            </p14:nvContentPartPr>
            <p14:xfrm>
              <a:off x="7019798" y="2240803"/>
              <a:ext cx="201240" cy="150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76E953-F113-4269-B376-CA6ADCC7CC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1143" y="2232163"/>
                <a:ext cx="218912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818C36-7E8F-464A-8AF0-975A299377A3}"/>
                  </a:ext>
                </a:extLst>
              </p14:cNvPr>
              <p14:cNvContentPartPr/>
              <p14:nvPr/>
            </p14:nvContentPartPr>
            <p14:xfrm>
              <a:off x="7860758" y="2195083"/>
              <a:ext cx="731160" cy="179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818C36-7E8F-464A-8AF0-975A299377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1762" y="2186443"/>
                <a:ext cx="748791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52F10D5-9F4D-4550-9904-DE68D4C06F32}"/>
                  </a:ext>
                </a:extLst>
              </p14:cNvPr>
              <p14:cNvContentPartPr/>
              <p14:nvPr/>
            </p14:nvContentPartPr>
            <p14:xfrm>
              <a:off x="7083518" y="2579203"/>
              <a:ext cx="435600" cy="512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52F10D5-9F4D-4550-9904-DE68D4C06F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4878" y="2570203"/>
                <a:ext cx="4532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48FD0B-C0F7-468F-9AAA-2963F1AD568D}"/>
                  </a:ext>
                </a:extLst>
              </p14:cNvPr>
              <p14:cNvContentPartPr/>
              <p14:nvPr/>
            </p14:nvContentPartPr>
            <p14:xfrm>
              <a:off x="1077638" y="3507283"/>
              <a:ext cx="255240" cy="217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48FD0B-C0F7-468F-9AAA-2963F1AD5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8638" y="3498643"/>
                <a:ext cx="272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2435C9-2258-4453-93FE-EBA2A0FE4AC2}"/>
                  </a:ext>
                </a:extLst>
              </p14:cNvPr>
              <p14:cNvContentPartPr/>
              <p14:nvPr/>
            </p14:nvContentPartPr>
            <p14:xfrm>
              <a:off x="2445278" y="4519963"/>
              <a:ext cx="1850400" cy="57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2435C9-2258-4453-93FE-EBA2A0FE4A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6638" y="4511323"/>
                <a:ext cx="186804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3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599"/>
            <a:ext cx="8046720" cy="512064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"Iterating:"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vector&lt;Tracer&gt;::iterator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it++)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 iterating!"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vectoriterator.cc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44D0FA-A8BB-4E1F-AE64-0ED69986E721}"/>
                  </a:ext>
                </a:extLst>
              </p14:cNvPr>
              <p14:cNvContentPartPr/>
              <p14:nvPr/>
            </p14:nvContentPartPr>
            <p14:xfrm>
              <a:off x="4981067" y="4432029"/>
              <a:ext cx="193680" cy="45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44D0FA-A8BB-4E1F-AE64-0ED69986E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2427" y="4423389"/>
                <a:ext cx="211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91FB13A-7486-4D2D-826D-BB1AED933BA1}"/>
                  </a:ext>
                </a:extLst>
              </p14:cNvPr>
              <p14:cNvContentPartPr/>
              <p14:nvPr/>
            </p14:nvContentPartPr>
            <p14:xfrm>
              <a:off x="4639787" y="4082469"/>
              <a:ext cx="537840" cy="11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91FB13A-7486-4D2D-826D-BB1AED933B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1147" y="4073801"/>
                <a:ext cx="555480" cy="12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60314D-F3B5-43AF-BAE7-88990877B456}"/>
                  </a:ext>
                </a:extLst>
              </p14:cNvPr>
              <p14:cNvContentPartPr/>
              <p14:nvPr/>
            </p14:nvContentPartPr>
            <p14:xfrm>
              <a:off x="5268347" y="4108389"/>
              <a:ext cx="48240" cy="5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60314D-F3B5-43AF-BAE7-88990877B4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9707" y="4099749"/>
                <a:ext cx="65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BF0098-DA43-4B2E-A7D8-BB85394DAA84}"/>
                  </a:ext>
                </a:extLst>
              </p14:cNvPr>
              <p14:cNvContentPartPr/>
              <p14:nvPr/>
            </p14:nvContentPartPr>
            <p14:xfrm>
              <a:off x="5104547" y="4240509"/>
              <a:ext cx="139320" cy="97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BF0098-DA43-4B2E-A7D8-BB85394DAA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5547" y="4231509"/>
                <a:ext cx="156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28387C5-74F7-493C-8C87-AF5E31DC14A4}"/>
                  </a:ext>
                </a:extLst>
              </p14:cNvPr>
              <p14:cNvContentPartPr/>
              <p14:nvPr/>
            </p14:nvContentPartPr>
            <p14:xfrm>
              <a:off x="4953347" y="4249509"/>
              <a:ext cx="57240" cy="92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28387C5-74F7-493C-8C87-AF5E31DC14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4403" y="4240509"/>
                <a:ext cx="7477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0BF48A-12A9-416B-A666-23D5B20CF27B}"/>
                  </a:ext>
                </a:extLst>
              </p14:cNvPr>
              <p14:cNvContentPartPr/>
              <p14:nvPr/>
            </p14:nvContentPartPr>
            <p14:xfrm>
              <a:off x="4760027" y="4273629"/>
              <a:ext cx="156600" cy="6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0BF48A-12A9-416B-A666-23D5B20CF2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51367" y="4264942"/>
                <a:ext cx="174281" cy="83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DD92E4A-75C6-46DE-B03A-8E5845E22F63}"/>
                  </a:ext>
                </a:extLst>
              </p14:cNvPr>
              <p14:cNvContentPartPr/>
              <p14:nvPr/>
            </p14:nvContentPartPr>
            <p14:xfrm>
              <a:off x="5611787" y="4053669"/>
              <a:ext cx="264600" cy="12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DD92E4A-75C6-46DE-B03A-8E5845E22F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03147" y="4044669"/>
                <a:ext cx="282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783748-53A4-4B48-892E-3F91C3A63D85}"/>
                  </a:ext>
                </a:extLst>
              </p14:cNvPr>
              <p14:cNvContentPartPr/>
              <p14:nvPr/>
            </p14:nvContentPartPr>
            <p14:xfrm>
              <a:off x="5350787" y="4104789"/>
              <a:ext cx="173880" cy="61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783748-53A4-4B48-892E-3F91C3A63D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2147" y="4095789"/>
                <a:ext cx="191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9E2D5B1-4089-476B-B88F-2F3B88F69782}"/>
                  </a:ext>
                </a:extLst>
              </p14:cNvPr>
              <p14:cNvContentPartPr/>
              <p14:nvPr/>
            </p14:nvContentPartPr>
            <p14:xfrm>
              <a:off x="5344307" y="4234749"/>
              <a:ext cx="462600" cy="91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9E2D5B1-4089-476B-B88F-2F3B88F697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5667" y="4225784"/>
                <a:ext cx="480240" cy="108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9FF88A-1BDF-4ED3-892A-8B6AE617AFEB}"/>
                  </a:ext>
                </a:extLst>
              </p14:cNvPr>
              <p14:cNvContentPartPr/>
              <p14:nvPr/>
            </p14:nvContentPartPr>
            <p14:xfrm>
              <a:off x="5974667" y="5440389"/>
              <a:ext cx="125280" cy="86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9FF88A-1BDF-4ED3-892A-8B6AE617AF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6027" y="5431389"/>
                <a:ext cx="142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93738F0-7D15-4AA5-BB2A-661FF7438CCB}"/>
                  </a:ext>
                </a:extLst>
              </p14:cNvPr>
              <p14:cNvContentPartPr/>
              <p14:nvPr/>
            </p14:nvContentPartPr>
            <p14:xfrm>
              <a:off x="5135147" y="5447589"/>
              <a:ext cx="760680" cy="113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93738F0-7D15-4AA5-BB2A-661FF7438C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26147" y="5438589"/>
                <a:ext cx="778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6E0F5AB-05EA-4A41-8640-93D4B1A23A3B}"/>
                  </a:ext>
                </a:extLst>
              </p14:cNvPr>
              <p14:cNvContentPartPr/>
              <p14:nvPr/>
            </p14:nvContentPartPr>
            <p14:xfrm>
              <a:off x="5630507" y="4910469"/>
              <a:ext cx="549720" cy="479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6E0F5AB-05EA-4A41-8640-93D4B1A23A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21507" y="4901829"/>
                <a:ext cx="5673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4FB51A-0AEA-4A00-ABC4-1262AD62937F}"/>
                  </a:ext>
                </a:extLst>
              </p14:cNvPr>
              <p14:cNvContentPartPr/>
              <p14:nvPr/>
            </p14:nvContentPartPr>
            <p14:xfrm>
              <a:off x="6225587" y="5426709"/>
              <a:ext cx="580320" cy="107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4FB51A-0AEA-4A00-ABC4-1262AD62937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16587" y="5418069"/>
                <a:ext cx="597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CFBA234-6224-4B7F-AEBD-D5A7A86D9B59}"/>
                  </a:ext>
                </a:extLst>
              </p14:cNvPr>
              <p14:cNvContentPartPr/>
              <p14:nvPr/>
            </p14:nvContentPartPr>
            <p14:xfrm>
              <a:off x="5213987" y="5636949"/>
              <a:ext cx="238680" cy="95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CFBA234-6224-4B7F-AEBD-D5A7A86D9B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05001" y="5628276"/>
                <a:ext cx="256293" cy="11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DCD3C41-DC15-4C3A-96C2-F3EA472CC04E}"/>
                  </a:ext>
                </a:extLst>
              </p14:cNvPr>
              <p14:cNvContentPartPr/>
              <p14:nvPr/>
            </p14:nvContentPartPr>
            <p14:xfrm>
              <a:off x="5586947" y="5634069"/>
              <a:ext cx="509400" cy="94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DCD3C41-DC15-4C3A-96C2-F3EA472CC0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77947" y="5625396"/>
                <a:ext cx="527040" cy="11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F568A8-BA2F-4414-B3B0-A80A54CD41E4}"/>
                  </a:ext>
                </a:extLst>
              </p14:cNvPr>
              <p14:cNvContentPartPr/>
              <p14:nvPr/>
            </p14:nvContentPartPr>
            <p14:xfrm>
              <a:off x="3479561" y="5146435"/>
              <a:ext cx="222840" cy="139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F568A8-BA2F-4414-B3B0-A80A54CD41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0921" y="5137435"/>
                <a:ext cx="240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D70C650-EC71-43E8-9CC6-CBBD2C46884B}"/>
                  </a:ext>
                </a:extLst>
              </p14:cNvPr>
              <p14:cNvContentPartPr/>
              <p14:nvPr/>
            </p14:nvContentPartPr>
            <p14:xfrm>
              <a:off x="4208201" y="5330035"/>
              <a:ext cx="108000" cy="77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D70C650-EC71-43E8-9CC6-CBBD2C4688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99532" y="5321395"/>
                <a:ext cx="125699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607587B-CBB7-4A34-A244-63741E4812D8}"/>
                  </a:ext>
                </a:extLst>
              </p14:cNvPr>
              <p14:cNvContentPartPr/>
              <p14:nvPr/>
            </p14:nvContentPartPr>
            <p14:xfrm>
              <a:off x="3636521" y="5331835"/>
              <a:ext cx="473400" cy="88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607587B-CBB7-4A34-A244-63741E4812D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27528" y="5323195"/>
                <a:ext cx="491027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635E537-5FC3-4A02-A974-9AD1D0FCBA1D}"/>
                  </a:ext>
                </a:extLst>
              </p14:cNvPr>
              <p14:cNvContentPartPr/>
              <p14:nvPr/>
            </p14:nvContentPartPr>
            <p14:xfrm>
              <a:off x="4409081" y="5327875"/>
              <a:ext cx="265320" cy="90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635E537-5FC3-4A02-A974-9AD1D0FCBA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00441" y="5319235"/>
                <a:ext cx="282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34F29B3-4414-4D9F-90E6-14BF9D7E5946}"/>
                  </a:ext>
                </a:extLst>
              </p14:cNvPr>
              <p14:cNvContentPartPr/>
              <p14:nvPr/>
            </p14:nvContentPartPr>
            <p14:xfrm>
              <a:off x="3772961" y="5459995"/>
              <a:ext cx="533880" cy="98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34F29B3-4414-4D9F-90E6-14BF9D7E594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63961" y="5451323"/>
                <a:ext cx="551520" cy="116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3A632A2-F487-4A65-91E6-5B609F4D46FE}"/>
                  </a:ext>
                </a:extLst>
              </p14:cNvPr>
              <p14:cNvContentPartPr/>
              <p14:nvPr/>
            </p14:nvContentPartPr>
            <p14:xfrm>
              <a:off x="2103543" y="5148610"/>
              <a:ext cx="487080" cy="306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3A632A2-F487-4A65-91E6-5B609F4D46F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94903" y="5139610"/>
                <a:ext cx="5047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E8F5F07-D750-4D95-A975-72A51F9C8B19}"/>
                  </a:ext>
                </a:extLst>
              </p14:cNvPr>
              <p14:cNvContentPartPr/>
              <p14:nvPr/>
            </p14:nvContentPartPr>
            <p14:xfrm>
              <a:off x="1686303" y="5384770"/>
              <a:ext cx="294480" cy="132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E8F5F07-D750-4D95-A975-72A51F9C8B1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77652" y="5376130"/>
                <a:ext cx="312142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85AC16D-B2E0-4A8F-A08F-04CDD32C77E5}"/>
                  </a:ext>
                </a:extLst>
              </p14:cNvPr>
              <p14:cNvContentPartPr/>
              <p14:nvPr/>
            </p14:nvContentPartPr>
            <p14:xfrm>
              <a:off x="3242943" y="5514370"/>
              <a:ext cx="69480" cy="109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85AC16D-B2E0-4A8F-A08F-04CDD32C77E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34303" y="5505370"/>
                <a:ext cx="87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1A10874-BABE-4D70-9030-01D1A210ED53}"/>
                  </a:ext>
                </a:extLst>
              </p14:cNvPr>
              <p14:cNvContentPartPr/>
              <p14:nvPr/>
            </p14:nvContentPartPr>
            <p14:xfrm>
              <a:off x="2727783" y="5541730"/>
              <a:ext cx="477000" cy="87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1A10874-BABE-4D70-9030-01D1A210ED5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18783" y="5533054"/>
                <a:ext cx="494640" cy="10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7E1492F-9086-41DF-AC48-84F88046A04E}"/>
                  </a:ext>
                </a:extLst>
              </p14:cNvPr>
              <p14:cNvContentPartPr/>
              <p14:nvPr/>
            </p14:nvContentPartPr>
            <p14:xfrm>
              <a:off x="2432223" y="5550730"/>
              <a:ext cx="227160" cy="119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7E1492F-9086-41DF-AC48-84F88046A04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23223" y="5542090"/>
                <a:ext cx="244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98180D2-23D0-48B4-9D28-5EE6B8B8796E}"/>
                  </a:ext>
                </a:extLst>
              </p14:cNvPr>
              <p14:cNvContentPartPr/>
              <p14:nvPr/>
            </p14:nvContentPartPr>
            <p14:xfrm>
              <a:off x="2193903" y="5559370"/>
              <a:ext cx="149760" cy="76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98180D2-23D0-48B4-9D28-5EE6B8B879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84903" y="5550730"/>
                <a:ext cx="167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207F8E1-0850-432F-96BA-06EA8E3CDD44}"/>
                  </a:ext>
                </a:extLst>
              </p14:cNvPr>
              <p14:cNvContentPartPr/>
              <p14:nvPr/>
            </p14:nvContentPartPr>
            <p14:xfrm>
              <a:off x="1375623" y="5546050"/>
              <a:ext cx="729360" cy="108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207F8E1-0850-432F-96BA-06EA8E3CDD4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66983" y="5537381"/>
                <a:ext cx="747000" cy="1264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85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keyword can be used to infer types</a:t>
            </a:r>
          </a:p>
          <a:p>
            <a:pPr lvl="1"/>
            <a:r>
              <a:rPr lang="en-US" dirty="0"/>
              <a:t>Simplifies your life if, for example, functions return complicated types</a:t>
            </a:r>
          </a:p>
          <a:p>
            <a:pPr lvl="1"/>
            <a:r>
              <a:rPr lang="en-US" dirty="0"/>
              <a:t>The expression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must contain explicit initialization for it to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389120" y="2981739"/>
            <a:ext cx="4206240" cy="3784821"/>
          </a:xfrm>
          <a:prstGeom prst="roundRect">
            <a:avLst>
              <a:gd name="adj" fmla="val 330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 and return a vector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containing all factors of 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Manually identified 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facts1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324234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Inferred type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facts2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12321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facts3;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code . .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88E836-1E49-4B8A-B0B0-F0EE6EC15721}"/>
                  </a:ext>
                </a:extLst>
              </p14:cNvPr>
              <p14:cNvContentPartPr/>
              <p14:nvPr/>
            </p14:nvContentPartPr>
            <p14:xfrm>
              <a:off x="6995723" y="4995831"/>
              <a:ext cx="216360" cy="31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88E836-1E49-4B8A-B0B0-F0EE6EC15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6723" y="4987191"/>
                <a:ext cx="2340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0ADFB9-26B5-4BDA-8921-BD50CA3AE3A9}"/>
                  </a:ext>
                </a:extLst>
              </p14:cNvPr>
              <p14:cNvContentPartPr/>
              <p14:nvPr/>
            </p14:nvContentPartPr>
            <p14:xfrm>
              <a:off x="7916963" y="4650951"/>
              <a:ext cx="448920" cy="10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0ADFB9-26B5-4BDA-8921-BD50CA3AE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7963" y="4641951"/>
                <a:ext cx="466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DAA23D-CF6A-4021-BCC1-DBF44AF082CC}"/>
                  </a:ext>
                </a:extLst>
              </p14:cNvPr>
              <p14:cNvContentPartPr/>
              <p14:nvPr/>
            </p14:nvContentPartPr>
            <p14:xfrm>
              <a:off x="7455803" y="4669311"/>
              <a:ext cx="321840" cy="144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DAA23D-CF6A-4021-BCC1-DBF44AF082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7163" y="4660649"/>
                <a:ext cx="339480" cy="162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3F8BF58-7760-4CED-8520-29A0D7410B8C}"/>
                  </a:ext>
                </a:extLst>
              </p14:cNvPr>
              <p14:cNvContentPartPr/>
              <p14:nvPr/>
            </p14:nvContentPartPr>
            <p14:xfrm>
              <a:off x="7146563" y="4709991"/>
              <a:ext cx="264240" cy="86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3F8BF58-7760-4CED-8520-29A0D7410B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7923" y="4700991"/>
                <a:ext cx="281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EE50C9-3E80-40F6-9DEC-8F64519649EF}"/>
                  </a:ext>
                </a:extLst>
              </p14:cNvPr>
              <p14:cNvContentPartPr/>
              <p14:nvPr/>
            </p14:nvContentPartPr>
            <p14:xfrm>
              <a:off x="7592243" y="4853991"/>
              <a:ext cx="65160" cy="73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EE50C9-3E80-40F6-9DEC-8F64519649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3243" y="4844991"/>
                <a:ext cx="82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09288E2-DBC4-4BD8-9DC2-0F45BF068AA0}"/>
                  </a:ext>
                </a:extLst>
              </p14:cNvPr>
              <p14:cNvContentPartPr/>
              <p14:nvPr/>
            </p14:nvContentPartPr>
            <p14:xfrm>
              <a:off x="7747403" y="4852911"/>
              <a:ext cx="104760" cy="6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09288E2-DBC4-4BD8-9DC2-0F45BF068A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8763" y="4844271"/>
                <a:ext cx="122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97809F5-14F5-469A-A6E3-EAFC25F8BE5B}"/>
                  </a:ext>
                </a:extLst>
              </p14:cNvPr>
              <p14:cNvContentPartPr/>
              <p14:nvPr/>
            </p14:nvContentPartPr>
            <p14:xfrm>
              <a:off x="7333403" y="5016711"/>
              <a:ext cx="437400" cy="10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97809F5-14F5-469A-A6E3-EAFC25F8BE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24763" y="5007711"/>
                <a:ext cx="4550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5DDFA7A-1A35-4A05-A0A5-DD69018FD1DE}"/>
                  </a:ext>
                </a:extLst>
              </p14:cNvPr>
              <p14:cNvContentPartPr/>
              <p14:nvPr/>
            </p14:nvContentPartPr>
            <p14:xfrm>
              <a:off x="8144843" y="4821591"/>
              <a:ext cx="171360" cy="94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5DDFA7A-1A35-4A05-A0A5-DD69018FD1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36185" y="4812591"/>
                <a:ext cx="189037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60C6AB-6A7D-4457-A672-AAC65091983B}"/>
                  </a:ext>
                </a:extLst>
              </p14:cNvPr>
              <p14:cNvContentPartPr/>
              <p14:nvPr/>
            </p14:nvContentPartPr>
            <p14:xfrm>
              <a:off x="7888523" y="4812591"/>
              <a:ext cx="126000" cy="110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60C6AB-6A7D-4457-A672-AAC6509198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79883" y="4803951"/>
                <a:ext cx="143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B453252-0800-4A80-B5DE-8CB121855112}"/>
                  </a:ext>
                </a:extLst>
              </p14:cNvPr>
              <p14:cNvContentPartPr/>
              <p14:nvPr/>
            </p14:nvContentPartPr>
            <p14:xfrm>
              <a:off x="7323323" y="4844271"/>
              <a:ext cx="232560" cy="13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B453252-0800-4A80-B5DE-8CB1218551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14670" y="4835271"/>
                <a:ext cx="250227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8F209B-6AB6-4BE1-91D8-7F7802CF7A93}"/>
                  </a:ext>
                </a:extLst>
              </p14:cNvPr>
              <p14:cNvContentPartPr/>
              <p14:nvPr/>
            </p14:nvContentPartPr>
            <p14:xfrm>
              <a:off x="6897803" y="4831671"/>
              <a:ext cx="347040" cy="12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8F209B-6AB6-4BE1-91D8-7F7802CF7A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88803" y="4823006"/>
                <a:ext cx="364680" cy="1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AE2413-B5E4-4A0E-8682-006829C90819}"/>
                  </a:ext>
                </a:extLst>
              </p14:cNvPr>
              <p14:cNvContentPartPr/>
              <p14:nvPr/>
            </p14:nvContentPartPr>
            <p14:xfrm>
              <a:off x="6298966" y="6056095"/>
              <a:ext cx="306360" cy="137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AE2413-B5E4-4A0E-8682-006829C908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89977" y="6047095"/>
                <a:ext cx="323979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A64A32-00B7-4F29-A454-84F12C1C2181}"/>
                  </a:ext>
                </a:extLst>
              </p14:cNvPr>
              <p14:cNvContentPartPr/>
              <p14:nvPr/>
            </p14:nvContentPartPr>
            <p14:xfrm>
              <a:off x="7080886" y="6095695"/>
              <a:ext cx="248040" cy="98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A64A32-00B7-4F29-A454-84F12C1C21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72246" y="6086695"/>
                <a:ext cx="265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900C9CD-4BEE-40DD-8700-C7146D7AC0D2}"/>
                  </a:ext>
                </a:extLst>
              </p14:cNvPr>
              <p14:cNvContentPartPr/>
              <p14:nvPr/>
            </p14:nvContentPartPr>
            <p14:xfrm>
              <a:off x="6688126" y="6129535"/>
              <a:ext cx="351000" cy="111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900C9CD-4BEE-40DD-8700-C7146D7AC0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79135" y="6120564"/>
                <a:ext cx="368622" cy="12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7F4C3D6-C2E3-4650-B729-D8D1676C9B56}"/>
                  </a:ext>
                </a:extLst>
              </p14:cNvPr>
              <p14:cNvContentPartPr/>
              <p14:nvPr/>
            </p14:nvContentPartPr>
            <p14:xfrm>
              <a:off x="7010658" y="6281095"/>
              <a:ext cx="348120" cy="105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7F4C3D6-C2E3-4650-B729-D8D1676C9B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01658" y="6272455"/>
                <a:ext cx="365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0FBD9AF-62D1-48C2-B1E9-412A6F862D3D}"/>
                  </a:ext>
                </a:extLst>
              </p14:cNvPr>
              <p14:cNvContentPartPr/>
              <p14:nvPr/>
            </p14:nvContentPartPr>
            <p14:xfrm>
              <a:off x="8010378" y="6095695"/>
              <a:ext cx="331200" cy="87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0FBD9AF-62D1-48C2-B1E9-412A6F862D3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01388" y="6086732"/>
                <a:ext cx="348821" cy="104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7F88D94-F01A-4FD1-9FBA-20BD26A1F8E7}"/>
                  </a:ext>
                </a:extLst>
              </p14:cNvPr>
              <p14:cNvContentPartPr/>
              <p14:nvPr/>
            </p14:nvContentPartPr>
            <p14:xfrm>
              <a:off x="7452738" y="6092815"/>
              <a:ext cx="464400" cy="106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7F88D94-F01A-4FD1-9FBA-20BD26A1F8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44091" y="6084175"/>
                <a:ext cx="482054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B78AD1B-CBBC-4E24-9093-B385BB9D796E}"/>
                  </a:ext>
                </a:extLst>
              </p14:cNvPr>
              <p14:cNvContentPartPr/>
              <p14:nvPr/>
            </p14:nvContentPartPr>
            <p14:xfrm>
              <a:off x="7153218" y="6472255"/>
              <a:ext cx="363600" cy="84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B78AD1B-CBBC-4E24-9093-B385BB9D79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44218" y="6463255"/>
                <a:ext cx="3812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E42BC56-64C3-4FD5-AF59-83257AB8DB7F}"/>
                  </a:ext>
                </a:extLst>
              </p14:cNvPr>
              <p14:cNvContentPartPr/>
              <p14:nvPr/>
            </p14:nvContentPartPr>
            <p14:xfrm>
              <a:off x="7875738" y="6284335"/>
              <a:ext cx="120600" cy="91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E42BC56-64C3-4FD5-AF59-83257AB8DB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66738" y="6275695"/>
                <a:ext cx="138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95E625A-792D-4008-8F24-2495D0C8D031}"/>
                  </a:ext>
                </a:extLst>
              </p14:cNvPr>
              <p14:cNvContentPartPr/>
              <p14:nvPr/>
            </p14:nvContentPartPr>
            <p14:xfrm>
              <a:off x="7476138" y="6287935"/>
              <a:ext cx="327240" cy="131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95E625A-792D-4008-8F24-2495D0C8D0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7148" y="6278935"/>
                <a:ext cx="344861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35B6714-6785-400B-8C7D-86E9B60D10B0}"/>
                  </a:ext>
                </a:extLst>
              </p14:cNvPr>
              <p14:cNvContentPartPr/>
              <p14:nvPr/>
            </p14:nvContentPartPr>
            <p14:xfrm>
              <a:off x="4288853" y="4836197"/>
              <a:ext cx="86040" cy="91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35B6714-6785-400B-8C7D-86E9B60D10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79853" y="4827197"/>
                <a:ext cx="1036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FA66635-BBC1-4492-B571-F9EFE77FD3BD}"/>
                  </a:ext>
                </a:extLst>
              </p14:cNvPr>
              <p14:cNvContentPartPr/>
              <p14:nvPr/>
            </p14:nvContentPartPr>
            <p14:xfrm>
              <a:off x="3774413" y="4846997"/>
              <a:ext cx="474120" cy="131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FA66635-BBC1-4492-B571-F9EFE77FD3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65420" y="4838357"/>
                <a:ext cx="491747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33051E9-77A3-42A8-9DE1-2BA09F4B390B}"/>
                  </a:ext>
                </a:extLst>
              </p14:cNvPr>
              <p14:cNvContentPartPr/>
              <p14:nvPr/>
            </p14:nvContentPartPr>
            <p14:xfrm>
              <a:off x="3417653" y="4891277"/>
              <a:ext cx="312840" cy="141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33051E9-77A3-42A8-9DE1-2BA09F4B390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08653" y="4882277"/>
                <a:ext cx="3304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DF43273-7A6F-49BE-9BFC-208BA7E952C0}"/>
                  </a:ext>
                </a:extLst>
              </p14:cNvPr>
              <p14:cNvContentPartPr/>
              <p14:nvPr/>
            </p14:nvContentPartPr>
            <p14:xfrm>
              <a:off x="4496213" y="4517237"/>
              <a:ext cx="186480" cy="823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DF43273-7A6F-49BE-9BFC-208BA7E952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87230" y="4508237"/>
                <a:ext cx="204086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640080"/>
          </a:xfrm>
        </p:spPr>
        <p:txBody>
          <a:bodyPr/>
          <a:lstStyle/>
          <a:p>
            <a:r>
              <a:rPr lang="en-US" dirty="0"/>
              <a:t>Life becomes much simpler!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" y="2286000"/>
            <a:ext cx="8961120" cy="822960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468880" y="3840480"/>
            <a:ext cx="6583680" cy="822960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474720" y="3108960"/>
            <a:ext cx="0" cy="73152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2843EB-D293-40D1-B2CE-D34EC14828AD}"/>
                  </a:ext>
                </a:extLst>
              </p14:cNvPr>
              <p14:cNvContentPartPr/>
              <p14:nvPr/>
            </p14:nvContentPartPr>
            <p14:xfrm>
              <a:off x="134379" y="4093880"/>
              <a:ext cx="2230920" cy="17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2843EB-D293-40D1-B2CE-D34EC1482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9" y="4084880"/>
                <a:ext cx="2248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7F6508-FAAA-49E5-9FED-E8A1A2CDB8C3}"/>
                  </a:ext>
                </a:extLst>
              </p14:cNvPr>
              <p14:cNvContentPartPr/>
              <p14:nvPr/>
            </p14:nvContentPartPr>
            <p14:xfrm>
              <a:off x="487608" y="4424484"/>
              <a:ext cx="281160" cy="142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7F6508-FAAA-49E5-9FED-E8A1A2CDB8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957" y="4415484"/>
                <a:ext cx="298823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B255B6-E339-4E04-AC3F-241ECF9A1490}"/>
                  </a:ext>
                </a:extLst>
              </p14:cNvPr>
              <p14:cNvContentPartPr/>
              <p14:nvPr/>
            </p14:nvContentPartPr>
            <p14:xfrm>
              <a:off x="1295088" y="4449324"/>
              <a:ext cx="90720" cy="98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B255B6-E339-4E04-AC3F-241ECF9A14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6448" y="4440324"/>
                <a:ext cx="108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8D89074-BA34-4E80-9DE4-22926231C2B1}"/>
                  </a:ext>
                </a:extLst>
              </p14:cNvPr>
              <p14:cNvContentPartPr/>
              <p14:nvPr/>
            </p14:nvContentPartPr>
            <p14:xfrm>
              <a:off x="890808" y="4487124"/>
              <a:ext cx="272520" cy="136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8D89074-BA34-4E80-9DE4-22926231C2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808" y="4478484"/>
                <a:ext cx="290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517D0E-1CB0-491F-B40E-C90A6F167460}"/>
                  </a:ext>
                </a:extLst>
              </p14:cNvPr>
              <p14:cNvContentPartPr/>
              <p14:nvPr/>
            </p14:nvContentPartPr>
            <p14:xfrm>
              <a:off x="1512888" y="4424124"/>
              <a:ext cx="361800" cy="167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517D0E-1CB0-491F-B40E-C90A6F1674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4248" y="4415484"/>
                <a:ext cx="379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6409973-9C44-45B3-9AA7-5B0109F64148}"/>
                  </a:ext>
                </a:extLst>
              </p14:cNvPr>
              <p14:cNvContentPartPr/>
              <p14:nvPr/>
            </p14:nvContentPartPr>
            <p14:xfrm>
              <a:off x="197808" y="4737684"/>
              <a:ext cx="245880" cy="121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6409973-9C44-45B3-9AA7-5B0109F641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808" y="4729044"/>
                <a:ext cx="263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E7A385A-2ADA-42B0-BDCE-730888B23A6B}"/>
                  </a:ext>
                </a:extLst>
              </p14:cNvPr>
              <p14:cNvContentPartPr/>
              <p14:nvPr/>
            </p14:nvContentPartPr>
            <p14:xfrm>
              <a:off x="1461048" y="4715004"/>
              <a:ext cx="654480" cy="137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E7A385A-2ADA-42B0-BDCE-730888B23A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52048" y="4706027"/>
                <a:ext cx="672120" cy="155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F062E47-40AA-41EC-AEC7-2C3E95AAD41C}"/>
                  </a:ext>
                </a:extLst>
              </p14:cNvPr>
              <p14:cNvContentPartPr/>
              <p14:nvPr/>
            </p14:nvContentPartPr>
            <p14:xfrm>
              <a:off x="1197528" y="4723644"/>
              <a:ext cx="160200" cy="102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F062E47-40AA-41EC-AEC7-2C3E95AAD4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8528" y="4714644"/>
                <a:ext cx="1778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30873E-EE71-490B-8910-AA771139567B}"/>
                  </a:ext>
                </a:extLst>
              </p14:cNvPr>
              <p14:cNvContentPartPr/>
              <p14:nvPr/>
            </p14:nvContentPartPr>
            <p14:xfrm>
              <a:off x="590928" y="4744164"/>
              <a:ext cx="461520" cy="169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30873E-EE71-490B-8910-AA77113956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281" y="4735524"/>
                <a:ext cx="479174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75FD668-751E-4DD0-A3AC-0A3983E4DDD3}"/>
                  </a:ext>
                </a:extLst>
              </p14:cNvPr>
              <p14:cNvContentPartPr/>
              <p14:nvPr/>
            </p14:nvContentPartPr>
            <p14:xfrm>
              <a:off x="2239008" y="4724364"/>
              <a:ext cx="547920" cy="99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75FD668-751E-4DD0-A3AC-0A3983E4DD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0362" y="4715364"/>
                <a:ext cx="565572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90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Statement (C++11)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 sugar similar to Java’s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</a:p>
          <a:p>
            <a:pPr lvl="1"/>
            <a:r>
              <a:rPr lang="en-US" dirty="0"/>
              <a:t>General format: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en-US" dirty="0"/>
              <a:t> defines loop variable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is an object representing a sequence</a:t>
            </a:r>
          </a:p>
          <a:p>
            <a:pPr lvl="2"/>
            <a:r>
              <a:rPr lang="en-US" dirty="0"/>
              <a:t>Strings, initializer lists, arrays with an explicit length defined, STL containers that support iterators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468880" y="4937760"/>
            <a:ext cx="4206240" cy="1737360"/>
          </a:xfrm>
          <a:prstGeom prst="roundRect">
            <a:avLst>
              <a:gd name="adj" fmla="val 841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out a string, one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character per line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22960" y="1920240"/>
            <a:ext cx="6035040" cy="1097280"/>
          </a:xfrm>
          <a:prstGeom prst="roundRect">
            <a:avLst>
              <a:gd name="adj" fmla="val 8411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EE5925-29ED-486E-A852-719537620223}"/>
                  </a:ext>
                </a:extLst>
              </p14:cNvPr>
              <p14:cNvContentPartPr/>
              <p14:nvPr/>
            </p14:nvContentPartPr>
            <p14:xfrm>
              <a:off x="1384206" y="5567216"/>
              <a:ext cx="423720" cy="124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EE5925-29ED-486E-A852-719537620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559" y="5558216"/>
                <a:ext cx="441375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EC661CB-0C31-4438-BF05-42365FC3E707}"/>
                  </a:ext>
                </a:extLst>
              </p14:cNvPr>
              <p14:cNvContentPartPr/>
              <p14:nvPr/>
            </p14:nvContentPartPr>
            <p14:xfrm>
              <a:off x="1789566" y="5343656"/>
              <a:ext cx="157680" cy="11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EC661CB-0C31-4438-BF05-42365FC3E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0566" y="5334685"/>
                <a:ext cx="175320" cy="12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1FA221-17C6-44BF-B71F-C2A26ABC0F8E}"/>
                  </a:ext>
                </a:extLst>
              </p14:cNvPr>
              <p14:cNvContentPartPr/>
              <p14:nvPr/>
            </p14:nvContentPartPr>
            <p14:xfrm>
              <a:off x="1031766" y="5388656"/>
              <a:ext cx="668880" cy="15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1FA221-17C6-44BF-B71F-C2A26ABC0F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766" y="5379996"/>
                <a:ext cx="686520" cy="169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D1B4C7-CCA1-4E07-A6E2-C99778AC8320}"/>
                  </a:ext>
                </a:extLst>
              </p14:cNvPr>
              <p14:cNvContentPartPr/>
              <p14:nvPr/>
            </p14:nvContentPartPr>
            <p14:xfrm>
              <a:off x="2002326" y="5448056"/>
              <a:ext cx="568440" cy="139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D1B4C7-CCA1-4E07-A6E2-C99778AC83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3691" y="5439394"/>
                <a:ext cx="586069" cy="15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EFD177-97AF-4D38-ADDA-0E87D309C871}"/>
                  </a:ext>
                </a:extLst>
              </p14:cNvPr>
              <p14:cNvContentPartPr/>
              <p14:nvPr/>
            </p14:nvContentPartPr>
            <p14:xfrm>
              <a:off x="5954632" y="3762858"/>
              <a:ext cx="1064520" cy="4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EFD177-97AF-4D38-ADDA-0E87D309C8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5632" y="3754218"/>
                <a:ext cx="10821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35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599"/>
            <a:ext cx="8046720" cy="512064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"Iterating:"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"auto" is a C++11 feature not available on older compilers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 iterating!"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vectoriterator_2011.cc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079652-BBA4-4D19-AC59-310BCBE8D6E4}"/>
                  </a:ext>
                </a:extLst>
              </p14:cNvPr>
              <p14:cNvContentPartPr/>
              <p14:nvPr/>
            </p14:nvContentPartPr>
            <p14:xfrm>
              <a:off x="4030072" y="5157858"/>
              <a:ext cx="498240" cy="15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079652-BBA4-4D19-AC59-310BCBE8D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1072" y="5148858"/>
                <a:ext cx="515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647287B-20CA-4F34-966E-5AFB65244414}"/>
                  </a:ext>
                </a:extLst>
              </p14:cNvPr>
              <p14:cNvContentPartPr/>
              <p14:nvPr/>
            </p14:nvContentPartPr>
            <p14:xfrm>
              <a:off x="5553952" y="5107818"/>
              <a:ext cx="12600" cy="10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647287B-20CA-4F34-966E-5AFB652444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5312" y="5098818"/>
                <a:ext cx="30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23A1CB-07F3-4A96-97C6-F2B5AF63C4A8}"/>
                  </a:ext>
                </a:extLst>
              </p14:cNvPr>
              <p14:cNvContentPartPr/>
              <p14:nvPr/>
            </p14:nvContentPartPr>
            <p14:xfrm>
              <a:off x="5566912" y="5273418"/>
              <a:ext cx="8280" cy="30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23A1CB-07F3-4A96-97C6-F2B5AF63C4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7912" y="5264418"/>
                <a:ext cx="25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526391-0121-4A13-A816-B591EC8C6DE0}"/>
                  </a:ext>
                </a:extLst>
              </p14:cNvPr>
              <p14:cNvContentPartPr/>
              <p14:nvPr/>
            </p14:nvContentPartPr>
            <p14:xfrm>
              <a:off x="4918912" y="5157138"/>
              <a:ext cx="559440" cy="186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526391-0121-4A13-A816-B591EC8C6D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9912" y="5148498"/>
                <a:ext cx="577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111062-5007-4E3C-8FD5-2D48EBE895F1}"/>
                  </a:ext>
                </a:extLst>
              </p14:cNvPr>
              <p14:cNvContentPartPr/>
              <p14:nvPr/>
            </p14:nvContentPartPr>
            <p14:xfrm>
              <a:off x="4746472" y="5186658"/>
              <a:ext cx="115920" cy="105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111062-5007-4E3C-8FD5-2D48EBE895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7805" y="5177689"/>
                <a:ext cx="133615" cy="12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E9B34E-427B-4212-B0BE-D8CF9F279430}"/>
                  </a:ext>
                </a:extLst>
              </p14:cNvPr>
              <p14:cNvContentPartPr/>
              <p14:nvPr/>
            </p14:nvContentPartPr>
            <p14:xfrm>
              <a:off x="3761512" y="4950138"/>
              <a:ext cx="128160" cy="637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E9B34E-427B-4212-B0BE-D8CF9F2794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2872" y="4941138"/>
                <a:ext cx="145800" cy="6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92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functions to be used on ranges of elements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Range</a:t>
            </a:r>
            <a:r>
              <a:rPr lang="en-US" dirty="0"/>
              <a:t>: any sequence that can be accessed through </a:t>
            </a:r>
            <a:r>
              <a:rPr lang="en-US" i="1" dirty="0"/>
              <a:t>iterators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, like arrays or some of the containers</a:t>
            </a:r>
          </a:p>
          <a:p>
            <a:pPr lvl="1"/>
            <a:r>
              <a:rPr lang="en-US" dirty="0"/>
              <a:t>General form:</a:t>
            </a:r>
          </a:p>
          <a:p>
            <a:pPr lvl="3"/>
            <a:endParaRPr lang="en-US" dirty="0"/>
          </a:p>
          <a:p>
            <a:r>
              <a:rPr lang="en-US" dirty="0"/>
              <a:t>Algorithms operate directly on range </a:t>
            </a:r>
            <a:r>
              <a:rPr lang="en-US" i="1" dirty="0"/>
              <a:t>elements</a:t>
            </a:r>
            <a:r>
              <a:rPr lang="en-US" dirty="0"/>
              <a:t> rather than the containers they live in</a:t>
            </a:r>
          </a:p>
          <a:p>
            <a:pPr lvl="1"/>
            <a:r>
              <a:rPr lang="en-US" dirty="0"/>
              <a:t>Make use of elements’ copy 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lvl="1"/>
            <a:r>
              <a:rPr lang="en-US" dirty="0"/>
              <a:t>Some do not modify elements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b="1" dirty="0">
              <a:solidFill>
                <a:srgbClr val="66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Some do modify elements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856808" y="2615184"/>
            <a:ext cx="4754880" cy="365760"/>
          </a:xfrm>
          <a:prstGeom prst="roundRect">
            <a:avLst>
              <a:gd name="adj" fmla="val 8411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b="1" i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858B65-5D2B-4C90-B860-A07A3E814828}"/>
                  </a:ext>
                </a:extLst>
              </p14:cNvPr>
              <p14:cNvContentPartPr/>
              <p14:nvPr/>
            </p14:nvContentPartPr>
            <p14:xfrm>
              <a:off x="7874280" y="9392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858B65-5D2B-4C90-B860-A07A3E814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160" y="929880"/>
                <a:ext cx="6144840" cy="53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FF81AB-FDDE-4726-A934-EFD3FA595AF9}"/>
                  </a:ext>
                </a:extLst>
              </p14:cNvPr>
              <p14:cNvContentPartPr/>
              <p14:nvPr/>
            </p14:nvContentPartPr>
            <p14:xfrm>
              <a:off x="4970795" y="2907334"/>
              <a:ext cx="214560" cy="3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FF81AB-FDDE-4726-A934-EFD3FA595A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1780" y="2898684"/>
                <a:ext cx="232230" cy="33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4EE559-C471-44AD-A336-0553597C157E}"/>
                  </a:ext>
                </a:extLst>
              </p14:cNvPr>
              <p14:cNvContentPartPr/>
              <p14:nvPr/>
            </p14:nvContentPartPr>
            <p14:xfrm>
              <a:off x="5922995" y="2914534"/>
              <a:ext cx="174240" cy="30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4EE559-C471-44AD-A336-0553597C1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3995" y="2905894"/>
                <a:ext cx="191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949BB2-D134-4A41-B594-9D496011B337}"/>
                  </a:ext>
                </a:extLst>
              </p14:cNvPr>
              <p14:cNvContentPartPr/>
              <p14:nvPr/>
            </p14:nvContentPartPr>
            <p14:xfrm>
              <a:off x="5839835" y="3276334"/>
              <a:ext cx="65520" cy="95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949BB2-D134-4A41-B594-9D496011B3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1195" y="3267694"/>
                <a:ext cx="83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C00CFD-D17B-40EF-9F0D-A7280D533EE3}"/>
                  </a:ext>
                </a:extLst>
              </p14:cNvPr>
              <p14:cNvContentPartPr/>
              <p14:nvPr/>
            </p14:nvContentPartPr>
            <p14:xfrm>
              <a:off x="6590075" y="3291094"/>
              <a:ext cx="83520" cy="70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C00CFD-D17B-40EF-9F0D-A7280D533E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1435" y="3282454"/>
                <a:ext cx="101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0A84540-5B20-43A2-9ADD-9CDE056C043C}"/>
                  </a:ext>
                </a:extLst>
              </p14:cNvPr>
              <p14:cNvContentPartPr/>
              <p14:nvPr/>
            </p14:nvContentPartPr>
            <p14:xfrm>
              <a:off x="6230795" y="3281734"/>
              <a:ext cx="315720" cy="12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0A84540-5B20-43A2-9ADD-9CDE056C0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1795" y="3273094"/>
                <a:ext cx="333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CD08DC1-97E1-4124-9886-51A82C25F538}"/>
                  </a:ext>
                </a:extLst>
              </p14:cNvPr>
              <p14:cNvContentPartPr/>
              <p14:nvPr/>
            </p14:nvContentPartPr>
            <p14:xfrm>
              <a:off x="5940995" y="3280294"/>
              <a:ext cx="170640" cy="155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CD08DC1-97E1-4124-9886-51A82C25F5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2014" y="3271294"/>
                <a:ext cx="188243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9302F1-7FE1-4584-A91A-BF7983836F3F}"/>
                  </a:ext>
                </a:extLst>
              </p14:cNvPr>
              <p14:cNvContentPartPr/>
              <p14:nvPr/>
            </p14:nvContentPartPr>
            <p14:xfrm>
              <a:off x="5507555" y="3291814"/>
              <a:ext cx="294840" cy="9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9302F1-7FE1-4584-A91A-BF7983836F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8915" y="3282814"/>
                <a:ext cx="3124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44C0B5-512F-4B89-BF3F-5AFD67B91A2C}"/>
                  </a:ext>
                </a:extLst>
              </p14:cNvPr>
              <p14:cNvContentPartPr/>
              <p14:nvPr/>
            </p14:nvContentPartPr>
            <p14:xfrm>
              <a:off x="5406395" y="3269854"/>
              <a:ext cx="65160" cy="105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44C0B5-512F-4B89-BF3F-5AFD67B91A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7755" y="3261214"/>
                <a:ext cx="82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BA795A-A8DE-435B-956B-6ECEECA1032C}"/>
                  </a:ext>
                </a:extLst>
              </p14:cNvPr>
              <p14:cNvContentPartPr/>
              <p14:nvPr/>
            </p14:nvContentPartPr>
            <p14:xfrm>
              <a:off x="4665155" y="3265894"/>
              <a:ext cx="618480" cy="123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BA795A-A8DE-435B-956B-6ECEECA103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6155" y="3256894"/>
                <a:ext cx="63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D38E76-390B-4F41-BDC5-176FAB07C513}"/>
                  </a:ext>
                </a:extLst>
              </p14:cNvPr>
              <p14:cNvContentPartPr/>
              <p14:nvPr/>
            </p14:nvContentPartPr>
            <p14:xfrm>
              <a:off x="5874395" y="3665134"/>
              <a:ext cx="1204200" cy="69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D38E76-390B-4F41-BDC5-176FAB07C5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65395" y="3656134"/>
                <a:ext cx="1221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19E77F-20A8-4EA7-A57C-522BCE06E5BF}"/>
                  </a:ext>
                </a:extLst>
              </p14:cNvPr>
              <p14:cNvContentPartPr/>
              <p14:nvPr/>
            </p14:nvContentPartPr>
            <p14:xfrm>
              <a:off x="6669000" y="3812839"/>
              <a:ext cx="246960" cy="112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19E77F-20A8-4EA7-A57C-522BCE06E5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0000" y="3803839"/>
                <a:ext cx="26460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6CCCE10-F18C-4703-BD98-8EA458F4899A}"/>
                  </a:ext>
                </a:extLst>
              </p14:cNvPr>
              <p14:cNvContentPartPr/>
              <p14:nvPr/>
            </p14:nvContentPartPr>
            <p14:xfrm>
              <a:off x="7660440" y="4154119"/>
              <a:ext cx="640080" cy="147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6CCCE10-F18C-4703-BD98-8EA458F489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1800" y="4145479"/>
                <a:ext cx="657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EC19388-CD0F-47C4-80A5-A4AC29FB8552}"/>
                  </a:ext>
                </a:extLst>
              </p14:cNvPr>
              <p14:cNvContentPartPr/>
              <p14:nvPr/>
            </p14:nvContentPartPr>
            <p14:xfrm>
              <a:off x="7310160" y="4172479"/>
              <a:ext cx="129960" cy="132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EC19388-CD0F-47C4-80A5-A4AC29FB8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01185" y="4163839"/>
                <a:ext cx="147551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39F5BB-DEA8-4F5C-8F26-184B9980FBA4}"/>
                  </a:ext>
                </a:extLst>
              </p14:cNvPr>
              <p14:cNvContentPartPr/>
              <p14:nvPr/>
            </p14:nvContentPartPr>
            <p14:xfrm>
              <a:off x="7007040" y="4201279"/>
              <a:ext cx="251280" cy="101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39F5BB-DEA8-4F5C-8F26-184B9980FB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98040" y="4192311"/>
                <a:ext cx="268920" cy="11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892F8C8-8DC2-4195-8D4D-3CCDE90B23CE}"/>
                  </a:ext>
                </a:extLst>
              </p14:cNvPr>
              <p14:cNvContentPartPr/>
              <p14:nvPr/>
            </p14:nvContentPartPr>
            <p14:xfrm>
              <a:off x="8210520" y="3864679"/>
              <a:ext cx="189360" cy="156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892F8C8-8DC2-4195-8D4D-3CCDE90B23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01864" y="3855700"/>
                <a:ext cx="207034" cy="1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C5793BA-55A9-4217-AAFB-B4BC07DE1DDB}"/>
                  </a:ext>
                </a:extLst>
              </p14:cNvPr>
              <p14:cNvContentPartPr/>
              <p14:nvPr/>
            </p14:nvContentPartPr>
            <p14:xfrm>
              <a:off x="7971120" y="3834439"/>
              <a:ext cx="190080" cy="176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C5793BA-55A9-4217-AAFB-B4BC07DE1D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2120" y="3825799"/>
                <a:ext cx="207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95057B5-9213-473D-BEB2-B3DCC3D3BA32}"/>
                  </a:ext>
                </a:extLst>
              </p14:cNvPr>
              <p14:cNvContentPartPr/>
              <p14:nvPr/>
            </p14:nvContentPartPr>
            <p14:xfrm>
              <a:off x="7030800" y="3853879"/>
              <a:ext cx="766080" cy="158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95057B5-9213-473D-BEB2-B3DCC3D3BA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1804" y="3845219"/>
                <a:ext cx="783712" cy="1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7D34F26-E66F-4ABE-A86A-757CEFC2E7ED}"/>
                  </a:ext>
                </a:extLst>
              </p14:cNvPr>
              <p14:cNvContentPartPr/>
              <p14:nvPr/>
            </p14:nvContentPartPr>
            <p14:xfrm>
              <a:off x="7026480" y="4685479"/>
              <a:ext cx="895680" cy="194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7D34F26-E66F-4ABE-A86A-757CEFC2E7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7837" y="4676496"/>
                <a:ext cx="913327" cy="21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982F794-B399-467E-93CC-29422375FC75}"/>
                  </a:ext>
                </a:extLst>
              </p14:cNvPr>
              <p14:cNvContentPartPr/>
              <p14:nvPr/>
            </p14:nvContentPartPr>
            <p14:xfrm>
              <a:off x="7641360" y="4421239"/>
              <a:ext cx="325800" cy="168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982F794-B399-467E-93CC-29422375FC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32720" y="4412258"/>
                <a:ext cx="343440" cy="186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34C310F-26B8-410C-8444-3997E198EAAD}"/>
                  </a:ext>
                </a:extLst>
              </p14:cNvPr>
              <p14:cNvContentPartPr/>
              <p14:nvPr/>
            </p14:nvContentPartPr>
            <p14:xfrm>
              <a:off x="7462440" y="4446079"/>
              <a:ext cx="131040" cy="10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34C310F-26B8-410C-8444-3997E198E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53440" y="4437110"/>
                <a:ext cx="148680" cy="12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5F87C29-EE08-42BF-8B2A-1D8D81FD7430}"/>
                  </a:ext>
                </a:extLst>
              </p14:cNvPr>
              <p14:cNvContentPartPr/>
              <p14:nvPr/>
            </p14:nvContentPartPr>
            <p14:xfrm>
              <a:off x="7029720" y="4455079"/>
              <a:ext cx="302760" cy="130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5F87C29-EE08-42BF-8B2A-1D8D81FD74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21080" y="4446439"/>
                <a:ext cx="3204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599"/>
            <a:ext cx="8046720" cy="521208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Tracer&amp;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printout: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p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"sort:"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 sort!"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vectoralgos.cc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DD97EB-F18F-4605-A324-5CA6646760DA}"/>
                  </a:ext>
                </a:extLst>
              </p14:cNvPr>
              <p14:cNvContentPartPr/>
              <p14:nvPr/>
            </p14:nvContentPartPr>
            <p14:xfrm>
              <a:off x="4350581" y="4725714"/>
              <a:ext cx="202680" cy="61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DD97EB-F18F-4605-A324-5CA6646760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1941" y="4717069"/>
                <a:ext cx="220320" cy="634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1AF306-CA27-40E3-830D-47B28B886CFB}"/>
                  </a:ext>
                </a:extLst>
              </p14:cNvPr>
              <p14:cNvContentPartPr/>
              <p14:nvPr/>
            </p14:nvContentPartPr>
            <p14:xfrm>
              <a:off x="3960701" y="4130994"/>
              <a:ext cx="393840" cy="139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1AF306-CA27-40E3-830D-47B28B886C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2061" y="4122332"/>
                <a:ext cx="411480" cy="15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2E6121-3BBD-416D-BC15-FA2F1EDA43D3}"/>
                  </a:ext>
                </a:extLst>
              </p14:cNvPr>
              <p14:cNvContentPartPr/>
              <p14:nvPr/>
            </p14:nvContentPartPr>
            <p14:xfrm>
              <a:off x="4505741" y="4146114"/>
              <a:ext cx="304200" cy="9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2E6121-3BBD-416D-BC15-FA2F1EDA4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7101" y="4137474"/>
                <a:ext cx="321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7545CA-7F91-47EE-A136-FF21E048CC67}"/>
                  </a:ext>
                </a:extLst>
              </p14:cNvPr>
              <p14:cNvContentPartPr/>
              <p14:nvPr/>
            </p14:nvContentPartPr>
            <p14:xfrm>
              <a:off x="4067261" y="4390914"/>
              <a:ext cx="107280" cy="129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7545CA-7F91-47EE-A136-FF21E048C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8231" y="4382250"/>
                <a:ext cx="124979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830AA2-7CE6-471D-9338-14C6624DBD15}"/>
                  </a:ext>
                </a:extLst>
              </p14:cNvPr>
              <p14:cNvContentPartPr/>
              <p14:nvPr/>
            </p14:nvContentPartPr>
            <p14:xfrm>
              <a:off x="3614741" y="4402074"/>
              <a:ext cx="394920" cy="169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830AA2-7CE6-471D-9338-14C6624DBD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6093" y="4393074"/>
                <a:ext cx="412576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214C07-60A0-40B1-B407-59F8A9264896}"/>
                  </a:ext>
                </a:extLst>
              </p14:cNvPr>
              <p14:cNvContentPartPr/>
              <p14:nvPr/>
            </p14:nvContentPartPr>
            <p14:xfrm>
              <a:off x="3284621" y="4431954"/>
              <a:ext cx="287280" cy="95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214C07-60A0-40B1-B407-59F8A92648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5632" y="4422988"/>
                <a:ext cx="304898" cy="11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106142-04EF-4624-B7C5-386F4CC3FB21}"/>
                  </a:ext>
                </a:extLst>
              </p14:cNvPr>
              <p14:cNvContentPartPr/>
              <p14:nvPr/>
            </p14:nvContentPartPr>
            <p14:xfrm>
              <a:off x="4948541" y="4090314"/>
              <a:ext cx="352800" cy="13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106142-04EF-4624-B7C5-386F4CC3F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9901" y="4081674"/>
                <a:ext cx="3704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26D82E-872B-4CC3-8507-D9807F11C71F}"/>
                  </a:ext>
                </a:extLst>
              </p14:cNvPr>
              <p14:cNvContentPartPr/>
              <p14:nvPr/>
            </p14:nvContentPartPr>
            <p14:xfrm>
              <a:off x="4915781" y="4458954"/>
              <a:ext cx="7920" cy="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26D82E-872B-4CC3-8507-D9807F11C7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07141" y="4449954"/>
                <a:ext cx="25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FF9C11C-7297-4DEC-8B8E-D8BDC3EDAA14}"/>
                  </a:ext>
                </a:extLst>
              </p14:cNvPr>
              <p14:cNvContentPartPr/>
              <p14:nvPr/>
            </p14:nvContentPartPr>
            <p14:xfrm>
              <a:off x="4580981" y="4398114"/>
              <a:ext cx="285840" cy="89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FF9C11C-7297-4DEC-8B8E-D8BDC3EDAA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72352" y="4389114"/>
                <a:ext cx="303458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A52D93-07FB-46BC-891F-99A868AB4C42}"/>
                  </a:ext>
                </a:extLst>
              </p14:cNvPr>
              <p14:cNvContentPartPr/>
              <p14:nvPr/>
            </p14:nvContentPartPr>
            <p14:xfrm>
              <a:off x="4325021" y="4388394"/>
              <a:ext cx="145800" cy="116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A52D93-07FB-46BC-891F-99A868AB4C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16043" y="4379394"/>
                <a:ext cx="163397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3AAE938-9718-46DA-9E09-C3429DEA9E11}"/>
                  </a:ext>
                </a:extLst>
              </p14:cNvPr>
              <p14:cNvContentPartPr/>
              <p14:nvPr/>
            </p14:nvContentPartPr>
            <p14:xfrm>
              <a:off x="5347421" y="4345914"/>
              <a:ext cx="123840" cy="124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3AAE938-9718-46DA-9E09-C3429DEA9E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38781" y="4337274"/>
                <a:ext cx="1414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BFA47C0-FF03-4533-B4DC-39C868AA4696}"/>
                  </a:ext>
                </a:extLst>
              </p14:cNvPr>
              <p14:cNvContentPartPr/>
              <p14:nvPr/>
            </p14:nvContentPartPr>
            <p14:xfrm>
              <a:off x="4980941" y="4355634"/>
              <a:ext cx="301680" cy="117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BFA47C0-FF03-4533-B4DC-39C868AA469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72291" y="4346634"/>
                <a:ext cx="319341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3DE9B3C-6BA5-4CBA-A6A0-153FA10B265B}"/>
                  </a:ext>
                </a:extLst>
              </p14:cNvPr>
              <p14:cNvContentPartPr/>
              <p14:nvPr/>
            </p14:nvContentPartPr>
            <p14:xfrm>
              <a:off x="6411581" y="4806354"/>
              <a:ext cx="166680" cy="80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3DE9B3C-6BA5-4CBA-A6A0-153FA10B26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02562" y="4797354"/>
                <a:ext cx="184358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BE05A8A-4CD1-4114-92A2-A77D04908F7B}"/>
                  </a:ext>
                </a:extLst>
              </p14:cNvPr>
              <p14:cNvContentPartPr/>
              <p14:nvPr/>
            </p14:nvContentPartPr>
            <p14:xfrm>
              <a:off x="5927381" y="4763154"/>
              <a:ext cx="444600" cy="136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BE05A8A-4CD1-4114-92A2-A77D04908F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18381" y="4754514"/>
                <a:ext cx="462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20CBCEA-970C-4188-A658-474046FDE6CB}"/>
                  </a:ext>
                </a:extLst>
              </p14:cNvPr>
              <p14:cNvContentPartPr/>
              <p14:nvPr/>
            </p14:nvContentPartPr>
            <p14:xfrm>
              <a:off x="5629301" y="4811394"/>
              <a:ext cx="126000" cy="91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20CBCEA-970C-4188-A658-474046FDE6C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20636" y="4802394"/>
                <a:ext cx="143691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D94E469-5727-4304-813F-04FB4E212AA6}"/>
                  </a:ext>
                </a:extLst>
              </p14:cNvPr>
              <p14:cNvContentPartPr/>
              <p14:nvPr/>
            </p14:nvContentPartPr>
            <p14:xfrm>
              <a:off x="5228621" y="4794114"/>
              <a:ext cx="354960" cy="162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D94E469-5727-4304-813F-04FB4E212A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19981" y="4785114"/>
                <a:ext cx="3726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9B97D6C-4FB6-4EC6-932D-16AC7CB15634}"/>
                  </a:ext>
                </a:extLst>
              </p14:cNvPr>
              <p14:cNvContentPartPr/>
              <p14:nvPr/>
            </p14:nvContentPartPr>
            <p14:xfrm>
              <a:off x="5537141" y="5005074"/>
              <a:ext cx="649440" cy="128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9B97D6C-4FB6-4EC6-932D-16AC7CB156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28496" y="4996434"/>
                <a:ext cx="66709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CAB571-7D06-4C02-A56B-5B0B914B91EA}"/>
                  </a:ext>
                </a:extLst>
              </p14:cNvPr>
              <p14:cNvContentPartPr/>
              <p14:nvPr/>
            </p14:nvContentPartPr>
            <p14:xfrm>
              <a:off x="5097941" y="5025234"/>
              <a:ext cx="325440" cy="124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CAB571-7D06-4C02-A56B-5B0B914B91E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88941" y="5016234"/>
                <a:ext cx="343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037C2C-F142-46F2-87C6-9051179B55B3}"/>
                  </a:ext>
                </a:extLst>
              </p14:cNvPr>
              <p14:cNvContentPartPr/>
              <p14:nvPr/>
            </p14:nvContentPartPr>
            <p14:xfrm>
              <a:off x="4856381" y="5024154"/>
              <a:ext cx="131040" cy="111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037C2C-F142-46F2-87C6-9051179B55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47717" y="5015514"/>
                <a:ext cx="148729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3FCCFE-81BE-4759-B758-EF956322977B}"/>
                  </a:ext>
                </a:extLst>
              </p14:cNvPr>
              <p14:cNvContentPartPr/>
              <p14:nvPr/>
            </p14:nvContentPartPr>
            <p14:xfrm>
              <a:off x="6425981" y="5141154"/>
              <a:ext cx="223920" cy="176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3FCCFE-81BE-4759-B758-EF956322977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6981" y="5132154"/>
                <a:ext cx="2415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1F8AA04-82BA-44B7-A04D-7F9E2E88B00E}"/>
                  </a:ext>
                </a:extLst>
              </p14:cNvPr>
              <p14:cNvContentPartPr/>
              <p14:nvPr/>
            </p14:nvContentPartPr>
            <p14:xfrm>
              <a:off x="5824061" y="5196594"/>
              <a:ext cx="560160" cy="120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1F8AA04-82BA-44B7-A04D-7F9E2E88B0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15061" y="5187980"/>
                <a:ext cx="577800" cy="13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80CC0D-1C8F-4894-8DC1-965F8299C48C}"/>
                  </a:ext>
                </a:extLst>
              </p14:cNvPr>
              <p14:cNvContentPartPr/>
              <p14:nvPr/>
            </p14:nvContentPartPr>
            <p14:xfrm>
              <a:off x="5064461" y="5212794"/>
              <a:ext cx="643680" cy="563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80CC0D-1C8F-4894-8DC1-965F8299C48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55821" y="5203794"/>
                <a:ext cx="661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1418021-B64C-4F5B-B82E-4BB8FCF3D815}"/>
                  </a:ext>
                </a:extLst>
              </p14:cNvPr>
              <p14:cNvContentPartPr/>
              <p14:nvPr/>
            </p14:nvContentPartPr>
            <p14:xfrm>
              <a:off x="4761701" y="5193714"/>
              <a:ext cx="191880" cy="158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1418021-B64C-4F5B-B82E-4BB8FCF3D8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53061" y="5185074"/>
                <a:ext cx="20952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7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doubly-linked list</a:t>
            </a:r>
          </a:p>
          <a:p>
            <a:pPr lvl="1"/>
            <a:r>
              <a:rPr lang="en-US" dirty="0">
                <a:hlinkClick r:id="rId2"/>
              </a:rPr>
              <a:t>http://www.cplusplus.com/reference/stl/list/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Elements are </a:t>
            </a:r>
            <a:r>
              <a:rPr lang="en-US" b="1" i="1" dirty="0"/>
              <a:t>not</a:t>
            </a:r>
            <a:r>
              <a:rPr lang="en-US" dirty="0"/>
              <a:t> stored in contiguous memory locations</a:t>
            </a:r>
          </a:p>
          <a:p>
            <a:pPr lvl="2"/>
            <a:r>
              <a:rPr lang="en-US" dirty="0"/>
              <a:t>Does not support random access (</a:t>
            </a:r>
            <a:r>
              <a:rPr lang="en-US" i="1" dirty="0"/>
              <a:t>e.g.</a:t>
            </a:r>
            <a:r>
              <a:rPr lang="en-US" dirty="0"/>
              <a:t> cannot 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list[5]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operations are much more efficient than vectors</a:t>
            </a:r>
          </a:p>
          <a:p>
            <a:pPr lvl="2"/>
            <a:r>
              <a:rPr lang="en-US" dirty="0"/>
              <a:t>Constant time insertion, deletion anywhere in list</a:t>
            </a:r>
          </a:p>
          <a:p>
            <a:pPr lvl="2"/>
            <a:r>
              <a:rPr lang="en-US" dirty="0"/>
              <a:t>Can iterate forward or backwards</a:t>
            </a:r>
          </a:p>
          <a:p>
            <a:pPr lvl="1"/>
            <a:r>
              <a:rPr lang="en-US" dirty="0"/>
              <a:t>Has a built-in sort member function</a:t>
            </a:r>
          </a:p>
          <a:p>
            <a:pPr lvl="2"/>
            <a:r>
              <a:rPr lang="en-US" dirty="0"/>
              <a:t>Doesn’t copy!  Manipulates list structure instead of element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5D97D0-CD27-422D-9C09-80A3B4D4335D}"/>
                  </a:ext>
                </a:extLst>
              </p14:cNvPr>
              <p14:cNvContentPartPr/>
              <p14:nvPr/>
            </p14:nvContentPartPr>
            <p14:xfrm>
              <a:off x="3309840" y="32961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5D97D0-CD27-422D-9C09-80A3B4D43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200" y="2580480"/>
                <a:ext cx="6654960" cy="23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5A1B1A-3578-4592-AB38-FD2F84052B32}"/>
                  </a:ext>
                </a:extLst>
              </p14:cNvPr>
              <p14:cNvContentPartPr/>
              <p14:nvPr/>
            </p14:nvContentPartPr>
            <p14:xfrm>
              <a:off x="1051540" y="4620468"/>
              <a:ext cx="304200" cy="27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5A1B1A-3578-4592-AB38-FD2F84052B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900" y="4611828"/>
                <a:ext cx="321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C2107B-6FE3-410C-8752-E4AAD99457F3}"/>
                  </a:ext>
                </a:extLst>
              </p14:cNvPr>
              <p14:cNvContentPartPr/>
              <p14:nvPr/>
            </p14:nvContentPartPr>
            <p14:xfrm>
              <a:off x="629260" y="3029988"/>
              <a:ext cx="173160" cy="111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C2107B-6FE3-410C-8752-E4AAD99457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260" y="3021348"/>
                <a:ext cx="19080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0CBBA6-A803-416B-975D-45EC0537BE3A}"/>
                  </a:ext>
                </a:extLst>
              </p14:cNvPr>
              <p14:cNvContentPartPr/>
              <p14:nvPr/>
            </p14:nvContentPartPr>
            <p14:xfrm>
              <a:off x="5239773" y="5073351"/>
              <a:ext cx="32400" cy="128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0CBBA6-A803-416B-975D-45EC0537BE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1133" y="5064351"/>
                <a:ext cx="500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EAECB0-21F9-4FA7-BC33-1DC538EC72D6}"/>
                  </a:ext>
                </a:extLst>
              </p14:cNvPr>
              <p14:cNvContentPartPr/>
              <p14:nvPr/>
            </p14:nvContentPartPr>
            <p14:xfrm>
              <a:off x="5649813" y="5105031"/>
              <a:ext cx="97560" cy="9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EAECB0-21F9-4FA7-BC33-1DC538EC72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1173" y="5096031"/>
                <a:ext cx="1152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45E415A-147C-4F0D-A5F0-20A7CE435341}"/>
                  </a:ext>
                </a:extLst>
              </p14:cNvPr>
              <p14:cNvContentPartPr/>
              <p14:nvPr/>
            </p14:nvContentPartPr>
            <p14:xfrm>
              <a:off x="6206733" y="5108991"/>
              <a:ext cx="70560" cy="9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45E415A-147C-4F0D-A5F0-20A7CE4353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7733" y="5100351"/>
                <a:ext cx="88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6B7A94-3AFD-4095-AFEE-3F84E1C8260A}"/>
                  </a:ext>
                </a:extLst>
              </p14:cNvPr>
              <p14:cNvContentPartPr/>
              <p14:nvPr/>
            </p14:nvContentPartPr>
            <p14:xfrm>
              <a:off x="6323733" y="5045991"/>
              <a:ext cx="148680" cy="14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6B7A94-3AFD-4095-AFEE-3F84E1C826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15093" y="5036991"/>
                <a:ext cx="166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FD3B59-97BB-4223-898E-088DE8B3F837}"/>
                  </a:ext>
                </a:extLst>
              </p14:cNvPr>
              <p14:cNvContentPartPr/>
              <p14:nvPr/>
            </p14:nvContentPartPr>
            <p14:xfrm>
              <a:off x="5937813" y="5110071"/>
              <a:ext cx="225000" cy="84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FD3B59-97BB-4223-898E-088DE8B3F8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29173" y="5101431"/>
                <a:ext cx="242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0CAE7D9-D3BC-4D08-BED8-0EF17B412441}"/>
                  </a:ext>
                </a:extLst>
              </p14:cNvPr>
              <p14:cNvContentPartPr/>
              <p14:nvPr/>
            </p14:nvContentPartPr>
            <p14:xfrm>
              <a:off x="5788053" y="5064711"/>
              <a:ext cx="110880" cy="131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0CAE7D9-D3BC-4D08-BED8-0EF17B4124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79413" y="5055711"/>
                <a:ext cx="128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8E75CE1-5AA9-4956-AFDB-DE39B598AA24}"/>
                  </a:ext>
                </a:extLst>
              </p14:cNvPr>
              <p14:cNvContentPartPr/>
              <p14:nvPr/>
            </p14:nvContentPartPr>
            <p14:xfrm>
              <a:off x="5320773" y="5078751"/>
              <a:ext cx="205560" cy="119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8E75CE1-5AA9-4956-AFDB-DE39B598AA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12118" y="5070111"/>
                <a:ext cx="223231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7A80C4E-5E2D-4EBF-A7D2-5FF9F9562748}"/>
                  </a:ext>
                </a:extLst>
              </p14:cNvPr>
              <p14:cNvContentPartPr/>
              <p14:nvPr/>
            </p14:nvContentPartPr>
            <p14:xfrm>
              <a:off x="4905693" y="5070111"/>
              <a:ext cx="209160" cy="132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7A80C4E-5E2D-4EBF-A7D2-5FF9F95627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6677" y="5061135"/>
                <a:ext cx="226830" cy="150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F6BF1A9-1C97-4CC7-B0A7-61F605A71B36}"/>
                  </a:ext>
                </a:extLst>
              </p14:cNvPr>
              <p14:cNvContentPartPr/>
              <p14:nvPr/>
            </p14:nvContentPartPr>
            <p14:xfrm>
              <a:off x="4170933" y="5058231"/>
              <a:ext cx="609480" cy="164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F6BF1A9-1C97-4CC7-B0A7-61F605A71B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1933" y="5049591"/>
                <a:ext cx="627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F408AE-0D0F-4B8F-AD91-5C38A8C3F4B5}"/>
                  </a:ext>
                </a:extLst>
              </p14:cNvPr>
              <p14:cNvContentPartPr/>
              <p14:nvPr/>
            </p14:nvContentPartPr>
            <p14:xfrm>
              <a:off x="3875013" y="5110431"/>
              <a:ext cx="118440" cy="112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F408AE-0D0F-4B8F-AD91-5C38A8C3F4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66347" y="5101431"/>
                <a:ext cx="136134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3CC32D-17EF-4A7F-B027-E405FFA57F2B}"/>
                  </a:ext>
                </a:extLst>
              </p14:cNvPr>
              <p14:cNvContentPartPr/>
              <p14:nvPr/>
            </p14:nvContentPartPr>
            <p14:xfrm>
              <a:off x="3338613" y="5122311"/>
              <a:ext cx="478800" cy="193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3CC32D-17EF-4A7F-B027-E405FFA57F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29620" y="5113311"/>
                <a:ext cx="496427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4B199B6-7210-435C-A78D-3A4CA143CCA6}"/>
                  </a:ext>
                </a:extLst>
              </p14:cNvPr>
              <p14:cNvContentPartPr/>
              <p14:nvPr/>
            </p14:nvContentPartPr>
            <p14:xfrm>
              <a:off x="3041613" y="5159391"/>
              <a:ext cx="140040" cy="97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4B199B6-7210-435C-A78D-3A4CA143CCA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2613" y="5150391"/>
                <a:ext cx="157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030683-9C34-4536-AAF4-F2DE4594891E}"/>
                  </a:ext>
                </a:extLst>
              </p14:cNvPr>
              <p14:cNvContentPartPr/>
              <p14:nvPr/>
            </p14:nvContentPartPr>
            <p14:xfrm>
              <a:off x="2679453" y="5145351"/>
              <a:ext cx="313200" cy="133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030683-9C34-4536-AAF4-F2DE459489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0453" y="5136375"/>
                <a:ext cx="330840" cy="151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3DA9331-2FB4-42AF-A802-27E6B154EB0F}"/>
                  </a:ext>
                </a:extLst>
              </p14:cNvPr>
              <p14:cNvContentPartPr/>
              <p14:nvPr/>
            </p14:nvContentPartPr>
            <p14:xfrm>
              <a:off x="2331333" y="4926111"/>
              <a:ext cx="248760" cy="279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3DA9331-2FB4-42AF-A802-27E6B154EB0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22333" y="4917111"/>
                <a:ext cx="266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6DC75BF-664B-4F00-B7DF-FC16F8BE15BC}"/>
                  </a:ext>
                </a:extLst>
              </p14:cNvPr>
              <p14:cNvContentPartPr/>
              <p14:nvPr/>
            </p14:nvContentPartPr>
            <p14:xfrm>
              <a:off x="2912373" y="4131951"/>
              <a:ext cx="180720" cy="70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6DC75BF-664B-4F00-B7DF-FC16F8BE15B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03733" y="4122951"/>
                <a:ext cx="198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0DD392-0A01-4217-962C-7B056A3DA4DE}"/>
                  </a:ext>
                </a:extLst>
              </p14:cNvPr>
              <p14:cNvContentPartPr/>
              <p14:nvPr/>
            </p14:nvContentPartPr>
            <p14:xfrm>
              <a:off x="4199373" y="4140591"/>
              <a:ext cx="68400" cy="10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0DD392-0A01-4217-962C-7B056A3DA4D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90733" y="4131951"/>
                <a:ext cx="86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DA3930-D6A2-4539-A0D4-C31FE190EFD8}"/>
                  </a:ext>
                </a:extLst>
              </p14:cNvPr>
              <p14:cNvContentPartPr/>
              <p14:nvPr/>
            </p14:nvContentPartPr>
            <p14:xfrm>
              <a:off x="4314573" y="4137711"/>
              <a:ext cx="64800" cy="15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DA3930-D6A2-4539-A0D4-C31FE190EF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05573" y="4128711"/>
                <a:ext cx="8244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7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D10C435-260A-ED4D-A544-6B4ECE49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169772-7CD7-F64B-8F4B-12488730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on Monday (7/29)!</a:t>
            </a:r>
          </a:p>
          <a:p>
            <a:pPr lvl="1"/>
            <a:r>
              <a:rPr lang="en-US" dirty="0"/>
              <a:t>Review session this Sunday (7/28), 4:30 – 6:30pm in ECE 037</a:t>
            </a:r>
          </a:p>
          <a:p>
            <a:pPr lvl="1"/>
            <a:r>
              <a:rPr lang="en-US" dirty="0"/>
              <a:t>Don’t forget your ONE double-sided notes sheet</a:t>
            </a:r>
          </a:p>
          <a:p>
            <a:pPr lvl="1"/>
            <a:r>
              <a:rPr lang="en-US" dirty="0"/>
              <a:t>More details posted on course website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Instead of an exercise for today: Mid-Quarter Survey</a:t>
            </a:r>
          </a:p>
          <a:p>
            <a:pPr lvl="1"/>
            <a:r>
              <a:rPr lang="en-US" dirty="0"/>
              <a:t>Should take no more than 10 minutes</a:t>
            </a:r>
          </a:p>
          <a:p>
            <a:pPr lvl="1"/>
            <a:r>
              <a:rPr lang="en-US" dirty="0"/>
              <a:t>Worth 3 points in the homework category</a:t>
            </a:r>
          </a:p>
          <a:p>
            <a:pPr lvl="1"/>
            <a:r>
              <a:rPr lang="en-US" dirty="0"/>
              <a:t>Due 10:30am on Monday like normal (right before the midterm)</a:t>
            </a:r>
          </a:p>
          <a:p>
            <a:pPr lvl="1"/>
            <a:r>
              <a:rPr lang="en-US" dirty="0"/>
              <a:t>Please give us your honest feedback!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A60EE-D955-2447-86CC-BF9F4245B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71599"/>
            <a:ext cx="8046720" cy="521208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&lt;list&gt;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Tracer&amp;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printout: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p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"sort:"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 sort!"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listexample.cc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of C++’s </a:t>
                </a:r>
                <a:r>
                  <a:rPr lang="en-US" i="1" dirty="0"/>
                  <a:t>associative</a:t>
                </a:r>
                <a:r>
                  <a:rPr lang="en-US" dirty="0"/>
                  <a:t> containers: a key/value table, implemented as a search tree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http://www.cplusplus.com/reference/stl/map/</a:t>
                </a:r>
                <a:r>
                  <a:rPr lang="en-US" dirty="0"/>
                  <a:t>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General form:</a:t>
                </a:r>
              </a:p>
              <a:p>
                <a:pPr lvl="1"/>
                <a:r>
                  <a:rPr lang="en-US" dirty="0"/>
                  <a:t>Keys must be </a:t>
                </a:r>
                <a:r>
                  <a:rPr lang="en-US" i="1" dirty="0"/>
                  <a:t>unique</a:t>
                </a:r>
              </a:p>
              <a:p>
                <a:pPr lvl="2"/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multimap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/>
                  <a:t>allows duplicate keys</a:t>
                </a:r>
              </a:p>
              <a:p>
                <a:pPr lvl="1"/>
                <a:r>
                  <a:rPr lang="en-US" dirty="0"/>
                  <a:t>Efficient lookup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) and insertion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Access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dirty="0"/>
                  <a:t> via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name[key]</a:t>
                </a:r>
              </a:p>
              <a:p>
                <a:pPr lvl="1"/>
                <a:r>
                  <a:rPr lang="en-US" dirty="0"/>
                  <a:t>Elements are type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pair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key_type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value_type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r>
                  <a:rPr lang="en-US" dirty="0"/>
                  <a:t> and are stored in </a:t>
                </a:r>
                <a:r>
                  <a:rPr lang="en-US" i="1" dirty="0"/>
                  <a:t>sorted</a:t>
                </a:r>
                <a:r>
                  <a:rPr lang="en-US" dirty="0"/>
                  <a:t> order (key is field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</a:t>
                </a:r>
                <a:r>
                  <a:rPr lang="en-US" dirty="0"/>
                  <a:t>, value is field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second)</a:t>
                </a:r>
                <a:endParaRPr lang="en-US" dirty="0"/>
              </a:p>
              <a:p>
                <a:pPr lvl="2"/>
                <a:r>
                  <a:rPr lang="en-US" dirty="0"/>
                  <a:t>Key type must support less-than operator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dirty="0"/>
                  <a:t>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1" t="-980" r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F658B0-5E5E-47BD-94D4-8E7F15ADA87E}"/>
                  </a:ext>
                </a:extLst>
              </p14:cNvPr>
              <p14:cNvContentPartPr/>
              <p14:nvPr/>
            </p14:nvContentPartPr>
            <p14:xfrm>
              <a:off x="2105476" y="5825425"/>
              <a:ext cx="496800" cy="20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F658B0-5E5E-47BD-94D4-8E7F15ADA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6476" y="5816425"/>
                <a:ext cx="514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2329F7-17E0-46E6-8D58-9D077B2F97D2}"/>
                  </a:ext>
                </a:extLst>
              </p14:cNvPr>
              <p14:cNvContentPartPr/>
              <p14:nvPr/>
            </p14:nvContentPartPr>
            <p14:xfrm>
              <a:off x="1421476" y="5841265"/>
              <a:ext cx="524160" cy="164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2329F7-17E0-46E6-8D58-9D077B2F97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2836" y="5832606"/>
                <a:ext cx="541800" cy="182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33BDAF-8DA2-40D4-90DF-607919949658}"/>
                  </a:ext>
                </a:extLst>
              </p14:cNvPr>
              <p14:cNvContentPartPr/>
              <p14:nvPr/>
            </p14:nvContentPartPr>
            <p14:xfrm>
              <a:off x="6367876" y="5719945"/>
              <a:ext cx="16560" cy="193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33BDAF-8DA2-40D4-90DF-6079199496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9236" y="5710945"/>
                <a:ext cx="34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C43FEF-1E3E-43FC-859B-70273E4F52F2}"/>
                  </a:ext>
                </a:extLst>
              </p14:cNvPr>
              <p14:cNvContentPartPr/>
              <p14:nvPr/>
            </p14:nvContentPartPr>
            <p14:xfrm>
              <a:off x="5736076" y="5779705"/>
              <a:ext cx="556560" cy="22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C43FEF-1E3E-43FC-859B-70273E4F5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7436" y="5770705"/>
                <a:ext cx="574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5BDE4D-F283-48CD-8192-89BE90C4B357}"/>
                  </a:ext>
                </a:extLst>
              </p14:cNvPr>
              <p14:cNvContentPartPr/>
              <p14:nvPr/>
            </p14:nvContentPartPr>
            <p14:xfrm>
              <a:off x="5470756" y="5821825"/>
              <a:ext cx="221760" cy="101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5BDE4D-F283-48CD-8192-89BE90C4B3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2116" y="5812825"/>
                <a:ext cx="239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BD7608-4F08-42F6-BC09-6708C72F933D}"/>
                  </a:ext>
                </a:extLst>
              </p14:cNvPr>
              <p14:cNvContentPartPr/>
              <p14:nvPr/>
            </p14:nvContentPartPr>
            <p14:xfrm>
              <a:off x="4995196" y="5793025"/>
              <a:ext cx="281880" cy="115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BD7608-4F08-42F6-BC09-6708C72F93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6556" y="5784053"/>
                <a:ext cx="29952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883A2D-11D1-4B10-9E04-D494545E4672}"/>
                  </a:ext>
                </a:extLst>
              </p14:cNvPr>
              <p14:cNvContentPartPr/>
              <p14:nvPr/>
            </p14:nvContentPartPr>
            <p14:xfrm>
              <a:off x="4540876" y="5805985"/>
              <a:ext cx="407160" cy="178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883A2D-11D1-4B10-9E04-D494545E46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1876" y="5797345"/>
                <a:ext cx="424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C4467DE-1156-41FB-828E-36C57CA78F19}"/>
                  </a:ext>
                </a:extLst>
              </p14:cNvPr>
              <p14:cNvContentPartPr/>
              <p14:nvPr/>
            </p14:nvContentPartPr>
            <p14:xfrm>
              <a:off x="4197436" y="5791585"/>
              <a:ext cx="171360" cy="141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C4467DE-1156-41FB-828E-36C57CA78F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8796" y="5782585"/>
                <a:ext cx="189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9D52E2-247B-42F3-93AF-0FE2FA859D85}"/>
                  </a:ext>
                </a:extLst>
              </p14:cNvPr>
              <p14:cNvContentPartPr/>
              <p14:nvPr/>
            </p14:nvContentPartPr>
            <p14:xfrm>
              <a:off x="3589036" y="5793385"/>
              <a:ext cx="401040" cy="153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9D52E2-247B-42F3-93AF-0FE2FA859D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0396" y="5784385"/>
                <a:ext cx="418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8B02D2E-7F83-49F7-870D-AA9B183C8FBE}"/>
                  </a:ext>
                </a:extLst>
              </p14:cNvPr>
              <p14:cNvContentPartPr/>
              <p14:nvPr/>
            </p14:nvContentPartPr>
            <p14:xfrm>
              <a:off x="3168916" y="5796985"/>
              <a:ext cx="243720" cy="147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8B02D2E-7F83-49F7-870D-AA9B183C8F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0276" y="5788007"/>
                <a:ext cx="261360" cy="16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36FE965-0D9A-4DAC-9A07-ADF3E13F414C}"/>
                  </a:ext>
                </a:extLst>
              </p14:cNvPr>
              <p14:cNvContentPartPr/>
              <p14:nvPr/>
            </p14:nvContentPartPr>
            <p14:xfrm>
              <a:off x="2966956" y="5872585"/>
              <a:ext cx="159480" cy="92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36FE965-0D9A-4DAC-9A07-ADF3E13F41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8316" y="5863945"/>
                <a:ext cx="177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3AF36D9-B036-4455-B9E2-49641023E923}"/>
                  </a:ext>
                </a:extLst>
              </p14:cNvPr>
              <p14:cNvContentPartPr/>
              <p14:nvPr/>
            </p14:nvContentPartPr>
            <p14:xfrm>
              <a:off x="2712796" y="5839465"/>
              <a:ext cx="210960" cy="153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3AF36D9-B036-4455-B9E2-49641023E9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4141" y="5830805"/>
                <a:ext cx="228630" cy="17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8C41A5A-CFE1-474A-ABB3-B56FFFDA7E3C}"/>
                  </a:ext>
                </a:extLst>
              </p14:cNvPr>
              <p14:cNvContentPartPr/>
              <p14:nvPr/>
            </p14:nvContentPartPr>
            <p14:xfrm>
              <a:off x="2251215" y="5348194"/>
              <a:ext cx="704160" cy="27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8C41A5A-CFE1-474A-ABB3-B56FFFDA7E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2215" y="5339194"/>
                <a:ext cx="721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291F56B-7B1D-49B6-B558-3E9F5A15032C}"/>
                  </a:ext>
                </a:extLst>
              </p14:cNvPr>
              <p14:cNvContentPartPr/>
              <p14:nvPr/>
            </p14:nvContentPartPr>
            <p14:xfrm>
              <a:off x="2926584" y="2873700"/>
              <a:ext cx="523440" cy="186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291F56B-7B1D-49B6-B558-3E9F5A1503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7584" y="2865060"/>
                <a:ext cx="541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C2DDB82-870A-4C13-A99B-E6E0AC7851B2}"/>
                  </a:ext>
                </a:extLst>
              </p14:cNvPr>
              <p14:cNvContentPartPr/>
              <p14:nvPr/>
            </p14:nvContentPartPr>
            <p14:xfrm>
              <a:off x="3556944" y="2823660"/>
              <a:ext cx="90000" cy="154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C2DDB82-870A-4C13-A99B-E6E0AC7851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47944" y="2814660"/>
                <a:ext cx="107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A84BFDB-8DBA-42B2-81F9-8A13CCDAF397}"/>
                  </a:ext>
                </a:extLst>
              </p14:cNvPr>
              <p14:cNvContentPartPr/>
              <p14:nvPr/>
            </p14:nvContentPartPr>
            <p14:xfrm>
              <a:off x="4276224" y="2961180"/>
              <a:ext cx="75240" cy="1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A84BFDB-8DBA-42B2-81F9-8A13CCDAF3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67224" y="2952180"/>
                <a:ext cx="92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80CAA7D-E16A-43F8-87BF-45E81341BBEF}"/>
                  </a:ext>
                </a:extLst>
              </p14:cNvPr>
              <p14:cNvContentPartPr/>
              <p14:nvPr/>
            </p14:nvContentPartPr>
            <p14:xfrm>
              <a:off x="5010984" y="2925180"/>
              <a:ext cx="28800" cy="61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80CAA7D-E16A-43F8-87BF-45E81341BB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01984" y="2916180"/>
                <a:ext cx="464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5CD7BA0-4E06-4FE2-9FDB-D0612505DEC6}"/>
                  </a:ext>
                </a:extLst>
              </p14:cNvPr>
              <p14:cNvContentPartPr/>
              <p14:nvPr/>
            </p14:nvContentPartPr>
            <p14:xfrm>
              <a:off x="4414824" y="2786940"/>
              <a:ext cx="491040" cy="237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5CD7BA0-4E06-4FE2-9FDB-D0612505DE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06178" y="2778300"/>
                <a:ext cx="508693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92B319-1A3A-457D-8113-553C413B9509}"/>
                  </a:ext>
                </a:extLst>
              </p14:cNvPr>
              <p14:cNvContentPartPr/>
              <p14:nvPr/>
            </p14:nvContentPartPr>
            <p14:xfrm>
              <a:off x="3819384" y="2783340"/>
              <a:ext cx="378720" cy="264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92B319-1A3A-457D-8113-553C413B95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0744" y="2774340"/>
                <a:ext cx="3963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ED61484-C80F-4922-8135-C816C859DF77}"/>
                  </a:ext>
                </a:extLst>
              </p14:cNvPr>
              <p14:cNvContentPartPr/>
              <p14:nvPr/>
            </p14:nvContentPartPr>
            <p14:xfrm>
              <a:off x="6065064" y="2727180"/>
              <a:ext cx="599760" cy="228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ED61484-C80F-4922-8135-C816C859DF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56419" y="2718180"/>
                <a:ext cx="617411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0665DAA-484A-4368-9032-A0279044C334}"/>
                  </a:ext>
                </a:extLst>
              </p14:cNvPr>
              <p14:cNvContentPartPr/>
              <p14:nvPr/>
            </p14:nvContentPartPr>
            <p14:xfrm>
              <a:off x="5304024" y="2767860"/>
              <a:ext cx="701640" cy="175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0665DAA-484A-4368-9032-A0279044C3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5384" y="2759220"/>
                <a:ext cx="7192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6AB3DB5-2D0E-4797-BCFE-D13C3800FF66}"/>
                  </a:ext>
                </a:extLst>
              </p14:cNvPr>
              <p14:cNvContentPartPr/>
              <p14:nvPr/>
            </p14:nvContentPartPr>
            <p14:xfrm>
              <a:off x="7536744" y="2750220"/>
              <a:ext cx="6840" cy="6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6AB3DB5-2D0E-4797-BCFE-D13C3800FF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27744" y="2741220"/>
                <a:ext cx="2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E279A31-A6CF-490A-B837-374BCD217480}"/>
                  </a:ext>
                </a:extLst>
              </p14:cNvPr>
              <p14:cNvContentPartPr/>
              <p14:nvPr/>
            </p14:nvContentPartPr>
            <p14:xfrm>
              <a:off x="7533504" y="2833380"/>
              <a:ext cx="13680" cy="67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E279A31-A6CF-490A-B837-374BCD2174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4864" y="2824380"/>
                <a:ext cx="31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0D9F41C-ADA2-4FD2-9FA3-2C45A89CA31D}"/>
                  </a:ext>
                </a:extLst>
              </p14:cNvPr>
              <p14:cNvContentPartPr/>
              <p14:nvPr/>
            </p14:nvContentPartPr>
            <p14:xfrm>
              <a:off x="6880464" y="2731500"/>
              <a:ext cx="589320" cy="141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0D9F41C-ADA2-4FD2-9FA3-2C45A89CA3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71464" y="2722860"/>
                <a:ext cx="6069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6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" y="1371599"/>
            <a:ext cx="8778240" cy="530352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"printout: ["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c, d, e, 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&gt;(a, b));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table[c]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table[e] = 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"table[e]:"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table[e]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(*it), where it =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table.find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(*it);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"iterating:"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72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mapexample.cc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306976-F23D-4BFA-B6BF-76C8067593C7}"/>
                  </a:ext>
                </a:extLst>
              </p14:cNvPr>
              <p14:cNvContentPartPr/>
              <p14:nvPr/>
            </p14:nvContentPartPr>
            <p14:xfrm>
              <a:off x="285049" y="1104256"/>
              <a:ext cx="142920" cy="133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306976-F23D-4BFA-B6BF-76C8067593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09" y="1095256"/>
                <a:ext cx="160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C2162F-76B0-42E5-B72C-3A25160241AE}"/>
                  </a:ext>
                </a:extLst>
              </p14:cNvPr>
              <p14:cNvContentPartPr/>
              <p14:nvPr/>
            </p14:nvContentPartPr>
            <p14:xfrm>
              <a:off x="524089" y="1175896"/>
              <a:ext cx="9000" cy="65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C2162F-76B0-42E5-B72C-3A25160241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449" y="1167256"/>
                <a:ext cx="266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619DFE-48A5-4D0E-A9C6-5EB4B69884B6}"/>
                  </a:ext>
                </a:extLst>
              </p14:cNvPr>
              <p14:cNvContentPartPr/>
              <p14:nvPr/>
            </p14:nvContentPartPr>
            <p14:xfrm>
              <a:off x="528409" y="1125136"/>
              <a:ext cx="7920" cy="1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619DFE-48A5-4D0E-A9C6-5EB4B698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409" y="1116496"/>
                <a:ext cx="25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A0A1B7-85F5-4BEC-A35C-473B21A08852}"/>
                  </a:ext>
                </a:extLst>
              </p14:cNvPr>
              <p14:cNvContentPartPr/>
              <p14:nvPr/>
            </p14:nvContentPartPr>
            <p14:xfrm>
              <a:off x="583489" y="1154296"/>
              <a:ext cx="73080" cy="8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A0A1B7-85F5-4BEC-A35C-473B21A088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849" y="1145656"/>
                <a:ext cx="90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F720B-B305-4080-8CBB-660541F86A2F}"/>
                  </a:ext>
                </a:extLst>
              </p14:cNvPr>
              <p14:cNvContentPartPr/>
              <p14:nvPr/>
            </p14:nvContentPartPr>
            <p14:xfrm>
              <a:off x="873289" y="1166176"/>
              <a:ext cx="64080" cy="7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F720B-B305-4080-8CBB-660541F86A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4649" y="1157536"/>
                <a:ext cx="81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70A564-4064-4BEC-97D6-CF1A40A578D7}"/>
                  </a:ext>
                </a:extLst>
              </p14:cNvPr>
              <p14:cNvContentPartPr/>
              <p14:nvPr/>
            </p14:nvContentPartPr>
            <p14:xfrm>
              <a:off x="704449" y="1128376"/>
              <a:ext cx="122760" cy="11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70A564-4064-4BEC-97D6-CF1A40A578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5449" y="1119376"/>
                <a:ext cx="140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BDA593-1420-4313-B01D-E17EB78F0ABA}"/>
                  </a:ext>
                </a:extLst>
              </p14:cNvPr>
              <p14:cNvContentPartPr/>
              <p14:nvPr/>
            </p14:nvContentPartPr>
            <p14:xfrm>
              <a:off x="1119169" y="1147096"/>
              <a:ext cx="85680" cy="9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BDA593-1420-4313-B01D-E17EB78F0A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0529" y="1138096"/>
                <a:ext cx="103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5CE091-F189-4984-B460-0228A201BD44}"/>
                  </a:ext>
                </a:extLst>
              </p14:cNvPr>
              <p14:cNvContentPartPr/>
              <p14:nvPr/>
            </p14:nvContentPartPr>
            <p14:xfrm>
              <a:off x="992089" y="1130176"/>
              <a:ext cx="79560" cy="11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5CE091-F189-4984-B460-0228A201BD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3449" y="1121176"/>
                <a:ext cx="97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18B8E7-90FB-4071-BD48-2A9C7A9B4238}"/>
                  </a:ext>
                </a:extLst>
              </p14:cNvPr>
              <p14:cNvContentPartPr/>
              <p14:nvPr/>
            </p14:nvContentPartPr>
            <p14:xfrm>
              <a:off x="1429489" y="1138816"/>
              <a:ext cx="63360" cy="82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18B8E7-90FB-4071-BD48-2A9C7A9B42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0849" y="1129816"/>
                <a:ext cx="81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AFCF4D-B9A5-4C95-8B18-22475627D692}"/>
                  </a:ext>
                </a:extLst>
              </p14:cNvPr>
              <p14:cNvContentPartPr/>
              <p14:nvPr/>
            </p14:nvContentPartPr>
            <p14:xfrm>
              <a:off x="1565209" y="1135936"/>
              <a:ext cx="123120" cy="83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AFCF4D-B9A5-4C95-8B18-22475627D6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56209" y="1127296"/>
                <a:ext cx="140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A32679F-C979-487F-BA9A-485B1F78F695}"/>
                  </a:ext>
                </a:extLst>
              </p14:cNvPr>
              <p14:cNvContentPartPr/>
              <p14:nvPr/>
            </p14:nvContentPartPr>
            <p14:xfrm>
              <a:off x="1739809" y="1134136"/>
              <a:ext cx="86400" cy="78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A32679F-C979-487F-BA9A-485B1F78F6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1169" y="1125496"/>
                <a:ext cx="104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7D3FAE-48E3-47B6-8DC7-11622172D913}"/>
                  </a:ext>
                </a:extLst>
              </p14:cNvPr>
              <p14:cNvContentPartPr/>
              <p14:nvPr/>
            </p14:nvContentPartPr>
            <p14:xfrm>
              <a:off x="2012689" y="1121896"/>
              <a:ext cx="55800" cy="89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7D3FAE-48E3-47B6-8DC7-11622172D9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03689" y="1112896"/>
                <a:ext cx="734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748A2C-0E39-421C-89C0-3680A99D645C}"/>
                  </a:ext>
                </a:extLst>
              </p14:cNvPr>
              <p14:cNvContentPartPr/>
              <p14:nvPr/>
            </p14:nvContentPartPr>
            <p14:xfrm>
              <a:off x="1871209" y="1135936"/>
              <a:ext cx="69120" cy="11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748A2C-0E39-421C-89C0-3680A99D64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2209" y="1126936"/>
                <a:ext cx="867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EE6E9C-8EB9-41A4-99A8-8625777684E2}"/>
                  </a:ext>
                </a:extLst>
              </p14:cNvPr>
              <p14:cNvContentPartPr/>
              <p14:nvPr/>
            </p14:nvContentPartPr>
            <p14:xfrm>
              <a:off x="5474359" y="760078"/>
              <a:ext cx="323640" cy="119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EE6E9C-8EB9-41A4-99A8-8625777684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65719" y="751078"/>
                <a:ext cx="3412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08A8A0-D494-48CD-8F9D-95223A189592}"/>
                  </a:ext>
                </a:extLst>
              </p14:cNvPr>
              <p14:cNvContentPartPr/>
              <p14:nvPr/>
            </p14:nvContentPartPr>
            <p14:xfrm>
              <a:off x="5240359" y="737758"/>
              <a:ext cx="122760" cy="94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08A8A0-D494-48CD-8F9D-95223A18959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31694" y="728758"/>
                <a:ext cx="140452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7F8719-B57C-4B61-9B59-6AEF895733B6}"/>
                  </a:ext>
                </a:extLst>
              </p14:cNvPr>
              <p14:cNvContentPartPr/>
              <p14:nvPr/>
            </p14:nvContentPartPr>
            <p14:xfrm>
              <a:off x="4888639" y="724438"/>
              <a:ext cx="236880" cy="129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7F8719-B57C-4B61-9B59-6AEF895733B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79999" y="715774"/>
                <a:ext cx="25452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1FE762-AAA8-4DE3-BE0F-2979DEF1E67B}"/>
                  </a:ext>
                </a:extLst>
              </p14:cNvPr>
              <p14:cNvContentPartPr/>
              <p14:nvPr/>
            </p14:nvContentPartPr>
            <p14:xfrm>
              <a:off x="4491919" y="751078"/>
              <a:ext cx="354600" cy="118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1FE762-AAA8-4DE3-BE0F-2979DEF1E6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82919" y="742078"/>
                <a:ext cx="372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10DBFC-F9E4-4168-8AC8-6D107EB16EA6}"/>
                  </a:ext>
                </a:extLst>
              </p14:cNvPr>
              <p14:cNvContentPartPr/>
              <p14:nvPr/>
            </p14:nvContentPartPr>
            <p14:xfrm>
              <a:off x="4258279" y="749278"/>
              <a:ext cx="138600" cy="115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10DBFC-F9E4-4168-8AC8-6D107EB16EA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49256" y="740278"/>
                <a:ext cx="156286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E87031-5239-4169-BDC6-EDABAB18BD58}"/>
                  </a:ext>
                </a:extLst>
              </p14:cNvPr>
              <p14:cNvContentPartPr/>
              <p14:nvPr/>
            </p14:nvContentPartPr>
            <p14:xfrm>
              <a:off x="3824479" y="763678"/>
              <a:ext cx="328320" cy="180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E87031-5239-4169-BDC6-EDABAB18BD5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15839" y="755038"/>
                <a:ext cx="345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6A0047-4A94-40A9-AC6D-480460AB8D43}"/>
                  </a:ext>
                </a:extLst>
              </p14:cNvPr>
              <p14:cNvContentPartPr/>
              <p14:nvPr/>
            </p14:nvContentPartPr>
            <p14:xfrm>
              <a:off x="3780559" y="1087678"/>
              <a:ext cx="228240" cy="363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6A0047-4A94-40A9-AC6D-480460AB8D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71919" y="1079047"/>
                <a:ext cx="245880" cy="38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DBF27D-992C-4ABC-91DC-13AE8D95D59F}"/>
                  </a:ext>
                </a:extLst>
              </p14:cNvPr>
              <p14:cNvContentPartPr/>
              <p14:nvPr/>
            </p14:nvContentPartPr>
            <p14:xfrm>
              <a:off x="5548899" y="3435648"/>
              <a:ext cx="155160" cy="779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DBF27D-992C-4ABC-91DC-13AE8D95D5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39899" y="3426648"/>
                <a:ext cx="17280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FC29F9-1344-4D7E-A6A5-D37F14441936}"/>
                  </a:ext>
                </a:extLst>
              </p14:cNvPr>
              <p14:cNvContentPartPr/>
              <p14:nvPr/>
            </p14:nvContentPartPr>
            <p14:xfrm>
              <a:off x="5842792" y="3744472"/>
              <a:ext cx="232560" cy="156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FC29F9-1344-4D7E-A6A5-D37F1444193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33806" y="3735472"/>
                <a:ext cx="250173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8745249-E270-409D-B78E-C2DACBF5D7CE}"/>
                  </a:ext>
                </a:extLst>
              </p14:cNvPr>
              <p14:cNvContentPartPr/>
              <p14:nvPr/>
            </p14:nvContentPartPr>
            <p14:xfrm>
              <a:off x="6996232" y="3633592"/>
              <a:ext cx="20880" cy="12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8745249-E270-409D-B78E-C2DACBF5D7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87592" y="3624952"/>
                <a:ext cx="38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AD750B5-3351-4DC0-A3B7-84768D74C084}"/>
                  </a:ext>
                </a:extLst>
              </p14:cNvPr>
              <p14:cNvContentPartPr/>
              <p14:nvPr/>
            </p14:nvContentPartPr>
            <p14:xfrm>
              <a:off x="7021432" y="3809992"/>
              <a:ext cx="9720" cy="17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AD750B5-3351-4DC0-A3B7-84768D74C08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12432" y="3800992"/>
                <a:ext cx="27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5C6B8E5-C9B4-4A1A-9248-2222181DA562}"/>
                  </a:ext>
                </a:extLst>
              </p14:cNvPr>
              <p14:cNvContentPartPr/>
              <p14:nvPr/>
            </p14:nvContentPartPr>
            <p14:xfrm>
              <a:off x="6118192" y="3685072"/>
              <a:ext cx="778320" cy="148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5C6B8E5-C9B4-4A1A-9248-2222181DA56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09192" y="3676432"/>
                <a:ext cx="795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1F25F9E-CBCD-4262-A665-DDA857A29027}"/>
                  </a:ext>
                </a:extLst>
              </p14:cNvPr>
              <p14:cNvContentPartPr/>
              <p14:nvPr/>
            </p14:nvContentPartPr>
            <p14:xfrm>
              <a:off x="3747762" y="4453236"/>
              <a:ext cx="625320" cy="109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1F25F9E-CBCD-4262-A665-DDA857A2902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39122" y="4444568"/>
                <a:ext cx="642960" cy="127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0D67F1E-A6B5-4C92-890D-E30696F846E6}"/>
                  </a:ext>
                </a:extLst>
              </p14:cNvPr>
              <p14:cNvContentPartPr/>
              <p14:nvPr/>
            </p14:nvContentPartPr>
            <p14:xfrm>
              <a:off x="3046842" y="4479516"/>
              <a:ext cx="553680" cy="104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0D67F1E-A6B5-4C92-890D-E30696F846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37848" y="4470485"/>
                <a:ext cx="571309" cy="12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25F4CD-56CA-4313-9DC4-B21B673D198A}"/>
                  </a:ext>
                </a:extLst>
              </p14:cNvPr>
              <p14:cNvContentPartPr/>
              <p14:nvPr/>
            </p14:nvContentPartPr>
            <p14:xfrm>
              <a:off x="4532922" y="4413636"/>
              <a:ext cx="72000" cy="159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25F4CD-56CA-4313-9DC4-B21B673D198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24282" y="4404996"/>
                <a:ext cx="89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14CE71B-7EA6-46C4-B1DA-3253FF5C93A6}"/>
                  </a:ext>
                </a:extLst>
              </p14:cNvPr>
              <p14:cNvContentPartPr/>
              <p14:nvPr/>
            </p14:nvContentPartPr>
            <p14:xfrm>
              <a:off x="4693680" y="4435679"/>
              <a:ext cx="257400" cy="98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14CE71B-7EA6-46C4-B1DA-3253FF5C93A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84693" y="4426679"/>
                <a:ext cx="275015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C391134-E071-4AC8-8F26-0C06B6C6F5D0}"/>
                  </a:ext>
                </a:extLst>
              </p14:cNvPr>
              <p14:cNvContentPartPr/>
              <p14:nvPr/>
            </p14:nvContentPartPr>
            <p14:xfrm>
              <a:off x="5019840" y="4431359"/>
              <a:ext cx="28080" cy="91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C391134-E071-4AC8-8F26-0C06B6C6F5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0840" y="4422359"/>
                <a:ext cx="4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60E00C0-9E49-490F-B153-8E9DB8EEC867}"/>
                  </a:ext>
                </a:extLst>
              </p14:cNvPr>
              <p14:cNvContentPartPr/>
              <p14:nvPr/>
            </p14:nvContentPartPr>
            <p14:xfrm>
              <a:off x="5094000" y="4425599"/>
              <a:ext cx="23760" cy="99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60E00C0-9E49-490F-B153-8E9DB8EEC86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85000" y="4416599"/>
                <a:ext cx="41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16C6BAE-6B7B-454F-B735-EEDB279FBD27}"/>
                  </a:ext>
                </a:extLst>
              </p14:cNvPr>
              <p14:cNvContentPartPr/>
              <p14:nvPr/>
            </p14:nvContentPartPr>
            <p14:xfrm>
              <a:off x="6428880" y="4357919"/>
              <a:ext cx="30240" cy="144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16C6BAE-6B7B-454F-B735-EEDB279FBD2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20240" y="4348919"/>
                <a:ext cx="47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7B31CBE-D664-4607-9C04-217C135EEC2E}"/>
                  </a:ext>
                </a:extLst>
              </p14:cNvPr>
              <p14:cNvContentPartPr/>
              <p14:nvPr/>
            </p14:nvContentPartPr>
            <p14:xfrm>
              <a:off x="5966280" y="4374839"/>
              <a:ext cx="417600" cy="115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7B31CBE-D664-4607-9C04-217C135EEC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957288" y="4365867"/>
                <a:ext cx="435225" cy="13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3D75418-8854-41E5-A670-CBDEE704B204}"/>
                  </a:ext>
                </a:extLst>
              </p14:cNvPr>
              <p14:cNvContentPartPr/>
              <p14:nvPr/>
            </p14:nvContentPartPr>
            <p14:xfrm>
              <a:off x="5533200" y="4405439"/>
              <a:ext cx="253800" cy="99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3D75418-8854-41E5-A670-CBDEE704B20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24560" y="4396439"/>
                <a:ext cx="271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916927-6198-40C6-9229-8467A59CB421}"/>
                  </a:ext>
                </a:extLst>
              </p14:cNvPr>
              <p14:cNvContentPartPr/>
              <p14:nvPr/>
            </p14:nvContentPartPr>
            <p14:xfrm>
              <a:off x="5317920" y="4433519"/>
              <a:ext cx="104400" cy="84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916927-6198-40C6-9229-8467A59CB42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08951" y="4424519"/>
                <a:ext cx="121979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18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 (C++11)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unordered_map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unordered_set</a:t>
                </a:r>
                <a:endParaRPr lang="en-US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And related classes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unordered_multimap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unordered_multiset</a:t>
                </a:r>
                <a:endParaRPr lang="en-US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Average case for key access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range iterators can be less efficient than ordered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</a:t>
                </a:r>
              </a:p>
              <a:p>
                <a:pPr lvl="1"/>
                <a:r>
                  <a:rPr lang="en-US" dirty="0"/>
                  <a:t>See </a:t>
                </a:r>
                <a:r>
                  <a:rPr lang="en-US" i="1" dirty="0"/>
                  <a:t>C++ Primer</a:t>
                </a:r>
                <a:r>
                  <a:rPr lang="en-US" dirty="0"/>
                  <a:t>, online references for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 (STL)</a:t>
            </a:r>
          </a:p>
          <a:p>
            <a:r>
              <a:rPr lang="en-US" b="1" dirty="0">
                <a:solidFill>
                  <a:srgbClr val="4B2A85"/>
                </a:solidFill>
              </a:rPr>
              <a:t>References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∃ Confusion 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they be used?</a:t>
            </a:r>
          </a:p>
          <a:p>
            <a:pPr lvl="1"/>
            <a:r>
              <a:rPr lang="en-US" dirty="0"/>
              <a:t>Particularly with parameters and return values</a:t>
            </a:r>
          </a:p>
          <a:p>
            <a:pPr lvl="3"/>
            <a:endParaRPr lang="en-US" dirty="0"/>
          </a:p>
          <a:p>
            <a:r>
              <a:rPr lang="en-US" dirty="0"/>
              <a:t>When can using them cause trouble?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469542"/>
            <a:ext cx="8366125" cy="3918916"/>
          </a:xfrm>
        </p:spPr>
        <p:txBody>
          <a:bodyPr/>
          <a:lstStyle/>
          <a:p>
            <a:r>
              <a:rPr lang="en-US" dirty="0"/>
              <a:t>We’ll go through a bunch of code examples</a:t>
            </a:r>
          </a:p>
          <a:p>
            <a:pPr lvl="1"/>
            <a:r>
              <a:rPr lang="en-US" dirty="0"/>
              <a:t>Try to come up with a response on your own first</a:t>
            </a:r>
          </a:p>
          <a:p>
            <a:pPr lvl="1"/>
            <a:r>
              <a:rPr lang="en-US" dirty="0"/>
              <a:t>Then discuss with your neighbor(s) and come to a consensus</a:t>
            </a:r>
          </a:p>
          <a:p>
            <a:r>
              <a:rPr lang="en-US" dirty="0"/>
              <a:t>For each</a:t>
            </a:r>
            <a:r>
              <a:rPr lang="en-US"/>
              <a:t>, answer:</a:t>
            </a:r>
            <a:endParaRPr lang="en-US" dirty="0"/>
          </a:p>
          <a:p>
            <a:pPr lvl="3"/>
            <a:endParaRPr lang="en-US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We must NOT use a reference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It’s OK but </a:t>
            </a:r>
            <a:r>
              <a:rPr lang="en-US" b="1" i="1" dirty="0">
                <a:solidFill>
                  <a:srgbClr val="00B050"/>
                </a:solidFill>
              </a:rPr>
              <a:t>discouraged</a:t>
            </a:r>
            <a:r>
              <a:rPr lang="en-US" b="1" dirty="0">
                <a:solidFill>
                  <a:srgbClr val="00B050"/>
                </a:solidFill>
              </a:rPr>
              <a:t> to use a reference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It’s OK and </a:t>
            </a:r>
            <a:r>
              <a:rPr lang="en-US" b="1" i="1" dirty="0">
                <a:solidFill>
                  <a:srgbClr val="FF3399"/>
                </a:solidFill>
              </a:rPr>
              <a:t>encouraged</a:t>
            </a:r>
            <a:r>
              <a:rPr lang="en-US" b="1" dirty="0">
                <a:solidFill>
                  <a:srgbClr val="FF3399"/>
                </a:solidFill>
              </a:rPr>
              <a:t> to use a reference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We must use a reference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93776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WE BE USING REFERENCES FOR PARAMETERS "a" AND "b"?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(Answer: ?)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LeastCommonMultiple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n=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; n++)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((n % a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(n % b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lcm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LeastCommonMultiple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"LCM("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is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lcm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param1.cc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7A14EB-653E-4850-A974-A4F0831CFE6C}"/>
                  </a:ext>
                </a:extLst>
              </p14:cNvPr>
              <p14:cNvContentPartPr/>
              <p14:nvPr/>
            </p14:nvContentPartPr>
            <p14:xfrm>
              <a:off x="3452297" y="3205684"/>
              <a:ext cx="3265920" cy="8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7A14EB-653E-4850-A974-A4F0831CF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3657" y="3197044"/>
                <a:ext cx="328356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23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param1.cc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It’s OK but </a:t>
            </a:r>
            <a:r>
              <a:rPr lang="en-US" b="1" i="1" dirty="0">
                <a:solidFill>
                  <a:srgbClr val="00B050"/>
                </a:solidFill>
              </a:rPr>
              <a:t>discouraged</a:t>
            </a:r>
            <a:r>
              <a:rPr lang="en-US" b="1" dirty="0">
                <a:solidFill>
                  <a:srgbClr val="00B050"/>
                </a:solidFill>
              </a:rPr>
              <a:t> to use a reference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reference to a small primitive type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aren’t changing the argument values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), so it doesn’t matter if we use a copy or not – reference is </a:t>
            </a:r>
            <a:r>
              <a:rPr lang="en-US" i="1" dirty="0"/>
              <a:t>optional</a:t>
            </a:r>
            <a:endParaRPr lang="en-US" dirty="0"/>
          </a:p>
          <a:p>
            <a:pPr lvl="1"/>
            <a:r>
              <a:rPr lang="en-US" dirty="0"/>
              <a:t>Correct behavior, but might have better performance with regular call-by-value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4D98B-4187-491D-B40E-CCDBC435C672}"/>
                  </a:ext>
                </a:extLst>
              </p14:cNvPr>
              <p14:cNvContentPartPr/>
              <p14:nvPr/>
            </p14:nvContentPartPr>
            <p14:xfrm>
              <a:off x="4996179" y="3368785"/>
              <a:ext cx="2230200" cy="1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4D98B-4187-491D-B40E-CCDBC435C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539" y="3359785"/>
                <a:ext cx="2247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793B88-8738-4C84-8235-B128B91AD98B}"/>
                  </a:ext>
                </a:extLst>
              </p14:cNvPr>
              <p14:cNvContentPartPr/>
              <p14:nvPr/>
            </p14:nvContentPartPr>
            <p14:xfrm>
              <a:off x="3708099" y="3782065"/>
              <a:ext cx="262800" cy="13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793B88-8738-4C84-8235-B128B91AD9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9099" y="3773065"/>
                <a:ext cx="280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083E4E-1954-4B0B-9BD8-1C0FEAD41FF9}"/>
                  </a:ext>
                </a:extLst>
              </p14:cNvPr>
              <p14:cNvContentPartPr/>
              <p14:nvPr/>
            </p14:nvContentPartPr>
            <p14:xfrm>
              <a:off x="4975659" y="3715105"/>
              <a:ext cx="180720" cy="160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083E4E-1954-4B0B-9BD8-1C0FEAD41F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7019" y="3706105"/>
                <a:ext cx="198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DE357B-4C82-428E-BDBD-893A5BB4AEAB}"/>
                  </a:ext>
                </a:extLst>
              </p14:cNvPr>
              <p14:cNvContentPartPr/>
              <p14:nvPr/>
            </p14:nvContentPartPr>
            <p14:xfrm>
              <a:off x="4152339" y="3742465"/>
              <a:ext cx="637200" cy="15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DE357B-4C82-428E-BDBD-893A5BB4AE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43699" y="3733443"/>
                <a:ext cx="654840" cy="16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1ABCB92-FC19-4399-92C6-CFD27D304D20}"/>
                  </a:ext>
                </a:extLst>
              </p14:cNvPr>
              <p14:cNvContentPartPr/>
              <p14:nvPr/>
            </p14:nvContentPartPr>
            <p14:xfrm>
              <a:off x="5578299" y="4024705"/>
              <a:ext cx="255240" cy="140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1ABCB92-FC19-4399-92C6-CFD27D304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9659" y="4015705"/>
                <a:ext cx="272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F25431-65D2-4175-9333-5BB884A99D10}"/>
                  </a:ext>
                </a:extLst>
              </p14:cNvPr>
              <p14:cNvContentPartPr/>
              <p14:nvPr/>
            </p14:nvContentPartPr>
            <p14:xfrm>
              <a:off x="4970619" y="4041985"/>
              <a:ext cx="360720" cy="150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F25431-65D2-4175-9333-5BB884A99D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1979" y="4033345"/>
                <a:ext cx="378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B042319-5BE1-4BF7-B55C-56018D3BA5FB}"/>
                  </a:ext>
                </a:extLst>
              </p14:cNvPr>
              <p14:cNvContentPartPr/>
              <p14:nvPr/>
            </p14:nvContentPartPr>
            <p14:xfrm>
              <a:off x="4248819" y="4066465"/>
              <a:ext cx="513360" cy="150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B042319-5BE1-4BF7-B55C-56018D3BA5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819" y="4057804"/>
                <a:ext cx="531000" cy="16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8A42B7-CA47-4FA2-A13A-F879C133DDFC}"/>
                  </a:ext>
                </a:extLst>
              </p14:cNvPr>
              <p14:cNvContentPartPr/>
              <p14:nvPr/>
            </p14:nvContentPartPr>
            <p14:xfrm>
              <a:off x="3672819" y="4049545"/>
              <a:ext cx="367200" cy="238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8A42B7-CA47-4FA2-A13A-F879C133DD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3828" y="4040559"/>
                <a:ext cx="384823" cy="256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5B3E1D-7351-4917-9B56-6BE35CFD34E6}"/>
                  </a:ext>
                </a:extLst>
              </p14:cNvPr>
              <p14:cNvContentPartPr/>
              <p14:nvPr/>
            </p14:nvContentPartPr>
            <p14:xfrm>
              <a:off x="6172659" y="3705385"/>
              <a:ext cx="725040" cy="248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5B3E1D-7351-4917-9B56-6BE35CFD34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3659" y="3696385"/>
                <a:ext cx="742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545F267-3A5D-43B5-A3ED-399BF5A14A68}"/>
                  </a:ext>
                </a:extLst>
              </p14:cNvPr>
              <p14:cNvContentPartPr/>
              <p14:nvPr/>
            </p14:nvContentPartPr>
            <p14:xfrm>
              <a:off x="5431059" y="3708265"/>
              <a:ext cx="519120" cy="163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545F267-3A5D-43B5-A3ED-399BF5A14A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2065" y="3699285"/>
                <a:ext cx="536748" cy="18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4A047F-C749-4BCB-9712-0E14CADA70C4}"/>
                  </a:ext>
                </a:extLst>
              </p14:cNvPr>
              <p14:cNvContentPartPr/>
              <p14:nvPr/>
            </p14:nvContentPartPr>
            <p14:xfrm>
              <a:off x="5609259" y="3420625"/>
              <a:ext cx="183960" cy="190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4A047F-C749-4BCB-9712-0E14CADA70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0259" y="3411625"/>
                <a:ext cx="201600" cy="2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24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66344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WE BE USING REFERENCES FOR PARAMETERS "a" AND "b"?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(Answer: ?)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(a.x-b.x,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(a.y-b.y,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(a.z-b.z,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ThreeDPoint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b(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"Distance(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param2.cc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Standard Template Library (STL)</a:t>
            </a:r>
          </a:p>
          <a:p>
            <a:r>
              <a:rPr lang="en-US" dirty="0"/>
              <a:t>References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param2.cc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It’s OK and </a:t>
            </a:r>
            <a:r>
              <a:rPr lang="en-US" b="1" i="1" dirty="0">
                <a:solidFill>
                  <a:srgbClr val="FF3399"/>
                </a:solidFill>
              </a:rPr>
              <a:t>encouraged</a:t>
            </a:r>
            <a:r>
              <a:rPr lang="en-US" b="1" dirty="0">
                <a:solidFill>
                  <a:srgbClr val="FF3399"/>
                </a:solidFill>
              </a:rPr>
              <a:t> to use a reference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reference to a complex type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, object instance)</a:t>
            </a:r>
          </a:p>
          <a:p>
            <a:pPr lvl="1"/>
            <a:r>
              <a:rPr lang="en-US" dirty="0"/>
              <a:t>We aren’t changing the argument values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), so it doesn’t matter if we use a copy or not – reference is </a:t>
            </a:r>
            <a:r>
              <a:rPr lang="en-US" i="1" dirty="0"/>
              <a:t>optional</a:t>
            </a:r>
            <a:endParaRPr lang="en-US" dirty="0"/>
          </a:p>
          <a:p>
            <a:pPr lvl="1"/>
            <a:r>
              <a:rPr lang="en-US" dirty="0"/>
              <a:t>Correct behavior and likely performance benefit from not having to copy</a:t>
            </a:r>
          </a:p>
          <a:p>
            <a:pPr lvl="3"/>
            <a:endParaRPr lang="en-US" dirty="0"/>
          </a:p>
          <a:p>
            <a:r>
              <a:rPr lang="en-US" dirty="0"/>
              <a:t>Follow-up:  Why not pass in a pointer instead?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3B6519-4768-48A7-8BEC-84FED380E423}"/>
                  </a:ext>
                </a:extLst>
              </p14:cNvPr>
              <p14:cNvContentPartPr/>
              <p14:nvPr/>
            </p14:nvContentPartPr>
            <p14:xfrm>
              <a:off x="2284098" y="4616556"/>
              <a:ext cx="41040" cy="7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3B6519-4768-48A7-8BEC-84FED380E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458" y="4607556"/>
                <a:ext cx="58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B0BBD56-1712-4690-AFAD-34A5B04F311E}"/>
                  </a:ext>
                </a:extLst>
              </p14:cNvPr>
              <p14:cNvContentPartPr/>
              <p14:nvPr/>
            </p14:nvContentPartPr>
            <p14:xfrm>
              <a:off x="2707818" y="4588836"/>
              <a:ext cx="432360" cy="9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B0BBD56-1712-4690-AFAD-34A5B04F3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9178" y="4580196"/>
                <a:ext cx="450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C70655-6CA6-4527-88B2-2FD878A901DC}"/>
                  </a:ext>
                </a:extLst>
              </p14:cNvPr>
              <p14:cNvContentPartPr/>
              <p14:nvPr/>
            </p14:nvContentPartPr>
            <p14:xfrm>
              <a:off x="2367258" y="4602156"/>
              <a:ext cx="194040" cy="9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C70655-6CA6-4527-88B2-2FD878A901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8258" y="4593156"/>
                <a:ext cx="211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C6F89A-1184-4A28-893B-1835845A50F5}"/>
                  </a:ext>
                </a:extLst>
              </p14:cNvPr>
              <p14:cNvContentPartPr/>
              <p14:nvPr/>
            </p14:nvContentPartPr>
            <p14:xfrm>
              <a:off x="1893498" y="4562556"/>
              <a:ext cx="335880" cy="141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C6F89A-1184-4A28-893B-1835845A50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4858" y="4553894"/>
                <a:ext cx="353520" cy="15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FA78FA-F0E0-4DA1-99EB-61D2D15C410D}"/>
                  </a:ext>
                </a:extLst>
              </p14:cNvPr>
              <p14:cNvContentPartPr/>
              <p14:nvPr/>
            </p14:nvContentPartPr>
            <p14:xfrm>
              <a:off x="1258458" y="4575876"/>
              <a:ext cx="456120" cy="138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FA78FA-F0E0-4DA1-99EB-61D2D15C4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9465" y="4567213"/>
                <a:ext cx="473746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954065-71E7-4BEC-B201-061FF241B666}"/>
                  </a:ext>
                </a:extLst>
              </p14:cNvPr>
              <p14:cNvContentPartPr/>
              <p14:nvPr/>
            </p14:nvContentPartPr>
            <p14:xfrm>
              <a:off x="3983298" y="4586676"/>
              <a:ext cx="120960" cy="68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954065-71E7-4BEC-B201-061FF241B6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4658" y="4577676"/>
                <a:ext cx="138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FE00AC1-2AF0-4D7D-9918-95BC076DAA67}"/>
                  </a:ext>
                </a:extLst>
              </p14:cNvPr>
              <p14:cNvContentPartPr/>
              <p14:nvPr/>
            </p14:nvContentPartPr>
            <p14:xfrm>
              <a:off x="4144578" y="4547796"/>
              <a:ext cx="194760" cy="118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FE00AC1-2AF0-4D7D-9918-95BC076DAA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5578" y="4538796"/>
                <a:ext cx="21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D4A842-41E4-41FB-BAE7-68B795EA95FD}"/>
                  </a:ext>
                </a:extLst>
              </p14:cNvPr>
              <p14:cNvContentPartPr/>
              <p14:nvPr/>
            </p14:nvContentPartPr>
            <p14:xfrm>
              <a:off x="3337458" y="4549236"/>
              <a:ext cx="491040" cy="12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D4A842-41E4-41FB-BAE7-68B795EA95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8458" y="4540236"/>
                <a:ext cx="508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729340-6218-40CF-8817-F7CE18768F32}"/>
                  </a:ext>
                </a:extLst>
              </p14:cNvPr>
              <p14:cNvContentPartPr/>
              <p14:nvPr/>
            </p14:nvContentPartPr>
            <p14:xfrm>
              <a:off x="5243363" y="4588046"/>
              <a:ext cx="91440" cy="8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729340-6218-40CF-8817-F7CE18768F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4723" y="4579406"/>
                <a:ext cx="109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0D6C73-4AC8-4D7C-8B02-156C11690471}"/>
                  </a:ext>
                </a:extLst>
              </p14:cNvPr>
              <p14:cNvContentPartPr/>
              <p14:nvPr/>
            </p14:nvContentPartPr>
            <p14:xfrm>
              <a:off x="5374043" y="4591286"/>
              <a:ext cx="89280" cy="75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0D6C73-4AC8-4D7C-8B02-156C11690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5043" y="4582286"/>
                <a:ext cx="106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F5370DE-76F0-4784-9533-565E8F538B34}"/>
                  </a:ext>
                </a:extLst>
              </p14:cNvPr>
              <p14:cNvContentPartPr/>
              <p14:nvPr/>
            </p14:nvContentPartPr>
            <p14:xfrm>
              <a:off x="5590763" y="4525406"/>
              <a:ext cx="831600" cy="144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F5370DE-76F0-4784-9533-565E8F538B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2119" y="4516766"/>
                <a:ext cx="849248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EBFA06-A41E-4811-8FDB-19DA409D760A}"/>
                  </a:ext>
                </a:extLst>
              </p14:cNvPr>
              <p14:cNvContentPartPr/>
              <p14:nvPr/>
            </p14:nvContentPartPr>
            <p14:xfrm>
              <a:off x="4512203" y="4561046"/>
              <a:ext cx="589320" cy="176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EBFA06-A41E-4811-8FDB-19DA409D76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3558" y="4552388"/>
                <a:ext cx="606971" cy="19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6C0D8F-C4B6-4761-8DF5-DF98452D0973}"/>
                  </a:ext>
                </a:extLst>
              </p14:cNvPr>
              <p14:cNvContentPartPr/>
              <p14:nvPr/>
            </p14:nvContentPartPr>
            <p14:xfrm>
              <a:off x="3346739" y="5018915"/>
              <a:ext cx="3960" cy="12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6C0D8F-C4B6-4761-8DF5-DF98452D09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7739" y="5009915"/>
                <a:ext cx="21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27B7BB5-6B81-459A-8C50-6E514A101B0F}"/>
                  </a:ext>
                </a:extLst>
              </p14:cNvPr>
              <p14:cNvContentPartPr/>
              <p14:nvPr/>
            </p14:nvContentPartPr>
            <p14:xfrm>
              <a:off x="3351779" y="5070395"/>
              <a:ext cx="4320" cy="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27B7BB5-6B81-459A-8C50-6E514A101B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2779" y="5061395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8D6CE45-6FD0-400D-9F4D-F9FB993C39E6}"/>
                  </a:ext>
                </a:extLst>
              </p14:cNvPr>
              <p14:cNvContentPartPr/>
              <p14:nvPr/>
            </p14:nvContentPartPr>
            <p14:xfrm>
              <a:off x="3479939" y="4976075"/>
              <a:ext cx="335520" cy="138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8D6CE45-6FD0-400D-9F4D-F9FB993C39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1299" y="4967412"/>
                <a:ext cx="353160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9557AD4-9051-4C6F-AF37-02FCEEDFDF8F}"/>
                  </a:ext>
                </a:extLst>
              </p14:cNvPr>
              <p14:cNvContentPartPr/>
              <p14:nvPr/>
            </p14:nvContentPartPr>
            <p14:xfrm>
              <a:off x="2627459" y="5003075"/>
              <a:ext cx="676800" cy="101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9557AD4-9051-4C6F-AF37-02FCEEDFDF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18464" y="4994107"/>
                <a:ext cx="694431" cy="11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2A4D601-CD5B-4539-966F-5599C747612C}"/>
                  </a:ext>
                </a:extLst>
              </p14:cNvPr>
              <p14:cNvContentPartPr/>
              <p14:nvPr/>
            </p14:nvContentPartPr>
            <p14:xfrm>
              <a:off x="3892499" y="5053835"/>
              <a:ext cx="3960" cy="3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2A4D601-CD5B-4539-966F-5599C74761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83859" y="5045195"/>
                <a:ext cx="21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68B8AB-62C2-4F35-95FC-4F55D1AADC51}"/>
                  </a:ext>
                </a:extLst>
              </p14:cNvPr>
              <p14:cNvContentPartPr/>
              <p14:nvPr/>
            </p14:nvContentPartPr>
            <p14:xfrm>
              <a:off x="3884579" y="4902635"/>
              <a:ext cx="5760" cy="91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68B8AB-62C2-4F35-95FC-4F55D1AADC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5939" y="4893635"/>
                <a:ext cx="234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F98F40-40C3-4B3E-931F-8C1A85027F4F}"/>
                  </a:ext>
                </a:extLst>
              </p14:cNvPr>
              <p14:cNvContentPartPr/>
              <p14:nvPr/>
            </p14:nvContentPartPr>
            <p14:xfrm>
              <a:off x="2001419" y="5357675"/>
              <a:ext cx="10800" cy="47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F98F40-40C3-4B3E-931F-8C1A85027F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92779" y="5348675"/>
                <a:ext cx="28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F357744-A95A-4D1F-8C7D-BB0F2B7DA213}"/>
                  </a:ext>
                </a:extLst>
              </p14:cNvPr>
              <p14:cNvContentPartPr/>
              <p14:nvPr/>
            </p14:nvContentPartPr>
            <p14:xfrm>
              <a:off x="2005739" y="5313035"/>
              <a:ext cx="6120" cy="10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F357744-A95A-4D1F-8C7D-BB0F2B7DA2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6739" y="5304395"/>
                <a:ext cx="23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8F84E6-BB5D-42A7-82A9-2442DA38BF39}"/>
                  </a:ext>
                </a:extLst>
              </p14:cNvPr>
              <p14:cNvContentPartPr/>
              <p14:nvPr/>
            </p14:nvContentPartPr>
            <p14:xfrm>
              <a:off x="2897819" y="5349755"/>
              <a:ext cx="3600" cy="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8F84E6-BB5D-42A7-82A9-2442DA38BF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8819" y="5340755"/>
                <a:ext cx="21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9EACAE-1FD3-4532-9797-B913D7A94C6E}"/>
                  </a:ext>
                </a:extLst>
              </p14:cNvPr>
              <p14:cNvContentPartPr/>
              <p14:nvPr/>
            </p14:nvContentPartPr>
            <p14:xfrm>
              <a:off x="2902859" y="5398355"/>
              <a:ext cx="3600" cy="4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9EACAE-1FD3-4532-9797-B913D7A94C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4219" y="5389355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438342-7673-4B69-9887-8762C4F8A77D}"/>
                  </a:ext>
                </a:extLst>
              </p14:cNvPr>
              <p14:cNvContentPartPr/>
              <p14:nvPr/>
            </p14:nvContentPartPr>
            <p14:xfrm>
              <a:off x="2439899" y="5335715"/>
              <a:ext cx="416520" cy="11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438342-7673-4B69-9887-8762C4F8A7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0899" y="5327075"/>
                <a:ext cx="4341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BD651B2-5704-4E9E-8472-F22549634461}"/>
                  </a:ext>
                </a:extLst>
              </p14:cNvPr>
              <p14:cNvContentPartPr/>
              <p14:nvPr/>
            </p14:nvContentPartPr>
            <p14:xfrm>
              <a:off x="2050739" y="5324555"/>
              <a:ext cx="295920" cy="122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BD651B2-5704-4E9E-8472-F225496344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42088" y="5315890"/>
                <a:ext cx="313581" cy="14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571727-A476-4788-AB00-837B9E85D70F}"/>
                  </a:ext>
                </a:extLst>
              </p14:cNvPr>
              <p14:cNvContentPartPr/>
              <p14:nvPr/>
            </p14:nvContentPartPr>
            <p14:xfrm>
              <a:off x="2658419" y="5585195"/>
              <a:ext cx="49320" cy="89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571727-A476-4788-AB00-837B9E85D7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9779" y="5576195"/>
                <a:ext cx="66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0E46EAB-2AD2-4276-913F-9752110FCF5D}"/>
                  </a:ext>
                </a:extLst>
              </p14:cNvPr>
              <p14:cNvContentPartPr/>
              <p14:nvPr/>
            </p14:nvContentPartPr>
            <p14:xfrm>
              <a:off x="2487419" y="5621555"/>
              <a:ext cx="137160" cy="64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0E46EAB-2AD2-4276-913F-9752110FCF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78443" y="5612605"/>
                <a:ext cx="154754" cy="8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E5D93EC-D326-4953-B7DD-B389FBC0DF1C}"/>
                  </a:ext>
                </a:extLst>
              </p14:cNvPr>
              <p14:cNvContentPartPr/>
              <p14:nvPr/>
            </p14:nvContentPartPr>
            <p14:xfrm>
              <a:off x="2273939" y="5593475"/>
              <a:ext cx="112680" cy="86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E5D93EC-D326-4953-B7DD-B389FBC0DF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5299" y="5584475"/>
                <a:ext cx="130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724CAAA-9A1B-4B18-BC7E-8049A8E1FFEA}"/>
                  </a:ext>
                </a:extLst>
              </p14:cNvPr>
              <p14:cNvContentPartPr/>
              <p14:nvPr/>
            </p14:nvContentPartPr>
            <p14:xfrm>
              <a:off x="2015459" y="5620475"/>
              <a:ext cx="224640" cy="65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724CAAA-9A1B-4B18-BC7E-8049A8E1FF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06805" y="5611475"/>
                <a:ext cx="242308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03060B-EFAC-4021-A095-EE83151B7F21}"/>
                  </a:ext>
                </a:extLst>
              </p14:cNvPr>
              <p14:cNvContentPartPr/>
              <p14:nvPr/>
            </p14:nvContentPartPr>
            <p14:xfrm>
              <a:off x="3604859" y="5347235"/>
              <a:ext cx="69120" cy="54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03060B-EFAC-4021-A095-EE83151B7F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5859" y="5338235"/>
                <a:ext cx="86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D541260-0067-4C63-9F08-A8A3024BB99E}"/>
                  </a:ext>
                </a:extLst>
              </p14:cNvPr>
              <p14:cNvContentPartPr/>
              <p14:nvPr/>
            </p14:nvContentPartPr>
            <p14:xfrm>
              <a:off x="4693499" y="5309435"/>
              <a:ext cx="7560" cy="57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D541260-0067-4C63-9F08-A8A3024BB9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84859" y="5300435"/>
                <a:ext cx="25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4C871AD-7AA6-4A80-95B7-5F73EC3B278A}"/>
                  </a:ext>
                </a:extLst>
              </p14:cNvPr>
              <p14:cNvContentPartPr/>
              <p14:nvPr/>
            </p14:nvContentPartPr>
            <p14:xfrm>
              <a:off x="4185539" y="5299355"/>
              <a:ext cx="444600" cy="135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4C871AD-7AA6-4A80-95B7-5F73EC3B278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76906" y="5290715"/>
                <a:ext cx="462226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20AE779-55A5-41C9-B6FA-F1A47D00222A}"/>
                  </a:ext>
                </a:extLst>
              </p14:cNvPr>
              <p14:cNvContentPartPr/>
              <p14:nvPr/>
            </p14:nvContentPartPr>
            <p14:xfrm>
              <a:off x="3712139" y="5297555"/>
              <a:ext cx="370440" cy="132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20AE779-55A5-41C9-B6FA-F1A47D0022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3139" y="5288915"/>
                <a:ext cx="388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4314A4F-E294-4AFD-A50C-C32347A63B4F}"/>
                  </a:ext>
                </a:extLst>
              </p14:cNvPr>
              <p14:cNvContentPartPr/>
              <p14:nvPr/>
            </p14:nvContentPartPr>
            <p14:xfrm>
              <a:off x="3884219" y="5547035"/>
              <a:ext cx="465840" cy="128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4314A4F-E294-4AFD-A50C-C32347A63B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75219" y="5538371"/>
                <a:ext cx="483480" cy="146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73C282D-E650-44B7-BB07-CC9DA392288B}"/>
                  </a:ext>
                </a:extLst>
              </p14:cNvPr>
              <p14:cNvContentPartPr/>
              <p14:nvPr/>
            </p14:nvContentPartPr>
            <p14:xfrm>
              <a:off x="2793059" y="5157515"/>
              <a:ext cx="213480" cy="106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73C282D-E650-44B7-BB07-CC9DA39228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4074" y="5148904"/>
                <a:ext cx="231090" cy="12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150F7A-EB86-4765-970B-624CBADCC118}"/>
                  </a:ext>
                </a:extLst>
              </p14:cNvPr>
              <p14:cNvContentPartPr/>
              <p14:nvPr/>
            </p14:nvContentPartPr>
            <p14:xfrm>
              <a:off x="3479219" y="5144555"/>
              <a:ext cx="221760" cy="96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150F7A-EB86-4765-970B-624CBADCC1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70579" y="5135883"/>
                <a:ext cx="239400" cy="1138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0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480560"/>
          </a:xfrm>
          <a:prstGeom prst="roundRect">
            <a:avLst>
              <a:gd name="adj" fmla="val 253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WE BE USING A REFERENCE FOR THE RETURN VALUE?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(Answer: ?)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{x, y, z};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ret1.cc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963E51-4637-4F4B-9BBB-626A31A5A74D}"/>
                  </a:ext>
                </a:extLst>
              </p14:cNvPr>
              <p14:cNvContentPartPr/>
              <p14:nvPr/>
            </p14:nvContentPartPr>
            <p14:xfrm>
              <a:off x="575743" y="3667731"/>
              <a:ext cx="86148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963E51-4637-4F4B-9BBB-626A31A5A7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103" y="3659091"/>
                <a:ext cx="87912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59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ret1.cc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We must NOT use a reference </a:t>
            </a:r>
          </a:p>
          <a:p>
            <a:pPr lvl="1"/>
            <a:r>
              <a:rPr lang="en-US" dirty="0"/>
              <a:t>A reference to a stack-allocated complex type</a:t>
            </a:r>
          </a:p>
          <a:p>
            <a:pPr lvl="1"/>
            <a:r>
              <a:rPr lang="en-US" dirty="0"/>
              <a:t>Never return a reference (or pointer to) a local variable</a:t>
            </a:r>
          </a:p>
          <a:p>
            <a:pPr lvl="2"/>
            <a:r>
              <a:rPr lang="en-US" dirty="0"/>
              <a:t>Destructor is also called on object when returning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92F79E-2EF8-4227-BE4E-38889D9D7635}"/>
                  </a:ext>
                </a:extLst>
              </p14:cNvPr>
              <p14:cNvContentPartPr/>
              <p14:nvPr/>
            </p14:nvContentPartPr>
            <p14:xfrm>
              <a:off x="3047349" y="2217514"/>
              <a:ext cx="1676880" cy="7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92F79E-2EF8-4227-BE4E-38889D9D7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349" y="2208874"/>
                <a:ext cx="169452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007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5212080"/>
          </a:xfrm>
          <a:prstGeom prst="roundRect">
            <a:avLst>
              <a:gd name="adj" fmla="val 1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_COMPLEX_H_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_COMPLEX_H_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 -- should we pass a reference or not?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(Answer: ?)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Complex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copyme.image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namespace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_COMPLEX_H_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Complex1.h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6D94EF-BBE6-4D6F-B415-CD8B483CF7BB}"/>
                  </a:ext>
                </a:extLst>
              </p14:cNvPr>
              <p14:cNvContentPartPr/>
              <p14:nvPr/>
            </p14:nvContentPartPr>
            <p14:xfrm>
              <a:off x="1852200" y="4096080"/>
              <a:ext cx="2595600" cy="5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6D94EF-BBE6-4D6F-B415-CD8B483CF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2840" y="4086720"/>
                <a:ext cx="261432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62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Complex1.h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We must use a reference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reference to a complex type</a:t>
            </a:r>
          </a:p>
          <a:p>
            <a:pPr lvl="1"/>
            <a:r>
              <a:rPr lang="en-US" dirty="0"/>
              <a:t>We aren’t changing the argument’s values so it doesn’t matter if we use a copy or not, in theory</a:t>
            </a:r>
          </a:p>
          <a:p>
            <a:pPr lvl="1"/>
            <a:r>
              <a:rPr lang="en-US" dirty="0"/>
              <a:t>A copy constructor </a:t>
            </a:r>
            <a:r>
              <a:rPr lang="en-US" i="1" dirty="0"/>
              <a:t>must</a:t>
            </a:r>
            <a:r>
              <a:rPr lang="en-US" dirty="0"/>
              <a:t> take a reference, otherwise it would need to call itself to make a (call-by-value) copy of the argument…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1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663440"/>
          </a:xfrm>
          <a:prstGeom prst="roundRect">
            <a:avLst>
              <a:gd name="adj" fmla="val 1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operator+ return a reference or not?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(Answer: ?)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 this-&gt;real_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namespace 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Complex2.h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D9E92C-F84B-421B-A98C-C8FEA6A6D0C9}"/>
                  </a:ext>
                </a:extLst>
              </p14:cNvPr>
              <p14:cNvContentPartPr/>
              <p14:nvPr/>
            </p14:nvContentPartPr>
            <p14:xfrm>
              <a:off x="818589" y="3439714"/>
              <a:ext cx="1046160" cy="1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D9E92C-F84B-421B-A98C-C8FEA6A6D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949" y="3431074"/>
                <a:ext cx="10638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51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Complex2.h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We must NOT use a reference </a:t>
            </a:r>
          </a:p>
          <a:p>
            <a:pPr lvl="1"/>
            <a:r>
              <a:rPr lang="en-US" dirty="0"/>
              <a:t>A reference to a stack-allocated complex type</a:t>
            </a:r>
          </a:p>
          <a:p>
            <a:pPr lvl="1"/>
            <a:r>
              <a:rPr lang="en-US" dirty="0"/>
              <a:t>Never return a reference (or pointer to) a local variable</a:t>
            </a:r>
          </a:p>
          <a:p>
            <a:pPr lvl="2"/>
            <a:r>
              <a:rPr lang="en-US" dirty="0"/>
              <a:t>Destructor is also called on object when returning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427611-7EF0-450C-9038-80D224CDA73D}"/>
                  </a:ext>
                </a:extLst>
              </p14:cNvPr>
              <p14:cNvContentPartPr/>
              <p14:nvPr/>
            </p14:nvContentPartPr>
            <p14:xfrm>
              <a:off x="3082989" y="2181514"/>
              <a:ext cx="1654560" cy="2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427611-7EF0-450C-9038-80D224CDA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349" y="2172874"/>
                <a:ext cx="167220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430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937760"/>
          </a:xfrm>
          <a:prstGeom prst="roundRect">
            <a:avLst>
              <a:gd name="adj" fmla="val 1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the assignment operator return a reference?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(Answer: ?)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(this != &amp;a)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this-&gt;real_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*this;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namespace 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Complex3.h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A014CB-9E82-4802-BF3B-70532D7FBBE2}"/>
                  </a:ext>
                </a:extLst>
              </p14:cNvPr>
              <p14:cNvContentPartPr/>
              <p14:nvPr/>
            </p14:nvContentPartPr>
            <p14:xfrm>
              <a:off x="839829" y="3425674"/>
              <a:ext cx="1132200" cy="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A014CB-9E82-4802-BF3B-70532D7FB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29" y="3417034"/>
                <a:ext cx="11498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595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Complex3.h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We must use a reference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</a:p>
          <a:p>
            <a:pPr lvl="1"/>
            <a:r>
              <a:rPr lang="en-US" dirty="0"/>
              <a:t>A reference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, the object this method was called on</a:t>
            </a:r>
          </a:p>
          <a:p>
            <a:pPr lvl="1"/>
            <a:r>
              <a:rPr lang="en-US" dirty="0"/>
              <a:t>All of the “work” is done in the method body; the return value is only there for chaining (but </a:t>
            </a:r>
            <a:r>
              <a:rPr lang="en-US" i="1" dirty="0"/>
              <a:t>required</a:t>
            </a:r>
            <a:r>
              <a:rPr lang="en-US" dirty="0"/>
              <a:t> for chaining to work correctly)</a:t>
            </a:r>
          </a:p>
          <a:p>
            <a:pPr lvl="3"/>
            <a:endParaRPr lang="en-US" dirty="0"/>
          </a:p>
          <a:p>
            <a:r>
              <a:rPr lang="en-US" dirty="0"/>
              <a:t>Follow-up:  What happens in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b) = c;</a:t>
            </a:r>
            <a:r>
              <a:rPr lang="en-US" dirty="0"/>
              <a:t> if we don’t use a reference?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542CDB-B9FA-48B6-94C1-A67DB01A94E3}"/>
                  </a:ext>
                </a:extLst>
              </p14:cNvPr>
              <p14:cNvContentPartPr/>
              <p14:nvPr/>
            </p14:nvContentPartPr>
            <p14:xfrm>
              <a:off x="5700578" y="4558757"/>
              <a:ext cx="56880" cy="74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542CDB-B9FA-48B6-94C1-A67DB01A94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1578" y="4549757"/>
                <a:ext cx="745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2ECA92-5B54-46D4-8901-86E7337181F9}"/>
                  </a:ext>
                </a:extLst>
              </p14:cNvPr>
              <p14:cNvContentPartPr/>
              <p14:nvPr/>
            </p14:nvContentPartPr>
            <p14:xfrm>
              <a:off x="4841523" y="4102997"/>
              <a:ext cx="970655" cy="402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2ECA92-5B54-46D4-8901-86E7337181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2525" y="4093997"/>
                <a:ext cx="98829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90DE4D-2186-4F50-9890-44546EA00F64}"/>
                  </a:ext>
                </a:extLst>
              </p14:cNvPr>
              <p14:cNvContentPartPr/>
              <p14:nvPr/>
            </p14:nvContentPartPr>
            <p14:xfrm>
              <a:off x="5491778" y="4546157"/>
              <a:ext cx="120960" cy="77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90DE4D-2186-4F50-9890-44546EA00F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2805" y="4537517"/>
                <a:ext cx="138548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F3DFC9-7AC0-433D-9E17-2C7D3C9FB5D2}"/>
                  </a:ext>
                </a:extLst>
              </p14:cNvPr>
              <p14:cNvContentPartPr/>
              <p14:nvPr/>
            </p14:nvContentPartPr>
            <p14:xfrm>
              <a:off x="5124578" y="4569917"/>
              <a:ext cx="281520" cy="10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F3DFC9-7AC0-433D-9E17-2C7D3C9FB5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5578" y="4561277"/>
                <a:ext cx="299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603D30-A91C-4583-A6D3-91B03FB68DA4}"/>
                  </a:ext>
                </a:extLst>
              </p14:cNvPr>
              <p14:cNvContentPartPr/>
              <p14:nvPr/>
            </p14:nvContentPartPr>
            <p14:xfrm>
              <a:off x="4522298" y="4574237"/>
              <a:ext cx="490320" cy="95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603D30-A91C-4583-A6D3-91B03FB68D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3305" y="4565237"/>
                <a:ext cx="507947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1725F7-0F92-4F30-BDA5-CAD09DCD3031}"/>
                  </a:ext>
                </a:extLst>
              </p14:cNvPr>
              <p14:cNvContentPartPr/>
              <p14:nvPr/>
            </p14:nvContentPartPr>
            <p14:xfrm>
              <a:off x="5894258" y="4114877"/>
              <a:ext cx="813240" cy="905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1725F7-0F92-4F30-BDA5-CAD09DCD30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5618" y="4106237"/>
                <a:ext cx="8308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A4E05F-615C-42BE-B2DC-3984049E61F7}"/>
                  </a:ext>
                </a:extLst>
              </p14:cNvPr>
              <p14:cNvContentPartPr/>
              <p14:nvPr/>
            </p14:nvContentPartPr>
            <p14:xfrm>
              <a:off x="6559538" y="5187677"/>
              <a:ext cx="72000" cy="9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A4E05F-615C-42BE-B2DC-3984049E61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0538" y="5178677"/>
                <a:ext cx="89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26E3F26-982C-4350-8BC8-9CF1191F0D05}"/>
                  </a:ext>
                </a:extLst>
              </p14:cNvPr>
              <p14:cNvContentPartPr/>
              <p14:nvPr/>
            </p14:nvContentPartPr>
            <p14:xfrm>
              <a:off x="6343898" y="5173277"/>
              <a:ext cx="106920" cy="90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26E3F26-982C-4350-8BC8-9CF1191F0D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4898" y="5164277"/>
                <a:ext cx="124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AE8A6FF-A089-400E-BF6B-CDF686F8B465}"/>
                  </a:ext>
                </a:extLst>
              </p14:cNvPr>
              <p14:cNvContentPartPr/>
              <p14:nvPr/>
            </p14:nvContentPartPr>
            <p14:xfrm>
              <a:off x="6123938" y="5185157"/>
              <a:ext cx="142560" cy="89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AE8A6FF-A089-400E-BF6B-CDF686F8B4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4961" y="5176482"/>
                <a:ext cx="160156" cy="10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029CF1-404D-44EF-9756-0185D1D7995D}"/>
                  </a:ext>
                </a:extLst>
              </p14:cNvPr>
              <p14:cNvContentPartPr/>
              <p14:nvPr/>
            </p14:nvContentPartPr>
            <p14:xfrm>
              <a:off x="5576018" y="5188037"/>
              <a:ext cx="462240" cy="102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029CF1-404D-44EF-9756-0185D1D79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7018" y="5179037"/>
                <a:ext cx="479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9FF43F-A746-44CA-9E53-E3C662434AC1}"/>
                  </a:ext>
                </a:extLst>
              </p14:cNvPr>
              <p14:cNvContentPartPr/>
              <p14:nvPr/>
            </p14:nvContentPartPr>
            <p14:xfrm>
              <a:off x="5154818" y="5242757"/>
              <a:ext cx="297000" cy="115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9FF43F-A746-44CA-9E53-E3C662434A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46168" y="5233785"/>
                <a:ext cx="314661" cy="13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F85D67-1B9C-4AAC-AE65-8D81F95A2441}"/>
                  </a:ext>
                </a:extLst>
              </p14:cNvPr>
              <p14:cNvContentPartPr/>
              <p14:nvPr/>
            </p14:nvContentPartPr>
            <p14:xfrm>
              <a:off x="5521658" y="5022437"/>
              <a:ext cx="114840" cy="92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F85D67-1B9C-4AAC-AE65-8D81F95A24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3018" y="5013437"/>
                <a:ext cx="132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75E956-C402-4DEC-8DB8-50B703ED7392}"/>
                  </a:ext>
                </a:extLst>
              </p14:cNvPr>
              <p14:cNvContentPartPr/>
              <p14:nvPr/>
            </p14:nvContentPartPr>
            <p14:xfrm>
              <a:off x="5013338" y="5058437"/>
              <a:ext cx="394200" cy="90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75E956-C402-4DEC-8DB8-50B703ED739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04338" y="5049797"/>
                <a:ext cx="4118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8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operator+=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4663440"/>
          </a:xfrm>
          <a:prstGeom prst="roundRect">
            <a:avLst>
              <a:gd name="adj" fmla="val 1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+= return a reference?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(Answer: ?)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operator+=(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this-&gt;real_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*this;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namespace 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Complex4.h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097754-2973-4CE9-864C-B4DAB8C0E975}"/>
                  </a:ext>
                </a:extLst>
              </p14:cNvPr>
              <p14:cNvContentPartPr/>
              <p14:nvPr/>
            </p14:nvContentPartPr>
            <p14:xfrm>
              <a:off x="821947" y="3425400"/>
              <a:ext cx="1126080" cy="1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097754-2973-4CE9-864C-B4DAB8C0E9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307" y="3416760"/>
                <a:ext cx="11437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71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C++’s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C++’s Standard Library consists of four major pieces:</a:t>
            </a:r>
          </a:p>
          <a:p>
            <a:pPr marL="820674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The entire C standard library</a:t>
            </a:r>
          </a:p>
          <a:p>
            <a:pPr marL="820674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C++’s input/output stream library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stringstreams</a:t>
            </a:r>
            <a:r>
              <a:rPr lang="en-US" dirty="0"/>
              <a:t>, </a:t>
            </a:r>
            <a:r>
              <a:rPr lang="en-US" dirty="0" err="1"/>
              <a:t>fstreams</a:t>
            </a:r>
            <a:r>
              <a:rPr lang="en-US" dirty="0"/>
              <a:t>, etc.</a:t>
            </a:r>
          </a:p>
          <a:p>
            <a:pPr marL="820674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C++’s standard template library (</a:t>
            </a:r>
            <a:r>
              <a:rPr lang="en-US" b="1" dirty="0">
                <a:solidFill>
                  <a:srgbClr val="FF0000"/>
                </a:solidFill>
              </a:rPr>
              <a:t>STL</a:t>
            </a:r>
            <a:r>
              <a:rPr lang="en-US" dirty="0">
                <a:solidFill>
                  <a:srgbClr val="FF0000"/>
                </a:solidFill>
              </a:rPr>
              <a:t>)  </a:t>
            </a:r>
            <a:r>
              <a:rPr lang="en-US" sz="2400" dirty="0">
                <a:solidFill>
                  <a:srgbClr val="FF0000"/>
                </a:solidFill>
              </a:rPr>
              <a:t>☜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Containers, iterators, algorithms (sort, find, etc.), </a:t>
            </a:r>
            <a:r>
              <a:rPr lang="en-US" dirty="0" err="1">
                <a:solidFill>
                  <a:srgbClr val="FF0000"/>
                </a:solidFill>
              </a:rPr>
              <a:t>numerics</a:t>
            </a:r>
            <a:endParaRPr lang="en-US" dirty="0">
              <a:solidFill>
                <a:srgbClr val="FF0000"/>
              </a:solidFill>
            </a:endParaRPr>
          </a:p>
          <a:p>
            <a:pPr marL="820674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C+’+’s miscellaneous library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Strings, exceptions, memory allocation, localization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8CA003-D9B1-424F-8E74-02E672A83620}"/>
                  </a:ext>
                </a:extLst>
              </p14:cNvPr>
              <p14:cNvContentPartPr/>
              <p14:nvPr/>
            </p14:nvContentPartPr>
            <p14:xfrm>
              <a:off x="3249360" y="22330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8CA003-D9B1-424F-8E74-02E672A83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00" y="2223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51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Complex4.h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We must use a reference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</a:p>
          <a:p>
            <a:pPr lvl="1"/>
            <a:r>
              <a:rPr lang="en-US" dirty="0"/>
              <a:t>A reference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, the object this method was called on</a:t>
            </a:r>
          </a:p>
          <a:p>
            <a:pPr lvl="1"/>
            <a:r>
              <a:rPr lang="en-US" dirty="0"/>
              <a:t>All of the “work” is done in the method body; the return value is only there for chaining (but </a:t>
            </a:r>
            <a:r>
              <a:rPr lang="en-US" i="1" dirty="0"/>
              <a:t>required</a:t>
            </a:r>
            <a:r>
              <a:rPr lang="en-US" dirty="0"/>
              <a:t> for chaining to work correctly)</a:t>
            </a:r>
          </a:p>
          <a:p>
            <a:pPr lvl="1"/>
            <a:r>
              <a:rPr lang="en-US" dirty="0"/>
              <a:t>You hardly see people chain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but it is allowed by the primitive data types, so we follow suit</a:t>
            </a:r>
          </a:p>
          <a:p>
            <a:pPr lvl="2"/>
            <a:r>
              <a:rPr lang="en-US" dirty="0"/>
              <a:t>Style/code quality: overloaded operators should have similar semantics to basic definitions to avoid programmer surprises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41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599"/>
            <a:ext cx="8229600" cy="5120640"/>
          </a:xfrm>
          <a:prstGeom prst="roundRect">
            <a:avLst>
              <a:gd name="adj" fmla="val 1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real_;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real_,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namespace complex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operator&lt;&lt; return a reference?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(Answer: ?)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complex::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+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Complex5.h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FACE80-662A-4178-BC7B-8B2764B15645}"/>
                  </a:ext>
                </a:extLst>
              </p14:cNvPr>
              <p14:cNvContentPartPr/>
              <p14:nvPr/>
            </p14:nvContentPartPr>
            <p14:xfrm>
              <a:off x="600547" y="5423040"/>
              <a:ext cx="174708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FACE80-662A-4178-BC7B-8B2764B15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47" y="5414400"/>
                <a:ext cx="17647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367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Complex5.h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We must use a reference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</a:p>
          <a:p>
            <a:pPr lvl="1"/>
            <a:r>
              <a:rPr lang="en-US" dirty="0"/>
              <a:t>A reference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, the </a:t>
            </a:r>
            <a:r>
              <a:rPr lang="en-US" dirty="0" err="1"/>
              <a:t>ostream</a:t>
            </a:r>
            <a:r>
              <a:rPr lang="en-US" dirty="0"/>
              <a:t> object provided as an reference argument</a:t>
            </a:r>
          </a:p>
          <a:p>
            <a:pPr lvl="1"/>
            <a:r>
              <a:rPr lang="en-US" dirty="0"/>
              <a:t>The return value is only there for chaining (but </a:t>
            </a:r>
            <a:r>
              <a:rPr lang="en-US" i="1" dirty="0"/>
              <a:t>required</a:t>
            </a:r>
            <a:r>
              <a:rPr lang="en-US" dirty="0"/>
              <a:t> for chaining to work correctly)</a:t>
            </a:r>
          </a:p>
          <a:p>
            <a:pPr lvl="1"/>
            <a:r>
              <a:rPr lang="en-US" dirty="0"/>
              <a:t>Copying of streams is disallowed (and doesn’t make sense)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0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files from lecture:</a:t>
            </a:r>
          </a:p>
          <a:p>
            <a:pPr lvl="1"/>
            <a:r>
              <a:rPr lang="en-US" dirty="0"/>
              <a:t>Construct a vector of lists of Tracers</a:t>
            </a:r>
          </a:p>
          <a:p>
            <a:pPr lvl="2"/>
            <a:r>
              <a:rPr lang="en-US" i="1" dirty="0"/>
              <a:t>i.e.</a:t>
            </a:r>
            <a:r>
              <a:rPr lang="en-US" dirty="0"/>
              <a:t>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container with each element being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Observe how many copies happen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 the sort algorithm to sort the vector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 the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dirty="0">
                <a:sym typeface="Wingdings" panose="05000000000000000000" pitchFamily="2" charset="2"/>
              </a:rPr>
              <a:t> function to sort each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sym typeface="Wingdings" panose="05000000000000000000" pitchFamily="2" charset="2"/>
              </a:rPr>
              <a:t>Containers 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66FF"/>
                </a:solidFill>
              </a:rPr>
              <a:t>container</a:t>
            </a:r>
            <a:r>
              <a:rPr lang="en-US" dirty="0"/>
              <a:t> is an object that stores (in memory) a collection of other objects (elements)</a:t>
            </a:r>
          </a:p>
          <a:p>
            <a:pPr lvl="1"/>
            <a:r>
              <a:rPr lang="en-US" dirty="0"/>
              <a:t>Implemented as class templates, so hugely flexible</a:t>
            </a:r>
          </a:p>
          <a:p>
            <a:pPr lvl="1"/>
            <a:r>
              <a:rPr lang="en-US" dirty="0"/>
              <a:t>More info in </a:t>
            </a:r>
            <a:r>
              <a:rPr lang="en-US" i="1" dirty="0"/>
              <a:t>C++ Primer</a:t>
            </a:r>
            <a:r>
              <a:rPr lang="en-US" dirty="0"/>
              <a:t> §9.2, 11.2</a:t>
            </a:r>
          </a:p>
          <a:p>
            <a:pPr lvl="3"/>
            <a:endParaRPr lang="en-US" dirty="0"/>
          </a:p>
          <a:p>
            <a:r>
              <a:rPr lang="en-US" dirty="0"/>
              <a:t>Several different classes of container</a:t>
            </a:r>
          </a:p>
          <a:p>
            <a:pPr lvl="1"/>
            <a:r>
              <a:rPr lang="en-US" u="sng" dirty="0"/>
              <a:t>Sequence</a:t>
            </a:r>
            <a:r>
              <a:rPr lang="en-US" dirty="0"/>
              <a:t> containers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list, ...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Associative</a:t>
            </a:r>
            <a:r>
              <a:rPr lang="en-US" dirty="0"/>
              <a:t> containers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 in algorithmic cost and supported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C69D7C-AEF3-4ECD-BE8E-CFD19474E1B4}"/>
                  </a:ext>
                </a:extLst>
              </p14:cNvPr>
              <p14:cNvContentPartPr/>
              <p14:nvPr/>
            </p14:nvContentPartPr>
            <p14:xfrm>
              <a:off x="6295184" y="3725630"/>
              <a:ext cx="5400" cy="79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C69D7C-AEF3-4ECD-BE8E-CFD19474E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6184" y="3716630"/>
                <a:ext cx="23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CC480B-BA18-45B7-8FE7-2AD24A8B9895}"/>
                  </a:ext>
                </a:extLst>
              </p14:cNvPr>
              <p14:cNvContentPartPr/>
              <p14:nvPr/>
            </p14:nvContentPartPr>
            <p14:xfrm>
              <a:off x="6285104" y="3683870"/>
              <a:ext cx="756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CC480B-BA18-45B7-8FE7-2AD24A8B98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104" y="3675230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D2E2D5-87BD-4F75-B9FA-6A42BF0A91E6}"/>
                  </a:ext>
                </a:extLst>
              </p14:cNvPr>
              <p14:cNvContentPartPr/>
              <p14:nvPr/>
            </p14:nvContentPartPr>
            <p14:xfrm>
              <a:off x="6334424" y="3709430"/>
              <a:ext cx="71640" cy="10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D2E2D5-87BD-4F75-B9FA-6A42BF0A91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5784" y="3700430"/>
                <a:ext cx="89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22D760F-2272-4E2E-B1B7-2DE3FFBC60C5}"/>
                  </a:ext>
                </a:extLst>
              </p14:cNvPr>
              <p14:cNvContentPartPr/>
              <p14:nvPr/>
            </p14:nvContentPartPr>
            <p14:xfrm>
              <a:off x="6554024" y="3689990"/>
              <a:ext cx="153720" cy="10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22D760F-2272-4E2E-B1B7-2DE3FFBC60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5384" y="3680990"/>
                <a:ext cx="171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9242F3-77EA-4A8F-9F9C-E6CF0C10FF16}"/>
                  </a:ext>
                </a:extLst>
              </p14:cNvPr>
              <p14:cNvContentPartPr/>
              <p14:nvPr/>
            </p14:nvContentPartPr>
            <p14:xfrm>
              <a:off x="6438104" y="3647150"/>
              <a:ext cx="78480" cy="162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9242F3-77EA-4A8F-9F9C-E6CF0C10FF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9503" y="3638170"/>
                <a:ext cx="96039" cy="17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EAE7D3-C6F5-4ABB-AFCC-095B6AC2021D}"/>
                  </a:ext>
                </a:extLst>
              </p14:cNvPr>
              <p14:cNvContentPartPr/>
              <p14:nvPr/>
            </p14:nvContentPartPr>
            <p14:xfrm>
              <a:off x="7147664" y="3640670"/>
              <a:ext cx="591480" cy="11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EAE7D3-C6F5-4ABB-AFCC-095B6AC202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9019" y="3632030"/>
                <a:ext cx="609131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AF78E6-6B46-4DB6-91D7-AEF2BED9E4B0}"/>
                  </a:ext>
                </a:extLst>
              </p14:cNvPr>
              <p14:cNvContentPartPr/>
              <p14:nvPr/>
            </p14:nvContentPartPr>
            <p14:xfrm>
              <a:off x="6848864" y="3640310"/>
              <a:ext cx="169560" cy="219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AF78E6-6B46-4DB6-91D7-AEF2BED9E4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9864" y="3631310"/>
                <a:ext cx="187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75ECE4-66A6-47E2-A178-FEC719366ECE}"/>
                  </a:ext>
                </a:extLst>
              </p14:cNvPr>
              <p14:cNvContentPartPr/>
              <p14:nvPr/>
            </p14:nvContentPartPr>
            <p14:xfrm>
              <a:off x="3334359" y="4689379"/>
              <a:ext cx="13320" cy="71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75ECE4-66A6-47E2-A178-FEC719366E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5359" y="4680379"/>
                <a:ext cx="309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177E738-30F5-4C2F-93B0-6B30E4913F71}"/>
                  </a:ext>
                </a:extLst>
              </p14:cNvPr>
              <p14:cNvContentPartPr/>
              <p14:nvPr/>
            </p14:nvContentPartPr>
            <p14:xfrm>
              <a:off x="3336159" y="4639339"/>
              <a:ext cx="7560" cy="7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177E738-30F5-4C2F-93B0-6B30E4913F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7159" y="4630339"/>
                <a:ext cx="25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C5A262-2A40-4E43-A61A-B458BAC6092B}"/>
                  </a:ext>
                </a:extLst>
              </p14:cNvPr>
              <p14:cNvContentPartPr/>
              <p14:nvPr/>
            </p14:nvContentPartPr>
            <p14:xfrm>
              <a:off x="3382959" y="4669939"/>
              <a:ext cx="74880" cy="98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C5A262-2A40-4E43-A61A-B458BAC609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73959" y="4661299"/>
                <a:ext cx="92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B1563-3038-4124-A385-85CB95A55AB7}"/>
                  </a:ext>
                </a:extLst>
              </p14:cNvPr>
              <p14:cNvContentPartPr/>
              <p14:nvPr/>
            </p14:nvContentPartPr>
            <p14:xfrm>
              <a:off x="4044279" y="4651939"/>
              <a:ext cx="75960" cy="140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B1563-3038-4124-A385-85CB95A55A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35639" y="4643299"/>
                <a:ext cx="93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0A75CB-AF88-438B-8EC3-D2FDC2CD73AB}"/>
                  </a:ext>
                </a:extLst>
              </p14:cNvPr>
              <p14:cNvContentPartPr/>
              <p14:nvPr/>
            </p14:nvContentPartPr>
            <p14:xfrm>
              <a:off x="4461519" y="4647979"/>
              <a:ext cx="73080" cy="155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0A75CB-AF88-438B-8EC3-D2FDC2CD73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2519" y="4638979"/>
                <a:ext cx="90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1FA375-A42B-446C-8144-50FEE4D77DCA}"/>
                  </a:ext>
                </a:extLst>
              </p14:cNvPr>
              <p14:cNvContentPartPr/>
              <p14:nvPr/>
            </p14:nvContentPartPr>
            <p14:xfrm>
              <a:off x="4251999" y="4613779"/>
              <a:ext cx="173880" cy="11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1FA375-A42B-446C-8144-50FEE4D77D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3341" y="4605139"/>
                <a:ext cx="191557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D72F3E1-C3E4-470B-A3FC-39A97625B219}"/>
                  </a:ext>
                </a:extLst>
              </p14:cNvPr>
              <p14:cNvContentPartPr/>
              <p14:nvPr/>
            </p14:nvContentPartPr>
            <p14:xfrm>
              <a:off x="3919359" y="4617739"/>
              <a:ext cx="87840" cy="125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D72F3E1-C3E4-470B-A3FC-39A97625B2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10396" y="4609099"/>
                <a:ext cx="105408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F3C8B70-D655-4DA6-95E9-3E806143344E}"/>
                  </a:ext>
                </a:extLst>
              </p14:cNvPr>
              <p14:cNvContentPartPr/>
              <p14:nvPr/>
            </p14:nvContentPartPr>
            <p14:xfrm>
              <a:off x="3605799" y="4662739"/>
              <a:ext cx="146880" cy="102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F3C8B70-D655-4DA6-95E9-3E80614334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7138" y="4653770"/>
                <a:ext cx="164563" cy="120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61397A-2558-4057-AB57-BFFB0D9DE9B0}"/>
                  </a:ext>
                </a:extLst>
              </p14:cNvPr>
              <p14:cNvContentPartPr/>
              <p14:nvPr/>
            </p14:nvContentPartPr>
            <p14:xfrm>
              <a:off x="3495999" y="4627099"/>
              <a:ext cx="68400" cy="138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61397A-2558-4057-AB57-BFFB0D9DE9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7359" y="4618481"/>
                <a:ext cx="86040" cy="156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E97F5A-BA5C-434B-9508-CE7BAFACE512}"/>
                  </a:ext>
                </a:extLst>
              </p14:cNvPr>
              <p14:cNvContentPartPr/>
              <p14:nvPr/>
            </p14:nvContentPartPr>
            <p14:xfrm>
              <a:off x="3052282" y="2582021"/>
              <a:ext cx="1774080" cy="25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E97F5A-BA5C-434B-9508-CE7BAFACE5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3642" y="2573021"/>
                <a:ext cx="17917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1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containers store by </a:t>
            </a:r>
            <a:r>
              <a:rPr lang="en-US" i="1" dirty="0"/>
              <a:t>value</a:t>
            </a:r>
            <a:r>
              <a:rPr lang="en-US" dirty="0"/>
              <a:t>, not by </a:t>
            </a:r>
            <a:r>
              <a:rPr lang="en-US" i="1" dirty="0"/>
              <a:t>reference</a:t>
            </a:r>
          </a:p>
          <a:p>
            <a:pPr lvl="1"/>
            <a:r>
              <a:rPr lang="en-US" dirty="0"/>
              <a:t>When you insert an object, the container makes a </a:t>
            </a:r>
            <a:r>
              <a:rPr lang="en-US" i="1" dirty="0"/>
              <a:t>copy</a:t>
            </a:r>
          </a:p>
          <a:p>
            <a:pPr lvl="1"/>
            <a:r>
              <a:rPr lang="en-US" dirty="0"/>
              <a:t>If the container needs to rearrange objects, it makes copies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if you sort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it will make many, many copies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if you insert into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, that may trigger several copies</a:t>
            </a:r>
          </a:p>
          <a:p>
            <a:pPr lvl="1"/>
            <a:r>
              <a:rPr lang="en-US" dirty="0"/>
              <a:t>What if you don’t want this (disabled copy constructor or copying is expensive)?</a:t>
            </a:r>
          </a:p>
          <a:p>
            <a:pPr lvl="2"/>
            <a:r>
              <a:rPr lang="en-US" dirty="0"/>
              <a:t>You can insert a wrapper object with a pointer to the object</a:t>
            </a:r>
          </a:p>
          <a:p>
            <a:pPr lvl="3"/>
            <a:r>
              <a:rPr lang="en-US" dirty="0"/>
              <a:t>We’ll learn about these “smart pointers” soon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C33B67-6E4F-4CB8-8881-B4F87B9EE1B2}"/>
                  </a:ext>
                </a:extLst>
              </p14:cNvPr>
              <p14:cNvContentPartPr/>
              <p14:nvPr/>
            </p14:nvContentPartPr>
            <p14:xfrm>
              <a:off x="7264080" y="6822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C33B67-6E4F-4CB8-8881-B4F87B9EE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720" y="6813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C10D77-1A0C-406D-9CF4-D748BF3E185C}"/>
                  </a:ext>
                </a:extLst>
              </p14:cNvPr>
              <p14:cNvContentPartPr/>
              <p14:nvPr/>
            </p14:nvContentPartPr>
            <p14:xfrm>
              <a:off x="1374682" y="4519901"/>
              <a:ext cx="253800" cy="27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C10D77-1A0C-406D-9CF4-D748BF3E1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5682" y="4510901"/>
                <a:ext cx="271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66E500-A95E-466C-8387-A2488C94C76F}"/>
                  </a:ext>
                </a:extLst>
              </p14:cNvPr>
              <p14:cNvContentPartPr/>
              <p14:nvPr/>
            </p14:nvContentPartPr>
            <p14:xfrm>
              <a:off x="3982522" y="4738421"/>
              <a:ext cx="1361880" cy="6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66E500-A95E-466C-8387-A2488C94C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3522" y="4729781"/>
                <a:ext cx="1379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5F6408-2508-4657-9C79-89044DC212F4}"/>
                  </a:ext>
                </a:extLst>
              </p14:cNvPr>
              <p14:cNvContentPartPr/>
              <p14:nvPr/>
            </p14:nvContentPartPr>
            <p14:xfrm>
              <a:off x="5595865" y="2612547"/>
              <a:ext cx="421560" cy="122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5F6408-2508-4657-9C79-89044DC212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7225" y="2603547"/>
                <a:ext cx="439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A4CE7E-F719-4F00-BF7C-1149EF84E1E4}"/>
                  </a:ext>
                </a:extLst>
              </p14:cNvPr>
              <p14:cNvContentPartPr/>
              <p14:nvPr/>
            </p14:nvContentPartPr>
            <p14:xfrm>
              <a:off x="6605305" y="2690667"/>
              <a:ext cx="38880" cy="3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A4CE7E-F719-4F00-BF7C-1149EF84E1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6665" y="2682027"/>
                <a:ext cx="56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CC8430-67A3-41DB-9E69-AAEE5F22A0C2}"/>
                  </a:ext>
                </a:extLst>
              </p14:cNvPr>
              <p14:cNvContentPartPr/>
              <p14:nvPr/>
            </p14:nvContentPartPr>
            <p14:xfrm>
              <a:off x="6585505" y="2582667"/>
              <a:ext cx="59400" cy="73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CC8430-67A3-41DB-9E69-AAEE5F22A0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6865" y="2574027"/>
                <a:ext cx="77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C09949-1CE7-4D07-BFCD-3327242F37EC}"/>
                  </a:ext>
                </a:extLst>
              </p14:cNvPr>
              <p14:cNvContentPartPr/>
              <p14:nvPr/>
            </p14:nvContentPartPr>
            <p14:xfrm>
              <a:off x="6153145" y="2629827"/>
              <a:ext cx="375480" cy="99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C09949-1CE7-4D07-BFCD-3327242F37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4505" y="2621187"/>
                <a:ext cx="3931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9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Tracer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class for an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value_</a:t>
            </a:r>
            <a:endParaRPr lang="en-US" dirty="0"/>
          </a:p>
          <a:p>
            <a:pPr lvl="1"/>
            <a:r>
              <a:rPr lang="en-US" dirty="0"/>
              <a:t>Also holds unique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id_</a:t>
            </a:r>
            <a:r>
              <a:rPr lang="en-US" dirty="0"/>
              <a:t> (increasing from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Default 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 err="1"/>
              <a:t>cctor</a:t>
            </a:r>
            <a:r>
              <a:rPr lang="en-US" dirty="0"/>
              <a:t>, </a:t>
            </a:r>
            <a:r>
              <a:rPr lang="en-US" dirty="0" err="1"/>
              <a:t>dtor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op&lt;</a:t>
            </a:r>
            <a:r>
              <a:rPr lang="en-US" dirty="0"/>
              <a:t> defined</a:t>
            </a:r>
          </a:p>
          <a:p>
            <a:pPr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</a:t>
            </a:r>
            <a:r>
              <a:rPr lang="en-US" dirty="0"/>
              <a:t> defined</a:t>
            </a:r>
          </a:p>
          <a:p>
            <a:pPr lvl="1"/>
            <a:r>
              <a:rPr lang="en-US" dirty="0"/>
              <a:t>Private helper method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return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dirty="0"/>
              <a:t> as a string</a:t>
            </a:r>
          </a:p>
          <a:p>
            <a:pPr lvl="1"/>
            <a:r>
              <a:rPr lang="en-US" dirty="0"/>
              <a:t>Class and member definitions can be found in </a:t>
            </a:r>
            <a:r>
              <a:rPr lang="en-US" dirty="0" err="1">
                <a:solidFill>
                  <a:srgbClr val="4B2A85"/>
                </a:solidFill>
              </a:rPr>
              <a:t>Tracer.h</a:t>
            </a:r>
            <a:r>
              <a:rPr lang="en-US" dirty="0"/>
              <a:t> and </a:t>
            </a:r>
            <a:r>
              <a:rPr lang="en-US" dirty="0">
                <a:solidFill>
                  <a:srgbClr val="4B2A85"/>
                </a:solidFill>
              </a:rPr>
              <a:t>Tracer.cc</a:t>
            </a:r>
          </a:p>
          <a:p>
            <a:pPr lvl="3"/>
            <a:endParaRPr lang="en-US" dirty="0"/>
          </a:p>
          <a:p>
            <a:r>
              <a:rPr lang="en-US" dirty="0"/>
              <a:t>Useful for tracing behaviors of containers</a:t>
            </a:r>
          </a:p>
          <a:p>
            <a:pPr lvl="1"/>
            <a:r>
              <a:rPr lang="en-US" dirty="0"/>
              <a:t>All methods print identifying messages</a:t>
            </a:r>
          </a:p>
          <a:p>
            <a:pPr lvl="1"/>
            <a:r>
              <a:rPr lang="en-US" dirty="0"/>
              <a:t>Unique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id_</a:t>
            </a:r>
            <a:r>
              <a:rPr lang="en-US" dirty="0"/>
              <a:t> allows you to follow individual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EFBA01-B93A-48F4-8BDB-CE8A0E3AE88E}"/>
                  </a:ext>
                </a:extLst>
              </p14:cNvPr>
              <p14:cNvContentPartPr/>
              <p14:nvPr/>
            </p14:nvContentPartPr>
            <p14:xfrm>
              <a:off x="6106168" y="2396823"/>
              <a:ext cx="335880" cy="7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EFBA01-B93A-48F4-8BDB-CE8A0E3AE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7168" y="2387823"/>
                <a:ext cx="3535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D42E3-8A0D-4E74-9F62-573E2A23B32D}"/>
                  </a:ext>
                </a:extLst>
              </p14:cNvPr>
              <p14:cNvContentPartPr/>
              <p14:nvPr/>
            </p14:nvContentPartPr>
            <p14:xfrm>
              <a:off x="6535648" y="2347503"/>
              <a:ext cx="305280" cy="12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D42E3-8A0D-4E74-9F62-573E2A23B3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6998" y="2338503"/>
                <a:ext cx="322941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F9335B-5AAC-446A-A135-5F94861D0ECA}"/>
                  </a:ext>
                </a:extLst>
              </p14:cNvPr>
              <p14:cNvContentPartPr/>
              <p14:nvPr/>
            </p14:nvContentPartPr>
            <p14:xfrm>
              <a:off x="6998248" y="2375943"/>
              <a:ext cx="67680" cy="75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F9335B-5AAC-446A-A135-5F94861D0E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9608" y="2367303"/>
                <a:ext cx="85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E9F2A0E-9CDE-4479-873A-6C11EEEBC46D}"/>
                  </a:ext>
                </a:extLst>
              </p14:cNvPr>
              <p14:cNvContentPartPr/>
              <p14:nvPr/>
            </p14:nvContentPartPr>
            <p14:xfrm>
              <a:off x="7105528" y="2319118"/>
              <a:ext cx="710640" cy="158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E9F2A0E-9CDE-4479-873A-6C11EEEBC4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96888" y="2228400"/>
                <a:ext cx="728640" cy="25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EF3193-E64F-4F36-8A84-572E4128AA57}"/>
                  </a:ext>
                </a:extLst>
              </p14:cNvPr>
              <p14:cNvContentPartPr/>
              <p14:nvPr/>
            </p14:nvContentPartPr>
            <p14:xfrm>
              <a:off x="7123345" y="2586627"/>
              <a:ext cx="46440" cy="64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EF3193-E64F-4F36-8A84-572E4128AA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4705" y="2577987"/>
                <a:ext cx="640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EF0BDC-0AD7-478A-88F1-A5D537487A41}"/>
                  </a:ext>
                </a:extLst>
              </p14:cNvPr>
              <p14:cNvContentPartPr/>
              <p14:nvPr/>
            </p14:nvContentPartPr>
            <p14:xfrm>
              <a:off x="7450585" y="2542707"/>
              <a:ext cx="15840" cy="11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EF0BDC-0AD7-478A-88F1-A5D537487A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1585" y="2533707"/>
                <a:ext cx="33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00EE94-B323-4833-940A-C97C0A0000FB}"/>
                  </a:ext>
                </a:extLst>
              </p14:cNvPr>
              <p14:cNvContentPartPr/>
              <p14:nvPr/>
            </p14:nvContentPartPr>
            <p14:xfrm>
              <a:off x="7502065" y="2611467"/>
              <a:ext cx="2880" cy="44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00EE94-B323-4833-940A-C97C0A0000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3425" y="2602827"/>
                <a:ext cx="205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CC684C-04E7-4B5F-BC9E-602206C31685}"/>
                  </a:ext>
                </a:extLst>
              </p14:cNvPr>
              <p14:cNvContentPartPr/>
              <p14:nvPr/>
            </p14:nvContentPartPr>
            <p14:xfrm>
              <a:off x="7502425" y="2571867"/>
              <a:ext cx="900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CC684C-04E7-4B5F-BC9E-602206C316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93785" y="2562867"/>
                <a:ext cx="26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37B889-5CF4-47E4-BCC0-D632D1C48B4B}"/>
                  </a:ext>
                </a:extLst>
              </p14:cNvPr>
              <p14:cNvContentPartPr/>
              <p14:nvPr/>
            </p14:nvContentPartPr>
            <p14:xfrm>
              <a:off x="7928305" y="2571507"/>
              <a:ext cx="70560" cy="80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37B889-5CF4-47E4-BCC0-D632D1C48B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19305" y="2562867"/>
                <a:ext cx="882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43EE13-9861-4833-BCA1-D2189AE783E6}"/>
                  </a:ext>
                </a:extLst>
              </p14:cNvPr>
              <p14:cNvContentPartPr/>
              <p14:nvPr/>
            </p14:nvContentPartPr>
            <p14:xfrm>
              <a:off x="6542305" y="2850867"/>
              <a:ext cx="252000" cy="106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43EE13-9861-4833-BCA1-D2189AE783E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3665" y="2842227"/>
                <a:ext cx="269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65B15C-442C-4719-8A69-E6D08177CCCD}"/>
                  </a:ext>
                </a:extLst>
              </p14:cNvPr>
              <p14:cNvContentPartPr/>
              <p14:nvPr/>
            </p14:nvContentPartPr>
            <p14:xfrm>
              <a:off x="7543465" y="2545947"/>
              <a:ext cx="35316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65B15C-442C-4719-8A69-E6D08177CC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4465" y="2537280"/>
                <a:ext cx="370800" cy="13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D0D767-A0D4-4A06-A57F-36DBD389CF5E}"/>
                  </a:ext>
                </a:extLst>
              </p14:cNvPr>
              <p14:cNvContentPartPr/>
              <p14:nvPr/>
            </p14:nvContentPartPr>
            <p14:xfrm>
              <a:off x="7202545" y="2564667"/>
              <a:ext cx="120240" cy="9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D0D767-A0D4-4A06-A57F-36DBD389CF5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93572" y="2556027"/>
                <a:ext cx="137827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05DDE7E-94E9-4B13-9B9B-F684024F6EEB}"/>
                  </a:ext>
                </a:extLst>
              </p14:cNvPr>
              <p14:cNvContentPartPr/>
              <p14:nvPr/>
            </p14:nvContentPartPr>
            <p14:xfrm>
              <a:off x="6892585" y="2553867"/>
              <a:ext cx="198000" cy="13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05DDE7E-94E9-4B13-9B9B-F684024F6E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83601" y="2545227"/>
                <a:ext cx="215608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B08ADAB-3855-4AAD-A491-68C563EFD47F}"/>
                  </a:ext>
                </a:extLst>
              </p14:cNvPr>
              <p14:cNvContentPartPr/>
              <p14:nvPr/>
            </p14:nvContentPartPr>
            <p14:xfrm>
              <a:off x="6577945" y="2541627"/>
              <a:ext cx="209520" cy="103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B08ADAB-3855-4AAD-A491-68C563EFD4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69305" y="2532987"/>
                <a:ext cx="227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97AE7A-19BC-4A62-92E4-F24C5E4D1E3F}"/>
                  </a:ext>
                </a:extLst>
              </p14:cNvPr>
              <p14:cNvContentPartPr/>
              <p14:nvPr/>
            </p14:nvContentPartPr>
            <p14:xfrm>
              <a:off x="6936865" y="2901627"/>
              <a:ext cx="2880" cy="44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97AE7A-19BC-4A62-92E4-F24C5E4D1E3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27865" y="2892627"/>
                <a:ext cx="205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464D20-5FC4-4CFB-BA63-22329F9DFB66}"/>
                  </a:ext>
                </a:extLst>
              </p14:cNvPr>
              <p14:cNvContentPartPr/>
              <p14:nvPr/>
            </p14:nvContentPartPr>
            <p14:xfrm>
              <a:off x="6935425" y="2862387"/>
              <a:ext cx="5040" cy="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464D20-5FC4-4CFB-BA63-22329F9DFB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26785" y="2853747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76C081E-2BA5-47BA-A705-38A00FAF1B0B}"/>
                  </a:ext>
                </a:extLst>
              </p14:cNvPr>
              <p14:cNvContentPartPr/>
              <p14:nvPr/>
            </p14:nvContentPartPr>
            <p14:xfrm>
              <a:off x="6966385" y="2878587"/>
              <a:ext cx="601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76C081E-2BA5-47BA-A705-38A00FAF1B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57385" y="2869947"/>
                <a:ext cx="77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08C7A3-A7F7-4E18-A617-697C2CFBAD63}"/>
                  </a:ext>
                </a:extLst>
              </p14:cNvPr>
              <p14:cNvContentPartPr/>
              <p14:nvPr/>
            </p14:nvContentPartPr>
            <p14:xfrm>
              <a:off x="7061065" y="2891907"/>
              <a:ext cx="6480" cy="50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08C7A3-A7F7-4E18-A617-697C2CFBAD6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52065" y="2882907"/>
                <a:ext cx="24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5DC9EA-3A21-434B-B1B9-3FE5F3BC5264}"/>
                  </a:ext>
                </a:extLst>
              </p14:cNvPr>
              <p14:cNvContentPartPr/>
              <p14:nvPr/>
            </p14:nvContentPartPr>
            <p14:xfrm>
              <a:off x="7066465" y="2857707"/>
              <a:ext cx="2160" cy="4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5DC9EA-3A21-434B-B1B9-3FE5F3BC526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57465" y="2849067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40929B-A323-460A-8E4C-76CA42470824}"/>
                  </a:ext>
                </a:extLst>
              </p14:cNvPr>
              <p14:cNvContentPartPr/>
              <p14:nvPr/>
            </p14:nvContentPartPr>
            <p14:xfrm>
              <a:off x="7173385" y="2886147"/>
              <a:ext cx="3960" cy="47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40929B-A323-460A-8E4C-76CA4247082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64385" y="2877507"/>
                <a:ext cx="21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AB18B3-31DD-49DE-8500-2213C1DE8E8B}"/>
                  </a:ext>
                </a:extLst>
              </p14:cNvPr>
              <p14:cNvContentPartPr/>
              <p14:nvPr/>
            </p14:nvContentPartPr>
            <p14:xfrm>
              <a:off x="7176625" y="2850867"/>
              <a:ext cx="7200" cy="8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AB18B3-31DD-49DE-8500-2213C1DE8E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67985" y="2842227"/>
                <a:ext cx="24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EE14D3-EB63-4A59-B710-F344EEE37827}"/>
                  </a:ext>
                </a:extLst>
              </p14:cNvPr>
              <p14:cNvContentPartPr/>
              <p14:nvPr/>
            </p14:nvContentPartPr>
            <p14:xfrm>
              <a:off x="7213705" y="2871747"/>
              <a:ext cx="57600" cy="71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EE14D3-EB63-4A59-B710-F344EEE3782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04705" y="2863107"/>
                <a:ext cx="752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D4722F-6DB9-419D-9C16-1CCA5E6D1234}"/>
                  </a:ext>
                </a:extLst>
              </p14:cNvPr>
              <p14:cNvContentPartPr/>
              <p14:nvPr/>
            </p14:nvContentPartPr>
            <p14:xfrm>
              <a:off x="7300105" y="2839707"/>
              <a:ext cx="9360" cy="97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D4722F-6DB9-419D-9C16-1CCA5E6D123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91465" y="2831067"/>
                <a:ext cx="27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27DA71-BCD7-4B9D-B4CE-562F5535588C}"/>
                  </a:ext>
                </a:extLst>
              </p14:cNvPr>
              <p14:cNvContentPartPr/>
              <p14:nvPr/>
            </p14:nvContentPartPr>
            <p14:xfrm>
              <a:off x="7099585" y="2851227"/>
              <a:ext cx="47160" cy="88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27DA71-BCD7-4B9D-B4CE-562F5535588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90945" y="2842587"/>
                <a:ext cx="64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B4957A-CCAF-472E-B5AC-E5BA50F2BE95}"/>
                  </a:ext>
                </a:extLst>
              </p14:cNvPr>
              <p14:cNvContentPartPr/>
              <p14:nvPr/>
            </p14:nvContentPartPr>
            <p14:xfrm>
              <a:off x="7619065" y="2830707"/>
              <a:ext cx="10800" cy="89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B4957A-CCAF-472E-B5AC-E5BA50F2BE9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10065" y="2821707"/>
                <a:ext cx="284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224DF3B-2B9A-421D-9843-DC6441D8D19E}"/>
                  </a:ext>
                </a:extLst>
              </p14:cNvPr>
              <p14:cNvContentPartPr/>
              <p14:nvPr/>
            </p14:nvContentPartPr>
            <p14:xfrm>
              <a:off x="7658305" y="2863827"/>
              <a:ext cx="51120" cy="60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224DF3B-2B9A-421D-9843-DC6441D8D19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649665" y="2855187"/>
                <a:ext cx="68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8B2CA19-82D3-4D51-A870-EF03BD1199A9}"/>
                  </a:ext>
                </a:extLst>
              </p14:cNvPr>
              <p14:cNvContentPartPr/>
              <p14:nvPr/>
            </p14:nvContentPartPr>
            <p14:xfrm>
              <a:off x="7741105" y="2859867"/>
              <a:ext cx="70560" cy="72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8B2CA19-82D3-4D51-A870-EF03BD1199A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32465" y="2851227"/>
                <a:ext cx="88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1E8420-B370-4FA4-879E-0B2703850151}"/>
                  </a:ext>
                </a:extLst>
              </p14:cNvPr>
              <p14:cNvContentPartPr/>
              <p14:nvPr/>
            </p14:nvContentPartPr>
            <p14:xfrm>
              <a:off x="7838665" y="2925747"/>
              <a:ext cx="64440" cy="10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1E8420-B370-4FA4-879E-0B270385015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29665" y="2917107"/>
                <a:ext cx="82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1E5ECD-D0C0-470B-8DE5-1E1C8E223F05}"/>
                  </a:ext>
                </a:extLst>
              </p14:cNvPr>
              <p14:cNvContentPartPr/>
              <p14:nvPr/>
            </p14:nvContentPartPr>
            <p14:xfrm>
              <a:off x="7429345" y="2854827"/>
              <a:ext cx="155520" cy="72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1E5ECD-D0C0-470B-8DE5-1E1C8E223F0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0366" y="2845827"/>
                <a:ext cx="173119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3D9CFF-BA2F-4960-A0CD-6DD611BD7097}"/>
                  </a:ext>
                </a:extLst>
              </p14:cNvPr>
              <p14:cNvContentPartPr/>
              <p14:nvPr/>
            </p14:nvContentPartPr>
            <p14:xfrm>
              <a:off x="6858745" y="3080907"/>
              <a:ext cx="12960" cy="43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3D9CFF-BA2F-4960-A0CD-6DD611BD709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50105" y="3072267"/>
                <a:ext cx="30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4EA84E0-207E-4930-9D77-D15ED877C629}"/>
                  </a:ext>
                </a:extLst>
              </p14:cNvPr>
              <p14:cNvContentPartPr/>
              <p14:nvPr/>
            </p14:nvContentPartPr>
            <p14:xfrm>
              <a:off x="6861985" y="3048147"/>
              <a:ext cx="14760" cy="11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4EA84E0-207E-4930-9D77-D15ED877C6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52985" y="3039507"/>
                <a:ext cx="32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630F1DB-63B7-4AD2-9337-3467D6DF1812}"/>
                  </a:ext>
                </a:extLst>
              </p14:cNvPr>
              <p14:cNvContentPartPr/>
              <p14:nvPr/>
            </p14:nvContentPartPr>
            <p14:xfrm>
              <a:off x="7005985" y="3114027"/>
              <a:ext cx="52200" cy="8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630F1DB-63B7-4AD2-9337-3467D6DF181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97345" y="3105387"/>
                <a:ext cx="69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9C83BFA-E8F9-4E5E-A85B-DFA7EC431BE1}"/>
                  </a:ext>
                </a:extLst>
              </p14:cNvPr>
              <p14:cNvContentPartPr/>
              <p14:nvPr/>
            </p14:nvContentPartPr>
            <p14:xfrm>
              <a:off x="6904825" y="3030867"/>
              <a:ext cx="59400" cy="87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9C83BFA-E8F9-4E5E-A85B-DFA7EC431BE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95825" y="3022227"/>
                <a:ext cx="77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162929-8E20-4A35-8791-6BC9D6871156}"/>
                  </a:ext>
                </a:extLst>
              </p14:cNvPr>
              <p14:cNvContentPartPr/>
              <p14:nvPr/>
            </p14:nvContentPartPr>
            <p14:xfrm>
              <a:off x="6604945" y="3028707"/>
              <a:ext cx="134640" cy="93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162929-8E20-4A35-8791-6BC9D687115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95969" y="3020067"/>
                <a:ext cx="152233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2BF2613-902F-491B-84FD-955B1FDE0407}"/>
                  </a:ext>
                </a:extLst>
              </p14:cNvPr>
              <p14:cNvContentPartPr/>
              <p14:nvPr/>
            </p14:nvContentPartPr>
            <p14:xfrm>
              <a:off x="6378278" y="4130083"/>
              <a:ext cx="1094040" cy="21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2BF2613-902F-491B-84FD-955B1FDE04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69278" y="4121443"/>
                <a:ext cx="1111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078B098-1B0B-42EC-92DE-3AB22CA75A6B}"/>
                  </a:ext>
                </a:extLst>
              </p14:cNvPr>
              <p14:cNvContentPartPr/>
              <p14:nvPr/>
            </p14:nvContentPartPr>
            <p14:xfrm>
              <a:off x="1099598" y="4470643"/>
              <a:ext cx="108540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078B098-1B0B-42EC-92DE-3AB22CA75A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0958" y="4462003"/>
                <a:ext cx="110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C52ADE9-6F11-483A-9B46-48F910E8398C}"/>
                  </a:ext>
                </a:extLst>
              </p14:cNvPr>
              <p14:cNvContentPartPr/>
              <p14:nvPr/>
            </p14:nvContentPartPr>
            <p14:xfrm>
              <a:off x="5355878" y="1797283"/>
              <a:ext cx="631440" cy="499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C52ADE9-6F11-483A-9B46-48F910E8398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47238" y="1788283"/>
                <a:ext cx="64908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6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generic, dynamically resizable array</a:t>
            </a:r>
          </a:p>
          <a:p>
            <a:pPr lvl="1"/>
            <a:r>
              <a:rPr lang="en-US" dirty="0">
                <a:hlinkClick r:id="rId2"/>
              </a:rPr>
              <a:t>http://www.cplusplus.com/reference/stl/vector/vector/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Elements are store in </a:t>
            </a:r>
            <a:r>
              <a:rPr lang="en-US" i="1" dirty="0"/>
              <a:t>contiguous</a:t>
            </a:r>
            <a:r>
              <a:rPr lang="en-US" dirty="0"/>
              <a:t> memory locations</a:t>
            </a:r>
          </a:p>
          <a:p>
            <a:pPr lvl="2"/>
            <a:r>
              <a:rPr lang="en-US" dirty="0"/>
              <a:t>Elements can be accessed using pointer arithmetic if you’d like</a:t>
            </a:r>
          </a:p>
          <a:p>
            <a:pPr lvl="2"/>
            <a:r>
              <a:rPr lang="en-US" dirty="0"/>
              <a:t>Random access is O(1) time</a:t>
            </a:r>
          </a:p>
          <a:p>
            <a:pPr lvl="1"/>
            <a:r>
              <a:rPr lang="en-US" dirty="0"/>
              <a:t>Adding/removing from the end is cheap (amortized constant time)</a:t>
            </a:r>
          </a:p>
          <a:p>
            <a:pPr lvl="1"/>
            <a:r>
              <a:rPr lang="en-US" dirty="0"/>
              <a:t>Inserting/deleting from the middle or start is expensive (linear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633F-D9A8-45BD-BA2B-83E73B802A9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F40CD9-4957-4717-8F74-E8FDCA58A56C}"/>
                  </a:ext>
                </a:extLst>
              </p14:cNvPr>
              <p14:cNvContentPartPr/>
              <p14:nvPr/>
            </p14:nvContentPartPr>
            <p14:xfrm>
              <a:off x="786398" y="2295163"/>
              <a:ext cx="286560" cy="245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F40CD9-4957-4717-8F74-E8FDCA58A5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398" y="2286163"/>
                <a:ext cx="304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0F9466-B78D-499E-ABD5-0729EEE3C1E6}"/>
                  </a:ext>
                </a:extLst>
              </p14:cNvPr>
              <p14:cNvContentPartPr/>
              <p14:nvPr/>
            </p14:nvContentPartPr>
            <p14:xfrm>
              <a:off x="2271758" y="1760923"/>
              <a:ext cx="2790360" cy="4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0F9466-B78D-499E-ABD5-0729EEE3C1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3118" y="1752283"/>
                <a:ext cx="2808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50B95A-CC97-4814-A4E6-1D13C1B4BB27}"/>
                  </a:ext>
                </a:extLst>
              </p14:cNvPr>
              <p14:cNvContentPartPr/>
              <p14:nvPr/>
            </p14:nvContentPartPr>
            <p14:xfrm>
              <a:off x="1881798" y="4598210"/>
              <a:ext cx="390240" cy="129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50B95A-CC97-4814-A4E6-1D13C1B4BB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3158" y="4589210"/>
                <a:ext cx="4078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61C716-CEF4-44B0-86C8-96E615C76798}"/>
                  </a:ext>
                </a:extLst>
              </p14:cNvPr>
              <p14:cNvContentPartPr/>
              <p14:nvPr/>
            </p14:nvContentPartPr>
            <p14:xfrm>
              <a:off x="2506038" y="4803770"/>
              <a:ext cx="781920" cy="146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61C716-CEF4-44B0-86C8-96E615C767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97042" y="4794770"/>
                <a:ext cx="799552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451A9B-C092-4996-9708-BBE5DCFAFD69}"/>
                  </a:ext>
                </a:extLst>
              </p14:cNvPr>
              <p14:cNvContentPartPr/>
              <p14:nvPr/>
            </p14:nvContentPartPr>
            <p14:xfrm>
              <a:off x="2048118" y="4846250"/>
              <a:ext cx="286200" cy="11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451A9B-C092-4996-9708-BBE5DCFAFD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89" y="4837610"/>
                <a:ext cx="303818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47D052-EECF-4961-8BAC-23464042326B}"/>
                  </a:ext>
                </a:extLst>
              </p14:cNvPr>
              <p14:cNvContentPartPr/>
              <p14:nvPr/>
            </p14:nvContentPartPr>
            <p14:xfrm>
              <a:off x="3469758" y="4564370"/>
              <a:ext cx="191160" cy="125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47D052-EECF-4961-8BAC-2346404232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1102" y="4555730"/>
                <a:ext cx="208833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194A35-31F0-4C64-B1C9-369B9B648F8B}"/>
                  </a:ext>
                </a:extLst>
              </p14:cNvPr>
              <p14:cNvContentPartPr/>
              <p14:nvPr/>
            </p14:nvContentPartPr>
            <p14:xfrm>
              <a:off x="2444478" y="4614410"/>
              <a:ext cx="405720" cy="134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194A35-31F0-4C64-B1C9-369B9B648F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35478" y="4605770"/>
                <a:ext cx="4233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29403E8-D084-448A-87AA-5E9211F16F0A}"/>
                  </a:ext>
                </a:extLst>
              </p14:cNvPr>
              <p14:cNvContentPartPr/>
              <p14:nvPr/>
            </p14:nvContentPartPr>
            <p14:xfrm>
              <a:off x="3003918" y="4555010"/>
              <a:ext cx="346680" cy="13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29403E8-D084-448A-87AA-5E9211F16F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95269" y="4545986"/>
                <a:ext cx="364338" cy="15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68BA16-4AC3-4E1E-AA67-B25460A77D3A}"/>
                  </a:ext>
                </a:extLst>
              </p14:cNvPr>
              <p14:cNvContentPartPr/>
              <p14:nvPr/>
            </p14:nvContentPartPr>
            <p14:xfrm>
              <a:off x="3227886" y="3020857"/>
              <a:ext cx="550800" cy="36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68BA16-4AC3-4E1E-AA67-B25460A77D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18886" y="3012217"/>
                <a:ext cx="568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87F96D-56F9-4100-8CB6-ABE015B58422}"/>
                  </a:ext>
                </a:extLst>
              </p14:cNvPr>
              <p14:cNvContentPartPr/>
              <p14:nvPr/>
            </p14:nvContentPartPr>
            <p14:xfrm>
              <a:off x="4955993" y="3126164"/>
              <a:ext cx="752760" cy="123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87F96D-56F9-4100-8CB6-ABE015B584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46993" y="3117499"/>
                <a:ext cx="770400" cy="141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B235671-4BE8-4D84-BD43-237D775C2302}"/>
                  </a:ext>
                </a:extLst>
              </p14:cNvPr>
              <p14:cNvContentPartPr/>
              <p14:nvPr/>
            </p14:nvContentPartPr>
            <p14:xfrm>
              <a:off x="4498433" y="3122564"/>
              <a:ext cx="314640" cy="123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B235671-4BE8-4D84-BD43-237D775C23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89793" y="3113564"/>
                <a:ext cx="332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A07409E-58B8-475E-87B9-305C1E1543D5}"/>
                  </a:ext>
                </a:extLst>
              </p14:cNvPr>
              <p14:cNvContentPartPr/>
              <p14:nvPr/>
            </p14:nvContentPartPr>
            <p14:xfrm>
              <a:off x="8834384" y="3060455"/>
              <a:ext cx="60840" cy="84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A07409E-58B8-475E-87B9-305C1E1543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25384" y="3051815"/>
                <a:ext cx="784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7B8CBD1-B602-45B4-BAE7-AFE86DDC2DC8}"/>
                  </a:ext>
                </a:extLst>
              </p14:cNvPr>
              <p14:cNvContentPartPr/>
              <p14:nvPr/>
            </p14:nvContentPartPr>
            <p14:xfrm>
              <a:off x="8033384" y="3047135"/>
              <a:ext cx="761040" cy="167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7B8CBD1-B602-45B4-BAE7-AFE86DDC2DC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4384" y="3038135"/>
                <a:ext cx="778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E05079-D4B6-47A8-B214-6FFC39329B24}"/>
                  </a:ext>
                </a:extLst>
              </p14:cNvPr>
              <p14:cNvContentPartPr/>
              <p14:nvPr/>
            </p14:nvContentPartPr>
            <p14:xfrm>
              <a:off x="7302944" y="3062975"/>
              <a:ext cx="593640" cy="112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E05079-D4B6-47A8-B214-6FFC39329B2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93944" y="3053975"/>
                <a:ext cx="611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918172-43E2-4775-BAED-AA422F8214DA}"/>
                  </a:ext>
                </a:extLst>
              </p14:cNvPr>
              <p14:cNvContentPartPr/>
              <p14:nvPr/>
            </p14:nvContentPartPr>
            <p14:xfrm>
              <a:off x="7026104" y="3090335"/>
              <a:ext cx="184680" cy="102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918172-43E2-4775-BAED-AA422F8214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17464" y="3081335"/>
                <a:ext cx="202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79754E9-9EB7-430B-A7D0-99CBC229E7E6}"/>
                  </a:ext>
                </a:extLst>
              </p14:cNvPr>
              <p14:cNvContentPartPr/>
              <p14:nvPr/>
            </p14:nvContentPartPr>
            <p14:xfrm>
              <a:off x="6782384" y="3111215"/>
              <a:ext cx="206640" cy="86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79754E9-9EB7-430B-A7D0-99CBC229E7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73400" y="3102539"/>
                <a:ext cx="224249" cy="104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282A524-1E0C-4CBF-8E10-814FCC4CA7D9}"/>
                  </a:ext>
                </a:extLst>
              </p14:cNvPr>
              <p14:cNvContentPartPr/>
              <p14:nvPr/>
            </p14:nvContentPartPr>
            <p14:xfrm>
              <a:off x="5901824" y="3098255"/>
              <a:ext cx="756000" cy="121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282A524-1E0C-4CBF-8E10-814FCC4CA7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93184" y="3089255"/>
                <a:ext cx="77364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8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BAFE7-1CE9-42C3-A3FE-DCC6F890A4A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496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vectorfun.cc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8640" y="1371600"/>
            <a:ext cx="8046720" cy="5029200"/>
          </a:xfrm>
          <a:prstGeom prst="roundRect">
            <a:avLst>
              <a:gd name="adj" fmla="val 241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Tracer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vector&lt;Tracer&gt;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c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C6E038-9965-49FF-B6CD-002B439434E5}"/>
                  </a:ext>
                </a:extLst>
              </p14:cNvPr>
              <p14:cNvContentPartPr/>
              <p14:nvPr/>
            </p14:nvContentPartPr>
            <p14:xfrm>
              <a:off x="2851869" y="1732235"/>
              <a:ext cx="422640" cy="10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C6E038-9965-49FF-B6CD-002B439434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3229" y="1723235"/>
                <a:ext cx="440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558100-1AB9-426F-B542-6A15185FE934}"/>
                  </a:ext>
                </a:extLst>
              </p14:cNvPr>
              <p14:cNvContentPartPr/>
              <p14:nvPr/>
            </p14:nvContentPartPr>
            <p14:xfrm>
              <a:off x="3447669" y="1920875"/>
              <a:ext cx="68040" cy="8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558100-1AB9-426F-B542-6A15185FE9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669" y="1911875"/>
                <a:ext cx="85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902FD1-DFC6-4E33-A571-CB41141F8D6C}"/>
                  </a:ext>
                </a:extLst>
              </p14:cNvPr>
              <p14:cNvContentPartPr/>
              <p14:nvPr/>
            </p14:nvContentPartPr>
            <p14:xfrm>
              <a:off x="3863829" y="1906835"/>
              <a:ext cx="395640" cy="78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902FD1-DFC6-4E33-A571-CB41141F8D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5189" y="1897835"/>
                <a:ext cx="413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4580C99-32C4-4A40-93F4-4C488224B7E1}"/>
                  </a:ext>
                </a:extLst>
              </p14:cNvPr>
              <p14:cNvContentPartPr/>
              <p14:nvPr/>
            </p14:nvContentPartPr>
            <p14:xfrm>
              <a:off x="3562149" y="1917995"/>
              <a:ext cx="152640" cy="88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4580C99-32C4-4A40-93F4-4C488224B7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3170" y="1908995"/>
                <a:ext cx="170238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EB3120-F1DD-482C-980D-16BBE4218048}"/>
                  </a:ext>
                </a:extLst>
              </p14:cNvPr>
              <p14:cNvContentPartPr/>
              <p14:nvPr/>
            </p14:nvContentPartPr>
            <p14:xfrm>
              <a:off x="4706589" y="1687955"/>
              <a:ext cx="231480" cy="8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EB3120-F1DD-482C-980D-16BBE42180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7949" y="1678992"/>
                <a:ext cx="249120" cy="10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17BD1B-5221-4B98-8C14-1E56BD05ABBE}"/>
                  </a:ext>
                </a:extLst>
              </p14:cNvPr>
              <p14:cNvContentPartPr/>
              <p14:nvPr/>
            </p14:nvContentPartPr>
            <p14:xfrm>
              <a:off x="4065069" y="1681475"/>
              <a:ext cx="592560" cy="114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17BD1B-5221-4B98-8C14-1E56BD05AB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6074" y="1672835"/>
                <a:ext cx="610189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910A49E-B864-4599-90CC-3FAD2A445DFA}"/>
                  </a:ext>
                </a:extLst>
              </p14:cNvPr>
              <p14:cNvContentPartPr/>
              <p14:nvPr/>
            </p14:nvContentPartPr>
            <p14:xfrm>
              <a:off x="3356949" y="1695155"/>
              <a:ext cx="538200" cy="175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910A49E-B864-4599-90CC-3FAD2A445D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48303" y="1686155"/>
                <a:ext cx="555852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6757329-895F-40A1-8FA2-8A6FD8F9A1E3}"/>
                  </a:ext>
                </a:extLst>
              </p14:cNvPr>
              <p14:cNvContentPartPr/>
              <p14:nvPr/>
            </p14:nvContentPartPr>
            <p14:xfrm>
              <a:off x="4725669" y="1884875"/>
              <a:ext cx="81720" cy="84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6757329-895F-40A1-8FA2-8A6FD8F9A1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7029" y="1875875"/>
                <a:ext cx="993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14B547-AD19-42FD-A28F-C3752EC9018D}"/>
                  </a:ext>
                </a:extLst>
              </p14:cNvPr>
              <p14:cNvContentPartPr/>
              <p14:nvPr/>
            </p14:nvContentPartPr>
            <p14:xfrm>
              <a:off x="4915029" y="1846715"/>
              <a:ext cx="281520" cy="12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14B547-AD19-42FD-A28F-C3752EC901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6389" y="1838075"/>
                <a:ext cx="299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26A9558-A55A-4832-A6E1-38909ED17FF6}"/>
                  </a:ext>
                </a:extLst>
              </p14:cNvPr>
              <p14:cNvContentPartPr/>
              <p14:nvPr/>
            </p14:nvContentPartPr>
            <p14:xfrm>
              <a:off x="4372149" y="1879475"/>
              <a:ext cx="303480" cy="83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26A9558-A55A-4832-A6E1-38909ED17F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3509" y="1870797"/>
                <a:ext cx="321120" cy="10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A186D11-95CB-44A0-824A-152A622BB589}"/>
                  </a:ext>
                </a:extLst>
              </p14:cNvPr>
              <p14:cNvContentPartPr/>
              <p14:nvPr/>
            </p14:nvContentPartPr>
            <p14:xfrm>
              <a:off x="5839149" y="1879835"/>
              <a:ext cx="50040" cy="175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A186D11-95CB-44A0-824A-152A622BB5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30509" y="1871195"/>
                <a:ext cx="67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20B75DA-D415-4C88-BEDE-679C692B1F43}"/>
                  </a:ext>
                </a:extLst>
              </p14:cNvPr>
              <p14:cNvContentPartPr/>
              <p14:nvPr/>
            </p14:nvContentPartPr>
            <p14:xfrm>
              <a:off x="5579229" y="1853195"/>
              <a:ext cx="217440" cy="90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20B75DA-D415-4C88-BEDE-679C692B1F4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70244" y="1844195"/>
                <a:ext cx="235051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2FCB39-440F-4A08-8CFE-6E925DBD1149}"/>
                  </a:ext>
                </a:extLst>
              </p14:cNvPr>
              <p14:cNvContentPartPr/>
              <p14:nvPr/>
            </p14:nvContentPartPr>
            <p14:xfrm>
              <a:off x="5351709" y="1824035"/>
              <a:ext cx="184680" cy="12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2FCB39-440F-4A08-8CFE-6E925DBD114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42709" y="1815035"/>
                <a:ext cx="202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9B1D3B-7DFF-45BF-BA6D-5184B9CA589F}"/>
                  </a:ext>
                </a:extLst>
              </p14:cNvPr>
              <p14:cNvContentPartPr/>
              <p14:nvPr/>
            </p14:nvContentPartPr>
            <p14:xfrm>
              <a:off x="4175032" y="2994680"/>
              <a:ext cx="95760" cy="118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9B1D3B-7DFF-45BF-BA6D-5184B9CA58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392" y="2986040"/>
                <a:ext cx="113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EFE0C6C-9609-4758-8ED5-B348B05C448A}"/>
                  </a:ext>
                </a:extLst>
              </p14:cNvPr>
              <p14:cNvContentPartPr/>
              <p14:nvPr/>
            </p14:nvContentPartPr>
            <p14:xfrm>
              <a:off x="5046232" y="2979920"/>
              <a:ext cx="529560" cy="147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EFE0C6C-9609-4758-8ED5-B348B05C44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37232" y="2970942"/>
                <a:ext cx="547200" cy="165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9DE7222-CE81-484C-8364-561EDA6303C6}"/>
                  </a:ext>
                </a:extLst>
              </p14:cNvPr>
              <p14:cNvContentPartPr/>
              <p14:nvPr/>
            </p14:nvContentPartPr>
            <p14:xfrm>
              <a:off x="4405432" y="2982440"/>
              <a:ext cx="540000" cy="118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9DE7222-CE81-484C-8364-561EDA6303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96432" y="2973440"/>
                <a:ext cx="557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246B98F-7840-4640-B2AA-E3993D062AFF}"/>
                  </a:ext>
                </a:extLst>
              </p14:cNvPr>
              <p14:cNvContentPartPr/>
              <p14:nvPr/>
            </p14:nvContentPartPr>
            <p14:xfrm>
              <a:off x="3573832" y="3016280"/>
              <a:ext cx="418320" cy="1296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246B98F-7840-4640-B2AA-E3993D062AF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64832" y="3007616"/>
                <a:ext cx="43596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8A34DD0-7B60-40C7-A72C-54B3E1CFA47B}"/>
                  </a:ext>
                </a:extLst>
              </p14:cNvPr>
              <p14:cNvContentPartPr/>
              <p14:nvPr/>
            </p14:nvContentPartPr>
            <p14:xfrm>
              <a:off x="4803592" y="3213560"/>
              <a:ext cx="523800" cy="107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8A34DD0-7B60-40C7-A72C-54B3E1CFA47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94952" y="3204590"/>
                <a:ext cx="541440" cy="12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9F9FF7C-13BD-4A39-9370-49694EE0105B}"/>
                  </a:ext>
                </a:extLst>
              </p14:cNvPr>
              <p14:cNvContentPartPr/>
              <p14:nvPr/>
            </p14:nvContentPartPr>
            <p14:xfrm>
              <a:off x="4254952" y="3238040"/>
              <a:ext cx="437400" cy="138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9F9FF7C-13BD-4A39-9370-49694EE010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45959" y="3229400"/>
                <a:ext cx="455025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F8AB7F3-8483-4EF2-A9F2-559807B2E833}"/>
                  </a:ext>
                </a:extLst>
              </p14:cNvPr>
              <p14:cNvContentPartPr/>
              <p14:nvPr/>
            </p14:nvContentPartPr>
            <p14:xfrm>
              <a:off x="3775792" y="3270800"/>
              <a:ext cx="371520" cy="96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F8AB7F3-8483-4EF2-A9F2-559807B2E8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66792" y="3261800"/>
                <a:ext cx="389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72C4951-5E35-46B2-B59D-9D05495880CA}"/>
                  </a:ext>
                </a:extLst>
              </p14:cNvPr>
              <p14:cNvContentPartPr/>
              <p14:nvPr/>
            </p14:nvContentPartPr>
            <p14:xfrm>
              <a:off x="5616804" y="3591261"/>
              <a:ext cx="140400" cy="1362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72C4951-5E35-46B2-B59D-9D05495880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08164" y="3582621"/>
                <a:ext cx="15804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82729E6-74EB-4276-80A0-095AD3027248}"/>
                  </a:ext>
                </a:extLst>
              </p14:cNvPr>
              <p14:cNvContentPartPr/>
              <p14:nvPr/>
            </p14:nvContentPartPr>
            <p14:xfrm>
              <a:off x="6413124" y="4063221"/>
              <a:ext cx="536760" cy="115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82729E6-74EB-4276-80A0-095AD302724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04484" y="4054581"/>
                <a:ext cx="5544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F207264-0D05-4496-9FCE-ED8CE70DA89A}"/>
                  </a:ext>
                </a:extLst>
              </p14:cNvPr>
              <p14:cNvContentPartPr/>
              <p14:nvPr/>
            </p14:nvContentPartPr>
            <p14:xfrm>
              <a:off x="5854044" y="4097061"/>
              <a:ext cx="435960" cy="135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F207264-0D05-4496-9FCE-ED8CE70DA89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45044" y="4088398"/>
                <a:ext cx="453600" cy="15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1FDF89D-EC42-4995-94F1-322598198892}"/>
                  </a:ext>
                </a:extLst>
              </p14:cNvPr>
              <p14:cNvContentPartPr/>
              <p14:nvPr/>
            </p14:nvContentPartPr>
            <p14:xfrm>
              <a:off x="6494844" y="4275621"/>
              <a:ext cx="270360" cy="89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1FDF89D-EC42-4995-94F1-32259819889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85844" y="4266981"/>
                <a:ext cx="288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D1A6ADE-A14E-418C-AB51-E00B8ED1B715}"/>
                  </a:ext>
                </a:extLst>
              </p14:cNvPr>
              <p14:cNvContentPartPr/>
              <p14:nvPr/>
            </p14:nvContentPartPr>
            <p14:xfrm>
              <a:off x="5856564" y="4295781"/>
              <a:ext cx="504720" cy="138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D1A6ADE-A14E-418C-AB51-E00B8ED1B7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47918" y="4287118"/>
                <a:ext cx="522373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A731EA6-B2B1-4151-BFB2-4112C7449CC6}"/>
                  </a:ext>
                </a:extLst>
              </p14:cNvPr>
              <p14:cNvContentPartPr/>
              <p14:nvPr/>
            </p14:nvContentPartPr>
            <p14:xfrm>
              <a:off x="6904884" y="4266261"/>
              <a:ext cx="506520" cy="119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A731EA6-B2B1-4151-BFB2-4112C7449C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96244" y="4257621"/>
                <a:ext cx="524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2534888-AAC0-4423-B7B5-A9AF4E26B72C}"/>
                  </a:ext>
                </a:extLst>
              </p14:cNvPr>
              <p14:cNvContentPartPr/>
              <p14:nvPr/>
            </p14:nvContentPartPr>
            <p14:xfrm>
              <a:off x="4843529" y="5772549"/>
              <a:ext cx="197640" cy="222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2534888-AAC0-4423-B7B5-A9AF4E26B72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34889" y="5763549"/>
                <a:ext cx="215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F82A5EE-3AC8-4E2A-AB99-910DBE062F75}"/>
                  </a:ext>
                </a:extLst>
              </p14:cNvPr>
              <p14:cNvContentPartPr/>
              <p14:nvPr/>
            </p14:nvContentPartPr>
            <p14:xfrm>
              <a:off x="4955315" y="6148793"/>
              <a:ext cx="59040" cy="590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F82A5EE-3AC8-4E2A-AB99-910DBE062F7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946315" y="6139793"/>
                <a:ext cx="76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393888-F642-44B7-B443-D61B34558821}"/>
                  </a:ext>
                </a:extLst>
              </p14:cNvPr>
              <p14:cNvContentPartPr/>
              <p14:nvPr/>
            </p14:nvContentPartPr>
            <p14:xfrm>
              <a:off x="5827955" y="6099473"/>
              <a:ext cx="488160" cy="1090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393888-F642-44B7-B443-D61B3455882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18955" y="6090833"/>
                <a:ext cx="505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9C0EAE3-1FDB-48DB-8137-40A7A0490D05}"/>
                  </a:ext>
                </a:extLst>
              </p14:cNvPr>
              <p14:cNvContentPartPr/>
              <p14:nvPr/>
            </p14:nvContentPartPr>
            <p14:xfrm>
              <a:off x="5591435" y="6135833"/>
              <a:ext cx="142200" cy="579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9C0EAE3-1FDB-48DB-8137-40A7A0490D0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82795" y="6126889"/>
                <a:ext cx="159840" cy="75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AC0D26-633C-47B6-BD10-0C4C4767E356}"/>
                  </a:ext>
                </a:extLst>
              </p14:cNvPr>
              <p14:cNvContentPartPr/>
              <p14:nvPr/>
            </p14:nvContentPartPr>
            <p14:xfrm>
              <a:off x="5365715" y="6134033"/>
              <a:ext cx="139680" cy="59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AC0D26-633C-47B6-BD10-0C4C4767E35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57053" y="6125341"/>
                <a:ext cx="157366" cy="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0202E2D-0567-4933-B44F-999267829445}"/>
                  </a:ext>
                </a:extLst>
              </p14:cNvPr>
              <p14:cNvContentPartPr/>
              <p14:nvPr/>
            </p14:nvContentPartPr>
            <p14:xfrm>
              <a:off x="5051435" y="6119993"/>
              <a:ext cx="276120" cy="86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0202E2D-0567-4933-B44F-99926782944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42447" y="6111353"/>
                <a:ext cx="293737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749D28E-3133-44B0-A3FB-4AEB878F40AA}"/>
                  </a:ext>
                </a:extLst>
              </p14:cNvPr>
              <p14:cNvContentPartPr/>
              <p14:nvPr/>
            </p14:nvContentPartPr>
            <p14:xfrm>
              <a:off x="5757395" y="5914073"/>
              <a:ext cx="642960" cy="136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749D28E-3133-44B0-A3FB-4AEB878F40A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48750" y="5905433"/>
                <a:ext cx="66061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BDD6F62-95B4-4D1E-8094-D89D1ACCE701}"/>
                  </a:ext>
                </a:extLst>
              </p14:cNvPr>
              <p14:cNvContentPartPr/>
              <p14:nvPr/>
            </p14:nvContentPartPr>
            <p14:xfrm>
              <a:off x="5424395" y="5956553"/>
              <a:ext cx="200880" cy="59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BDD6F62-95B4-4D1E-8094-D89D1ACCE70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15395" y="5947607"/>
                <a:ext cx="218520" cy="76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324FB22-94B5-4C6E-B3BC-DA427D4F9350}"/>
                  </a:ext>
                </a:extLst>
              </p14:cNvPr>
              <p14:cNvContentPartPr/>
              <p14:nvPr/>
            </p14:nvContentPartPr>
            <p14:xfrm>
              <a:off x="5119475" y="5963753"/>
              <a:ext cx="213120" cy="60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324FB22-94B5-4C6E-B3BC-DA427D4F935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110475" y="5955113"/>
                <a:ext cx="23076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971669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10181</TotalTime>
  <Words>3395</Words>
  <Application>Microsoft Office PowerPoint</Application>
  <PresentationFormat>On-screen Show (4:3)</PresentationFormat>
  <Paragraphs>638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Narrow</vt:lpstr>
      <vt:lpstr>Calibri</vt:lpstr>
      <vt:lpstr>Cambria Math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C++ Standard Template Library CSE 333 Summer 2019</vt:lpstr>
      <vt:lpstr>Administrivia</vt:lpstr>
      <vt:lpstr>Lecture Outline</vt:lpstr>
      <vt:lpstr>C++’s Standard Library</vt:lpstr>
      <vt:lpstr>STL Containers </vt:lpstr>
      <vt:lpstr>STL Containers </vt:lpstr>
      <vt:lpstr>Our Tracer Class</vt:lpstr>
      <vt:lpstr>STL vector</vt:lpstr>
      <vt:lpstr>vector/Tracer Example</vt:lpstr>
      <vt:lpstr>Why All the Copying?</vt:lpstr>
      <vt:lpstr>STL iterator</vt:lpstr>
      <vt:lpstr>iterator Example</vt:lpstr>
      <vt:lpstr>Type Inference (C++11)</vt:lpstr>
      <vt:lpstr>auto and Iterators</vt:lpstr>
      <vt:lpstr>Range for Statement (C++11)</vt:lpstr>
      <vt:lpstr>Updated iterator Example</vt:lpstr>
      <vt:lpstr>STL Algorithms</vt:lpstr>
      <vt:lpstr>Algorithms Example</vt:lpstr>
      <vt:lpstr>STL list</vt:lpstr>
      <vt:lpstr>list Example</vt:lpstr>
      <vt:lpstr>STL map</vt:lpstr>
      <vt:lpstr>map Example</vt:lpstr>
      <vt:lpstr>Unordered Containers (C++11)</vt:lpstr>
      <vt:lpstr>Lecture Outline</vt:lpstr>
      <vt:lpstr>∃ Confusion About References</vt:lpstr>
      <vt:lpstr>PowerPoint Presentation</vt:lpstr>
      <vt:lpstr>Parameters 1</vt:lpstr>
      <vt:lpstr>param1.cc</vt:lpstr>
      <vt:lpstr>Parameters 2</vt:lpstr>
      <vt:lpstr>param2.cc</vt:lpstr>
      <vt:lpstr>Return Value 1</vt:lpstr>
      <vt:lpstr>ret1.cc</vt:lpstr>
      <vt:lpstr>Copy Constructor</vt:lpstr>
      <vt:lpstr>Complex1.h</vt:lpstr>
      <vt:lpstr>operator+</vt:lpstr>
      <vt:lpstr>Complex2.h</vt:lpstr>
      <vt:lpstr>Assignment Operator</vt:lpstr>
      <vt:lpstr>Complex3.h</vt:lpstr>
      <vt:lpstr>operator+=</vt:lpstr>
      <vt:lpstr>Complex4.h</vt:lpstr>
      <vt:lpstr>operator&lt;&lt;</vt:lpstr>
      <vt:lpstr>Complex5.h</vt:lpstr>
      <vt:lpstr>Extra Exercise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347</cp:revision>
  <cp:lastPrinted>2019-04-10T06:52:19Z</cp:lastPrinted>
  <dcterms:created xsi:type="dcterms:W3CDTF">2018-03-28T08:00:24Z</dcterms:created>
  <dcterms:modified xsi:type="dcterms:W3CDTF">2019-07-27T03:37:12Z</dcterms:modified>
</cp:coreProperties>
</file>