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notesSlides/notesSlide1.xml" ContentType="application/vnd.openxmlformats-officedocument.presentationml.notesSlide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notesSlides/notesSlide2.xml" ContentType="application/vnd.openxmlformats-officedocument.presentationml.notesSlide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notesSlides/notesSlide3.xml" ContentType="application/vnd.openxmlformats-officedocument.presentationml.notesSlide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88.xml" ContentType="application/inkml+xml"/>
  <Override PartName="/ppt/notesSlides/notesSlide7.xml" ContentType="application/vnd.openxmlformats-officedocument.presentationml.notesSlide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notesSlides/notesSlide8.xml" ContentType="application/vnd.openxmlformats-officedocument.presentationml.notesSlide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notesSlides/notesSlide9.xml" ContentType="application/vnd.openxmlformats-officedocument.presentationml.notesSlide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notesSlides/notesSlide10.xml" ContentType="application/vnd.openxmlformats-officedocument.presentationml.notesSlide+xml"/>
  <Override PartName="/ppt/ink/ink231.xml" ContentType="application/inkml+xml"/>
  <Override PartName="/ppt/notesSlides/notesSlide11.xml" ContentType="application/vnd.openxmlformats-officedocument.presentationml.notesSlide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notesSlides/notesSlide12.xml" ContentType="application/vnd.openxmlformats-officedocument.presentationml.notesSlide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  <p:sldMasterId id="2147483684" r:id="rId2"/>
  </p:sldMasterIdLst>
  <p:notesMasterIdLst>
    <p:notesMasterId r:id="rId34"/>
  </p:notesMasterIdLst>
  <p:handoutMasterIdLst>
    <p:handoutMasterId r:id="rId35"/>
  </p:handoutMasterIdLst>
  <p:sldIdLst>
    <p:sldId id="256" r:id="rId3"/>
    <p:sldId id="293" r:id="rId4"/>
    <p:sldId id="303" r:id="rId5"/>
    <p:sldId id="304" r:id="rId6"/>
    <p:sldId id="273" r:id="rId7"/>
    <p:sldId id="306" r:id="rId8"/>
    <p:sldId id="267" r:id="rId9"/>
    <p:sldId id="302" r:id="rId10"/>
    <p:sldId id="284" r:id="rId11"/>
    <p:sldId id="294" r:id="rId12"/>
    <p:sldId id="272" r:id="rId13"/>
    <p:sldId id="274" r:id="rId14"/>
    <p:sldId id="305" r:id="rId15"/>
    <p:sldId id="275" r:id="rId16"/>
    <p:sldId id="276" r:id="rId17"/>
    <p:sldId id="277" r:id="rId18"/>
    <p:sldId id="278" r:id="rId19"/>
    <p:sldId id="295" r:id="rId20"/>
    <p:sldId id="296" r:id="rId21"/>
    <p:sldId id="297" r:id="rId22"/>
    <p:sldId id="262" r:id="rId23"/>
    <p:sldId id="263" r:id="rId24"/>
    <p:sldId id="264" r:id="rId25"/>
    <p:sldId id="265" r:id="rId26"/>
    <p:sldId id="298" r:id="rId27"/>
    <p:sldId id="266" r:id="rId28"/>
    <p:sldId id="271" r:id="rId29"/>
    <p:sldId id="299" r:id="rId30"/>
    <p:sldId id="300" r:id="rId31"/>
    <p:sldId id="301" r:id="rId32"/>
    <p:sldId id="261" r:id="rId33"/>
  </p:sldIdLst>
  <p:sldSz cx="9144000" cy="6858000" type="screen4x3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2A85"/>
    <a:srgbClr val="669900"/>
    <a:srgbClr val="0066FF"/>
    <a:srgbClr val="00CC99"/>
    <a:srgbClr val="5A5A5A"/>
    <a:srgbClr val="E2661A"/>
    <a:srgbClr val="0099FF"/>
    <a:srgbClr val="D94B7B"/>
    <a:srgbClr val="FFC000"/>
    <a:srgbClr val="D6D6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1" autoAdjust="0"/>
    <p:restoredTop sz="76334" autoAdjust="0"/>
  </p:normalViewPr>
  <p:slideViewPr>
    <p:cSldViewPr snapToGrid="0">
      <p:cViewPr>
        <p:scale>
          <a:sx n="72" d="100"/>
          <a:sy n="72" d="100"/>
        </p:scale>
        <p:origin x="1336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5" d="100"/>
        <a:sy n="195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232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/>
              <a:t>05</a:t>
            </a:r>
            <a:fld id="{11E3BF39-B581-40A2-9746-4E2A9C5577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55957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29:23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4578,'-6'8'6142,"-1"13"919,52-34-2901,125 14-3120,7 11-541,81-9-203,-64 13 248,-157-12-461,16 3 75,1-3 1,0-2-1,49-5-158,64-3 168,-5 10-50,-55-2-76,198 1-23,-7 0 48,25 6-89,-159-5 65,75-3-22,-114 0 25,-30 2-54,-25 8 42,-8-10 60,-49-2-325,2 0 506,-12-3-7499,-3-1 336,-1 0-4528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29:53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11 100 8884,'5'-2'10199,"16"-6"-6341,-17 6-3753,-1 0-1,0 0 0,1 1 1,-1-1-1,1 1 0,-1 0 1,1 0-1,-1 0 0,1 0 1,0 1-1,0-1 1,-1 1-1,1 0 0,0 0 1,0 1-1,-1-1 0,1 1 1,0-1-1,0 1 0,-1 0 1,1 1-1,-1-1 1,1 1-1,-1-1 0,0 1 1,1 0-1,-1 0 0,0 1 1,0-1-1,-1 0 0,1 1 1,0 0-1,-1 0 0,2 2-104,81 197-1619,-121-247-1756,-42-9 3703,75 52-190,-1 0-1,1 1 1,0-1-1,-1 1 0,1 0 1,0 0-1,-1 0 1,0 0-1,1 1 1,-1-1-1,1 1 0,-1 0 1,0 0-1,1 0 1,-1 1-1,1-1 1,-1 1-1,1 0 0,-1 0 1,1 0-1,-1 0 1,1 1-1,0-1 1,0 1-1,-1 0 0,1 0 1,0 0-1,1 0 1,-1 1-1,0-1 1,1 1-1,-1 0 0,1 0 1,0-1-1,0 1 1,0 1-1,0-1 0,1 0 1,-1 0-1,1 1 1,0-1-1,0 1 1,0-1-1,0 1 0,1-1-137,-1 0 36,1-1 0,0 1 0,0-1 0,0 1-1,0-1 1,1 1 0,-1-1 0,1 1 0,-1-1-1,1 0 1,0 1 0,0-1 0,0 0 0,0 1-1,0-1 1,1 0 0,-1 0 0,1 0-1,-1 0 1,1 0 0,0-1 0,0 1 0,-1 0-1,1-1 1,0 1 0,1-1 0,-1 0 0,0 0-1,0 0 1,0 0 0,1 0 0,-1 0-1,1 0 1,-1-1 0,0 0 0,1 1 0,-1-1-1,1 0 1,-1 0 0,1 0 0,1 0-36,1-1-310,1 1 1,-1-1 0,1 0-1,-1-1 1,0 1 0,0-1-1,0 0 1,0 0 0,0-1-1,0 1 1,0-1-1,-1 0 1,1-1 0,-1 1-1,0-1 1,0 1 0,0-1-1,-1-1 1,1 1 0,-1 0-1,0-1 1,0 0-1,-1 1 1,3-6 309,33-48-13342,-25 36 4650</inkml:trace>
  <inkml:trace contextRef="#ctx0" brushRef="#br0" timeOffset="470.735">298 0 11317,'5'32'5847,"9"14"-2487,3 13-1754,-1 40 1155,5-156-2480,-22 55-300,1 0 0,0 0 0,0 0 0,0 0 0,0 0 0,0 1 0,0-1 0,0 0 0,1 0 0,-1 0 0,1 0 0,0 0 0,-1 1 0,1-1 0,0 0 1,0 1-1,0-1 0,0 0 0,0 1 0,0-1 0,1 1 0,-1 0 0,0-1 0,1 1 0,-1 0 0,1 0 0,-1 0 0,1 0 0,0 0 0,-1 0 0,1 0 1,0 0-1,0 1 0,0-1 0,0 1 0,-1 0 0,1-1 0,0 1 0,0 0 0,0 0 0,0 0 0,0 0 0,0 0 0,0 1 0,0-1 0,-1 1 0,1-1 1,0 1-1,0 0 0,0-1 0,1 2 19,3 3 144,-1 1-1,0-1 1,0 1 0,0 0 0,-1 0 0,1 1-1,-2-1 1,1 1 0,-1 0 0,0 0 0,0 0-1,-1 0 1,0 1 0,0-1 0,-1 1 0,1-1-1,-2 1 1,1 0 0,-1-1 0,-1 3-144,0-6 62,0-1 1,0 1-1,0-1 0,-1 0 1,1 1-1,-1-1 0,0 0 1,0 0-1,0 0 1,-1 0-1,1-1 0,-1 1 1,1-1-1,-1 1 0,0-1 1,0 0-1,0 0 1,0 0-1,0 0 0,-1-1 1,1 1-1,0-1 1,-1 0-1,1 0 0,-1 0 1,0 0-1,1-1 0,-1 0 1,1 1-1,-1-1 1,0 0-1,1-1 0,-1 1 1,1-1-1,-1 0 1,0 1-1,1-2 0,-1 1 1,1 0-1,0-1 0,0 1 1,-1-1-1,1 0 1,0 0-1,0 0 0,1-1 1,-3-1-63,-19-25-1960,22 18-2729,7 0-5782,1 6-2407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7:16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147 103 10869,'-8'-6'10465,"-4"5"-5473,-27 9-3338,35-6-698,-1-1-861,1 0 0,0 0 0,-1 1 0,1 0 0,0 0 0,0 0 0,0 0 0,0 1 0,0 0 0,1 0-1,-1 0 1,1 0 0,0 0 0,0 0 0,0 1 0,0 0 0,1 0 0,-1-1 0,1 2 0,0-1 0,0 0 0,0 0 0,1 0 0,0 1 0,0-1 0,0 1 0,0-1 0,0 1 0,1 0 0,0-1 0,0 1 0,1 4-95,2-5-18,-1 0 1,1-1 0,1 1 0,-1 0-1,1-1 1,-1 0 0,1 0 0,0 0-1,0 0 1,0-1 0,0 0 0,1 0-1,-1 0 1,1 0 0,-1 0 0,1-1-1,0 0 1,-1 0 0,1 0 0,0-1-1,0 0 1,0 0 0,0 0 0,-1 0-1,1-1 1,0 1 0,0-1 0,0-1 17,14-8-3369,-15 4-1739,1 0-4701,-2 0-3381</inkml:trace>
  <inkml:trace contextRef="#ctx0" brushRef="#br0" timeOffset="468.639">185 1 11349,'2'10'8913,"6"8"-5373,0 2-2365,30 185 2989,-17-270-5439,-20 60 1106,-1 2 100,0 0 0,0 0 0,0 1 1,1-1-1,-1 0 0,1 1 0,-1-1 0,1 1 0,0-1 1,0 0-1,0 1 0,1 0 0,-1-1 0,0 1 0,1 0 1,0 0-1,-1-1 0,1 1 0,0 1 0,0-1 0,0 0 1,0 0-1,1 1 0,-1-1 0,0 1 0,1 0 1,-1 0-1,1-1 0,-1 2 0,1-1 0,0 0 0,0 0 69,28 62 2788,-25-42-3580,3 13 4420,-5-16-3496,-1-6-3945,-1-7-1952,-1-3-3299,0-5-3528</inkml:trace>
  <inkml:trace contextRef="#ctx0" brushRef="#br0" timeOffset="874.793">461 190 12758,'18'2'8164,"3"-1"-4484,40-12-2243,-59 10-1423,0 0 0,-1 0 0,1 0 0,-1 0 0,1 0 1,-1 0-1,1 0 0,-1-1 0,0 1 0,1 0 0,-1-1 1,0 0-1,0 1 0,0-1 0,0 1 0,-1-1 0,1 0 1,0 0-1,-1 0 0,1 1 0,-1-1 0,1 0 0,-1 0 1,0 0-1,0 0 0,0 0 0,0 0 0,0 1 1,0-1-1,-1 0 0,1 0 0,-1 0 0,1 0 0,-1 1 1,0-1-1,1 0 0,-1 0 0,0 1 0,0-1 0,0 1 1,0-1-1,-1 1 0,1-1 0,0 1 0,-1 0 0,1-1 1,-1 1-1,1 0 0,-1 0 0,1 0 0,-1 0 0,0 1 1,0-1-1,1 0 0,-1 1 0,0-1 0,0 1 0,0-1 1,0 1-1,0 0 0,0 0-14,-2 1 139,-1 1 0,1-1 1,-1 1-1,1 1 0,0-1 0,0 0 0,0 1 1,0 0-1,1 0 0,-1 0 0,1 0 0,0 1 1,-1-1-1,2 1 0,-1 0 0,0 0 1,1 0-1,0 0 0,-1 0 0,2 1 0,-1-1 1,0 1-1,1-1 0,0 1 0,0-1 0,1 1 1,-1 0-1,1-1 0,0 1 0,0 0 0,0 0 1,1-1-1,0 1 0,-1 0 0,2-1 0,-1 1 1,1-1-1,-1 1 0,2-1-139,-2-1-6,1 0 1,0-1-1,0 1 0,1-1 1,-1 0-1,1 1 0,-1-1 1,1-1-1,-1 1 0,1 0 1,0 0-1,0-1 0,0 0 1,0 0-1,0 0 0,0 0 0,0 0 1,1 0-1,-1-1 0,0 1 1,0-1-1,0 0 0,1 0 1,-1 0-1,0-1 0,1 1 6,27-5-4920,-5-3-7134,-12 2-3140</inkml:trace>
  <inkml:trace contextRef="#ctx0" brushRef="#br0" timeOffset="1374.679">845 88 10197,'-14'-3'8188,"-3"6"-3752,-32 20-444,46-21-3529,-61 64 2456,63-64-2883,0 0 1,0 0-1,0 0 1,0 0-1,0 1 1,1-1-1,-1 0 1,1 0-1,0 1 1,-1-1 0,1 0-1,0 1 1,0-1-1,1 0 1,-1 1-1,0-1 1,1 0-1,-1 0 1,1 1-1,0-1 1,0 0-1,0 0 1,0 0-1,0 0 1,0 0-1,1 0 1,-1 0-1,1 0 1,-1-1-1,1 1 1,0 0-1,-1-1 1,1 0-1,0 1 1,0-1-1,0 0 1,0 0-1,0 0-36,71 18 743,-43-25-2984,-10-5-3405,-3-6-4924,-12 9-3282</inkml:trace>
  <inkml:trace contextRef="#ctx0" brushRef="#br0" timeOffset="1712.358">924 5 13990,'0'28'8375,"2"0"-3517,12 58-2243,-3-29-1562,6 15-1127,3-92-14198,-16 15 8492,3-3-4969</inkml:trace>
  <inkml:trace contextRef="#ctx0" brushRef="#br0" timeOffset="1964.655">1109 123 12486,'-18'6'9713,"-1"3"-4637,-55 52-1780,75-60-3259,-1 1-1,1-1 1,0 0-1,0 1 0,-1-1 1,1 0-1,0 0 1,0 0-1,0 0 0,0 0 1,1 0-1,-1 0 1,0 0-1,0 0 1,0 0-1,1 0 0,-1-1 1,1 1-1,-1-1 1,0 1-1,1-1 0,-1 1 1,1-1-1,-1 0 1,1 0-1,-1 0 1,1 1-1,-1-2 0,1 1 1,-1 0-1,1 0 1,1-1-37,7 3 102,90 36 810,-87-35-5553,-24-5-3001,8 2-335,2-1-4498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7:14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11365,'2'4'7755,"-1"2"-3376,1 18-2172,-2-13-930,5 33 25,5 56 216,-5 0-3388,-6-95 12,1-5-2848,0 1-4425,-1-3-3091</inkml:trace>
  <inkml:trace contextRef="#ctx0" brushRef="#br0" timeOffset="281.183">0 202 15287,'3'-5'8575,"5"1"-4549,21-4-3129,-25 7 57,60-3-335,-41 4-4927,0-2-7090,-11 0-3238</inkml:trace>
  <inkml:trace contextRef="#ctx0" brushRef="#br0" timeOffset="691.373">272 118 13238,'-15'9'8645,"4"6"-3926,-3 81-1654,15-93-3100,-1 1 0,1-1 0,1 1 1,-1-1-1,0 1 0,1-1 0,0 0 0,0 0 1,0 0-1,0 0 0,0 0 0,1 0 0,-1-1 1,1 1-1,-1-1 0,1 0 0,0 0 0,0 0 1,0 0-1,1 0 0,-1 0 0,0-1 0,1 0 1,-1 1-1,0-1 0,1-1 0,0 1 0,-1 0 1,1-1-1,-1 0 0,1 0 0,0 0 0,-1 0 1,1 0-1,0-1 0,-1 0 0,1 0 0,-1 0 1,1 0-1,-1 0 0,0-1 0,0 1 0,1-1 1,-1 0-1,0 0 0,0 0 0,0 0 0,-1-1 1,1 1-1,-1-1 0,1 0 0,-1 0 0,0 1 1,0-1-1,0-1 0,0 1 0,-1 0 0,1 0 0,-1-1 1,0 1-1,0-1 0,0 1 0,0-1 0,-1 1 1,1-1-1,-1-3 35,0 2 72,0-1-1,-1 1 1,0 0 0,0-1 0,0 1 0,0 0-1,-1 0 1,0 0 0,0 0 0,0 0 0,-1 0-1,1 1 1,-1-1 0,0 1 0,-1-1 0,1 1-1,-1 0 1,-2-2-72,-35 0-6681,38 8-1438,3-1-5727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7:25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10693,'5'63'13694,"4"-1"-9957,4 48-3333,-13-106-1192,0 25 717,-3-21-4285,-4-4-5231,3-3-4123</inkml:trace>
  <inkml:trace contextRef="#ctx0" brushRef="#br0" timeOffset="466.872">0 175 12214,'39'-12'11943,"2"11"-8670,-35 2-3827,0-1 1,-1 0-1,1 0 1,0 0-1,0-1 1,-1 1-1,1-1 1,-1-1-1,1 1 1,-1-1-1,1 0 1,-1 0-1,0-1 1,2-1 553,2-2-1540,9-7-1142,-20 17 10724,0-2-7740,1 0 0,-1 1-1,1-1 1,0 1 0,0-1-1,0 1 1,0-1 0,0 1-1,0-1 1,1 1-1,-1 0 1,1-1 0,0 1-1,0 0 1,0-1 0,0 1-1,0 0 1,0 0-1,1-1 1,0 3-302,0-1 12,0 1-1,0 0 1,1-1-1,-1 0 1,1 1-1,0-1 1,1 0-1,-1 0 1,1 0-1,-1 0 1,1 0-1,0-1 1,1 1 0,-1-1-1,0 0 1,1 0-1,0 0 1,3 1-12,-4-3 24,1 0 0,0-1 0,0 1 0,0-1 0,0 0 1,0 0-1,0-1 0,-1 1 0,1-1 0,0 0 1,0 0-1,-1 0 0,1-1 0,0 1 0,-1-1 0,1 0 1,-1 0-1,0 0 0,0 0 0,0 0 0,0-1 0,0 0 1,0 1-1,0-1 0,-1 0 0,0 0 0,1-1 1,-1 1-1,0 0 0,-1-1 0,1 1 0,-1-1 0,1 0 1,-1 1-1,0-1 0,0 0 0,-1 0 0,1 0 0,-1 1 1,0-1-1,0 0 0,0 0 0,0 0 0,-1 0 0,0 0 1,0 1-1,0-1 0,0 0 0,0 0 0,-1 1 1,1-1-1,-1 1 0,0 0 0,0-1 0,-1 1 0,1 0 1,0 0-1,-1 0 0,0 0 0,0 1 0,0-1 0,0 1 1,0 0-1,0 0 0,-1 0-24,-48 7-87,44 2-5623,3 2-5728,4-7-2624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7:21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1 301 13830,'6'1'3938,"1"0"208,1 0-1201,0 1-1264,-1-1-448,1 1-161,-1 1-383,0-2-241,0 1-176,1 0-96,0-1-288,1-1-1313,0-1-2913,1 0-3505,0-1-8853</inkml:trace>
  <inkml:trace contextRef="#ctx0" brushRef="#br0" timeOffset="249.944">395 33 9700,'-5'-16'9887,"-7"6"-4316,-13 4-2758,-33 12-1717,54-1-1037,0-1 1,0 1-1,0 0 1,0 0-1,1 0 1,-1 0-1,1 1 1,1 0 0,-1-1-1,1 1 1,0 0-1,0 0 1,1 0-1,-1 0 1,1 0-1,1 1 1,-1-1-1,1 0 1,0 0 0,1 1-1,0-1 1,0 0-1,0 0 1,0 0-1,1 0 1,0 0-1,1 2-59,-1 5 100,12 128 287,-17-141-7470,0-10-5064,1 5 232</inkml:trace>
  <inkml:trace contextRef="#ctx0" brushRef="#br0" timeOffset="624.889">190 226 13158,'2'2'8257,"4"-1"-3844,19-5-2572,-19 2-609,54 3 538,6-2-4164,-57-2-1295,-3-3-7127,-3-1-2940</inkml:trace>
  <inkml:trace contextRef="#ctx0" brushRef="#br0" timeOffset="1390.319">474 139 8548,'16'-9'9508,"0"2"-4197,-15 6-5195,1 1-1,0-1 1,-1 1-1,1 0 0,-1 0 1,1 0-1,0 0 0,-1 0 1,1 0-1,0 0 0,-1 0 1,1 1-1,-1-1 1,1 1-1,0-1 0,-1 1 1,1 0-1,-1-1 0,1 1 1,-1 0-1,0 0 0,1 0 1,-1 0-1,0 0 0,0 0 1,0 1-1,0-1 1,0 0-1,0 1 0,0-1-115,5 6-90,0 1 0,-1-1 0,0 1 0,0 0 0,-1 0 0,0 1 0,-1-1 0,0 1 0,0 0-1,0 0 1,-1 0 0,-1 0 0,0 0 0,0 0 0,-1 0 0,0 1 0,0 4 90,-1-17-99,0 0 1,0 0-1,0 0 1,0 1-1,0-1 1,-1 0-1,1 1 1,-1-1-1,0 1 0,0-1 1,0 1-1,0 0 1,0-1-1,0 1 1,0 1-1,-1-1 1,1 0-1,-1 0 1,1 1-1,-3-1 99,-4-5-67,5 3 2,2 2 171,1 0-1,0 0 0,-1 0 0,1 0 0,-1 0 0,1 0 1,-1 0-1,0 0 0,0 1 0,0-1 0,0 0 1,0 1-1,0 0 0,0 0 0,0-1 0,-1 1 1,1 1-1,0-1 0,-1 0 0,1 1 0,-1-1 0,1 1 1,-1-1-1,1 1 0,-1 0 0,1 0 0,-1 0 1,1 1-1,-1-1 0,1 1 0,-1-1 0,1 1 1,0 0-1,-1 0 0,1 0 0,0 0 0,-1 0 0,1 0 1,0 1-1,0-1 0,0 1 0,0-1 0,1 1 1,-1 0-1,0 0 0,1 0 0,-2 2-105,2-1 155,-1 0-1,1 0 0,0 1 1,1-1-1,-1 1 0,1-1 1,-1 1-1,1-1 0,0 1 1,0-1-1,1 1 0,-1-1 1,1 1-1,-1-1 0,1 1 1,0-1-1,1 0 1,-1 0-1,1 3-154,-1-5-13,0 1 1,1 0-1,-1-1 1,0 0 0,1 1-1,-1-1 1,0 0-1,1 1 1,-1-1-1,1 0 1,0 0-1,-1 0 1,1 0-1,0-1 1,0 1-1,0 0 1,0-1-1,-1 1 1,1-1-1,0 0 1,0 1 0,0-1-1,0 0 1,0 0-1,0 0 1,0-1-1,0 1 1,0 0-1,0-1 1,-1 1-1,1-1 1,0 0-1,0 1 1,0-1-1,-1 0 1,1 0 12,35-27-5978,-19 11-6087,-7 8-498</inkml:trace>
  <inkml:trace contextRef="#ctx0" brushRef="#br0" timeOffset="1999.57">678 152 12486,'3'26'8086,"0"15"-2890,12 51-3421,-7-127-1524,-7 15-244,-1 15-20,-1 0 0,1 0 1,0 1-1,0-1 1,1 0-1,0 0 1,-1 1-1,2-1 1,-1 1-1,0-1 1,1 1-1,0-1 1,0 1-1,0 0 1,1 0-1,-1 0 1,1 0-1,3-3 13,-5 6-28,0 1 0,0-1 0,0 1 0,0 0 0,0-1 0,0 1-1,0 0 1,0 0 0,0 0 0,0 0 0,0 0 0,0 0 0,1 0 0,-1 0 0,0 0-1,0 1 1,0-1 0,0 0 0,0 1 0,0-1 0,0 1 0,0-1 0,0 1 0,0-1-1,-1 1 1,1 0 0,0-1 0,0 1 0,0 0 0,-1 0 0,1-1 0,0 1 0,-1 0-1,1 0 1,-1 0 0,1 0 0,-1 0 0,1 0 0,-1 0 0,0 0 0,1 0 28,17 52-49,-15-44 39,14 54 39,-9-89 57,-8 22-69,0-2 3,-1 0-1,1 0 0,0-1 1,1 1-1,0 0 1,0 0-1,0 0 0,0 0 1,1 1-1,0-1 0,0 0 1,1 1-1,-1-1 0,1 1 1,1 0-1,-1 0 1,1 0-1,-1 0 0,2 0 1,-1 1-1,2-2-19,-5 6 16,1-1 0,-1 1 0,1 0 1,-1 0-1,1-1 0,0 1 0,-1 0 0,1 0 0,-1 0 1,1 1-1,-1-1 0,1 0 0,0 0 0,-1 1 0,1-1 1,-1 1-1,0 0 0,1-1 0,-1 1 0,1 0 0,-1 0 0,0 0 1,0 0-1,1 0 0,-1 0 0,0 0 0,0 0 0,0 0 1,0 1-1,0-1 0,0 0 0,-1 1 0,1-1 0,0 1 1,-1-1-1,1 1 0,-1-1 0,1 1 0,-1-1 0,0 1 1,0-1-1,0 2-16,9 68 1805,-7-34-2291,3-53-9632,-4 11 2428,2-1-3387</inkml:trace>
  <inkml:trace contextRef="#ctx0" brushRef="#br0" timeOffset="2202.609">992 183 11429,'2'3'3234,"1"1"207,0 1-1248,0 2-496,-1 1-304,0 2-209,-1-1-239,0 0-289,1 0-224,-1 1-128,0-2-128,-1 0-176,0 1-176,1-2-416,-1-2-833,0-2-2464,2-1-3011,-2-2-7186</inkml:trace>
  <inkml:trace contextRef="#ctx0" brushRef="#br0" timeOffset="2421.388">1014 65 14279,'0'-2'3409,"-1"2"65,1 1-1938,1 2-847,1 1-225,-1 1-144,1 0-384,0-1-928,-1 0-2482,3 0-2801,1-1-7075</inkml:trace>
  <inkml:trace contextRef="#ctx0" brushRef="#br0" timeOffset="2640.005">1105 27 12934,'28'57'12983,"-19"40"-8720,0-3-3250,4-83-4827,-9-16-1136,0-3-3705,0 1-5103</inkml:trace>
  <inkml:trace contextRef="#ctx0" brushRef="#br0" timeOffset="2924.131">1238 183 13766,'3'9'5073,"6"14"2069,3-1-3953,-12-20-3247,1-1 0,0 1 0,0-1-1,0 1 1,0-1 0,0 1 0,1-1 0,-1 0 0,0 1 0,0-1 0,1 0 0,-1 0 0,1 0 0,-1 0 0,1 0 0,0-1 0,-1 1 0,1 0 0,0-1 0,-1 1 0,1-1 0,0 0-1,0 1 1,-1-1 0,1 0 0,0 0 0,0 0 0,-1 0 0,1-1 0,0 1 0,0 0 0,-1-1 0,1 1 0,0-1 0,-1 0 0,1 1 0,0-1 0,-1 0 0,2-1 58,29-56-1072,-21 27 1565,12 15 1045,-14 49 280,1 217 1263,-9-241-4555,3 22 4365,0-16-5828,-3-15-3246,0-6-4591,-1 0-3497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7:20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20 9508,'4'-11'12781,"-25"3"-7148,12 8-5420,1 1 0,-1 0 0,0 0 0,1 1 0,-1 0 0,1 1 0,0 0 0,0 0 0,0 0 0,0 1 0,0 1 0,0 0-213,8-4 0,-1 1 0,1-1 0,0 0 0,0 1-1,0-1 1,0 0 0,0 1 0,0-1 0,0 0 0,0 1 0,0-1 0,1 0 0,-1 1 0,1-1-1,-1 0 1,1 1 0,-1-1 0,1 0 0,0 0 0,-1 0 0,1 0 0,0 0 0,0 1 0,0-2-1,0 1 1,0 0 0,0 0 0,0 0 0,0 0 0,0-1 0,1 1 0,-1 0 0,0-1-1,0 1 1,1-1 0,-1 1 0,0-1 0,1 0 0,-1 0 0,0 0 0,1 1 0,-1-1 0,1 0-1,-1-1 1,0 1 0,1 0 0,-1 0 0,0-1 0,2 1 0,3 2-16,59 32-29,-64-33 46,1 0-1,-1 0 1,0-1 0,0 2 0,1-1 0,-1 0-1,0 0 1,0 0 0,0 0 0,0 1-1,0-1 1,-1 0 0,1 1 0,0-1 0,-1 1-1,1-1 1,-1 1 0,1-1 0,-1 1-1,0-1 1,1 1 0,-1-1 0,0 1-1,0 0 1,0-1 0,0 1 0,-1-1 0,1 1-1,0-1 1,-1 1 0,1-1 0,-1 1-1,1-1 1,-1 1 0,0-1 0,0 1-1,1-1 1,-1 0 0,0 1 0,0-1 0,0 0-1,0 0 1,-1 0 0,1 0-1,-3 3-11,0-1 0,0-1 0,0 1-1,0 0 1,-1-1 0,1 0 0,-1 0 0,1 0 0,-1-1 0,0 1 0,0-1-1,1 0 1,-1 0 0,0-1 0,-2 0 11,-21-15-4481,26 10-258,1 1-3029,1-1-5507</inkml:trace>
  <inkml:trace contextRef="#ctx0" brushRef="#br0" timeOffset="562.354">228 37 11605,'10'-18'9042,"3"9"-3763,18 12-2504,20 44-3802,-15 71 344,-40-146-1862,3 25 2659,-1 0 0,1 0 1,0 0-1,-1 1 0,0-1 1,0 1-1,1-1 0,-1 1 1,-1-1-1,1 1 0,0 0 1,-1 0-1,1 0 0,-1 0 1,1 1-1,-1-1 0,0 1 1,0-1-1,0 1 0,0 0 1,0 0-1,0 0 0,0 1 0,0-1 1,0 1-1,0 0 0,0-1 1,0 1-1,-1 1 0,1-1 1,0 0-1,0 1 0,0 0 1,0-1-1,0 1 0,0 1 1,0-1-1,0 0 0,0 1 1,1-1-1,-1 1 0,1 0 0,-1 0 1,1 0-1,-1 0 0,1 0 1,0 0-1,0 1 0,0-1 1,0 1-1,1 0 0,-1-1 1,0 2-115,1-3 48,0 0 1,1 1-1,-1-1 1,0 1-1,0-1 1,1 1 0,-1-1-1,0 1 1,1-1-1,0 1 1,-1 0-1,1-1 1,0 1-1,0 0 1,0-1 0,0 1-1,0 0 1,0-1-1,1 1 1,-1 0-1,0-1 1,1 1-1,0 0 1,-1-1 0,1 1-1,0-1 1,-1 1-1,1-1 1,0 0-1,0 1 1,0-1-1,1 0 1,-1 0 0,0 0-1,0 1 1,1-1-1,-1 0 1,0-1-1,1 1 1,-1 0-1,1 0 1,-1-1 0,1 1-1,0-1 1,1 1-49,53-14-1187,-35 7-3857,1 1-7064,-10 3-2227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7:32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0 132 9989,'6'17'10208,"2"1"-4698,46 62-2476,-52-80-3026,-1 0-1,0 0 1,1 0-1,-1 0 1,0-1 0,1 1-1,-1 0 1,0-1-1,1 1 1,-1-1-1,0 1 1,0-1-1,0 1 1,1-1 0,-1 0-1,0 0 1,0 0-1,0 1 1,0-1-1,0 0 1,0 0-1,-1 0 1,1 0 0,0-1-1,0 1 1,-1 0-1,1 0 1,-1 0-1,1-1 1,-1 1 0,1 0-1,-1 0 1,0-1-1,0 1 1,1 0-1,-1-1 1,0 1-1,0 0 1,-1-1 0,1 1-1,0 0 1,0-1-1,0 1 1,-1 0-1,1-1 1,-1 1-1,1 0 1,-1 0-8,3-13 35,9-16 21,12 42-43,-9 9 3,44 42-11,-57-63 5,1-1 0,0 0 0,-1 0 0,1 0 0,-1 0 0,1 0 0,-1 0 0,0 0-1,1 0 1,-1-1 0,0 1 0,0-1 0,0 1 0,0-1 0,0 1 0,0-1 0,0 1-1,-1-1 1,1 0 0,-1 1 0,1-1 0,-1 0 0,1 1 0,-1-1 0,0 0 0,0 0-1,0 0 1,0 1 0,0-1 0,0 0 0,-1 0 0,1 1 0,-1-1 0,1 0 0,-1 1-1,1-1 1,-1 0-10,1-5 43,0-12-531,0-17-2498,2 24-2063,0 1-3556,1 3-3889</inkml:trace>
  <inkml:trace contextRef="#ctx0" brushRef="#br0" timeOffset="460.518">291 1 8676,'10'23'10123,"-3"1"-4238,-2 7-2848,2 17-2703,-1 1 1083,14 18-686,-6-107-880,-10 20-170,24-51-1478,-26 71 1860,0 1 0,0 0 0,0-1 0,0 1 0,0 0 0,-1 0 0,1 0 0,0 0 0,-1 0 0,1 0 0,0 1-1,-1-1 1,0 0 0,1 1 0,-1-1 0,0 1 0,0-1 0,1 1 0,-1 0 0,-1 0 0,1-1 0,0 1 0,0 0 0,-1 0 0,1 0 0,-1 0 0,1 0 0,-1 1-63,2 2 78,23 94-30,-24-96-2363,1-7-9852,-1 3 9823,0-3-10641</inkml:trace>
  <inkml:trace contextRef="#ctx0" brushRef="#br0" timeOffset="929.154">556 101 14054,'35'-6'12600,"-6"26"-8814,13 52-5700,-33-52 3031,5 2-1130,-18-24-491,-3-6 237,-68-26 368,73 33-49,1 1 1,-1-1-1,0 1 0,1 0 0,-1 0 1,0 0-1,1 0 0,-1 0 0,1 0 1,-1 0-1,0 0 0,1 1 0,-1-1 1,1 1-1,-1-1 0,1 1 0,-1-1 1,1 1-1,-1 0 0,1 0 0,-1 0 1,1 0-1,0 0 0,0 0 0,0 0 0,-1 0 1,1 0-1,0 1 0,0-1 0,0 0 1,1 1-1,-1-1 0,0 1 0,1-1 1,-1 1-1,1-1 0,-1 1 0,1 0 1,-1-1-1,1 1 0,0-1 0,0 1 1,0 0-1,0-1 0,0 1 0,0 0 0,1-1 1,-1 2-53,0-2 23,1 0 0,-1 0 1,0 1-1,1-1 0,-1 0 1,0 0-1,1 0 0,0 1 1,-1-1-1,1 0 0,0 0 1,-1 0-1,1 0 0,0 0 1,0 0-1,0-1 0,0 1 1,0 0-1,0 0 0,0-1 0,0 1 1,0 0-1,1-1 0,-1 1 1,0-1-1,0 1 0,0-1 1,1 0-1,-1 0 0,0 1 1,1-1-1,-1 0 0,0 0 1,0 0-1,1 0 0,-1-1 1,0 1-1,0 0 0,1 0 1,-1-1-1,1 0-23,49-23-5049,-25-10-11006,-17 18 4751</inkml:trace>
  <inkml:trace contextRef="#ctx0" brushRef="#br0" timeOffset="1147.856">754 12 13446,'14'22'10293,"-6"4"-5210,2 59-4499,-8-55 645,7 38-2499,-16-73-8767,5 2 2803,0 0-4844</inkml:trace>
  <inkml:trace contextRef="#ctx0" brushRef="#br0" timeOffset="1413.426">726 149 14823,'2'-6'9238,"4"1"-4299,33-5-2431,9 24-670,-26-6-5729,-11-5-2659,0-2-4350,-5-1-1089</inkml:trace>
  <inkml:trace contextRef="#ctx0" brushRef="#br0" timeOffset="1585.602">939 253 19097,'0'4'4450,"-1"-1"48,1-2-2609,0-1-1201,0 1-256,1-1-128,-2-1-176,1 0-128,0 0-336,0-1-480,1-1 368,-1 1-4034,0 0-3682,0 0-9060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7:30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74 9380,'-12'-13'10180,"-5"14"-5194,-28 32-1581,44-29-3392,-1-1-1,1 0 1,0 1-1,0-1 1,0 1-1,0-1 1,0 1-1,1 0 0,0-1 1,0 1-1,0 0 1,0-1-1,0 1 1,1-1-1,-1 1 0,1 0 1,0-1-1,0 1 1,1-1-1,-1 0 1,1 1-1,-1-1 1,1 0-1,0 0 0,0 0 1,1 0-1,-1 0 1,1-1-1,-1 1 1,1-1-1,0 1 0,0-1 1,0 0-1,0 0 1,0 0-1,0-1 1,1 1-1,-1-1 1,0 0-1,1 0 0,0 0 1,-1 0-1,1 0 1,-1-1-1,1 0 1,0 0-1,-1 0 0,1 0 1,0 0-1,-1-1 1,1 1-1,-1-1 1,1 0-1,-1 0 1,1-1-1,-1 1 0,0-1 1,1 1-1,-1-1 1,0 0-1,0 0 1,0-1-1,-1 1 0,1-1 1,0 1-1,-1-1 1,0 0-1,2-2-12,-3 2-5,0 0 0,0-1 0,-1 1 0,1-1 0,-1 1 0,0 0-1,0-1 1,0 1 0,0-1 0,-1 1 0,1 0 0,-1-1 0,0 1 0,0 0 0,0-1 0,0 1-1,-1 0 1,0 0 0,1 0 0,-1 0 0,0 0 0,0 1 0,0-1 0,-1 0 0,1 1 0,-1 0-1,1 0 1,-1-1 0,0 2 0,0-1 0,0 0 0,0 0 0,0 1 0,-3-2 5,1 14-3560,11-7-708,2-3-3610,-1-2-5024</inkml:trace>
  <inkml:trace contextRef="#ctx0" brushRef="#br0" timeOffset="365.885">238 82 12262,'1'8'4295,"1"16"4023,1-1-3949,-3-20-4329,0 0-1,1 0 0,-1 0 1,1 0-1,0 0 0,0 0 1,0-1-1,0 1 0,0 0 1,1-1-1,-1 1 1,1 0-1,-1-1 0,1 0 1,0 1-1,0-1 0,0 0 1,1 0-1,-1 0 0,0 0 1,1-1-1,-1 1 1,1-1-1,-1 1 0,1-1 1,0 0-1,0 0 0,-1 0 1,1 0-1,0-1 1,0 1-1,0-1 0,0 0 1,0 0-1,0 0-39,-1 0-27,1 0 0,-1 0 0,0 0 0,1 0 0,-1-1 0,0 1 0,1-1 0,-1 1 0,0-1 0,0 0 0,1 0 0,-1 0 0,0 0 0,0 0 0,0-1 0,-1 1 0,1-1 0,0 1 0,0-1 0,-1 0 0,1 0 0,-1 1 0,1-1 0,-1 0 0,0 0 0,0 0 0,0-1 0,0 1 0,0 0 0,0 0 0,-1 0 0,1-1 0,-1 1 0,0 0 0,1-1 0,-1 1 0,0 0 0,0-1 0,0 1 0,-1-1 0,1 1 0,-1-1 27,-1-22-638,-1 4 650,3 8-2741,1 2-2544,1 3-3694,1 4-2910</inkml:trace>
  <inkml:trace contextRef="#ctx0" brushRef="#br0" timeOffset="538.668">420 1 9540,'13'7'11698,"-4"7"-6255,5 35-2305,-8-15-2497,5 53-2213,-11-86 692,-1 4-1595,1-3-1671,-1-2-3533,0 0-6013</inkml:trace>
  <inkml:trace contextRef="#ctx0" brushRef="#br0" timeOffset="866.682">438 134 14535,'1'-2'4130,"2"0"111,1 1-1455,2-1-897,-1 0-657,2 2-399,0-1-369,2 1-176,-1 0-112,3 1-160,-2 1-352,-1-1-320,0 0-1089,0-1-2609,1 0-3410,0-3-7955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7:28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7 11253,'-33'-7'9918,"1"9"-5305,29-1-4553,0 0 0,1-1 0,-1 1 0,0 0 0,1 1 0,-1-1 0,1 0-1,-1 1 1,1-1 0,0 1 0,-1 0 0,1 0 0,0 0 0,0 0 0,0 0 0,1 0-1,-1 1 1,0-1 0,1 1 0,-1-1 0,1 1 0,0-1 0,0 1 0,0 0 0,0-1-1,1 1 1,-1 0 0,1 0 0,0 0 0,-1 0 0,1-1 0,0 2-60,32 232 1515,-31-212-1897,-12-33-8483,6 0 1259,0-2-4741</inkml:trace>
  <inkml:trace contextRef="#ctx0" brushRef="#br0" timeOffset="281.18">1 199 12694,'23'-4'9451,"1"3"-3288,0 2-3843,-1 1-4399,-3-1-3524,1 0-3881,-13-1-3962</inkml:trace>
  <inkml:trace contextRef="#ctx0" brushRef="#br0" timeOffset="577.984">244 177 12630,'3'21'12005,"-1"0"-7380,6 33-4119,-8-49-792,1-4-5933,-1-8-4788,0 1-1231</inkml:trace>
  <inkml:trace contextRef="#ctx0" brushRef="#br0" timeOffset="578.984">241 90 10533,'2'0'2961,"-1"0"49,1 0-994,0 2-799,1 1-465,-1 1-640,0 0-48,1 0-3009,1-1-2593,0-1-6628</inkml:trace>
  <inkml:trace contextRef="#ctx0" brushRef="#br0" timeOffset="984.139">327 171 9764,'7'18'7918,"0"-1"-3344,19 58-36,-1-174-5691,-25 98 1130,0 0-1,0 0 1,0 0-1,1 0 0,-1-1 1,0 1-1,0 0 0,1 0 0,-1 0 1,1 0-1,-1 0 0,1 0 1,-1 0-1,1 0 0,-1 1 0,1-1 1,0 0-1,-1 0 0,1 0 0,0 0 1,0 1-1,0-1 0,0 1 1,0-1-1,0 0 0,0 1 0,0-1 1,0 1-1,0 0 0,0-1 1,0 1-1,0 0 0,0 0 0,0 0 1,0-1-1,0 1 0,0 0 1,0 0-1,1 1 0,-1-1 0,0 0 1,0 0-1,0 0 0,0 1 1,0-1-1,0 1 0,0-1 0,0 1 1,0-1-1,0 1 0,0-1 0,0 1 1,-1 0-1,1 0 0,0-1 1,0 1-1,-1 0 0,1 0 0,0 0 1,-1 0-1,1 0 24,40 90 1497,-32-77-4292,-4-12-1197,2-2-3433,-1 0-4039</inkml:trace>
  <inkml:trace contextRef="#ctx0" brushRef="#br0" timeOffset="1155.973">635 163 13990,'-2'-2'507,"1"1"0,-1 1 0,0-1 0,1 0-1,-1 0 1,0 1 0,1-1 0,-1 1 0,0-1-1,0 1 1,0 0 0,1-1 0,-1 1 0,0 0-1,0 0 1,0 1 0,0-1 0,1 0 0,-1 1-1,0-1 1,0 1 0,1-1 0,-1 1-1,0 0 1,1 0 0,-1 0-507,-19 38 3427,20-37-3443,1 1 1,-1-1 0,1 1 0,0-1-1,0 1 1,0-1 0,0 0-1,0 1 1,0-1 0,1 1 0,-1-1-1,1 0 1,0 1 0,0-1-1,-1 0 1,1 0 0,1 1 0,-1-1-1,0 0 1,1 0 0,-1 0-1,1 0 1,-1-1 0,1 1 0,0 0-1,0-1 1,0 1 0,0-1 0,0 0-1,0 1 1,0-1 0,0 0-1,0 0 1,1 0 0,-1-1 0,0 1-1,1-1 1,-1 1 0,1-1 15,32-14-6256,-22-10-7327,-8 15 3440</inkml:trace>
  <inkml:trace contextRef="#ctx0" brushRef="#br0" timeOffset="1796.447">654 29 13558,'1'3'9181,"5"16"-5759,17 66 1374,-12 2-4166,-3-26-3732,-8-59-1987,1-2-3380,-1 0-6442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7:41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21 9204,'-2'-12'4240,"1"3"4640,2 21-4960,22 248-697,4-355-3169,-26 92-55,0 1 0,1-1 0,-1 1 0,0 0 0,1 0 0,-1 0 0,1 0 0,0 0 0,0 0 0,0 0 0,0 0 0,0 1 0,0-1 0,0 1 0,0-1 0,1 1 0,-1 0 0,1 0 0,-1 0 0,1 0 0,-1 1 0,1-1 0,-1 1 0,1-1 0,-1 1 0,1 0 0,0 0 0,-1 0 0,1 0 0,0 0 0,-1 1 0,1-1 0,-1 1 0,1 0 0,-1 0 0,1 0 1,-1 0 26,0 0-1,0 0 0,-1 0 1,1 0-1,0 0 0,0 0 0,-1 0 1,1 1-1,-1-1 0,0 1 1,1-1-1,-1 1 0,0 0 0,0 0 1,0-1-1,0 1 0,0 0 0,0 0 1,0 0-1,-1 0 0,1 0 1,-1 0-1,1 0 0,-1 0 0,0 0 1,0 0-1,0 0 0,0 0 0,0 0 1,0 0-1,-1 0 0,1 0 1,-1 0-1,1 0 0,-1 0 0,0 0 1,0 0-26,-46 61 1015,45-61-1075,-1 0-1,1-1 1,-1 1 0,0-1 0,1 1 0,-1-1 0,0 0 0,0 0-1,0 0 1,0 0 0,0 0 0,0-1 0,0 0 0,0 1 0,0-1-1,0 0 1,0 0 0,0-1 0,-1 1 60,-3-9-5237,7-7-4708,1 9-5150</inkml:trace>
  <inkml:trace contextRef="#ctx0" brushRef="#br0" timeOffset="375.907">219 201 12838,'12'0'4085,"33"1"3708,16-20-4067,-61 17-3714,1 1 0,-1-1-1,1 1 1,-1-1 0,0 1-1,0-1 1,0 1 0,0-1-1,0 1 1,0-1 0,0 0-1,0 1 1,0-1 0,-1 1-1,1-1 1,-1 1 0,1-1-1,-1 1 1,0-1 0,1 1-1,-1 0 1,0-1 0,0 1-1,0 0 1,0 0 0,0 0-1,0 0 1,0 0 0,-1 0-1,1 0 1,0 0 0,-1 0-1,1 0 1,0 1 0,-1-1-1,1 0 1,-1 1 0,1-1-1,-1 1 1,1 0 0,-1 0-1,1-1 1,-1 1 0,0 0-1,1 0 1,-1 0 0,1 1-1,-1-1 1,1 0 0,-1 0-1,0 1-11,-1 1 72,0-1-1,0 1 1,0 0-1,0 1 1,0-1-1,0 0 1,1 1 0,-1-1-1,1 1 1,0 0-1,0 0 1,0 0-1,0 0 1,0 0-1,1 1 1,-1-1-1,1 0 1,0 1-1,0-1 1,0 1-1,0-1 1,1 1 0,-1 0-1,1-1 1,0 1-1,0-1 1,1 1-1,-1 0 1,1-1-1,-1 1 1,1-1-1,0 1 1,0-1-1,1 1 1,-1-1-1,1 0 1,0 0 0,0 0-1,0 0 1,0 0-1,0 0 1,1 0-1,-1-1 1,1 1-1,0-1 1,-1 0-1,1 1 1,2-1-72,51-5-1467,-21-17-8405,-19 9-522,-4 4-328</inkml:trace>
  <inkml:trace contextRef="#ctx0" brushRef="#br0" timeOffset="735.198">542 117 10613,'-19'-9'11848,"1"14"-5966,-23 51-4100,33-43-466,7-11-1304,-1 0-1,0 0 1,1 0-1,-1 0 1,1 1 0,0-1-1,0 0 1,0 1 0,0-1-1,0 0 1,1 1-1,-1 0 1,1-1 0,-1 1-1,1-1 1,0 1-1,0-1 1,0 1 0,0-1-1,1 1 1,-1 0-1,1-1 1,-1 1 0,1-1-1,0 0 1,0 1-1,0-1 1,0 0 0,1 1-1,-1-1 1,0 0-1,1 0 1,0 0 0,-1 0-1,1 0 1,0-1-1,0 1 1,0 0 0,0-1-1,0 1 1,1-1-1,-1 0 1,0 0 0,1 0-1,-1 0 1,1 0 0,-1-1-1,1 1 1,-1-1-1,1 1 1,-1-1 0,1 0-1,-1 0 1,1 0-1,0 0 1,-1-1 0,1 1-1,-1-1 1,1 1-1,0-1-11,19-9-3495,-11 6-1240,-1 0-4061,2 0-6299</inkml:trace>
  <inkml:trace contextRef="#ctx0" brushRef="#br0" timeOffset="1380.071">657 98 11413,'13'-17'9790,"3"10"-4779,-12 8-4968,0 0 0,0-1 0,0 2 0,-1-1-1,1 0 1,0 1 0,-1-1 0,1 1 0,-1 0 0,0 0-1,1 1 1,-1-1 0,0 1 0,0-1 0,-1 1 0,1 0-1,-1 0 1,1 0 0,-1 1 0,0-1 0,1 2-43,32 133 160,-32-158-918,-6 16 796,0 0-1,-1 0 0,1 0 1,-1 1-1,1 0 1,-1-1-1,0 1 1,-1 0-1,1 1 1,0-1-1,-1 1 1,1 0-1,-1 0 0,0 0 1,0 1-1,0 0 1,0-1-1,0 2 1,0-1-1,0 1 1,0-1-1,0 2 0,0-1 1,0 0-1,0 1 1,0 0-1,-2 1-37,5-1 81,1 0 0,0 1 0,-1 0 0,1-1 0,0 1 0,0 0 0,-1-1 0,1 1 0,1 0 0,-1 0-1,0 0 1,0 0 0,1 0 0,-1 0 0,1 0 0,0 0 0,-1 0 0,1 0 0,0 0 0,0 0 0,0 1 0,1-1 0,-1 0-1,0 0 1,1 0 0,0 0 0,-1 0 0,1 0 0,0 0 0,0-1 0,0 1 0,0 0 0,0 0 0,0-1 0,1 1 0,-1 0 0,0-1-1,1 1 1,0-1 0,-1 0 0,1 0 0,0 1 0,-1-1 0,1 0 0,0 0 0,0-1 0,0 1 0,0 0 0,0-1 0,0 1-1,2-1-80,0 1-123,0-1-1,0-1 0,0 1 0,0 0 1,0-1-1,0 0 0,0 0 0,0 0 0,0-1 1,0 1-1,0-1 0,-1 0 0,1 0 0,-1 0 1,1-1-1,-1 1 0,0-1 124,35-31-9483,-26 22 2278,-3 3-5641</inkml:trace>
  <inkml:trace contextRef="#ctx0" brushRef="#br0" timeOffset="1676.879">850 122 10821,'2'6'2925,"5"24"5506,5 1-4543,-12-28-3818,1 0 1,0 0-1,1-1 0,-1 1 1,0 0-1,1 0 0,0-1 0,-1 1 1,1-1-1,0 0 0,0 0 1,1 1-1,-1-1 0,0-1 0,1 1 1,-1 0-1,1 0 0,-1-1 1,1 0-1,0 1 0,0-1 0,0 0 1,0 0-1,0-1 0,0 1 1,0-1-1,0 1 0,0-1 1,2 0-71,-1-2 4,0 0 0,-1 0 0,1-1 0,-1 1 1,1-1-1,-1 0 0,0 0 0,0 0 1,0 0-1,-1-1 0,1 1 0,-1-1 1,1 0-1,-1 1 0,0-1 0,-1 0 1,1 0-1,-1 0 0,0 0 0,0-1 1,0 1-1,0 0 0,-1-1 0,0 1 0,1-2-4,5-18-1725,0 14-3508,1 7-4637,-1 2-1495</inkml:trace>
  <inkml:trace contextRef="#ctx0" brushRef="#br0" timeOffset="1958.056">1115 100 13238,'-10'0'6472,"-17"1"1692,27-1-8120,-1 0 0,0 1-1,0-1 1,1 0 0,-1 0 0,0 1-1,0-1 1,1 1 0,-1-1 0,1 1-1,-1-1 1,0 1 0,1-1 0,-1 1 0,1-1-1,-1 1 1,1 0 0,-1-1 0,1 1-1,0 0 1,-1-1 0,1 1 0,0 0-1,-1 0 1,1-1 0,0 1 0,0 0-1,0 0 1,0 0 0,0-1 0,0 1 0,0 0-1,0 0 1,0 0 0,0-1 0,0 1-1,0 0 1,1 0 0,-1-1 0,0 1-1,1 0 1,-1 0 0,0-1 0,1 1-1,-1 0 1,1-1 0,-1 1-44,27 35 328,-25-35-299,0 0-1,0 1 1,-1-1 0,1 1-1,0-1 1,-1 1 0,1 0-1,-1 0 1,0-1 0,0 1 0,1 0-1,-1 0 1,0 0 0,0 0-1,-1 0 1,1 1 0,0-1-1,-1 0 1,0 0 0,1 0-1,-1 1 1,0-1 0,0 0-1,0 0 1,0 1 0,0-1-1,-1 0 1,1 0 0,-1 1 0,1-1-1,-1 0 1,0 0 0,0 0-1,0 0 1,0 0 0,-2 2-29,-28 25-35,17-29-2604,19-16-13912,0 10 4500</inkml:trace>
  <inkml:trace contextRef="#ctx0" brushRef="#br0" timeOffset="2320.091">1179 212 11013,'19'0'4576,"-10"0"-3648,1 1 1,-1-2-1,0 1 0,1-1 1,-1-1-1,0 1 1,0-2-1,0 1 0,0-1 1,0 0-1,6-4-928,-14 6 62,0 0-1,0 0 1,-1 0 0,1 0-1,0 0 1,0 0 0,-1 0-1,1 0 1,-1 0 0,1 0-1,-1 0 1,1 0 0,-1 0-1,0 0 1,1-1 0,-1 1-1,0 0 1,0 0 0,0 0-1,0-1 1,0 1 0,0 0-1,0 0 1,0 0 0,-1-1-1,1 1 1,0 0-1,-1 0 1,1 0 0,-1 0-1,1 0 1,-1 0 0,1 0-1,-1 0 1,0 0 0,0 0-1,1 0 1,-1 0 0,0 0-1,0 0 1,0 1 0,0-1-62,-44-28 956,42 28-902,0 1 0,0 0 1,0 0-1,0 1 0,0-1 0,0 0 0,1 1 1,-1 0-1,0 0 0,0 0 0,1 0 1,-1 0-1,0 0 0,1 1 0,-1-1 1,1 1-1,0 0 0,-1-1 0,1 1 1,0 0-1,0 1 0,0-1 0,1 0 1,-1 0-1,0 1 0,1-1 0,0 1 1,-1-1-1,1 1 0,0 0 0,0 0 1,1-1-1,-1 1 0,0 0 0,1 0 1,0 0-1,0 0 0,0 0 0,0-1 1,0 1-1,0 0 0,1 0 0,-1 0 1,1 0-1,0-1 0,0 1 0,0 0 1,1 1-55,0 1 17,0 0 0,1 1 0,0-1 1,0 0-1,0-1 0,1 1 0,0 0 1,0-1-1,0 0 0,0 0 0,1 0 1,-1 0-1,1-1 0,0 0 0,0 0 1,0 0-1,0-1 0,1 1 0,-1-1 1,1-1-1,0 1 0,-1-1 0,1 0 1,0 0-1,0 0 0,0-1 0,-1 0 1,1 0-1,0-1 0,4 0-17,10-17-2295,-17 12-3113,-1 0-4630,0 1-4673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7:38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63 9204,'1'-5'9770,"2"7"-4578,18 33-2570,76 159-266,-97-194-2355,0 1 0,0-1 0,0 1 0,0-1 0,0 1 0,0 0 1,0-1-1,0 1 0,1-1 0,-1 1 0,0-1 0,0 1 0,0-1 0,1 1 0,-1-1 0,0 1 0,1-1 0,-1 1 0,0-1 1,1 1-1,-1-1 0,1 0 0,-1 1 0,1-1 0,-1 0 0,0 1 0,1-1 0,-1 0 0,1 0 0,0 1 0,-1-1 1,1 0-1,-1 0 0,1 0 0,-1 0 0,1 0 0,-1 0 0,1 1 0,0-1 0,-1-1 0,1 1 0,-1 0 0,1 0 0,-1 0 1,1 0-1,-1 0 0,1 0 0,0-1 0,-1 1 0,1 0 0,-1 0 0,1-1 0,-1 1 0,0 0 0,1-1 0,-1 1 0,1-1 1,-1 1-1,0 0 0,1-1 0,-1 1 0,0-1 0,1 1 0,-1-1 0,0 1 0,0-1 0,1 0-1,6-45 106,-6 32-92,22-55 42,-21 69-59,0 1 0,0-1 0,0 1 0,0-1 0,0 1 0,0 0 0,0 0 0,0 0 0,0 0 0,-1 0-1,1 0 1,0 1 0,-1-1 0,1 0 0,-1 1 0,1-1 0,-1 1 0,1 0 0,-1-1 0,0 1 0,0 0 0,0 0 0,0 0 0,0 1 3,2 2-4,58 89 105,-61-93-99,1-1-1,-1 0 1,1 1-1,-1-1 1,1 1-1,-1-1 1,1 0-1,-1 1 1,1-1-1,-1 0 1,1 1-1,-1-1 1,1 0-1,0 0 1,-1 0-1,1 0 1,0 0-1,-1 0 1,1 1-1,-1-1 1,1-1-1,0 1 1,-1 0-1,1 0 1,0 0-1,-1 0 1,1 0-1,-1 0 1,1-1-1,0 1 1,-1 0 0,1-1-1,-1 1 1,1 0-1,-1-1 1,1 1-1,-1-1 1,1 1-1,-1 0 1,0-1-1,1 1 1,-1-1-1,1 1 1,-1-1-1,0 0 1,0 1-1,1-1 1,-1 1-1,0-1 1,0 0-1,0 1 1,0-1-1,1 1 1,-1-1-1,0 0 1,0 1-1,0-1 1,0 0-1,-1 1-1,7-40 295,-1-197 818,0 230-3608,1 14-11140,-3-2-1132</inkml:trace>
  <inkml:trace contextRef="#ctx0" brushRef="#br0" timeOffset="687.337">484 154 10373,'-29'8'12107,"5"13"-6956,22-19-5111,0 1 0,0-1 0,0 1 0,1 0 0,-1 0 0,1 0 0,0 0 0,-1 0-1,1 0 1,1 0 0,-1 0 0,0 1 0,1-1 0,0 0 0,-1 0 0,1 1 0,1-1 0,-1 0 0,0 0 0,1 1 0,0-1 0,-1 0-1,1 0 1,0 0 0,1 0 0,-1 0 0,2 2-40,-1-2-8,1-1 0,-1 1 0,1-1 0,0 0 0,-1 0 0,1 0-1,0-1 1,0 1 0,1-1 0,-1 1 0,0-1 0,0 0 0,1 0 0,-1-1 0,1 1 0,-1-1-1,0 1 1,1-1 0,-1 0 0,1 0 0,-1-1 0,1 1 0,-1-1 0,0 0 0,1 0 0,-1 0-1,0 0 1,0 0 0,1-1 0,-1 1 0,0-1 0,-1 0 0,1 0 0,0 0 0,0 0 0,-1-1-1,1 1 1,-1-1 0,0 1 0,0-1 0,0 0 0,0 0 0,0 0 0,-1 0 0,1 0 0,-1 0-1,0 0 1,0-1 0,0 1 0,0 0 0,-1-1 0,1 1 0,-1-1 0,0 1 0,0-1 0,0 0 8,-1 1-11,0-1-1,0 0 1,0 1 0,-1-1 0,1 1 0,-1 0 0,0 0 0,0-1 0,0 1 0,0 0 0,-1 0 0,1 1 0,-1-1-1,0 1 1,0-1 0,0 1 0,0 0 0,0 0 0,0 0 0,0 0 0,-1 1 0,1-1 0,-1 1 0,1 0 0,-1 0-1,1 0 12,-2 4-3759,9 2-8470,-1-3 266</inkml:trace>
  <inkml:trace contextRef="#ctx0" brushRef="#br0" timeOffset="1017.814">632 214 12614,'12'22'8663,"-1"1"-4753,8 49-2074,-36-137-1062,17 61-723,-1 0 1,1 0 0,0 0-1,1 0 1,-1 0 0,1 0-1,0 0 1,0 0 0,0 0-1,0 0 1,1 0 0,-1 1-1,1-1 1,0 1 0,0-1 0,1 1-1,-1 0 1,1 0 0,-1 0-1,1 0 1,0 0 0,0 0-1,0 1 1,1-1 0,-1 1-1,0 0 1,1 0 0,0 1-52,47 9-3803,-43-5 1164,-1-1-7344,-2-2-2820</inkml:trace>
  <inkml:trace contextRef="#ctx0" brushRef="#br0" timeOffset="1300.294">817 97 13478,'7'38'10443,"-2"-1"-7003,13 67-3178,-17-105-248,-1 0 0,1 1 0,-1-1 0,1 0 0,-1 1 0,1-1 0,-1 1 0,1-1 0,0 1 0,0-1 1,-1 1-1,1-1 0,0 1 0,0 0 0,-1-1 0,1 1 0,0 0 0,0 0 0,0-1 0,-1 1 0,1 0 0,0 0 0,0 0 0,0 0 0,0 0 0,-1 0 0,1 0 0,0 0 0,0 1 0,0-1 0,0 0 0,-1 0 0,1 1 0,0-1 0,0 1 0,-1-1 0,1 0 0,0 1 0,-1 0 0,1-1 0,0 1 0,-1-1 0,1 1 0,-1 0 0,1-1 0,-1 1 0,1 0 0,-1-1 0,1 1 0,-1 0 0,0 0 0,1-1 0,-1 1 0,0 0 0,0 0 0,0 0 0,0 0 0,0-1 0,0 1 0,0 0 0,0 0 0,0 0 0,0 0-14,9-22-98,26-54 469,-4 32-4261,-24 37 1293,-4 5-952,-1 0-3461,0 1-4707</inkml:trace>
  <inkml:trace contextRef="#ctx0" brushRef="#br0" timeOffset="1643.961">932 237 15015,'8'11'9764,"8"3"-4899,1 3-3295,20 6-1285,-24-24-5889,1-4-8200,-7 0 1729</inkml:trace>
  <inkml:trace contextRef="#ctx0" brushRef="#br0" timeOffset="1909.529">1157 166 11589,'-17'-19'11737,"-6"17"-6621,21 2-5053,0 1-1,0 0 0,-1 0 1,1 0-1,0 0 1,0 0-1,0 0 1,0 0-1,1 0 1,-1 1-1,0-1 1,0 1-1,1 0 1,-1-1-1,1 1 1,-1 0-1,1 0 1,0 0-1,0 0 1,0 0-1,0 0 1,0 0-1,0 0 1,1 0-1,-1 1 1,1-1-1,-1 0 1,1 0-1,0 1 1,0-1-1,0 2-62,56 28 134,-54-32-101,0 0 0,1 1 0,-1-1 1,0 1-1,0-1 0,0 1 0,0 0 0,0 0 1,0 0-1,0 0 0,0 0 0,0 0 1,0 1-1,-1-1 0,1 1 0,-1-1 1,1 1-1,-1-1 0,1 1 0,-1 0 0,0 0 1,0 0-1,0 0 0,0 0 0,0 0 1,0 0-1,0 0 0,-1 0 0,1 0 1,-1 0-1,0 1 0,1-1 0,-1 0 1,0 0-1,0 1 0,0-1 0,-1 0 0,1 0 1,-1 0-1,1 0 0,-1 1 0,1-1 1,-1 0-1,0 0 0,0 0 0,0 0 1,-1-1-1,1 1 0,0 0 0,-1 0 0,1-1 1,-1 1-1,1 0 0,-1-1 0,0 0 1,1 1-1,-2-1-33,-35 3 414,22-9-2680,6-2-3152,2-1-4616,4 2-5053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29:52.8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37 8708,'-28'-29'9895,"-6"21"-4699,31 9-5042,-1-1-1,1 1 0,-1 0 1,1 0-1,0 0 0,0 0 1,-1 1-1,1-1 0,0 1 0,0 0 1,0-1-1,1 2 0,-1-1 1,0 0-1,1 0 0,-1 1 1,1 0-1,0-1 0,0 1 0,0 0 1,0 0-1,0 0 0,1 0 1,0 0-1,-1 1 0,1-1 1,0 0-1,0 1 0,1-1 0,-1 0 1,1 2-154,0 11 148,1 1 1,1-1 0,1 0 0,0 0-1,1 0 1,1 0 0,0 0 0,1-1-1,1 0-148,11 34-933,-19-43-3044,-12-10-7125,11 3 8800,-7-3-9258</inkml:trace>
  <inkml:trace contextRef="#ctx0" brushRef="#br0" timeOffset="343.683">1 220 13526,'2'-3'3730,"2"0"144,0-3-1649,4 1-529,2 0-415,2 1-369,5 4-351,1 0-209,-1 0-224,4-2-368,-3 4-480,-3 0-801,2 0-2545,3 4-3121,-1 1-7348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7:53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75 12550,'2'27'12113,"4"0"-8680,3 28-3004,-10-51-3435,-1-17-9158,1 6-1175</inkml:trace>
  <inkml:trace contextRef="#ctx0" brushRef="#br0" timeOffset="1">2 0 12086,'0'0'2929,"0"0"16,1 1-1808,0 0-417,1-1-208,0 2-256,0-1-304,0 1-576,0-1-2081,0 0-240,1 1-2066,0-1-4225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7:54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 10613,'8'29'8241,"-1"1"-3801,7 27-455,-9-99-3689,-5 39-292,0-6-8,1 1 0,-1 0-1,2-1 1,-1 1 0,1 0 0,1 0 0,-1 0 0,1 0 0,1 0 0,-1 1 0,1-1 0,4-4 4,-5 11 39,0 1 1,-1-1-1,1 1 1,-1-1-1,1 1 1,-1 0-1,1 0 1,0 1-1,-1-1 1,1 0-1,-1 1 1,1 0-1,-1-1 0,1 1 1,-1 0-1,1 0 1,-1 1-1,0-1 1,0 0-1,0 1 1,0-1-1,0 1 1,0 0-1,0 0 1,0 0-1,0 0 1,-1 0-1,1 0 1,-1 0-1,0 0 0,1 1 1,-1-1-1,0 0 1,0 1-1,-1-1 1,1 1-1,0-1 1,-1 1-1,1-1 1,-1 3-40,5 6 409,-3-7-438,0 0 1,0 0-1,0 0 0,-1 0 1,1 1-1,-1-1 1,0 0-1,0 1 1,-1-1-1,1 1 1,-1-1-1,0 1 1,0-1-1,-1 1 1,1-1-1,-2 4 29,0-6-3335,-2-4-10225,2 0 1410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7:58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0 12694,'-1'13'10798,"-5"6"-7480,-1 7-3057,3-4-30,2-14-77,0 1 0,1 0 0,-1-1 0,2 1 0,-1 0 0,1 0 0,1 0 0,-1 0 0,1-1 0,1 1 0,0 0 0,0-1 0,3 6-154,-3-12-30,0 0 1,0 0-1,0-1 0,0 1 1,1 0-1,-1-1 0,1 0 1,-1 1-1,1-1 0,-1 0 0,1-1 1,0 1-1,0 0 0,-1-1 1,1 1-1,0-1 0,0 0 1,0 0-1,-1 0 0,1 0 1,0-1-1,0 1 0,0-1 0,-1 1 1,1-1-1,0 0 0,-1 0 1,1 0-1,1-2 30,-2 3-18,0-1-1,0 1 1,0-1-1,0 0 1,0 0-1,0 0 1,0 0-1,0 0 1,-1 0-1,1-1 1,0 1-1,-1-1 1,1 1-1,-1-1 1,0 1-1,1-1 1,-1 0-1,0 1 1,0-1-1,0 0 1,0 0-1,0 0 1,-1 0-1,1 0 1,-1 0-1,1 0 1,-1 0-1,1 0 1,-1-1-1,0 1 1,0 0-1,0 0 1,-1 0-1,1 0 1,0 0-1,-1 0 1,1 0-1,-1 0 1,0-1 18,0 1 107,-1-1 0,0 1 0,0 0 0,0 0-1,0-1 1,0 1 0,-1 1 0,1-1 0,-1 0 0,1 0 0,-1 1 0,1 0 0,-1-1-1,0 1 1,0 0 0,0 0 0,1 1 0,-1-1 0,0 0 0,0 1 0,0 0 0,0 0-1,0 0 1,-3 0-107,-26 5-7802,30-5-575,0 1-5715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7:57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0 201 10613,'2'1'6980,"2"-1"-3429,12-2-2032,-14 2-480,164-18 4659,-151 24-5319,-14-5-3566,-3-1-3527,2-1-993,0 1-4448</inkml:trace>
  <inkml:trace contextRef="#ctx0" brushRef="#br0" timeOffset="281.144">296 118 8964,'8'9'12783,"-3"20"-8747,-5-22-3111,5 12-794,-5-16-4676,0-2-4639,1-3-3910</inkml:trace>
  <inkml:trace contextRef="#ctx0" brushRef="#br0" timeOffset="468.604">286 1 9764,'0'-1'2898,"2"1"95,0 1-272,0 1-1552,-1 0-433,2 1-528,1 1-704,-1 0-1233,0 0-1264,2 1-2193,0-1-4883</inkml:trace>
  <inkml:trace contextRef="#ctx0" brushRef="#br0" timeOffset="924.236">374 64 9268,'13'34'10931,"1"17"-5835,1 1-2912,-9-105-1994,-5 45-165,-1 3-116,0-1 0,0 1 0,1-1 0,-1 0 0,1 1 0,1-1 0,-1 1 0,1 0 0,0-1 0,0 1 0,0 0 0,1 0 0,0 0 0,0 1 0,3-5 91,-5 8 17,1 1 0,-1 0 0,0-1 0,0 1 0,0-1 0,1 1 0,-1 0 0,0 0 0,0 0 0,1 0 1,-1 0-1,0 0 0,0 0 0,1 0 0,-1 0 0,0 1 0,0-1 0,0 0 0,1 1 0,-1-1 0,0 1 0,0 0 0,0-1 0,0 1 0,0 0 0,0-1 0,0 1 0,0 0 0,0 0 0,0 0 0,-1 0 0,1 0 0,0 0 0,-1 0 0,1 0 0,0 0 0,-1 0 0,1 1 0,-1-1 0,1 1-17,19 50 611,-11-8-1905,-4-46-2964,-3-1-4546,0 0-4445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7:55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131 297 8004,'-27'-46'15360,"-7"3"-9247,27 37-6145,1 1 0,1-1 1,-1 0-1,1-1 0,0 1 0,0-1 1,1 0-1,0 0 0,0 0 0,1-1 1,0 1-1,0-1 0,1 0 0,0 0 1,0 0-1,1 0 0,0 0 0,0 0 1,1-1-1,0 1 0,0 0 0,1-1 32,0 6-13,0 1-1,0 0 0,0 0 0,1 0 0,-1 0 0,0-1 0,1 2 0,-1-1 0,1 0 0,0 0 0,-1 0 0,1 1 0,0-1 0,0 1 0,0 0 0,0-1 0,1 1 0,-1 0 0,0 0 0,0 0 0,1 1 0,-1-1 0,1 1 0,-1-1 0,0 1 0,1 0 0,-1-1 0,1 1 0,-1 1 0,1-1 0,-1 0 0,0 0 0,1 1 0,-1 0 0,1-1 0,-1 1 0,0 0 0,0 0 0,1 0 0,-1 0 0,0 1 0,0-1 0,0 1 0,0-1 0,-1 1 0,1 0 0,0-1 0,-1 1 0,1 0 0,-1 0 0,1 0 0,-1 0 0,0 1 0,0-1 0,0 0 0,0 0 0,0 2 14,-1 3 48,0 1 0,0-1 0,0 1 0,-1-1 0,-1 0 0,1 1 0,-1-1 0,0 0 0,-1 0 0,1 0 0,-1 0 0,-1-1-1,0 1 1,1-1 0,-2 0 0,1 0 0,-1 0 0,-3 3-48,-9 15 119,9-12-71,5-9-43,1-1 0,-1 1 0,1 0 0,0 0 0,0 0 0,0 0 0,0 0 0,0 1 0,1-1 0,0 0 0,-1 1 0,1-1 0,1 1 0,-1 0 0,0-1 0,1 1 0,0 0 0,0-1 0,0 1 0,0 0 0,0-1 0,1 1 0,-1-1 0,1 1 0,1 0-5,0-2 30,1-1 1,-1 0-1,1 0 1,0 0-1,0 0 1,-1-1-1,1 1 1,0-1-1,0 0 1,0 1-1,-1-1 1,1-1-1,0 1 1,0 0-1,0-1 0,0 1 1,-1-1-1,1 0 1,0 0-1,-1 0 1,1 0-1,0 0 1,-1-1-1,0 1 1,1-1-1,-1 0 1,0 1-1,0-1 1,0 0-1,0-1 0,2-1-30,52-63 271,-45 30-8895,-10 33 479,0 0-5421</inkml:trace>
  <inkml:trace contextRef="#ctx0" brushRef="#br0" timeOffset="937.272">105 288 6755,'5'-4'8865,"2"9"-3813,14 23-1053,-20-26-3536,1 1-1352,5 8 2535,-5-7-5946,-2-1-5451,0-5-2073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7:51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1 107 11461,'20'-15'11511,"2"5"-6752,-19 9-4740,0 0 0,0 1 0,1-1-1,-1 1 1,0 0 0,0 0 0,0 0-1,1 0 1,-1 1 0,0-1-1,0 1 1,0 0 0,0 0 0,0 0-1,0 0 1,0 1 0,0-1 0,0 1-1,0-1 1,-1 1 0,3 2-19,1 2-56,-1 0 1,0 1-1,0 0 1,0 0-1,-1 0 1,0 1-1,0-1 1,-1 1-1,0 0 1,0 0-1,-1 0 1,0 0-1,0 1 1,-1-1-1,0 1 0,0 3 56,-28-55-4654,-27 23 5623,52 19-794,-1 1 1,1-1 0,-1 1-1,1 0 1,-1 0 0,0 0 0,1 0-1,-1 0 1,1 1 0,-1-1-1,0 1 1,1 0 0,-1-1 0,1 1-1,0 0 1,-1 0 0,1 1-1,0-1 1,-1 0 0,1 1 0,0 0-1,0-1 1,0 1 0,1 0 0,-1 0-1,0 0 1,1 0 0,-1 0-1,1 1 1,0-1 0,-1 0 0,1 1-1,0-1 1,1 0 0,-1 1-1,0-1 1,1 1 0,-1 0 0,1-1-1,0 3-175,0-4 37,0 1 0,0-1 0,1 1 0,-1-1-1,1 1 1,-1-1 0,1 0 0,-1 1 0,1-1 0,0 0-1,0 1 1,0-1 0,-1 0 0,1 0 0,1 0 0,-1 0-1,0 0 1,0 0 0,0 0 0,0 0 0,1 0 0,-1 0-1,0-1 1,1 1 0,-1-1 0,1 1 0,-1-1 0,0 1-1,1-1 1,-1 0 0,1 0 0,-1 1 0,1-1 0,-1 0-1,1-1 1,-1 1 0,1 0 0,-1 0 0,1-1-37,62-10-1989,-34 1-2707,-10 1-6965,-7 4-1993</inkml:trace>
  <inkml:trace contextRef="#ctx0" brushRef="#br0" timeOffset="312.423">340 125 12982,'-32'-9'10945,"1"16"-5868,29-6-5007,0 0 0,0 0 0,0 0 0,0 0 0,0 0 0,0 1 1,0-1-1,1 1 0,-1-1 0,0 1 0,1 0 0,-1 0 0,1-1 1,0 1-1,0 0 0,-1 0 0,1 0 0,1 1 0,-1-1 0,0 0 1,0 0-1,1 0 0,-1 1 0,1-1 0,0 0 0,0 0 0,0 1 1,0-1-1,0 0 0,0 1 0,1-1 0,-1 0 0,1 0 0,-1 1 1,1-1-1,0 0 0,0 0 0,0 0 0,0 0 0,1 1-70,0 0-3,0 0 1,0 0-1,1 0 0,-1-1 0,1 1 0,-1-1 1,1 0-1,0 1 0,0-1 0,0-1 0,0 1 0,0 0 1,0-1-1,1 1 0,-1-1 0,0 0 0,1 0 1,0-1 2,34-16-6411,-34 9 2436,1 1-4123,-1-1-5161</inkml:trace>
  <inkml:trace contextRef="#ctx0" brushRef="#br0" timeOffset="593.61">347 9 11669,'-2'3'9598,"2"2"-4755,2 18-3371,-1-18-35,35 165 1313,-34-166-4181,1 7 3568,-1-7-4044,-1-1-4270,-1-2-5998,1-3-25</inkml:trace>
  <inkml:trace contextRef="#ctx0" brushRef="#br0" timeOffset="921.654">542 122 10981,'-41'13'14882,"10"19"-10151,30-30-4709,0 0-1,0-1 0,0 1 0,0 0 1,0 0-1,1 0 0,-1 0 0,1-1 1,-1 1-1,1 0 0,0 0 0,0 0 1,0 0-1,0 0 0,0 0 0,0 0 0,0 0 1,0 0-1,1 0 0,-1 0 0,1 0 1,0-1-1,0 1 0,-1 0 0,1 0 1,0-1-1,0 1 0,1 0 0,-1-1 1,0 1-1,0-1 0,1 1 0,-1-1 1,1 0-1,-1 0 0,1 0 0,0 0 0,-1 0 1,1 0-1,0 0 0,0 0 0,1 0-21,-1 0-73,1 0 0,-1 0 0,1-1 0,0 1 0,-1 0 0,1-1 0,-1 0-1,1 0 1,0 0 0,-1 0 0,1 0 0,0 0 0,-1-1 0,1 1 0,0-1 0,-1 0-1,1 0 1,-1 0 0,1 0 0,-1 0 0,2-1 73,11-11-5615,-5-5-6587,-7 11 84</inkml:trace>
  <inkml:trace contextRef="#ctx0" brushRef="#br0" timeOffset="1234.08">558 1 12358,'-1'2'8803,"2"4"-4571,3 15-2801,-4-19-448,45 192 3329,-31-166-4542,-9-46-8245,-2 6-2173,1 4-2102</inkml:trace>
  <inkml:trace contextRef="#ctx0" brushRef="#br0" timeOffset="1626.356">665 148 12310,'8'26'9484,"19"33"-5733,-20-99-2150,16-45-817,-22 83-786,-1 0 1,1 1-1,0-1 0,0 0 0,1 0 0,-1 1 0,0-1 1,1 1-1,-1-1 0,1 1 0,-1 0 0,1-1 0,-1 1 1,1 0-1,0 0 0,0 0 0,0 0 0,-1 0 1,1 1-1,0-1 0,0 1 0,0-1 0,0 1 0,0 0 1,0-1-1,0 1 0,0 0 0,0 0 0,1 1 1,-1-1-1,0 0 0,0 1 0,0-1 0,0 1 0,-1 0 1,1-1-1,0 1 0,0 0 0,0 0 0,-1 0 0,1 0 2,11 11-863,-6-6-1979,0-1-7099,-2-3-4252</inkml:trace>
  <inkml:trace contextRef="#ctx0" brushRef="#br0" timeOffset="2110.618">880 236 14695,'4'-2'3874,"2"1"111,1 0-1856,2-2-656,0 1-272,1 2-273,0 1-320,0 0-208,-2 3-127,1-2-193,-1 2-289,-2-3-399,1 0-864,-1 0-2770,0-1-3330,0 0-7955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7:49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64 9060,'-8'-10'10481,"-7"8"-5447,-39 18-2868,51-14-1593,2-2-562,0 0 0,-1 1 0,1-1 0,0 1 1,0-1-1,0 1 0,0-1 0,0 1 0,0 0 0,0 0 1,0-1-1,0 1 0,0 0 0,0 0 0,0 0 0,1 0 0,-1 0 1,0 0-1,1 0 0,-1 0 0,0 0 0,1 0 0,0 1 1,-1-1-1,1 0 0,0 0 0,-1 0 0,1 1 0,0-1 0,0 0 1,0 0-1,0 1 0,0-1 0,0 0 0,1 0 0,-1 1 1,0-1-1,0 0 0,1 0 0,-1 0 0,1 0 0,-1 1 1,1-1-1,0 0 0,-1 0 0,1 0 0,0 0 0,0 0 0,0-1 1,0 1-1,0 0 0,0 0 0,0 0 0,0-1 0,0 1 1,0 0-1,0-1 0,0 1 0,0-1 0,1 0 0,-1 1 0,0-1 1,0 0-1,0 0 0,1 0 0,-1 0-11,13 6 111,43 24-257,-56-29 184,0 0 1,0 0-1,0 0 1,0 0-1,-1 0 0,1 0 1,0 0-1,0 0 1,-1 0-1,1 1 1,-1-1-1,1 0 0,-1 0 1,0 1-1,1-1 1,-1 0-1,0 1 0,0-1 1,0 0-1,0 0 1,0 1-1,0-1 1,0 0-1,0 1 0,0-1 1,-1 0-1,1 1 1,-1-1-1,1 0 0,-1 0 1,1 0-1,-1 1 1,0-1-1,1 0 1,-1 0-1,0 0 0,0 0 1,0 0-1,0 0 1,0 0-1,0-1 0,0 1 1,-1 0-39,-52 18 573,35-27-5076,17-1-8047,3 4-621</inkml:trace>
  <inkml:trace contextRef="#ctx0" brushRef="#br0" timeOffset="578.776">260 69 7924,'-4'-9'9372,"-3"7"-3293,-11 14-994,-10 23-3537,26-33-1540,0 1 0,1 0 0,0 0-1,-1-1 1,1 1 0,0 0 0,0 0-1,1 0 1,-1 0 0,1 0 0,-1 0-1,1 0 1,0 1 0,0-1-1,0 0 1,1 0 0,-1 0 0,1 0-1,0 0 1,0 0 0,0 0 0,0 0-1,0-1 1,0 1 0,1 0 0,-1 0-1,1-1 1,0 1 0,0-1-1,0 0 1,0 1 0,0-1 0,1 0-1,-1 0 1,1-1 0,-1 1 0,1 0-1,0-1 1,-1 1 0,1-1 0,0 0-1,0 0 1,0 0 0,0-1 0,0 1-1,0-1 1,0 1 0,0-1-1,0 0 1,1 0 0,-1 0 0,0-1-1,0 1 1,0-1 0,0 0 0,0 1-1,0-1 1,0-1 0,-1 1 0,3-2-8,-2 2-41,0 0 1,-1 0-1,0-1 0,1 1 1,-1-1-1,0 0 1,0 0-1,0 0 1,0 0-1,0 0 1,0 0-1,0 0 0,-1-1 1,1 1-1,-1-1 1,0 1-1,0-1 1,0 1-1,0-1 1,0 0-1,0 0 0,-1 1 1,1-1-1,-1 0 1,0 0-1,0 0 1,0 1-1,0-1 1,0 0-1,-1 0 1,1 0-1,-1 1 0,0-1 1,0 0-1,0 1 1,0-1-1,0 0 1,-1 1-1,1 0 1,-1-1-1,1 1 0,-1 0 1,0 0-1,0 0 1,0 0-1,0 0 1,0 0-1,-1 0 1,1 1-1,-2-1 41,-18-14-439,11 13-7886,11 3 791,0 1-4597</inkml:trace>
  <inkml:trace contextRef="#ctx0" brushRef="#br0" timeOffset="938.087">521 75 9540,'-9'-4'12052,"-23"12"-6378,-21 45-1850,52-51-3807,0 0 0,0 1 0,0-1 0,0 1 0,0-1 0,0 1 0,1-1 0,-1 1 0,1-1 0,0 1 0,-1 0 0,1-1 0,1 1 0,-1-1 0,0 1 0,1 0 0,-1-1 0,1 1 0,0-1 0,-1 1 0,1-1 0,0 1 0,1-1 0,-1 0 0,0 0 0,1 1 1,-1-1-1,1 0 0,0 0 0,0-1 0,0 1 0,0 0 0,0 0 0,0-1 0,0 1 0,0-1 0,1 0 0,-1 0 0,0 0 0,1 0 0,1 0-17,40 2-2591,-30-6-2616,-1-4-5299,-5 2-2962</inkml:trace>
  <inkml:trace contextRef="#ctx0" brushRef="#br0" timeOffset="1250.496">591 1 14343,'6'53'13354,"10"25"-9752,0 6-3828,-14-81-1930,1-10-9840,-2 5 8644,1-4-10201</inkml:trace>
  <inkml:trace contextRef="#ctx0" brushRef="#br0" timeOffset="1691.162">754 77 11653,'-2'3'7688,"-1"1"-3320,-12 10-2274,8-7-935,-53 39 2021,88-30-1916,28 11-262,-36-7-3420,-18-19-3331,0 0-2519,0-1-7689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8:11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12 10965,'-9'-6'8772,"-5"4"-4732,-26 12-1525,38-10-2488,1 0 0,-1 0 0,1 0 0,0 1 0,-1-1 0,1 0 1,0 1-1,0-1 0,-1 1 0,1 0 0,0-1 0,0 1 0,0 0 0,0 0 0,0 0 0,0 0 0,0 0 0,0 0 0,0 0 1,0 0-1,0 0 0,1 0 0,-1 1 0,0-1 0,1 0 0,-1 0 0,1 1 0,-1-1 0,1 0 0,0 1 0,0-1 0,-1 0 0,1 1 1,0-1-1,0 1 0,0-1 0,1 0 0,-1 1 0,0-1 0,0 0 0,1 1 0,-1-1 0,1 0 0,-1 1 0,1-1 0,0 0 0,-1 0 1,1 0-1,0 0 0,0 1 0,0-1 0,0 0 0,0 0 0,0-1 0,0 1 0,0 0 0,0 0 0,0 0 0,0-1 0,1 1 1,0 0-29,1 0 10,59 34 812,-61-35-804,0 1 0,0 0 0,0-1 0,0 1 0,0 0-1,0 0 1,0 0 0,0 0 0,0 0 0,0 0 0,0 0-1,-1 0 1,1 0 0,0 0 0,-1 0 0,1 0 0,-1 0-1,1 1 1,-1-1 0,0 0 0,1 0 0,-1 1 0,0-1-1,0 0 1,0 1 0,0-1 0,0 0 0,0 1 0,0-1-1,0 0 1,-1 0 0,1 1 0,0-1 0,-1 0 0,1 0-1,-1 1 1,1-1 0,-1 0 0,0 0 0,0 0 0,1 0 0,-1 0-1,0 0 1,0 0 0,0 0 0,0 0 0,0-1 0,-1 2-17,-53 8 496,25-25-3962,28 3-2062,4 5-3278,1 1-3456</inkml:trace>
  <inkml:trace contextRef="#ctx0" brushRef="#br0" timeOffset="421.776">204 4 12918,'17'-4'7449,"-4"6"-3472,14 32-1533,16 84-2228,-46-148-1184,1 27 1015,1 0 0,-1 0 0,0 1 0,0-1 0,0 1 0,0-1 0,-1 1 0,1 0 0,0 0 0,-1 0 0,0 0 0,1 0 0,-1 1 0,0-1 1,0 1-1,0 0 0,0 0 0,0 0 0,-1 0 0,1 0 0,0 1 0,0-1 0,0 1 0,-1 0 0,1 0 0,0 0 0,0 0 0,-1 1 0,1-1 0,0 1 0,0 0 0,0 0 0,0 0 0,0 0 0,0 1 0,0-1 0,0 1 0,-2 1-47,4-2 41,-1-1 0,1 1-1,0-1 1,-1 1-1,1 0 1,0-1 0,-1 1-1,1 0 1,0 0 0,0 0-1,0 0 1,0 0-1,0 0 1,0 0 0,0 1-1,0-1 1,0 0-1,0 0 1,1 1 0,-1-1-1,0 0 1,1 1-1,-1-1 1,1 1 0,0-1-1,-1 1 1,1-1 0,0 1-1,0-1 1,0 1-1,0-1 1,0 1 0,0-1-1,1 1 1,-1-1-1,0 1 1,1-1 0,-1 0-1,1 1 1,0-1-1,-1 1 1,1-1 0,0 0-1,0 0 1,0 1 0,0-1-1,0 0 1,0 0-1,0 0 1,0 0 0,0 0-1,0 0 1,1-1-1,-1 1 1,0 0 0,1-1-1,-1 1 1,1-1 0,-1 1-1,0-1 1,1 1-1,-1-1 1,2 0-41,53-8-3038,-25-14-6037,-12 9 120,-9 5-343</inkml:trace>
  <inkml:trace contextRef="#ctx0" brushRef="#br0" timeOffset="986.304">372 45 10789,'7'4'9133,"1"30"-5572,2 49 307,2-106-3569,-8 1-210,-4 16-134,1 0 0,-1-1 0,1 1 0,0 0 1,1 0-1,0 0 0,0 1 0,0-1 0,1 0 0,-1 1 0,1-1 0,1 1 0,-1 0 0,1 0 0,0 0 0,3-2 45,-6 7 4,1 0 0,0 0 0,0 1 0,-1-1-1,1 1 1,0 0 0,0-1 0,-1 1 0,1 0-1,-1 0 1,1 0 0,-1 0 0,1 0 0,-1 1-1,0-1 1,0 0 0,1 1 0,-1-1 0,0 0 0,0 1-1,0 0 1,0-1 0,-1 1 0,1-1 0,0 1-1,-1 0 1,1 0 0,-1-1 0,0 1 0,1 0-1,-1 0 1,0 0 0,0-1 0,0 1 0,0 0-1,0 0 1,-1 0 0,1-1-4,2 9 159,18 64 1458,-5-102-1387,16-60-785,-30 87 595,1 1 0,-1 0 0,1 0 0,-1 0 0,1 1 0,-1-1 0,1 0 0,-1 0 0,1 1 1,-1-1-1,1 1 0,-1-1 0,1 1 0,-1 0 0,1 0 0,-1 0 0,0-1 0,0 1 0,1 0 0,-1 0 0,0 1 0,0-1 1,0 0-1,0 0 0,0 0 0,-1 1 0,1-1 0,0 1 0,0-1 0,-1 0 0,1 1 0,-1-1 0,0 1 0,1-1 0,-1 1 1,0 0-1,0-1 0,0 1 0,0-1 0,0 1 0,0 0-40,2 3 206,14 77 493,-8-89-13545,-7 6 8697,3-5-10004</inkml:trace>
  <inkml:trace contextRef="#ctx0" brushRef="#br0" timeOffset="1376.837">696 120 11637,'12'-1'4915,"25"-3"1007,8-18-3366,-45 20-2499,1 1 0,-1-1 0,0 0 0,1 1 0,-1-1 0,0 0 0,0 1 0,0-1 0,0 1 0,-1-1 0,1 0 0,0 1 0,-1-1 0,1 1 0,-1-1 0,1 1 0,-1-1 0,0 1 0,0-1 0,0 1 0,0-1 0,0 1 0,0 0 0,0 0 0,0 0 0,0 0 0,0-1 0,-1 1 0,1 1 0,0-1 0,-1 0 0,1 0 0,-1 0 0,1 1 0,-1-1 0,1 1 0,-1-1 0,0 1 0,1 0 0,-1 0 0,1-1 0,-1 1 0,0 0 0,1 0 0,-1 1 0,0-1 0,1 0 0,-1 0 0,1 1 0,-1-1 0,1 1 0,-1 0 0,1-1 0,-1 1-1,1 0 1,-1 0 0,1 0 0,0 0 0,-1 0 0,1 0 0,0 1-57,-3 3 181,1 0 1,1 1-1,-1 0 0,1 0 0,0 0 0,0 0 0,1 0 0,0 0 0,0 0 0,0 0 0,1 0 0,0 1 0,0 2-181,0-7-12,1 0 0,-1 1-1,0-1 1,1 0 0,-1 1-1,1-1 1,0 0 0,0 0-1,0 0 1,0 1 0,0-1-1,0 0 1,1 0 0,-1-1-1,1 1 1,-1 0 0,1 0-1,0-1 1,-1 1 0,1-1-1,0 1 1,0-1 0,0 0-1,0 0 1,0 0 0,1 0 0,-1 0-1,0 0 1,0-1 0,1 1-1,-1-1 1,0 1 0,1-1-1,-1 0 1,0 0 0,1 0 12,26-4-2643,-20 2-1477,1-1-4039,1 0-7320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8:09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10101,'4'31'12205,"3"12"-7602,13 111-4137,-19-164-452,1-1-1,0 1 0,1 0 1,0 0-1,1 0 0,0 0 1,0 1-1,1 0 0,0-1 1,1 2-1,0-1 0,4-4-13,-9 12 2,0 0 0,0 0 0,1 1 0,-1-1 0,0 0-1,1 1 1,-1-1 0,0 0 0,1 1 0,-1 0 0,1-1 0,-1 1 0,1 0-1,-1 0 1,1 0 0,-1 0 0,1 0 0,-1 0 0,1 0 0,-1 0 0,1 1-1,-1-1 1,0 0 0,1 1 0,-1-1 0,1 1 0,-1 0 0,0 0-1,0-1 1,1 1 0,-1 0 0,0 0 0,0 0 0,0 0 0,0 0 0,0 0-1,0 1 1,0-1 0,0 0 0,0 0 0,-1 1 0,1-1 0,-1 0 0,1 1-1,-1-1 1,1 1-2,21 69 485,-18-10-816,-3-84-16247,1 13 5397</inkml:trace>
  <inkml:trace contextRef="#ctx0" brushRef="#br0" timeOffset="437.397">254 98 11173,'45'-9'11605,"-13"37"-7537,2 67-4273,-31-83 616,4 20-1600,-62-104-29,53 70 1296,1 1-1,-1-1 1,1 1 0,-1-1-1,0 1 1,1 0 0,-1 0-1,0 0 1,0 0 0,0 0-1,0 0 1,0 0 0,0 1-1,0-1 1,0 1 0,0-1-1,-1 1 1,1 0 0,0 0-1,0 0 1,0 0 0,0 0-1,0 1 1,-1-1 0,1 1-1,0-1 1,0 1 0,0 0-1,0-1 1,0 1 0,0 0-1,1 0 1,-1 1 0,0-1-1,0 0 1,1 1 0,-1-1-1,1 1 1,-2 1-78,2-1 97,-1 0 1,1 0-1,0 0 1,0 0-1,0 1 1,0-1-1,0 0 1,0 1-1,1-1 1,-1 1-1,1-1 1,0 0-1,0 1 1,0-1-1,0 1 1,0-1-1,0 1 1,1-1-1,-1 1 1,1-1-1,0 1 0,-1-1 1,1 0-1,0 0 1,0 1-1,1-1 1,-1 0-1,0 0 1,1 0-1,0 1-97,-1-2-14,1 1-1,-1-1 0,0 1 0,1-1 1,-1 0-1,1 0 0,0 1 1,-1-1-1,1 0 0,0 0 0,0-1 1,-1 1-1,1 0 0,0 0 1,0-1-1,0 0 0,0 1 0,0-1 1,0 0-1,0 0 0,0 0 1,0 0-1,0 0 0,0 0 0,0 0 1,0-1-1,0 1 0,0-1 0,-1 0 1,1 1-1,0-1 0,0 0 1,0 0-1,-1 0 0,1 0 0,-1-1 1,2 0 14,32-43-5809,-15 14-7343,-11 21 2075</inkml:trace>
  <inkml:trace contextRef="#ctx0" brushRef="#br0" timeOffset="745.656">430 128 10469,'15'5'9016,"-3"8"-4081,11 46-2278,-17-39-1204,-5-20-1432,-1-1-1,0 1 0,1-1 1,-1 1-1,0-1 0,1 1 1,-1-1-1,1 1 0,-1 0 1,1-1-1,-1 1 0,1 0 1,-1-1-1,1 1 0,0 0 1,-1 0-1,1-1 0,-1 1 1,1 0-1,0 0 0,-1 0 1,1 0-1,-1 0 0,1 0 1,0 0-1,-1 0 0,1 0 1,0 0-1,-1 0 0,1 0 1,-1 1-1,1-1 0,0 0 1,-1 0-1,1 1 0,-1-1 1,1 0-1,-1 1 0,1-1 1,-1 0-1,1 1 0,-1-1 1,1 1-1,-1-1 0,0 1 1,1-1-1,-1 1 0,0-1 1,1 1-1,-1-1 0,0 1 1,0 0-1,1-1 0,-1 1 1,0-1-1,0 1 0,0 0 1,0-1-21,37-103-555,-27 82-3144,1 1-3450,-7 15 76,-1 2-4145</inkml:trace>
  <inkml:trace contextRef="#ctx0" brushRef="#br0" timeOffset="1167.814">631 147 10485,'32'9'11290,"7"-18"-8062,-38 8-3222,1 1-1,-1-1 1,1 1-1,-1-1 1,1 0-1,-1 0 1,0 0-1,1 0 1,-1 1-1,0-2 1,0 1-1,0 0 1,0 0-1,0 0 1,0 0 0,0-1-1,0 1 1,0-1-1,0 1 1,-1 0-1,1-1 1,-1 1-1,1-1 1,-1 1-1,1-1 1,-1 0-1,0 1 1,0-1-1,0 1 1,0-1-1,0 0 1,0 1 0,0-1-1,0 1 1,-1-1-1,1 1 1,-1-1-1,1 0 1,-1 1-1,0 0 1,1-1-1,-1 1 1,-1-2-6,1 2 29,-1 0-1,1 0 1,-1 0 0,1 0 0,-1 0 0,0 1-1,0-1 1,1 0 0,-1 1 0,0-1-1,0 1 1,0 0 0,1 0 0,-1-1 0,0 1-1,0 0 1,0 1 0,0-1 0,0 0-1,1 0 1,-1 1 0,0-1 0,0 1 0,1 0-1,-1-1 1,0 1 0,0 0 0,1 0 0,-1 0-1,1 0 1,-1 0 0,1 1 0,0-1-1,-1 0 1,1 1 0,0-1 0,0 1 0,0-1-1,0 1 1,0-1 0,0 1 0,0 0-1,1-1 1,-1 1 0,1 0 0,-1 0 0,1 1-29,-3 0 119,1 0 1,0 0 0,1 0-1,-1 1 1,1-1 0,-1 1-1,1-1 1,0 1 0,0 0-1,0-1 1,1 1 0,-1 0-1,1 0 1,0-1 0,0 1-1,1 0 1,-1 0 0,1-1-1,-1 1 1,1 0 0,0-1 0,1 1-1,-1-1 1,1 1 0,-1-1-1,1 0 1,0 1 0,0-1-1,0 0 1,1 0 0,-1-1-1,1 1 1,0 0 0,0-1-1,0 0 1,0 1 0,0-1-1,0 0 1,0-1 0,1 1 0,-1 0-1,1-1 1,2 1-120,36-4-3323,-29-2-1723,1-2-3892,-1-2-5479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8:07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9828,'7'10'7871,"-2"2"-3502,4 30-1986,-7-25-977,33 182 1788,-37-205-3329,1-1 0,0 1-1,0-1 1,1 1 0,-1-1 0,1 0 0,1 0 0,-1 1 0,1-1 0,1 1 0,-1-1 0,1 1 0,0-1 0,0 1 0,1 0 0,0 0 0,0 0 0,0 0 0,1 1 0,0-1 0,0 1 135,0 4 4,0 1-1,0 0 1,0 0 0,-1 0 0,1 1 0,0-1 0,0 1-1,0 0 1,-1 0 0,1 0 0,0 0 0,-1 1 0,0 0-1,1 0 1,-1 0 0,0 0 0,0 0 0,0 0 0,0 1 0,0 0-1,0-1 1,-1 1 0,1 0 0,-1 0 0,2 3-4,-2-3 77,1-1 1,-1 0 0,0 1 0,0-1-1,0 1 1,0 0 0,0 0-1,0 0 1,-1 0 0,0 0 0,1 0-1,-1 0 1,0 0 0,-1 0 0,1 1-1,0-1 1,-1 0 0,0 1-1,0-1 1,0 0 0,0 1 0,0-1-1,-1 0 1,0 0 0,1 1-1,-1-1 1,0 0 0,-1 0 0,1 0-1,0 0 1,-1 0 0,0 0-1,0 0 1,1 0 0,-2-1 0,1 1-1,0-1 1,0 0 0,-1 1 0,0-1-1,1 0 1,-1 0 0,0-1-1,0 1 1,0-1 0,0 1 0,0-1-1,0 0 1,0 0 0,-1 0-1,1-1 1,0 1 0,-2-1-78,-41-16-619,41 1-4133,7-4-6509,2 9-2521</inkml:trace>
  <inkml:trace contextRef="#ctx0" brushRef="#br0" timeOffset="421.772">328 134 9108,'-10'3'9006,"0"5"-3872,-23 48-1271,33-53-3853,-1 1-1,1-1 1,0 0-1,0 1 1,0-1-1,0 0 1,1 0-1,-1 1 1,1-1-1,0 0 1,0 0-1,0 1 1,0-1-1,1 0 1,-1 0-1,1 0 1,0-1-1,-1 1 1,1 0 0,1-1-1,-1 1 1,0-1-1,1 0 1,-1 1-1,1-1 1,0 0-1,-1-1 1,1 1-1,0 0 1,0-1-1,0 0 1,0 0-1,1 1 1,-1-2-1,0 1 1,0 0-1,1-1 1,-1 0-1,0 1 1,1-1-1,-1-1 1,0 1 0,1 0-1,-1-1 1,0 1-1,0-1 1,1 0-1,-1 0 1,0-1-1,0 1 1,0-1-10,0 1-17,0 0 0,0-1 1,0 1-1,-1-1 0,1 0 1,0 0-1,-1 0 0,1 0 0,-1-1 1,0 1-1,0 0 0,0-1 1,0 0-1,0 0 0,0 1 1,-1-1-1,1 0 0,-1 0 1,0 0-1,0 0 0,0-1 1,0 1-1,-1 0 0,1 0 1,-1-1-1,0 1 0,0 0 0,0 0 1,0-1-1,-1 1 0,1 0 1,-1 0-1,0 0 0,0-1 1,0 1-1,0 0 0,0 0 1,-1 0-1,1 1 0,-1-1 1,0 0-1,0 0 0,0 1 0,0 0 1,-1-1-1,1 1 0,-1 0 1,1 0-1,-1 0 0,0 0 1,1 0-1,-1 1 0,0 0 1,0-1-1,0 1 0,0 0 1,-1 0-1,1 1 0,-3-1 17,5 0-214,-25-3-95,11 5-7091,15 0 282,-1 0-4437</inkml:trace>
  <inkml:trace contextRef="#ctx0" brushRef="#br0" timeOffset="648.799">516 73 11685,'12'30'8617,"-1"0"-4778,8 62-2232,-15-48-4272,-6-43-1907,1-1-3107,0-3-3137</inkml:trace>
  <inkml:trace contextRef="#ctx0" brushRef="#br0" timeOffset="914.334">485 179 11413,'0'-1'3218,"1"-1"191,-1 0-1024,3-1-784,2 0-256,6 0-129,2 0-239,-1 1-257,1 1-320,-1 1-464,-5-1-464,0 0-769,1 0-415,-2-1-2210,3-1-2753,-1 0-5795</inkml:trace>
  <inkml:trace contextRef="#ctx0" brushRef="#br0" timeOffset="1715.137">650 54 12102,'3'7'9103,"0"13"-7807,-2-16-200,24 139 3917,-12-108-4548,2-91-588,4 6-274,-18 49 396,-1 1 1,1-1-1,-1 0 0,1 0 0,0 0 0,-1 0 1,1 1-1,0-1 0,0 0 0,0 1 0,-1-1 0,1 1 1,0-1-1,0 1 0,0-1 0,0 1 0,0 0 1,0-1-1,0 1 0,0 0 0,0 0 0,0 0 1,0-1-1,0 1 0,0 0 0,0 0 0,0 1 0,0-1 1,0 0-1,0 0 0,0 0 0,0 1 0,0-1 1,0 0-1,0 1 0,0-1 0,0 1 0,-1-1 1,1 1-1,0 0 0,0-1 0,0 1 0,-1 0 0,1 0 1,0-1-1,-1 1 0,1 1 1,3 2 98,0 1-1,0 0 0,-1 0 1,0 0-1,0 0 1,0 0-1,-1 1 1,0 0-1,0-1 1,0 1-1,-1 0 1,0 0-1,0 0 1,0 3-98,1 11-5250,-2 1-5928,0-21-2260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29:50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59 11349,'28'-33'10183,"-26"31"-9925,0-1 0,0 1 0,1 0 0,-1 0-1,1 0 1,-1 1 0,1-1 0,0 1 0,0-1-1,-1 1 1,1 0 0,0 0 0,0 0 0,0 0 0,0 1-1,0-1 1,1 1 0,-1 0 0,2 0-258,0-1 20,0 1-1,1 0 1,-1 1 0,0-1 0,0 1-1,0 0 1,0 1 0,0-1 0,0 1 0,0 0-1,0 0 1,0 0 0,-1 1 0,1 0 0,-1 0-1,0 0 1,0 0 0,0 0 0,0 1 0,0 0-1,-1 0 1,0 0 0,0 0 0,2 4-20,2 5-6,0-1 0,-2 1 0,1 0 0,-2 0 0,0 0 0,0 1 0,-1-1 0,-1 1 0,0 0 0,-1 0 0,-1 0 0,0 0 6,0-18-79,-1 0 0,0 1 0,0-1 0,-1 0 0,1 0 0,-1 0 0,0 1 0,0-1 0,0 1 0,0-1 0,-1 1 0,1 0 0,-1 0 0,0 0 0,0 0 0,0 1 0,0-1 0,-1 1 0,1 0 0,-1 0 0,1 0 0,-1 0 0,0 1 0,1-1 0,-1 1 0,0 0 0,0 0 0,-3 0 79,-3-1 2,7 1 91,0-1-1,1 1 0,-1 0 1,0 0-1,0 0 0,0 0 1,0 0-1,0 1 1,1 0-1,-1-1 0,0 1 1,0 0-1,0 0 1,0 0-1,0 1 0,0-1 1,0 1-1,0 0 1,0 0-1,0 0 0,0 0 1,1 0-1,-1 0 1,0 1-1,1-1 0,-1 1 1,1 0-1,0 0 1,0 0-1,-1 0 0,1 0 1,0 0-1,1 1 1,-1-1-1,0 1 0,1-1 1,-1 1-1,1-1 1,0 1-1,0 0 0,0 0 1,0 0-1,0 2-92,1-2 15,0 0 1,0 0-1,0 0 0,0 0 1,1 0-1,-1-1 0,1 1 0,0 0 1,0 0-1,0 0 0,0-1 1,0 1-1,1 0 0,-1-1 0,1 0 1,0 1-1,0-1 0,0 0 1,0 0-1,0 0 0,0 0 0,0 0 1,1 0-1,-1 0 0,1-1 0,-1 1 1,1-1-1,-1 0 0,1 0 1,0 0-1,0 0 0,0 0 0,0-1 1,-1 1-1,1-1 0,0 0 1,0 0-1,0 0 0,0 0 0,0 0 1,0-1-1,0 1 0,0-1 1,-1 0-1,1 0 0,0 0 0,0 0 1,-1-1-16,46-24-2487,-23 2-2331,3-2-6830,-15 16 1286</inkml:trace>
  <inkml:trace contextRef="#ctx0" brushRef="#br0" timeOffset="390.539">333 24 9845,'7'26'10575,"-3"1"-6928,7 28-2060,43 21-319,-52-74-1279,0 0 0,0-1 0,0 1 0,1-1 0,-1 1 0,0-1 0,1 0 0,-1 0 0,1 0 0,-1 0 0,1 0 1,0 0-1,-1-1 0,1 1 0,0-1 0,-1 0 0,1 0 0,0 0 0,-1 0 0,1 0 0,0-1 0,-1 1 0,1-1 1,0 0-1,-1 0 0,1 0 0,-1 0 0,1 0 0,-1 0 0,0-1 0,1 1 0,1-2 11,2-4-249,1 1-1,-1-1 1,0 0-1,-1-1 1,1 1-1,-2-1 0,1 0 1,-1-1-1,0 1 1,-1-1-1,0 1 1,0-1-1,1-8 250,5-12-331,-9 30 366,1-1-1,-1 0 0,0 1 1,0-1-1,1 0 1,-1 1-1,1-1 1,-1 0-1,0 0 0,1 1 1,-1-1-1,1 0 1,-1 0-1,0 0 1,1 0-1,-1 0 0,1 0 1,-1 1-1,1-1 1,-1 0-1,0 0 1,1 0-1,-1 0 0,1-1 1,-1 1-1,1 0 1,-1 0-1,1 0 1,-1 0-1,0 0 0,1 0 1,-1-1-1,1 1 1,-1 0-1,0 0 0,1-1 1,-1 1-1,0 0 1,1-1-1,-1 1 1,0 0-1,1-1 0,-1 1 1,0 0-1,0-1 1,0 1-1,1-1 1,-1 1-1,0-1-34,7 44 1656,3 276 2847,11-278-5378,-3-75-16493,-11 15 4784</inkml:trace>
  <inkml:trace contextRef="#ctx0" brushRef="#br0" timeOffset="859.178">737 159 9364,'25'-1'8116,"2"-1"-3818,-21 2-4222,0 0 0,0-1 0,0 0 0,0 0 0,-1-1 1,1 1-1,0-1 0,-1 0 0,1-1 0,-1 0 0,1 1 0,-1-2 0,0 1 0,-1 0 1,1-1-1,0 0 0,-1 0 0,0-1 0,3-3-76,-6 5 34,0 1 0,0-1 0,-1 0 0,1 1-1,-1-1 1,0 0 0,1 0 0,-1 1 0,0-1 0,-1 0 0,1 0 0,0 0 0,-1 1 0,0-1-1,1 0 1,-1 1 0,0-1 0,-1 1 0,1-1 0,0 1 0,-1-1 0,1 1 0,-1 0 0,0 0 0,1 0-1,-1 0 1,0 0 0,-1 0 0,1 0 0,0 0 0,0 1 0,-1-1 0,1 1 0,-1 0 0,1 0-1,-1 0 1,1 0 0,-1 0 0,0 1 0,0-1 0,-1 0-34,0 2 148,0-1 1,0 1-1,0 0 1,0 0-1,0 0 1,0 0-1,1 1 0,-1 0 1,0-1-1,1 1 1,-1 0-1,1 1 1,0-1-1,0 1 0,0-1 1,0 1-1,0 0 1,1 0-1,-1 0 1,1 1-1,0-1 1,-1 1-1,2-1 0,-1 1 1,0 0-1,1-1 1,0 1-1,-1 4-148,-1 1 187,1 0 1,1 0-1,0 0 0,0 0 0,1 0 0,0 0 1,0 0-1,1 0 0,0 0 0,1 0 1,0 0-1,2 5-187,-4-13 14,1 1 1,-1 0-1,1-1 1,-1 1-1,1-1 0,0 1 1,0-1-1,0 1 1,0-1-1,0 0 1,0 0-1,0 1 1,0-1-1,0 0 0,1 0 1,-1 0-1,0 0 1,1 0-1,-1 0 1,1 0-1,-1-1 0,1 1 1,-1-1-1,1 1 1,0-1-1,-1 1 1,1-1-1,0 0 0,-1 0 1,1 0-1,0 0 1,-1 0-1,1 0 1,0 0-1,-1 0 0,2-1-14,60-28-3793,-35 14-2215,-5 8-4919,-11 5 135</inkml:trace>
  <inkml:trace contextRef="#ctx0" brushRef="#br0" timeOffset="1191.819">1005 219 9893,'8'-1'10035,"1"-29"-6181,-9 30-3774,3-49 2626,14-47-127,-16 95-2645,-1 0 1,1 0-1,0 0 0,-1 1 1,1-1-1,0 0 1,0 0-1,0 0 0,0 1 1,0-1-1,0 0 1,0 1-1,0-1 0,0 0 1,0 1-1,0 0 1,0-1-1,0 1 1,0 0-1,0-1 0,1 1 1,-1 0-1,0 0 1,0 0-1,0 0 0,1 0 1,-1 0-1,0 0 1,0 1-1,0-1 1,0 0-1,0 1 0,1-1 1,-1 1-1,0-1 1,0 1-1,0-1 0,0 1 1,0 0-1,0 0 66,13 9-5009,-2 2-4433,-6-6-2614</inkml:trace>
  <inkml:trace contextRef="#ctx0" brushRef="#br0" timeOffset="1769.768">1259 22 7844,'3'-17'10416,"-14"16"-4559,-18 18-2457,28-15-3367,0 0 0,0 0 1,1 0-1,-1 0 0,1 0 1,-1 0-1,1 0 1,0 1-1,0-1 0,0 0 1,0 0-1,0 0 0,0 1 1,0-1-1,1 0 0,-1 0 1,1 0-1,0 0 0,0 0 1,-1 0-1,1 0 1,1 0-1,-1 0 0,0 0 1,0-1-1,1 1 0,-1 0 1,1-1-1,-1 1 0,1-1 1,0 0-1,-1 1 1,1-1-1,0 0 0,0 0 1,1 0-34,13 16 58,-10-9-40,-2-5 18,-1 1 0,1-1 0,-1 0 0,0 1 0,0 0 0,0 0 0,-1 0 1,1 0-1,-1 0 0,0 0 0,0 1 0,-1-1 0,1 1 0,-1 0 0,0-1 0,0 1 0,0 0 1,-1-1-1,0 1 0,0 0 0,0 0 0,0-1 0,-1 1 0,0 0 0,-1 4-36,0-7 12,0 0 0,-1-1-1,1 1 1,-1-1 0,1 1-1,-1-1 1,1 0 0,-1 0-1,1 0 1,-1 0-1,0 0 1,0-1 0,0 1-1,1-1 1,-1 0 0,0 0-1,0 0 1,0 0 0,1-1-1,-1 1 1,0 0 0,0-1-1,1 0 1,-1 0 0,0 0-1,1 0 1,-2-1-12,-42-22-3532,37 15-1167,6 0-3088,1-1-6190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8:17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17064,'1'3'4434,"0"0"80,-1 0-1153,1-1-2112,0-1-705,0-1-128,0 0-111,0-1-145,-1-1-176,2-1-128,-3 0-433,0 0-1264,-1-1-2753,1 0-3585,-1 2-8501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8:16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2 208 11061,'21'1'6592,"4"-3"-3283,-23 2-3252,0 0-1,0 0 1,-1 0-1,1 0 1,0 0-1,-1-1 1,1 1-1,0-1 1,-1 1 0,1-1-1,-1 1 1,1-1-1,0 0 1,-1 0-1,0 0 1,1 0-1,-1 0 1,0 0-1,1 0 1,-1 0 0,0-1-1,0 1 1,0 0-1,0-1 1,0 1-1,0-1 1,0 1-1,-1-1 1,1 1 0,0-1-1,-1 0 1,0 1-1,1-1 1,-1 0-1,0 1 1,0-1-1,0 0 1,0 0-1,0 1 1,0-1-57,-1 0 77,0 0 0,0 1 0,0-1 1,0 1-1,0-1 0,0 1 0,0-1 0,-1 1 0,1 0 1,-1 0-1,1-1 0,-1 1 0,1 0 0,-1 0 0,0 1 1,1-1-1,-1 0 0,0 0 0,0 1 0,0-1 0,1 1 1,-1 0-1,0-1 0,0 1 0,0 0 0,0 0 0,0 0 1,0 1-1,0-1 0,1 0 0,-1 1 0,0-1 0,0 1 1,0-1-1,1 1 0,-1 0 0,0 0 0,1 0 0,-1 0 1,0 0-1,1 0 0,0 0 0,-1 1 0,1-1 0,0 0 0,-1 1 1,1-1-1,0 1 0,0-1 0,0 1 0,0 0 0,0 1-77,-2 4 262,1 1-1,1-1 0,-1 1 0,1-1 0,0 1 0,1 0 0,-1-1 0,2 1 0,-1 0 0,1-1 0,2 7-261,-3-12 17,0 1 0,1-1 0,0 0 0,-1 0 0,1 0 0,0 0 0,0 0 0,1 0 0,-1 0 0,0 0 0,1 0 0,-1 0 0,1 0 0,-1-1 0,1 1 0,0-1 0,-1 1 0,1-1 0,0 0 0,0 0 0,0 0 0,0 0 0,1 0 0,-1 0 0,0 0 0,0-1 0,0 1 0,1-1 0,-1 1 0,0-1 0,1 0 0,-1 0 0,0 0 0,0 0 0,1-1-1,-1 1 1,0-1 0,0 1 0,1-1 0,0 0-17,37-18-3946,-28 9-1455,-1 0-4471,-5 2-1680</inkml:trace>
  <inkml:trace contextRef="#ctx0" brushRef="#br0" timeOffset="265.557">196 59 13686,'-2'26'8740,"3"2"-4098,15 56-3555,-7-43-325,-8-34-1719,7 24 901,-3-24-5109,3-3-5835,-4-4-723</inkml:trace>
  <inkml:trace contextRef="#ctx0" brushRef="#br0" timeOffset="473.834">404 152 11397,'-9'-12'10700,"-6"8"-5851,-31 24-2448,43-15-2304,1-1 0,-1 0 0,1 1 0,0 0 0,0-1 1,1 1-1,-1 0 0,1 0 0,0 0 0,0 0 0,1 0 0,0 0 1,-1 0-1,2 0 0,-1 0 0,1 0 0,-1 0-97,1-3-25,-1 1 0,1-1-1,-1 0 1,1 0 0,-1 0-1,1 0 1,0-1 0,0 1 0,0 0-1,0 0 1,0 0 0,1-1 0,-1 1-1,0 0 1,1-1 0,-1 0-1,1 1 1,0-1 0,-1 0 0,1 0-1,0 1 1,0-1 0,0-1-1,0 1 1,0 0 0,0 0 0,0-1-1,0 1 1,0-1 0,0 0 0,0 1-1,0-1 1,0 0 0,0 0-1,0-1 1,0 1 0,0 0 0,0-1-1,1 1 1,0-1 25,40-34-7998,-29-1-4640,-10 22 3303</inkml:trace>
  <inkml:trace contextRef="#ctx0" brushRef="#br0" timeOffset="709.47">435 1 12534,'-2'1'7715,"2"4"-3378,2 25-742,30 210 980,-16-195-4932,-14-56-6467,-1 3-4448,0 3-3015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8:15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246 98 8660,'-11'-48'13027,"-27"17"-8450,30 28-4455,0 0 1,0 0 0,0 1 0,0 0 0,0 0 0,0 1 0,0 0 0,-1 0 0,1 1-1,-1 0 1,-2 1-123,9-1 11,-1 1 0,1 0-1,0 0 1,-1 0-1,1 0 1,0 0 0,0 1-1,-1-1 1,1 0 0,0 1-1,0 0 1,1 0-1,-1-1 1,0 1 0,1 0-1,-1 0 1,1 0 0,-1 1-1,1-1 1,0 0 0,0 0-1,0 1 1,0-1-1,0 1 1,1-1 0,-1 1-1,1-1 1,0 1 0,-1 1-11,0 76 228,30 124 913,-36-210-9737,5 2 371,-1-1-4231</inkml:trace>
  <inkml:trace contextRef="#ctx0" brushRef="#br0" timeOffset="249.94">0 259 9652,'4'-8'9997,"5"3"-5179,28 0-3784,-30 4 181,34 0-66,-16 1-3702,-13-1-2108,1-1-3302,-4 0-4709</inkml:trace>
  <inkml:trace contextRef="#ctx0" brushRef="#br0" timeOffset="437.399">275 225 11301,'3'16'7835,"3"14"-1778,2 15-4707,-7-43-1115,0 5-4401,-2-11-7145,1 1 26</inkml:trace>
  <inkml:trace contextRef="#ctx0" brushRef="#br0" timeOffset="687.34">282 140 10661,'0'-3'2865,"1"2"65,1 1-1314,0 0-575,-1 2-257,2 0-272,0 2-512,1 0-512,0 1-2417,1 0-2434,0 0-6226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8:35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 12454,'12'25'8084,"-3"3"-4151,2 59-1194,-21-166-2182,9 76-491,0 0-1,1 0 1,-1 0 0,1-1-1,0 1 1,0 0-1,0 0 1,1-1-1,-1 1 1,1 0-1,0 0 1,-1 0 0,2 0-1,-1-1 1,0 1-1,0 1 1,1-1-1,0 0 1,-1 0-1,1 1 1,0-1 0,1 1-1,-1-1 1,0 1-1,1 0 1,-1 0-1,1 0 1,0 0-1,-1 0 1,1 1 0,0-1-1,0 1 1,0 0-1,0 0 1,1-1-66,47 5-864,-34 0-3622,-1 2-5611,-6 0-4502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8:34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40 9845,'-4'-19'8832,"-8"7"-3415,-25 3-1754,33 9-3651,0 1-1,0-1 1,0 1 0,1-1-1,-1 1 1,0 0 0,0 0-1,1 1 1,-1-1-1,1 1 1,-1 0 0,1 0-1,0 0 1,0 0 0,-1 1-1,2-1 1,-1 1 0,0 0-1,-1 1-11,2 3 7,0 1 0,0 0 0,0-1 0,1 1 0,0 0 0,1 0 0,0-1 0,0 1 0,1 0 0,-1 0 0,2 0 0,-1-1 0,1 1 0,0 0 0,3 5-7,6 34 117,-4 51-224,-11-95-3041,2-4-823,0 0-3458,0-1-6100</inkml:trace>
  <inkml:trace contextRef="#ctx0" brushRef="#br0" timeOffset="265.551">1 181 14102,'0'-1'3842,"1"0"160,0 0-1617,3 1-656,1-1-480,0 1-353,2 0-304,2 1-224,-1 1-112,-1 0-159,2-1-113,-1 1-289,2-1-383,1 0-689,1 0-527,-2-1-2354,3 0-2978,-2 1-6482</inkml:trace>
  <inkml:trace contextRef="#ctx0" brushRef="#br0" timeOffset="658.651">267 156 11573,'-31'0'10340,"8"11"-4750,2 21-3217,19-28-2379,1 1 1,0-1-1,0 1 1,0-1-1,1 1 1,-1 0-1,1-1 1,0 1-1,1 0 1,-1-1-1,1 1 1,0 0-1,0-1 1,0 1-1,1-1 1,-1 1-1,1-1 1,0 0-1,1 1 6,-1-3-33,0 1-1,1 0 1,-1-1-1,1 0 1,0 1 0,-1-1-1,1 0 1,0-1-1,0 1 1,1 0 0,-1-1-1,0 0 1,0 1-1,1-1 1,-1-1 0,1 1-1,-1 0 1,1-1-1,-1 0 1,1 0 0,-1 0-1,1 0 1,-1 0-1,1-1 1,-1 0 0,1 1-1,-1-1 1,0 0-1,1-1 1,-1 1-1,0-1 1,0 1 0,0-1-1,0 0 1,0 0-1,0 0 1,-1-1 0,1 1-1,-1-1 1,1 1-1,-1-1 1,0 0 0,0 0-1,0 0 1,-1 0-1,1 0 1,-1 0 0,1-1-1,-1 1 1,0-3 33,1 2-7,-1 0 0,-1 0 0,1-1 0,0 1 0,-1 0 0,0 0 0,0-1 0,-1 1 0,1 0 0,-1 0 0,0-1 0,0 1 0,0 0 0,0 0 0,-1 0 0,0 0 0,0 0 0,0 1 0,0-1 0,0 0 0,-1 1 0,0 0 0,1-1 0,-1 1 0,-1 0 0,1 1 0,0-1 0,-1 0 0,0 1 7,-14 8-810,17-2-3633,5 1-5770,2-3-2203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8:39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 13190,'7'-10'9372,"2"-1"-4031,23-2-4033,-28 13-1290,0 1 1,0-1 0,0 1-1,1 0 1,-1 1 0,0-1-1,0 1 1,0 0 0,-1 0-1,1 0 1,0 0 0,-1 1-1,1-1 1,-1 1 0,0 0-1,0 0 1,0 0 0,0 1 0,-1-1-1,1 0 1,-1 1 0,0 0-1,0 0 1,0 0 0,-1-1-1,1 2-18,25 110 16,-22-82-36,-7-42-491,1 4 499,-1 1-1,1 0 0,-1-1 0,0 1 1,0 0-1,0 0 0,0 0 0,-1 0 0,0 1 1,1-1-1,-1 1 0,-1-1 0,1 1 1,0 0-1,-1 0 0,0 1 0,1-1 0,-1 1 1,0 0-1,0 0 0,-1 0 0,1 0 1,0 1-1,-1 0 0,1-1 0,0 2 0,-1-1 1,0 0-1,1 1 0,-1 0 0,1 0 1,-1 0-1,-1 1 13,5 0 67,-1 1 0,1-1 0,-1 0-1,1 1 1,-1-1 0,1 1 0,0 0 0,0-1 0,0 1 0,0 0 0,0 0 0,0-1 0,0 1 0,0 0-1,1 0 1,-1 0 0,1 0 0,0 0 0,-1 0 0,1 0 0,0 0 0,0 0 0,0 0 0,1 0-1,-1 0 1,0 0 0,1 0 0,-1 0 0,1 0 0,0 0 0,-1 0 0,1 0 0,0-1 0,0 1 0,0 0-1,1 0 1,-1-1 0,0 1 0,1-1 0,-1 1 0,1-1 0,-1 0 0,1 0 0,-1 1 0,1-1 0,0 0-1,0 0 1,0-1 0,-1 1 0,1 0 0,1 0-67,48-8-3947,-36 0-1170,0-1-3336,0-1-6186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8:41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14807,'7'12'8744,"-1"3"-3874,3 37-2202,-6-34-1636,20 164-527,-24-187-7040,-1-3-3730,0 0-5545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8:47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0 103 11269,'2'2'11004,"30"4"-7809,-21-8-2973,1 0 0,-1 0 0,-1-1 0,1-1 0,0 0-1,-1-1 1,0 1 0,0-2 0,0 0 0,5-3-222,-14 8-2,0 1 0,-1-1 0,1 1 0,0-1 0,0 0 0,0 1 0,0-1 0,0 0 0,-1 1 0,1-1 0,0 0 0,-1 0 0,1 0 0,0 0 0,-1 0 0,1 1 0,-1-1 0,0 0 0,1 0 0,-1 0 0,0 0 0,1-1 0,-1 1 0,0 0-1,0 0 1,0 0 0,0 0 0,0 0 0,0 0 0,0 0 0,0 0 0,-1 0 0,1 0 0,0 0 0,-1 0 0,1 0 0,0 0 0,-1 0 0,0 0 0,1 0 0,-1 0 0,1 0 0,-1 1 0,0-1 0,0 0 0,1 0 0,-1 1 0,0-1 0,0 0 2,-50-18 1,48 18 35,0 1-1,0 0 1,0 1 0,0-1 0,0 0 0,0 1 0,0 0 0,0-1 0,1 1 0,-1 0 0,0 1 0,0-1 0,1 0-1,-1 1 1,1 0 0,-1-1 0,1 1 0,0 0 0,0 0 0,0 0 0,0 0 0,0 1 0,0-1 0,0 1 0,1-1 0,-1 1-1,1-1 1,0 1 0,0 0 0,0 0 0,0-1 0,0 1 0,1 0 0,-1 0 0,1 0 0,0 0 0,0 0 0,0 0-1,0 0 1,0 0 0,1 1-36,-2-1 53,0 1-1,1 0 1,-1 0 0,1-1-1,0 1 1,0 0-1,0 0 1,0-1-1,1 1 1,0 0-1,0-1 1,0 1-1,0 0 1,0-1 0,1 1-1,-1-1 1,1 0-1,0 1 1,0-1-1,0 0 1,1 0-1,-1 0 1,1-1 0,-1 1-1,1-1 1,0 1-1,0-1 1,0 0-1,0 0 1,1 0-1,-1 0 1,0-1-1,1 1 1,0-1 0,-1 0-1,1 0 1,-1 0-1,1-1 1,0 1-1,0-1 1,-1 0-1,1 0 1,3-1-53,51-22-3056,-41 10-2293,-3-3-5207,-5 4-1788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8:50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121 124 10709,'-10'-14'9946,"-6"6"-4667,11 8-5145,0-1-1,-1 1 1,1 0 0,0 0 0,-1 0-1,1 1 1,0 0 0,0 0 0,-1 0 0,1 1-1,0 0 1,0 0 0,1 0 0,-1 0-1,0 1 1,0 0-134,4-2 1,1-1 0,-1 1 0,0-1 0,1 1 0,-1 0 0,1-1 0,-1 1 0,1 0 0,0 0 0,-1-1 0,1 1 0,0 0 0,-1 0 0,1 0 0,0-1 0,0 1 0,0 0 0,0 0 0,0 0 0,0 0 0,0 0 0,0-1 0,0 1 0,0 0 0,0 0 0,0 0 0,1 0 0,-1-1 0,0 1 0,1 0 0,-1 0 0,0-1 1,1 1-1,-1 0 0,1 0 0,-1-1 0,1 1 0,0-1 0,-1 1 0,1 0 0,0-1 0,-1 1 0,1-1 0,0 0 0,0 1 0,0-1-1,39 25 24,-35-23-23,58 44 823,-62-45-806,0 0 0,0 0 1,0 0-1,0 0 0,0 0 0,0 1 1,0-1-1,0 0 0,-1 1 0,1-1 1,0 0-1,-1 1 0,1-1 0,-1 1 1,0-1-1,1 1 0,-1-1 0,0 1 1,0-1-1,0 1 0,0-1 0,0 1 1,0-1-1,-1 1 0,1-1 0,0 1 1,-1-1-1,1 0 0,-1 1 0,1-1 0,-1 1 1,0-1-1,0 0 0,1 0 0,-1 1 1,0-1-1,0 0 0,0 0 0,0 0 1,-1 0-1,1 0 0,0 0 0,0 0 1,-1 0-1,1-1 0,0 1 0,-1 0 1,0-1-19,-52 14 877,32-19-3018,10-5-3360,6-6-4833,5 7-2397</inkml:trace>
  <inkml:trace contextRef="#ctx0" brushRef="#br0" timeOffset="328.084">239 12 10085,'13'32'11951,"-2"2"-6503,11 70-3318,-17-39-3969,-10-64-3129,1-2-4347,1-1-4161</inkml:trace>
  <inkml:trace contextRef="#ctx0" brushRef="#br0" timeOffset="609.674">218 158 12278,'6'0'6470,"3"0"406,2 0-3593,40 5-4300,-29-3-3405,-7-4-6352,-6 0-1904</inkml:trace>
  <inkml:trace contextRef="#ctx0" brushRef="#br0" timeOffset="859.625">402 130 10629,'5'21'9213,"0"2"-4540,18 57-1434,-16-145-2759,-7 62-505,0 0 0,1 0-1,0 0 1,-1 0 0,1 0 0,0 0-1,0 0 1,1 0 0,-1 1 0,1-1-1,-1 0 1,1 1 0,0 0-1,0-1 1,0 1 0,0 0 0,0 0-1,1 0 1,-1 0 0,0 0 0,1 1-1,1-2 26,29 0-7722,-16 4-2910,-7-1 1324</inkml:trace>
  <inkml:trace contextRef="#ctx0" brushRef="#br0" timeOffset="1093.943">599 120 15063,'12'47'11332,"-12"-43"-11236,1 0 0,0-1 0,0 1 0,1-1 0,-1 1 1,1-1-1,0 0 0,0 0 0,0 1 0,0-1 0,0-1 1,1 1-1,-1 0 0,1 0 0,0-1 0,0 0 1,0 1-1,0-1 0,0 0 0,0-1 0,1 1 0,-1 0 1,1-1-1,-1 0 0,1 0 0,-1 0 0,1 0 1,0-1-1,-1 1 0,1-1 0,1 0-96,-2-2 45,-1-1 0,0 0 0,0 0-1,0 0 1,0 0 0,0 0 0,-1 0 0,1 0 0,-1 0-1,0-1 1,0 1 0,0-1 0,-1 1 0,1 0-1,-1-1 1,1 0 0,-1 1 0,0-1 0,-1 1 0,1-1-1,-1-1-44,1-4 41,0-5-133,6-31-3324,-2 43-124,1 2-6383,0 1-3448</inkml:trace>
  <inkml:trace contextRef="#ctx0" brushRef="#br0" timeOffset="1359.494">881 86 11397,'-18'-8'12711,"2"23"-8676,-3 27-2570,18-40-1425,-1-1 1,1 1-1,0 0 0,0 0 0,1 0 0,-1 0 0,0 0 1,1 0-1,-1 0 0,1 0 0,-1 0 0,1 0 0,0 1 1,0-1-1,0 0 0,0 0 0,0 0 0,1 0 0,-1 0 1,1 0-1,-1 0 0,1 0 0,0 0 0,0 0 0,0 0 1,0 0-1,0 0 0,0 0 0,0-1 0,1 1 0,-1 0 1,1-1-1,-1 1 0,1-1 0,-1 0 0,1 0 0,0 1 1,0-1-1,0 0 0,-1 0 0,1 0 0,0-1 0,0 1 1,0 0-1,1-1 0,-1 0 0,0 1 0,0-1 0,0 0 1,0 0-1,0 0 0,0 0 0,0 0 0,2-1-40,-3 0-44,40-15-5742,-15 2-9113,-16 9 3867</inkml:trace>
  <inkml:trace contextRef="#ctx0" brushRef="#br0" timeOffset="1718.789">1050 1 14086,'2'32'7741,"2"-2"-3399,20 58-1246,-17-64-2235,7 47-957,-23-75-12276,7 3 8027,-2-2-8952</inkml:trace>
  <inkml:trace contextRef="#ctx0" brushRef="#br0" timeOffset="1921.874">1000 151 14343,'2'-1'8543,"2"-1"-4442,14-6-3111,-16 6 246,162-35 2289,-150 32-3935,-5 1-4786,-1 0-9170,-5 2 1616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8:49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90 13078,'24'1'7662,"8"0"-3169,17-6-2963,-47 5-1536,0-1 1,0 1-1,0-1 1,0 1 0,0-1-1,0 0 1,0 0 0,0 0-1,0 0 1,0 0 0,-1 0-1,1-1 1,0 1-1,-1-1 1,1 1 0,-1-1-1,0 1 1,1-1 0,-1 0-1,0 0 1,0 0 0,0 1-1,0-1 1,0 0-1,-1 0 1,1 0 0,-1-1-1,1 1 1,-1 0 0,0 0-1,1 0 1,-1 0 0,-1-2 5,1 3-2,0-1 1,0 1 0,0-1 0,0 1 0,-1-1 0,1 1 0,-1-1 0,1 1-1,-1 0 1,1-1 0,-1 1 0,0 0 0,0 0 0,1-1 0,-1 1 0,0 0 0,0 0-1,0 0 1,-1 0 0,1 0 0,0 0 0,0 0 0,0 1 0,-1-1 0,1 0-1,0 1 1,-1-1 0,1 1 0,-1-1 0,1 1 0,-1-1 0,1 1 0,0 0 0,-1 0-1,1 0 1,-1 0 0,1 0 0,-1 0 0,1 0 0,-1 1 0,0-1 1,-56 27 1782,55-22-1625,0-1 0,1 0 0,0 1-1,0 0 1,0-1 0,1 1 0,-1 0 0,1 0-1,1 0 1,-1 0 0,0 0 0,1 0-1,0 0 1,1 0 0,-1 0 0,1 0 0,0 0-1,0 0 1,0 0 0,1 1-157,27 35-206,22-36-3692,-38-12 343,-2-3-6555,-4-2-3563</inkml:trace>
  <inkml:trace contextRef="#ctx0" brushRef="#br0" timeOffset="391.086">229 44 12438,'12'18'8126,"-4"4"-4671,4 48-2684,-11-64-192,4 16 648,-1-37 86,9-83 148,-12 95-1396,0 0 0,0 0 1,1 0-1,-1 0 0,0 0 1,1 1-1,0-1 0,0 0 1,0 1-1,0-1 0,0 1 1,0 0-1,1 0 1,-1 0-1,1 0 0,-1 0 1,1 0-1,0 1 0,-1-1 1,1 1-1,0 0 0,0 0 1,0 0-1,0 0 1,1 0-1,-1 1 0,0 0 1,0-1-1,2 1-65,76 19 115,-52-2-6700,-27-14 2155,0 0-3367,-1 0-4755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29:48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11685,'16'27'10078,"0"2"-6012,27 42-5649,-42-70 1159,2 2-1542,-2-4-1926,0-2-3593,1-5-2978</inkml:trace>
  <inkml:trace contextRef="#ctx0" brushRef="#br0" timeOffset="218.39">129 0 12982,'19'25'10452,"-3"2"-5706,11 63-6365,-25-85-818,-2-4-1304,0-1-4084,0-3-4717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8:48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0 118 13190,'5'35'11177,"-2"-1"-6867,6 40-3144,-6-68-3460,-1-5-2388,0-2-4579,-1-1-4329</inkml:trace>
  <inkml:trace contextRef="#ctx0" brushRef="#br0" timeOffset="1">21 48 11077,'0'-3'2737,"0"2"49,0 1-1362,2 3-703,-1 0-385,1 0-464,1 1-2433,0 1-2514,1-2-6226</inkml:trace>
  <inkml:trace contextRef="#ctx0" brushRef="#br0" timeOffset="281.192">147 20 13350,'17'37'11251,"-6"4"-6393,-4 85-7266,-7-124 2380,0 0-635,0 4-2477,-2-2-7242,1-3-2440</inkml:trace>
  <inkml:trace contextRef="#ctx0" brushRef="#br0" timeOffset="578.012">107 131 13286,'0'-5'9071,"5"1"-4069,41-3-1995,-11 4-4395,-24 0-3203,1-2-5504,-3 2-4181</inkml:trace>
  <inkml:trace contextRef="#ctx0" brushRef="#br0" timeOffset="769.526">293 1 13366,'10'48'11433,"-4"27"-7694,0-9-2287,2-25-644,-3-70-923,-4 20 3,-1 0 0,1 0 0,1 0 0,0 0 0,0 0 0,0 0 0,1 0 0,1 1 0,0 0 0,0-1 0,3-3 112,-7 11 10,1 1 0,-1-1 0,1 1 0,-1-1 1,1 0-1,0 1 0,-1-1 0,1 1 0,-1-1 0,1 1 0,0 0 0,0-1 1,-1 1-1,1 0 0,0-1 0,0 1 0,-1 0 0,1 0 0,0 0 1,0 0-1,0 0 0,-1 0 0,1 0 0,0 0 0,0 0 0,0 0 1,-1 0-1,1 0 0,0 0 0,0 1 0,0-1 0,-1 0 0,1 1 1,0-1-1,-1 1 0,1-1 0,0 0 0,-1 1 0,1 0 0,0-1 0,-1 1 1,1-1-1,-1 1 0,1 0 0,-1-1 0,0 1 0,1 0 0,-1-1 1,1 1-1,-1 0 0,0 0-10,14 40 1185,-14-7-695,0-1-993,4-14-3958,-4-18 68,0-2-4017,1-2-5450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8:46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11381,'-1'9'9829,"0"38"-6865,34 162 1014,-25-169-3333,-2-66-533,-5 10-111,-1 5 1,1 0 0,0 0 0,0 0 0,1 1 0,1-1 0,0 1 0,0 0 0,1-1 0,4-7-2,-7 17 0,0 0 0,0 0 1,1-1-1,-1 1 0,0 1 0,1-1 1,-1 0-1,0 0 0,1 0 0,-1 1 0,1-1 1,-1 1-1,1-1 0,-1 1 0,1 0 1,-1-1-1,1 1 0,0 0 0,-1 0 1,1 0-1,-1 0 0,1 0 0,0 1 1,-1-1-1,1 0 0,-1 1 0,1-1 0,-1 1 1,1-1-1,-1 1 0,0 0 0,1 0 1,-1 0-1,0 0 0,1 0 0,-1 0 1,0 0-1,0 0 0,0 0 0,0 0 1,0 1-1,0-1 0,0 0 0,-1 1 0,1-1 1,0 1-1,-1-1 0,1 1 0,-1-1 1,1 1-1,-1-1 0,0 1 0,0-1 1,1 1-1,-1 0 0,0-1 0,-1 2 0,19 108-432,-6-102-3764,3-17-8504,-7 2 1103</inkml:trace>
  <inkml:trace contextRef="#ctx0" brushRef="#br0" timeOffset="359.294">271 171 12310,'-26'22'10957,"17"8"-6349,9-27-4590,0-1 1,0 1-1,0 0 0,0 0 0,1-1 1,-1 1-1,1 0 0,0-1 0,0 1 1,0-1-1,0 1 0,0-1 0,1 1 1,-1-1-1,1 0 0,0 1 0,-1-1 1,1 0-1,0 0 0,0 0 0,0-1 1,1 1-1,-1 0 0,0-1 0,1 1 1,-1-1-1,1 0 0,-1 0 0,1 0 1,-1 0-1,1 0 0,0-1 0,-1 1 1,2-1-19,-1 1-8,1-1 1,-1 1-1,0-1 1,1 0-1,-1 0 1,1 0-1,-1-1 1,1 1-1,-1-1 1,1 0-1,-1 0 1,0 0-1,1 0 1,-1-1-1,0 1 1,0-1-1,0 0 1,0 0-1,0 0 1,-1 0-1,1 0 1,-1-1-1,1 1 1,-1-1-1,0 0 1,0 1-1,0-1 1,0 0-1,0 0 1,-1-1-1,1 1 1,-1 0-1,0 0 1,0-1-1,0 1 1,-1 0-1,1-1 1,-1 1-1,1-1 1,-1 1-1,0-1 1,-1 1-1,1-1 1,-1 1-1,1-1 1,-1 1-1,0 0 1,-1-3 7,-1 2-53,0 1 1,0 0 0,0 0-1,0 0 1,0 0 0,-1 0 0,1 1-1,-1-1 1,1 1 0,-1 0-1,0 0 1,0 1 0,0-1-1,0 1 1,0 0 0,-1 0 0,1 0-1,0 1 1,0-1 0,-1 1-1,1 0 1,0 0 0,-1 1 0,1-1-1,-4 2 53,3 3-2763,5-4-1581,0-1-3686,1 1-3645</inkml:trace>
  <inkml:trace contextRef="#ctx0" brushRef="#br0" timeOffset="546.762">443 33 12086,'7'12'8189,"-2"2"-3449,7 33-1907,-6-21-1505,3 15-609,28 64-1665,-25-97-3904,-2-10-7150,-4 0-83</inkml:trace>
  <inkml:trace contextRef="#ctx0" brushRef="#br0" timeOffset="859.214">703 138 13158,'-4'-8'9011,"-5"5"-4048,-42 29-1654,49-24-3283,0-1 1,0 1 0,0 0-1,0 0 1,1 0 0,-1 0-1,0 0 1,1 0 0,0 0-1,0 0 1,-1 1 0,1-1-1,1 1 1,-1-1 0,0 0-1,1 1 1,-1 0 0,1-1 0,-1 1-1,1-1 1,0 1 0,0-1-1,1 1 1,-1 0 0,0-1-1,1 1 1,0-1 0,-1 1-1,1-1 1,0 0 0,0 1-1,0-1 1,1 0 0,-1 0-1,1 1 1,-1-1 0,1 0-1,0-1 1,-1 1 0,1 0-1,0 0 1,0-1 0,0 1-1,0-1 1,1 1 0,-1-1 0,0 0-1,1 0 1,-1 0 0,1 0-1,-1-1 1,1 1 0,-1-1-1,1 1 1,-1-1-27,36-13-4650,-26-28-11282,-11 38 14400,1-13-8246</inkml:trace>
  <inkml:trace contextRef="#ctx0" brushRef="#br0" timeOffset="1077.887">721 3 13446,'-1'2'8171,"1"4"-4347,3 14-2448,-3-18-274,22 111 3114,8-2-6375,-29-105-1422,-1-5-612,0 1-3581,0-1-6638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8:44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10533,'0'0'8441,"1"10"-3754,17 75-1376,3 7-2723,-21-52-4812,0-40 3926,-1 3-3134,0-3-4254,-2-1-4218</inkml:trace>
  <inkml:trace contextRef="#ctx0" brushRef="#br0" timeOffset="546.689">1 153 13030,'2'-5'9768,"6"0"-5662,25-3-4391,-30 7 1108,64-9-1915,18-5-9843,-102 26 18497,7 8-3342,10-16-4146,-1 0 1,0 0-1,1 0 0,-1 0 1,1 0-1,0 0 1,0 0-1,0 0 0,0 0 1,1 0-1,-1 0 0,1 0 1,0 0-1,0 0 1,0 0-1,0-1 0,0 1 1,1 0-1,-1 0 0,1-1 1,0 1-1,-1-1 1,1 0-1,1 1 0,-1-1 1,0 0-1,0 0 0,1 0 1,-1-1-1,1 1 1,-1-1-1,1 1 0,0-1 1,2 1-75,0-2 0,0 0 0,1-1 1,-1 1-1,0-1 0,0 0 1,0-1-1,0 1 0,0-1 1,0 0-1,0 0 1,-1-1-1,1 1 0,-1-1 1,2-2-1,-4 4 0,0 0 0,-1 0 1,1 0-1,-1 0 0,1-1 1,-1 1-1,0 0 0,1-1 1,-1 0-1,0 1 0,0-1 1,0 0-1,0 1 1,0-1-1,-1 0 0,1 0 1,0 0-1,-1 0 0,1 1 1,-1-1-1,0 0 0,0 0 1,0 0-1,0 0 0,0 0 1,0 0-1,0 0 0,-1 0 1,1 0-1,0 0 0,-1 0 1,0 0-1,0 1 1,1-1-1,-1 0 0,0 0 1,0 1-1,0-1 0,-1 0 0,-1-2-49,0 1 0,0-1-1,0 0 1,0 1 0,-1 0-1,1 0 1,-1 0-1,0 0 1,0 1 0,0-1-1,0 1 1,0 0 0,-1 0-1,1 0 1,-1 1 0,1 0-1,-1 0 1,-4-1 49,5 5-2084,2 2-9494,1-1-3600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8:42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22 9732,'0'-17'11252,"-18"13"-6341,-22 11-2169,-8 23-1386,48-29-1352,-1 0-1,0-1 1,0 1 0,1 0-1,-1 0 1,1 0-1,-1 0 1,1 0 0,-1 0-1,1 0 1,0 0 0,-1 0-1,1 0 1,0 0-1,0 0 1,0 0 0,-1 0-1,1 0 1,1 0-1,-1 0 1,0 1 0,0-1-1,0 0 1,0 0 0,1 0-1,-1 0 1,0 0-1,1 0 1,-1 0 0,1 0-1,-1-1 1,1 1-1,0 0 1,-1 0 0,1 0-1,0 0 1,0-1-1,-1 1 1,1 0 0,0-1-1,0 1 1,0 0 0,0-1-1,0 0 1,0 1-1,0-1 1,0 1 0,0-1-1,0 0 1,1 0-4,24 11-9,36 18-34,-61-27 46,0-1-1,0 0 1,0 0-1,0 0 1,0 0-1,0 1 1,0-1 0,0 1-1,0-1 1,-1 1-1,1-1 1,0 1-1,-1-1 1,1 1-1,-1-1 1,0 1 0,0-1-1,1 1 1,-1 0-1,0-1 1,0 1-1,0 0 1,-1-1-1,1 1 1,0-1 0,-1 1-1,1 0 1,-1-1-1,1 1 1,-1-1-1,0 1 1,0-1-1,1 0 1,-1 1-1,0-1 1,0 0 0,-1 0-1,1 1-2,-3 2-39,-1-1 0,0 1 0,0-1 0,0 0 1,0 0-1,0-1 0,0 1 0,-1-1 0,1 0 0,-1-1 0,1 1 0,-1-1 0,0-1 0,0 1 0,0-1 0,1 1 1,-6-2 38,-2-4-4400,9-4-7186,4 0-1970</inkml:trace>
  <inkml:trace contextRef="#ctx0" brushRef="#br0" timeOffset="265.538">207 68 10933,'22'29'11109,"-8"7"-5214,-2 86-3061,-12-106-2412,-3-2-2705,1-13-2721,-2-6-4623,1-1-4636</inkml:trace>
  <inkml:trace contextRef="#ctx0" brushRef="#br0" timeOffset="515.491">203 57 10933,'28'-28'11063,"7"18"-5826,-30 10-5162,-1 0 0,1 0-1,-1 1 1,0 0 0,1 0-1,-1 0 1,0 0 0,1 1 0,-1-1-1,0 1 1,0 0 0,0 1 0,0-1-1,-1 0 1,1 1 0,-1 0-1,1 0 1,-1 0 0,0 1 0,0-1-1,-1 1 1,1-1 0,-1 1 0,2 2-75,-4-3 51,1 1 1,-1-1 0,0 1-1,1-1 1,-2 0 0,1 1 0,0-1-1,-1 1 1,1-1 0,-1 0-1,0 1 1,0-1 0,0 0-1,-1 0 1,1 0 0,-1 0 0,0 0-1,0 0 1,0 0 0,0 0-1,0-1 1,-1 1 0,1-1-1,-1 0 1,1 0 0,-1 0 0,0 0-1,0 0 1,0 0 0,0-1-1,0 1 1,0-1 0,-1 0-1,1 0 1,0 0 0,-1-1-1,-2 1-51,-13-7-3114,17 0-2072,3-2-4548,1 1-3155</inkml:trace>
  <inkml:trace contextRef="#ctx0" brushRef="#br0" timeOffset="1015.362">417 20 13638,'43'-13'11852,"-2"33"-8742,-36-17-3046,0 2 0,0-1 0,0 1 0,0-1 0,0 1 0,-1 1 0,0-1 0,0 0 0,-1 1 0,1 0 0,-1 0 0,-1 0 0,1 0 0,-1 1 0,0-1 0,0 1 0,-1-1 0,1 3-64,2 11 224,-7-25-296,1-1-40,0 2 89,0 0-1,0-1 1,0 1-1,-1 0 1,0 0-1,0 1 0,0-1 1,0 0-1,-1 1 1,1 0-1,-1 0 1,0 0-1,0 0 1,0 1-1,0-1 0,0 1 1,-1 0-1,1 0 1,0 1-1,-1-1 1,0 1-1,1 0 1,-1 0-1,0 1 1,0-1-1,1 1 0,-1 0 1,0 1-1,0-1 24,3 2 85,0 0 1,0 1-1,0-1 0,0 0 0,0 1 0,0 0 0,1-1 1,-1 1-1,1 0 0,0 0 0,0-1 0,0 1 1,0 0-1,1 0 0,-1 0 0,1 0 0,-1 0 0,1 1 1,0-1-1,0 0 0,1 0 0,-1 0 0,1 0 0,-1 0 1,1 0-1,0 0 0,0 0 0,0-1 0,1 1 0,-1 0 1,1 0-1,-1-1 0,1 1 0,0-1 0,0 0 0,0 1 1,0-1-1,0 0 0,3 2-85,-1-3-54,-1-1 1,1 1 0,-1-1-1,1 1 1,0-1-1,-1 0 1,1-1-1,-1 1 1,1 0 0,0-1-1,-1 0 1,1 0-1,-1 0 1,0 0-1,1-1 1,-1 1 0,0-1-1,0 0 1,0 0-1,2-1 54,19-13-3066,-2-1-3994,-11 8-300,2 0-6500</inkml:trace>
  <inkml:trace contextRef="#ctx0" brushRef="#br0" timeOffset="1280.925">739 28 13190,'-20'-1'10328,"4"4"-5470,14-2-4745,1 0-1,-1 0 1,0 0-1,1 0 1,-1 0-1,1 0 1,-1 0-1,1 0 1,0 1-1,0-1 1,-1 1 0,1-1-1,0 1 1,0-1-1,1 1 1,-1 0-1,0-1 1,0 1-1,1 0 1,-1 0-1,1 0 1,0-1-1,-1 1 1,1 0-1,0 0 1,0 0-1,0 0-112,0 2 68,0-1-1,0 1 0,0-1 0,1 0 1,-1 1-1,1-1 0,0 0 1,0 1-1,0-1 0,0 0 0,1 0 1,-1 0-1,1 0 0,0 0 0,0 0 1,0 0-1,0-1 0,0 1 0,1-1 1,-1 1-1,1-1 0,-1 0 1,3 1-68,-4-2-74,1-1 1,-1 1 0,1 0-1,0-1 1,0 0 0,-1 1 0,1-1-1,0 0 1,0 0 0,-1 1 0,1-1-1,0-1 1,0 1 0,0 0-1,-1 0 1,1-1 0,0 1 0,0-1-1,-1 1 1,1-1 0,0 0 0,-1 0-1,1 0 1,-1 0 0,1 0 0,-1 0-1,0 0 1,1 0 0,-1-1-1,0 1 74,17-17-8518,-10 9-1585,-2 3-2023</inkml:trace>
  <inkml:trace contextRef="#ctx0" brushRef="#br0" timeOffset="1688.644">881 78 11669,'29'-2'9636,"4"-8"-6068,-31 9-3509,-1 1-1,0 0 1,1-1 0,-1 0 0,0 1-1,1-1 1,-1 0 0,0 0 0,0 0-1,0 1 1,0-1 0,0 0 0,0-1-1,0 1 1,0 0 0,0 0 0,0 0-1,0 0 1,-1-1 0,1 1 0,0 0-1,-1-1 1,0 1 0,1-1 0,-1 1-1,0 0 1,1-1 0,-1 1 0,0-1 0,0 1-1,0-1 1,0 1 0,-1-1 0,1 1-1,0-1 1,0 1 0,-1 0 0,1-1-1,-1 1 1,0 0 0,1-1-59,-1 1 59,0 0-1,1 0 1,-1 0 0,0-1-1,0 1 1,1 1 0,-1-1-1,0 0 1,0 0 0,0 0-1,0 0 1,0 1 0,-1-1-1,1 0 1,0 1 0,0-1 0,0 1-1,0-1 1,-1 1 0,1 0-1,0-1 1,0 1 0,-1 0-1,1 0 1,0 0 0,-1 0-1,1 0 1,0 0 0,-1 0-1,1 1 1,0-1 0,0 0 0,-1 1-1,1-1 1,0 1 0,0-1-1,0 1 1,0 0 0,0-1-1,0 1 1,0 0 0,0 0-1,0 0 1,-1 0-59,-35 47 2252,36-45-2229,0 0-1,0 0 1,0 0 0,1 0 0,-1 1-1,1-1 1,0 0 0,0 0-1,0 1 1,0-1 0,0 0 0,1 0-1,0 0 1,-1 0 0,1 1-1,0-1 1,1 0 0,-1 0 0,0-1-1,1 1 1,0 0 0,-1 0-1,1-1 1,0 1 0,1-1 0,-1 0-1,0 1 1,1-1 0,-1 0-1,1 0 1,0-1 0,-1 1 0,1 0-1,0-1 1,0 0 0,0 0-1,0 0 1,0 0-23,3 1-188,-1-1 1,1 1-1,0-1 0,-1-1 0,1 1 0,0-1 1,-1 0-1,1 0 0,0-1 0,-1 0 0,1 0 0,-1 0 1,1 0-1,0-1 188,12-5-5656,-6 1-2700,2-1-7966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8:40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95 100 11509,'-27'-15'10903,"-21"38"-6385,46-20-4438,-1 0 0,1 0 0,0 0 0,1 0 0,-1 1 0,1-1 0,-1 1 0,1-1 1,0 1-1,0-1 0,0 1 0,1 0 0,-1-1 0,1 1 0,0 0 0,0-1 0,1 1 1,-1 0-1,1-1 0,-1 1 0,1 0 0,0-1 0,0 1 0,1-1 0,-1 1 0,1-1 0,0 0 1,0 0-1,0 0 0,0 0 0,0 0 0,1 0 0,-1 0 0,1-1 0,0 1 0,0-1 0,0 0 1,0 0-1,0 0 0,1 1-80,-3-2-67,1-1 0,-1 1 0,0 0 1,0 0-1,1-1 0,-1 1 0,0 0 1,1-1-1,-1 0 0,1 1 0,-1-1 1,1 0-1,-1 0 0,1 1 0,-1-1 0,1 0 1,-1-1-1,0 1 0,1 0 0,-1 0 1,1-1-1,-1 1 0,1 0 0,-1-1 1,0 0-1,1 1 0,-1-1 0,0 0 0,1 1 1,-1-1-1,0 0 0,0 0 0,0 0 1,0 0-1,0-1 67,11-12-5261,-3-1-5005,-3 6-1988</inkml:trace>
  <inkml:trace contextRef="#ctx0" brushRef="#br0" timeOffset="296.807">198 1 12310,'1'30'9613,"1"0"-4322,2 6-3041,5 18-3158,-1 3 938,-7-55-176,-1 1-4456,-2-5-6686,1 0-1246</inkml:trace>
  <inkml:trace contextRef="#ctx0" brushRef="#br0" timeOffset="546.751">157 141 13702,'3'3'7588,"4"-2"-3784,19-2-2502,-21 0-355,25 1-560,10-1-4831,-14-7-8357,-16 2 2332</inkml:trace>
  <inkml:trace contextRef="#ctx0" brushRef="#br0" timeOffset="781.072">347 99 9380,'6'15'11449,"-2"11"-5976,3 10-3538,-6-34-1909,0 0 0,0 0 0,0 0 0,1 1 0,-1-1 0,0 0 1,1-1-1,-1 1 0,1 0 0,0 0 0,-1-1 0,1 1 0,0-1 0,0 1 0,0-1 0,0 0 0,0 0 1,0 0-1,1 0 0,-1 0 0,0 0 0,1 0 0,-1-1 0,0 0 0,1 1 0,-1-1 0,0 0 0,1 0 1,-1 0-1,1 0 0,-1 0 0,0-1 0,1 1 0,-1-1 0,0 0 0,1 0 0,-1 1 0,0-1 0,0-1 1,0 1-1,0 0 0,0 0 0,0-1 0,0 1 0,0-1 0,0 0 0,-1 0 0,1 1 0,-1-1 0,1 0 1,-1 0-1,0 0 0,0-1 0,0 1 0,0 0 0,0 0 0,0 0 0,-1-1 0,1 0-26,10-52 173,-5 17-5441,-5 34-69,1 3-1436,1 0-5782</inkml:trace>
  <inkml:trace contextRef="#ctx0" brushRef="#br0" timeOffset="1124.733">562 66 13702,'45'3'11270,"-16"23"-7232,1 60-5900,-17-38 2353,-14-52-1101,-9-19-1031,-33-16 4236,41 38-2530,1 0 1,-1 0-1,0 0 0,0 0 0,1 1 0,-1-1 0,0 1 0,0-1 0,0 1 0,0 0 0,1 0 0,-1 0 0,0 0 0,0 0 0,0 0 0,0 0 0,0 1 0,0-1 0,1 1 0,-1-1 0,0 1 0,0 0 0,1 0 0,-1 0 0,0-1 0,1 2 0,-1-1 0,1 0 0,-1 0 0,1 0 0,0 1 0,-1-1 0,1 1 0,0-1 0,0 1 1,0-1-1,0 1 0,0 0 0,1-1 0,-1 1 0,0 0 0,1 0 0,-1 0 0,1-1 0,0 1 0,-1 0 0,1 0 0,0 0 0,0 0 0,0 0 0,1 0 0,-1-1 0,0 1 0,1 0 0,-1 0 0,1 1-65,-1-1 21,0 0-1,0-1 1,0 1-1,0 0 1,0 0-1,1 0 1,-1-1-1,0 1 1,1 0-1,0 0 1,-1-1-1,1 1 1,0 0-1,0-1 1,0 1-1,0-1 1,0 1-1,0-1 0,0 0 1,0 1-1,0-1 1,1 0-1,-1 0 1,1 0-1,-1 0 1,1 0-1,-1 0 1,1 0-1,0 0 1,-1-1-1,1 1 1,0-1-1,0 1 1,-1-1-1,1 0 1,0 1-1,0-1 1,0 0-1,-1 0 1,1 0-1,2-1-20,38-30-4647,-26 5-2421,-7 11-1306,0 0-3986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8:36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128 117 10549,'-37'-17'10073,"2"22"-5202,31-2-4741,1-1 1,-1 0 0,0 1-1,1 0 1,-1 0 0,1 0-1,0 0 1,0 0 0,0 1 0,1-1-1,-1 1 1,1 0 0,0-1-1,0 1 1,0 1 0,0-1-1,1 0 1,-1 0 0,1 0-1,0 1 1,1-1 0,-1 1-1,1-1 1,0 2-131,0-2 28,0 0-1,0-1 1,0 1 0,1-1-1,-1 1 1,1-1-1,0 1 1,0-1 0,1 1-1,-1-1 1,1 0-1,-1 0 1,1 0 0,0 0-1,0 0 1,1 0-1,-1 0 1,0-1-1,1 1 1,0-1 0,0 0-1,-1 1 1,1-1-1,0 0 1,1-1 0,-1 1-1,0-1 1,0 1-1,1-1 1,-1 0 0,1 0-1,-1-1 1,1 1-1,-1-1 1,1 1 0,0-1-28,52-21-5057,-41 6-7015,-8 4-406</inkml:trace>
  <inkml:trace contextRef="#ctx0" brushRef="#br0" timeOffset="332.102">214 115 10149,'8'39'12592,"4"19"-8848,-3-11-2526,-2-133-547,-7 84-721,0 0 1,0-1-1,0 1 0,0-1 0,1 1 0,-1 0 0,1-1 0,-1 1 0,1 0 0,0 0 1,0-1-1,0 1 0,0 0 0,1 0 0,-1 0 0,0 0 0,1 0 0,-1 1 0,1-1 1,0 0-1,0 1 0,0-1 0,0 1 0,0 0 0,0-1 0,0 1 0,0 0 0,0 0 1,0 0-1,1 1 0,-1-1 0,0 1 0,1-1 0,-1 1 0,0 0 0,1-1 0,-1 1 1,1 0-1,-1 1 0,0-1 0,1 0 0,-1 1 0,0-1 0,1 1 0,1 1 50,10 6-4820,-6-1-5871,-4-3 89</inkml:trace>
  <inkml:trace contextRef="#ctx0" brushRef="#br0" timeOffset="738.265">407 166 11429,'18'2'7622,"2"-1"-3753,34-19-1858,-53 18-1995,-1-1 0,1 0-1,0 0 1,-1 0-1,1 0 1,-1 0-1,0 0 1,1 0-1,-1 0 1,0 0-1,0 0 1,1 0-1,-1 0 1,0 0 0,0 0-1,0 0 1,0 0-1,0-1 1,-1 1-1,1 0 1,0 0-1,0 0 1,-1 0-1,1 0 1,0 0 0,-1 0-1,1 0 1,-1 1-1,0-1 1,1 0-1,-1 0 1,0 0-1,1 0 1,-1 1-1,0-1 1,0 0-1,0 1 1,1-1 0,-1 0-1,0 1 1,0 0-1,0-1 1,0 1-1,0-1 1,0 1-1,0 0 1,0 0-1,0-1 1,-1 1 0,1 0-1,0 0 1,0 0-1,0 0 1,0 0-1,0 1 1,0-1-1,0 0 1,0 0-1,0 1 1,0-1 0,0 1-1,0-1 1,0 0-1,0 1 1,0 0-1,0-1 1,1 1-1,-1 0 1,0 0-16,-4 3 274,1 1 0,0 0 1,1 0-1,-1 0 0,1 0 0,0 1 0,1-1 1,-1 1-1,1 0 0,0 0 0,0 0 0,1 0 1,0 0-1,0 0 0,0 0 0,1 0 1,-1 0-1,2 0 0,-1 1 0,1-1 0,0 0 1,0 0-1,1 1-274,-1-5 16,0 0 0,0 0 0,1 0 0,-1 0 0,0 0 0,1-1 0,0 1 0,-1 0 1,1-1-1,0 1 0,0-1 0,0 0 0,0 0 0,0 0 0,0 0 0,0 0 0,0 0 0,0 0 0,0-1 1,1 1-1,-1-1 0,0 1 0,0-1 0,1 0 0,-1 0 0,0 0 0,1 0 0,-1-1 0,0 1 0,0 0 1,1-1-1,-1 0 0,0 1 0,0-1-16,25-9-5173,-5-2-8020,-11 2-1283</inkml:trace>
  <inkml:trace contextRef="#ctx0" brushRef="#br0" timeOffset="1390.612">631 113 9893,'17'-18'11548,"3"7"-6749,-17 10-4752,1 0 0,-1 0 1,1 1-1,-1-1 0,1 1 0,-1 0 0,1-1 1,0 2-1,-1-1 0,1 0 0,0 1 0,-1 0 1,1 0-1,-1 0 0,1 0 0,-1 0 1,0 1-1,2 0-47,1 3-103,0 1 0,-1-1 0,1 1 0,-1 0 0,0 1 1,-1-1-1,1 1 0,-1 0 0,-1 0 0,1 1 0,-1-1 1,0 1-1,-1-1 0,0 1 0,0 0 0,-1 0 0,0 0 0,0 0 1,-1 0-1,0 7 103,0-17-128,0-1 1,-1 1 0,0-1-1,1 1 1,-1-1-1,0 1 1,0-1-1,0 1 1,0 0 0,0 0-1,-1 0 1,1 0-1,-1-1 1,0 2-1,1-1 1,-1 0 0,0 0-1,0 1 1,0-1-1,0 1 1,-1-1 127,-81-29 2839,81 32-2746,1-1 0,0 1 0,0-1 0,0 1 1,0-1-1,0 1 0,0 0 0,0 0 0,0 0 1,0 0-1,0 1 0,1-1 0,-1 0 0,0 1 1,1-1-1,-1 1 0,1 0 0,0-1 0,-1 1 1,1 0-1,0 0 0,0 0 0,0 0 0,0 0 1,0 0-1,1 0 0,-1 0 0,1 0 1,-1 0-1,1 0 0,0 0 0,0 1 0,0-1 1,0 0-1,0 0 0,0 0 0,0 0 0,1 1 1,-1-1-1,1 0 0,0 0 0,0 0 0,0 0 1,0 0-1,0 0 0,0 0 0,0-1 0,0 1 1,1 0-1,-1-1 0,1 1 0,-1-1 0,1 1 1,0-1-1,-1 0 0,1 1 0,0-1 1,0 0-1,0 0 0,0 0 0,0-1 0,0 1 1,1 0-94,1-1-128,0 1 0,0-1 1,0 0-1,1 0 0,-1 0 1,0 0-1,0-1 0,0 0 1,0 0-1,0 0 0,0 0 0,-1 0 1,1-1-1,0 0 0,-1 0 1,1 0-1,-1 0 0,1-1 1,-1 1-1,0-1 0,2-2 128,15-19-5914,-3-3-5409,-10 12 190</inkml:trace>
  <inkml:trace contextRef="#ctx0" brushRef="#br0" timeOffset="1671.796">908 0 15239,'8'20'10950,"-3"16"-8574,-3-20-1343,19 137 63,-22-143-3603,-3-14-12786,1-2 2415</inkml:trace>
  <inkml:trace contextRef="#ctx0" brushRef="#br0" timeOffset="1828.068">869 127 13014,'6'-2'11843,"17"1"-7879,17 13-529,-21-5-6365,-8-4-3080,-1-2-4321,-4-1-2638</inkml:trace>
  <inkml:trace contextRef="#ctx0" brushRef="#br0" timeOffset="2062.328">1039 133 12086,'2'4'3681,"1"0"209,-1 2-1025,0 0-800,1 2-400,-2 0-384,2 1-369,-2 1-320,0 1-224,0 0-63,1 0-113,-1-2-304,0-1-353,0-3-799,0-4 816,-1-1-3826,0-3-3378,0-5-8019</inkml:trace>
  <inkml:trace contextRef="#ctx0" brushRef="#br0" timeOffset="2063.328">1051 39 12134,'2'0'2721,"2"0"16,0 1-1809,0 2-751,0 2 1968,0-1-4803,-1 0-2640,2 0-7572</inkml:trace>
  <inkml:trace contextRef="#ctx0" brushRef="#br0" timeOffset="2330.508">1143 170 11269,'6'24'6841,"10"25"994,-6-87-7395,-9 26-547,11-74 1231,-12 83-1109,1 1 0,0 0-1,-1 0 1,1 0 0,0 0 0,0 1 0,1-1-1,-1 0 1,0 0 0,0 0 0,1 1-1,-1-1 1,1 1 0,0-1 0,-1 1 0,1 0-1,0 0 1,0 0 0,0 0 0,0 0-1,0 0 1,0 0 0,0 0 0,0 1-1,0-1 1,0 1 0,0 0 0,0-1 0,1 1-1,-1 0 1,0 0 0,0 0 0,0 1-1,0-1 1,0 0 0,1 1 0,-1 0-15,2 2-1,-1-1-1,1 2 1,-1-1 0,0 0-1,0 0 1,-1 1 0,1 0 0,-1 0-1,1-1 1,-1 1 0,0 1-1,-1-1 1,1 0 0,-1 0 0,0 1-1,0-1 1,0 0 0,0 1 0,-1-1-1,0 1 1,0 2 1,2 5 43,0-3-1189,12 47 3156,-3-43-6861,3-9-7060,-9-4-140</inkml:trace>
  <inkml:trace contextRef="#ctx0" brushRef="#br0" timeOffset="2936.93">1508 108 12886,'-24'-12'8295,"-1"10"-3542,22 2-4643,0 1 0,1 0 0,-1 0 0,0-1-1,0 1 1,1 1 0,-1-1 0,1 0 0,-1 1-1,1-1 1,-1 1 0,1 0 0,0 0 0,0 0-1,0 0 1,0 0 0,0 0 0,1 1 0,-1-1-1,0 0 1,1 1 0,0 0 0,0-1 0,0 1-1,0 0 1,0-1 0,0 1 0,1 0 0,-1 0-1,1 0 1,0 0 0,0-1 0,0 1 0,0 0-1,0 0 1,0 0 0,1 0 0,0 0-1,0 0-108,-1-1-18,1 0 1,0 0 0,0 0 0,0 0 0,0 0-1,0 0 1,0-1 0,0 1 0,1 0 0,-1-1-1,1 1 1,-1-1 0,1 1 0,-1-1 0,1 0-1,0 0 1,0 0 0,0 0 0,-1 0 0,1 0 0,0 0-1,0 0 1,0-1 0,0 1 0,1-1 0,-1 0-1,0 1 1,0-1 0,0 0 0,0 0 0,0-1-1,0 1 1,0 0 0,0-1 0,0 1 0,2-1 16,1 0-427,0-1 1,0 1-1,-1-1 1,1 0 0,-1 0-1,1 0 1,-1 0-1,0-1 1,0 0-1,0 0 1,0 0 0,0 0-1,-1 0 1,1-1-1,1-2 427,9-25-694,-14 10 4715,7 66-1220,-1-23-2437,-1 1-1,-1-1 0,-1 1 0,-2 0 0,0 0 0,-1 0 0,-1 0 0,-1 0 1,-3 8-364,5-30 4,-1 1-1,0 0 1,1-1 0,-1 1 0,0-1 0,0 1 0,0-1 0,0 1 0,0-1 0,0 0 0,-1 1 0,1-1 0,0 0 0,-1 0 0,1 0-1,-1 0 1,1 0 0,-1 0 0,0 0 0,1-1 0,-1 1 0,0-1 0,1 1 0,-1-1 0,0 0 0,0 1 0,1-1 0,-1 0 0,0 0-1,0 0 1,1 0 0,-1-1 0,0 1 0,0 0 0,1-1 0,-1 1 0,0-1 0,1 0 0,-1 1 0,0-1 0,1 0 0,-1 0 0,0-1-4,-13-28-4081,15 28 3117,0-12-11862,2 6-2090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160" units="cm"/>
          <inkml:channel name="Y" type="integer" max="6772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8-09T18:08:23.9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23209 8519 0,'0'0'16,"0"0"-16,0 0 15,0 0 1,0 0-1,0 0-15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43:55.4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0 9012,'0'4'9320,"-1"1"-3660,-3 6-2016,-2 15-3579,-12 54 2056,14-69-2009,0 0 0,1 0-1,1 1 1,0-1 0,0 1 0,1 0-1,0-1 1,1 1 0,1 0-1,0 3-110,-1-12-3,0 1 1,0-1-1,0 0 1,0 1 0,0-1-1,1 0 1,-1 0 0,1 1-1,0-1 1,0 0-1,0 0 1,0 0 0,1 0-1,-1 0 1,1 0 0,0 0-1,0-1 1,0 1 0,0-1-1,0 1 1,0-1-1,1 0 1,-1 0 0,1 0-1,0 0 1,-1 0 0,1 0-1,0-1 1,0 0-1,0 1 1,0-1 0,1 0-1,-1 0 1,0-1 0,0 1-1,0-1 1,1 1 0,-1-1-1,0 0 1,1-1-1,-1 1 2,1 0-38,1-1 0,-1 0 0,0 0-1,0-1 1,0 1 0,0-1-1,0 0 1,0 0 0,-1 0 0,1 0-1,0-1 1,-1 0 0,0 1-1,0-1 1,0 0 0,0-1 0,0 1-1,0-1 1,-1 1 0,0-1-1,0 1 1,0-1 0,0 0 0,0 0-1,-1 0 1,0 0 0,1-1-1,-2 1 1,1 0 0,0 0 0,-1-1-1,0 1 1,0 0 0,0-1-1,-1 1 1,1 0 0,-2-4 38,-1 5 76,0 0 0,0 1 0,0-1 0,-1 1 0,1 0 0,-1 0-1,0 0 1,1 0 0,-1 1 0,0 0 0,0 0 0,0 0 0,0 0 0,0 0 0,0 1 0,0 0 0,0-1 0,0 2 0,0-1 0,0 0 0,0 1 0,0 0 0,0 0 0,0 0 0,0 0 0,0 1-1,0-1 1,1 1 0,-1 0 0,1 0 0,-1 1 0,1-1-76,-1 0-329,-11 6 853,14-14-5745,9 2-7838,-3 2-737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43:53.3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 9989,'9'4'8239,"-3"8"-3902,4 31-992,-10-39-2443,20 137 2826,-6-46-3601,-14-93-4657,0-22-8654,3 7 247</inkml:trace>
  <inkml:trace contextRef="#ctx0" brushRef="#br0" timeOffset="312.422">172 65 11301,'13'15'9195,"-4"1"-4436,6 35-2472,-11-35-1120,21 149 300,-39-193-10388,11 15 995,1-1-5387</inkml:trace>
  <inkml:trace contextRef="#ctx0" brushRef="#br0" timeOffset="718.57">203 52 12518,'24'-30'9476,"7"13"-4349,-25 15-5062,-1 1-1,1 0 1,0 1-1,-1 0 0,1 0 1,0 0-1,-1 0 1,1 1-1,0 0 1,-1 0-1,1 0 0,-1 1 1,1 0-1,-1 0 1,0 1-1,0-1 1,0 1-1,0 0 0,0 0 1,-1 1-1,1-1 1,-1 1-1,0 0 1,0 0-1,-1 1 0,1-1 1,-1 1-1,3 4-64,-5-7 44,0 0 0,0 0 0,0 0-1,0 0 1,0 0 0,-1 0 0,1 1-1,-1-1 1,1 0 0,-1 0 0,0 0-1,0 1 1,0-1 0,0 0 0,0 1 0,-1-1-1,1 0 1,-1 0 0,1 0 0,-1 1-1,0-1 1,0 0 0,0 0 0,0 0-1,0 0 1,0 0 0,-1-1 0,1 1 0,-1 0-1,1-1 1,-1 1 0,1 0 0,-1-1-1,0 0 1,0 1 0,0-1 0,0 0-1,0 0 1,0 0 0,0 0 0,0-1-1,-1 1-42,-94 22-207,96-23-600,-12-2 242,12 0-4046,2 0-4102,3-2-7138</inkml:trace>
  <inkml:trace contextRef="#ctx0" brushRef="#br0" timeOffset="1142.856">517 174 10149,'13'3'10292,"-1"6"-4951,20 31-3481,-24-28-470,50 91-1035,-53-101-5415,-3-14-7101,-2 12 11776,2-11-11380</inkml:trace>
  <inkml:trace contextRef="#ctx0" brushRef="#br0" timeOffset="1533.396">706 156 10997,'3'7'8077,"-3"4"-3614,-10 24-1747,6-26-1479,-33 136 1828,35-143-5966,6-16-11438,0 2 1040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43:49.4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 10645,'1'0'7121,"1"2"-3552,6 9-546,2 58 1269,-10 37-2955,-2-26-1132,0 39-47,3-118-148,0 1 1,0-1 0,1 1-1,-1-1 1,1 1-1,0-1 1,-1 0 0,1 0-1,0 0 1,-1 0-1,1 0 1,0 0 0,0-1-1,0 1 1,0-1-1,0 1 1,0-1 0,0 0-1,0 1 1,0-1-1,0 0 1,0 0 0,0-1-1,0 1 1,0 0-1,0-1 1,0 1 0,0-1-1,-1 1 1,1-1-1,1 0-10,14-1 104,164-6 587,-84 17-325,-102-9-1727,-9 1-4840,-1-3-5436,7-1-987</inkml:trace>
  <inkml:trace contextRef="#ctx0" brushRef="#br0" timeOffset="624.776">27 23 9332,'20'-2'13496,"16"-6"-9241,4-1-2888,128 14 528,-136-1-1783,19-15-4610,-49 11-1398,0 0-3861,0-1-533</inkml:trace>
  <inkml:trace contextRef="#ctx0" brushRef="#br0" timeOffset="1047.128">403 23 6643,'15'38'11165,"-6"3"-4312,-4 11-2973,-3 29-3499,7 68 308,-7-142-1124,-2-19-5440,0 4-4399,0-1-2737</inkml:trace>
  <inkml:trace contextRef="#ctx0" brushRef="#br0" timeOffset="3112.407">71 113 5346,'1'-7'4705,"12"-5"-3728,1-2-437,-13 7 5952,-11 22-3275,-11 27-608,15 19-1476,28-90-1004,25-49-111,-49 109-82,-15 15 174,9-27-44,0 1 0,2 0 1,0 0-1,1 0 0,1 1 1,1-1-1,0 8-66,28-63 34,63-168 12,-103 265 18,-2-11 168,-34 153 920,51-204-1149,0 0-1,1 0 0,-1 0 0,0-1 0,1 1 0,-1 0 0,0 0 0,1 0 0,-1 0 0,0 0 0,1 0 0,-1 0 0,0 0 1,1 0-1,-1 0 0,1 0 0,-1 0 0,0 0 0,1 0 0,-1 0 0,0 0 0,1 0 0,-1 0 0,0 0 0,1 1 0,-1-1 1,0 0-1,0 0 0,1 0 0,-1 1 0,0-1 0,1 0 0,-1 0 0,0 1 0,0-1 0,0 0 0,1 1 0,-1-1 0,0 0 1,0 0-1,0 1 0,0-1 0,0 0 0,1 1 0,-1-1 0,0 0 0,0 1 0,0-1 0,0 1 0,0-1 0,0 0 1,0 1-1,0-1-2,18-29-9,21-89 28,-30 85-26,2 0 0,0 2 1,2-1-1,17-27 7,-36 101 80,-8-5-59,2 0-1,1 1 1,2 1 0,2-1 0,-1 28-21,7-66 1,1-1 0,0 1 0,0 0 0,0-1 0,-1 1 1,1-1-1,0 1 0,0 0 0,0-1 0,0 1 0,0-1 0,0 1 0,0-1 1,0 1-1,0-1 0,0 1 0,0 0 0,0-1 0,0 1 0,1-1 0,-1 1 0,0-1 1,0 1-1,0 0 0,0-1 0,1 1 0,-1-1 0,0 1 0,1 0 0,-1-1 0,0 1 1,1 0-1,-1 0 0,0-1 0,1 1 0,-1 0 0,0 0 0,1-1 0,-1 1 1,1 0-1,-1 0 0,0 0 0,1 0 0,-1 0 0,1-1 0,-1 1 0,1 0 0,-1 0 1,1 0-1,-1 0 0,0 0 0,1 0 0,-1 1 0,1-1 0,-1 0 0,1 0 0,-1 0 1,1 0-1,-1 0 0,0 1 0,1-1 0,-1 0 0,0 0 0,1 1 0,-1-1 1,0 0-1,1 1-1,66-188-11,-19 72 96,-52 149-135,-60 226 100,62-239-38,14-26-40,32-106 41,-16 28 41,18 4-75,-45 80 20,0 0 1,0 0 0,0-1 0,-1 2-1,1-1 1,0 0 0,-1 0 0,1 0 0,-1 0-1,1 0 1,-1 0 0,1 1 0,-1-1-1,0 0 1,0 0 0,0 0 0,0 1-1,0-1 1,0 0 0,0 0 0,0 1 0,0-1-1,0 0 1,-1 0 0,1 1 0,0-1-1,-1 0 1,1 0 0,-1 0 0,0 0-1,1 0 1,-1 0 0,0 0 0,0 0 0,-56 228 507,57-229-501,1 0 1,-1 0 0,0 0-1,0 0 1,0 0 0,0-1-1,1 1 1,-1 0-1,0 0 1,0 0 0,0 0-1,1 0 1,-1 0 0,0 0-1,0 0 1,0 0 0,1 0-1,-1 0 1,0 0 0,0 0-1,1 0 1,-1 0 0,0 0-1,0 0 1,0 0 0,1 0-1,-1 0 1,0 0 0,0 0-1,0 1 1,1-1 0,-1 0-1,0 0 1,0 0-7,11-23 32,65-159 78,-69 171-124,-7 21-6,-6 27-18,6-34 32,-25 182 20,45-233 44,-20 48-56,0 0-1,0 0 0,0 1 0,-1-1 0,1 0 0,0 1 0,0-1 1,0 0-1,0 1 0,0-1 0,0 0 0,0 1 0,-1-1 0,1 0 0,0 1 1,0-1-1,0 0 0,0 1 0,0-1 0,1 0 0,-1 1 0,0-1 1,0 0-1,0 1 0,0-1 0,0 0 0,0 1 0,0-1 0,1 0 1,-1 1-1,0-1 0,0 0 0,0 0 0,1 1 0,-1-1 0,0 0 1,1 0-1,-1 1 0,0-1 0,0 0 0,1 0 0,-1 0 0,0 0 1,1 1-1,-1-1 0,0 0 0,1 0 0,-1 0 0,0 0 0,1 0 1,-1 0-1,0 0 0,1 0 0,-1 0 0,0 0 0,1 0 0,-1 0 1,0 0-1,1 0 0,-1-1-1,0 14 64,-2-24-71,-26-238-1114,34 216 1092,-35 43 1344,-183-8 46,154 1-1022,73 4 362,-1-9-956,35-2 1095,-13 10-5747,-28-4-1089,-2-2-1211,2-4-6466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29:46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1 159 9284,'4'5'6808,"6"-3"-3413,22-5-717,58-29-371,-88 31-2302,1 0-1,-1-1 1,0 0-1,0 1 1,0-1-1,0 0 1,-1 0-1,1 0 1,0 0-1,-1 0 0,1 0 1,-1-1-1,0 1 1,0 0-1,0-1 1,0 1-1,0-1 1,-1 1-1,1-1 1,-1 0-1,1 1 1,-1-1-1,0 0 1,0 1-1,0-1 1,0 1-1,-1-1 1,1 0-1,-1 1 1,1-1-1,-1 1 1,0-1-1,0 1 1,-1-2-5,0 2 62,0-1 0,0 1 0,0-1 0,-1 1-1,1 0 1,-1 0 0,0 0 0,1 0 0,-1 0 0,0 1 0,0-1 0,0 1 0,0 0 0,0 0 0,0 0 0,-1 0 0,1 1 0,0-1 0,0 1 0,-1 0 0,1 0 0,0 0 0,-1 0 0,1 0 0,0 1 0,0-1 0,0 1 0,-1 0 0,1 0 0,0 0 0,0 1 0,0-1 0,0 1 0,1 0 0,-1-1 0,0 1 0,1 0 0,-1 1 0,1-1 0,0 0 0,-1 1 0,1-1 0,0 1 0,1 0 0,-1 0 0,0-1 0,1 1-1,0 0 1,-1 1 0,1-1 0,0 0 0,0 2-62,-1 5 98,0 0 0,0 1-1,1-1 1,0 0 0,1 0 0,0 1-1,1-1 1,0 0 0,1 0-1,0 0 1,0 0 0,1 0-1,0 0 1,1 0 0,0-1 0,1 0-1,-1 0 1,2 0 0,-1 0-1,2-1 1,5 7-98,-10-13-69,0 0 0,0 0-1,0 0 1,0 0 0,1 0 0,-1-1-1,0 1 1,1-1 0,-1 1 0,1-1 0,-1 0-1,1 0 1,0 0 0,-1-1 0,1 1-1,0-1 1,0 1 0,0-1 0,-1 0-1,1 0 1,0 0 0,0 0 0,0-1 0,0 1-1,-1-1 1,1 0 0,0 0 0,-1 0-1,1 0 1,-1 0 0,1 0 0,-1-1-1,1 1 1,-1-1 0,0 1 0,0-1 0,1 0-1,-1 0 1,0-1 69,25-26-4123,-9 8-6192,-7 8-2430</inkml:trace>
  <inkml:trace contextRef="#ctx0" brushRef="#br0" timeOffset="390.533">311 44 10933,'16'7'9360,"-2"6"-4489,21 38-2777,-28-38-1067,9 12-821,-2 0 0,-1 1 0,-1 0-1,-1 1 1,-2 0 0,0 1-206,-12-32-5198,3-13-7356,5 4 802</inkml:trace>
  <inkml:trace contextRef="#ctx0" brushRef="#br0" timeOffset="671.718">569 22 11461,'-7'6'9616,"-3"22"-5940,-13 51-257,-11 49-2647,33-123-826,1-3-8607,2-11-710,2-1-1471</inkml:trace>
  <inkml:trace contextRef="#ctx0" brushRef="#br0" timeOffset="1132.186">665 126 11269,'25'-2'8426,"12"-6"-5541,5 0-2350,-39 8-528,0 0 1,0 0-1,0 0 1,0 0-1,0 0 1,0-1-1,0 1 1,0-1-1,0 0 1,0 0-1,0 0 1,0 0-1,0-1 1,-1 1-1,1-1 1,0 0 0,-1 1-1,0-1 1,1 0-1,-1-1 1,0 1-1,0 0 1,0 0-1,0-1 1,0 0-1,-1 1 1,1-1-1,-1 0 1,0 1-1,0-1 1,0 0-1,0 0 1,0 0-1,0 0 1,-1 0 0,0 0-1,0 0 1,1 0-1,-2-1-7,-1 1 56,-1 0 0,0 1 0,0-1 1,0 1-1,0 0 0,0 0 0,0 0 0,-1 0 0,1 0 0,-1 1 1,1-1-1,-1 1 0,0 0 0,0 0 0,1 0 0,-1 1 0,0 0 0,0-1 1,0 1-1,0 0 0,1 1 0,-1-1 0,0 1 0,0 0 0,0 0-56,-1 1 149,0 1 0,0 0 0,0 0 0,0 1 0,1-1 0,0 1-1,-1 0 1,1 0 0,0 1 0,1-1 0,-1 1 0,1 0 0,0 0 0,0 0-1,1 0 1,-1 1 0,1-1 0,0 1 0,1-1 0,-1 1 0,1 0-1,0-1 1,1 1 0,-1 0 0,1 0 0,0 0 0,0-1 0,1 1 0,0 0-1,0 0 1,1-1 0,-1 1 0,1 0 0,0-1 0,1 2-149,-1-3 18,0 0 1,1-1 0,-1 1-1,0-1 1,1 1 0,0-1-1,0 0 1,0 0 0,0 0-1,1-1 1,-1 1-1,1-1 1,-1 0 0,1 0-1,0 0 1,0 0 0,0 0-1,0-1 1,0 0 0,0 0-1,0 0 1,0 0-1,1-1 1,-1 0 0,0 0-1,0 0 1,1 0 0,3-1-19,41-22-3372,-35 13 287,-3 1-1523,-1 0-3669,1-2-2909</inkml:trace>
  <inkml:trace contextRef="#ctx0" brushRef="#br0" timeOffset="1694.556">965 19 11301,'13'42'10765,"-4"0"-6789,18 53-2019,-8-163-4475,-15 46 2005,-3 15 346,0 0 0,0 1 0,1-1-1,0 0 1,0 0 0,0 0 0,1 1 0,0 0-1,0-1 1,0 1 0,1 0 0,0 1 0,1-1-1,-1 1 1,1-1 0,0 1 167,-1 4 143,-1 1 1,1-1-1,0 1 0,-1 0 1,1 0-1,0 0 0,-1 1 1,1-1-1,0 1 0,-1 0 1,1 0-1,-1 0 0,1 0 1,-1 1-1,0 0 0,1-1 1,-1 1-1,0 0 0,0 0 1,0 1-1,-1-1 0,1 1 1,0-1-1,-1 1 0,0 0 1,0 0-1,1 0 0,-2 0 1,1 0-1,0 1 0,-1-1 1,1 0-1,-1 3-143,29 120 1334,-35-132-7665,3-6-2822,3 2-3704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44:06.9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 7 10037,'0'10'10786,"0"3"-5204,-3 64-3929,-1 20-1109,42-106 478,46-7-1238,-75 14-2157,-6-10-10276,-3 9 9836,1-5-8744</inkml:trace>
  <inkml:trace contextRef="#ctx0" brushRef="#br0" timeOffset="331.335">122 1 12854,'1'6'10421,"2"10"-8537,-3-13-748,12 121 3989,-2-4-4242,-2-35-1409,-13-83-4430,-4-14-7538,6 3-1817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44:06.1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33 9925,'4'4'12571,"5"10"-7775,1 0-3430,63 78 206,-66-96-6228,-3-6-1336,-2 5-1779,1-1-4024</inkml:trace>
  <inkml:trace contextRef="#ctx0" brushRef="#br0" timeOffset="322.074">183 1 11461,'1'7'11362,"-9"24"-7117,-46 100-912,53-128-3007,-1 7-741,3-7-2759,2-4-2363,4-3-3445,-2 0-3621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44:05.1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54 8804,'2'-21'10503,"2"21"-4318,-3 12-4937,38 273 2663,-38-265-4102,-3-32-3550,2-3-1021,3 0-5872,0 7-673</inkml:trace>
  <inkml:trace contextRef="#ctx0" brushRef="#br0" timeOffset="362.327">117 43 10101,'6'3'10576,"0"28"-6962,37 249 823,-53-305-13236,10 3-1931,0 12 1547</inkml:trace>
  <inkml:trace contextRef="#ctx0" brushRef="#br0" timeOffset="674.75">160 37 11237,'23'-25'8862,"6"13"-3513,37 25-1909,-61-12-3409,-1 1 1,1 1-1,-1-1 1,0 1-1,0-1 0,0 1 1,-1 1-1,1-1 0,-1 0 1,1 1-1,-1-1 1,0 1-1,0 0 0,-1 0 1,1 1-1,-1-1 1,0 0-1,0 1 0,0-1 1,-1 1-1,0 0 1,0-1-1,0 1 0,0 0 1,-1 0-1,1 4-31,-4-3 28,1-1 1,-1 0-1,0 0 0,0 1 0,-1-2 0,1 1 0,-1 0 0,0-1 1,0 0-1,-1 0 0,1 0 0,-1 0 0,0-1 0,0 1 1,0-1-1,0-1 0,-1 1 0,1-1 0,-1 0 0,0 0 0,1 0 1,-1-1-1,0 0 0,0 0 0,0-1 0,0 0 0,0 1 1,0-2-1,-4 0-28,7-9-15191,4 0-123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44:01.4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11 7347,'10'-11'13597,"-5"26"-8994,-3 34-4589,-2-43 997,16 244 702,-22-145-1681,6-104-8,0 0 0,1 1 0,-1-1 0,0 0 0,1 0 0,-1 0 0,1 1 0,0-1 0,-1 0 0,1 0 0,0 0 0,-1 0 0,1 0 0,0 0 0,0 0 0,0 0 0,0-1 0,0 1 0,0 0 0,0 0 0,0-1 0,0 1 0,1-1 0,-1 1 0,0-1 0,0 1 0,1-1 0,-1 0 0,0 0 0,0 1 0,1-1 0,-1 0 0,0 0 0,0 0 0,1 0 0,-1-1 0,0 1 0,1 0 0,-1 0 0,0-1 0,0 1 0,0-1 0,1 1 0,-1-1 0,0 0 0,0 1 0,0-1 0,0 0-24,21-3 161,261-13 1020,-250 22-1719,-49-17-17292,8 4 5403</inkml:trace>
  <inkml:trace contextRef="#ctx0" brushRef="#br0" timeOffset="577.974">28 15 7603,'5'2'9485,"4"-2"-3591,7 0-2397,11-1-2584,8 0 329,221-2 658,-256 3-1941,11 0-1704,-8-1-3407,0-2-5774,-2 2-1728</inkml:trace>
  <inkml:trace contextRef="#ctx0" brushRef="#br0" timeOffset="952.887">425 18 9396,'12'9'9342,"-5"5"-4204,-2 41-2613,-5-36-1508,19 261 1709,-15-259-2617,-5-23-1661,-1-9-924,-3-16-12731,2 15 4205</inkml:trace>
  <inkml:trace contextRef="#ctx0" brushRef="#br0" timeOffset="2689.878">72 103 2465,'46'-47'9853,"-36"39"-3997,-47 60-146,6 42-4174,31-95-1525,1 1 0,-1 0 0,1 0-1,-1 0 1,1 0 0,0 0 0,-1 0 0,1 0 0,-1 0 0,1 0 0,-1 0 0,1 0 0,-1 0 0,1 0 0,-1 1 0,1-1 0,-1 0 0,1 0 0,-1 0 0,1 1 0,-1-1 0,1 0 0,-1 1 0,1-1-1,-1 0 1,0 1 0,1-1 0,-1 1 0,0-1 0,1 1 0,-1-1 0,0 1 0,0-1 0,1 1 0,-1-1 0,0 1 0,0-1 0,0 1 0,0-1 0,1 1 0,-1-1 0,0 1 0,0-1 0,0 1 0,0-1-1,0 1 1,-1-1 0,1 1 0,0 0 0,0-1 0,0 1 0,0-1 0,-1 1 0,1-1 0,0 1 0,0-1 0,-1 1-11,70-125 0,-49 86-45,-27 74 58,-49 126 227,16-52 174,56-129-238,80-133-131,-42 15 6,-64 199 15,-69 181 12,66-186 68,13-57-143,1 0-1,0 0 0,0 1 1,0-1-1,0 0 0,0 0 1,0 0-1,-1 0 0,1 0 1,0 0-1,0-1 0,0 1 0,0 0 1,0 0-1,0-1 0,-1 1 1,1 0-1,0-1 0,0 1 1,-1-1-1,1 1 0,0-1 1,0 1-1,-1-1 0,1 0 0,-1 1 1,1-1-1,-1 0 0,1 0 1,-1 1-1,1-1 0,-1 0 1,1 0-1,-1 0 0,0 1 0,1-1 1,-1 0-3,68-153 11,-9-22 23,-70 232 54,-12 18-86,12-46 1,2 1 0,1 0 0,2 1-1,0 0 1,1 17-3,5-47-1,0 0 1,1 0-1,-1 0 0,0 0 0,1 0 1,-1 0-1,0-1 0,1 1 0,-1 0 0,0 0 1,1 0-1,-1 0 0,0 0 0,1 0 0,-1 0 1,0 1-1,1-1 0,-1 0 0,1 0 0,-1 0 1,0 0-1,0 0 0,1 1 0,-1-1 1,0 0-1,1 0 0,-1 0 0,0 1 0,1-1 1,-1 0-1,0 0 0,0 1 0,0-1 0,1 0 1,-1 1-1,0-1 0,0 0 0,0 1 0,0-1 1,0 0-1,1 1 0,-1-1 0,0 0 1,0 1 0,16-35 24,95-214-19,-100 225-30,-11 42 5,-71 235 118,57-168 33,29-106-123,11-47 0,-21 50-5,1 0 1,1 0-1,0 1 0,1 0 1,1 0-1,0 0 0,1 2 1,12-14-4,-21 28 0,-1 0 1,1 1 0,0-1-1,0 0 1,0 0 0,-1 1-1,1-1 1,0 0-1,0 1 1,-1-1 0,1 1-1,0-1 1,-1 1 0,1 0-1,-1-1 1,1 1 0,-1-1-1,1 1 1,-1 0 0,1-1-1,-1 1 1,1 0-1,-1 0 1,0 0 0,1-1-1,-1 1 1,0 0 0,0 0-1,0 0 1,0-1 0,0 1-1,1 0 1,-2 0 0,1 0-1,0 0 1,0-1-1,0 1 1,0 0 0,0 0-1,-1 0 1,1-1 0,0 1-1,-1 0 1,1 0 0,0-1-1,-1 1 1,1 0 0,-1-1-1,1 1 1,-1 0-1,0-1 1,1 1 0,-1-1-1,0 1 0,0 4-8,-16 147 216,18-152-199,-1 0-1,1 0 1,0 0-1,0 0 1,-1 0-1,1 0 0,0 0 1,-1 0-1,1 0 1,0 0-1,0 0 0,-1-1 1,1 1-1,0 0 1,-1 0-1,1-1 1,0 1-1,-1 0 0,1-1 1,-1 1-1,1-1 1,-1 1-1,1-1 0,0 1 1,-1-1-1,0 1 1,1-1-1,-1 1 1,1-1-1,-1 0 0,0 1 1,1-1-1,-1 0 1,0 1-1,0-1 0,0 0 1,1 1-1,-1-1 1,0 0-1,0 0 1,0 1-1,0-1 0,0 0 1,0 1-1,0-1 1,-1 0-1,1 1 0,0-1 1,0 0-9,2-4 14,50-100 82,-46 115 56,-4 3-2138,4-9-5685,-5-11 1296,-15-10 9530,11 13-2064,-16-87 5061,4 6-3636,14 84-2452,0 0 1,0 0-1,1 0 1,-1 1-1,0-1 1,0 0-1,0 1 1,0-1-1,0 1 0,0-1 1,0 1-1,0 0 1,0-1-1,0 1 1,0 0-1,0 0 1,0-1-1,-1 1 1,1 0-1,0 0 1,0 0-1,0 0 1,0 1-1,0-1 1,0 0-1,0 0 1,0 1-1,0-1 1,0 1-1,0-1 1,0 1-1,0-1 1,0 1-1,0-1 1,0 1-1,0 0 1,0-1-1,1 1 1,-1 0-1,0 0 1,0 0-65,19-7 50,-5 25-1827,-13-13-2782,-1-2-3949,0-1-4802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44:20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30 11445,'-5'-27'11852,"-19"24"-7724,-27 29-2537,46-22-1518,1-1 0,0 1 0,1 0 0,-1 0-1,1 0 1,-1 1 0,1-1 0,1 1 0,-1 0 0,1 0 0,-1 0 0,2 0 0,-1 0-1,0 0 1,1 0 0,0 1 0,0-1 0,1 0 0,-1 1 0,1-1 0,0 1 0,1-1 0,-1 1-1,1-1 1,0 0 0,0 1 0,1-1 0,0 0 0,0 0 0,0 0 0,1 2-73,3-3 26,0 1 1,1-1 0,-1 0-1,1 0 1,-1-1 0,1 1-1,0-2 1,0 1 0,1-1-1,-1 0 1,1 0 0,-1-1-1,1 0 1,-1-1 0,1 1 0,-1-2-1,1 1 1,-1-1 0,1 0-1,-1 0 1,1-1 0,-1 0-1,0 0 1,7-4-27,8-10 290,-23 11-6169,-2 0-6268,1 3-2017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44:19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1 220 11573,'27'-1'7868,"2"-3"-4395,51-27-2515,-79 30-934,1 0-1,0 0 1,-1 0-1,1-1 1,0 1-1,-1 0 1,0-1-1,1 1 1,-1-1-1,0 0 1,0 1-1,0-1 1,0 0-1,0 0 1,0 0 0,0 0-1,-1 0 1,1 1-1,-1-1 1,1 0-1,-1 0 1,0-1-1,0 1 1,0 0-1,0 0 1,0 0-1,0 0 1,-1 0-1,1 0 1,-1 0-1,1 0 1,-1 1-1,0-1 1,1 0-1,-1 0 1,0 0-1,0 0 1,-1 1-1,1-1 1,0 1-1,-1-1 1,1 1-1,0-1 1,-1 1 0,0 0-1,1-1 1,-1 1-1,0 0 1,0 0-1,1 1 1,-1-1-1,0 0 1,0 0-1,-2 0-23,-2 3 148,0 0 0,0 0 0,0 0 1,0 0-1,1 1 0,-1 0 0,1 0 0,0 1 0,-1-1 0,2 1 0,-1 0 0,0 1 1,1-1-1,0 1 0,0 0 0,0 0 0,0 0 0,1 0 0,0 1 0,0-1 0,1 1 1,-1 0-1,1 0 0,0 0 0,1 0 0,0 0 0,0 0 0,0 1 0,0-1 0,1 0 0,0 0 1,1 1-1,-1-1 0,1 0 0,1 4-148,0-6 72,0 0 0,0 0 1,1 0-1,-1-1 0,1 1 0,0-1 0,-1 0 1,2 0-1,-1 0 0,0 0 0,0 0 1,1-1-1,0 1 0,-1-1 0,1 0 0,0 0 1,0-1-1,0 1 0,0-1 0,1 0 0,-1 0 1,0 0-1,1 0 0,-1-1 0,0 0 1,1 0-1,2 0-72,26-3-1716,-1-8-4201,-7-8-5883,-17 10-1027</inkml:trace>
  <inkml:trace contextRef="#ctx0" brushRef="#br0" timeOffset="390.532">293 105 10933,'10'33'7293,"-3"1"-3375,4 69-1711,-8-69-1114,-4-55-1024,2 0 1,0 0 0,2 0 0,0 0-1,1 0 1,1 1 0,3-8-70,-7 26 15,0 0 1,0 0-1,0 0 1,0-1-1,0 1 1,0 0-1,0 0 1,1 1-1,-1-1 1,1 0-1,0 0 1,0 1-1,-1-1 1,1 1-1,0-1 1,0 1-1,0 0 1,0 0-1,0 0 1,1 0-1,-1 0 1,0 0-1,0 1 1,1-1-1,-1 1 1,1-1-1,-1 1 1,0 0-1,1 0 1,-1 0-1,0 0 0,1 1 1,-1-1-1,0 1 1,1-1-1,-1 1 1,0 0-1,0 0 1,1 0-1,-1 0 1,0 0-1,0 0 1,0 1-1,1 0-15,16 12-5050,-4 4-5300,-11-11-847</inkml:trace>
  <inkml:trace contextRef="#ctx0" brushRef="#br0" timeOffset="593.608">561 136 11461,'11'31'9023,"-5"1"-4756,-2 64-3601,-3-99-7889,0-4-398,2-2-2936</inkml:trace>
  <inkml:trace contextRef="#ctx0" brushRef="#br0" timeOffset="812.312">603 1 12822,'0'0'2961,"1"2"33,1 0-1874,0 2-640,0 0-400,1 1-304,0-1-2705,4-2-2514,2 0-6402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44:18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0 117 9348,'4'3'7716,"4"-2"-3692,19-3-2431,-20 1-314,0 0-1214,81-16 1518,-86 16-1552,0 0 1,0 0-1,0 0 1,0 0 0,0 0-1,0-1 1,-1 1-1,1-1 1,0 0-1,-1 1 1,1-1-1,-1 0 1,1 0-1,-1 0 1,0 0-1,0 0 1,0 0-1,0 0 1,0-1-1,0 1 1,-1 0-1,1 0 1,-1-1 0,0 1-1,0 0 1,1-1-1,-1 1 1,-1 0-1,1-1 1,0 1-1,0 0 1,-1-1-1,0 1 1,1 0-1,-1 0 1,0-1-32,0 1 8,0 1 0,1-1-1,-1 0 1,0 1 0,0 0 0,0-1 0,0 1-1,0-1 1,0 1 0,0 0 0,0 0 0,0 0-1,-1-1 1,1 1 0,-1 1 0,1-1 0,-1 0-1,1 0 1,-1 0 0,1 1 0,-1-1 0,1 1-1,-1-1 1,0 1 0,1 0 0,-1-1 0,0 1-1,0 0 1,1 0 0,-1 0 0,0 1 0,1-1 0,-1 0-1,0 1 1,1-1 0,-1 1 0,-1 0-8,-56 31 413,55-29-343,0 0 1,0 1 0,0-1 0,1 1 0,0 0 0,-1 0-1,1 0 1,1 1 0,-1-1 0,0 1 0,1-1 0,0 1-1,0 0 1,1 0 0,-1 0 0,1 0 0,0 0 0,0 0-1,1 0 1,0 0 0,0 0 0,0 0 0,0 0 0,1 1-1,0-1 1,0 0 0,0 0 0,0 0 0,1-1 0,0 1-1,0 0 1,0-1 0,1 1 0,0-1 0,-1 1 0,2-1-1,-1 0 1,0 0 0,1-1 0,0 1 0,-1-1 0,1 0-1,1 0 1,-1 0 0,0 0 0,1-1 0,0 1 0,-1-1 0,2 0-72,-2-1-42,-1-1 0,1 1 0,0-1 0,-1 0 0,1 0 0,-1 0 0,1-1 0,-1 1 0,1-1-1,-1 0 1,1 0 0,-1 0 0,0 0 0,1-1 0,-1 1 0,0-1 0,0 0 0,0 0 0,1-1 43,14-12-4080,-1-2-4862,-11 10 4347,4-3-7869</inkml:trace>
  <inkml:trace contextRef="#ctx0" brushRef="#br0" timeOffset="781.068">329 13 8308,'-13'3'12741,"12"15"-8477,13 28-5206,-8-36 2204,22 127 616,-22-219-1795,-4 74-97,1 1 0,0-1 1,1 0-1,-1 0 0,1 1 0,1-1 1,0 1-1,0 0 0,0 0 0,1 0 1,0 0-1,0 0 0,0 1 0,1 0 1,0 0-1,1 0 0,-1 1 0,1-1 1,4-1 13,-7 7 14,0 1 0,0 0 1,0 0-1,0 0 0,-1 0 1,1 0-1,0 0 0,0 1 1,-1 0-1,1-1 0,-1 1 1,1 0-1,-1 0 0,0 0 1,0 1-1,0-1 0,0 0 1,0 1-1,-1 0 0,1-1 1,-1 1-1,1 0 1,-1 0-1,0-1 0,0 1 1,0 0-1,0 0 0,-1 0 1,1 0-1,-1 1 0,0-1-14,4 9 204,0-3-45,-1 0 0,0 0 0,-1 0 1,0 1-1,-1-1 0,0 1 0,0 0 0,-1-1 0,0 1 1,0-1-1,-1 1 0,-2 7-159,2-20-2000,0-16-1426,4 6-7374,2 6-2849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44:16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57 4930,'1'0'537,"1"-1"0,-1 1-1,0-1 1,1 1 0,-1-1-1,0 1 1,1-1 0,-1 0-1,0 1 1,0-1 0,0 0-1,1 0 1,-1 0 0,0 0-1,0 0 1,0 0 0,-1 0-1,1 0 1,0-1 0,0 1 0,-1 0-1,1 0 1,0-1 0,-1 1-1,1 0 1,-1-1 0,0 1-1,1-1 1,-1 1 0,0-1-537,-24-21 5245,19 22-5163,1 1-1,-1-1 1,1 1 0,-1 0 0,1 0-1,-1 0 1,1 1 0,0-1-1,-1 1 1,1 0 0,-1 1-1,1-1 1,0 1 0,0-1-1,0 1 1,0 1 0,0-1 0,0 0-1,1 1 1,-1 0 0,1 0-1,0 0 1,0 0 0,0 1-1,0-1 1,0 1 0,1 0-1,-1-1 1,1 1 0,0 0 0,0 1-1,1-1 1,-1 0 0,1 2-82,-8 9 82,3-5-64,0 0 0,1 1 0,1 0-1,0 0 1,1 1 0,0-1 0,0 1 0,1-1 0,1 1 0,0 0-1,0 0 1,1 0 0,2 6-18,-2-12 4,1 0-1,-1 0 0,1 0 1,1 0-1,-1-1 0,1 1 1,0 0-1,0-1 0,1 0 1,0 1-1,0-1 0,0 0 1,0-1-1,1 1 0,0 0 1,0-1-1,0 0 0,0 0 1,1 0-1,-1-1 0,1 1 1,0-1-1,0 0 0,1 0 1,-1-1-1,1 0 0,-1 0 0,1 0-3,5-1 34,0-2-1,1 1 0,-1-1 0,0-1 0,-1 0 1,1-1-1,0 0 0,0 0 0,-1-1 0,0-1 0,0 0 1,0 0-1,-1-1 0,1 0 0,-1 0 0,3-4-33,16-31-1160,-29 25-3462,-5-2-5886,2 10-3178</inkml:trace>
  <inkml:trace contextRef="#ctx0" brushRef="#br0" timeOffset="390.527">156 195 10885,'6'0'12457,"4"1"-9429,14 0-2001,104-4 1115,-115 0-4358,-5 0-3077,-1 0-3304,0 1-4820</inkml:trace>
  <inkml:trace contextRef="#ctx0" brushRef="#br0" timeOffset="890.429">347 198 8580,'10'14'8946,"-4"1"-3810,-3 18-2723,0-1-4419,-1-30-2570,0-2-1666,2-1-5993</inkml:trace>
  <inkml:trace contextRef="#ctx0" brushRef="#br0" timeOffset="1530.887">381 214 6803,'5'7'9742,"-3"3"-4202,1 27-2256,-2-22-1841,6 79-23,-10-119-19666,4 12 8276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44:12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 9861,'8'-6'10143,"-2"18"-6260,-3 21-2169,-7 334 1901,11-305-3404,58-52 805,225-4-554,-239-2-390,-55-16-5792,-1 4-5704,1 2-2393</inkml:trace>
  <inkml:trace contextRef="#ctx0" brushRef="#br0" timeOffset="484.256">31 41 8628,'3'-2'7225,"3"0"-3692,16 0-1470,-21 2-1411,89-5 4740,27-2-3055,76 7-3132,-186 1-1922,1 0-11302,-5-2 1736</inkml:trace>
  <inkml:trace contextRef="#ctx0" brushRef="#br0" timeOffset="796.687">473 25 10453,'6'30'8478,"-2"-1"-3352,3 63-1486,-2-26-2214,9 151-474,-20-210-4486,-1-24-10076,6 5 695</inkml:trace>
  <inkml:trace contextRef="#ctx0" brushRef="#br0" timeOffset="3008.189">112 118 5827,'15'-51'11026,"-22"68"-5928,1-6-4209,-52 106 1931,96-150-2788,-28 22-85,-1 0 0,-1-1 0,1 0 0,-2 0 0,0 0 0,0-1 0,-1 0 0,3-13 53,-36 115 53,-36 97 443,63-186-493,-1 0-1,0 1 1,1-1 0,-1 1-1,1-1 1,-1 1 0,1 0-1,-1-1 1,1 1-1,-1-1 1,1 1 0,0 0-1,-1-1 1,1 1 0,0 0-1,0 0 1,-1-1-1,1 1 1,0 0 0,0 0-1,0-1 1,0 1 0,0 0-1,0 0 1,0-1 0,0 1-1,0 0 1,1-1-1,-1 1 1,0 0 0,0 0-1,1-1 1,-1 1 0,0 0-1,1-1 1,-1 1-1,0 0 1,1-1 0,-1 1-1,1-1 1,-1 1 0,1-1-1,0 1 1,-1-1-1,1 1 1,-1-1 0,1 0-1,0 1 1,-1-1 0,1 0-1,0 1 1,0-1-1,-1 0 1,1 0 0,0 0-1,0 0 1,-1 0 0,1 1-1,0-1 1,0-1 0,-1 1-1,1 0 1,0 0-1,0 0 1,-1 0 0,1 0-1,0-1 1,0 1-3,7-10 2,-1 0-1,0 0 1,0 0 0,-1-1 0,0 0-1,-1-1 1,0 1 0,-1-1 0,0 0-1,0-4-1,11-26-1,35-124 46,-55 219 11,-57 228 19,55-202 184,24-109 37,83-274-275,-59 197-95,-75 232 151,-44 125 211,69-166 110,10-84-395,-1 1 0,0-1-1,1 0 1,0 0 0,-1 1 0,1-1 0,-1 0 0,1 0 0,-1 0 0,1 0 0,-1 0 0,1 0 0,-1 0 0,1 0 0,0 0 0,-1 0 0,1 0 0,-1 0 0,1 0 0,-1 0 0,1 0 0,-1-1 0,1 1 0,-1 0 0,1 0 0,-1-1 0,1 1 0,-1 0 0,1-1 0,-1 1 0,1 0 0,-1-1 0,0 1 0,1-1 0,-1 1 0,0-1-1,1 1 1,-1-1 0,0 1 0,0-1 0,1 1 0,-1-1 0,0 1 0,0-1 0,0 1 0,0-1 0,0 1 0,0-1 0,1 1 0,-1-1 0,-1 0 0,1 1 0,0-1-3,65-179 37,32-56-186,-97 236 138,1 1-1,-1-1 1,0 0-1,0 0 1,0 0 0,0 1-1,1-1 1,-1 0 0,0 0-1,0 0 1,0 0 0,1 1-1,-1-1 1,0 0 0,0 0-1,1 0 1,-1 0-1,0 0 1,0 0 0,1 0-1,-1 0 1,0 0 0,0 0-1,1 0 1,-1 0 0,0 0-1,0 0 1,1 0 0,-1 0 11,-10 39 2,8-33-25,-69 283 280,49-162 268,23-127-520,0 0-1,0 1 1,-1-1-1,1 0 1,0 0-1,0 0 1,0 0-1,0 0 1,0 0 0,0 0-1,0 0 1,0 0-1,-1 0 1,1 0-1,0 0 1,0-1-1,0 1 1,0 0 0,0-1-1,-1 1 1,1-1-1,0 1 1,0-1-1,-1 1 1,1-1-1,0 1 1,-1-1-1,1 0 1,0 1 0,-1-1-1,1 0 1,-1 0-1,1 1 1,-1-1-1,0 0 1,1 0-1,-1 0 1,0 0-1,1 0 1,-1 1 0,0-1-1,0 0 1,0 0-1,0 0-4,79-195 0,-28 61 3,-54 197-91,-61 215 101,83-297 6,-1-26-12,-2 0-1,-2-2 1,-2 0 0,0-11-7,-9 44 16,11-76-27,-31 224-58,19 129 47,6-282-13,-17-248 238,5 149-216,-20 137 394,24-29-265,0 17-85,-36 160 119,30-146-149,-2-1 1,1 0 0,-2-1 0,-1 0-1,0 0 1,-13 16-2,15-28 1,0 0-1,-1-1 1,1 0-1,-1 0 1,0 0-1,0-2 1,-1 1-1,1-1 1,-1 0-1,1-1 1,-1 0-1,0-1 1,0 0-1,0 0 1,0-1-1,-2 0 0,-8 1-2,-76 5-65,124-36 21,23 8-81,-14 7 1835,-15 2-3528,-7-3-3215,-3-6-4441,-9 13-4512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44:56.3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130 213 11717,'-19'-3'7446,"1"1"-3303,-34 16-378,50-14-3729,0 1-1,0-1 1,0 1-1,0 0 1,0-1-1,0 1 1,0 0-1,0 0 1,1 1 0,-1-1-1,0 0 1,1 1-1,-1-1 1,1 1-1,-1-1 1,1 1-1,-1 0 1,1-1 0,0 1-1,0 0 1,0 0-1,0 0 1,0 0-1,1 0 1,-1 0-1,1 0 1,-1 0 0,1 0-1,-1 0 1,1 0-1,0 0 1,0 1-1,0-1 1,1 0-1,-1 0 1,0 0-1,1 0 1,-1 0 0,1 0-1,0 0 1,0 0-1,-1 0 1,1 0-1,1 0 1,-1 0-1,1 1-35,44 28 83,-41-30-50,0 1 1,0 0 0,0 0-1,-1 1 1,1-1-1,-1 1 1,1 0-1,-1 0 1,0 1-1,0-1 1,0 1-1,0 0 1,-1 0-1,0 0 1,0 1-1,0-1 1,0 1-1,-1-1 1,1 1-1,-1 0 1,0 0-1,-1 0 1,1 0-1,-1 0 1,0 1-1,-1-1 1,1 5-34,-3-6 32,-1 0 0,0 0 0,0 0 0,-1-1 0,1 1 0,-1-1 0,0 0 1,0 0-1,0-1 0,0 1 0,0-1 0,0 0 0,-1 0 0,1 0 0,-1 0 1,0-1-1,1 0 0,-1 0 0,0 0 0,0 0 0,1-1 0,-1 0 0,0 0 1,0 0-1,-1-1-32,-5-9-4416,21-12-10340,-1 9 3447</inkml:trace>
  <inkml:trace contextRef="#ctx0" brushRef="#br0" timeOffset="343.669">296 246 11829,'-14'4'9045,"2"7"-3993,-17 67-1685,28-73-3328,-1 0 0,1-1-1,1 1 1,-1 0-1,0 0 1,1 0-1,0 0 1,0 0-1,1 0 1,-1 0-1,1-1 1,0 1 0,0 0-1,1 0 1,0-1-1,-1 1 1,1 0-1,1-1 1,-1 0-1,1 0 1,0 0 0,0 0-1,0 0 1,0 0-1,1-1 1,-1 1-1,1-1 1,0 0-1,0 0 1,0-1 0,0 1-1,1-1 1,-1 0-1,1 0 1,-1 0-1,1 0 1,0-1-1,0 0 1,-1 0-1,6 0-38,-5-1-30,0 0 0,1 0-1,-1 0 1,0 0 0,1-1-1,-1 0 1,0 0 0,0-1-1,0 0 1,0 1 0,0-2-1,0 1 1,-1 0-1,1-1 1,-1 0 0,1 0-1,-1 0 1,0-1 0,0 1-1,-1-1 1,1 0 0,-1 0-1,0-1 1,0 1 0,0 0-1,0-1 1,-1 0 0,0 0-1,0 0 1,0 0-1,-1 0 1,1 0 0,-1 0-1,0 0 1,-1 0 0,1-1-1,-1 1 1,0 0 0,-1-1-1,1 1 1,-1 0 0,0 0-1,0 0 1,-1-1-1,0-2 31,-2 0 69,0 0-1,0 0 0,-1 0 0,0 0 0,0 1 0,-1 0 0,0 0 0,0 0 0,-1 1 0,0 0 0,0 0 0,-6-3-68,-7 7-1801,28 19-9479,0-10 4322,0-1-3273</inkml:trace>
  <inkml:trace contextRef="#ctx0" brushRef="#br0" timeOffset="671.716">683 238 13206,'-8'-15'13022,"-10"19"-9363,-15 22-3039,-18 79 588,50-102-1173,0 0 0,1 1 0,-1-1 0,1 1 0,0-1 1,0 1-1,0-1 0,0 1 0,1-1 0,-1 1 0,1-1 0,0 1 0,0-1 0,0 1 0,1-1 0,-1 0 0,1 0 0,0 0 0,0 0 0,0 0 0,0 0 1,0 0-1,0-1 0,1 1 0,-1-1 0,1 0 0,0 0 0,0 0 0,0 0 0,3 2-35,61 9-4148,-62-13 3265,1-1-1,0 0 1,-1-1 0,1 1 0,-1-1-1,1 0 1,-1 0 0,0 0 0,0-1-1,0 0 1,0 0 0,0 0-1,-1-1 1,0 0 0,1 0 0,2-3 883,4-6-14471</inkml:trace>
  <inkml:trace contextRef="#ctx0" brushRef="#br0" timeOffset="1155.978">845 76 11621,'-3'18'9017,"3"2"-4667,8 39-2007,-7-54-1741,30 187 1284,-16-117-2729,-3-91-15770,-7 6 4266</inkml:trace>
  <inkml:trace contextRef="#ctx0" brushRef="#br0" timeOffset="1515.269">1092 218 11077,'-18'16'11171,"-1"-1"-6893,-34 33-3402,8 24 959,84-66-1216,-30-4-508,0 1-1,-1 0 1,1 1-1,-1 0 1,0 0-1,0 1 1,-1 0-1,1 0 1,-1 1-1,0 0 0,2 3-110,10 6-75,-16-19-4783,-2-7-3312,-1 8 3755,2-7-9122</inkml:trace>
  <inkml:trace contextRef="#ctx0" brushRef="#br0" timeOffset="2046.397">1229 264 11845,'21'-14'9088,"0"7"-3866,-18 7-5063,0 0 0,0-1-1,0 2 1,-1-1 0,1 0 0,0 0-1,0 1 1,-1 0 0,1 0-1,0-1 1,-1 1 0,1 1 0,-1-1-1,1 0 1,-1 1 0,1-1-1,-1 1 1,0 0 0,0-1 0,0 1-1,0 0 1,0 1 0,1 1-159,9 10-26,-1 1 1,-1 0 0,-1 1-1,0 0 1,-1 0 0,-1 1-1,0 0 1,1 8 25,3 3-906,-11-38-859,-3 4 1785,0-1-1,0 1 1,-1-1-1,0 1 0,-1 0 1,1 0-1,-1 1 1,0-1-1,0 1 0,-1 0 1,0 1-1,0-1 1,0 1-1,0 0 0,0 1 1,-1-1-1,0 1 1,0 1-1,0-1 0,0 1 1,0 0-1,-1 1-19,5 0 94,0 1-1,0 1 1,0-1 0,0 0-1,0 1 1,0-1-1,0 1 1,1 0-1,-1 0 1,0 0 0,0 1-1,1-1 1,-1 1-1,1-1 1,-1 1 0,1 0-1,0 0 1,0 0-1,-1 0 1,1 0-1,1 0 1,-1 1 0,0-1-1,1 1 1,-1-1-1,1 1 1,-1 0 0,1-1-1,0 1 1,1 0-1,-1 0 1,0 0-1,1 0 1,-1 0 0,1 0-1,0-1 1,0 1-1,0 0 1,0 0 0,1 0-1,-1 0 1,1 0-1,0 0 1,0 0 0,0 0-1,0-1 1,0 1-1,1 0 1,-1-1-1,1 1 1,0 0-94,1 0-30,-1 0 0,1-1 0,0 1-1,0-1 1,0 1 0,1-1 0,-1 0 0,1 0 0,-1-1 0,1 1-1,-1-1 1,1 1 0,0-1 0,0 0 0,-1-1 0,1 1-1,0-1 1,0 0 0,0 1 0,0-2 0,0 1 0,0 0 0,0-1-1,-1 0 1,2 0 30,30-8-5530,-4-2-7197,-17 4-378</inkml:trace>
  <inkml:trace contextRef="#ctx0" brushRef="#br0" timeOffset="2296.337">1665 262 12934,'-12'-14'7978,"-7"7"-3679,-40 21-43,55-11-4212,0 0 1,0 0 0,0 0-1,1 1 1,-1-1-1,1 1 1,0 0-1,0 0 1,0 0-1,1 1 1,-1-1 0,1 1-1,0-1 1,1 1-1,-1 0 1,1 0-1,0 0 1,0-1-1,0 1 1,1 0 0,-1 0-1,1 0 1,1 0-1,-1 0 1,1 0-1,-1 0 1,1 0-1,1 0 1,-1 0 0,1-1-1,0 1 1,0 0-1,0-1 1,1 0-1,-1 1 1,1-1 0,0 0-1,0 0 1,1-1-1,-1 1 1,1-1-1,0 1 1,0-1-1,0 0 1,0-1 0,0 1-1,5 1-44,-6-3-218,1 0 0,-1-1 0,0 1 0,0-1 0,1 0 0,-1 0 0,0 0 0,1-1 0,-1 1 0,0-1 0,0 0 0,1 0 0,-1 0 0,0 0 0,0 0 0,0-1 0,0 1 0,0-1 0,-1 0 0,2 0 218,14-14-5402,-4-2-4397,-5 4-2185</inkml:trace>
  <inkml:trace contextRef="#ctx0" brushRef="#br0" timeOffset="2515.033">1717 79 14134,'-2'67'12595,"1"13"-7695,1-55-4880,1 1 1,1-1 0,2 0 0,0 0-1,1 0 1,3 5-21,-6-25-604,18 35-46,-8-35-4303,3-7-5984,-5-2-3656</inkml:trace>
  <inkml:trace contextRef="#ctx0" brushRef="#br0" timeOffset="2874.325">2010 258 10901,'-24'-16'8297,"-3"12"-3375,23 5-4608,0 0 1,-1 0 0,1 0 0,0 0 0,0 0 0,0 1 0,0 0-1,1 0 1,-1 0 0,0 0 0,1 1 0,-1-1 0,1 1 0,0 0-1,0 0 1,0 0 0,0 0 0,-1 4-315,0-2 66,1 1-1,0-1 1,1 1 0,-1 0-1,1 0 1,1 0 0,-1 0-1,1 0 1,0 1 0,0-1 0,0 0-1,1 0 1,0 1 0,1-1-1,-1 0 1,1 1 0,0-1-1,1 0 1,0 0 0,0 0-1,0 0 1,0 0 0,1-1-1,0 1 1,0-1 0,1 1-1,-1-1 1,1 0 0,4 3-66,-6-7-59,0 0 1,1 1-1,-1-1 1,0 0-1,1-1 1,-1 1-1,1 0 1,-1-1-1,1 1 1,0-1-1,-1 0 1,1 0-1,-1 0 1,1 0 0,0 0-1,-1-1 1,1 1-1,-1-1 1,1 1-1,-1-1 1,1 0-1,-1 0 1,1 0-1,-1-1 1,0 1-1,0 0 1,1-1 58,39-56-6081,-34 28-3605,-7 26 7738,3-15-10434</inkml:trace>
  <inkml:trace contextRef="#ctx0" brushRef="#br0" timeOffset="3171.13">2047 0 12390,'-3'2'7222,"2"4"-3379,1 19-1745,0-21-900,-1 79 1783,-1-32-2454,2 1 0,2 0 0,2-1 0,3 1 0,12 46-527,-19-99-73,0 1 0,0 0 1,0 0-1,1-1 0,-1 1 1,0 0-1,0-1 0,0 1 0,1 0 1,-1-1-1,0 1 0,0 0 1,1 0-1,-1 0 0,0-1 0,0 1 1,1 0-1,-1 0 0,0 0 1,1 0-1,-1-1 0,0 1 1,1 0-1,-1 0 0,0 0 0,1 0 1,-1 0-1,1 0 0,-1 0 1,0 0-1,1 0 0,-1 0 0,0 0 1,1 0-1,-1 0 0,0 1 1,1-1-1,-1 0 0,0 0 1,1 0-1,-1 0 0,0 1 0,0-1 1,1 0-1,-1 0 0,0 0 1,1 1-1,-1-1 0,0 0 0,0 1 1,0-1-1,1 0 0,-1 0 1,0 1-1,0-1 0,0 0 1,0 1-1,0-1 0,1 0 0,-1 1 73,12-39-10528,-10 31 5692,3-10-7788</inkml:trace>
  <inkml:trace contextRef="#ctx0" brushRef="#br0" timeOffset="3421.071">2182 316 12150,'6'46'10167,"14"60"-6710,-14-161-1480,-6 42-1754,1-1 0,1 1 0,0 1-1,1-1 1,0 0 0,1 1 0,1-1 0,5-10-223,-9 20 21,1 0 1,-1 0 0,1 0-1,0 0 1,0 0-1,1 0 1,-1 0 0,1 1-1,-1 0 1,1-1 0,0 1-1,0 0 1,0 0 0,0 0-1,0 1 1,0-1 0,0 1-1,1-1 1,-1 1 0,0 0-1,1 1 1,-1-1 0,1 0-1,-1 1 1,1 0 0,-1 0-1,1 0 1,0 0 0,-1 1-1,1-1 1,-1 1 0,1 0-1,-1 0 1,2 1-22,28 12-1050,-12-2-3871,-3-2-5342,-3-2-3757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0:08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 7635,'3'-10'12564,"4"17"-7230,12 28-4588,-14-24 396,52 63-379,-56-74-764,-1 1 1,1-1-1,0 0 1,-1 1 0,1-1-1,-1 0 1,1 0 0,-1 1-1,1-1 1,0 0 0,-1 0-1,1 0 1,0 0 0,-1 0-1,1 0 1,0 0-1,-1 0 1,1 0 0,-1 0-1,1 0 1,0-1 0,-1 1-1,1 0 1,0 0 0,-1-1-1,1 1 1,-1 0 0,1-1-1,-1 1 1,1 0-1,-1-1 1,1 1 0,-1-1-1,1 1 1,-1-1 0,0 1-1,1-1 1,-1 1 0,0-1-1,1 1 1,-1-1-1,0 0 1,0 1 0,1-1-1,-1 1 1,0-1 0,0 0-1,0 1 1,0-1 0,0 0-1,0 1 1,0-1 0,6-43-36,-5 35 32,-1 8 4,-1 0 0,1-1 0,-1 1 0,1 0 0,0 0 0,0 0 1,-1 0-1,1-1 0,0 1 0,0 0 0,0 0 0,0 0 0,0-1 0,0 1 0,1 0 0,-1 0 0,0 0 1,1 0-1,-1 0 0,1-1 0,-1 1 0,1 0 0,-1 0 0,1 0 0,0 0 0,-1 0 0,1 0 0,0 1 1,0-1-1,0 0 0,0 0 0,0 0 0,0 1 0,0-1 0,0 1 0,0-1 0,0 1 0,0-1 0,0 1 1,0-1-1,1 1 0,-1 0 0,0 0 0,0 0 0,0-1 0,0 1 0,1 0 0,-1 1 0,0-1 0,0 0 1,0 0-1,1 0 0,-1 1 0,0-1 0,0 1 0,0-1 0,0 1 0,1 0 0,75 113 123,-77-114-125,0 1 1,0-1-1,0 1 1,1 0-1,-1-1 1,0 1-1,0-1 1,1 1-1,-1-1 1,0 1-1,1-1 1,-1 1-1,0-1 1,1 1-1,-1-1 1,1 1-1,-1-1 1,1 1 0,-1-1-1,1 0 1,-1 1-1,1-1 1,-1 0-1,1 0 1,-1 1-1,1-1 1,0 0-1,-1 0 1,1 0-1,0 0 1,-1 0-1,1 0 1,-1 0-1,1 0 1,0 0-1,-1 0 1,1 0-1,-1 0 1,1 0-1,0 0 1,-1-1-1,1 1 1,-1 0-1,1 0 1,-1-1-1,1 1 1,0 0-1,-1-1 1,1 1-1,-1-1 1,0 1-1,1 0 1,-1-1-1,1 1 1,-1-1-1,0 1 1,1-1-1,-1 0 1,0 1-1,0-1 1,1 1-1,-1-1 1,0 1-1,0-1 1,0 0-1,0 0 2,10-48 26,-9 40-4,12-88-3036,-7 92-1501,2 6-5021,-8-1 9257,6 1-10563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44:52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161 125 8116,'12'-7'13990,"-29"-19"-8257,13 24-5688,0 1-1,0-1 1,-1 1-1,1 0 1,0 0-1,-1 0 1,1 1-1,-1 0 1,1-1-1,0 2 1,-1-1-1,1 0 0,-1 1 1,1 0-1,0 0 1,0 0-1,-1 0 1,1 1-1,0 0 1,0 0-1,0 0 1,0 0-1,1 1 1,-1-1-1,1 1 1,-1 0-1,1 0 0,0 0 1,0 0-1,0 1 1,1-1-1,-1 1 1,1 0-1,0 0 1,0 0-1,0 0 1,1 0-1,-1 0 1,1 0-1,0 1 0,0-1 1,0 0-1,1 1 1,-1-1-1,1 4-44,3-4 1,0-1-1,0 1 1,0-1-1,0 0 1,1 0-1,-1 0 1,1 0-1,0 0 1,0-1-1,0 0 1,0 1-1,0-2 1,0 1-1,1 0 1,-1-1-1,0 0 1,1 0-1,-1 0 1,1 0-1,0-1 1,-1 0-1,2 0 0,21 5-8,-23-3 8,0 0-1,-1 0 1,1 0-1,0 1 1,-1-1-1,1 1 1,-1 0 0,0 0-1,0 0 1,0 0-1,0 1 1,0-1-1,-1 1 1,0-1 0,1 1-1,-1 0 1,-1 0-1,1 0 1,-1 0-1,1 1 1,-1-1 0,0 0-1,-1 0 1,1 1-1,-1-1 1,0 1-1,0-1 1,0 0 0,0 1-1,-1-1 1,0 1 0,-2-2 54,1 1 1,-2 0 0,1-1-1,0 0 1,-1 1 0,1-1-1,-1-1 1,0 1 0,0 0 0,0-1-1,0 0 1,0 0 0,-1 0-1,1-1 1,-1 1 0,1-1-1,-1 0 1,1 0 0,-1-1-1,0 1 1,1-1 0,-1 0 0,0 0-1,0-1 1,1 1 0,-4-2-55,-65-15-729,70 6-3472,7-9-8243,1 6-1418</inkml:trace>
  <inkml:trace contextRef="#ctx0" brushRef="#br0" timeOffset="453.012">356 1 11237,'2'7'9500,"1"16"-6720,0-8-1579,31 301 3268,-36-293-5747,-3-24-3841,-3-12-5938,4 4-660</inkml:trace>
  <inkml:trace contextRef="#ctx0" brushRef="#br0" timeOffset="812.341">277 191 13494,'23'-2'11107,"0"-1"-6954,30-1-2965,-15 6-918,6 1-2592,-29-3-2633,0 0-3443,-4-1-6123</inkml:trace>
  <inkml:trace contextRef="#ctx0" brushRef="#br0" timeOffset="1187.212">563 175 10037,'13'27'10451,"-2"0"-5093,14 108-3647,-23-100-1541,-4-152-47,1 112-108,1 0 0,-1 1 0,1-1 0,0 0 0,0 0-1,1 1 1,-1-1 0,1 0 0,0 1 0,1-1 0,-1 1 0,1-1 0,0 1-1,0-1 1,0 1 0,0 0 0,1 0 0,0 0 0,-1 0 0,2 1 0,-1-1 0,0 1-1,1 0 1,-1 0 0,1 0 0,0 0 0,0 1 0,0-1 0,0 1 0,1 0-1,-1 0 1,1 1 0,-1-1 0,1 1 0,-1 0 0,1 0 0,0 1 0,2-1-15,29 9-1595,-24-4-2178,0 1-3874,-10-4 5671,9 3-11433</inkml:trace>
  <inkml:trace contextRef="#ctx0" brushRef="#br0" timeOffset="1858.943">871 133 8948,'0'2'8576,"1"5"-3990,6 34-1727,-6-27-2630,0 0-1,1 0 1,1 0 0,0-1 0,1 1-1,1-1 1,0 0 0,0 0 0,1 0-1,1-1 1,0 0 0,2 0-229,-7-9 1,0-1 1,1 1-1,0-1 0,-1 0 1,1 0-1,0 0 0,0 0 1,0-1-1,0 1 0,1-1 1,-1 0-1,0 0 0,1 0 1,-1 0-1,0 0 0,1-1 1,-1 1-1,1-1 0,-1 0 1,1 0-1,-1-1 0,1 1 1,-1-1-1,1 1 0,-1-1 1,0 0-1,1-1 0,-1 1 1,0 0-1,0-1 0,0 0 1,0 0-1,0 0 0,0 0 1,-1 0-1,1 0 0,0-1 1,-1 1-1,0-1 0,0 0 1,0 0-1,0 0 0,0 0 1,0 0-1,-1 0 0,0 0 1,1 0-1,-1-1 0,0 1 1,0-1-2,2-7 17,0-1-1,-1 1 1,0-1 0,0 1 0,-1-1 0,-1 0 0,0 1-1,0-1 1,-1 1 0,-1-1 0,0 0 0,-1 1-1,-1-4-16,4 18-1569,2 6-3580,4 3-4388,1-3-2191</inkml:trace>
  <inkml:trace contextRef="#ctx0" brushRef="#br0" timeOffset="2311.952">1339 164 10037,'-5'-8'9410,"-6"4"-4205,-51 21-1433,56-12-3643,0 0 0,1 1 0,0-1 0,-1 1 0,2 0 0,-1 1 0,1-1 0,0 1 0,0 0 0,1 0 0,0 0 0,0 0 0,1 0-1,0 1 1,0-1 0,1 1 0,-1 0 0,2-1 0,-1 1 0,1 0 0,0-1 0,1 1 0,1 4-129,-1-9 14,0 0 0,0 0-1,1 0 1,-1 0-1,1-1 1,0 1 0,-1 0-1,1-1 1,1 1-1,-1-1 1,0 0 0,1 1-1,-1-1 1,1-1-1,-1 1 1,1 0 0,0 0-1,0-1 1,0 0-1,0 0 1,0 1 0,0-2-1,0 1 1,0 0-1,1-1 1,-1 1 0,0-1-14,90-2-193,-93 2 192,42-17-2887,-33 5-2199,-2-3-4925,-2-1-3549</inkml:trace>
  <inkml:trace contextRef="#ctx0" brushRef="#br0" timeOffset="2780.593">1482 11 14006,'17'53'11239,"8"47"-7601,3 102-2899,-30-213-18633,1 0 6182</inkml:trace>
  <inkml:trace contextRef="#ctx0" brushRef="#br0" timeOffset="3093.014">1443 219 14919,'0'0'4162,"1"-1"144,6-2-1649,1-2-768,5 1-545,1 0-447,2-1-321,-2 1-240,1 2-128,-2 2-112,1-1-112,-1 1-112,2 1-416,-4 0-1121,3 2-2833,2-1-3521,-1-1-8485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45:00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3 11093,'7'-3'7499,"-3"10"-3365,2 24-577,-5-30-3084,16 257 3804,-15-251-5949,1-18-1967,4-10-9314,0 12 200</inkml:trace>
  <inkml:trace contextRef="#ctx0" brushRef="#br0" timeOffset="328.05">300 28 11925,'-15'6'7853,"1"4"-3586,-23 30-1475,28-28-1445,-11 12-718,-1-1 0,0 0 0,-2-2 0,-1 0 0,0-2 1,-19 11-630,34-36-2639,21-19-4351,-9 18 2884,2-5-3110,0-3-3776</inkml:trace>
  <inkml:trace contextRef="#ctx0" brushRef="#br0" timeOffset="562.368">0 21 11397,'26'13'12427,"6"4"-5877,0 3-4253,95 79-2209,-125-97-110,1 2-13,0 0-1,1 0 0,0 0 1,0 0-1,0 0 1,0-1-1,1 0 0,-1 0 1,1 0-1,0-1 1,0 1-1,0-1 0,0 0 1,0-1-1,0 1 1,0-1-1,4 1 36,-6-8-4471,-5-9-7310,1 11 7157,-1-7-6616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45:09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0 197 8900,'4'-3'7295,"14"-12"-4567,51-45 3359,9-6-4066,3 21-1437,-62 37-627,-18 16-3665,0-4-378,0-4-3849,-3-1-3892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45:11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1 185 7267,'2'-2'8700,"4"-4"-3701,43-27-783,91-62-1300,-130 89-2953,0 0 1,0 0-1,1 0 0,-1 2 0,1-1 0,1 1 0,-1 1 1,0 0-1,1 1 0,4-1 37,-6 5-1909,-9 0-2260,-3 0-5195,-2-1-2908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45:11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1 130 10405,'32'-13'7009,"-2"-6"-4148,26-10-224,59-21 1399,-44 32-4065,-74 18-2236,-2 1-1450,0-1-4039,0-1-5415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45:12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0 137 8228,'34'-19'9474,"-1"-2"-4726,65-31-725,-53 23-2886,5 14-1809,-37 15-5107,0 3-5490,-13-3 10927,3 1-9190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45:10.2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0 455 4978,'11'-12'8730,"16"-3"-3536,0 0-2182,13-25 814,-35 33-3633,1 0 0,0 1 0,0 0 0,1 0 0,-1 1 0,1 0 0,0 0 0,1 0 0,-1 1 0,1 0 0,0 1-193,58-15-321,-52 16-3759,1 0-3911,-10 1 1658,0-1-2789</inkml:trace>
  <inkml:trace contextRef="#ctx0" brushRef="#br0" timeOffset="468.63">531 189 8308,'2'-2'8262,"-1"-4"-4147,12-19-933,138-88 988,-77 76-4464,-65 38-3594,-5-2-634,-2 1-3571,0-6-3131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45:17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8916,'11'13'9542,"-2"1"-5854,10 12-812,129 108 2521,-120-95-5661,-65-44-4719,28 3 1423,-1-1-4678,2 1-5120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45:17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7475,'4'-6'9827,"6"10"-4815,21 24-1215,-17-7-3266,0-2 0,2 0 0,0 0 1,1-1-1,1-1 0,0-1 0,1-1 1,15 9-532,-20-2-791,-19-20-3177,-3 0-3655,5-3 566,2 0-3849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45:18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7571,'-10'0'9112,"15"9"-4306,19 17-1681,-19-21-2173,141 157 3549,-146-149-7201,-2-10-2299,1 1-4787,1-3-2780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0:10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9012,'-1'2'9303,"1"2"-4690,3 14-3369,-3-15 121,4 39 1174,0 7-3176,2-59-15402,-5 5 4655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45:19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7844,'3'5'10029,"7"9"-6458,-4-6-2004,46 48 3546,41 14-2308,-25-21-2264,-45-21-291,-22-28-303,-1 1-1,1-1 1,-1 1 0,0-1-1,1 0 1,-1 1 0,0-1-1,1 1 1,-1-1 0,0 0-1,1 1 1,-1-1 0,0 1-1,0-1 1,0 1 0,1-1-1,-1 1 1,0 0 0,0-1-1,0 1 1,0-1 0,0 1-1,0-1 1,0 1 0,0-1-1,0 1 1,0-1 0,-1 1-1,1-1 1,0 1 0,0-1-1,0 1 1,-1-1 0,1 1-1,0-1 1,-1 1 0,1-1-1,0 1 1,-1-1 0,1 0-1,0 1 1,-1-1 0,1 0-1,-1 1 1,1-1 0,-1 0-1,1 0 1,0 1-1,-1-1 1,1 0 0,-1 0-1,0 0 1,1 1 0,-1-1-1,1 0 1,-1 0 0,1 0-1,-1 0 1,1 0 0,-1 0 53,-9-1-5404,4-2-5213,3 3-1866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45:19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10069,'15'23'10101,"4"-4"-4199,9 0-2866,17 5-2935,10 7 1083,15 19-557,-60-18-676,-12-28-7098,-1-10-4696,1 1-122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45:20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8644,'13'4'10933,"8"8"-7525,-8-3-1520,64 45 2628,-69-44-4394,1-1 0,-1 0-1,1 0 1,1 0-1,0-1 1,0-1 0,0 1-1,1-2 1,0 0-1,1 0 1,-1-1-1,1 0 1,0-1 0,3 1-122,15 5 26,-21-4-4350,-18-7-10072,6 0 2014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45:21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8756,'-3'5'9422,"18"12"-5339,25 13-268,42 43-590,4-2-2558,-80-53-3545,-12-14-2583,-2-3-4304,1-2-2083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45:12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47 815 8180,'3'-4'9313,"12"-13"-5081,60 2 685,-6-19-3498,-4 11-1120,-53 25-1589,-7 0-3542,1-2-5934,-2 0-690</inkml:trace>
  <inkml:trace contextRef="#ctx0" brushRef="#br0" timeOffset="-25807.754">491 174 8820,'0'-1'221,"0"1"1,0-1-1,1 1 0,-1-1 1,0 0-1,0 1 1,1-1-1,-1 1 0,0-1 1,1 1-1,-1-1 0,1 1 1,-1-1-1,1 1 0,-1-1 1,0 1-1,1 0 0,0-1 1,-1 1-1,1 0 1,-1-1-1,1 1 0,-1 0 1,1 0-1,0 0 0,-1-1 1,1 1-1,-1 0 0,1 0 1,0 0-1,-1 0 1,1 0-1,0 0 0,-1 0 1,1 0-1,0 1 0,-1-1 1,1 0-1,-1 0 0,1 0 1,0 1-1,-1-1 0,1 0 1,-1 1-1,1-1 1,-1 0-1,1 1 0,-1-1 1,1 1-1,-1 0-221,12 31 4126,9 316-925,-25-240-2977,-7 85 96,65-172 844,7-21-920,191 12 1110,-87 12-1045,-165-24-361,-1 0 0,1-1-1,1 1 1,-1 0 0,0-1-1,0 1 1,0 0 0,0-1-1,0 1 1,0 0 0,0-1-1,0 1 1,0 0 0,1 0 0,-1-1-1,0 1 1,0 0 0,0-1-1,0 1 1,1 0 0,-1 0-1,0 0 1,0-1 0,1 1 0,-1 0-1,0 0 1,1 0 0,-1 0-1,0-1 1,0 1 0,1 0-1,-1 0 1,0 0 0,1 0 0,-1 0-1,0 0 1,1 0 52,-4-3-858,1 0-1540,1 0-2342,-1 2-3337,-3-1-4729</inkml:trace>
  <inkml:trace contextRef="#ctx0" brushRef="#br0" timeOffset="-25104.743">547 166 8868,'8'1'9694,"10"4"-4921,9 1-3206,123 9 2450,78-18-2231,-94 12-1578,-125-3-320,-13-6-4910,-1-3-7468,3 0-783</inkml:trace>
  <inkml:trace contextRef="#ctx0" brushRef="#br0" timeOffset="-24511.153">1135 220 9300,'8'19'10835,"-8"29"-6672,0-34-3418,10 133 1630,18 147-689,-38-212-1390,10-28-141,0-43 32,2 15 346,-5-31-319,1 3-3409,8 5-10554,1-1 220</inkml:trace>
  <inkml:trace contextRef="#ctx0" brushRef="#br0" timeOffset="874.762">465 705 9396,'55'-21'10403,"2"8"-6095,30-9-1445,-74 16-2735,-4 4-421,-16 15-1941,6-12 1606,-5 7-1830,1-6-7355,4-3-1843</inkml:trace>
  <inkml:trace contextRef="#ctx0" brushRef="#br0" timeOffset="1452.755">873 588 8292,'-5'4'10786,"2"-8"-6505,-3-1-3317,6 5-925,0 0-1,1 1 0,-1-1 1,0 0-1,0 1 1,1-1-1,-1 0 0,1 0 1,-1 1-1,0-1 1,1 0-1,-1 0 0,0 0 1,1 1-1,-1-1 1,1 0-1,-1 0 1,1 0-1,-1 0 0,1 0 1,-1 0-1,0 0 1,1 0-1,-1 0 0,1 0 1,-1 0-1,1 0 1,-1 0-1,0 0 0,1 0 1,-1 0-1,1-1 1,-1 1-1,1 0 0,-1 0 1,0-1-1,1 1 1,-1 0-1,0 0 1,1-1-1,-1 1 0,0 0 1,1-1-1,-1 1 1,0 0-1,0-1 0,1 1 1,-1-1-1,0 1 1,0 0-1,0-1 0,0 1 1,0-1-1,1 1 1,-1-1-1,0 1 0,0 0 1,0-1-1,0 1 1,0-1-1,0 1 1,0-1-1,-1 1 0,1-1 1,0 1-1,0 0 1,0-1-1,0 1-38,0 0 0,-1 1 1,1-1-1,0 1 1,0-1-1,0 1 1,0-1-1,-1 1 0,1-1 1,0 1-1,0-1 1,-1 0-1,1 1 1,0-1-1,-1 1 0,1-1 1,-1 0-1,1 1 1,0-1-1,-1 0 1,1 1-1,-1-1 0,1 0 1,-1 0-1,1 1 1,-1-1-1,1 0 1,-1 0-1,1 0 0,-1 0 1,1 0-1,-1 0 1,0 0-1,1 0 1,-1 0-1,1 0 0,-1 0 1,1 0-1,-1 0 1,1 0-1,-1 0 1,1-1-1,-1 1 0,1 0 1,-1 0-1,1-1 1,-1 1-1,1 0 1,-1-1-1,1 1 0,0 0 1,-1-1-1,1 1 1,0 0-1,-1-1 1,1 1-1,0-1 0,-1 1 1,1-1-1,0 1 1,0-1-1,0 1 1,-1-1-1,3 2-3406,6-4-8225,-4 2-278</inkml:trace>
  <inkml:trace contextRef="#ctx0" brushRef="#br0" timeOffset="8794.994">2 1 6563,'0'0'593,"0"0"0,0 1-1,0-1 1,0 0 0,0 0 0,0 0-1,0 1 1,0-1 0,0 0 0,0 0 0,0 1-1,0-1 1,0 0 0,0 0 0,-1 0-1,1 1 1,0-1 0,0 0 0,0 0 0,0 0-1,0 0 1,-1 1 0,1-1-593,17 7 2264,92 94 4270,-67-48-5886,-41-52-685,-1 0-1,1 0 1,-1 0-1,1 0 1,0 0 0,-1 0-1,1 0 1,0 0-1,0 0 1,0 0 0,0-1-1,0 1 1,0 0 0,0-1-1,0 1 1,0 0-1,0-1 1,0 1 0,1-1-1,-1 0 1,0 1-1,0-1 1,0 0 0,1 0-1,-1 0 1,0 0-1,0 0 1,1 0 0,-1 0-1,0 0 1,0 0 0,2-1 37,15-2-5351,-3 0-6468,-10 3 558</inkml:trace>
  <inkml:trace contextRef="#ctx0" brushRef="#br0" timeOffset="9435.471">400 334 6371,'11'5'13394,"11"8"-8819,40 21-2252,90 52-696,-152-86-1648,1 0 1,-1 0-1,0 0 0,1 0 0,-1 0 0,1 0 0,-1 0 0,0 0 0,1 0 1,-1 0-1,1 0 0,-1 0 0,0 0 0,1 1 0,-1-1 0,0 0 0,1 0 0,-1 0 1,0 0-1,1 1 0,-1-1 0,0 0 0,1 0 0,-1 1 0,0-1 0,1 0 1,-1 0-1,0 1 0,0-1 0,0 0 0,1 1 0,-1-1 0,0 0 0,0 1 1,0-1-1,0 1 0,0-1 0,1 0 0,-1 1 0,0-1 0,0 1 0,0-1 1,0 0-1,0 1 0,0-1 0,0 1 0,0-1 0,-1 0 0,1 1 0,0-1 0,0 0 1,0 1-1,0-1 0,0 0 0,-1 1 0,1-1 0,0 0 0,0 1 0,-1-1 1,1 0-1,0 1 0,0-1 0,-1 0 0,1 0 0,0 1 0,-1-1 0,1 0 1,0 0-1,-1 0 21,-4-6-5866,4 3-2125,-1-1-4986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9:28.196"/>
    </inkml:context>
    <inkml:brush xml:id="br0">
      <inkml:brushProperty name="width" value="0.05" units="cm"/>
      <inkml:brushProperty name="height" value="0.05" units="cm"/>
      <inkml:brushProperty name="color" value="#E71224"/>
    </inkml:brush>
    <inkml:brush xml:id="br1">
      <inkml:brushProperty name="width" value="0.05" units="cm"/>
      <inkml:brushProperty name="height" value="0.05" units="cm"/>
      <inkml:brushProperty name="color" value="#00A0D7"/>
    </inkml:brush>
    <inkml:brush xml:id="br2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554 6985 7956,'4'3'8399,"-1"4"-3990,-2 22-2035,-2-25-1218,5 109 3030,-2 38-2860,7 26-497,-8 28-316,22 115-460,-14-156-26,5 47-43,-8 230 16,9-213 162,-1 204-26,-1-3-96,-14-212-101,13 129 149,-17 171 382,7-166-270,-3-161-179,-4-153-26,3-1-1,1 1 1,2-1-1,1 1 1,3 9 5,3 109-18,-15 20 84,1 63 22,-1-166-108,2 0-1,4 0 0,3 0 0,4 0 0,5 18 21,-8-67 2,-1 1-1,-1 0 1,-1-1 0,0 1-1,-2 0 1,-1-1-1,-2 6-1,-23 37 5,17-97-8862,5 13 109,-4-10-5920</inkml:trace>
  <inkml:trace contextRef="#ctx0" brushRef="#br0" timeOffset="-4315.656">544 20 7652,'5'-13'15501,"-2"19"-11673,-1 6-4133,-10 149 2728,-17 320-1175,20-278-1129,5 80 165,12 88 196,-1-129-120,-4-19-66,6 40-51,-2 149 160,-4-105-398,-2 138 48,-8-248-79,7 118 68,26 61-100,-29-364-3,0 1 1,-1 0-1,0 0 1,0 0-1,-2 0 1,0 0-1,0-1 1,-1 1-1,0 0 1,-2-1-1,1 0 1,-2 3 60,-11-6-4151,13-12-650,1-1-3532,1-1-6186</inkml:trace>
  <inkml:trace contextRef="#ctx0" brushRef="#br0" timeOffset="-2511.223">579 4387 6483,'0'-6'4495,"15"-1"-884,-12 13 449,-5 2 517,-1 12-2287,6 66 156,-5 104-135,2-28-1210,2-41-684,-1 57 202,24 4-278,-24-29-325,-6 21-16,6-97 0,-1-77-106,-1 0-1,0 1 1,1-1 0,-1 0-1,0 0 1,1 1-1,-1-1 1,0 0 0,1 0-1,-1 0 1,0 0 0,1 0-1,-1 0 1,0 0-1,1 0 1,-1 0 0,0 0-1,1-1 1,-1 1 0,0 0-1,1 0 1,-1-1 0,0 1-1,1 0 1,-1-1-1,1 1 1,-1 0 0,0-1-1,1 1 1,-1-1 0,1 1-1,0-1 1,-1 1-1,1-1 1,-1 0 0,1 1-1,0-1 1,-1 1 0,1-1-1,0 0 1,0 1 0,-1-1-1,1 0 1,0 1-1,0-1 1,0 0 106,0-1-867,0-6-4673,1 2-1510,4-1-7351</inkml:trace>
  <inkml:trace contextRef="#ctx0" brushRef="#br0" timeOffset="2041.9">587 18 8100,'14'-12'11412,"23"7"-6290,-36 5-4947,173 3 4551,-84 2-4157,166-12 109,-27 15-240,94-3 717,-39 30-882,107 4-183,-289-39-83,-42-2 0,0 4 1,0 1-1,43 10-7,-44-5 0,0-2 0,0-4 0,40-2 0,12-1 0,430 18 0,-463-15 0,198-7 0,-48 7 0,-195 1 0,27-1 0,1-3 0,0-2 0,-1-3 0,5-3 0,120 2 0,-134 5 0,95-16 0,-27-12 0,-88 36-2713,-26 1-13225,-2-7 1838</inkml:trace>
  <inkml:trace contextRef="#ctx0" brushRef="#br0" timeOffset="3730.116">5220 134 10165,'2'9'7170,"3"4"-3121,3 8-1622,0 73 2084,-8 48-2408,-1-12-1503,2-59-269,-2-1 1,-4 1-1,-3-1 0,-2-1 1,-7 13-332,-23 207 71,29-178-57,4-1-14,5 0 0,4-1 0,7 16 0,15 346 0,-11-27 0,16-154 0,8 375 0,-2-61 0,-25-296 0,2-146 0,-7 29 0,9 332 0,1-194 0,-21-234 0,-3-81-3717,-15-20-9958,18-9-1684</inkml:trace>
  <inkml:trace contextRef="#ctx0" brushRef="#br0" timeOffset="6051.127">5297 6889 7764,'14'-4'12322,"-4"26"-7031,-20 225-337,0-72-4316,-3 189 61,16 57-166,10 62-228,10 185-305,-11-230 53,7-27-29,-13-118-8,4 121-16,-18-44 91,15 123-30,-1-432-56,-3 0 1,-2 1-1,-7 46-5,-3 107 0,16 76 0,-3-18 0,-3-175 0,0 2 0,0 26 0,-5-52-3,-14-74-2044,2-18-3749,-17-32-7173,10 14 1033</inkml:trace>
  <inkml:trace contextRef="#ctx0" brushRef="#br0" timeOffset="9426.733">645 5796 6691,'-1'0'1218,"0"0"-927,0 0 1,1 1-1,-1-1 0,0 0 0,0 0 0,0 1 0,0-1 1,1 0-1,-1 0 0,0 0 0,0 0 0,0 0 1,0 0-1,0 0 0,1 0 0,-1 0 0,0-1 0,0 1 1,0 0-1,0-1 0,1 1 0,-1 0 0,0-1 1,0 1-1,1-1 0,-1 1 0,0-1 0,1 1 0,-1-1 1,0 0-1,1 1 0,-1-1 0,1 0 0,-1 1 0,1-1 1,0 0-1,-1 0 0,1 0-291,40 12 4946,76-5-1619,-54-9-2967,163 10 905,-23-5-785,50-3-186,-3 18 76,-78-29-228,-30 22-46,40-9 11,-4-1-81,-44 2-15,334 9 208,-184-15-179,-38 2 104,-132 3-131,125-9 40,120 26 86,-135-13 53,-68 11-157,3-28 104,41 28 160,-172-13-264,0-1 1,0-1-1,0-1 1,1-1-1,-1-2 1,4-1-36,39 5 43,-20 11-137,-67 12-2774,-1-8-2329,1-1-2972,-8 3-7414</inkml:trace>
  <inkml:trace contextRef="#ctx0" brushRef="#br0" timeOffset="11228.999">511 6935 2689,'-61'-22'15317,"102"16"-9192,100 0-1805,79 3-3459,255 39 49,-183-13-651,450-16-17,-364-24-122,-30-3 174,100-13 29,-83 29-46,98-22-191,-392 24-22,70 4-59,-45-11 38,33 0-27,16 12 2,-15 5 9,-58-4-54,48-2 43,-71-26-1291,-45 43-15287,-8-6 2430</inkml:trace>
  <inkml:trace contextRef="#ctx0" brushRef="#br0" timeOffset="13111.284">690 13129 5090,'-49'3'11269,"73"-2"-3836,27-2-4658,115-13-929,44 3-932,-59 9-531,242-15 110,-11 12-10,26 18-163,-14 6-74,62-23-46,-238 13-22,-158-4-120,0-2 0,1-2 0,30-6-58,-66 2 5,-1 1 1,1 0-1,0 2 0,-1 1 1,1 1-1,18 4-5,113 0 29,-71-9-50,165-6 109,-16 19-53,-22-25-51,-79 23 114,-43-3-151,-85-5-811,18 9 2004,-21 0-6188,-3 4-7308,0 2-2496</inkml:trace>
  <inkml:trace contextRef="#ctx0" brushRef="#br0" timeOffset="23191.24">211 12543 6355,'-4'-12'10742,"-4"15"-4162,-6 17-2986,13-17-3552,0 1-1,0-1 1,0 1-1,0 0 1,0-1-1,1 1 1,-1 0-1,1 0 1,0 0-1,0-1 1,0 1-1,1 0 1,0 0 0,-1 0-1,1-1 1,1 1-1,-1-1 1,0 1-1,1-1 1,0 1-1,0-1 1,0 0-1,0 0 1,0 1-1,1-2 1,-1 1-1,1 0 1,0 0-1,0-1 1,0 0-1,0 1 1,0-1 0,0-1-1,1 1 1,-1 0-1,1-1 1,-1 1-1,1-1 1,-1 0-1,1 0 1,0-1-1,0 1 1,-1-1-1,1 0 1,0 0-1,3 0-41,15-53-38,-19 40 28,33-42-27,-35 54 47,0 0 1,0 1-1,0-1 0,0 0 1,0 0-1,0 0 0,0 1 1,0-1-1,0 0 0,0 1 1,0-1-1,1 1 0,-1 0 1,0-1-1,0 1 0,1 0 1,-1 0-1,0-1 0,0 1 1,1 0-1,-1 0 0,0 1 1,1-1-1,-1 0 0,0 0 1,0 1-1,1-1 1,-1 0-1,0 1 0,0-1 1,0 1-1,0 0 0,0-1 1,0 1-1,1 0 0,-1 0 1,-1 0-1,1-1 0,0 1 1,0 0-1,0 0 0,0 0 1,-1 1-1,1-1 0,0 0 1,-1 0-1,1 0 0,-1 1-10,3 4 126,0 0-1,0 1 1,-1-1-1,1 1 1,-2 0 0,1-1-1,-1 1 1,0 0-1,0 0 1,-1 0-1,0 0 1,0 0 0,-1 0-1,1 0 1,-3 5-126,-4-4-1331,4-7-3461,0-2-6424,1-1-2905</inkml:trace>
  <inkml:trace contextRef="#ctx0" brushRef="#br0" timeOffset="24163.607">244 12392 7555,'-10'8'10787,"10"6"-5584,22 29-1688,-19-40-3455,1 1 0,-1-1 0,0 0 0,1-1 0,-1 1 0,1-1 0,0 1-1,0-1 1,0 0 0,0 0 0,0-1 0,1 1 0,-1-1 0,0 0 0,1 0-1,-1-1 1,1 1 0,-1-1 0,0 0 0,1 0 0,-1 0 0,1-1 0,-1 0-1,1 1 1,-1-2 0,0 1 0,1 0 0,-1-1 0,0 0 0,0 0 0,0 0 0,0 0-1,-1-1 1,1 0 0,-1 1 0,1-1 0,-1-1 0,0 1 0,0 0 0,0-1-1,-1 1 1,1-1 0,-1 0 0,0 0 0,1-3-60,-1 3-29,0 0-1,-1 0 1,0 0 0,0 0 0,-1 0-1,1 0 1,-1-1 0,0 1 0,0 0-1,0-1 1,0 1 0,-1 0-1,0 0 1,0 0 0,0 0 0,0-1-1,-1 1 1,1 1 0,-1-1 0,0 0-1,0 0 1,-1 1 0,1-1-1,-1 1 1,0 0 0,0-1 0,0 1-1,0 1 1,0-1 0,0 0 0,-1 1-1,0 0 1,1 0 0,-1 0-1,-2-1 30,0 3-11,0 0-1,0 0 0,0 0 0,0 1 1,0 0-1,0 0 0,0 1 0,0 0 0,1 0 1,-1 0-1,1 1 0,-1-1 0,1 1 0,0 0 1,0 1-1,0-1 0,1 1 0,-1 0 0,0 2 12,-2 19-8,11-18-4556,-2-10-7338,-2-1-114</inkml:trace>
  <inkml:trace contextRef="#ctx0" brushRef="#br0" timeOffset="24507.272">224 12132 8724,'-8'4'11359,"10"8"-6188,23 24-2482,-23-33-2626,0 0 0,0 0 1,0 1-1,0-2 0,1 1 0,0 0 0,-1-1 0,1 1 0,0-1 0,0 0 0,0 0 0,1 0 0,-1 0 0,0 0 0,1-1 0,-1 0 0,1 1 0,0-1 0,-1-1 0,1 1 0,0 0 0,0-1 0,-1 0 0,1 0 0,0 0 0,0 0 0,-1-1 0,1 1 0,0-1 0,-1 0 0,1 0 0,0-1 0,-1 1 0,0-1 0,1 1 0,-1-1 0,0 0 0,0 0 0,0-1 0,0 1 0,0-1 0,0 1 0,-1-1 0,1 0 0,0-1-63,14-43 760,-19 36-2682,-5 0-3800,-5 1-5247,7 8-1941</inkml:trace>
  <inkml:trace contextRef="#ctx0" brushRef="#br0" timeOffset="24897.809">156 12064 13910,'53'-9'11690,"0"-4"-8744,52-8-2687,-94 18-82,-9 0-2890,-5-1-2703,-3 0-3906,0 0-2193</inkml:trace>
  <inkml:trace contextRef="#ctx0" brushRef="#br0" timeOffset="25296.445">226 11901 10117,'3'-1'7856,"2"5"-3792,9 13-1471,-12-15-1435,2 5-762,1-1 1,0 0-1,0 0 0,0 0 1,1-1-1,0 1 1,0-1-1,0-1 0,1 1 1,0-1-1,-1 0 1,8 2-397,-4-37 627,-10 26-644,1 1 1,0 0-1,0-1 1,0 1-1,0 0 1,1 0-1,0 0 0,-1 0 1,2 0-1,-1 0 1,0 1-1,1-1 1,0 1-1,-1-1 1,1 1-1,1 0 1,-1 0-1,0 1 1,1-1-1,-1 0 1,3 0 16,-3 3-4405,-2 2-7048,-1-2-3498</inkml:trace>
  <inkml:trace contextRef="#ctx0" brushRef="#br0" timeOffset="25936.934">228 11782 9460,'-2'-6'14441,"-2"0"-10339,0-1-3495,-5-9-455,7 12-134,1 0-1,-1 0 0,1 1 0,0-1 1,0 0-1,0 0 0,1 0 0,0 0 1,-1 0-1,1 0 0,1 0 0,-1 0 1,0 0-1,1 0 0,0 0 0,0 0 1,0 0-1,1 1 0,-1-1 0,1 0 1,0 1-1,0-1 0,0 1 0,0 0 1,1 0-1,-1 0 0,1 0 0,0 0 1,0 0-1,0 0 0,0 1 0,0 0 1,1 0-1,-1 0 0,1 0 0,-1 0 1,1 1-1,0-1 0,0 1 0,-1 0 0,3 0-17,70-18-771,-108 66-1181,30-44 2057,0 1 1,0 0 0,0 0 0,1 0-1,0 0 1,0 1 0,0-1 0,0 0-1,1 0 1,0 1 0,0-1 0,0 0-1,0 1 1,0-1 0,1 0-1,0 0 1,0 0 0,0 1 0,1-1-1,-1 0 1,1 0 0,0-1 0,0 1-1,0 0 1,0-1 0,1 1 0,0-1-1,0 1 1,0-1 0,0 0 0,0-1-1,0 1 1,1 0-106,-3-3 39,1 0 0,-1 0 0,0 0 0,0 0-1,1 0 1,-1 0 0,0 0 0,1 0 0,-1-1 0,0 1-1,0 0 1,1-1 0,-1 1 0,0-1 0,0 1 0,0-1-1,0 0 1,0 0 0,0 1 0,0-1 0,0 0 0,0 0 0,0 0-1,0 0 1,0 0 0,-1 0 0,1 0 0,0 0 0,-1-1-1,1 1 1,-1 0 0,1 0 0,-1 0 0,1-1 0,-1 1-1,0 0 1,0 0 0,0-1 0,0 1 0,0 0 0,0-1-1,0 1 1,0 0 0,0-1-39,-5-59-300,-5 25-3356,6 24-1261,-1 0-3758,0 1-5705</inkml:trace>
  <inkml:trace contextRef="#ctx0" brushRef="#br0" timeOffset="26313.505">242 11423 12198,'-10'21'10656,"12"1"-5706,44 30-2233,-44-51-2694,0 1 0,1-1 1,-1 0-1,1 0 0,-1 0 1,1 0-1,-1 0 1,1 0-1,0-1 0,0 1 1,-1-1-1,1 0 0,0 0 1,0 0-1,-1 0 1,1 0-1,0-1 0,-1 1 1,1-1-1,0 0 0,-1 1 1,1-1-1,-1-1 1,1 1-1,-1 0 0,1 0 1,-1-1-1,0 0 0,0 1 1,0-1-1,0 0 0,0 0 1,0 0-1,0 0 1,0 0-1,-1-1 0,0 1 1,1 0-1,-1-1 0,0 1 1,0-1-1,0 1 1,0-1-1,0 0 0,-1 1 1,1-1-1,-1 0 0,0 0 1,0 1-1,0-2-23,-5-46-2053,0 34-3257,-3 4-6482,2 7-726</inkml:trace>
  <inkml:trace contextRef="#ctx0" brushRef="#br0" timeOffset="26750.904">102 11389 12726,'29'-2'10062,"1"-2"-4880,61-14-2648,-78 15-1938,6-1-580,21-5 112,-16-1-3311,-22 8-832,-1 1-5291,-1-1-5418</inkml:trace>
  <inkml:trace contextRef="#ctx0" brushRef="#br0" timeOffset="27079.405">224 11171 7171,'-19'6'15473,"24"22"-10939,-3-24-4335,0 0 0,0 0 0,0 0 0,1 0 0,-1 0 0,1 0 1,0-1-1,0 1 0,0-1 0,1 0 0,-1 0 0,1 0 0,-1 0 0,1-1 0,0 1 1,0-1-1,0 0 0,2 0-199,-4-1 24,0 0 1,1 0 0,-1 0-1,1 0 1,-1 0-1,1-1 1,0 1 0,-1-1-1,1 1 1,0-1 0,-1 0-1,1 0 1,0-1 0,-1 1-1,1 0 1,0-1-1,-1 0 1,1 1 0,-1-1-1,1 0 1,-1-1 0,1 1-1,-1 0 1,0-1-1,0 1 1,0-1 0,1 1-1,-2-1 1,1 0 0,0 0-1,0 0 1,0 0-1,-1 0 1,1-1 0,-1 1-1,0 0 1,0-1 0,0 1-1,0-1 1,0 1-1,0-1 1,-1 1 0,1-1-1,-1 0 1,0 1 0,1-2-25,-12-64-1597,-4 53-1919,-8 5-3572,11 8-536,-1 0-4430</inkml:trace>
  <inkml:trace contextRef="#ctx0" brushRef="#br0" timeOffset="27454.357">92 11167 10565,'12'0'9350,"1"-2"-3353,3-2-2252,9-3-2698,26-5-331,79-19-124,-123 26-525,-5 0-3282,-11-5-12387,2 6 2356</inkml:trace>
  <inkml:trace contextRef="#ctx0" brushRef="#br0" timeOffset="27751.161">207 11039 11189,'29'-11'11663,"16"0"-7674,5-1-3223,-56 14-679,0-1 0,-1 0-1,1 0 1,0 0 0,-1-1 0,1 0-1,-1 0 1,1 0 0,-1-1-1,1 0 1,0 0 0,-1-1-1,1 0 1,0 0 0,0 0 0,0-1-1,0 0 1,1 0 0,-1 0-1,-4-5-86,9 6 43,0-1 0,1 1 0,-1-1 0,1 1 0,0-1-1,-1 0 1,1 1 0,1-1 0,-1 1 0,0-1 0,1 0-1,-1 1 1,1-1 0,-1 1 0,1-1 0,0 1 0,0 0-1,1-1 1,-1 1 0,0 0 0,1 0 0,-1 0 0,1 0 0,1-1-44,6-13-5790,-3 1-7769,-5 10 2558</inkml:trace>
  <inkml:trace contextRef="#ctx0" brushRef="#br0" timeOffset="28141.667">379 10834 12486,'1'-25'12850,"-7"-17"-8039,-1-2-3488,8 3-1462,0 32-4773,0 0-4950,-1 4-6679</inkml:trace>
  <inkml:trace contextRef="#ctx0" brushRef="#br0" timeOffset="29032.078">178 10449 11829,'-4'14'7949,"2"3"-3388,2-14-4426,-1-1 0,1 1 0,0 0-1,0 0 1,0-1 0,1 1-1,-1 0 1,1 0 0,-1-1 0,1 1-1,0 0 1,0-1 0,0 1-1,0-1 1,1 1 0,-1-1 0,1 0-1,-1 1 1,1-1 0,0 0 0,0 0-1,0 0 1,0 0 0,0-1-1,0 1 1,0 0 0,1-1 0,0 1-135,0-3 8,0 0 1,0-1 0,0 1 0,0-1-1,-1 1 1,1-1 0,-1 0 0,1 0-1,-1 0 1,0 0 0,0 0 0,0-1-1,0 1 1,0-1 0,0 1 0,0-1 0,-1 0-1,0 0 1,1 0 0,-1 1 0,0-1-1,-1 0 1,1 0 0,0-1 0,-1 1-9,4-6-22,-4 7 53,0-1 0,0 1-1,1 0 1,-1 0 0,1 0 0,-1 0 0,1 0 0,0 0 0,0 0-1,0 1 1,0-1 0,0 0 0,0 0 0,0 1 0,0-1-1,1 0 1,-1 1 0,1-1 0,-1 1 0,1 0 0,0 0 0,-1-1-1,1 1 1,0 0 0,0 0 0,0 1 0,0-1 0,0 0-1,0 1 1,0-1 0,0 1 0,0 0 0,0-1 0,0 1 0,0 0-1,0 0 1,0 0 0,1 1 0,-1-1 0,0 0 0,0 1-1,0 0 1,0-1 0,0 1 0,-1 0 0,1 0 0,0 0 0,0 0-1,0 0 1,-1 0 0,1 1 0,0-1 0,-1 1 0,0-1-1,1 1 1,-1-1 0,1 2-31,12 52 829,-25-22-3819,0-30-1925,-1-5-3955,11 1 7515,-11-1-11395</inkml:trace>
  <inkml:trace contextRef="#ctx0" brushRef="#br0" timeOffset="29313.263">88 10347 11141,'2'-2'8703,"3"-1"-4212,16-3-3482,-15 4 251,188-44 2649,-193 46-4255,17-4 448,-13 4-4671,-12 4-8656,1-2 766</inkml:trace>
  <inkml:trace contextRef="#ctx0" brushRef="#br0" timeOffset="29719.416">222 10373 12598,'-2'0'3986,"-2"-3"240,0-2-849,0-2-1040,-1-1-592,1-3-416,0 0-481,2-1-368,1-3-128,0 1-144,1-1-160,1 1-256,0 1-1024,0 2 399,1-1-3633,0 0-3649,-2 1-8549</inkml:trace>
  <inkml:trace contextRef="#ctx0" brushRef="#br0" timeOffset="30141.187">168 10080 9845,'-2'18'8717,"10"-4"-3338,23 5-1625,42-15-3145,-69-5-612,-1 0 1,1 0-1,-1-1 0,1 1 1,-1-1-1,0 0 1,1 0-1,-1 0 1,0 0-1,0-1 1,-1 1-1,1-1 0,0 0 1,-1 1-1,0-1 1,0-1-1,0 1 1,0 0-1,0 0 0,0-1 1,-1 1-1,0-1 1,1 1-1,-1-1 1,-1 0-1,1 1 1,0-1-1,-1 0 0,0 0 1,0 1-1,0-1 1,0 0-1,-1 0 1,0 1-1,1-1 1,-1 0-1,0 1 0,-1-1 1,1 1-1,-1-1 1,1 1-1,-1 0 1,0-1-1,-1 1 1,1 0-1,0 0 0,-1 1 1,1-1 2,-2 1-30,0 0 0,-1 0 0,1 0 0,0 1 0,0-1 0,-1 1 0,1 0 0,-1 1 0,1-1 0,0 1 1,-1 0-1,1 0 0,-1 0 0,1 0 0,-1 1 0,1 0 0,-1 0 0,1 0 0,0 0 0,-1 1 0,1 0 0,0 0 0,0 0 0,0 0 0,1 1 0,-1-1 1,0 1-1,1 0 0,0 0 0,0 0 0,0 1 0,0-1 0,0 1 0,0-1 0,1 1 0,-1 1 30,1 11-2039,6-17-2601,1-6-3763,-2 1-3602</inkml:trace>
  <inkml:trace contextRef="#ctx0" brushRef="#br0" timeOffset="30750.419">184 9905 10837,'28'-15'9754,"0"3"-5396,60-12-2324,-83 23-2051,15-3 695,-32 3-40,6 1-607,-6 1 68,0 0 0,0-1 1,0 0-1,-1-1 0,1-1 0,0 0 1,0 0-1,0-1 0,1-1 1,-1 0-1,1 0 0,-1-2-99,-1-27-158,16 21-4284,2-1-6130,-1 5-3744</inkml:trace>
  <inkml:trace contextRef="#ctx0" brushRef="#br0" timeOffset="31359.655">187 9635 8340,'-2'-1'8013,"-3"-2"-4012,-10-6-205,1-32-258,14 36-3519,0 0 1,1 0-1,0 0 1,0 0-1,0 0 1,0 0 0,1 0-1,-1 1 1,1-1-1,0 0 1,1 1-1,-1-1 1,1 1-1,0 0 1,0 0-1,0 0 1,1 1 0,-1-1-1,1 1 1,0-1-1,1 1-19,135-27 54,-145 32-139,1 0-1,-1 0 1,1 0 0,0 0 0,0 1 0,0 0 0,0 0 0,0 0 0,1 0 0,-1 0 0,1 1 0,0 0 0,0-1 0,0 1 0,1 0 0,-2 3 85,-5 10-3,7-15 62,0 1-1,0-1 0,0 1 1,0-1-1,0 1 1,0 0-1,1-1 1,-1 1-1,1 0 0,0 0 1,0 0-1,0 0 1,0 0-1,0 0 0,1 1 1,-1-1-1,1 0 1,0 0-1,0 0 1,0 1-1,1-1 0,-1 0 1,1 0-1,-1 0 1,1 0-1,0 0 1,0 0-1,1 0 0,-1 0 1,0 0-1,1 0 1,0-1-1,0 1 1,0 0-1,0-1 0,0 0 1,0 1-1,1-1 1,1 1-59,-1-1 44,-1-1 0,0 0 0,1 0 1,-1 0-1,1-1 0,-1 1 0,1 0 1,-1-1-1,1 0 0,0 0 0,-1 0 0,1 0 1,-1 0-1,1 0 0,0 0 0,-1-1 1,1 0-1,-1 1 0,1-1 0,-1 0 1,0 0-1,1 0 0,-1-1 0,0 1 1,0 0-1,1-1 0,-1 1 0,-1-1 1,1 0-1,0 0 0,0 0 0,0 0 1,-1 0-1,0 0 0,1 0 0,-1-1 0,0 1 1,0 0-1,0-1 0,0 1 0,0-1 1,-1 1-1,1-1 0,-1 1 0,1-1 1,-1 1-1,0-1 0,0 0 0,0 1 1,-1-1-1,1 1 0,-1-1 0,1 0 1,-1 1-1,-1-2-44,-12-54-3826,5 40-1351,-3 1-4239,1 4-3649</inkml:trace>
  <inkml:trace contextRef="#ctx0" brushRef="#br0" timeOffset="31956.682">182 9278 11269,'-5'17'9126,"8"1"-4103,-2-14-4847,0-1 0,1 1 0,0 0 0,0-1 0,0 1 0,0-1 0,1 0 0,-1 0 0,1 1 0,0-2 0,0 1 0,0 0 0,0-1 0,0 1 0,1-1 0,-1 0 0,1 0 0,0 0 0,3 1-175,-5-2 7,0-1 0,-1 1 1,1-1-1,0 1 1,0-1-1,0 0 1,0 0-1,0 0 1,0 0-1,1 0 1,-1 0-1,0 0 1,0-1-1,-1 1 1,1-1-1,0 0 1,0 1-1,0-1 1,0 0-1,0 0 1,-1 0-1,1 0 1,0 0-1,-1-1 1,1 1-1,-1 0 1,1-1-1,-1 1 1,0-1-1,0 0 1,1 1-1,-1-1 1,0 0-1,-1 0 1,1 0-1,0 1 0,0-1 1,-1 0-1,1 0 1,-1 0-1,0 0 1,1-2-9,-1 1-167,0 0-1,0 1 1,-1-1 0,1 0 0,-1 0 0,1 0-1,-1 0 1,0 1 0,0-1 0,0 0-1,0 1 1,0-1 0,-1 1 0,1-1 0,-1 1-1,0 0 1,0-1 0,0 1 0,0 0-1,-1-1 168,-43-20-5595,11 24 7282,72-10 2873,52-11-3189,-78 18-1136,0-1 0,0 2 0,0-1 1,0 1-1,0 1 0,0 0 0,0 1 0,0 0 1,0 1-1,0 0 0,0 0 0,0 1-235,-10-2 27,1-1 0,-1 1 0,0 0 0,0-1 0,0 1 0,0 0 0,0 0 0,0 0 0,0 0 0,0 0 0,0 0 0,-1 0 0,1 0-1,0 0 1,-1 0 0,1 0 0,0 1 0,-1-1 0,0 0 0,1 0 0,-1 1 0,0-1 0,1 0 0,-1 0 0,0 1 0,0-1 0,0 0 0,0 1-1,0-1 1,-1 0 0,1 1 0,0-1 0,0 0 0,-1 0 0,1 1 0,-1-1 0,1 0 0,-1 0 0,0 0 0,0 0 0,1 0 0,-1 0 0,0 0-1,0 0 1,0 0-27,-35 18-2316,17-22-3584,8-2-4914,6-1-1971</inkml:trace>
  <inkml:trace contextRef="#ctx0" brushRef="#br0" timeOffset="32380.057">257 9087 15159,'-1'-7'2579,"-4"-28"3356,6 33-5893,-1 0 1,-1 0-1,1 0 1,0 0 0,0 0-1,-1 0 1,1 0-1,-1 1 1,1-1-1,-1 0 1,0 0-1,0 0 1,0 1-1,0-1 1,0 0-1,0 1 1,-1-1 0,1 1-1,0 0 1,-1-1-1,1 1 1,-1 0-1,1 0 1,-1 0-1,0 0 1,1 0-1,-1 0 1,0 0 0,0 0-1,0 1 1,0-1-1,0 1 1,1 0-1,-1-1 1,0 1-1,0 0 1,0 0-1,0 0 1,0 0-1,0 1 1,-1-1-43,1 1 100,0 0 1,0 1-1,0-1 1,1 1-1,-1-1 1,0 1-1,1-1 1,-1 1-1,1 0 0,0 0 1,-1 0-1,1 0 1,0 0-1,0 0 1,0 0-1,1 0 1,-1 0-1,0 1 1,1-1-1,-1 0 0,1 0 1,0 1-1,0-1 1,0 0-1,0 0 1,0 1-1,1-1 1,-1 0-1,0 0 0,1 1 1,0-1-1,0 0 1,-1 0-1,1 0 1,0 0-1,1 0 1,-1 0-1,0 0 1,1 0-1,-1-1 0,1 1 1,-1 0-1,1 0-100,2 1 63,-1 0-1,0 0 1,1 0 0,0-1-1,-1 1 1,1-1-1,0 0 1,0 0-1,1 0 1,-1-1 0,0 0-1,1 1 1,-1-1-1,0-1 1,1 1-1,-1-1 1,1 1 0,-1-1-1,1-1 1,-1 1-1,1-1 1,-1 1-1,1-1 1,-1-1-1,0 1 1,1-1 0,-1 1-1,0-1 1,0 0-1,0-1 1,-1 1-1,1-1 1,0 1 0,-1-1-1,0 0 1,1 0-1,-1-1 1,0 1-1,-1-1 1,1 0 0,-1 1-1,1-2-62,0-6-16,-1 1 0,0-1 0,-1 0 0,0 0 0,0 1 0,-1-1 0,-1 0 0,0 0 0,0 0 0,-1 1 0,-1-5 16,-3 11-4709,-6 1-8058,10 3 10247,-5-2-9656</inkml:trace>
  <inkml:trace contextRef="#ctx0" brushRef="#br0" timeOffset="40455.676">190 5363 9140,'-6'-7'9943,"-19"19"-5244,23-8-4488,1 1 1,-1 0 0,1-1-1,1 1 1,-1 0 0,0 0-1,1 0 1,0 0 0,0 0-1,1 0 1,-1-1 0,1 1-1,0 0 1,1 0 0,-1-1-1,1 1 1,0 1-212,-1-4 10,-1 0 0,1 0 0,0 0 0,0 0 0,0 0 0,0 0 0,0 0 0,0 0 0,1 0 0,-1-1 0,0 1 0,1 0 0,0-1 0,-1 1 0,1-1 0,0 0 0,0 0 0,0 1 0,-1-1 0,1 0 0,1 0 0,-1-1 0,0 1 0,0 0 0,0-1 0,0 1 0,0-1 0,1 0 0,-1 0-1,0 0 1,0 0 0,0 0 0,1 0 0,-1-1 0,0 1 0,0-1 0,0 1 0,1-1-10,0-1 0,0-1-1,0 1 0,-1-1 1,1 1-1,-1-1 0,1 0 0,-1 0 1,0 0-1,0 0 0,0 0 1,0 0-1,-1-1 0,1 1 0,-1-1 1,0 1-1,0-1 0,0 1 1,-1-1-1,1 0 0,-1 1 0,0-2 1,0 3 3,-1-1 0,1 1 0,0-1 0,0 0-1,1 1 1,-1-1 0,1 1 0,-1-1-1,1 1 1,0-1 0,-1 1 0,1 0 0,1-1-1,-1 1 1,0 0 0,0 0 0,1 0-1,-1 0 1,1 0 0,0 0 0,0 0 0,0 0-1,0 1 1,0-1 0,0 1 0,0-1-1,0 1 1,0 0 0,1 0 0,-1 0 0,1 0-1,-1 0 1,1 0 0,-1 1 0,1-1 0,-1 1-1,1 0 1,1 0-3,-2 0 101,0 1 0,1 0-1,-1 0 1,0-1 0,1 2 0,-1-1 0,0 0-1,0 0 1,0 1 0,0-1 0,0 1 0,0-1-1,-1 1 1,1 0 0,0 0 0,-1 0-1,0 0 1,1 0 0,-1 0 0,0 0 0,0 0-1,0 1 1,0-1 0,0 0 0,-1 1 0,1-1-1,-1 1 1,1-1 0,-1 0 0,0 1-1,0-1 1,0 1 0,0-1 0,-1 2-101,-14 51-450,7-49-3097,5-6-1133,0-2-3679,0-1-5866</inkml:trace>
  <inkml:trace contextRef="#ctx0" brushRef="#br0" timeOffset="41018.034">173 5217 9076,'6'18'10539,"9"-3"-5441,43 7-2476,-55-22-2620,0 0 0,1 0 0,-1 0 0,1 0 0,-1-1-1,0 1 1,1-1 0,-1 0 0,0 0 0,0 0 0,0-1 0,0 1-1,0-1 1,0 1 0,0-1 0,0 0 0,0 0 0,-1 0 0,1-1 0,-1 1-1,0-1 1,1 1 0,-1-1 0,0 0 0,-1 1 0,1-1 0,0 0-1,-1-1 1,0 1 0,0 0 0,0 0 0,0 0 0,0-1 0,0 1 0,-1 0-1,0-1 1,0 1 0,0 0 0,0-1 0,0 1 0,-1-1 0,1 1-1,-1 0 1,0 0 0,0-1 0,0 1 0,0 0 0,-1 0 0,1 0 0,-2-2-2,0 2 2,1 1 0,0-1 1,-1 1-1,0 0 0,1 0 1,-1 0-1,0 0 0,0 0 1,0 1-1,0-1 1,0 1-1,0 0 0,-1 0 1,1 0-1,0 0 0,-1 1 1,1-1-1,-1 1 0,1 0 1,0 0-1,-1 0 0,1 0 1,-1 1-1,1-1 1,0 1-1,-1 0 0,1 0 1,0 0-1,0 1 0,0-1 1,0 1-1,0-1 0,0 1 1,0 0-1,0 0 0,1 0 1,-1 1-1,1-1 1,-1 1-1,1-1 0,0 1 1,0 0-1,0 0 0,1 0 1,-1 0-1,1 0 0,-1 0 1,1 0-1,0 1 1,0-1-1,1 0 0,-1 3-2,1 5-1355,2-10-2564,2 0-4952,-1-2-4519</inkml:trace>
  <inkml:trace contextRef="#ctx0" brushRef="#br0" timeOffset="41611.64">173 4942 7091,'-10'2'13954,"13"15"-9274,14 17-2984,-15-31-1654,0 1 1,0-1-1,1-1 1,-1 1-1,1 0 1,0-1-1,0 1 1,0-1-1,0 0 1,0 0 0,0 0-1,1 0 1,-1-1-1,1 1 1,-1-1-1,1 0 1,-1 0-1,1 0 1,0-1-1,-1 1 1,1-1 0,0 0-1,0 0 1,0 0-1,-1-1 1,1 1-1,0-1 1,-1 0-1,1 0 1,0 0-1,-1 0 1,1-1-1,-1 1 1,0-1 0,1 0-1,-1 0 1,0 0-1,0-1 1,0 1-1,-1-1 1,1 1-1,0-1 1,-1 0-1,0 0 1,0 0 0,0 0-1,0-1 1,0 1-1,-1 0 1,1-1-1,-1 0 1,0 1-1,0-1 1,0 0-1,-1 1 1,1-4-43,-13-25-3109,8 26-1294,0 0-3576,4 6 7700,-4-6-13738</inkml:trace>
  <inkml:trace contextRef="#ctx0" brushRef="#br0" timeOffset="41970.939">84 4873 11941,'49'-4'13311,"22"-10"-9471,18-2-3414,-79 15-360,3-2-2621,-15-1-2582,-4-2-3786,2 1-4030</inkml:trace>
  <inkml:trace contextRef="#ctx0" brushRef="#br0" timeOffset="42249.807">166 4728 10133,'15'14'11023,"0"3"-5748,-12-13-5084,-1-1-1,1 1 1,0-1-1,0 1 1,1-1-1,-1 0 1,1 0-1,-1 0 1,1-1-1,0 1 1,0-1-1,0 0 1,1 0-1,-1-1 1,0 1-1,1-1 1,0 1-191,5-38 1040,18-17 73,-13 32-7967,-13 17 4271,-1 3-5863,-1-1-5478</inkml:trace>
  <inkml:trace contextRef="#ctx0" brushRef="#br0" timeOffset="42984.009">167 4622 11685,'-9'-14'10148,"3"-1"-4807,5 11-5254,0-1 0,0 1 0,0-1 1,1 0-1,-1 1 0,1-1 0,0 0 1,1 1-1,-1-1 0,1 1 0,0-1 1,0 1-1,1-1 0,-1 1 0,1-2-87,1 3 1,-1 0 0,0 0 0,1 0 0,0 1 0,-1-1 0,1 0 0,0 1 0,0 0-1,1 0 1,-1 0 0,0 0 0,1 1 0,-1-1 0,1 1 0,0 0 0,-1 0 0,1 0 0,0 0-1,0 1 1,-1 0 0,1-1 0,0 1 0,0 1 0,1-1-1,50-11-561,-98 52-1316,41-37 1996,-1 0 0,1 0 0,0 0 0,0 0 0,0 0 0,0 0-1,1 1 1,0-1 0,0 1 0,0-1 0,0 1 0,1-1 0,0 1 0,0-1-1,0 1 1,1 0 0,-1-1 0,1 1 0,0 1-119,0-4 65,0-1 0,0 1 0,0-1 0,-1 1 0,1-1 0,1 1 0,-1-1 0,0 1 1,0-1-1,0 0 0,1 0 0,-1 0 0,1 0 0,-1 0 0,1 0 0,-1 0 0,1 0 0,-1-1 0,1 1 0,0 0 0,-1-1 0,1 0 0,0 1 0,0-1 1,-1 0-1,1 0 0,0 0 0,0 0 0,-1 0 0,1 0 0,0 0 0,0-1 0,-1 1 0,1-1 0,0 1 0,-1-1 0,1 0 0,0 1 0,-1-1 0,1 0 1,-1 0-1,0 0 0,1 0 0,-1-1 0,0 1 0,1 0 0,-1-1 0,0 1 0,0 0 0,0-1 0,0 1 0,0-1 0,-1 0 0,1 1 0,0-1 0,-1 1 1,1-1-1,-1 0 0,0 0 0,1 1 0,-1-1 0,0 0-65,-3-48-1896,-1 33-3094,-3 2-5521,1 3-4435</inkml:trace>
  <inkml:trace contextRef="#ctx0" brushRef="#br0" timeOffset="43640.093">167 4277 9476,'-8'18'11091,"10"5"-5930,34 35-1860,-34-57-3280,1 0 0,0 1 0,-1-1-1,1 0 1,0 0 0,-1 0 0,1-1 0,0 1-1,0 0 1,0-1 0,0 0 0,0 0-1,0 0 1,0 0 0,-1 0 0,1-1 0,0 1-1,0-1 1,0 0 0,-1 0 0,1 0-1,0 0 1,-1 0 0,1-1 0,0 1 0,-1-1-1,0 1 1,1-1 0,-1 0 0,0 0-1,0 0 1,0 0 0,0-1 0,-1 1 0,1 0-1,0-1 1,-1 1 0,0-1 0,0 0 0,1 1-1,-2-1 1,1 0 0,0 0 0,0 1-1,-1-1 1,0 0 0,1 0 0,-1 0 0,0 0-1,-1 0 1,1 0 0,0 0 0,-1 1-1,0-1 1,1 0 0,-1 0 0,-1-2-21,-22-33-5476,-2 22-8076,15 14 2382</inkml:trace>
  <inkml:trace contextRef="#ctx0" brushRef="#br0" timeOffset="43952.518">58 4274 10613,'31'-1'11744,"1"-1"-5289,13-4-3498,57-15-2413,-78 7-2053,-23 5-4155,-3-3-6321,-1 5-1154</inkml:trace>
  <inkml:trace contextRef="#ctx0" brushRef="#br0" timeOffset="44296.186">169 4072 11221,'-4'10'8692,"4"2"-3693,24 42-343,-21-51-4571,0-1 0,0 0 0,0 1 0,0-2 0,0 1 0,0 0 0,1 0 0,-1-1 0,0 0 0,1 0 0,0 0 0,-1 0-1,1 0 1,-1-1 0,1 0 0,0 0 0,-1 0 0,1 0 0,0 0 0,-1-1 0,1 1 0,0-1 0,-1 0 0,1 0 0,1-1-85,-3-2-109,0 0 0,0 0 0,0 0 1,-1 0-1,1 0 0,-1-1 0,0 1 0,0 0 0,0-1 1,-1 1-1,1-1 0,-1 1 0,0-1 0,-1 1 1,1-1-1,-1 1 0,0-1 0,0 1 0,0-1 109,-9-19-5412,-8 5-9225,8 13 5078</inkml:trace>
  <inkml:trace contextRef="#ctx0" brushRef="#br0" timeOffset="44639.862">56 4048 11909,'22'-1'10563,"1"0"-4721,10-3-3101,42-8-2168,2-7-651,-73 16-2718,-11-2-12781,3 3 2416</inkml:trace>
  <inkml:trace contextRef="#ctx0" brushRef="#br0" timeOffset="44967.91">164 3944 12614,'30'-7'8775,"0"1"-6267,30-6-983,-110 2 615,38 7-2120,9 4 7,1-1 1,0 0-1,-1 0 1,1 0-1,0 0 0,-1 0 1,1 0-1,-1-1 0,1 1 1,0-1-1,-1 1 1,1-1-1,0 0 0,0 0 1,0 0-1,0 0 0,0-1 1,0 1-1,0-1 1,0 1-1,0-1 0,1 1 1,-1-1-1,0 0 0,1 0 1,0 0-1,-1 0 1,1 0-1,0 0 0,0 0 1,0 0-1,0-1 0,0 1 1,1 0-1,-1-1 1,1 1-1,0 0 0,-1-1 1,1 1-1,0-1 0,0 1 1,1 0-1,-1-1 1,0 0-29,6-12-3762,-1 5-7288,-2 5-2905</inkml:trace>
  <inkml:trace contextRef="#ctx0" brushRef="#br0" timeOffset="45420.946">298 3781 11765,'1'-2'8231,"-1"-5"-4235,-2-13-1747,2 19-1491,-9-66 3068,7 44-5699,-1 1-4335,2 15-2244,0 0-5824</inkml:trace>
  <inkml:trace contextRef="#ctx0" brushRef="#br0" timeOffset="46602.853">79 3416 9748,'-10'12'9030,"7"4"-3888,3-13-4946,0 1 1,1-1-1,-1 1 1,1-1-1,0 1 1,0-1-1,0 1 1,0-1-1,0 0 1,1 0-1,0 1 0,0-1 1,0 0-1,0-1 1,0 1-1,0 0 1,1 0-1,-1-1 1,1 0-1,0 1 1,0-1-1,0 0-196,-1-2 5,1-1 0,-1 0-1,0 1 1,0-1 0,0 0 0,1 0-1,-1 0 1,0-1 0,0 1 0,-1 0-1,1-1 1,0 1 0,0-1-1,-1 0 1,1 0 0,-1 1 0,1-1-1,-1 0 1,0 0 0,0 0 0,0 0-1,0-1 1,0 1 0,0 0 0,-1 0-1,1-1 1,-1 1 0,1 0-1,-1 0 1,0-1 0,0 1 0,0 0-1,0-1 1,0 1 0,-1-2-5,5-14 21,-5 16 11,1 1-1,0-1 1,1 0 0,-1 1 0,0-1-1,0 0 1,1 1 0,-1-1-1,1 1 1,-1-1 0,1 1-1,0-1 1,0 1 0,-1-1 0,1 1-1,0-1 1,0 1 0,0 0-1,1 0 1,-1-1 0,0 1-1,0 0 1,1 0 0,-1 0-1,1 1 1,-1-1 0,0 0 0,1 0-1,0 1 1,-1-1 0,1 1-1,-1-1 1,1 1 0,0 0-1,-1 0 1,1-1 0,0 1 0,-1 0-1,1 0 1,0 1 0,-1-1-1,1 0 1,0 1 0,-1-1-1,1 1 1,-1-1 0,1 1 0,-1 0-1,1-1 1,-1 1 0,1 0-1,-1 0 1,0 0 0,1 0-1,-1 1 1,0-1 0,0 0 0,0 0-1,0 1-31,12 64 149,-26-44-6786,4-20-5430,5-2 339</inkml:trace>
  <inkml:trace contextRef="#ctx0" brushRef="#br0" timeOffset="46827.714">0 3298 14038,'24'-3'12016,"13"-6"-9587,-13 3-1418,135-21 58,-167 27-18429,2 0 4173</inkml:trace>
  <inkml:trace contextRef="#ctx0" brushRef="#br0" timeOffset="47093.278">138 3336 12566,'-2'-20'12528,"-1"1"-6404,-1-3-4561,11-29-5285,-5 47 1137,2-5-8594,-2 2-4100</inkml:trace>
  <inkml:trace contextRef="#ctx0" brushRef="#br0" timeOffset="47671.283">107 3086 8420,'-8'13'9388,"8"1"-3600,20 10-1714,39 1-2888,-56-25-1170,1 0 0,-1 0 0,0-1 0,1 1 0,-1-1 0,0 0 0,1 0 0,-1 0 1,0-1-1,0 1 0,0-1 0,0 1 0,0-1 0,0 0 0,-1 0 0,1-1 0,0 1 0,-1 0 0,0-1 0,0 0 0,1 1 0,-2-1 1,1 0-1,0 0 0,0 0 0,-1 0 0,0 0 0,0-1 0,0 1 0,0 0 0,0-1 0,0 1 0,-1 0 0,0-1 0,0 1 0,0-1 1,0 1-1,0-1 0,-1 1 0,1 0 0,-2-4-16,1 4-33,0 0 0,0 0 1,0 0-1,-1 0 0,0 0 0,1 0 1,-1 0-1,0 1 0,0-1 1,0 1-1,-1-1 0,1 1 0,-1 0 1,1 0-1,-1 0 0,0 0 1,1 0-1,-1 1 0,0-1 0,0 1 1,0 0-1,0 0 0,-1 0 0,1 0 1,0 0-1,0 1 0,-1 0 1,1-1-1,0 1 0,-1 0 0,1 1 1,0-1-1,0 0 0,-1 1 0,1 0 1,0 0-1,0 0 0,0 0 1,0 0-1,0 1 0,0 0 0,0-1 1,0 1-1,1 0 0,-2 1 33,2-1-3,0 0 0,0-1-1,0 1 1,0 1 0,1-1 0,-1 0-1,1 0 1,-1 1 0,1-1-1,0 1 1,0-1 0,0 1 0,0-1-1,0 1 1,0 0 0,1 0 0,-1-1-1,1 1 1,0 0 0,0 0-1,0-1 1,0 3 3,5-5-5758,-3-4-4454,-1-1-1772</inkml:trace>
  <inkml:trace contextRef="#ctx0" brushRef="#br0" timeOffset="48093.354">129 2942 12342,'13'-8'7643,"2"2"-3507,56-13-2242,-76 21-1780,-1 0 1,1-1-1,-1 0 1,1 0 0,-1 0-1,0-1 1,1 0-1,-1 0 1,0 0 0,1-1-1,-1 0 1,1 0 0,-1 0-1,1-1 1,-1 0-1,1 0 1,0 0 0,0 0-1,0-1 1,0 0-1,0 0 1,1-1 0,-1 1-1,1-1 1,-2-2-115,10-33-916,1 28-3881,-2 0-5636,-3 4-2285</inkml:trace>
  <inkml:trace contextRef="#ctx0" brushRef="#br0" timeOffset="48858.78">49 2710 11957,'-10'-15'8661,"9"2"-3394,21-9-1963,44-2-4978,-60 23 2329,57-17-1541,-89 26-1176,25-6 2207,1 1 0,0-1 0,-1 1 0,1 0 0,0 0 0,1-1 0,-1 1 0,0 0 0,1 1 0,0-1 0,0 0 0,0 0 0,0 0 0,0 1 0,1-1 0,-1 1 0,1-1 0,0 0 0,0 1 0,0-1 0,1 1 0,-1-1 0,1 0 0,0 1 0,-1-1-1,2 0 1,-1 0 0,0 0 0,1 0 0,-1 0 0,1 0 0,0 0 0,0 0 0,0 0 0,0-1 0,0 1 0,1-1 0,-1 0 0,1 0 0,0 0 0,0 0 0,0 0 0,0 0 0,0-1 0,0 1 0,0-1 0,0 0 0,0 0 0,1 0 0,2 0-145,-4-2 1,0 0-1,0-1 1,0 1 0,0-1 0,0 1-1,-1-1 1,1 0 0,-1 0 0,1 1 0,-1-1-1,1 0 1,-1 0 0,0-1 0,0 1-1,0 0 1,0 0 0,0 0 0,-1-1-1,1 1 1,-1 0 0,1-1 0,-1 1 0,0 0-1,0-1 1,0 1 0,0-1 0,-1 1-1,1 0 1,-1-1 0,1 1 0,-1 0-1,0-1 1,0 1 0,0-2-1,-10-27-9214,5 22 420,0 2-5679</inkml:trace>
  <inkml:trace contextRef="#ctx0" brushRef="#br0" timeOffset="49461.202">66 2420 10245,'-7'26'9470,"13"0"-4881,-4-22-4419,1 1 1,-1-1 0,1 1-1,1-1 1,-1 0-1,0 0 1,1 0 0,0-1-1,0 1 1,0-1-1,0 0 1,1 0 0,-1 0-1,3 0-170,-6-2 2,1 0-1,0-1 0,0 1 0,0 0 1,0-1-1,0 0 0,0 1 1,0-1-1,0 0 0,0 0 0,1 0 1,-1 0-1,0 0 0,0-1 1,0 1-1,0-1 0,0 1 0,0-1 1,0 0-1,-1 1 0,1-1 1,0 0-1,0 0 0,0-1 0,-1 1 1,1 0-1,-1-1 0,1 1 1,-1 0-1,1-1 0,-1 0 0,0 1 1,0-1-1,0 0 0,0 0 1,0 1-1,0-1 0,0 0 1,-1 0-1,1 0 0,-1 0 0,1 0 1,-1 0-1,0 0 0,0 0 1,0 0-1,0 0 0,0-1 0,0 1 1,0 0-1,-1 0 0,1 0 1,-1 0-1,0 0 0,1 1 0,-1-1 1,0 0-1,0 0 0,0 0 1,-1 0-2,1 0-28,1-1 1,-1 1 0,0 0 0,-1 0 0,1-1 0,0 1-1,-1 0 1,1 0 0,-1 0 0,0 1 0,1-1 0,-1 0-1,0 1 1,0-1 0,0 1 0,0-1 0,-1 1 0,1 0-1,0 0 1,0 0 0,-1 0 0,1 0 0,0 1 0,-1-1 0,1 1-1,-1 0 1,1-1 0,-1 1 0,1 0 0,-1 0 0,1 1-1,-1-1 1,-2 1 27,34 4 1121,142-12 1656,-169 7-2737,-1 0 0,1 1 0,-1-1 1,1 0-1,-1 1 0,1-1 0,-1 1 0,1-1 1,-1 1-1,0 0 0,1 0 0,-1-1 0,0 1 0,0 0 1,1 0-1,-1 0 0,0 0 0,0 1 0,0-1 0,0 0 1,0 0-1,-1 1 0,1-1 0,0 0 0,-1 1 0,1-1 1,0 1-1,-1-1 0,0 1 0,1-1 0,-1 1 0,0-1 1,0 1-1,0 0 0,0-1 0,0 1 0,0-1 1,0 1-1,-1-1 0,1 1 0,0-1 0,-1 1 0,1-1 1,-1 1-1,0-1 0,1 0 0,-1 1 0,0-1 0,0 0 1,0 0-1,0 1 0,-1-1-40,-17-4-4340,10-7-3887,3 4-210,-1-1-2403</inkml:trace>
  <inkml:trace contextRef="#ctx0" brushRef="#br0" timeOffset="49903.278">155 2326 12166,'-6'-26'10787,"6"-2"-8088,-7-30-3129,5 57 484,0 0-1,0 0 1,0 1 0,0-1-1,0 1 1,-1-1 0,1 1-1,0 0 1,0 0-1,0 0 1,-1 0 0,1 0-1,0 1 1,0-1 0,0 1-1,-1-1 1,1 1-1,0 0 1,0 0 0,0 0-1,0 0 1,0 0 0,0 0-1,1 0 1,-1 1-1,0-1 1,1 1 0,-1-1-1,1 1 1,-2 1-54,2-1 77,0 0 0,0-1 0,0 1 0,1 0 0,-1 0 0,0 0 1,1 0-1,0 0 0,-1 0 0,1 0 0,0 1 0,0-1 0,0 0 0,0 0 0,0 0 0,1 0 0,-1 0 0,1 0 0,-1 0 1,1 0-1,0 0 0,0 0 0,-1 0 0,2-1 0,-1 1 0,0 0 0,0 0 0,0-1 0,1 1 0,-1-1 0,1 1 0,-1-1 1,1 0-1,0 1 0,-1-1 0,1 0 0,0 0 0,0 0 0,0 0 0,0-1 0,1 1-77,87 19 1728,-86-22-1702,0 0 1,0 0-1,0 0 1,0-1 0,0 0-1,-1 0 1,1 0-1,-1 0 1,0 0 0,0-1-1,0 1 1,0-1-1,-1 0 1,0 0 0,1 0-1,-1 0 1,-1 0-1,1-1 1,-1 1 0,1 0-1,-1-1 1,0 1-1,-1-1 1,1 0 0,-1 1-1,0-1 1,0 1 0,-1-1-1,1 0 1,-1 1-1,0-1 1,0 1 0,0 0-1,-1-1 1,0 1-1,1 0 1,-3-4-27,-2-2-2292,-1-1-5311,7 12-969,0 0-5648</inkml:trace>
  <inkml:trace contextRef="#ctx0" brushRef="#br1" timeOffset="107732.476">686 124 4354,'-1'-1'4539,"-4"-1"-2582,5 5 5898,2 22-5609,-12 18-739,9-15-941,-4 8 461,-2 41 51,2-33-611,9 1 58,2 44 102,-11-36-323,7-8-130,-15-25-121,11 25 41,4-1-6,-13 26 21,13 32 78,0-38 82,-2 3-119,9 4 4,-6 7 73,-7 14 48,9-9-32,-2-39-187,0 10 29,-6-25-21,16 47 0,-11 21 45,0-60-63,-3 0 7,8 3-26,-1 59 10,3 8-29,-1 49 19,4-22 2,-3 14-13,-9-92-2,0 109-44,3-87 44,1-6-4,14 60 9,-25-52-32,14-16 13,1 80 80,-23-26-51,21-21 3,-8-9 37,0-35 17,-3 38 165,4-52-3,1-38-278,-1-1 1,1 0 0,0 0 0,-1 1 0,1-1-1,-1 0 1,1 0 0,0 0 0,-1 1-1,1-1 1,-1 0 0,1 0 0,-1 0-1,1 0 1,-1 0 0,1 0 0,-1 0 0,1 0-1,-1 0 1,1 0 0,0 0 0,-1 0-1,1 0 1,-1-1 0,1 1 0,-1 0 0,1 0-1,0 0 1,-1-1 0,1 1 0,-1 0-1,1-1 1,0 1 0,-1 0 0,1-1 0,0 1-1,-1 0 1,1-1 0,0 1 0,0 0-1,-1-1 1,1 1 0,0-1 0,0 1-1,0-1 1,0 1 0,0 0 0,-1-1 0,1 1-1,0-1 1,0 1 0,0-1 0,0 1-1,0-1 1,0 1 0,1-1 0,-1 1 0,0-1-1,0 1 1,0 0 0,0-1 0,0 1-1,1-1 1,-1 1 0,0 0 0,0-1 29,-3-26-13190,1 9-2180</inkml:trace>
  <inkml:trace contextRef="#ctx0" brushRef="#br1" timeOffset="110519.601">4984 284 6659,'4'-13'6334,"2"3"-4160,-11 35 3974,9 25-3829,-1 2-1387,-1 11-54,-10 48 74,8 0 305,6 8-983,-14-31 185,10 61-69,-4-105-315,1 60 213,5 37 26,-2 9-7,5 80-115,-9-93-64,-1-29-85,24 115 0,-16-118 13,-3 16-21,6 18-65,8-14 108,-14-1 15,9-12-82,-6-11 55,11 86 44,-18-82-102,3-36 48,1 59 8,3-41-75,-8 16-50,4-33 111,-1-70-58,1-1 0,-1 1 0,0-1 0,1 1 0,-1-1 0,0 0 0,0 1 0,0-1 0,0 1 0,1-1 0,-1 0 0,0 1 0,0-1 0,0 1 0,0-1 0,0 0 0,0 1 0,-1-1 0,1 1 0,0-1 0,0 0-1,0 1 1,-1-1 0,1 1 0,0-1 0,0 1 0,-1-1 0,1 1 0,0-1 0,-1 1 0,1-1 0,-1 1 0,1-1 0,-1 1 0,1-1 0,-1 1 0,1 0 0,-1 0 0,1-1 0,-1 1 0,1 0 0,-1 0 0,0-1 0,1 1 0,-1 0 0,1 0-1,-1 0 1,0 0 0,1 0 0,-1 0 0,1 0 0,-1 0 0,0 0 0,1 0 0,-1 0 0,1 0 0,-1 1 0,0-1 0,1 0 0,-1 0 0,1 1 0,-1-1 0,1 0 0,-1 1 0,1-1 0,-1 0 0,1 1 0,-1-1 0,1 1 0,-1-1 7,-18-67-18308,2 42 6506</inkml:trace>
  <inkml:trace contextRef="#ctx0" brushRef="#br1" timeOffset="113680.701">775 3685 6467,'-10'7'6843,"-9"-1"-2759,20-5 495,61-10-567,165 17-2286,-28-4-992,-47-19-283,52 5-147,-141 11-232,140-10 32,-93 3-21,-49 15-12,1-2 1,0-3-1,0-3 0,11-3-71,56-10 64,112 21-18,6-5 71,-83 7-56,85 2 97,-60-18-97,88 2 166,-45 2-83,-18 6-141,41-6 42,-43 1-58,-100-3 13,7 10-46,-114 1-1564,-26 16-7837,20-23 9201,-16 12-7377,-9 0-4046</inkml:trace>
  <inkml:trace contextRef="#ctx0" brushRef="#br1" timeOffset="116080.573">772 153 5603,'-6'-1'6873,"3"0"1316,12 1-6598,68 2 2308,39 4-2380,-3 0-759,128 7 356,-25 10-297,30-19-646,-223-4-132,-1 1 0,1 1 0,0 1 1,-1 1-1,1 1 0,-1 1 0,2 1-41,-12-3-5,198 3 93,-58 11-59,-52-14 59,5 19-32,278-12-26,-140 6-33,-19-12-24,153 4 59,101-7-29,-300 1-6,263-12 19,-363 1-56,-42 9 43,-59 8-1382,-6 3-6089,11-10-877,-6 0-5544</inkml:trace>
  <inkml:trace contextRef="#ctx0" brushRef="#br1" timeOffset="119177.268">5003 3703 4338,'-10'12'6516,"-10"-17"-3390,57-1 4971,-1 5-6315,4 3-2780,-39 1-3142,-2-2-3453,-1 1-3519</inkml:trace>
  <inkml:trace contextRef="#ctx0" brushRef="#br1" timeOffset="121337.25">754 813 7331,'5'-4'7781,"11"-4"-4130,90-1 490,172 10-1529,-102-7-1329,-118 2-707,19 9-200,137-1 286,-161-7-433,20-2-171,28 5 237,56 14 19,-9-7-119,-48-7-91,44 8 0,-108-1-63,-1 0-1,1-3 0,0-1 1,0-2-1,1-1 1,-1-2-1,2-1-40,116 13 48,18 4 101,124-7-74,-24 11-5,-57-11-41,-18 20-18,63-14-22,-85-6-21,-45-6 48,-27 3-29,-9-9 23,-29 14-2,-49-14-32,-39 0-6260,7-4-6889,10 4 2315</inkml:trace>
  <inkml:trace contextRef="#ctx0" brushRef="#br1" timeOffset="126109.616">835 3009 1297,'-7'0'5113,"-9"0"1820,0-4-3330,30-1 2635,38 1-5084,-51 4-1105,295-4 1523,-21-5-687,139 25-338,-193 4-496,126-15 149,-148 6-184,202 11-56,-54-14 64,-64 4-53,-110-17 103,-21 3-116,-3 7-4,8-15 108,-20 14-108,77-1 110,-6-7-77,-90-8 109,-114 9-3594,-24 1-8451,5 3-350</inkml:trace>
  <inkml:trace contextRef="#ctx0" brushRef="#br1" timeOffset="128093.717">808 1895 8356,'3'-1'7700,"11"-7"-4579,87 3 1446,-41 5-3948,267-3 1345,-22 27-1124,-12-17-728,152-3 6,-97-8 116,-41 6 209,50-2-216,-58 15-118,-28 1-101,-10 3 22,26-9 47,-9-2 161,-179 0 231,-129 6-800,-24 10-2108,-5-11-8725,13-5-4118</inkml:trace>
  <inkml:trace contextRef="#ctx0" brushRef="#br1" timeOffset="128656.083">2432 1375 8788,'-4'-6'10053,"7"5"-4354,4 2-3849,2 2-3345,12 2-12152,-15-5 2415</inkml:trace>
  <inkml:trace contextRef="#ctx0" brushRef="#br1" timeOffset="129202.829">2748 1376 8932,'11'-11'13379,"-9"9"-11015,-2 2-2444,2 1-2276,-2-1-770,1 0-3333,-1-1-6179</inkml:trace>
  <inkml:trace contextRef="#ctx0" brushRef="#br1" timeOffset="129827.688">2996 1380 11941,'2'1'3170,"-2"0"159,1-1-1600,0-1-368,-1 1-193,2-1-239,-2 0-225,0-1-224,0 1-159,1-2-97,0 2-64,0 0-128,-1 0-192,-2 1-497,3 0-143,-3-3-2834,-4 4-2945,-1 2-7123</inkml:trace>
  <inkml:trace contextRef="#ctx0" brushRef="#br1" timeOffset="130297.208">2340 3348 10277,'0'0'2881,"1"0"176,3 1-1200,-8-3-352,5 2-192,3 0-209,-1-2-159,-2 2-321,-1-1-176,2 0-80,1 2-192,-4-2-160,2 1-240,2 1-496,-1 0-513,1-1-2288,-1 2-2738,5-2-6339</inkml:trace>
  <inkml:trace contextRef="#ctx0" brushRef="#br1" timeOffset="130675.029">2653 3372 10325,'10'-5'11823,"-20"1"-11590,9 4-985,2 0-3499,3 0 2142,1 0-159,-2 0-3154,-1-1-2141</inkml:trace>
  <inkml:trace contextRef="#ctx0" brushRef="#br1" timeOffset="130909.35">2936 3358 10309,'9'1'13356,"-7"-1"-11831,-3 3-3463,-3-1-7790,-2 0-3780</inkml:trace>
  <inkml:trace contextRef="#ctx0" brushRef="#br1" timeOffset="142987.702">928 2217 27292,'-1'-11'33,"2"14"15,-2 0-16,1-1-145,-2-3-351,1 1-528,-2-2-2930,2-4-3137,-1-8-7780</inkml:trace>
  <inkml:trace contextRef="#ctx0" brushRef="#br1" timeOffset="143470.546">910 2083 8036,'3'-5'11273,"1"20"-5837,7 151-2259,-15-164-5906,-6-32-12182,9 20 4645</inkml:trace>
  <inkml:trace contextRef="#ctx0" brushRef="#br1" timeOffset="143736.11">905 1990 9012,'-1'-1'2673,"0"-2"97,1 0-401,-2 1-1249,3 1-351,-2 0-161,2 2-320,0 0-432,1 0-448,-1 2-2226,1 1-2320,1 0-5763</inkml:trace>
  <inkml:trace contextRef="#ctx0" brushRef="#br1" timeOffset="144241.428">1008 2073 9764,'0'5'9069,"11"18"-7405,-7-13-1601,-1 1 0,1-1 0,-2 0 0,1 1-1,-2 0 1,1 0 0,-1-1 0,-1 1 0,0 0 0,-1 0-1,0 5-62,-6-56 120,7 31-118,0 0 0,0 0 0,1 0-1,1 0 1,-1 0 0,1 0-1,1 0 1,0 1 0,0-1 0,1 1-1,0 0 1,0 0 0,1 0-1,4-6-1,-8 13 36,-1 0 0,1 0 0,-1 0 0,1 1 0,0-1-1,0 0 1,-1 0 0,1 0 0,0 1 0,0-1-1,0 0 1,0 1 0,0-1 0,0 1 0,0-1 0,0 1-1,0 0 1,0-1 0,0 1 0,0 0 0,0 0-1,1-1 1,-1 1 0,0 0 0,0 0 0,0 0 0,0 0-1,0 1 1,0-1 0,1 0 0,-1 0 0,0 1-1,0-1 1,0 1 0,0-1 0,0 1 0,0-1 0,0 1-1,0 0 1,-1-1 0,1 1 0,0 0 0,0 0-1,0-1 1,-1 1 0,1 0 0,0 0 0,-1 0 0,1 0-1,-1 0 1,1 0 0,-1 0 0,1 0-36,23 58 2134,-24-59-2127,5 16 555,8 72 1031,-21-83-4802,9-15-9264,1 4 644</inkml:trace>
  <inkml:trace contextRef="#ctx0" brushRef="#br1" timeOffset="144616.335">1256 2228 12086,'3'0'3521,"2"1"209,0-3-1329,1 0-496,0 2-336,2 0-337,-1 1-335,1-2-289,0 2-192,0 2-80,-2-1-128,0-1-192,1 1-368,-1-2-512,0 1-1025,2-1-2241,0 0-3153,-2-4-7108</inkml:trace>
  <inkml:trace contextRef="#ctx0" brushRef="#br1" timeOffset="145547.313">1469 2079 9172,'5'-8'9239,"6"2"-5077,27-1-2401,-33 7-1750,-1 0 0,0 1 0,0-1 0,0 1 0,1 0 0,-1 0 0,0 0 0,0 1 0,-1-1 0,1 1 0,0 0 0,0 0 0,-1 1 0,1-1 0,-1 1 0,0 0 1,0-1-1,0 2 0,0-1 0,0 0 0,-1 0 0,1 1 0,-1-1 0,0 1 0,0 0 0,-1 0 0,1 0 0,-1 0 0,1 0 0,-1 0 0,0 0 0,-1 0 0,1 0 0,-1 0 0,0 1 0,0 2-11,11 44-339,-11-51 115,-17-26-1942,14 23 2165,0 0-1,0 0 1,-1 0-1,1 1 1,0-1-1,-1 1 1,1 0-1,-1 0 1,0 0-1,0 1 1,0-1-1,0 1 1,0 0 0,0 0-1,0 0 1,0 1-1,0-1 1,-1 1-1,1 0 1,0 0-1,0 1 1,-3 0 1,4-1 158,1 0 1,-1 1-1,0 0 1,0-1 0,1 1-1,-1 0 1,1 1-1,-1-1 1,1 0-1,-1 1 1,1-1-1,0 1 1,-1 0-1,1 0 1,0 0 0,0 0-1,0 0 1,1 0-1,-1 0 1,0 1-1,1-1 1,0 1-1,-1-1 1,1 1-1,0-1 1,0 1 0,1 0-1,-1 0 1,0-1-1,1 1 1,0 0-1,-1 0 1,1 0-159,1 0 58,-1-1-1,0 0 1,1 0 0,-1 0 0,1 0 0,0 0 0,0 0-1,-1 0 1,1 0 0,0 0 0,1 0 0,-1-1-1,0 1 1,1 0 0,-1-1 0,1 1 0,-1-1 0,1 1-1,-1-1 1,1 0 0,0 0 0,0 0 0,0 0-1,0 0 1,0 0 0,0 0 0,0-1 0,0 1 0,0-1-1,0 1 1,0-1 0,0 0 0,0 0 0,1 0-1,-1 0 1,0 0 0,0 0 0,2-1-58,46-6-3449,-28 1-1994,-4-2-3464,-7 2-2677</inkml:trace>
  <inkml:trace contextRef="#ctx0" brushRef="#br1" timeOffset="145911.399">1797 2109 9780,'-21'-11'8952,"1"14"-4653,-25 42-825,43-42-3404,0 0 0,0 0 0,0 0 0,1 0 0,-1 0 0,1 0 0,0 0 0,0 0 0,0 1 0,0-1 0,1 1 0,-1-1 0,1 0 0,0 1 0,0-1 0,0 1 0,0-1 0,1 1 0,-1-1 0,1 0 0,0 1 0,0-1 0,0 0-1,0 0 1,1 0 0,-1 1 0,1-1 0,0-1 0,0 1 0,0 0 0,0 0 0,1-1 0,-1 1 0,1-1 0,-1 0 0,3 2-70,-2-3-171,-1 0-1,1-1 1,0 1 0,-1-1-1,1 0 1,0 1 0,0-1-1,-1 0 1,1-1 0,0 1-1,0 0 1,-1-1-1,1 0 1,-1 1 0,1-1-1,0 0 1,-1 0 0,1 0-1,-1-1 1,0 1 0,1-1-1,-1 1 1,0-1 171,28-28-8078,-23 17 1507,1-1-3847</inkml:trace>
  <inkml:trace contextRef="#ctx0" brushRef="#br1" timeOffset="146192.584">1827 2011 12694,'-5'26'10918,"13"20"-7593,-3-23-2230,13 136 308,-9-148-5278,2-20-8754,-4 3-286</inkml:trace>
  <inkml:trace contextRef="#ctx0" brushRef="#br1" timeOffset="146411.282">1998 2114 10677,'-26'4'10161,"4"7"-5370,19-9-4627,0 0 0,0 1 1,0-1-1,0 1 0,1-1 0,0 1 1,-1 0-1,1 0 0,0 0 0,0 0 0,0 0 1,1 0-1,-1 1 0,1-1 0,0 1 1,0-1-1,0 1 0,0-1 0,1 4-164,-1-5 29,0 0 0,0 1-1,1-1 1,-1 0 0,1 1 0,0-1-1,0 1 1,0-1 0,0 0 0,0 1 0,0-1-1,1 0 1,-1 1 0,1-1 0,0 0-1,0 1 1,-1-1 0,1 0 0,1 0-1,-1 0 1,0 0 0,0 0 0,1 0-1,-1 0 1,1 0 0,0-1 0,0 1-1,-1 0 1,1-1 0,0 0 0,0 1 0,0-1-1,1 0 1,-1 0 0,0 0 0,0 0-1,0 0 1,1-1 0,-1 1 0,0-1-1,2 1-28,53-19-3243,-43 3-2288,-5-4-4607,-6 6-862</inkml:trace>
  <inkml:trace contextRef="#ctx0" brushRef="#br1" timeOffset="146645.603">2020 2015 10997,'11'26'10311,"-3"1"-3955,-1 7-2764,0 16-3430,9 47-929,-11-90-1489,5-13-14048,-7-2 4229</inkml:trace>
  <inkml:trace contextRef="#ctx0" brushRef="#br1" timeOffset="147052.656">2141 2120 11077,'7'26'8975,"0"5"-4903,5 37-3138,-12-67-279,8-95 78,-8 92-693,0 0 0,1 0-1,-1-1 1,1 1 0,0 0 0,0 0 0,0 0-1,0 0 1,0 0 0,0 0 0,0 0-1,1 0 1,-1 1 0,1-1 0,-1 0-1,1 1 1,-1-1 0,1 1 0,0-1-1,0 1 1,0 0 0,0 0 0,0 0-1,0 0 1,0 0 0,0 1 0,1-1-1,-1 0 1,0 1 0,0 0 0,1-1-1,-1 1 1,0 0 0,0 0 0,1 0 0,-1 1-1,0-1 1,0 1 0,1-1-40,54 38 523,-55-37-333,5 3-2534,-13-3-6979,2 0 2439,1 0-3259</inkml:trace>
  <inkml:trace contextRef="#ctx0" brushRef="#br1" timeOffset="166526.517">825 1937 7892,'-2'3'9179,"-2"3"-4232,-21 33-1780,18-23-3096,2 0 0,0 1 1,0-1-1,2 1 0,0 0 0,1 0 1,1 0-1,0 0 0,1 0 0,1 0 1,1 0-1,0 0 0,1 0 0,1 0 1,1-1-1,0 1 0,1-1-71,-5-13 3,1-1 0,-1 1 0,0 0 0,1-1 0,0 1 0,-1-1 0,1 0 0,0 0 0,0 1 0,1-1 0,-1 0 0,0-1 0,1 1 0,-1 0 0,1-1 0,-1 1 0,1-1 0,0 0 0,0 0 0,0 0 0,-1 0 0,1 0 0,0-1 0,2 1-3,-2-5-1403,-3 3-2472,0 0-3447,0 0-6530</inkml:trace>
  <inkml:trace contextRef="#ctx0" brushRef="#br1" timeOffset="167448.172">2380 1990 10133,'19'9'9934,"13"38"-7375,-25-32-2183,-1-1 0,-1 1-1,-1 0 1,0 1 0,0-1-1,-2 1 1,0-1-1,0 1 1,-2 0 0,0-1-1,-1 1 1,0 0 0,-1 0-1,-1-1 1,-1 1 0,0-1-1,-1 0 1,0 0-1,-2-1 1,-4 9-376,-8-4 1046,7-15-2826,12-14-4438,1 7-2357,0-1-6021</inkml:trace>
  <inkml:trace contextRef="#ctx0" brushRef="#br1" timeOffset="180105.454">2105 400 9076,'-3'30'12241,"-4"0"-5958,-7 6-4085,-11 17-3382,6-12 2754,6-8-1540,22-52-19519,-6 8 8780</inkml:trace>
  <inkml:trace contextRef="#ctx0" brushRef="#br1" timeOffset="180498.594">2107 403 11541,'22'49'13490,"-4"3"-8806,-14-38-4729,0 1-1,1-1 0,1 0 0,0 0 1,1 0-1,1-1 0,0 0 0,4 3 46,-17-25-11340,3 4 3472,-1 0-2257</inkml:trace>
  <inkml:trace contextRef="#ctx0" brushRef="#br1" timeOffset="180826.636">2080 567 11285,'2'4'12612,"6"-2"-6994,27-6-6249,-30 3 1883,19-4-5144,-9-1-7820,-5 2-2804</inkml:trace>
  <inkml:trace contextRef="#ctx0" brushRef="#br1" timeOffset="181014.092">2307 441 10373,'4'17'8796,"-1"1"-3372,-1 38-1610,-1-9-3104,5-2-1318,-5-58-16309,0 6 5341</inkml:trace>
  <inkml:trace contextRef="#ctx0" brushRef="#br1" timeOffset="181529.597">2301 426 9476,'6'-4'10573,"2"3"-5162,23 2-3342,-25-1-761,13 2-2296,25 6 4767,-18-4-7771,-13-2-2434,0 0-4078,-11-1-186</inkml:trace>
  <inkml:trace contextRef="#ctx0" brushRef="#br1" timeOffset="182138.825">2314 556 11061,'3'5'8148,"4"-3"-3290,23-5-1050,-19 1-2363,24 3 58,1 0-1498,-15-4-3589,-13-1-9502,-4 2-1056</inkml:trace>
  <inkml:trace contextRef="#ctx0" brushRef="#br1" timeOffset="182685.591">2508 657 11301,'28'-6'12941,"-2"3"-6820,5 4-5599,18 13-8127,-47-14-983,0 1-6088</inkml:trace>
  <inkml:trace contextRef="#ctx0" brushRef="#br1" timeOffset="183029.241">2828 449 9556,'1'4'9137,"0"2"-3860,-3 16-2243,1-12-1553,17 154 776,-16-164-7449,2-6-7475,1 2-200</inkml:trace>
  <inkml:trace contextRef="#ctx0" brushRef="#br1" timeOffset="183247.94">2959 484 12902,'-1'22'13045,"6"14"-9757,-1-4-2592,-3 50-213,0-95-10240,0 5 1554,1-1-4235</inkml:trace>
  <inkml:trace contextRef="#ctx0" brushRef="#br1" timeOffset="183560.366">2974 482 11701,'12'4'10729,"-1"4"-5399,18 31-4787,-19-25 738,93 111 387,-98-126-4193,-6-8-5509,0 6 1027,0-1-6663</inkml:trace>
  <inkml:trace contextRef="#ctx0" brushRef="#br1" timeOffset="184060.249">3141 468 12438,'8'14'10317,"-3"4"-5279,-2 39-4120,-3-42 305,1 77-2074,-1-92 350,0 2-1257,0-2-1668,1 0-4114,-1 0-8302</inkml:trace>
  <inkml:trace contextRef="#ctx0" brushRef="#br1" timeOffset="184516.559">3287 496 11205,'-1'4'8223,"1"2"-3471,3 16-2308,-1-10-1479,-4 45 514,8 40-501,56-107-346,23 13-1448,-81-3-3562,-5-5-7874,1 5 11786,-1-3-12284</inkml:trace>
  <inkml:trace contextRef="#ctx0" brushRef="#br1" timeOffset="184828.985">3312 621 14102,'5'-6'10268,"4"1"-5618,23-6-2988,-31 11-1199,51 1 1050,-31 3-2587,0-4-3559,-18-3-8464,-3 1-741</inkml:trace>
  <inkml:trace contextRef="#ctx0" brushRef="#br1" timeOffset="185016.503">3296 480 12806,'10'-1'13673,"0"-2"-9538,12-2-2910,23 11 549,-26-2-3465,-5 0-4136,1-1-5779,-8-2-2867</inkml:trace>
  <inkml:trace contextRef="#ctx0" brushRef="#br1" timeOffset="185735.025">3524 484 11141,'8'-5'9777,"2"2"-4466,27 2-2628,-26 1-1483,128 18 100,-123-12-11428,-17-7 2050,-1 0-5112</inkml:trace>
  <inkml:trace contextRef="#ctx0" brushRef="#br1" timeOffset="186501.19">3645 512 11957,'1'41'14084,"1"-1"-9754,1 54-3599,-3-88-2011,0 17 4027,0-13-5445,0-11-2880,0-6-4095,0 1-4931</inkml:trace>
  <inkml:trace contextRef="#ctx0" brushRef="#br1" timeOffset="186782.379">3275 473 9364,'2'3'8201,"5"-1"-3969,17 1-773,-22-3-2612,42 1 2217,-9-1-517,-12 2-4450,-3 0-3588,0 3-4788,-14-3-3746</inkml:trace>
  <inkml:trace contextRef="#ctx0" brushRef="#br2" timeOffset="200950.296">707 7076 4098,'5'-16'6783,"-1"-2"-3004,-4 12 397,3 31-1517,-6 132 340,12-5-1436,-13-35-645,13 81-35,8-23-139,-13-42-293,-8 116-125,6-143-313,3 78 110,7-71-88,-9 12 106,-4-18-40,16 2-10,-11 28-22,5-54-39,0-35-46,-7 7 48,7 37-30,-8 33 38,12-17-69,-12 59 32,8-44 10,-13-27-8,4 27 41,14 22-30,-17-18 2,-3-26 9,13 21 16,-8-64-65,11 17 60,-11 28-44,2-37 79,-4-44-54,2 0 0,0 1 0,1-1 0,1 1 0,2-1 0,0 1 0,6 18-19,-13 128 64,18-105-64,-12-56 1,0 0 0,-1 0 1,1 0-1,-2 0 0,1 0 0,-1 0 1,0 0-1,-1 0 0,0 0 0,0 0 1,-1 0-1,-2 6-1,-1 81 12,18-20 30,0 37 4,-25 28 42,8-79-19,5-4-40,-3 50-42,1-8 24,11 20 39,-19 78-52,4-141 10,14 31 195,-33-59-166,17-36-2633,-4-5-2104,2 0-3558,-1-11-7229</inkml:trace>
  <inkml:trace contextRef="#ctx0" brushRef="#br2" timeOffset="203235.03">5153 7115 8980,'-4'-14'9041,"2"-4"-4483,1 17-2686,-2 247 1642,-8-12-2298,14 19-719,-9-123-337,10 246 509,0-173-503,-10-106-126,7 93 16,6 55 131,-3-114-115,7 130-78,4 209 14,-8-53 35,-10-175 34,12 0-53,0-13 3,-3 60-19,2-56 48,-11 49 53,8 72 102,2-219-128,-6 96 165,3-118-125,-4 142 138,-9-216 9,-3-52-3103,1-19-5806,1 4-771,-5 4-2262</inkml:trace>
  <inkml:trace contextRef="#ctx0" brushRef="#br2" timeOffset="206523.301">987 12781 6515,'-5'-1'6502,"-1"-6"-4515,0-8 4232,21 18-2351,84-1-1976,66-6-649,108-3 97,5 5-508,-115 1-675,154-11 276,-147 21-257,27-11 26,77-5-66,-87 10-13,271-14-152,-232 16 176,135-3-147,-294-4 6,1 3 0,-1 3 0,60 12-6,136-8 120,-121 3-37,82-1 50,-174-3-122,-7 1-3,-44-8-10,1 0 0,0 0 0,0 0 0,-1 0 0,1 0 0,0 1 1,0-1-1,-1 0 0,1 0 0,0 0 0,0 0 0,0 0 0,-1 1 0,1-1 0,0 0 0,0 0 0,0 0 0,0 1 0,0-1 1,-1 0-1,1 0 0,0 1 0,0-1 0,0 0 0,0 0 0,0 1 0,0-1 0,0 0 0,0 0 0,0 1 0,0-1 0,0 0 0,0 0 1,0 1-1,0-1 0,0 0 0,0 0 0,0 1 0,0-1 0,0 0 0,1 0 0,-1 1 0,0-1 0,0 0 0,0 0 0,0 0 1,0 1-1,1-1 0,-1 0 0,0 0 0,0 0 0,0 0 0,1 1 2,-33-3-3392,25 1 110,-9 2-5928,-8 1-6904</inkml:trace>
  <inkml:trace contextRef="#ctx0" brushRef="#br2" timeOffset="208869.292">795 7044 5378,'-17'-3'16621,"44"-1"-13718,15 11-1905,68-3 365,94 2-208,-106 5-706,-11-6-68,-33-4-160,-38 2-174,1 0-1,-1-2 0,1 0 0,-1-1 0,1 0 0,0-1 0,11-3-46,77 19 379,-13-3-203,-37-9-144,16-7 32,17 12 38,-1-3-46,-14 4 40,26-6-48,-29-3-29,52 11 26,-105-4-40,64 10 27,46-23-33,-76 7 29,38-1 1,38 4-40,-49-14 19,58 14 8,-72-8-16,12-1 0,99-10 43,-82 22-13,-8-15-33,-66 4 0,0 1 1,1 1-1,-1 1 0,1 0 1,-1 2-1,1 0 0,-1 1 1,18 5 2,176-15 24,14-8 24,-101 16-72,23 5 72,79-18-16,-34 17-51,-87-2 46,-26 6-57,-16-17 129,-58 25-1321,-12-2-616,-8 6-5461,6-10 2227,-7 12-10650</inkml:trace>
  <inkml:trace contextRef="#ctx0" brushRef="#br2" timeOffset="217331.752">765 8044 4610,'-9'-3'14183,"23"1"-8981,116 7-1243,-21-4-2926,76-3-417,70 2-216,36 1-360,-73-4 158,-47-1 135,83 19 81,-84-7-382,90 8 34,59 3-10,-134-11-85,61-4 2,2-4 17,15-8 23,-57 2-48,-18 2 89,163-8-94,-182 9 42,-81 11 60,-88-7-160,0 1-1,1-1 1,-1 0 0,0 1 0,0-1 0,0 0 0,0 1 0,0-1 0,0 0 0,-1 1 0,1-1 0,0 0 0,-1 0 0,1 1 0,-1-1-1,1 0 1,-1 0 0,1 0 0,-1 1 0,0-1 0,0 0 0,0 0 0,1 0 0,-1 0 0,0 0 0,0-1 0,0 1 0,0 0 0,-1 0-1,1-1 1,0 1 0,0 0 0,0-1 0,-1 0 0,1 1 98,-2 1-1695,-9 13-11020,6-8-558</inkml:trace>
  <inkml:trace contextRef="#ctx0" brushRef="#br2" timeOffset="220974.437">852 10568 6947,'4'-1'10662,"12"-1"-5891,45 0-2457,239-3 1149,-3-8-2391,-95 9-333,73 3-333,174 0 93,-150 0-203,-70-5-125,45-2 74,-154 4-253,62-8 99,225-12-62,8 11-47,-192 2 106,-35 0-158,26 10 94,-109 22-24,-99-22-493,2-1 1647,-4 3-3747,-3 1-3767,-2 1-5376,-3 1 59</inkml:trace>
  <inkml:trace contextRef="#ctx0" brushRef="#br2" timeOffset="224802.227">946 11769 4786,'-24'-3'7564,"24"3"-7342,0 0-1,0 0 0,0 0 0,1-1 1,-1 1-1,0 0 0,0 0 0,0 0 1,0-1-1,0 1 0,0 0 0,0 0 1,0 0-1,0-1 0,0 1 0,1 0 1,-1 0-1,0-1 0,0 1 0,0 0 1,0 0-1,0 0 0,-1-1 0,1 1 1,0 0-1,0 0 0,0-1 0,0 1 0,0 0 1,0 0-1,0 0 0,0-1 0,0 1 1,-1 0-1,1 0 0,0 0 0,0 0 1,0-1-1,0 1 0,0 0 0,-1 0 1,1 0-1,0 0 0,0 0 0,0 0 1,-1-1-222,46-7 4269,29 10-2658,-15 1-1096,333-11 813,-244 1-970,85-8 239,-44 1-124,71-6 68,-170 15-514,57 1 87,126-6-186,-60 2 219,40-3-235,224-6 184,-194 8-48,29 1-173,-49-1 103,-20-3 113,-7 8-88,-223 3-14,43 10-98,-57-2-2792,-7 0-4908,4-4 350,-3 4-6675</inkml:trace>
  <inkml:trace contextRef="#ctx0" brushRef="#br2" timeOffset="226239.38">2410 9280 11829,'0'1'3298,"0"0"160,0 0-1394,0-1-527,0 1-320,0-1-273,0 0-272,0 0-239,0 0-129,1 0-192,-1 0-320,1 0-593,2 0-559,0 0-2322,1-1-2849,1-2-6739</inkml:trace>
  <inkml:trace contextRef="#ctx0" brushRef="#br2" timeOffset="226598.664">2651 9281 11157,'-2'0'9447,"3"-1"-4834,1-1-3988,3-1-5974,1 0-4248,-2 0-1283</inkml:trace>
  <inkml:trace contextRef="#ctx0" brushRef="#br2" timeOffset="226957.954">2891 9270 12630,'5'-1'3489,"-2"2"177,2-1-1473,-2 0-656,0-1-337,-1 0-223,0 0-321,-1 1-256,0-1-96,-1 0-176,0 0-176,0 0-272,0 1-416,-3 1-673,0-2-2496,1 1-3011,-1 0-6914</inkml:trace>
  <inkml:trace contextRef="#ctx0" brushRef="#br2" timeOffset="227614.05">2444 12272 11605,'0'0'3170,"0"0"143,-1 0-1504,0-1-448,1 2-369,0-2-271,0 0-209,0 1-320,1 0-336,0-1-416,1-1-465,0 2 1537,1 0-3889,-1 0-2834,1 0-6643</inkml:trace>
  <inkml:trace contextRef="#ctx0" brushRef="#br2" timeOffset="227973.342">2726 12282 10293,'6'-5'13576,"-6"4"-13098,0 1-6,6-2-614,-4 2-3316,0-1-4672,0 1-4943</inkml:trace>
  <inkml:trace contextRef="#ctx0" brushRef="#br2" timeOffset="228332.653">3074 12269 10901,'10'1'12066,"-15"-7"-7551,3 7-7602,-2 2-8425,0-2-1355</inkml:trace>
  <inkml:trace contextRef="#ctx0" brushRef="#br2" timeOffset="234238.783">989 10649 8404,'-2'0'9077,"-3"5"-4182,-18 35-1795,19-30-2938,1 1 0,1 0 1,0-1-1,0 1 0,1 0 0,1 0 1,0 0-1,0 0 0,1 0 0,0 0 1,1 0-1,0 0 0,1 0 1,0-1-1,1 1 0,0-1 0,1 0 1,0 0-1,0-1 0,1 1 0,0-1 1,1 0-1,0 0-162,-4-5-756,-10-15-15594,7 5 4264</inkml:trace>
  <inkml:trace contextRef="#ctx0" brushRef="#br2" timeOffset="234660.555">1099 10797 8356,'1'1'8956,"1"3"-3952,3 22-1193,-1-3-2681,1 28-2124,-7-52-13560,0-2 2861</inkml:trace>
  <inkml:trace contextRef="#ctx0" brushRef="#br2" timeOffset="234816.776">1103 10713 12278,'-1'-1'3041,"1"1"-16,1 0-1568,-1 1-705,1 0-848,0 1-1552,0 0-1330,1-1-2320,0 1-5219</inkml:trace>
  <inkml:trace contextRef="#ctx0" brushRef="#br2" timeOffset="235238.546">1193 10775 11797,'7'18'7974,"-1"2"-3694,7 74-2831,-15-121-1938,1 23 356,0-1-1,0 0 1,0 1-1,1-1 1,-1 0-1,1 1 1,0-1-1,1 0 1,-1 0-1,1 1 1,0-1-1,0 1 1,1-1-1,-1 1 1,1-1-1,0 1 1,0 0-1,0-1 1,1 1-1,-1 1 1,1-1-1,0 0 1,0 1-1,0-1 1,2 0 133,-2 5 185,1-1-1,-1 1 1,0 0-1,1 0 1,-1 0 0,1 0-1,-1 1 1,0-1 0,0 1-1,0 0 1,0 0 0,0 0-1,0 0 1,-1 1-1,1-1 1,-1 1 0,1 0-1,-1-1 1,0 1 0,0 0-1,0 0 1,-1 0 0,1 1-1,-1-1 1,0 0-1,1 1 1,-1-1 0,-1 1-1,1 1-184,2 5 228,5 53-800,-9-60-1832,1-3-1463,-1-1-3695,1-1-5273</inkml:trace>
  <inkml:trace contextRef="#ctx0" brushRef="#br2" timeOffset="236004.009">1493 10676 8500,'-1'3'10534,"-4"10"-6315,-1 2-3314,-7 25 1450,10-36-2274,0 0 0,0 0 0,1 0 0,-1 1 0,1-1 0,0 1 0,1 0 0,-1-1 0,1 1 0,0 0 0,0 0 0,0 0-1,1 0 1,0 0 0,0 0 0,0 0 0,1 0 0,-1 0 0,1 0 0,0 0 0,1-1 0,-1 1 0,1 0 0,0-1 0,0 1 0,0-1 0,1 1 0,0-1 0,-1 0 0,1 0 0,1 0 0,1 2-81,-7-7-12,0 0 0,0 0 0,1 0 0,-1 0 1,0 0-1,0-1 0,1 1 0,-1 0 0,1-1 0,-1 0 0,1 1 0,-1-1 0,1 0 1,0 1-1,0-1 0,0 0 0,0 0 0,0 0 0,0 0 0,1 0 0,-1 0 0,1 0 1,-1 0-1,1 0 0,0-1 0,0 1 0,0 0 0,0 0 0,0 0 0,0 0 0,0 0 1,1 0-1,-1 0 0,1-1 0,0 1 0,0 0 0,-1 1 0,1-1 0,0 0 0,1 0 0,-1 0 1,0 0-1,0 1 0,1-1 0,-1 1 0,1-1 0,0 1 0,-1 0 0,1-1 0,0 1 1,0 0-1,-1 0 0,1 0 0,0 0 0,0 0 0,0 1 0,0-1 0,1 1 0,-1-1 1,0 1-1,0 0 0,0 0 0,0 0 0,0 0 0,0 0 0,1 0 0,-1 1 0,0-1 1,0 1-1,1 0 12,-33 1 494,26 6-6972,8-5-5018,0-2 720</inkml:trace>
  <inkml:trace contextRef="#ctx0" brushRef="#br2" timeOffset="236410.144">1631 10900 10837,'4'1'8048,"2"-2"-3320,17-8-1432,-15 5-1795,28 2 1531,-27 3-4327,0 1-4140,0 1-5866,-6-2-2094</inkml:trace>
  <inkml:trace contextRef="#ctx0" brushRef="#br2" timeOffset="237550.672">1514 10825 8116,'2'3'8151,"4"1"-5418,10 9-2423,-15-10-86,0 0-1,0 0 1,0 0 0,-1 0-1,0 1 1,1-1-1,-1 0 1,0 0-1,0 1 1,-1-1 0,1 0-1,-1 0 1,1 1-1,-1-1 1,0 0 0,0 0-1,-1 0 1,1 0-1,-1 0 1,1 0-1,-2 0-223,-22 6-397,24-11-2251,1 0-6736,1-1-2176</inkml:trace>
  <inkml:trace contextRef="#ctx0" brushRef="#br2" timeOffset="238659.232">1817 10782 10549,'2'-12'8288,"6"3"-3855,-7 8-4380,1-1 0,0 1 0,-1 0 0,1 0 0,0 1 0,0-1 0,0 0 0,0 0 0,0 1 0,0-1-1,0 1 1,0 0 0,0 0 0,0 0 0,0 0 0,0 0 0,0 0 0,0 0 0,0 0 0,0 1 0,0-1 0,-1 1 0,1 0 0,0-1-1,0 1 1,0 0 0,0 1-53,49 79 78,-31-34-369,-38-67-203,-37-21 634,13 58 2730,41-16-2825,0 0 1,0 0 0,0 0-1,0 1 1,1-1-1,-1 1 1,1-1 0,-1 0-1,1 1 1,-1-1 0,1 1-1,0-1 1,-1 1-1,1-1 1,0 1 0,0-1-1,0 1 1,0-1-1,0 1 1,1-1 0,-1 1-1,0-1 1,1 1 0,-1-1-1,1 1 1,0-1-1,-1 1 1,1-1 0,0 0-1,0 0 1,0 1 0,0-1-1,0 0 1,0 0-1,0 0 1,0 0 0,0 0-1,1 0 1,-1 0 0,0-1-1,1 1 1,-1 0-1,0-1 1,1 1 0,-1-1-1,1 1 1,-1-1 0,1 0-1,-1 1 1,1-1-1,-1 0 1,1 0 0,-1 0-1,1 0 1,-1-1-1,1 1 1,-1 0 0,1-1-1,-1 1 1,2-1-46,30-7-4146,-11-1-8905,-12 4 525</inkml:trace>
  <inkml:trace contextRef="#ctx0" brushRef="#br2" timeOffset="238971.66">2139 10761 9764,'-8'-6'8356,"-4"7"-3508,-41 32 101,51-32-4916,1 1 1,-1-1-1,0 1 1,1-1-1,0 1 1,-1 0-1,1-1 1,0 1-1,0 0 1,0 0-1,0 0 0,0 0 1,0 0-1,1 0 1,-1 0-1,1 0 1,-1 0-1,1 0 1,0 0-1,-1 0 1,1 0-1,1 1 1,-1-1-1,0 0 1,0 0-1,1 0 1,-1 0-1,1 0 1,0 0-1,-1 0 0,1 0 1,0 0-1,0 0 1,0 0-1,1-1 1,-1 1-1,0 0 1,1-1-1,-1 1 1,1-1-1,-1 1 1,1-1-1,0 0 1,0 1-1,-1-1 1,1 0-1,0 0 1,0-1-1,0 1 0,0 0 1,0-1-1,0 1 1,0-1-1,1 1 1,-1-1-1,0 0 1,0 0-1,0 0 1,0 0-1,0-1 1,0 1-1,1 0 1,-1-1-1,2 0-33,24-20-3855,-22 11-1894,-2-1-5035,-3 5 1129</inkml:trace>
  <inkml:trace contextRef="#ctx0" brushRef="#br2" timeOffset="239612.399">2137 10663 13814,'7'26'9456,"-2"0"-3871,0 27-2676,6 33-6788,-9-82-1402,-1-2-2610,2 0-6806</inkml:trace>
  <inkml:trace contextRef="#ctx0" brushRef="#br2" timeOffset="239908.938">2338 10751 10437,'-7'-4'7894,"-2"5"-3388,-29 31-491,37-31-3959,-1 1 0,0-1 0,0 1 0,1-1 0,-1 1 0,0 0 0,1 0 0,0 0 0,-1 0 0,1 0 0,0 0-1,0 0 1,0 0 0,1 0 0,-1 1 0,0-1 0,1 0 0,-1 0 0,1 1 0,0-1 0,0 0 0,0 1 0,0-1 0,0 0 0,0 1-1,1-1 1,-1 0 0,1 1 0,0-1 0,-1 0 0,1 0 0,0 0 0,0 0 0,1 0 0,-1 0 0,0 0 0,1 0 0,-1 0 0,1 0-1,-1-1 1,1 1 0,0-1 0,0 1 0,0-1 0,0 0 0,0 0 0,0 1 0,0-1 0,0-1 0,0 1 0,0 0 0,1 0 0,-1-1 0,0 0-1,1 1 1,1-1-56,36-15-2354,-31 4-2589,-1-2-5624,-5 6-1537</inkml:trace>
  <inkml:trace contextRef="#ctx0" brushRef="#br2" timeOffset="240158.879">2352 10656 11717,'6'26'10332,"2"0"-4489,1 5-3109,7 15-3161,4 11 1610,-19-52-1696,8 19 1324,-3-27-8814,-2-6-4029,-1 5 403</inkml:trace>
  <inkml:trace contextRef="#ctx0" brushRef="#br2" timeOffset="240549.415">2483 10766 11381,'9'20'11289,"0"15"-8652,-2-8-2268,3-114 722,-10 86-1085,0-1 1,0 1-1,0-1 0,0 1 1,0-1-1,1 1 0,-1-1 1,0 1-1,1-1 0,-1 1 1,1-1-1,-1 1 0,1 0 1,0-1-1,0 1 0,0 0 1,-1 0-1,1-1 0,0 1 1,1 0-1,-1 0 0,0 0 1,0 0-1,0 1 0,0-1 1,1 0-1,-1 0 0,0 1 1,1-1-1,-1 0 1,1 1-1,-1 0 0,1-1 1,-1 1-1,1 0 0,-1 0 1,1 0-1,0 0-6,11 1-4503,3 3-4820,-10-3-3843</inkml:trace>
  <inkml:trace contextRef="#ctx0" brushRef="#br2" timeOffset="241035.72">2647 10605 10805,'5'-4'8413,"3"9"-4494,14 18-1346,-16-14-2309,0-1 0,-1 1 0,0 1 0,0-1-1,-1 0 1,0 1 0,-1 0 0,0 0-1,-1 0 1,1 0 0,-2 1 0,0-1-1,0 1 1,-1-1 0,0 0 0,-1 1 0,0-1-1,-1 1 1,0-1 0,0 0 0,-1 0-1,0 0 1,-2 2-264,-30 56 990,32-71-3887,2-12-8224,1 12 7342,-1-2-11175</inkml:trace>
  <inkml:trace contextRef="#ctx0" brushRef="#br2" timeOffset="243712.828">1968 7484 7828,'7'-24'13829,"-5"25"-8943,-4 15-3355,-66 209 1972,66-220-3363,-6 15-820,15-32-6866,1-5-4425,-4 8 467</inkml:trace>
  <inkml:trace contextRef="#ctx0" brushRef="#br2" timeOffset="244119.811">1983 7459 9989,'7'1'11995,"10"28"-7482,87 175-769,-87-159-4126,-17-44-184,-3-8-5193,2 1-1430,1 6 4848,-1-5-11647</inkml:trace>
  <inkml:trace contextRef="#ctx0" brushRef="#br2" timeOffset="244572.83">1959 7682 15159,'-2'0'4002,"2"0"144,0 0-2001,1 0-625,4-1-287,1 0-353,2 0-351,2 0-225,-1-1-48,3 1-64,1-1-160,-1 0-368,2-1-1249,1 3-2753,2 1-3426,-1-1-8595</inkml:trace>
  <inkml:trace contextRef="#ctx0" brushRef="#br2" timeOffset="244869.633">2219 7459 10597,'1'14'11153,"6"10"-6943,1 7-3104,16 162 1983,-27-187-5149,-3-17-1075,-1-8-2482,3 6-3890,3 5-313</inkml:trace>
  <inkml:trace contextRef="#ctx0" brushRef="#br2" timeOffset="245166.439">2224 7478 11925,'3'2'8781,"3"-2"-4841,13-1-2074,-18 0-1347,98 3 2550,-74 0-4366,-22-2-156,4 0-30,-5 1-2820,-2 0-3657,0 0-5628</inkml:trace>
  <inkml:trace contextRef="#ctx0" brushRef="#br2" timeOffset="245697.565">2263 7643 10933,'1'1'8747,"3"-2"-3837,23-8-633,46 3-1199,-42 8-11025,-24-2-980,-1-1-6128</inkml:trace>
  <inkml:trace contextRef="#ctx0" brushRef="#br2" timeOffset="246119.343">2457 7740 9380,'11'-1'11179,"1"-1"-4429,3 0-3065,7-4-3526,13-1 201,-10 6 864,-16 1-4973,1-1-9429,-7 1-2616</inkml:trace>
  <inkml:trace contextRef="#ctx0" brushRef="#br2" timeOffset="246562.599">2725 7444 9188,'1'1'8397,"1"5"-3740,6 37-1165,12 154-269,-18-193-3875,0-7-4131,1-3-6464,0 4-1012</inkml:trace>
  <inkml:trace contextRef="#ctx0" brushRef="#br2" timeOffset="246906.268">2860 7494 11589,'7'44'12453,"-4"2"-8561,11 58-4539,-14-116-15440,-1 7 4903</inkml:trace>
  <inkml:trace contextRef="#ctx0" brushRef="#br2" timeOffset="247187.452">2869 7484 10117,'11'-1'10474,"2"7"-5738,19 23-2699,-31-28-1807,136 156 1424,-133-157-4914,-4-6-8093,0 5 10423,0-3-12759</inkml:trace>
  <inkml:trace contextRef="#ctx0" brushRef="#br2" timeOffset="247640.47">3067 7434 12438,'4'3'8160,"-2"3"-4408,3 15-2113,-5-20-970,6 139 3312,-6-58-4948,1-78-3263,1-3-6707,0-1-3552</inkml:trace>
  <inkml:trace contextRef="#ctx0" brushRef="#br2" timeOffset="248065.181">3197 7493 7732,'7'4'12924,"-2"7"-6559,-4 8-4498,-1 12-3477,-1-14 3060,5 98-111,-2-113-1283,0-1-1,1 1 1,-1-1-1,0 0 1,1 1-1,-1-1 1,1 0 0,-1-1-1,1 1 1,-1 0-1,1-1 1,-1 0-1,1 1 1,0-1 0,-1 0-1,1 0 1,0-1-1,-1 1 1,1 0-1,0-1 1,-1 0 0,1 1-1,-1-1 1,1 0-1,-1 0 1,2-1-56,18-3 239,34 9-738,-54-2-2679,-3-2-2077,1-1-4235,-1 0-3823</inkml:trace>
  <inkml:trace contextRef="#ctx0" brushRef="#br2" timeOffset="248299.5">3242 7613 13094,'2'-3'7734,"2"0"-3398,21-10-986,23 9-1504,-28 4-2918,-1-3-3501,-15 1-7579,-3-1-395</inkml:trace>
  <inkml:trace contextRef="#ctx0" brushRef="#br2" timeOffset="248565.063">3226 7474 12454,'1'0'8109,"2"-1"-3574,16-5-590,-14 5-3798,1 0 0,-1 0 0,1 1 0,-1 0 1,0 0-1,1 0 0,-1 0 0,1 1 0,-1 0 1,1 0-1,-1 1 0,0 0 0,0-1 0,0 2 1,2 0-148,15 5-5283,0-3-6238,-11-4-2910</inkml:trace>
  <inkml:trace contextRef="#ctx0" brushRef="#br2" timeOffset="249252.401">3471 7471 9348,'3'-2'8575,"2"1"-3588,20-3-2044,-12 2-1245,131-1 2187,-125 4-3194,-15-3-2984,-4-1-4527,-4-1-6264,3 2 3170</inkml:trace>
  <inkml:trace contextRef="#ctx0" brushRef="#br2" timeOffset="249642.934">3580 7463 11397,'-4'21'10179,"3"1"-4916,6 47-3393,-3-49-747,10 72-266,-10-88-1229,0-5-6618,1-3-5068,0 2 805</inkml:trace>
  <inkml:trace contextRef="#ctx0" brushRef="#br2" timeOffset="250283.408">3850 7417 11045,'-2'2'7800,"0"2"-3333,-5 15-2297,4-10-1173,-5 9-70,-33 103 1706,40-116-2625,1 0 1,-1 0 0,1 0 0,0 1 0,0-1-1,1 0 1,0 0 0,0 0 0,0 0-1,0 0 1,1-1 0,0 1 0,0 0 0,0-1-1,0 1 1,1-1 0,0 0 0,0 1-1,0-1 1,0-1 0,0 1 0,1 0 0,3 1-9,-4-3-14,0 0 1,0-1 0,1 1 0,-1-1 0,0 0 0,1 0 0,-1 0 0,1-1 0,0 1 0,-1-1 0,1 0 0,-1 0 0,1 0 0,-1 0 0,1-1 0,-1 0 0,1 1 0,-1-1 0,1 0 0,-1-1 0,0 1 0,1-1 0,-1 1 0,0-1 0,0 0 0,0 0 0,0 0-1,-1-1 1,1 1 0,0-1 0,-1 1 0,0-1 0,0 0 0,0 0 0,0 0 0,0 0 0,0 0 0,-1 0 0,1-1 0,-1 1 0,0-1 0,0 1 0,-1-1 0,1 1 0,0-1 0,-1 1 0,0-1 0,0 1 0,0-1 0,-1 0 0,1 1 0,-1-1 0,0 0 13,0 2 44,-1-1 0,0 1 1,0-1-1,0 1 0,0 0 1,0-1-1,0 1 0,-1 0 1,1 1-1,-1-1 1,0 0-1,1 1 0,-1-1 1,0 1-1,0 0 0,0 0 1,0 0-1,0 0 0,0 1 1,0-1-1,0 1 0,0 0 1,0 0-1,0 0 1,0 0-1,0 0 0,0 1 1,0-1-1,0 1 0,0 0 1,0 0-1,0 0 0,0 0 1,0 0-1,1 1 1,-1-1-1,0 1 0,1 0 1,-1 0-1,1 0 0,0 0 1,0 0-1,-1 1-44,-1-1-730,3-3-9694,1-1 942,-1 0-1323</inkml:trace>
  <inkml:trace contextRef="#ctx0" brushRef="#br0" timeOffset="309675.591">5366 118 5090,'0'-3'7482,"1"-4"-4476,29 18 3338,14-13-2270,-40 0-3985,-1 1 0,0 0 0,1 1 0,-1-1 0,1 1-1,0-1 1,-1 1 0,1 0 0,-1 0 0,1 1 0,-1-1 0,1 1 0,-1 0 0,1-1 0,-1 2 0,1-1 0,-1 0 0,2 1-89,55 11 344,-3-19-181,-53 3-30,-7 11-61,-10 9-67,23 58-63,-13-69 78,0 1 0,1-1 0,-1 1 0,1-1 0,1 1 1,-1 0-1,1 0 0,1 0 0,-1 0 0,1 0 0,0 0 1,1 0-1,0 4-20,0 22 26,-6 13-13,13 47-18,-23-11 5,17-28 56,-2-11-16,0 40-40,6-1 24,-5 7-8,11 24 8,-26-52 155,22 0-145,0 34-60,-11-22 74,5-70-49,-1-1 1,1 1 0,-1 0-1,0 0 1,0 0-1,1 0 1,-2 0 0,1 0-1,0 0 1,-1 1 0,1-1-1,-1 0 1,0 0 0,0 0-1,-1 0 1,1 1 0,0-1-1,-2 3 1,1 27 1,7-3 77,-22-46-1724,15 15 1559,-14-31-5791,13 8-3522,3 10-2592</inkml:trace>
  <inkml:trace contextRef="#ctx0" brushRef="#br0" timeOffset="309988.017">5308 1470 7267,'4'0'9468,"6"1"-5489,16 2-124,115-5 581,-22 15-3286,-113-12-2405,12 0 4028,-13-1-4540,-4-2-4405,-3 0-6207,-6-1 1040</inkml:trace>
  <inkml:trace contextRef="#ctx0" brushRef="#br0" timeOffset="311690.743">5466 6997 4194,'-2'-1'4139,"-10"-2"1708,11 3-5186,27 10 5198,49-6-2089,42 11-2703,-109-19 257,-10 2-3900,1 1-2180,1 0-3325,6-1-3351</inkml:trace>
  <inkml:trace contextRef="#ctx0" brushRef="#br0" timeOffset="312581.157">5709 7051 7860,'2'54'9890,"5"30"-6254,-1 7-2758,-2 82 1643,-10 3-907,12 50-16,6-25-1374,0-72 256,-8 15-397,-1-30 136,-3-37-27,2 36 499,-17-153-6459,15 28 668,3 3-1702,4 0-5398</inkml:trace>
  <inkml:trace contextRef="#ctx0" brushRef="#br0" timeOffset="313002.932">5576 8632 6307,'-10'10'10648,"9"-18"-4515,1 6-5924,1 0 0,0 0 0,0 0 0,0 0 0,1 0 0,-1 1 0,0-1 0,1 0 0,-1 1 0,1-1 0,-1 1 0,1-1 0,0 1 1,0 0-1,-1 0 0,1 0 0,0 0 0,0 0 0,0 0 0,0 0 0,0 1 0,0-1 0,1 1 0,-1-1 0,0 1 0,0 0 0,0 0 0,0 0 0,0 0 0,1 0 0,-1 1-209,103 27 1886,-32-19-2264,-66-20-6072,-8-8-3959,1 18 9593,-2-15-12569</inkml:trace>
  <inkml:trace contextRef="#ctx0" brushRef="#br0" timeOffset="336156.95">6204 7969 64</inkml:trace>
  <inkml:trace contextRef="#ctx0" brushRef="#br0" timeOffset="337031.745">5989 7821 7603,'13'1'8770,"2"5"-3378,5 3-2312,13 8-2657,24 11 486,8-5-370,-100-29-8355,19 3 433,0-2-4118</inkml:trace>
  <inkml:trace contextRef="#ctx0" brushRef="#br0" timeOffset="337406.658">5977 7833 7812,'-17'-26'12623,"30"0"-7839,37-12-1851,63-23-252,-47 24-4501,-67 43-5212,-3-1-1193,0-2-5515</inkml:trace>
  <inkml:trace contextRef="#ctx0" brushRef="#br0" timeOffset="338422.043">5909 858 6995,'-4'-7'6773,"-19"-13"-2237,76 50 4906,109 33-7593,-115-44-2359,-69-24-5218,3-2 1438,-3-2-4402,6 2-1667</inkml:trace>
  <inkml:trace contextRef="#ctx0" brushRef="#br0" timeOffset="338640.742">5901 832 11365,'2'-12'5491,"18"-29"2678,79-51-3829,-11 40-4342,-81 54-481,-2-1-3969,-2-3-6554,-3 0-2400</inkml:trace>
  <inkml:trace contextRef="#ctx0" brushRef="#br0" timeOffset="340046.662">6114 7769 5955,'-2'-4'9342,"14"-3"-4379,144 7-849,23-10-3119,-166 17-1759,-11-3-1915,1-3-3392,1 0-25,-2-1-3647</inkml:trace>
  <inkml:trace contextRef="#ctx0" brushRef="#br0" timeOffset="340530.924">6698 7758 7427,'4'-2'9850,"17"-7"-6566,95-31 1716,-30 38-5422,-55 6-4160,-2-4-6219,-19-1 1061</inkml:trace>
  <inkml:trace contextRef="#ctx0" brushRef="#br0" timeOffset="341108.911">7236 7686 7700,'8'-5'8299,"3"1"-3596,28-3-2134,-22 4-1517,110-32 1467,-28 2-2221,-80 32-1603,-24 17-4996,2-13-859,-1 0-5198</inkml:trace>
  <inkml:trace contextRef="#ctx0" brushRef="#br0" timeOffset="347607.389">6087 845 10645,'15'-3'4302,"38"-10"3222,-44 11-7273,0 1 0,1 0 0,-1 0 0,1 0 0,-1 2 0,1-1 0,-1 1 0,0 0 0,1 1 0,-1 0 1,0 1-1,2 0-251,124 50 3641,-132-52-4692,20 7 2110,-18-3-5938,-7 0-6697,0-5-1086</inkml:trace>
  <inkml:trace contextRef="#ctx0" brushRef="#br0" timeOffset="348122.888">6680 1063 7860,'5'-1'7227,"18"-1"-4175,59 16 4585,39 34-5172,-113-44-2437,-1-2-51,-1 0 1,0 1-1,0 0 1,0 0-1,-1 1 0,1 0 1,-1 0-1,0 0 1,0 0-1,0 1 0,0 0 1,-1 0-1,0 0 1,0 0-1,2 6 23,-10 3-3582,1-11-1246,0-4-3388,3 0-3072</inkml:trace>
  <inkml:trace contextRef="#ctx0" brushRef="#br0" timeOffset="348513.641">7259 1416 9941,'37'15'10673,"-1"6"-5826,61 54-1962,-23 16-2242,-69-78-2168,-9-10-3681,0-2-6242,1 0 654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45:37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0 172 10469,'27'12'9991,"27"-14"-7522,-43 1-1576,-5 1-798,1 0 1,0-1 0,-1 0 0,1 0 0,-1 0 0,1-1 0,-1 0 0,0-1 0,0 1 0,0-1-1,0 0 1,0-1 0,-1 1 0,1-1 0,-1 0 0,0-1 0,0 1 0,0-2-96,-5 4 0,-1 0 1,1 0-1,-1 0 1,1 0 0,-1 0-1,0 0 1,1 1-1,-1-1 1,0 0-1,0 0 1,-1 0-1,1 1 1,0-1 0,0 1-1,-1-1 1,1 1-1,-1-1 1,1 1-1,-1 0 1,0 0 0,0 0-1,1 0 1,-1 0-1,0 0 1,0 0-1,0 0 1,0 1-1,0-1 1,0 1 0,0 0-1,0-1 1,0 1-1,0 0 1,0 0-1,0 0 1,0 1 0,0-1-1,-1 0 0,-1-1 77,-1 0 0,1 0 0,-1 0 0,1 1 0,-1-1 0,1 1 0,-1 0 0,0 0-1,1 1 1,-1-1 0,1 1 0,-1 0 0,1 0 0,0 1 0,-1-1 0,1 1 0,0 0 0,0 0 0,0 1 0,0-1 0,0 1 0,1 0 0,-1 0-1,1 0 1,0 0 0,0 0 0,0 1 0,0 0 0,0-1 0,1 1 0,0 0 0,0 0 0,0 0 0,0 1 0,1-1 0,-1 0 0,1 1-77,1 2 55,0-1 1,0 1-1,1 0 1,0-1 0,0 1-1,1-1 1,0 1-1,0-1 1,0 0-1,1 0 1,0 0 0,0 0-1,1 0 1,-1 0-1,1-1 1,1 0 0,-1 0-1,1 0 1,-1 0-1,1-1 1,1 0-1,-1 0 1,1 0 0,-1 0-1,1-1 1,0 0-1,0 0 1,1-1 0,-1 0-1,0 0 1,1 0-1,-1-1 1,1 0-1,0 0 1,-1-1 0,3 0-56,28-20-2890,-11-15-7243,-16 20 3387,1-1-3886</inkml:trace>
  <inkml:trace contextRef="#ctx0" brushRef="#br0" timeOffset="312.429">348 106 12342,'2'39'14447,"1"-15"-11039,3 12-2629,3 31-605,-9-50-2174,1-30-12789,2 1 444</inkml:trace>
  <inkml:trace contextRef="#ctx0" brushRef="#br0" timeOffset="313.429">341 15 12982,'3'2'3169,"1"1"33,-1 1-1697,1 2-1473,5 4-2978,2-3-2768,3 1-6500</inkml:trace>
  <inkml:trace contextRef="#ctx0" brushRef="#br0" timeOffset="562.367">502 1 12278,'12'35'9910,"-3"2"-4715,9 77-3370,-14-80-1110,-4-33-927,3 34 311,-11-20-7144,1-20-4846,4-4 1033</inkml:trace>
  <inkml:trace contextRef="#ctx0" brushRef="#br0" timeOffset="781.106">453 140 12774,'3'1'3682,"3"0"191,3-1-1328,1 0-640,0-1-480,2 0-320,-1 0-369,0 0-224,0-1-224,0 1-240,1 0-288,0-1-384,-1 0-577,-1 0-656,-2-3 1121,2 1-3442,-1-1-2753,-1-2-6179</inkml:trace>
  <inkml:trace contextRef="#ctx0" brushRef="#br0" timeOffset="1077.887">642 10 9957,'5'-7'10041,"2"18"-6631,3 21-1433,22 123 2825,-19-80-4100,-13-75-712,1 0 0,0 0 0,-1 0 0,1 0 0,0 0 1,0 0-1,-1 0 0,1 0 0,0 0 0,-1 0 0,1-1 0,-1 1 1,1 0-1,0 0 0,-1-1 0,1 1 0,-1 0 0,1-1 0,0 1 0,-1-1 1,1 1-1,-1-1 0,0 1 0,1-1 0,-1 1 0,1-1 0,-1 1 0,0-1 1,1 0-1,-1 1 0,0-1 0,0 1 0,1-1 0,-1 0 0,0 1 1,0-1-1,0 0 0,0 1 0,0-1 0,0 0 0,0 0 0,0 1 0,0-1 1,0 0-1,0 1 0,-1-1 0,1 1 0,0-1 0,0 0 0,-1 1 0,1-1 10,0 0-11,2-13-313,1-1 1,0 1-1,1 0 1,1 0 0,0 0-1,1 1 1,0 0-1,4-6 324,-8 18 54,0 0 0,0 0 0,0 0 0,0 1 0,0-1 0,0 1 0,0-1 0,0 1 0,0 0 0,0 0 0,0-1 0,0 2 0,0-1 0,0 0 0,0 0 0,0 1 0,0-1 0,0 1 0,0-1 0,0 1 0,-1 0 0,1 0 0,0 0 0,0 0 0,0 0 0,-1 0 0,1 0 0,-1 1 0,1-1 0,-1 1 0,1-1 0,-1 1-1,0-1 1,0 1 0,0 0 0,0 0 0,0-1 0,0 1 0,0 0 0,-1 0 0,1 0 0,-1 0 0,1 0 0,-1 0 0,0 0 0,0 0 0,0 2-54,13 35 66,-4-13-3512,-7-24-830,0-2-3693,-1 0 7622,3 1-13988</inkml:trace>
  <inkml:trace contextRef="#ctx0" brushRef="#br0" timeOffset="1452.782">948 188 9636,'25'-8'7461,"0"2"-3282,71-30-246,-95 36-3914,0-1 0,0 0 0,0 0-1,0 0 1,0 1 0,0-1 0,0 0 0,-1 0 0,1 0 0,0 0 0,-1 0-1,1-1 1,-1 1 0,1 0 0,-1 0 0,1 0 0,-1 0 0,0-1 0,1 1-1,-1 0 1,0 0 0,0-1 0,0 1 0,0 0 0,0 0 0,0-1 0,-1 1 0,1 0-1,0 0 1,-1-1 0,1 1 0,0 0 0,-1 0 0,0 0 0,1 0 0,-1 0-1,0 0 1,1 0 0,-1 0 0,0 0 0,0 0 0,0 0 0,0 0 0,0 1-1,0-1 1,0 0 0,0 0 0,0 1 0,0-1 0,0 1 0,-1-1 0,1 1 0,0 0-1,0-1 1,0 1 0,-1 0 0,1 0 0,0 0 0,0 0 0,-1 0 0,1 0-1,0 0 1,0 0 0,-1 1 0,1-1-19,-5 1 154,0 1 0,0 0 0,1 0 0,-1 0 1,0 1-1,1 0 0,-1 0 0,1 0 0,0 1 0,0 0 0,1 0 0,-1 0 0,1 0 0,0 1 0,0-1 0,0 1 1,0 0-1,1 1 0,0-1 0,0 0 0,1 1 0,-1 0 0,1 0 0,0-1 0,1 1 0,-1 0 0,1 1 1,0-1-1,1 0 0,0 0 0,0 0 0,0 0 0,1 0 0,-1 1 0,1-1 0,1 0 0,-1 0 0,1-1 0,0 1 1,1 0-1,0 1-154,-1-4-15,0-1-1,0 0 1,0 1 0,0-1 0,0 0 0,0 0 0,0 0-1,1-1 1,-1 1 0,1-1 0,-1 1 0,1-1 0,-1 0 0,1 0-1,0 0 1,0 0 0,0 0 0,0-1 0,-1 1 0,1-1-1,0 0 1,0 1 0,0-2 0,0 1 0,0 0 0,0-1 0,0 1-1,0-1 1,0 0 0,0 0 15,45-35-6223,-28 6-6764,-9 15-86</inkml:trace>
  <inkml:trace contextRef="#ctx0" brushRef="#br0" timeOffset="1827.697">1214 110 12134,'19'14'9536,"-5"9"-5192,9 57-2169,-22-75-1626,13 67 1388,-15-110-1825,5-70-46,-3 105-56,0 0-1,0 0 0,0 0 1,0 0-1,1 0 0,-1 0 1,1 0-1,0 0 0,0 1 0,0-1 1,0 0-1,0 1 0,0 0 1,1-1-1,-1 1 0,1 0 1,-1 0-1,1 1 0,0-1 1,0 1-1,0-1 0,0 1 1,0 0-1,0 0 0,0 0 1,1 0-1,-1 1 0,0-1 1,0 1-1,1 0 0,0 0-9,40 9-1331,-32-1-3675,1 3-6321,-6-5-2135</inkml:trace>
  <inkml:trace contextRef="#ctx0" brushRef="#br0" timeOffset="2265.098">1663 104 12486,'0'-2'3873,"1"2"193,0-2-256,-1 2-1809,0-1-800,0 1-337,0 0-240,0 0-320,1 1-416,-1 0-528,1 1-1025,0 0-2513,2 2-3281,0 1-7700</inkml:trace>
  <inkml:trace contextRef="#ctx0" brushRef="#br0" timeOffset="2655.633">1664 265 9380,'0'0'3084,"2"5"8745,4 18-7410,-5-17-4226,0 0 0,-1 0 0,0 0 0,-1 0 0,1 0 0,-1 0 1,0 0-1,0 0 0,-1 0 0,0 0 0,0-1 0,0 1 0,-1-1 0,0 1 0,0-1 0,0 0 1,-1 0-1,1-1 0,-1 1 0,0-1 0,-2 2-193,5-5 0,0-1 0,0 1 0,0 0 0,0-1 0,0 1 0,0-1-1,-1 1 1,1-1 0,0 1 0,0-1 0,0 0 0,-1 0 0,1 0 0,0 1 0,-1-1 0,1 0 0,0-1 0,0 1 0,-1 0-1,1 0 1,0 0 0,0-1 0,-1 1 0,1-1 0,0 1 0,0-1 0,0 1 0,0-1 0,0 0 0,-1 0 0,1 1 0,1-1-1,-1 0 1,-1-1 0,13-4-2151,-5 5-2734,-3 1-5421,-3 0 9525,5 0-13844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45:35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0 12518,'0'2'7988,"3"12"-4822,23 110 3118,1 2-5559,-27-125-752,4 41-300,-12-20-3017,3-21-9251,3-4-1777</inkml:trace>
  <inkml:trace contextRef="#ctx0" brushRef="#br0" timeOffset="328.051">1 206 10789,'12'-6'8287,"3"3"-3745,36 9-2092,-38-4-1695,41 0-3377,-36-4-1302,1-1-3763,-1 0-4887</inkml:trace>
  <inkml:trace contextRef="#ctx0" brushRef="#br0" timeOffset="656.094">266 177 12182,'-21'17'10429,"8"5"-4626,6 16-3045,7-35-2746,0 1 0,0-1-1,0 1 1,1-1 0,-1 1-1,1-1 1,0 1 0,0-1-1,1 0 1,-1 1 0,1-1 0,-1 0-1,1 0 1,0 0 0,0 0-1,0-1 1,1 1 0,-1 0-1,1-1 1,-1 0 0,1 1-1,0-1 1,2 1-12,-1-1-42,-1 0-1,1 0 1,0 0 0,0-1 0,0 0-1,0 1 1,1-1 0,-1-1-1,0 1 1,0-1 0,1 1 0,-1-1-1,0-1 1,1 1 0,-1-1-1,0 1 1,0-1 0,0 0 0,0-1-1,1 1 1,-2-1 0,1 1-1,0-1 1,0 0 0,0-1 0,-1 1-1,1-1 1,-1 0 0,0 1-1,0-1 1,0-1 0,0 1-1,-1 0 1,1-1 0,-1 1 0,0-1-1,0 0 1,0 0 0,0 0-1,-1 0 1,1 0 0,-1 0 0,0 0-1,-1 0 1,1-1 0,-1 1-1,1 0 1,-1 0 0,0-1 0,-1 1-1,1 0 1,-1 0 0,0-1-1,-1-1 43,1 2 60,-1 0-1,0 0 1,0 0-1,0 1 0,0-1 1,0 0-1,-1 1 1,0 0-1,0 0 1,0 0-1,0 0 1,0 0-1,0 1 0,-1-1 1,1 1-1,-1 0 1,0 0-1,0 0 1,0 0-1,0 1 0,0 0 1,0-1-1,0 1 1,0 1-1,0-1 1,-1 1-1,1 0 0,0 0 1,-4 0-60,-4 14-4399,11-1-7943,0-5-1782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45:33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0 263 9812,'3'2'7944,"-2"2"-3884,2 14-2059,-2-15-719,19 91 4028,5 53-4099,-30-137-3945,-7-28-13335,10 5 3268</inkml:trace>
  <inkml:trace contextRef="#ctx0" brushRef="#br0" timeOffset="218.7">8 243 10421,'43'-44'11741,"-40"42"-11604,-1 1-1,0 0 0,1 0 1,-1 0-1,1 0 0,-1 0 1,1 0-1,0 0 0,-1 1 0,1 0 1,0-1-1,-1 1 0,1 0 1,0 0-1,-1 0 0,1 1 1,0-1-1,-1 1 0,1-1 1,0 1-1,-1 0 0,1 0 0,-1 0 1,0 0-1,1 1 0,-1-1 1,0 1-1,0-1 0,1 1 1,-1 0-1,0 0 0,1 1-136,0 0 74,1 0 0,-1 0 0,1 0 0,-1 0 0,0 1 1,-1-1-1,1 1 0,0 0 0,-1 0 0,0 0 0,0 0 0,0 0 0,-1 0 0,1 1 0,-1-1 0,0 0 0,0 1 0,0-1 0,-1 1 0,0-1 1,0 1-1,0-1 0,0 1 0,-1-1 0,1 1 0,-1-1 0,0 1 0,-1-1 0,1 0 0,-1 1 0,0-1 0,0 0 0,0 0 0,0 0 0,-1-1 1,0 1-1,0-1 0,0 1 0,0-1 0,0 0 0,-1 0 0,-1 1-74,-1-1 10,0 1 0,0-2 0,0 1 0,0-1 0,-1 0 0,0 0 0,1 0 0,-1-1 0,0 0 0,0-1 0,1 1 0,-6-2-10,25-20-16874,-1 10 4009</inkml:trace>
  <inkml:trace contextRef="#ctx0" brushRef="#br0" timeOffset="624.852">322 238 13718,'-15'4'8574,"4"6"-3337,0 23-1755,10 36-3351,1-66-126,0-1 1,1 1-1,-1-1 0,1 1 0,-1-1 1,1 1-1,0-1 0,0 0 0,0 0 0,1 0 1,-1 1-1,0-1 0,1 0 0,0 0 0,-1-1 1,1 1-1,0 0 0,0-1 0,0 1 0,0-1 1,0 1-1,0-1 0,0 0 0,1 0 0,-1 0 1,0 0-1,1 0 0,-1 0 0,0-1 1,1 1-1,-1-1 0,1 0 0,-1 0 0,1 0 1,-1 0-1,1 0 0,-1 0 0,1-1 0,-1 1 1,1-1-1,-1 0 0,2 0-5,1 0-120,-1 1 0,1-1 0,-1 0 1,0 0-1,1 0 0,-1-1 0,0 1 0,0-1 0,0 0 1,0 0-1,0-1 0,0 1 0,-1-1 0,1 0 0,-1 0 0,1 0 1,-1 0-1,0-1 0,-1 1 0,1-1 0,-1 0 0,1 1 0,-1-1 1,0-1-1,0 1 0,-1 0 0,1 0 0,-1 0 0,0-1 0,0 1 1,-1-1-1,1 1 0,-1-1 0,0 1 0,0-1 0,0 1 1,-1-1-1,0 0 120,1-1 57,-1 0 0,-1-1 1,1 1-1,-1 0 0,0 0 0,-1 0 1,1 0-1,-1 0 0,-1 1 1,1-1-1,-1 1 0,1 0 1,-2 0-1,1 0 0,0 1 0,-1-1 1,-3-2-58,-17 2-787,19 9-3787,5 5-6006,3-3-1244</inkml:trace>
  <inkml:trace contextRef="#ctx0" brushRef="#br0" timeOffset="812.305">550 203 13190,'10'16'11103,"-3"4"-5830,6 44-4735,-11-50 458,-1 37-1936,-5-60-15574,4-4 2884</inkml:trace>
  <inkml:trace contextRef="#ctx0" brushRef="#br0" timeOffset="1015.406">548 116 10629,'0'0'2641,"3"1"16,2 2-1328,0 1-881,1 1 1969,0 2-4866,2 1-2673,2 1-7412</inkml:trace>
  <inkml:trace contextRef="#ctx0" brushRef="#br0" timeOffset="1312.189">672 269 12758,'23'78'11876,"-18"-59"-10410,0-91-831,-5 70-628,-1-4 0,1-1-1,0 0 1,1 0 0,-1 0-1,1 0 1,0 0-1,1 0 1,0 1-1,0-1 1,0 0-1,1 1 1,0 0 0,0 0-1,1 0 1,0 0-1,0 0 1,0 1-1,1-1-6,-4 4 34,1 1-1,-1 0 0,1-1 1,0 1-1,-1 0 0,1 0 1,0 0-1,0 0 0,0 1 1,0-1-1,-1 0 0,1 1 1,0 0-1,0-1 0,0 1 1,0 0-1,0 0 1,0 0-1,0 0 0,0 0 1,0 0-1,0 1 0,0-1 1,0 1-1,0-1 0,0 1 1,0 0-1,0 0 0,0 0 1,-1 0-1,1 0 0,0 0 1,-1 0-1,1 1 0,-1-1 1,1 0-1,-1 1 0,0-1 1,0 1-1,1 0 1,-1-1-1,0 1 0,0 0 1,0 1-34,37 88 1774,-30-17-1478,-3-94-16594,-3 7 2214</inkml:trace>
  <inkml:trace contextRef="#ctx0" brushRef="#br0" timeOffset="1608.997">1006 1 11749,'17'39'10464,"-5"3"-4545,-2 10-3132,1 27-3134,1 10 1339,-8-36-1734,-14-59-5666,4-9-4520,4 2-2542</inkml:trace>
  <inkml:trace contextRef="#ctx0" brushRef="#br0" timeOffset="1812.111">982 207 14487,'24'-3'11927,"0"-2"-7864,32-3-3296,-45 9-1789,13 1 1639,-16-3-5841,0-1-5624,-5 1-3903</inkml:trace>
  <inkml:trace contextRef="#ctx0" brushRef="#br0" timeOffset="2077.638">376 178 11221,'-38'-8'12439,"20"26"-8158,5 17-6240,11-3-11020,3-26-8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45:31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130 227 9236,'6'-18'9346,"-9"3"-4060,1 13-5154,1 0 0,-1 0 0,1 0 0,-1 1 0,1-1 0,-1 0 0,0 1 0,0 0 0,0-1 0,0 1 1,0 0-1,0 0 0,0 0 0,0 0 0,-1 0 0,1 1 0,0-1 0,-1 1 0,1-1 0,0 1 0,-1 0 0,1 0 1,0 0-1,-1 0 0,1 0 0,0 1 0,-1-1 0,1 1 0,0-1 0,0 1 0,-2 1-132,-2 2 73,1 1 0,-1 1 0,1-1-1,1 1 1,-1 0 0,1 0 0,0 0 0,0 0 0,0 1-1,1 0 1,0-1 0,1 1 0,-1 0 0,1 1 0,1-1-1,-1 0 1,1 1 0,1-1 0,-1 0 0,1 3-73,1-7 13,-1 1 1,1 0 0,0-1-1,0 1 1,1 0-1,-1-1 1,1 0 0,0 1-1,0-1 1,0 0-1,0 0 1,0 0 0,1 0-1,-1 0 1,1 0 0,0-1-1,0 1 1,0-1-1,0 0 1,0 0 0,0 0-1,1 0 1,-1-1-1,1 1 1,-1-1 0,1 0-1,-1 0 1,1 0-1,0-1 1,0 1 0,-1-1-1,1 0 1,0 0-1,0 0 1,-1 0 0,1-1-1,0 0 1,0 1-1,-1-1 1,2-1-14,5-4-5669,-2 1-4306,0 0-4328</inkml:trace>
  <inkml:trace contextRef="#ctx0" brushRef="#br0" timeOffset="468.643">300 242 8932,'-6'-5'8578,"-2"6"-3601,-26 27-433,32-25-4494,-1-1 0,1 1 0,-1-1 0,1 1-1,0 0 1,0 0 0,0 0 0,1 0 0,-1 0 0,1 0 0,-1 0-1,1 1 1,0-1 0,0 1 0,1-1 0,-1 0 0,1 1 0,0-1 0,-1 1-1,2-1 1,-1 1 0,0-1 0,1 1 0,-1-1 0,1 1 0,0-1 0,0 0-1,1 1 1,-1-1 0,1 0 0,-1 0 0,1 0 0,0 0 0,0 0-1,0 0 1,1-1 0,-1 1 0,0-1 0,2 1-50,1-1-7,0 0 1,0-1-1,0 1 0,0-1 1,0 0-1,1-1 0,-1 1 1,1-1-1,-1 0 0,0-1 1,1 1-1,-1-1 1,0 0-1,0 0 0,1-1 1,-1 1-1,0-1 0,0 0 1,-1-1-1,1 1 0,0-1 7,-2 2-21,-1 0 0,0-1 0,1 1 0,-1 0-1,0-1 1,0 0 0,0 1 0,0-1 0,0 0-1,0 0 1,0 0 0,-1 0 0,1-1 0,-1 1-1,1 0 1,-1-1 0,0 1 0,0 0 0,0-1 0,0 0-1,0 1 1,-1-1 0,1 1 0,-1-1 0,0 0-1,0 0 1,0 1 0,0-1 0,0 0 0,0 1-1,-1-1 1,1 0 0,-1 1 0,0-1 0,0 1-1,0-1 1,0 1 0,0-1 0,-1 1 0,1 0-1,-1-1 22,0-1 8,-1 1 0,1-1 0,0 1 0,-1 0 0,0 0 0,0 0 0,0 0 0,0 0 1,0 1-1,-1 0 0,1-1 0,-1 1 0,0 0 0,1 0 0,-1 1 0,0-1 0,0 1 0,0 0 0,0 0 0,0 0 0,-1 1-8,-7 13-1485,14-7-2949,3 0-5471,2-3-2391</inkml:trace>
  <inkml:trace contextRef="#ctx0" brushRef="#br0" timeOffset="827.928">500 219 10229,'0'27'12707,"-1"18"-5518,1-40-7176,0-1 1,0 1 0,0-1 0,1 1 0,0 0-1,0-1 1,0 1 0,0-1 0,1 0-1,-1 1 1,1-1 0,0 0 0,1 0-1,-1 0 1,1 0 0,0-1 0,0 1 0,0-1-1,0 0 1,0 1 0,2 0-14,-2-3-14,1 0 0,-1 0 1,0 0-1,0-1 0,0 1 0,1-1 0,-1 0 1,0 1-1,1-2 0,-1 1 0,0 0 1,0-1-1,1 1 0,-1-1 0,0 0 0,0 0 1,0 0-1,0-1 0,0 1 0,0-1 0,0 1 1,0-1-1,-1 0 0,1 0 0,-1 0 1,1-1-1,-1 1 0,0 0 0,0-1 0,0 0 1,0 1-1,0-1 0,-1 0 0,1 0 1,-1 0-1,0 0 0,0 0 0,0 0 0,0-1 1,0 1-1,-1 0 0,1-2 14,-4-66-10,-1 22-4756,4 47-640,2 2 1708,-1-1 618,2-1-9779</inkml:trace>
  <inkml:trace contextRef="#ctx0" brushRef="#br0" timeOffset="1015.388">754 61 11637,'12'22'9591,"-5"4"-4274,0 57-2786,-5-48-1492,13 86-1007,-10-116-2701,4-8-8531,-6 1 8048,5-2-9958</inkml:trace>
  <inkml:trace contextRef="#ctx0" brushRef="#br0" timeOffset="1343.433">1022 155 12998,'-8'-4'11697,"-24"13"-7613,27-6-3926,-1-1 1,0 1-1,1 0 1,0 0-1,0 0 1,0 1 0,0 0-1,1 0 1,-1 0-1,1 0 1,0 1-1,0 0 1,1 0 0,-1 0-1,1 0 1,0 0-1,0 1 1,1 0 0,0-1-1,0 1 1,0 0-1,1 0 1,-1 0-1,1 0 1,1 3-159,2-5-13,1-1 0,0 1 0,-1-1 0,2 0 0,-1 0 0,0-1 0,0 1-1,1-1 1,0 1 0,-1-1 0,1 0 0,0 0 0,0-1 0,0 1 0,0-1 0,0 0 0,1 0 0,-1 0 0,0-1 0,0 0 0,1 1 0,-1-1 0,0-1-1,1 1 1,-1-1 0,0 1 0,0-1 0,0-1 0,3 0 13,30-24-5011,-30 13-500,-3-4-3458,-2-1-3888</inkml:trace>
  <inkml:trace contextRef="#ctx0" brushRef="#br0" timeOffset="1968.32">1030 0 12886,'3'23'12825,"5"11"-8201,1 6-3547,23 153 230,-32-192-1951,6 19 2342,-3-11-3562,-2-2-3890,-1-2-5421,0-5-3789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0:10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9780,'0'2'2242,"0"3"-17,2 1-1489,1-1-512,1 2-2257,0 0-1985,4-4-5122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46:18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 10261,'5'16'12224,"-2"20"-7942,3 19-3970,-6-50-288,0-1 0,1 0 0,0 1 0,0-1 0,0 0 0,0 0 0,1 1-1,0-1 1,-1 0 0,1-1 0,1 1 0,-1 0 0,1-1 0,-1 1 0,1-1 0,0 0 0,0 1 0,0-2 0,1 1 0,-1 0 0,1-1-1,0 1 1,-1-1 0,1 0 0,0 0 0,0-1 0,1 1 0,-1-1 0,0 0 0,0 0 0,5 0-24,-5-4-17,0-1 0,1 0 0,-1 0 0,-1-1 0,1 1 0,-1-1 0,0 1 1,0-1-1,0 0 0,-1-1 0,1 1 0,-1 0 0,0-1 0,-1 1 0,0-1 0,1 1 1,-2-1-1,1-3 17,1 0-18,-1 1 1,0-1-1,0 0 1,-1 0-1,0 0 1,-1 0-1,0 0 1,0 1-1,-1-1 1,0 0 0,-1-1 17,2 18-5791,2-1-3511,1-2-2914</inkml:trace>
  <inkml:trace contextRef="#ctx0" brushRef="#br0" timeOffset="359.293">371 10 11493,'-13'-9'9555,"-5"8"-4260,15 1-5185,0 1-1,0-1 1,0 1 0,0 0 0,0 0-1,0 0 1,0 0 0,0 0 0,1 1-1,-1-1 1,0 1 0,1 0 0,0 0-1,-1 0 1,1 0 0,0 0 0,0 0-1,0 0 1,0 1 0,0-1 0,1 1-1,-1 0 1,1-1 0,-1 1 0,1 0-1,0 0 1,0 0 0,1 0 0,-1 0-110,3-1 3,0 1 1,0-1 0,0 0 0,1 0 0,-1 0-1,1 0 1,-1 0 0,1 0 0,0-1 0,0 1 0,0-1-1,-1 0 1,1 0 0,1 0 0,-1 0 0,0 0 0,0-1-1,2 1-3,10 3 9,-12-3 13,-1 0 0,1 0 0,-1 0 1,1 0-1,-1 0 0,0 1 0,0-1 0,1 1 0,-1-1 1,0 1-1,-1 0 0,1 0 0,0 0 0,0 0 1,-1 0-1,1 0 0,-1 1 0,0-1 0,1 0 0,-1 1 1,0-1-1,-1 1 0,1-1 0,0 1 0,-1-1 0,1 1 1,-1 0-1,0-1 0,0 1 0,0 0 0,0-1 1,0 1-1,-1 0 0,1-1 0,-1 1 0,0-1 0,1 1 1,-1-1-1,-1 1 0,1-1 0,0 0 0,0 1 0,-1-1 1,1 0-1,-1 0 0,0 0 0,0 0 0,-1 1-22,-44 28-580,23-33-4670,12-24-8707,12 14 3093</inkml:trace>
  <inkml:trace contextRef="#ctx0" brushRef="#br0" timeOffset="690.844">478 109 11845,'17'-3'4361,"34"-5"1891,-48 7-6080,0 1-1,0-1 1,0 0-1,-1 0 1,1 0-1,0 0 1,-1 0-1,1 0 1,-1-1-1,1 1 1,-1-1-1,0 0 1,1 0-1,-1 0 1,0 0 0,0 0-1,-1 0 1,1 0-1,0-1 1,-1 1-1,1-1 1,-1 1-1,0-1 1,1 0-172,-3 1 48,1-1-1,0 1 1,-1-1 0,0 1 0,1 0 0,-1-1 0,0 1-1,0 0 1,-1 0 0,1-1 0,0 1 0,-1 0-1,1 0 1,-1 0 0,1 1 0,-1-1 0,0 0 0,0 1-1,0-1 1,0 1 0,0-1 0,0 1 0,-1 0-1,1 0 1,0 0 0,-1 0 0,1 0 0,0 1 0,-1-1-1,1 1 1,-1-1 0,1 1 0,-1 0 0,1 0-1,-1 0 1,1 1 0,-1-1 0,1 0 0,-1 1-1,1 0 1,0-1 0,-1 1 0,1 0 0,0 0 0,0 0-1,-1 1 1,1-1 0,0 0 0,0 1 0,0 0-1,1-1 1,-1 1-48,-1 2 84,0 0-1,0 0 1,0 0 0,1 0-1,0 1 1,0-1-1,0 0 1,0 1 0,1 0-1,0-1 1,0 1-1,0 0 1,0 0 0,1 0-1,0-1 1,0 1-1,0 0 1,0 0 0,1 0-1,0 0 1,0-1-1,0 1 1,1 0 0,0-1-1,-1 1 1,2-1-1,-1 0 1,0 0 0,1 1-1,0-2 1,0 1-1,0 0 1,0 0-1,1-1 1,-1 0 0,1 0-1,0 0 1,0 0-1,0 0 1,0-1 0,1 0-1,1 1-83,2-1-69,-1-1-1,1 0 0,0-1 1,-1 0-1,1 0 0,0 0 1,0-1-1,-1 0 0,1-1 1,-1 1-1,1-1 0,-1-1 1,0 0-1,0 0 1,0 0-1,0-1 0,-1 0 1,1 0-1,-1-1 70,-1 0-2481,-2-2-3482,-1 2-1707,2-2-7449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46:23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15 7619,'-4'-9'10096,"-6"4"-4699,-32 4-2555,34 2-1685,7-1-1096,-60 7 1576,60-7-1629,-1 0-1,1 1 1,0-1 0,-1 0 0,1 1 0,0-1 0,0 1 0,-1-1 0,1 1 0,0-1 0,0 1 0,0 0 0,0 0 0,0 0-1,0 0 1,0-1 0,0 1 0,0 0 0,0 1 0,0-1 0,1 0 0,-1 0 0,0 0 0,1 0 0,-1 1 0,1-1 0,-1 0-1,1 0 1,0 1 0,0-1 0,-1 0 0,1 1 0,0-1 0,0 0 0,0 1 0,0-1 0,1 0 0,-1 1 0,0-1 0,0 0-1,1 1 1,0 0-8,63 48-69,-41-36 94,43 35-78,-64-47 58,-1 0 1,0-1 0,1 1-1,-1 0 1,0 0-1,0-1 1,0 1 0,0 0-1,0 0 1,-1 0-1,1 0 1,-1 1 0,1-1-1,-1 0 1,0 0-1,1 0 1,-1 0 0,0 0-1,-1 1 1,1-1 0,0 0-1,-1 0 1,1 0-1,-1 0 1,1 0 0,-1 0-1,0 0 1,0 0-1,0 0 1,0 0 0,0 0-1,0-1 1,-1 1-1,1 0 1,-1-1-6,-2 2 14,1-1-1,-1 0 1,0 0-1,-1 0 1,1-1-1,0 0 1,0 0-1,-1 0 1,1 0-1,-1 0 1,1-1-1,0 0 1,-1 0-1,1 0 1,-1 0-1,1-1 1,-1 0-1,1 0 1,0 0 0,-1 0-1,1-1 1,0 1-1,0-1 1,0 0-1,0-1 1,0 1-1,1-1 1,-1 1-1,1-1-13,-9-12-4346,15-4-9820,3 12 3062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46:35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155 163 11445,'-18'-14'8466,"-5"14"-3997,-46 37-1532,61-31-2166,5-4-716,0 1 1,0-1 0,0 1 0,1 0 0,-1 0 0,1 0 0,-1 1 0,1-1 0,0 0 0,1 1 0,-1-1-1,0 1 1,1 0 0,0 0 0,0-1 0,0 1 0,1 0 0,-1 0 0,1 0 0,0 0 0,0 0 0,0 0-1,0 0 1,1 0 0,-1 0 0,1 0 0,0-1 0,1 1 0,-1 0 0,1-1 0,-1 1 0,1-1 0,0 1-1,0-1 1,1 0 0,-1 1 0,1-1 0,-1-1 0,1 1 0,0 0 0,0-1 0,0 1 0,1-1 0,-1 0-1,0 0 1,4 1-56,-4 0-33,1-1-1,0 0 0,0 0 1,0-1-1,0 1 0,0-1 1,0 1-1,1-1 0,-1-1 1,0 1-1,1-1 0,-1 1 1,0-1-1,1 0 0,-1-1 1,0 1-1,1-1 1,-1 0-1,1 0 34,35-43-6289,-26 8-5503,-6 20-131</inkml:trace>
  <inkml:trace contextRef="#ctx0" brushRef="#br0" timeOffset="390.535">184 8 11669,'-3'8'11766,"7"15"-8592,-3-19-2144,27 178 3052,-14-75-4527,-10-102-2600,11-15-13559,-14 9 15251,7-6-8905</inkml:trace>
  <inkml:trace contextRef="#ctx0" brushRef="#br0" timeOffset="723.748">439 189 8388,'3'-15'9284,"-6"6"-3333,-30 7 440,13 12-5614,16-9-718,1 0 0,0 0-1,0 0 1,0 0 0,1 0 0,-1 1-1,0 0 1,0-1 0,1 1 0,-1 0-1,1 0 1,0 0 0,-1 1 0,1-1-1,0 1 1,0-1 0,1 1 0,-1-1-1,0 1 1,1 0 0,0 0 0,-1 0-1,1 0 1,0 0 0,1 0 0,-1 0-1,0 0 1,1 4-59,0-4-5,0 1 0,0-1-1,0 0 1,1 1 0,0-1-1,-1 0 1,1 0-1,0 1 1,1-1 0,-1 0-1,0 0 1,1 0 0,0 0-1,0 0 1,0-1 0,0 1-1,0 0 1,0-1 0,1 0-1,-1 1 1,1-1 0,0 0-1,0 0 1,-1 0 0,1-1-1,0 1 1,1-1 0,-1 0-1,0 0 1,0 0 0,0 0-1,1 0 1,-1-1 0,1 1-1,-1-1 1,0 0 0,1 0-1,-1 0 1,0-1 0,1 1-1,-1-1 1,0 0 0,1 0-1,-1 0 1,0 0 0,0 0-1,0-1 1,0 1 0,0-1-1,0 0 1,0 0 0,-1 0-1,2-2 6,20-40-3600,-19 23-2891,-3 5-2653,0 9-3758</inkml:trace>
  <inkml:trace contextRef="#ctx0" brushRef="#br0" timeOffset="1004.933">462 11 9764,'-4'-11'14179,"8"44"-7898,-3-20-6662,30 240 2958,-19-226-5379,-4-29-2708,3-7-4757,-4 2-3558</inkml:trace>
  <inkml:trace contextRef="#ctx0" brushRef="#br0" timeOffset="1381.881">627 171 12806,'17'37'11381,"4"55"-7035,-21-104-4179,1 0 1,1 0-1,0 0 0,0 0 1,1 0-1,1 1 1,0-1-1,0 1 0,1 0 1,0 0-1,5-5-167,-9 13 38,1 1 1,0 0-1,0 1 1,-1-1-1,1 0 0,1 0 1,-1 1-1,0-1 1,0 1-1,0 0 1,1 0-1,-1 0 0,1 0 1,-1 0-1,1 0 1,-1 1-1,1-1 1,-1 1-1,1-1 0,0 1 1,-1 0-1,1 0 1,0 0-1,-1 1 1,1-1-1,-1 1 0,1-1 1,-1 1-1,1 0 1,-1 0-1,1 0 0,-1 0 1,0 0-1,1 1 1,-1-1-1,0 1 1,0 0-1,0 0-38,13 4-54,-2 1-1610,-13-6-3650,-3-2-4657,2 0-4844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46:32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120 105 12022,'-25'4'8927,"-1"5"-4343,23-8-4472,1 1-1,-1-1 1,1 0 0,-1 1 0,1-1 0,0 1 0,0-1-1,0 1 1,0 0 0,0 0 0,0 0 0,0 0-1,1 1 1,-1-1 0,1 0 0,-1 1 0,1-1 0,0 1-1,0-1 1,0 1 0,0-1 0,1 1 0,-1 0-1,1-1 1,-1 1 0,1 0 0,0 0 0,0 0-112,52 37 72,-32-30-104,-17-9 80,-1-1 1,0 2-1,1-1 1,-1 0-1,0 0 1,0 1-1,0-1 0,0 1 1,0 0-1,-1 0 1,1 0-1,0-1 1,-1 1-1,1 1 1,-1-1-1,0 0 1,0 0-1,0 0 1,0 1-1,0-1 0,0 1 1,0-1-1,-1 1 1,1-1-1,-1 1 1,0-1-1,0 1 1,0-1-1,0 1 1,0-1-1,-1 1 1,1-1-1,-1 1 0,1-1 1,-1 0-1,0 1 1,0-1-1,0 0 1,0 1-1,0-1 1,-1 0-1,1 0 1,-1 0-1,0 0 0,1 0 1,-1 0-1,0-1 1,0 1-1,0-1 1,0 1-1,0-1 1,0 0-1,-1 1 1,1-1-1,-1 0-48,-75 0-996,65-9-4309,5-5-4852,7 3-4738</inkml:trace>
  <inkml:trace contextRef="#ctx0" brushRef="#br0" timeOffset="1385.698">299 186 9236,'-20'-6'12208,"-1"25"-8507,-6 33-2405,26-47-1262,-1 0-1,0 1 0,1-1 0,0 1 1,1 0-1,-1-1 0,1 1 0,0 0 0,0-1 1,1 1-1,-1-1 0,1 1 0,1 0 1,-1-1-1,1 0 0,0 1 0,0-1 0,0 0 1,1 0-1,0 0 0,0 0 0,0-1 1,1 1-1,-1-1 0,1 0 0,0 0 0,0 0 1,1 0-1,-1-1 0,1 0 0,0 0 1,-1 0-1,1 0 0,1-1 0,-1 0 0,0 0 1,1 0-1,-1-1 0,1 0 0,-1 0 1,1 0-1,4 0-33,-4-4-3,0 1 1,0-1-1,-1 0 0,1-1 1,-1 0-1,0 1 1,0-2-1,-1 1 1,1 0-1,-1-1 0,0 0 1,0 0-1,0 0 1,-1-1-1,0 1 1,0-1-1,0 1 0,0-1 1,-1 0-1,0 0 1,-1-1-1,1 1 0,-1 0 1,0 0-1,-1-1 1,0 1-1,0 0 1,0-1-1,-1-4 3,-1 4 26,-1 0 0,0 1 0,0-1 0,0 1 0,-1 0 0,0 0 0,0 0 0,-1 0 0,0 1 0,0-1 0,0 1 0,0 1 0,-1-1 0,0 1 0,0 0 0,0 0 0,0 0 0,-1 1 0,1 0 0,-2 0-26,7 3-15,1-1 0,-1 1 0,1-1 0,-1 1 0,0-1 0,1 1 0,-1 0 1,0-1-1,0 1 0,1 0 0,-1 0 0,0-1 0,0 1 0,1 0 0,-1 0 0,0 0 0,0 0 0,1 0 0,-1 0 0,0 0 0,0 0 0,0 0 0,1 1 0,-1-1 0,0 0 0,1 0 0,-1 1 0,0-1 0,0 0 0,1 1 0,-1-1 0,0 1 0,1-1 0,-1 1 0,1-1 0,-1 1 0,1-1 0,-1 1 0,1 0 0,-1-1 1,1 1-1,-1 0 0,1-1 0,0 1 0,-1 0 0,1-1 0,0 1 0,0 0 0,0 0 0,0-1 0,-1 2 15,7 17-3328,8 0-3287,-3-10-308,2 1-3714</inkml:trace>
  <inkml:trace contextRef="#ctx0" brushRef="#br0" timeOffset="1738.303">651 174 12470,'-16'-25'9940,"-7"14"-4837,20 10-4984,0 1 0,0 0 1,0 0-1,0 0 0,0 0 1,0 1-1,0-1 0,1 1 0,-1 0 1,0 0-1,0 0 0,1 0 0,-1 0 1,0 1-1,1-1 0,-1 1 1,1-1-1,0 1 0,-1 0 0,1 0 1,0 0-1,0 0 0,0 1 0,1-1 1,-1 1-1,-1 1-119,1 2 27,-1 0 0,1-1 1,1 1-1,-1 0 0,1 0 0,0 1 1,0-1-1,1 0 0,0 0 0,0 0 1,0 0-1,1 1 0,0-1 0,0 0 0,1 0 1,-1 0-1,1-1 0,1 1 0,-1 0 1,1-1-1,0 1 0,0-1 0,0 0 1,1 0-1,0 0 0,0 0 0,0-1 0,1 1 1,2 1-28,-5-4-19,-1-1-1,1 1 1,0-1 0,0 1 0,-1-1 0,1 0-1,0 1 1,0-1 0,0 0 0,1 0 0,-1-1 0,0 1-1,0 0 1,0-1 0,1 1 0,-1-1 0,0 0-1,1 0 1,-1 0 0,0 0 0,0 0 0,1 0 0,0-1 19,28-14-3477,-9-8-3068,-4-1-4554,-8 9 1273</inkml:trace>
  <inkml:trace contextRef="#ctx0" brushRef="#br0" timeOffset="1991.084">784 1 12614,'-2'7'7525,"2"1"-3328,7 22-2015,-4-18-1029,18 249 1721,-21-248-3388,7-16-10936,3-6 3068,-1 1-1801</inkml:trace>
  <inkml:trace contextRef="#ctx0" brushRef="#br0" timeOffset="2319.13">979 171 12662,'-3'-3'10314,"-4"5"-5879,-18 12-4375,23-13 853,-1 1-792,-1-1-38,0 0 0,1 0 1,-1 1-1,0 0 0,1 0 1,-1 0-1,1 0 0,0 1 0,0-1 1,-1 1-1,2 0 0,-1 0 0,0 0 1,1 0-1,-1 0 0,1 1 0,0-1 1,0 1-1,0-1 0,0 1 1,1 0-1,0 0 0,0 0 0,0 0 1,0 0-1,0 0 0,1 0 0,0 0 1,0 0-1,0 0 0,0 2-83,62 18 389,-36-19-330,-1-7-523,-20-13-4891,-1-3-7053,-1 10-883</inkml:trace>
  <inkml:trace contextRef="#ctx0" brushRef="#br0" timeOffset="2744.594">1096 191 11141,'7'-11'4999,"14"-19"2817,-20 29-7670,0 0 1,0 0-1,0 0 0,0 0 1,0 0-1,0 0 0,1 0 1,-1 0-1,0 0 0,0 0 0,1 1 1,-1-1-1,1 1 0,-1-1 1,1 1-1,-1-1 0,1 1 0,-1 0 1,1 0-1,-1 0 0,1-1 1,-1 2-1,1-1 0,-1 0 1,1 0-1,-1 0 0,1 1 0,-1-1 1,0 1-1,1-1 0,-1 1 1,1-1-1,-1 1-146,8 6 61,0-1 0,0 2 1,-1-1-1,0 1 0,0 1 0,-1-1 0,0 1 1,0 0-1,-1 1 0,-1 0 0,1 0 1,-2 0-1,1 0 0,1 8-61,14 26-532,-36-86-1148,14 38 1733,0 1 1,-1 0 0,1-1 0,-1 1 0,1 0 0,-1 0 0,0 1 0,0-1 0,0 1 0,-1-1-1,1 1 1,-1 0 0,1 0 0,-1 0 0,1 1 0,-1 0 0,0-1 0,0 1 0,0 0 0,0 1 0,0-1-1,0 1 1,0 0 0,0 0 0,0 0 0,0 0 0,0 1 0,0-1 0,0 1 0,0 0 0,0 0-1,1 1 1,-1-1 0,0 1 0,1 0 0,-1 0 0,1 0 0,0 0 0,-1 1 0,1-1 0,0 1-1,0 0 1,1 0 0,-2 1-54,2-2 51,1 0 0,-1 0 0,0 0-1,1 0 1,0 0 0,-1 1 0,1-1 0,0 0-1,0 1 1,1-1 0,-1 1 0,0-1 0,1 1-1,-1-1 1,1 1 0,0-1 0,0 1 0,0 0-1,0-1 1,0 1 0,1-1 0,-1 1 0,1-1-1,0 1 1,0-1 0,0 1 0,0-1 0,0 1-1,0-1 1,0 0 0,1 0 0,-1 0 0,1 0-1,0 0 1,0 0 0,-1 0 0,1 0 0,0-1-1,1 1 1,-1-1 0,0 0 0,0 1 0,1-1-1,-1 0 1,0 0 0,1 0 0,-1-1 0,1 1-1,-1-1 1,3 1-51,59-25-2628,-45 10-2395,-1-1-5076,-18 14 9683,14-10-13742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46:29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112 115 8484,'-6'-13'10395,"-9"9"-4772,-37 17-808,50-12-4790,-1 0-1,1 0 1,0 0-1,-1 1 1,1-1-1,0 1 1,0 0-1,0-1 0,0 1 1,0 0-1,1 0 1,-1 0-1,0 1 1,1-1-1,0 0 1,-1 1-1,1-1 0,0 1 1,0-1-1,1 1 1,-1-1-1,0 1 1,1-1-1,0 1 1,-1 0-1,1-1 0,0 1 1,0 0-1,1-1 1,-1 1-1,0 0 1,1-1-1,0 1 1,0-1-1,-1 1 0,1-1 1,1 1-1,-1-1 1,0 0-1,1 1 1,-1-1-1,1 0 1,0 0-1,-1 0 1,1 0-1,0 0 0,0-1 1,0 1-1,2 1-24,110 70 38,-115-73-36,0 0 1,0 0-1,0 0 1,0 0-1,0 0 1,-1 0-1,1 0 1,0 0-1,0 0 1,0 1-1,0-1 1,0 0-1,1 1 1,-1-1-1,0 1 1,0-1-1,0 1 1,0-1-1,0 1 1,0 0-1,1-1 1,-1 1-1,0 0 1,1 0-1,-1-1 1,0 1-1,1 0 1,-1 0-1,1 0 1,-1 0-1,1 0 1,0 0-1,-1 0 1,1 0-1,0 0 1,0 0-1,-1 0 1,1 0-1,0 0 1,0 0-1,0 0 1,0 0-1,1 0 1,-1 0-1,0 0 1,0 0-1,1 0 1,-1 0-1,0 0 1,1 0-1,-1 0 1,1 0-1,-1 0 1,1-1-1,-1 1 1,1 0-1,0 0 1,0 0-1,-1-1 1,1 1 0,0 0-1,0-1 1,0 1-1,0-1 1,-1 1-1,2-1-2,-9 2-133,-52 6 699,24-13-3304,33 2-738,3-2-6732,3 0-4505</inkml:trace>
  <inkml:trace contextRef="#ctx0" brushRef="#br0" timeOffset="296.845">232 48 13558,'10'30'10442,"-1"0"-5324,13 62-4589,-15-62 382,0-5-988,5 57-2610,-15-76-249,1-4-1227,0-1-4388,0-1-3577</inkml:trace>
  <inkml:trace contextRef="#ctx0" brushRef="#br0" timeOffset="468.647">164 205 12070,'0'-4'8058,"4"0"-3470,25-8-763,38 9-1528,-33 5-6005,-18-3-1918,1-2-3488,-8 1-3260</inkml:trace>
  <inkml:trace contextRef="#ctx0" brushRef="#br0" timeOffset="1046.627">397 151 11557,'9'20'12313,"-2"18"-9156,-4-14-2243,19 75 577,-22-114-1348,-1 5-129,1 0 1,-1 0-1,1 0 0,1 0 0,0 0 0,1 0 0,0 0 0,0 1 0,1-1 0,0 0 1,1 1-1,0 0 0,0 0 0,1 0 0,3-4-14,-7 12-9,0 0 0,0 0 1,0-1-1,1 1 0,-1 0 0,1 0 0,-1 1 0,1-1 1,-1 0-1,1 0 0,-1 1 0,1-1 0,0 1 1,-1-1-1,1 1 0,0 0 0,-1-1 0,1 1 1,0 0-1,-1 0 0,1 0 0,0 1 0,0-1 0,-1 0 1,1 1-1,0-1 0,-1 1 0,1-1 0,-1 1 1,1 0-1,-1 0 0,1-1 0,0 2 9,15 10-4624,-2 1-6660,-4-3-2288</inkml:trace>
  <inkml:trace contextRef="#ctx0" brushRef="#br0" timeOffset="1383.245">640 133 9636,'-4'3'10092,"1"5"-5381,3 22-3029,0-28-799,-1 4-813,1 0 0,-1 0 0,1 0 0,0 0 0,1 0 0,-1 0 0,1 0-1,0 0 1,1-1 0,0 1 0,-1 0 0,2-1 0,-1 1 0,1-1 0,0 0 0,0 0-1,0 0 1,0 0 0,1 0 0,0-1 0,0 1 0,1-1 0,-1 0 0,1-1-1,-1 1 1,1-1 0,1 0 0,-1 0 0,0 0 0,1-1 0,-1 0 0,1 0 0,-1 0-1,1-1 1,0 1 0,2-1-70,-5-4-1,1 1 1,0-1-1,-1 0 0,1 0 0,-1 0 1,0 0-1,0-1 0,0 1 1,0-1-1,-1 0 0,1 0 0,-1 0 1,0 0-1,0 0 0,-1 0 0,1-1 1,-1 1-1,0-1 0,0 1 0,0-1 1,-1 1-1,0-1 0,1 1 0,-2-1 1,1 1-1,-1-5 1,2-3 11,2-66-1534,13 83-8872,-14-2 5276,6 3-7340</inkml:trace>
  <inkml:trace contextRef="#ctx0" brushRef="#br0" timeOffset="1676.918">1036 140 10933,'-20'-24'11729,"-4"19"-6394,20 6-5217,0 0 1,1 1-1,-1-1 0,0 1 1,1-1-1,-1 1 0,1 0 0,0 0 1,0 1-1,0-1 0,0 1 1,0-1-1,0 1 0,0 0 1,1 0-1,0 0 0,-1 1 1,1-1-1,0 0 0,0 2-118,0 2 77,-1-1 0,1 1-1,1-1 1,-1 1 0,1 0 0,1 0-1,-1 0 1,1 0 0,0-1 0,1 1-1,-1 0 1,1 0 0,1 0 0,-1-1-1,1 1 1,2 4-77,-3-8 5,1 1-1,-1-1 0,1 0 1,0-1-1,-1 1 1,1 0-1,0 0 1,1-1-1,-1 1 1,0-1-1,1 0 1,-1 0-1,1 0 0,0 0 1,0 0-1,0 0 1,0-1-1,0 1 1,0-1-1,0 0 1,0 0-1,1 0 1,-1-1-1,0 1 0,1-1 1,-1 1-1,0-1 1,1 0-1,-1 0 1,0-1-1,1 1 1,-1-1-1,0 0 1,3-1-5,-3 2-163,0-1 0,0-1 1,-1 1-1,1 0 1,-1-1-1,1 1 0,-1-1 1,0 0-1,1 1 1,-1-1-1,0-1 0,0 1 1,0 0-1,-1 0 1,1-1-1,0 1 1,-1-1-1,0 1 0,1-1 1,0-2 162,8-21-5467,-3 5-3527,0 3-5020</inkml:trace>
  <inkml:trace contextRef="#ctx0" brushRef="#br0" timeOffset="1947.02">1147 1 11925,'11'13'11406,"-3"18"-7092,-6-23-3135,20 115 1630,-15 1-4615,-7-122 843,-1 15-360,-1-13-3077,-1-1-5103,1-3-4119</inkml:trace>
  <inkml:trace contextRef="#ctx0" brushRef="#br0" timeOffset="2228.199">1124 220 14983,'0'-6'4130,"0"1"160,3 1-1665,4 0-704,0 1-545,2-1-447,1 1-385,-1-1-192,2 3-112,1 0-128,0 1-128,0 2-224,1 0-416,-3 1-817,1 1 1601,-1 0-4658,3-1-3521,-2-2-8597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46:28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84 103 8452,'-12'-9'8381,"-2"11"-3750,-18 30-595,29-27-3963,0 0 1,0 0 0,1 0 0,-1 0-1,1 0 1,0 0 0,0 1 0,1-1-1,-1 1 1,1-1 0,0 1 0,1-1-1,0 1 1,0 0 0,0-1-1,0 1 1,1 0 0,0-1 0,0 1-1,0-1 1,1 1 0,0-1 0,0 1-1,0-1 1,1 0 0,0 0 0,0 0-1,0-1 1,1 1 0,-1-1 0,1 0-1,0 0 1,0 0 0,0 0-1,1-1 1,0 1-74,-1-3-22,0 0-1,0 0 1,0 0-1,0 0 0,0-1 1,0 0-1,0 0 1,0 0-1,0 0 1,0-1-1,0 1 1,1-1-1,-1 0 1,-1 0-1,1-1 1,0 1-1,0-1 0,0 0 1,-1 0-1,1 0 1,-1 0-1,1-1 1,-1 1-1,0-1 1,0 0-1,0 0 1,-1 0-1,1 0 0,-1-1 1,1 1-1,-1-1 1,0 1-1,-1-1 1,1 0-1,-1 0 1,1 0-1,-1 0 1,0 0-1,0 0 0,-1-1 23,1 1-36,-1 1 0,1-1 0,-1 0 0,0 1 0,-1-1-1,1 0 1,0 1 0,-1-1 0,0 0 0,0 1 0,0-1-1,0 1 1,-1-1 0,0 1 0,1 0 0,-1 0 0,0 0 0,0 0-1,-1 0 1,1 0 0,-1 0 0,1 1 0,-1-1 0,0 1-1,0 0 1,0 0 0,0 0 0,0 0 0,0 0 0,-1 1-1,1-1 1,-1 1 0,1 0 0,-1 0 0,1 1 0,-1-1 36,-8 9-4407,10 2-5548,2-3-1618</inkml:trace>
  <inkml:trace contextRef="#ctx0" brushRef="#br0" timeOffset="296.803">440 36 12262,'-21'-26'10486,"-6"17"-5548,24 9-4859,0 0 1,0 1 0,0-1 0,0 1 0,0 0 0,0 0 0,0 0 0,0 0 0,1 1 0,-1-1 0,0 1 0,1-1-1,-1 1 1,1 0 0,-1 0 0,1 0 0,0 0 0,0 1 0,0-1 0,0 1 0,1-1 0,-1 1 0,1-1 0,-1 1-1,1 0 1,0 0 0,0 0 0,0 0 0,0 1-80,-1 11 91,0-1 0,1 2 0,1-1 1,1 0-1,0 0 0,1 0 0,0-1 0,1 1 0,1 0 0,0-1 0,1 0 1,1 0-1,0 0 0,6 9-91,4 15-529,-12-23-1622,-5-11-2653,-2-1-5646,1-2-2879</inkml:trace>
  <inkml:trace contextRef="#ctx0" brushRef="#br0" timeOffset="624.892">268 231 12822,'4'-2'3810,"3"-2"159,0 1-1359,3-1-545,0 1-481,3 1-431,0 1-401,3 0-304,2 1-79,1 0-161,-1 0-272,-1 0-657,-1 0 1169,-2-1-4705,3 0-3587,0 2-9492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46:26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1 197 12934,'12'17'9263,"-5"3"-4477,2 48-3557,-7-51-796,-2-13-1563,1 9 1154,0-10-4847,2-3-5157,-1-1-2740</inkml:trace>
  <inkml:trace contextRef="#ctx0" brushRef="#br0" timeOffset="1">42 44 11413,'1'0'2818,"1"1"47,1 3-1425,-2 2-639,0 1-401,1 2-624,0 0-2529,2-2-2466,0-1-6306</inkml:trace>
  <inkml:trace contextRef="#ctx0" brushRef="#br0" timeOffset="298.974">137 1 12710,'16'24'11552,"-10"27"-8889,-4-29-1564,6 56 156,20 95-923,-22-166-3346,2-21-11359,-5 4 2165</inkml:trace>
  <inkml:trace contextRef="#ctx0" brushRef="#br0" timeOffset="711.762">300 220 13046,'17'33'10836,"6"-1"-7580,-22-31-3294,0 0 1,1 0 0,-1 0 0,0 0 0,0 0-1,1 0 1,-1 0 0,1 0 0,-1 0-1,1-1 1,-1 1 0,1-1 0,0 1 0,-1-1-1,1 0 1,0 1 0,-1-1 0,1 0-1,0 0 1,-1 0 0,1 0 0,0 0 0,-1-1-1,1 1 1,0 0 0,-1-1 0,1 0-1,-1 1 1,1-1 0,-1 0 0,1 1-1,-1-1 1,1 0 0,-1 0 0,0 0 0,1 0-1,-1-1 1,0 1 0,0 0 0,0 0-1,0-1 1,0 1 0,0-1 37,4-5 6,0 0 1,0 0-1,-1-1 0,0 1 0,-1-1 1,0 0-1,0 0 0,0-1 0,-1 1 1,0-1-1,0-4-6,13-43 931,-3 92 1089,-9 356 2123,17-309-5690,-23-93-16013,0 3 3983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46:24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233 47 11221,'-20'-32'10404,"-12"18"-5534,28 14-4734,-1-1 1,1 1-1,0 0 1,0 1 0,-1-1-1,1 1 1,0 0-1,0 0 1,0 0 0,0 1-1,0-1 1,0 1-1,0 0 1,1 0 0,-1 0-1,1 0 1,-1 1 0,1 0-1,0 0 1,0-1-1,0 2 1,0-1 0,1 0-1,-1 1 1,0 1-137,-1 7 118,0 1 1,2 0-1,-1 0 0,1 0 1,1 0-1,1 0 1,0 1-1,0-1 1,1 0-1,1 0 0,0 0 1,1 0-1,1 0 1,0-1-1,0 2-118,2 8 182,20 100 53,-38-128-7591,3-4-4238,4 1-1543</inkml:trace>
  <inkml:trace contextRef="#ctx0" brushRef="#br0" timeOffset="276.46">0 251 12502,'6'-1'11618,"20"1"-7146,20 3-2222,-11 0-1347,-12-2-3401,-4-1-2710,0-2-3741,-6 0-6125</inkml:trace>
  <inkml:trace contextRef="#ctx0" brushRef="#br0" timeOffset="691.419">279 187 12582,'22'-23'10112,"3"15"-5300,-22 8-4742,0 0-1,0 1 1,0-1 0,0 1-1,0 0 1,0 0 0,0 0-1,-1 0 1,1 0 0,0 0-1,-1 1 1,1-1 0,-1 1-1,1 0 1,-1 0 0,0 0-1,0 0 1,0 0-1,0 0 1,0 1 0,0-1-1,0 0 1,-1 1 0,0 0-1,1-1 1,-1 1 0,0 1-70,43 157-2121,-78-235 29,33 72 2201,-1-1 0,1 1 1,0-1-1,-1 1 0,0 0 1,1-1-1,-1 1 0,0 0 1,0 0-1,0 0 0,-1 0 1,1 1-1,0-1 0,-1 1 0,1-1 1,-1 1-1,1 0 0,-1 0 1,0 0-1,1 0 0,-1 0 1,0 1-1,0-1 0,0 1 1,1 0-1,-1 0 0,0 0 1,0 0-1,0 0 0,0 1 1,1-1-1,-1 1 0,0-1 1,-2 2-110,3 1 115,-1-1 0,0 1 1,1 0-1,0 0 1,-1 0-1,1 1 1,1-1-1,-1 0 1,0 1-1,1-1 0,-1 1 1,1 0-1,0-1 1,1 1-1,-1 0 1,0 0-1,1-1 1,0 1-1,0 0 0,0 0 1,1 0-1,-1 0 1,1-1-1,0 1 1,0 0-1,0-1 1,0 1-1,1-1 1,-1 1-1,1-1 0,0 1 1,0-1-1,3 3-115,-2-5-137,0-1-1,0 1 1,0-1 0,0 1-1,1-1 1,-1 0-1,0 0 1,0 0-1,1-1 1,-1 1-1,0-1 1,0 0-1,0 0 1,0 0 0,0 0-1,0 0 1,0-1-1,0 1 1,0-1-1,-1 0 1,1 0-1,0 0 1,-1 0 0,0 0-1,2-2 138,0 0-770,17-19-4329,-4 9-5194,-2 5-2793</inkml:trace>
  <inkml:trace contextRef="#ctx0" brushRef="#br0" timeOffset="1222.548">532 188 11429,'13'51'11286,"-9"3"-7853,8 35-2195,-3-105-646,-6-4-507,-2 7-93,0 1 0,1 0 0,0 0 0,1 1 0,1-1 0,0 1 0,0-1 0,1 1 0,0 0 0,4-3 8,-9 13-4,0 0 0,1 0-1,-1 0 1,1 0-1,-1 1 1,1-1-1,-1 0 1,1 0-1,0 1 1,-1-1-1,1 0 1,0 1-1,0-1 1,-1 1 0,1-1-1,0 1 1,0-1-1,0 1 1,0 0-1,0-1 1,-1 1-1,1 0 1,0 0-1,0 0 1,0 0-1,0-1 1,0 1-1,0 0 1,0 1 0,0-1-1,0 0 1,0 0-1,0 0 1,0 0-1,-1 1 1,1-1-1,0 0 1,0 1-1,0-1 1,0 1-1,-1-1 1,1 1-1,0-1 1,0 1 0,-1 0-1,1-1 1,0 1-1,-1 0 1,1 0-1,-1-1 1,1 1-1,-1 0 1,1 0-1,-1 0 1,0 0-1,1 0 1,-1 0 0,0 0 4,17 59-47,-16-58 46,14 98 49,-8-129-32,20-86-16,-25 110-1,30-44-8,-31 48 9,0 0 0,-1 1 0,1-1 0,0 1 0,0-1 0,0 1 0,0-1 0,-1 1 0,1-1 0,0 1 0,0-1-1,0 1 1,0 0 0,0 0 0,0 0 0,0-1 0,0 1 0,0 0 0,0 0 0,0 0 0,0 1 0,0-1 0,0 0 0,0 0 0,0 0 0,0 1 0,0-1 0,0 0 0,0 1 0,-1-1 0,1 1 0,0-1 0,0 1 0,0 0 0,0-1 0,-1 1 0,1 0 0,0-1 0,-1 1 0,1 0 0,-1 0 0,1 0 0,-1-1 0,1 1 0,-1 0 0,1 0 0,-1 0 0,0 0 0,0 0 0,1 0 0,-1 0 0,0 0 0,0 0 0,0 0 0,15 113 1113,-12-46-1399,3-82-16164,-3 4 4359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46:23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 11461,'5'-5'8648,"10"-4"-5649,-8 5-1469,-4 2-1465,1 0 1,0 1-1,0-1 1,0 1-1,0 0 1,0 0-1,0 0 0,1 1 1,-1-1-1,0 1 1,0 0-1,0 1 1,1-1-1,-1 1 0,0-1 1,0 1-1,0 0 1,0 1-1,0-1 1,0 1-1,0 0 0,0 0 1,-1 0-1,1 0 1,-1 1-1,0-1 1,1 1-1,-1 0 1,0 0-1,-1 0 0,1 0 1,0 1-1,-1-1 1,0 1-1,0-1 1,0 1-1,0 0 0,1 3-65,22 110 133,-20-73-71,-5-49-57,0 0 1,0-1-1,-1 1 0,0 0 0,0 0 1,0 0-1,-1 0 0,1 0 0,-1 0 1,0 0-1,-1 1 0,1-1 1,-1 1-1,0 0 0,0-1 0,0 1 1,0 0-1,-1 1 0,0-1 0,0 1 1,0-1-1,0 1 0,0 1 0,-1-1 1,1 0-1,-1 1 0,0 0 0,0 0 1,0 1-1,0-1 0,0 1 0,0 0 1,0 0-1,-3 0-5,5 1 87,-1 1-1,1-1 1,-1 1-1,1-1 1,-1 1 0,1 0-1,0 0 1,-1 0-1,1 1 1,0-1 0,0 1-1,0 0 1,0 0-1,0 0 1,0 0 0,1 0-1,-1 0 1,1 1-1,-1 0 1,1-1 0,0 1-1,0 0 1,0 0-1,1 0 1,-1 0 0,1 0-1,-1 1 1,1-1 0,0 0-1,0 1 1,1-1-1,-1 0 1,1 1 0,-1-1-1,1 1 1,0-1-1,1 1 1,-1-1 0,0 1-1,1-1 1,0 1-1,0-1 1,0 0 0,0 1-1,1-1 1,-1 0-1,1 0 1,0 0 0,-1 0-1,2 0 1,-1 0-1,0-1 1,0 1 0,3 1-87,0-2-12,-1 0 0,1 0 1,-1-1-1,1 1 1,0-1-1,0-1 0,-1 1 1,1-1-1,0 1 1,0-1-1,0-1 0,-1 1 1,1-1-1,0 0 0,0 0 1,-1 0-1,1 0 1,-1-1-1,1 0 0,-1 0 1,0 0-1,1-1 1,-1 1-1,0-1 0,2-2 12,17-10-5579,-3 0-5452,-11 9-4227</inkml:trace>
  <inkml:trace contextRef="#ctx0" brushRef="#br0" timeOffset="343.67">305 244 14951,'33'3'12291,"20"-11"-8501,4 0-3432,-29 11-108,0-1-5531,-10-4-8195,-10 1 609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46:41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12 8084,'17'-11'13703,"-15"24"-11154,-4 116 1392,-1 22-3333,3-146-38,0 0-4505,1-10-9414,0-1 1194</inkml:trace>
  <inkml:trace contextRef="#ctx0" brushRef="#br0" timeOffset="235.344">1 151 13302,'4'-1'11239,"34"6"-8482,13 10-1720,-26-7-1765,0-2-3276,11 0-9600,-22-6 3621</inkml:trace>
  <inkml:trace contextRef="#ctx0" brushRef="#br0" timeOffset="659.526">312 130 11525,'-35'11'13494,"15"25"-9812,17 45-3244,5-78-428,-1 0 0,0 0 0,1-1 0,-1 1 0,1 0 0,0-1 0,0 1 0,0-1 1,0 0-1,0 0 0,1 1 0,-1-1 0,1-1 0,-1 1 0,1 0 0,0-1 0,-1 1 0,1-1 0,0 0 1,0 0-1,0 0 0,0 0 0,0-1 0,0 1 0,0-1 0,1 0 0,-1 0 0,0 0 0,0 0 0,0 0 1,0-1-1,2 0-10,1 0-23,0 0 0,0 0 1,0-1-1,0 1 0,-1-2 1,1 1-1,-1 0 0,1-1 0,-1 0 1,0-1-1,0 1 0,0-1 1,-1 0-1,1 0 0,-1 0 1,3-4 22,-5 5-4,0 0 1,0-1-1,0 1 1,-1 0 0,1-1-1,-1 1 1,0-1 0,0 0-1,0 1 1,0-1-1,-1 0 1,1 0 0,-1 1-1,0-1 1,0 0-1,0 0 1,-1 0 0,1 1-1,-1-1 1,0 0-1,0 1 1,-1-1 0,1 1-1,-1-1 1,1 1 0,-1-1-1,0 1 1,0 0-1,-1 0 1,1 0 0,-1 0-1,1 1 1,-1-1-1,0 1 1,0-1 0,0 1-1,0 0 1,0 0-1,-1 0 1,1 1 0,-1-1-1,1 1 1,-1 0-1,1 0 1,-1 0 0,0 0-1,0 1 1,-3-1 3,-7 8-2540,8 1-3907,2-4-627,0-1-5785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0:11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69 9828,'8'26'6993,"-2"0"-3435,2 54-155,-8-87-3329,0-8-212,0-1-1,0 1 1,2-1 0,0 1-1,0-1 1,2 1-1,0 0 1,3-8 138,20-18-638,-27 40 681,1 0 1,0 1 0,0-1-1,-1 1 1,1-1 0,0 1-1,0-1 1,0 1 0,0 0-1,-1-1 1,1 1 0,0 0 0,0 0-1,0 0 1,0-1 0,0 1-1,0 0 1,0 0 0,0 0-1,0 1 1,0-1 0,0 0-1,0 0 1,-1 0 0,1 1-1,0-1 1,0 0 0,0 1-1,0-1 1,0 1 0,-1-1-1,1 1 1,0 0 0,0-1 0,-1 1-1,1 0 1,-1-1 0,1 1-1,0 0 1,-1 0 0,1-1-1,-1 1 1,0 0 0,1 0-1,-1 0 1,0 0 0,1 0-1,-1-1 1,0 2-44,6 7 274,0 1 0,-1 0 0,0 0 0,-1 0 0,0 0 0,0 0-1,-1 1 1,-1 0 0,0 0 0,0 0 0,-1 0 0,0 0 0,-1 0 0,-1 0 0,0 3-274,-7-4-1592,6-9-2795,0-1-4044,4 0-5503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46:54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96 10757,'-35'-22'10748,"-2"21"-5819,33 2-4820,-1 0 1,1 1 0,0 0 0,1-1 0,-1 1 0,0 0 0,0 1 0,1-1 0,0 1 0,-1-1-1,1 1 1,0 0 0,0 0 0,0 1 0,1-1 0,-1 1 0,1-1 0,0 1 0,0 0-1,0 0 1,0-1 0,1 1 0,-1 1 0,1-1 0,0 0 0,0 1-110,1 2 77,0 0 1,0 0 0,1-1-1,0 1 1,0-1-1,0 1 1,1 0 0,0-1-1,0 0 1,1 0 0,0 1-1,0-2 1,0 1-1,1 0 1,0-1 0,1 3-78,-3-5-10,0-1 0,0 1 0,1 0 0,-1 0 1,1-1-1,0 0 0,-1 1 0,1-1 0,0 0 0,0 0 1,1-1-1,-1 1 0,0 0 0,1-1 0,-1 0 0,0 0 1,1 0-1,-1 0 0,1-1 0,0 1 0,-1-1 0,1 0 1,-1 0-1,1-1 0,0 1 0,-1 0 0,1-1 0,-1 0 1,1 0-1,2-1 10,16-29-6481,-12 12-4572,-2 8-1635</inkml:trace>
  <inkml:trace contextRef="#ctx0" brushRef="#br0" timeOffset="570.402">256 77 11413,'45'-14'11193,"-42"15"-10985,1 0 1,-1 0-1,0 1 0,0-1 0,0 1 0,0-1 0,0 1 1,0 0-1,0 0 0,0 0 0,-1 1 0,1-1 1,-1 1-1,0-1 0,0 1 0,1 0 0,-2 0 0,3 2-208,61 127 1977,-64-127-2051,-13-25-49,7 16 113,0 0 0,-1 0-1,1 1 1,-1 0 0,0 0 0,0 0 0,0 1 0,0 0 0,0 0 0,0 1-1,-1-1 1,1 2 0,-1-1 0,1 1 0,-4-1 10,7 1 57,1 0 0,-1 0 0,1 0 0,-1 1 0,0-1 0,1 0 0,-1 1 0,1 0 0,-1-1 0,1 1 0,-1 0 0,1 0 0,-1 1 0,1-1 0,0 0 0,0 1 0,0 0 0,0-1 0,0 1 0,0 0 0,0 0 0,0 0 0,1 0 0,-1 0 0,1 0 0,0 1 0,-1-1 0,1 0 0,0 1 0,0-1 0,1 1 0,-1-1 0,0 1 0,1 0 0,0-1 0,-1 1 0,1 0 0,0 0-57,0-1 50,1 0 0,-1 0 0,1 1 0,-1-1 0,1 0 0,0 0 0,0 0 0,0 0 0,0 0 0,0-1 0,0 1 0,0 0 0,1 0 0,-1-1 0,1 1 0,-1-1 0,1 1 0,0-1 0,-1 1 0,1-1 0,0 0 0,0 0 0,0 0 0,0 0 0,0 0 0,0-1 0,0 1 0,0-1 0,0 1 0,0-1 0,1 0 0,-1 1 0,0-1 0,0 0 1,0-1-1,1 1 0,0 0-50,46-6-1383,-11-6-3727,-11-4-7488,-12 8-293</inkml:trace>
  <inkml:trace contextRef="#ctx0" brushRef="#br0" timeOffset="929.694">571 73 11973,'-18'-10'9881,"0"13"-5270,16-2-4498,-1 1-1,1-1 0,0 1 1,0 0-1,0-1 0,0 1 1,1 0-1,-1 0 0,0 0 0,1 1 1,0-1-1,-1 0 0,1 1 1,0-1-1,0 0 0,0 1 1,0 0-1,1-1 0,-1 1 1,1-1-1,-1 2-112,1-2 29,0 0 0,0 0 0,0 1 0,1-1 0,-1 0 0,0 0 0,1 0 0,-1 0 0,1 0 0,0 0 0,0 0 0,0 0 0,0 0 1,0 0-1,0-1 0,0 1 0,1 0 0,-1-1 0,0 1 0,1-1 0,0 1 0,-1-1 0,1 1 0,0-1 0,0 0 0,0 0 0,-1 0 0,2 0-29,18 13 153,-19-11-115,-1-1 1,1 1 0,-1 0-1,1-1 1,-1 1 0,0 0-1,0 0 1,0 0-1,-1 0 1,1 0 0,-1 0-1,1 0 1,-1 0 0,0 0-1,0 0 1,0 0 0,-1 0-1,1 0 1,-1-1 0,0 1-1,1 0 1,-1 0 0,-1 0-1,1 0 1,0-1 0,-1 1-1,1 0 1,-1-1 0,0 0-1,0 1 1,0-1-1,0 0 1,0 0 0,0 0-1,-1 0 1,1 0 0,-1-1-1,1 1 1,-2 0-39,-23 2-698,15-11-2694,8-4-2549,7-7-3797,1 7-1774</inkml:trace>
  <inkml:trace contextRef="#ctx0" brushRef="#br0" timeOffset="1288.989">655 0 12838,'18'23'9140,"-6"5"-4321,9 65-3490,-14-54-418,-4 14-2222,-3-42-3830,-1 1-4673,0-11-2941</inkml:trace>
  <inkml:trace contextRef="#ctx0" brushRef="#br0" timeOffset="1554.559">660 179 15191,'2'-2'4130,"0"0"144,2-1-1745,2 0-720,2-1-513,1 0-463,1 1-289,1 1-192,0 1-128,-4-1-48,1 2-112,3 0-144,-2 0-160,2 0-560,2 0-1185,1-1-2513,0-1-3426,0-3-7955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46:52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1 104 10357,'7'-2'10269,"14"1"-7991,-4 0-1726,-14 2-539,-1-1-1,1 1 0,-1-1 1,1 0-1,-1 0 1,1 0-1,-1 0 1,1 0-1,0-1 0,-1 1 1,1-1-1,-1 1 1,0-1-1,1 0 1,-1 0-1,0 0 0,1 0 1,-1-1-1,0 1 1,0 0-1,0-1 1,0 0-1,0 1 0,0-1 1,0 0-1,-1 0 1,1 0-1,-1 0 1,0 0-1,1-1 0,-1 1 1,0 0-1,0-1 1,0 1-1,0 0 1,-1-1-1,1 1 0,-1-1 1,0 1-1,1-1 1,-1 0-1,0 1 1,0-1-1,-1 1 0,1-1 1,0 1-1,-1-1-12,0 1 37,1 1 0,-1-1-1,0 0 1,0 1-1,0-1 1,0 1 0,0-1-1,0 1 1,0 0 0,-1-1-1,1 1 1,0 0 0,-1 0-1,1 0 1,-1 0-1,1 0 1,-1 0 0,0 0-1,1 1 1,-1-1 0,0 0-1,0 1 1,1 0 0,-1-1-1,0 1 1,0 0-1,0 0 1,1 0 0,-1 0-1,0 0 1,0 0 0,0 0-1,1 1 1,-1-1-1,0 1 1,0-1 0,1 1-1,-1 0 1,0 0 0,1 0-1,-1 0 1,1 0 0,-1 0-1,1 0 1,0 0-1,-1 0 1,1 1 0,0-1-1,0 1 1,0-1 0,0 1-1,-1 0-36,-1 10 320,1 0-1,0 0 0,0 1 1,1-1-1,1 0 1,0 0-1,0 1 0,2-1 1,-1 0-1,1 0 0,1 0 1,0 0-1,1 0 1,2 3-320,-6-14-44,0 0 1,0 0 0,1 0 0,-1 0-1,0 0 1,0-1 0,1 1 0,-1 0-1,0 0 1,1 0 0,-1 0 0,1-1-1,-1 1 1,1 0 0,0-1 0,-1 1 0,1 0-1,0-1 1,-1 1 0,1-1 0,0 1-1,-1-1 1,1 1 0,0-1 0,0 1-1,0-1 1,0 0 0,-1 0 0,1 1-1,0-1 1,0 0 0,0 0 0,0 0-1,0 0 1,0 0 0,0 0 0,0 0 0,-1 0-1,1 0 1,0-1 0,0 1 0,0 0-1,0 0 1,0-1 0,-1 1 0,1-1-1,0 1 1,0-1 0,-1 1 0,1-1-1,0 1 1,0-1 0,-1 0 0,1 1-1,-1-1 44,19-21-5370,-5 1-4489,-14 21 9642,10-18-12359</inkml:trace>
  <inkml:trace contextRef="#ctx0" brushRef="#br0" timeOffset="438.572">203 41 11621,'19'37'9642,"-4"20"-6257,-1-1-2344,-14-56-1028,0-1-1,0 1 1,1 0-1,-1 0 1,0 0-1,0-1 1,1 1-1,-1 0 1,0 0-1,0 0 1,1 0-1,-1 0 1,0 0-1,1 0 1,-1 0-1,0 0 1,0 0-1,1 0 1,-1 0-1,0 0 1,1 0-1,-1 0 1,0 0-1,1 0 1,-1 0-1,0 0 1,0 0-1,1 0 1,-1 0-1,0 0 1,0 1-1,1-1 1,-1 0-1,0 0 1,0 0-1,1 0 1,-1 1-1,0-1 1,0 0-1,0 0 1,0 1-1,1-1 1,-1 0-1,0 0 1,0 1-1,0-1 1,0 0-1,0 0 1,0 1-1,0-1-12,6-36 130,-5 26-106,0-2-113,1 0 0,0-1 0,1 1 0,1 0 0,0 0-1,1 0 1,0 1 0,0 0 0,1 0 0,2-2 89,-6 13 69,1-1 0,0 0 0,-1 1 0,1 0 0,0 0 0,-1-1 0,1 1 0,0 1 0,-1-1-1,1 0 1,-1 1 0,1-1 0,0 1 0,-1 0 0,1 0 0,-1 0 0,0 0 0,1 0 0,-1 1 0,0-1 0,0 1 0,1-1 0,-1 1 0,-1 0 0,1 0 0,0 0 0,0 0-1,-1 0 1,1 0 0,-1 1 0,1-1 0,-1 0 0,0 1 0,0-1 0,0 1 0,0-1 0,-1 1 0,1 1-69,4 9 220,-1 1 0,0 0 0,-1 1 0,-1-1 0,0 0 1,0 1-1,-2 0 0,0 4-220,-5-15-2016,3-5-2707,1 0-5007,0-1-3743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46:51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0 8516,'0'0'2831,"0"3"4870,1 14-4243,14 81 1947,-11-77-5540,0 0 1,-1 1-1,-1 0 0,-1-1 1,-1 1-1,-1 10 135,-2-24-2592,2-8-1701,1-2-3626,-1-4-4364</inkml:trace>
  <inkml:trace contextRef="#ctx0" brushRef="#br0" timeOffset="249.95">0 161 12390,'3'-3'7624,"3"1"-4138,14-2-1886,-20 3-1246,41 2 1480,-6 1-6352,-13-10-8872,-13 4 4026</inkml:trace>
  <inkml:trace contextRef="#ctx0" brushRef="#br0" timeOffset="721.445">176 44 10773,'6'59'12233,"-2"0"-7881,8 82-2731,2-175-1640,17-67-1785,-29 101 1839,-1-1-1,0 1 1,0 0-1,0 0 1,0-1-1,1 1 0,-1 0 1,0 0-1,0 0 1,0 0-1,1 0 0,-1 1 1,0-1-1,0 0 1,0 0-1,0 1 0,0-1 1,0 1-1,1-1 1,-1 1-1,0 0 1,0-1-1,0 1 0,-1 0 1,1 0-1,0-1 1,0 1-1,0 0 0,0 0 1,-1 0-1,1 0 1,0 0-1,-1 0 1,1 0-1,-1 0 0,0 0 1,1 1-1,-1-1 1,0 0-1,1 0 0,-1 0 1,0 0-1,0 1 1,0-1-1,0 0 1,0 0-1,0 0 0,0 0 1,-1 1-1,1-1-34,20 123-1120,-16-121-2631,6-4-8788,-5-3 1088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46:50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1 124 10149,'32'-37'11711,"9"41"-8802,-36-2-2925,-1 1-1,1 0 1,-1 0-1,0 0 1,0 0-1,-1 1 1,1 0-1,-1-1 1,1 1-1,-1 1 1,-1-1-1,1 0 1,0 1-1,-1-1 1,0 1-1,0 0 1,1 4 16,41 151 317,-85-196-1269,39 34 970,-1-1 1,1 1 0,-1 0 0,0 0 0,0 0-1,1 0 1,-1 1 0,-1-1 0,1 1-1,0-1 1,0 1 0,0 0 0,-1 0 0,1 1-1,0-1 1,-1 1 0,1 0 0,-1 0 0,1 0-1,-1 0 1,1 0 0,0 1 0,-1-1-1,1 1 1,0 0 0,-1 0 0,1 0 0,-2 2-19,3-2 143,-1 1 1,1 0-1,0 0 1,0-1 0,0 2-1,0-1 1,0 0-1,1 0 1,-1 0-1,1 1 1,-1-1 0,1 1-1,0-1 1,0 1-1,0 0 1,0-1 0,0 1-1,1 0 1,-1 0-1,1 0 1,0-1-1,0 1 1,0 2-144,0-2 78,0 1 0,0-1 0,0 0 0,1 0 0,-1 1 0,1-1 0,0 0 0,0 0 0,0 0 0,1 0 0,-1 0 0,1 0 0,-1-1 0,1 1 0,0 0 0,0-1 0,0 1 0,0-1 0,1 0 0,-1 1 0,1-1 0,1 0-78,-2-1-114,-1 0 0,1-1 0,0 1 0,0-1 0,0 1 0,-1-1-1,1 0 1,0 0 0,0 0 0,0 0 0,0 0 0,0 0 0,0 0-1,-1-1 1,1 1 0,0-1 0,0 1 0,0-1 0,-1 0 0,1 1-1,0-1 1,-1 0 0,1 0 0,-1 0 0,1-1 0,0 0 114,19-16-4387,-9 4-1882,-6 8 1793,4-6-6807</inkml:trace>
  <inkml:trace contextRef="#ctx0" brushRef="#br0" timeOffset="390.528">263 136 8868,'6'39'9168,"-1"0"-5051,14 77-1461,10-169-1496,-22 32-1220,41-87-1307,-46 108 1398,-1 0 1,0 0-1,0 0 0,1 0 1,-1 0-1,0 1 0,0-1 1,0 0-1,1 1 1,-1-1-1,0 1 0,0-1 1,0 1-1,0 0 0,0 0 1,0-1-1,0 1 0,0 0 1,0 0-1,0 0 1,-1 0-1,1 0 0,0 0 1,-1 0-1,1 0 0,0 0 1,-1 0-1,1 0 1,-1 1-1,0-1 0,1 0 1,-1 0-1,0 0 0,0 1 1,0-1-1,0 0 0,0 0 1,0 1-1,0-1 1,0 0-1,0 0 0,0 0 1,-1 2-32,2 3 193,28 110 349,-7-95-4549,-2-18-7978,-9-2 1367</inkml:trace>
  <inkml:trace contextRef="#ctx0" brushRef="#br0" timeOffset="646.783">607 163 10885,'-10'-36'11491,"9"34"-11252,-1 1-1,1-1 1,0 1 0,0-1 0,-1 1-1,1 0 1,-1 0 0,1 0 0,-1 0 0,0 0-1,1 0 1,-1 0 0,0 0 0,0 1-1,0-1 1,0 0 0,1 1 0,-1 0-1,0-1 1,0 1 0,0 0 0,0 0-1,0 0 1,0 0 0,0 1 0,0-1 0,0 0-1,0 1-238,0 1 75,-1 1 0,1 0-1,0 0 1,0 0 0,0 0 0,0 0-1,0 0 1,1 0 0,-1 0-1,1 1 1,0-1 0,0 0-1,0 1 1,1-1 0,-1 1 0,1 0-1,0-1-74,3 94 455,-2-95-455,-1 1 0,1 0 0,0 0 0,0-1 0,0 1 0,1 0 0,-1-1 0,0 1 0,1-1 0,0 1 0,0-1 0,-1 0 0,1 0-1,1 0 1,-1 0 0,0 0 0,0 0 0,1-1 0,-1 1 0,1-1 0,-1 1 0,1-1 0,0 0 0,-1 0 0,1 0 0,0-1 0,0 1 0,0-1 0,0 1 0,2-1 0,-2 0-233,0 0 1,-1 0 0,1-1 0,-1 1-1,1-1 1,0 1 0,-1-1-1,1 0 1,-1 0 0,1 0-1,-1 0 1,0-1 0,0 1-1,1-1 1,-1 1 0,0-1-1,0 0 1,0 0 0,0 0 0,-1 0-1,1 0 1,-1 0 0,1 0-1,-1 0 1,0-1 0,1 1-1,-1-1 1,-1 1 0,1-1-1,0 1 1,0-1 0,-1 1-1,0-1 1,1 0 0,-1 1 0,0-1-1,0 0 1,-1 1 0,1-3 232,2-51-4209,-3 32-3044,-1 4-2994</inkml:trace>
  <inkml:trace contextRef="#ctx0" brushRef="#br0" timeOffset="1193.535">641 13 7331,'0'-12'11767,"2"37"-2046,0-13-10148,4 61 2681,15 81-4119,-21-152 1313,3 7-3434,0-4-7195,1-4-1865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46:47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0 205 9620,'4'2'7848,"0"3"-3702,7 14-2128,-9-15-783,11 22 624,-12-21-1775,1 0-1,0 0 0,0-1 0,0 1 1,0 0-1,1-1 0,0 0 0,0 0 1,0 0-1,0 0 0,1 0 0,-1-1 0,1 1 1,0-1-1,0 0 0,2 1-83,-4-5 5,0 1 0,-1-1 1,1 0-1,0 0 0,-1 1 0,1-1 0,-1 0 0,1 0 0,-1-1 0,0 1 0,1 0 1,-1 0-1,0-1 0,0 1 0,0 0 0,0-1 0,0 0 0,0 1 0,0-1 0,0 1 1,-1-1-1,1 0 0,-1 1 0,1-1 0,-1 0 0,0 0 0,0 1 0,0-1 0,1 0 1,-2 0-1,1 0 0,0 0-5,4-15 50,0 7-19,-5 9-27,1 0 0,0 1 0,0-1 0,0 0 0,0 1 1,0-1-1,0 0 0,0 1 0,0-1 0,0 0 0,0 1 1,0-1-1,0 0 0,0 1 0,1-1 0,-1 0 0,0 1 1,0-1-1,1 0 0,-1 1 0,1-1 0,-1 1 0,0-1 1,1 0-1,-1 1 0,1-1 0,-1 1 0,1 0 0,0-1 1,-1 1-1,1-1 0,-1 1 0,1 0 0,0-1 0,-1 1 1,1 0-1,0 0 0,-1 0 0,1 0 0,0-1 0,-1 1 1,1 0-1,0 0 0,-1 0 0,1 0 0,0 0 0,-1 1 1,1-1-1,0 0 0,0 0 0,-1 0 0,1 0 1,-1 1-1,1-1 0,0 0 0,-1 1 0,1-1 0,-1 1 1,1-1-1,0 0 0,-1 1 0,1-1 0,-1 1 0,0 0 1,1-1-1,-1 1 0,1-1 0,-1 1 0,0 0 0,1-1-4,72 89 833,-72-89-826,0 1 1,0-1-1,0 1 0,0-1 1,0 1-1,0-1 1,0 0-1,0 1 1,0-1-1,0 0 0,0 0 1,0 0-1,0 0 1,0 0-1,0 0 1,0 0-1,0 0 0,0 0 1,0 0-1,0-1 1,0 1-1,0 0 1,0-1-1,0 1 0,0-1 1,0 1-1,0-1 1,0 1-1,-1-1 0,1 0 1,0 1-1,0-1 1,-1 0-1,1 0 1,0 1-1,-1-1 0,1 0 1,-1 0-1,1 0 1,-1 0-1,1 0 1,-1 0-1,0 0 0,1 0 1,-1 0-1,0 0 1,0 0-1,0 0 0,0 0-7,11-53-107,-11 0-1424,0 2-4891,7 20-5978,-3 21 3086</inkml:trace>
  <inkml:trace contextRef="#ctx0" brushRef="#br0" timeOffset="343.671">333 77 11013,'26'60'12790,"-4"32"-8864,-7-26-2388,-15-66-1533,0-1 1,1 1-1,-1 0 1,1-1-1,-1 1 1,1-1-1,-1 1 1,1 0 0,-1-1-1,1 1 1,-1 0-1,1 0 1,-1 0-1,1-1 1,-1 1-1,1 0 1,0 0-1,-1 0 1,1 0-1,-1 0 1,1 0-1,0 0 1,-1 0 0,1 0-1,-1 0 1,1 0-1,0 1 1,-1-1-1,1 0 1,-1 0-1,1 0 1,-1 1-1,1-1 1,-1 0-1,1 1 1,-1-1-1,1 0 1,-1 1 0,1-1-1,-1 1 1,0-1-1,1 1 1,-1-1-1,0 1 1,1-1-1,-1 1 1,0-1-1,0 1 1,1-1-1,-1 1 1,0 0-1,0-1 1,0 1 0,0 0-6,52-123-326,-51 121 321,-1 0 1,0 0-1,0 1 0,0-1 1,1 0-1,-1 0 0,0 0 1,1 1-1,-1-1 1,1 0-1,-1 0 0,1 1 1,-1-1-1,1 0 0,-1 1 1,1-1-1,0 0 0,-1 1 1,1-1-1,0 1 0,0-1 1,-1 1-1,1 0 0,0-1 1,0 1-1,0 0 0,0-1 1,-1 1-1,1 0 0,0 0 1,0 0-1,0 0 0,0 0 1,0 0-1,0 0 1,-1 0-1,1 0 0,0 0 1,0 1-1,0-1 0,0 0 1,-1 0-1,1 1 0,0-1 1,0 1-1,0-1 0,-1 1 1,1-1-1,0 1 0,-1-1 1,1 1-1,0 0 0,-1-1 1,1 1-1,-1 0 0,1-1 1,-1 1-1,1 0 0,-1 0 1,0-1-1,1 1 0,-1 0 6,24 53 303,-13 35-1488,-10-87-1669,2-6-6663,-2 3 7891,3-5-12437</inkml:trace>
  <inkml:trace contextRef="#ctx0" brushRef="#br0" timeOffset="531.131">636 210 11797,'3'3'3426,"-1"2"144,1 0-1249,-1 0-625,0 0-431,-1 1-369,0-1-287,-1 0-225,0 1-304,0 0-336,1-1-465,-1-1-511,0-1-321,0-2-2225,2-1-2656,-2 0-5620</inkml:trace>
  <inkml:trace contextRef="#ctx0" brushRef="#br0" timeOffset="718.878">639 84 10165,'2'0'2433,"0"1"64,0 2-1441,4 3-719,0 1-2514,2 0-2209,0 0-5523</inkml:trace>
  <inkml:trace contextRef="#ctx0" brushRef="#br0" timeOffset="986.57">870 114 11509,'-24'-12'12454,"3"11"-7083,19 2-5301,-1 0 0,1 0 0,-1 0 0,1 0 0,0 1 0,0-1 1,-1 1-1,1-1 0,0 1 0,0 0 0,1 0 0,-1 0 0,0 0 0,1 0 1,-1 0-1,1 1 0,0-1 0,-1 0 0,1 1 0,0-1 0,1 1 1,-1-1-1,0 1 0,1 0-70,-3 3 54,1-1-1,1 1 1,-1-1 0,1 1-1,0 0 1,0 0 0,1-1 0,0 1-1,0 0 1,0 0 0,0 0-1,1 0 1,0-1 0,0 1-1,1 0 1,0-1 0,0 1 0,0-1-1,0 0 1,1 0 0,0 0-1,0 0 1,1 1-54,52-6-918,-23-16-2675,-21-3-2037,-7 4-1744,-3 10 4386,2-10-8745</inkml:trace>
  <inkml:trace contextRef="#ctx0" brushRef="#br0" timeOffset="1299.137">942 1 11429,'12'15'8735,"-5"5"-4097,2 45-1296,-9-60-2929,1 25 187,-1-16-491,0 0-1,1 0 0,0 0 1,2 0-1,-1 0 1,2-1-1,0 1 0,2 3-108,-6-17 0,0-1 0,0 1 0,0 0-1,0-1 1,0 1 0,0-1-1,0 1 1,1 0 0,-1-1-1,0 1 1,0-1 0,1 1 0,-1 0-1,0-1 1,0 1 0,1 0-1,-1 0 1,0-1 0,1 1 0,-1 0-1,1 0 1,-1-1 0,0 1-1,1 0 1,-1 0 0,1 0-1,-1 0 1,0-1 0,1 1 0,-1 0-1,1 0 1,-1 0 0,1 0-1,-1 0 1,0 0 0,1 0-1,-1 0 1,1 0 0,-1 1 0,1-1-1,-1 0 1,0 0 0,1 0-1,-1 0 1,1 1 0,-1-1 0,0 0-1,1 0 1,-1 1 0,0-1-1,1 0 1,-1 0 0,0 1-1,1-1 1,-1 0 0,0 1 0,0-1-1,0 1 1,1-1 0,-1 0-1,0 1 1,0-1 0,0 1 0,0-1-1,0 0 1,1 1 0,9-43-1,-9 34-19,20-74-188,-20 81 211,-1 0 0,1 0 0,0 1 0,-1-1 0,1 1 0,0-1 0,0 0-1,-1 1 1,1-1 0,0 1 0,0 0 0,0-1 0,0 1 0,0 0 0,-1-1 0,1 1-1,0 0 1,0 0 0,0 0 0,0 0 0,0 0 0,0 0 0,0 0 0,0 0 0,0 0-1,0 0 1,0 1 0,0-1 0,-1 0 0,1 1 0,0-1 0,0 1 0,0-1 0,0 1-1,-1-1 1,1 1 0,0-1 0,-1 1 0,1 0 0,0-1 0,-1 1 0,1 0 0,-1-1-1,1 1 1,-1 0 0,1 0-3,28 36 494,0 37 1546,-25-55-3671,1 1-3781,0 0-5245,-2-12-4070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46:43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191 156 9028,'-32'-8'9878,"-2"7"-5107,27 2-4483,-1 0 1,1 0-1,0 1 1,-1 0-1,1 0 0,0 0 1,0 1-1,0 0 1,0 1-1,1-1 0,-1 1 1,-2 3-289,7-5 52,-1 0 0,1 0 0,0 0 0,-1 1 0,1-1 0,0 1 1,0-1-1,1 1 0,-1 0 0,0 0 0,1 0 0,0 0 0,0 0 0,0 0 1,0 0-1,0 0 0,0 0 0,1 0 0,0 1 0,-1-1 0,1 0 0,1 0 1,-1 1-1,0-1 0,1 0 0,-1 0 0,1 0 0,0 0 0,0 0 0,0 0 1,1 0-1,-1 0 0,1 0 0,0 0 0,-1 0 0,2 0-52,0 2 17,1-1-1,-1 1 1,1-1 0,0 0-1,1 0 1,-1 0 0,0-1-1,1 1 1,0-1-1,0 0 1,0 0 0,0-1-1,1 0 1,-1 0 0,1 0-1,-1 0 1,1-1 0,-1 0-1,1 0 1,0-1-17,-3 0-120,0 0 1,0 0-1,0-1 1,0 1-1,0-1 1,0 0-1,0 0 1,-1 0-1,1 0 1,0 0-1,-1 0 1,1-1-1,-1 0 1,1 1-1,-1-1 1,0 0-1,0 0 1,0 0-1,0-1 1,0 1-1,0 0 1,0-1-1,-1 1 1,1-1-1,-1 0 1,0 1-1,0-1 1,0 0-1,0-1 120,7-26-5162,-4-1-4496,-3 13-1387</inkml:trace>
  <inkml:trace contextRef="#ctx0" brushRef="#br0" timeOffset="203.079">163 0 12550,'-1'18'11731,"6"11"-8183,-2-17-2732,52 269 1588,-54-275-3016,-1-9-5660,2-11-4799,2 2-2007</inkml:trace>
  <inkml:trace contextRef="#ctx0" brushRef="#br0" timeOffset="596.401">302 227 10853,'25'-4'9302,"1"-3"-4767,49-25-2357,-74 32-2180,0-1-1,0 0 1,1 0-1,-1 0 0,0 0 1,0-1-1,0 1 1,0 0-1,0 0 0,-1-1 1,1 1-1,0 0 1,-1-1-1,1 1 1,-1-1-1,1 1 0,-1-1 1,1 1-1,-1-1 1,0 1-1,0-1 0,0 1 1,0-1-1,0 1 1,0-1-1,0 1 0,-1-1 1,1 1-1,0-1 1,-1 1-1,0-1 1,1 1-1,-1 0 0,0-1 1,1 1-1,-1 0 1,0-1-1,0 1 0,0 0 1,0 0-1,0 0 1,0 0-1,-1 0 1,1 0-1,0 0 0,0 0 1,-1 1-1,1-1 1,-1 0-1,1 1 0,0-1 1,-1 1-1,1-1 1,-1 1-1,1 0 0,-1 0 1,1 0-1,-1 0 1,1 0-1,-1 0 1,0 0-1,1 0 0,-1 0 1,1 1-1,-1-1 3,-2 1 76,-1-1 1,1 1-1,0 0 0,-1 0 0,1 0 0,0 1 0,0 0 1,0-1-1,0 2 0,0-1 0,0 0 0,0 1 0,1-1 1,-1 1-1,1 0 0,0 0 0,0 1 0,0-1 0,0 1 1,1-1-1,-1 1 0,1 0 0,0 0 0,0 0 0,0 0 1,1 0-1,0 0 0,-1 1 0,1-1 0,1 0 0,-1 1 1,1-1-1,-1 1 0,1-1 0,1 0 0,-1 1 0,0-1 1,1 1-1,0-1 0,0 0 0,1 1 0,-1-1 0,1 0 1,0 0-1,0 0 0,0 0 0,0 0 0,1-1 0,0 1 1,-1-1-1,3 2-76,-3-2-29,1 0 1,0 0-1,1 0 1,-1 0-1,0 0 1,1-1-1,0 0 1,-1 0-1,1 0 0,0 0 1,0 0-1,0-1 1,0 1-1,0-1 1,1 0-1,-1-1 1,0 1-1,1-1 29,47-22-6041,-36 7-1692,-11 10 3522,6-7-7859</inkml:trace>
  <inkml:trace contextRef="#ctx0" brushRef="#br0" timeOffset="783.862">545 39 12182,'11'35'11106,"1"-1"-5855,23 90-3328,-27-63-2857,-11-59-4527,-4-9-7396,3 1 1663</inkml:trace>
  <inkml:trace contextRef="#ctx0" brushRef="#br0" timeOffset="1330.609">536 209 11669,'0'-3'3842,"3"2"272,0-1-672,3-1-849,3-1-608,2 1-449,0 0-431,1 1-401,-1 0-272,0 2-143,-1 0-97,0 0-96,0 2-64,1 1-417,1-1-1343,0 0-2818,2 0-3666,1-1-8932</inkml:trace>
  <inkml:trace contextRef="#ctx0" brushRef="#br0" timeOffset="1659.868">771 207 9348,'14'12'10196,"25"-14"-7409,-34 1-2214,5 0-390,1-1 1,-1 0-1,0-1 0,0 0 1,-1 0-1,1-1 0,-1 0 1,0-1-1,0 0 0,0 0 1,0-1-184,-8 5 2,-1 1 0,1-1 0,0 0 0,-1 1 0,1-1 0,-1 0 0,1 1-1,-1-1 1,1 0 0,-1 0 0,1 0 0,-1 1 0,0-1 0,1 0 0,-1 0 0,0 0 0,0 0 0,0 0 0,0 0 0,0 0 0,0 1 0,0-1 0,0 0 0,0 0 0,0 0 0,0 0 0,0 0 0,-1 0 0,1 0 0,0 1 0,-1-1 0,1 0 0,-1 0 0,1 0 0,-1 1 0,1-1 0,-1 0 0,1 1 0,-1-1-1,0 0 1,1 1 0,-1-1 0,0 1 0,0-1 0,1 1 0,-1-1 0,0 1 0,0 0 0,0-1 0,0 1 0,0 0-2,-45-17 33,43 17 46,-1 0 0,0 0 0,0 0 0,1 0 0,-1 1 0,1-1 0,-1 1 0,0 0-1,1 0 1,-1 0 0,1 1 0,0-1 0,-1 1 0,1 0 0,0 0 0,0 0 0,0 0 0,0 0 0,1 1 0,-1-1 0,0 1-1,1 0 1,0 0 0,0 0 0,0 0 0,0 0 0,0 0 0,0 1 0,1-1 0,0 1 0,0-1 0,0 1 0,0-1 0,0 1 0,1-1-1,-1 4-78,0 1 132,1 0-1,0-1 0,1 1 0,-1 0 0,1-1 0,1 1 0,-1-1 0,1 1 0,1-1 0,-1 0 0,1 0 1,0 0-1,1 0 0,0 0 0,0-1 0,0 0 0,1 0 0,0 0 0,0 0 0,1-1 0,-1 0 0,4 2-131,-8-5-38,1-1 0,0 0-1,0 0 1,0 0-1,0 0 1,0 0-1,0-1 1,0 1-1,0-1 1,1 1-1,-1-1 1,0 0 0,0 1-1,0-1 1,0 0-1,1-1 1,-1 1-1,0 0 1,0-1-1,0 1 1,0-1 0,0 1-1,0-1 1,0 0-1,0 0 1,0 0-1,0 0 1,0-1-1,0 1 1,-1 0 0,1-1-1,0 1 1,-1-1-1,1 1 1,-1-1-1,1-1 39,29-45-8837,-21 30 493,1 2-3854</inkml:trace>
  <inkml:trace contextRef="#ctx0" brushRef="#br0" timeOffset="1959.726">1031 145 10613,'17'33'12867,"-2"24"-8586,3 5-3581,-15-56-694,-3-6 17,0-1 0,1 1 0,-1 0 0,0-1 0,1 1 0,-1 0 0,1 0 0,-1 0 0,1-1 1,-1 1-1,0 0 0,1 0 0,-1 0 0,1 0 0,-1 0 0,1 0 0,-1 0 0,1 0 0,-1 0 0,1 0 0,-1 0 0,1 0 1,-1 0-1,0 0 0,1 1 0,-1-1 0,1 0 0,-1 0 0,1 0-23,-1-14 68,0 4-59,0 1 0,0-1 0,1 1 1,0 0-1,0-1 0,1 1 0,1 0 0,-1 0 0,2 0 0,-1 0 0,1 1 1,0 0-1,4-5-9,26-1-1705,-7 16-4347,-9 0-5195,-11-2 944</inkml:trace>
  <inkml:trace contextRef="#ctx0" brushRef="#br0" timeOffset="2569.792">1251 151 8612,'9'12'10289,"-2"3"-4565,6 35-3020,-7-26-1254,2 9-746,-5-70-576,4-58-1059,-5 94 891,0 1 1,0-1-1,-1 0 0,1 1 1,0 0-1,0-1 0,0 1 1,0 0-1,0 0 0,0 0 1,0 0-1,0 0 0,0 0 1,0 1-1,0-1 0,-1 0 1,1 1-1,0 0 1,0-1-1,0 1 0,-1 0 1,1 0-1,0 0 0,-1 0 1,1 1-1,-1-1 0,1 0 1,-1 1-1,1-1 0,-1 0 1,0 1-1,0 0 0,0-1 1,0 1-1,0 0 1,0 0 38,31 72 135,-20-108 554,-12 28-694,0 0-1,0 0 1,1 1 0,0-1-1,0 0 1,1 1 0,-1-1-1,1 1 1,0 0 0,1 0-1,-1-1 1,1 1 0,0 1-1,0-1 1,1 0 0,-1 1-1,1 0 1,0 0 0,0 0-1,1 0 1,4-3 6,-8 7 14,0-1 1,0 1-1,1-1 0,-1 1 1,0 0-1,0 0 1,1 0-1,-1 0 1,0 0-1,0 0 0,0 0 1,1 0-1,-1 0 1,0 0-1,0 1 1,0-1-1,1 1 0,-1-1 1,0 0-1,0 1 1,0 0-1,0-1 1,0 1-1,0 0 0,0 0 1,0-1-1,0 1 1,0 0-1,-1 0 1,1 0-1,0 0 0,0 0 1,-1 0-1,1 0 1,-1 0-1,1 1 1,-1-1-1,1 0 0,-1 0 1,0 0-1,0 1-14,16 52 1095,-2 28-2181,-9-93-14324,-2 4 2295</inkml:trace>
  <inkml:trace contextRef="#ctx0" brushRef="#br0" timeOffset="2835.35">1614 141 11669,'6'8'7859,"-1"4"-3423,-1 32-2689,-3-28-1857,-1-14-926,1 7 1528,-1-6-4514,0 0-5658,0-6-1659</inkml:trace>
  <inkml:trace contextRef="#ctx0" brushRef="#br0" timeOffset="2836.35">1619 36 8644,'1'2'1873,"1"3"32,2 1-1281,-1 1-2369,1 0-1712,2 0-4371</inkml:trace>
  <inkml:trace contextRef="#ctx0" brushRef="#br0" timeOffset="3188.315">1719 149 10389,'1'10'2828,"4"29"3962,5 19-3770,-7-119-2620,-2 44-306,-2 8 20,1 1-1,0 0 1,1 0-1,0-1 1,0 1-1,1 0 1,0 0-1,0 0 1,1 0-1,0 1 1,0-1-1,1 1 1,0-1-1,4-4-113,-8 12 29,1-1-1,0 0 1,-1 1-1,1-1 1,0 1-1,0-1 1,0 1-1,0-1 1,-1 1-1,1-1 1,0 1-1,0 0 1,0 0 0,0-1-1,0 1 1,0 0-1,0 0 1,0 0-1,0 0 1,0 0-1,0 0 1,0 0-1,0 0 1,0 1-1,0-1 1,0 0-1,0 1 1,0-1-1,-1 0 1,1 1-1,0-1 1,0 1-1,0-1 1,0 1 0,-1 0-1,1-1 1,0 1-1,-1 0 1,1 0-1,0-1 1,-1 1-1,1 0 1,-1 0-1,1 0 1,-1 0-1,0 0-28,26 46 1783,-24-43-1684,31 125 1395,-33-128-2157,3 11-73,-2-11-4021,1-3-5898,1-2-2316</inkml:trace>
  <inkml:trace contextRef="#ctx0" brushRef="#br0" timeOffset="3641.336">1982 178 11205,'25'-1'6243,"13"-2"-2109,9-18-2209,-46 18-1882,-1 1 0,1-1 1,-1 0-1,0 1 0,0-1 1,-1 0-1,1 1 0,0-1 1,-1 1-1,1-1 0,-1 0 1,0 1-1,0-1 0,0 1 1,0 0-1,-1-1 0,1 1 1,-1 0-1,1 0 0,-1 0 0,0 0 1,1 0-1,-1 0 0,0 0 1,0 1-1,-1-1 0,1 1 1,0-1-1,0 1 0,-1 0 1,1 0-1,-1 0 0,1 0 1,-1 0-1,1 1 0,-1-1 1,0 1-1,1 0 0,-1-1 1,0 1-1,1 1 0,-2-1-43,0 2 193,-1 1-1,1 0 1,0 0 0,1 0-1,-1 0 1,0 1-1,1 0 1,0-1 0,0 1-1,0 0 1,0 1-1,1-1 1,0 0 0,0 1-1,0-1 1,0 1-1,1 0 1,-1-1 0,1 1-1,0 0 1,1 0-1,-1 0 1,1 0 0,0 0-1,0 0 1,1 1-193,-1-2 7,0-1 0,0 0-1,0 1 1,0-1 0,1 0 0,-1 0 0,1 1-1,0-1 1,0 0 0,0 0 0,0 0 0,1 0 0,-1 0-1,1 0 1,0 0 0,0-1 0,0 1 0,0 0-1,0-1 1,1 0 0,-1 0 0,1 1 0,-1-1 0,1-1-1,0 1 1,0 0 0,0-1 0,0 1 0,0-1-1,0 0 1,0 0 0,0 0 0,1-1 0,-1 1 0,0-1-1,0 1 1,1-1 0,-1 0 0,0 0 0,1-1-1,-1 1 1,0-1 0,0 0 0,1 1 0,0-2-7,18-4-2237,-5 1-2541,-1 1-4730,-3 0-4594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47:04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4 17288,'0'0'4466,"0"0"80,-1 0-1473,2 0-1696,-1-1-657,0 1-223,1-1-129,-1 1-160,-1-1-96,1 1-112,-1 0-192,1 0-352,-1 0-833,1-1-3201,0 1-112,0 1-2994,0 0-5890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46:58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5 200 9588,'-4'1'7925,"5"-4"-3504,24-22-1154,-23 22-3216,0 1 0,-1 0 0,2 0 0,-1 1 0,0-1 0,0 0 0,0 1 0,1-1 0,-1 1 0,1 0 0,-1 0 0,1 0 0,0 0 0,-1 0 0,1 0 0,0 1 0,0-1 0,0 1 0,-1 0 0,1 0 0,0 0 0,0 0 0,-1 1 0,1-1 0,0 1 0,0-1 0,-1 1 0,1 0 0,0 0 0,-1 0 0,1 1 0,-1-1 0,1 0 0,-1 1 0,0 0 0,0-1 0,0 1 0,0 0 0,0 0 1,0 1-1,0-1-52,32 95 95,-21-45-19,-17-56-105,0 1 0,0 0 1,0-1-1,0 2 1,0-1-1,-1 0 1,1 1-1,-1 0 1,0 0-1,1 0 0,-1 1 1,0 0-1,0 0 1,0 0-1,0 0 1,0 1-1,0-1 1,0 2-1,0-1 1,-1 0-1,1 1 0,0 0 1,1 0-1,-1 0 1,0 1-1,-3 1 30,6-3 64,0 1 0,-1 0 0,1-1 0,0 1-1,0 0 1,0 0 0,0 0 0,0 0 0,1 0-1,-1 1 1,0-1 0,0 0 0,1 1 0,-1-1 0,1 1-1,-1 0 1,1 0 0,0-1 0,0 1 0,-1 0-1,1 0 1,1 0 0,-1 0 0,0 0 0,0 1 0,1-1-1,-1 0 1,1 0 0,0 0 0,0 0 0,0 1-1,0-1 1,0 0 0,0 0 0,0 0 0,1 1 0,-1-1-1,1 0 1,0 0 0,-1 0 0,1 0 0,0 0-1,0 0 1,0 0 0,1 0 0,-1 0 0,0-1 0,1 1-1,-1 0 1,1-1 0,-1 1 0,1-1 0,0 0 0,0 1-1,0-1 1,0 0 0,0 0 0,0 0 0,0 0-1,0-1 1,0 1 0,0-1 0,0 1 0,1-1-64,3 1-64,0 0-1,0-1 1,-1 0 0,1-1 0,0 1 0,0-1 0,-1 0 0,1 0-1,0-1 1,-1 0 0,1 0 0,-1 0 0,0 0 0,0-1 0,0 0-1,0 0 1,0 0 0,-1-1 0,2 0 64,33-28-9588,-24 19 1653,-3 3-4084</inkml:trace>
  <inkml:trace contextRef="#ctx0" brushRef="#br0" timeOffset="284.315">291 190 14231,'0'26'10124,"11"14"-5670,0-3-2998,9 122-603,-23-152-6699,-2-24-7388,4 5 1212</inkml:trace>
  <inkml:trace contextRef="#ctx0" brushRef="#br0" timeOffset="493.506">297 235 6819,'19'-74'12298,"-18"72"-12082,0 1 1,0-1-1,0 1 0,0-1 0,1 1 1,-1 0-1,0-1 0,1 1 0,-1 0 1,1 0-1,0 0 0,-1 0 1,1 0-1,0 0 0,-1 1 0,1-1 1,0 0-1,0 1 0,0 0 0,-1-1 1,1 1-1,0 0 0,0 0 0,0 0 1,0 0-1,0 0 0,0 0 1,0 1-1,-1-1 0,1 1 0,0-1 1,0 1-1,-1 0 0,1 0 0,0-1 1,-1 1-1,1 0 0,1 2-216,0-1 90,0 0-1,0 1 1,0-1 0,0 1-1,0 0 1,-1 0 0,1 0-1,-1 0 1,0 0 0,0 1-1,0-1 1,0 1 0,-1-1-1,1 1 1,-1 0-1,0-1 1,0 1 0,0 0-1,-1 0 1,0 0 0,1 0-1,-1 0 1,0-1 0,-1 1-1,1 0 1,-1 0-1,0 0 1,0 0 0,0-1-1,0 1 1,0 0 0,-1-1-1,0 1 1,0-1 0,0 1-1,0-1 1,0 0 0,-1 0-1,1 0 1,-1 0-1,0-1 1,0 1 0,0-1-1,0 1 1,-3 0-90,-43 9-1715,45-17-3136,6-1-6877,3-1-1331</inkml:trace>
  <inkml:trace contextRef="#ctx0" brushRef="#br0" timeOffset="805.921">479 214 12134,'5'3'1123,"1"1"1,-1 0 0,0 1 0,-1-1 0,1 1 0,-1 0 0,0 0 0,0 0-1,0 1 1,-1-1 0,0 1 0,2 5-1124,12 48 2652,-3 91-2572,-15-150-244,1 0 1,0 0-1,-1 0 1,1-1-1,0 1 1,0 0-1,-1 0 0,1 0 1,0 0-1,0 0 1,-1 0-1,1 0 1,0 0-1,-1 0 1,1 1-1,0-1 1,0 0-1,-1 0 1,1 0-1,0 0 1,0 0-1,-1 0 1,1 0-1,0 1 1,0-1-1,-1 0 1,1 0-1,0 0 1,0 1-1,0-1 1,0 0-1,-1 0 1,1 1-1,0-1 0,0 0 165,-8-29-10705,6 11-1205</inkml:trace>
  <inkml:trace contextRef="#ctx0" brushRef="#br0" timeOffset="1010.954">532 246 8388,'-1'-3'346,"0"0"0,1 0-1,0 0 1,-1 0 0,1 0 0,0 0 0,1 0 0,-1 0-1,0 0 1,1 0 0,0 0 0,-1 0 0,1 0 0,1 0-1,-1 0 1,0 1 0,1-1 0,-1 0 0,1 1 0,0-1-1,0 1 1,0 0 0,0 0 0,0-1 0,0 1 0,0 1-1,1-1 1,-1 0 0,1 0 0,0 1 0,-1 0 0,1-1-1,0 1 1,0 0 0,0 0 0,0 1 0,0-1 0,0 1-1,0-1 1,0 1 0,0 0 0,0 0 0,2 1-346,-1-1 173,0 1 0,-1 0 0,1 0-1,0 1 1,-1-1 0,1 1 0,-1 0 0,0 0 0,0 0 0,1 0 0,-1 1 0,0-1 0,-1 1 0,1 0 0,0-1 0,-1 1 0,0 1 0,0-1 0,0 0 0,0 0 0,0 1 0,0-1 0,-1 1 0,0 0 0,0-1 0,0 1 0,0 0-1,0 0 1,-1-1 0,0 1 0,1 0 0,-1 0 0,-1 0 0,1 0 0,-1-1 0,1 1 0,-1 0 0,0 0 0,-1-1 0,1 1 0,0-1 0,-1 1 0,0-1 0,0 1 0,0-1 0,0 0 0,-1 0-173,-62 14-244,52-21-4731,4-4-4989,7 3-6225</inkml:trace>
  <inkml:trace contextRef="#ctx0" brushRef="#br0" timeOffset="1870.829">744 218 7075,'3'-6'11356,"1"13"-5865,2 28-4280,-1-6-471,14 24-438,-20-83-244,-3-58 46,4 86-117,0 0 0,0 0-1,0 1 1,0-1 0,1 0 0,-1 0-1,0 0 1,1 1 0,0-1-1,-1 0 1,1 1 0,0-1 0,0 1-1,0-1 1,0 1 0,0-1-1,0 1 1,0-1 0,1 1 0,-1 0-1,0 0 1,1 0 0,-1 0 0,1 0-1,-1 0 1,1 0 0,0 0-1,-1 0 1,1 1 0,0-1 0,-1 1-1,1-1 1,0 1 0,0 0 0,0 0-1,-1 0 1,1 0 0,0 0-1,0 0 1,0 0 0,-1 0 0,1 1-1,0-1 1,0 1 0,1 0 13,30 14-3049,-14-6-581,1-2-5640,-11-5-505</inkml:trace>
  <inkml:trace contextRef="#ctx0" brushRef="#br0" timeOffset="2216.66">975 175 10901,'-16'8'8926,"5"8"-4146,9-9-4594,0-1 1,0 1-1,1 0 0,0 0 0,1-1 1,-1 1-1,1 0 0,0 0 0,1 0 1,0 0-1,0 0 0,1-1 0,-1 2-186,0-6 10,1 1-1,-1 0 0,0 0 0,1 0 1,-1 0-1,1-1 0,0 1 1,0-1-1,0 0 0,0 1 0,0-1 1,0 0-1,1 0 0,-1 0 0,1 0 1,0-1-1,-1 1 0,1-1 1,0 0-1,0 1 0,0-1 0,0 0 1,0-1-1,0 1 0,0-1 0,0 1 1,0-1-1,0 0 0,0 0 0,0 0 1,1 0-1,-1-1 0,0 1 1,0-1-1,0 0 0,0 0 0,0 0 1,-1 0-1,1-1 0,0 1 0,0-1 1,-1 1-1,1-1 0,-1 0 1,1 0-1,-1 0 0,0-1 0,0 1 1,0 0-1,0-1 0,0 1 0,-1-1 1,1 0-1,-1 0 0,1 1 0,-1-1 1,0 0-1,0 0 0,0-2-9,-1-2 1,1 0 0,-1 0 0,-1 1-1,1-1 1,-1 0 0,-1 1-1,1-1 1,-1 0 0,0 1 0,-1 0-1,1-1 1,-1 1 0,0 0 0,-1 0-1,0 1 1,0-1 0,0 1 0,-1-1-1,-20 9-91,25 3-4496,6-1-6788,2-4-145</inkml:trace>
  <inkml:trace contextRef="#ctx0" brushRef="#br0" timeOffset="2482.582">1151 200 12742,'25'27'10868,"-6"8"-6005,14 79-3293,-26-41-2461,-15-75-4950,-3-19 2139,11 21 3673,-11-29-5065,5 8-1074,2 3-2134</inkml:trace>
  <inkml:trace contextRef="#ctx0" brushRef="#br0" timeOffset="2779.386">1183 219 6643,'0'-6'720,"2"0"0,-1 1-1,0-1 1,1 0 0,0 1 0,1-1-1,-1 1 1,1-1 0,0 1 0,0 0-1,1 0 1,0 1 0,-1-1 0,2 1 0,-1-1-1,0 1 1,1 1 0,0-1 0,3-1-720,-6 4 213,0 0 0,0 1 0,-1 0 0,1-1 0,0 1 0,0 0 1,0 0-1,0 0 0,0 0 0,0 0 0,0 1 0,0-1 0,0 0 0,0 1 1,0 0-1,-1-1 0,1 1 0,0 0 0,0 0 0,-1 0 0,1 0 0,-1 0 1,1 0-1,-1 1 0,1-1 0,-1 0 0,0 1 0,1-1 0,-1 1 0,0 0 1,0-1-1,0 1 0,0 0 0,0 0 0,-1-1 0,1 2-213,21 70 1689,-21-70-1654,-1-1-1,1 1 1,-1-1 0,1 1-1,-1-1 1,0 1 0,0-1-1,0 1 1,-1-1-1,1 1 1,0-1 0,-1 1-1,0-1 1,1 1 0,-1-1-1,0 1 1,0-1-1,-1 0 1,1 0 0,0 1-1,-1-1 1,1 0-1,-1 0 1,0 0 0,0-1-1,1 1 1,-1 0 0,-1-1-1,1 1 1,0-1-1,0 0 1,0 0 0,-1 1-1,1-1 1,0-1 0,-1 1-1,1 0 1,-1-1-1,1 1 1,-1-1 0,1 0-1,-1 0-34,0 0-546,-37-5 318,29 0-4614,5-5-6283,5 3-3252</inkml:trace>
  <inkml:trace contextRef="#ctx0" brushRef="#br0" timeOffset="3419.86">1419 168 8756,'6'41'9342,"9"43"-6169,-18-77-1936,-6-26-486,7 13-630,0 0 1,0-1-1,0 1 0,1 0 1,0-1-1,0 0 1,1 1-1,0-1 1,0 1-1,0-1 1,1 1-1,0-1 1,0 1-1,1-1 0,0 1 1,0 0-1,0-1 1,1 1-1,0 0 1,0 1-1,1-2-121,-2 6 7,0 0-1,0 0 0,0 0 1,0 0-1,0 0 1,0 1-1,0-1 1,1 1-1,-1-1 1,0 1-1,0 0 0,0 0 1,1 0-1,-1 0 1,0 0-1,0 0 1,1 1-1,-1-1 0,0 1 1,0-1-1,0 1 1,0 0-1,0 0 1,0 0-1,0 0 0,0 0-6,22 13-3031,2 1-9403,-18-12 1939</inkml:trace>
  <inkml:trace contextRef="#ctx0" brushRef="#br0" timeOffset="3685.422">1591 188 10869,'7'22'8648,"0"0"-4585,8 46-1919,-14-67-1961,1 9-3696,2-14-7700,-3-2 48</inkml:trace>
  <inkml:trace contextRef="#ctx0" brushRef="#br0" timeOffset="3686.422">1600 95 9764,'1'-1'2498,"2"1"-1,1 1-1169,2 1-543,-1 1-401,2 1-496,0 1 1601,1 1-3987,-1-1-2304,1 1-6515</inkml:trace>
  <inkml:trace contextRef="#ctx0" brushRef="#br0" timeOffset="4171.269">1738 128 9780,'45'-16'13932,"-43"17"-13743,1 0 0,0 0-1,0 0 1,0 0 0,-1 0-1,1 1 1,-1-1 0,1 1-1,-1 0 1,1 0 0,-1 0 0,0 0-1,0 0 1,0 0 0,0 1-1,0-1 1,-1 1 0,1-1-1,-1 1 1,1 0 0,-1 0-1,0 0-188,46 115 86,-44-107-76,-8-18-144,-3-4 44,-52-47 142,59 56-4,-1 1 1,1 0-1,-1 0 0,0 0 0,1 0 1,-1 0-1,0 0 0,0 1 0,0-1 1,0 0-1,0 1 0,1 0 0,-1-1 1,0 1-1,0 0 0,0 0 1,0 0-1,0 0 0,0 0 0,0 1 1,0-1-1,0 1 0,0-1 0,0 1 1,0-1-1,0 1 0,1 0 0,-1 0 1,0 0-1,1 0 0,-1 1 1,0-1-1,1 0 0,0 0 0,-1 1 1,1-1-1,0 1 0,-1 0 0,1-1 1,0 2-49,-1-1 32,1-1 1,0 1 0,-1 0 0,1 0 0,0 0 0,0 0 0,0 0-1,0 0 1,1 0 0,-1 0 0,0 1 0,1-1 0,0 0-1,-1 0 1,1 1 0,0-1 0,0 0 0,0 0 0,1 1 0,-1-1-1,0 0 1,1 0 0,0 1 0,-1-1 0,1 0 0,0 0 0,0 0-1,0 0 1,0 0 0,0 0 0,1 0 0,-1-1 0,1 1-1,-1 0 1,1-1 0,0 1 0,-1-1 0,1 1 0,0-1 0,0 0-1,0 0 1,0 0 0,0 0 0,0 0 0,0 0 0,1-1-1,-1 1 1,2 0-33,-1 0-123,-1-1 0,1 1-1,0 0 1,0-1 0,0 1-1,0-1 1,0 0 0,0 0-1,1 0 1,-1 0-1,0-1 1,0 1 0,-1-1-1,1 0 1,0 0 0,0 0-1,0 0 1,0 0 0,-1 0-1,1-1 1,0 0 0,-1 1-1,3-3 124,11-14-5467,-1-6-4626,-6 4-2788</inkml:trace>
  <inkml:trace contextRef="#ctx0" brushRef="#br0" timeOffset="4362.683">1964 28 8452,'8'-6'12183,"1"13"-6545,12 31-2596,-13-17-2971,-1 0-1,0 0 1,-2 0 0,0 1 0,-2 0 0,0 0 0,-1 0 0,-1 0-1,-2 5-70,-7-38-18405,7 2 6874</inkml:trace>
  <inkml:trace contextRef="#ctx0" brushRef="#br0" timeOffset="4846.934">1959 151 12070,'2'1'8705,"3"2"-4143,20 3-2951,-19-5-309,5 3-1324,-1-1 1,1-1-1,-1 1 0,1-1 0,0-1 0,0 0 0,0-1 1,0 0-1,0-1 0,0 0 0,0 0 0,-1-1 0,1-1 1,0 0-1,-1 0 0,0-1 0,0 0 0,0-1 1,0 0-1,-1-1 0,0 0 0,8-6 22,-16 10 21,0 1 1,0-1-1,-1 1 0,1-1 1,0 1-1,-1-1 0,1 0 1,-1 1-1,0-1 0,0 1 1,0-1-1,1 0 1,-1 1-1,-1-1 0,1 0 1,0 1-1,0-1 0,-1 0 1,1 1-1,-1-1 0,1 1 1,-1-1-1,0 0 0,1 1 1,-1 0-1,0-1 0,0 1 1,0 0-1,0-1 0,0 1 1,-1 0-1,1 0 0,0 0 1,0 0-1,-1 0 0,1 0 1,-1 0-1,1 0 0,-1 1 1,1-1-1,-1 0 0,1 1 1,-1 0-1,0-1 0,1 1 1,-1 0-1,0 0 1,1 0-1,-1 0 0,0 0 1,1 0-1,-1 0 0,0 0 1,1 1-1,-1-1 0,1 1 1,-1-1-1,1 1 0,-1 0 1,1-1-1,-1 1 0,1 0 1,-1 0-1,1 0 0,0 0 1,0 0-1,-1 1 0,1-1 1,0 0-1,0 1-21,-3 5 133,0 0 0,1 1 0,0 0 0,0-1 0,1 1 0,0 0 0,0 1 1,0-1-1,1 0 0,1 0 0,0 1 0,0-1 0,0 0 0,1 1 0,0-1 0,1 0 0,0 0 0,0 0 0,0 0 0,1 0 0,1-1 0,-1 1 0,1-1 1,1 2-134,-3-7-16,-1 0 1,1-1-1,0 1 1,0-1-1,-1 1 1,1-1 0,0 1-1,0-1 1,0 0-1,1 0 1,-1 0-1,0 0 1,0-1 0,1 1-1,-1 0 1,0-1-1,0 0 1,1 1 0,-1-1-1,1 0 1,-1 0-1,0-1 1,1 1-1,-1 0 1,0-1 0,1 1-1,0-1 16,29-29-4628,-23 5-663,0 1-4447,-2 5-2630</inkml:trace>
  <inkml:trace contextRef="#ctx0" brushRef="#br0" timeOffset="5034.422">2339 1 12086,'1'3'10437,"2"3"-6349,5 13-2411,3 49 486,-11-55-2138,1-1 0,1 1 0,0 0 0,1-1 0,1 0 0,-1 1 0,2-1-1,0-1 1,5 11-25,-9-22-105,-1 1-1,0 0 1,0-1-1,0 1 1,1-1-1,-1 1 1,0 0-1,1-1 0,-1 1 1,1-1-1,-1 1 1,1-1-1,-1 1 1,0-1-1,1 1 1,0-1-1,-1 0 0,1 1 1,-1-1-1,1 0 1,-1 0-1,1 1 1,0-1-1,-1 0 1,1 0-1,0 0 1,-1 0-1,1 1 0,0-1 1,-1 0-1,1 0 1,0 0-1,-1-1 1,1 1-1,0 0 1,-1 0-1,1 0 0,-1 0 1,1-1-1,0 1 1,-1 0-1,1 0 1,-1-1-1,1 1 1,0-1-1,-1 1 1,1 0-1,-1-1 0,0 1 1,1-1-1,0 0 106,17-36-10820,-13 24 4931,1 1-2678</inkml:trace>
  <inkml:trace contextRef="#ctx0" brushRef="#br0" timeOffset="5456.167">2478 101 8340,'8'-4'9486,"-1"9"-4443,7 30-1708,-13-31-2612,0-1-687,0 1 0,0 0 0,0 0 0,0 0 0,1 0 0,-1-1 0,1 1 1,0-1-1,0 1 0,1-1 0,-1 0 0,1 0 0,-1 0 0,1 0 0,0 0 0,0 0 0,0-1 0,1 0 0,-1 0 0,0 1 0,1-2 0,0 1 1,-1 0-1,1-1 0,0 0 0,0 0 0,1 0-36,-3-3-51,0 0 0,0 0 0,0 0 0,0-1 0,0 1 0,0-1 0,-1 1 1,1-1-1,-1 0 0,0 1 0,0-1 0,0 0 0,0 0 0,0 0 0,0 0 0,-1 0 0,0 0 1,1-3 50,0-3-58,20-77 253,-8 174 3004,19 206-1236,-25-287-3670,-7-42-5863,0 21-2343,1 2-3165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402" units="cm"/>
          <inkml:channel name="Y" type="integer" max="16934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07874" units="1/cm"/>
          <inkml:channelProperty channel="Y" name="resolution" value="1000.2362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8-09T18:12:08.1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14512 13571 580 0,'0'-8'122'0,"0"0"0"0,11 5-103 0,3 2-10 15,11-1-7-15,3 2 0 0,6 2 5 16,3 2 2-16,8 1 5 0,3 2 3 16,9-1 3-16,9-4 2 0,1-1 2 15,4 1-4-15,6-4-2 0,1 2-2 16,4-3-6-16,6 1-1 0,-4 1-2 15,-3-4-3-15,-1 2-1 0,-3 0-2 16,-9-2 0-16,-1 2 2 0,-6-1-2 16,-15 0-2-16,-7 2 3 0,-7 0-1 15,-16 1 3-15,-13-1 1 0,-3 2 2 0,-8 0 1 16,-15 2 3-16,-12-2-2 0,-8 0 0 16,-12 1-1-16,-9 1-2 0,-1-2-1 15,-12 0 0-15,-11-2 2 0,-4 1 2 16,-4-1 2-16,-5 2 4 0,2 0 2 15,3 0 0-15,3-1 2 0,3 1-1 16,7 1-1-16,0 2-1 0,9 1-4 16,8-1 0-16,15 2-2 0,9 3-2 0,17-5-2 15,9 2-2-15,11-2 0 0,5-2 0 16,5-1-4-16,12 0 2 0,12 0-1 16,19-1 2-16,10-1-1 0,17 2 1 15,13-1-3-15,7-3 2 0,4 3 1 16,7-4-1-16,4 5-1 0,3-3-1 15,7 3 1-15,0-2 1 0,-3-3-1 16,-3 4-1-16,-12-2-1 0,-7-2 3 0,-7 0-1 16,-5 3 0-16,-11 1 1 0,-6-1 0 15,-15 1 4-15,-14-1 2 0,-11 0-2 16,-17-1 3-16,-7 2-1 0,-2-3 0 16,-13 3-2-16,-8 2 0 0,-14-2-3 15,-8-1 0-15,-20 2-1 0,-4 0 0 16,-18 2 0-16,-3 3 3 0,-7-4 0 15,2 4 3-15,-6 1 0 0,1 2 2 16,1-1 0-16,-4 1-1 0,3 0-3 0,8 1 0 16,8-1-5-16,1-1-2 0,13 1-6 15,8-3-6-15,4-5-12 0,12-4-23 16,17 0-32-16,17-8-136 0,10-5-158 16,12-12-375-16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160" units="cm"/>
          <inkml:channel name="Y" type="integer" max="6772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8-09T18:17:35.6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16935 12510 0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0:13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 12214,'3'-19'9344,"13"6"-5074,48 9-2421,-61 6-1841,0 0 0,0 1 0,0 0 1,0-1-1,0 1 0,-1 0 0,1 0 0,-1 0 1,0 1-1,0-1 0,0 1 0,0-1 0,-1 1 1,1-1-1,-1 1 0,0 0 0,0 0 0,0 0 1,-1 0-1,1 0 0,-1-1 0,0 1 0,0 0 1,-1 0-1,1 0 0,-1 0 0,0 0 1,1 0-1,-2 0 0,1-1 0,0 1 0,-1-1 1,0 1-1,0-1 0,0 1 0,0-1 0,0 0 1,-1 0-1,-2 2-8,-40 42-126,53-56 281,-4 9-118,0 0-1,0 1 1,0-1-1,0 1 0,0 0 1,0 0-1,0 0 1,0 0-1,0 1 1,-1-1-1,1 1 1,-1 0-1,1 0 1,-1 1-1,1-1 1,-1 1-1,0 0 0,0-1 1,-1 1-1,1 1 1,0-1-1,-1 0 1,0 0-1,0 1 1,0 0-1,0-1 1,-1 1-1,1 0 1,-1 0-1,0 0 0,0 0 1,0 0-1,-1 0 1,1 0-1,-1 0 1,0 0-1,0 0 1,-1 0-1,1 0-36,-2 0 23,0 0 0,0 0 0,0 0 0,-1-1 0,0 1 0,1-1 0,-1 1 0,0-1 0,-1 0 0,1 0 0,-1-1-1,1 1 1,-1-1 0,0 0 0,0 1 0,0-2 0,0 1 0,0 0 0,0-1 0,0 0 0,-1 0 0,1 0 0,0 0 0,-1-1 0,1 0 0,-1 0 0,1 0 0,0 0 0,-1-1-1,-1 0-22,-5-8-4229,23 1-8680,-1 3-73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48:16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11045,'10'23'8723,"-5"19"-5776,-3-23-1451,13 134 2839,-7 79-2491,-8-219-2123,0 17 746,1-34-5436,4-11-7535,-1 7-585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48:17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10 10453,'-13'-2'11546,"-15"24"-8612,20-15-1946,4-3-917,-1 1 0,1-1 0,0 1 0,0 0 0,1 0 0,-1 0 0,1 0 0,0 1 0,1-1 0,-1 1 0,1 0 0,0 0 0,1 0 0,-1 0 0,1 0 0,0 0 0,1 0 0,-1 0 0,1 0 0,1 1 0,-1-1 0,1 0 0,0 0 0,0 0 0,1 0 0,0 0 0,0 0 0,0-1 0,1 1 0,-1-1 0,1 1 0,1-1 0,-1 0 0,1 0 0,0 0 0,0-1-1,0 1 1,2 0-71,0-1-38,-1-1 1,1 1-1,0-1 0,0 0 0,0-1 0,0 0 0,1 0 0,-1 0 0,0-1 0,1 1 0,0-2 0,-1 1 0,1-1 0,-1 0 0,1 0 0,0-1 0,-1 0 0,1 0 0,-1 0 1,1-1-1,-1 0 0,0 0 0,0-1 0,0 0 0,0 0 0,0 0 0,-1-1 0,1 1 0,-1-2 0,0 1 0,0 0 0,0-1 0,-1 0 0,0 0 0,0 0 0,1-3 38,-2 1-7,-1-1 0,-1 0 0,0 0 0,0-1 0,0 1 0,-1 0-1,0 0 1,-1 0 0,0 0 0,0 0 0,-1 0 0,0 0 0,0 0-1,-1 0 1,0 1 0,0-1 0,0 1 0,-1 0 0,-1 0-1,1 0 1,-1 1 0,0-1 0,-1 1 0,1 0 0,-4-2 7,-29-6-649,33 19-3843,4 5-4166,3-4-4601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48:24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60 12550,'20'25'8624,"-6"4"-3638,5 67-1871,-14-53-2262,1-183 175,-6 135-997,0 0 1,0 0 0,1 0 0,0 0 0,0 1-1,1-1 1,-1 0 0,1 1 0,0-1 0,0 1 0,0 0-1,1 0 1,-1 0 0,1 0 0,0 0 0,1 0-1,-1 1 1,0-1 0,1 1 0,0 0 0,0 0 0,0 0-1,0 1 1,0-1 0,0 1 0,1 0 0,-1 1-1,1-1 1,0 1 0,-1-1 0,1 1 0,0 1 0,0-1-1,0 1 1,0 0 0,-1 0 0,1 0 0,0 0-1,0 1 1,1 0-32,77 34-523,-88-32-4608,0-1 1023,2 0-4247,-1 1-5940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48:23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226 70 11861,'-17'-46'11992,"15"44"-11721,-1 0-1,1 0 1,-1 0-1,1 0 1,-1 0-1,0 0 1,0 1-1,0-1 1,0 1 0,0 0-1,0 0 1,0 0-1,-1 0 1,1 1-1,0-1 1,0 1-1,-1 0 1,1 0 0,0 0-1,-3 1-270,2 0 59,0 1 1,0 1-1,1-1 0,-1 0 0,0 1 1,1 0-1,0 0 0,0 0 0,0 0 1,0 0-1,0 1 0,0-1 0,1 1 1,0 0-1,0-1 0,0 1 1,0 0-1,1 0 0,-1 1 0,1-1 1,0 0-1,0 0 0,0 1 0,1-1 1,0 0-1,0 1 0,0-1 0,0 1 1,1-1-1,-1 0 0,1 0 0,1 4-59,-2 7 116,1 58 140,3 0 0,3 0 0,7 16-256,-11-33-1430,-13-70-16941,7 1 6144</inkml:trace>
  <inkml:trace contextRef="#ctx0" brushRef="#br0" timeOffset="328.054">1 360 10981,'9'-6'11180,"17"4"-8191,-22 2-1951,51 5 1324,12-1-3678,-9-16-3014,-33 5-2073,-15 4 1891,6-2-7461</inkml:trace>
  <inkml:trace contextRef="#ctx0" brushRef="#br0" timeOffset="562.373">340 305 10069,'-22'-12'13779,"1"47"-8792,19-27-4887,1 1 1,0 0 0,0 0 0,1 0 0,0-1 0,0 1 0,1 0 0,0 0 0,1 0 0,0-1 0,0 1 0,1-1 0,0 0 0,0 1 0,1-1-1,0 0 1,1-1 0,0 1 0,0-1 0,0 0 0,1 0 0,0-1 0,0 0 0,4 3-101,-4-8-15,0-1 1,1 1-1,-1-1 1,0-1-1,0 1 1,0-1-1,0 0 1,0 0-1,0-1 1,0 0-1,0 0 1,0 0-1,-1-1 1,1 1-1,-1-1 1,1-1-1,-1 1 1,0-1-1,-1 0 1,1 0-1,-1-1 1,1 1-1,-1-1 1,-1 0-1,1 0 1,-1 0-1,0 0 1,0-1-1,0 1 1,-1-1-1,1 0 1,-1-3 14,0 3 13,0 0 0,0 1-1,-1-1 1,0 0 0,-1 0 0,1 0 0,-1 0 0,0 0 0,-1 0 0,1 0-1,-1 0 1,0 0 0,-1 0 0,1 0 0,-1 1 0,0-1 0,-1 1 0,1-1-1,-1 1 1,0 0 0,-1 0 0,1 0 0,-1 0 0,0 1 0,0-1 0,0 1-1,-1 0 1,1 0 0,-6-2-13,9 5-9,0 1 1,0-1-1,0 1 0,0-1 0,0 1 0,0 0 1,0-1-1,0 1 0,0 0 0,0 0 0,0 0 1,-1 0-1,1 0 0,0 0 0,0 0 0,0 0 1,0 0-1,0 0 0,-1 1 0,1-1 0,0 0 0,0 1 1,0-1-1,0 1 0,0 0 0,0-1 0,0 1 1,1 0-1,-1-1 0,0 1 0,0 0 0,0 0 1,1 0-1,-1 0 0,0 0 9,2 10-5313,10 1-7477,-3-6 51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48:20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17 12246,'-22'-10'8585,"-7"5"-3903,26 5-4485,0-1-1,-1 1 1,1 0-1,0 0 1,0 0-1,-1 0 1,1 1-1,0-1 1,0 1-1,-1 0 1,1 0 0,0 0-1,0 1 1,0-1-1,0 1 1,1-1-1,-1 1 1,0 0-1,1 0 1,-1 0-1,1 0 1,-1 1-1,1-1 1,0 1-197,2 0 11,0 1 1,1-1-1,-1 0 0,1 0 1,0 1-1,0-1 1,0 0-1,0 0 0,0 0 1,1 0-1,-1 0 1,1 0-1,0-1 1,0 1-1,0 0 0,0-1 1,0 0-1,1 1 1,-1-1-1,1 0 0,0 0 1,-1 0-1,1-1 1,0 1-1,0-1 0,0 1 1,0-1-1,3 1-11,-1 1 9,7 4 8,-8-6-9,1 0 0,-1 1 0,1 0 0,-1 0 0,0 0 0,0 0 0,0 1 0,0-1 0,-1 1 0,1 0 0,-1 0 0,1 0 0,-1 1 0,0-1 0,0 1 0,-1 0 0,1 0 0,-1 0 0,0 0 0,0 0-1,0 0 1,0 1 0,-1-1 0,0 1 0,0-1 0,0 1 0,0-1 0,-1 1 0,0-1 0,0 5-8,-3-6 47,0-1 0,-1 1-1,1-1 1,-1 1 0,1-1 0,-1 0 0,0-1-1,0 1 1,0-1 0,0 1 0,0-1-1,0 0 1,-1-1 0,1 1 0,0-1-1,-4 0-45,-6 2 61,-58 7-1353,67-14-2893,9-7-8277,-4 11 12138,5-10-13027</inkml:trace>
  <inkml:trace contextRef="#ctx0" brushRef="#br0" timeOffset="406.153">243 154 12198,'30'-1'6634,"35"-2"213,-60 3-6675,-1 0 1,1-1-1,-1 0 1,0 1-1,1-2 1,-1 1-1,0-1 1,1 1-1,-1-1 1,0 0-1,0-1 1,0 1-1,-1-1 1,1 1-1,-1-1 1,1 0-1,-1 0 1,3-4-173,-5 5 9,-1-1 1,1 1 0,0 0-1,-1-1 1,1 1-1,-1-1 1,0 1 0,0-1-1,0 1 1,0-1-1,0 1 1,-1-1 0,1 1-1,-1-1 1,1 1-1,-1 0 1,0-1 0,0 1-1,0 0 1,0-1-1,-1 1 1,1 0 0,-1 0-1,1 0 1,-1 0-1,0 0 1,1 1 0,-1-1-1,0 0 1,0 1-1,0 0 1,0-1 0,-1 1-1,1 0 1,0 0-1,0 0 1,-1 0-1,1 0 1,-1 1 0,1-1-1,-1 1 1,1 0-1,-1 0 1,1-1 0,-1 2-1,1-1 1,-1 0-1,1 0 1,0 1 0,-1-1-1,1 1 1,-1 0-1,1 0 1,0 0 0,-1 0-1,1 0 1,-1 1-10,-2 5 117,0 0 0,0 0 0,0 0 0,1 1 0,0 0 0,1 0 0,0 0 0,0 0 0,1 1 0,0-1 0,0 1 0,1-1 0,0 1 0,0 0 0,1 1-117,0-6 56,0 1 0,0-1 0,0 1 0,1-1-1,-1 1 1,1-1 0,0 0 0,0 0 0,1 1 0,-1-1 0,1 0-1,0 0 1,0 0 0,1 0 0,-1-1 0,1 1 0,0-1-1,-1 1 1,2-1 0,-1 0 0,0 0 0,1 0 0,-1-1 0,1 1-1,0-1 1,-1 0 0,1 0 0,0 0 0,1 0 0,0-1-56,51 3-4787,28-24-10014,-72 14 1643</inkml:trace>
  <inkml:trace contextRef="#ctx0" brushRef="#br0" timeOffset="999.765">577 49 9748,'-1'6'8508,"3"3"-4069,7 25-2786,-6-24-461,40 132 886,-46-154-2019,1 0-1,0 0 1,0 0 0,1 0-1,1 0 1,0-1 0,1 1 0,0 0-1,1 0 1,0 0 0,1 0-1,0 0 1,1 1 0,3-7-59,-4 16-58,0 0 0,-1 0 0,1 1 0,0-1 0,0 1 0,1 0 0,-1 0 0,0 0 0,0 0 0,1 0 0,-1 1 0,0 0 0,0 0 0,1-1 0,-1 2 0,1-1 0,-1 0 0,0 1 0,0 0 0,1-1 0,-1 1 0,0 0 0,0 1 0,0-1 0,0 1 0,1 0 58,25 5-3801,-5-2-4005,-14-1 1933,4-1-3563</inkml:trace>
  <inkml:trace contextRef="#ctx0" brushRef="#br0" timeOffset="1343.434">839 65 9044,'0'0'2823,"1"3"4742,7 14-4835,8 34 1044,-13-40-3484,0 1 1,0-1 0,1 0-1,1-1 1,0 1 0,0-1-1,1 0 1,0 0 0,7 7-291,-9-12 84,-4-3-71,1 0 0,0-1 0,0 1-1,0 0 1,0 0 0,0 0 0,0-1 0,0 1 0,0 0 0,1-1 0,-1 1 0,1-1 0,-1 0 0,1 1 0,0-1 0,-1 0-1,1 0 1,0 0 0,0 0 0,0 0 0,0-1 0,0 1 0,0-1 0,0 1 0,0-1 0,0 0 0,0 1 0,0-1 0,0 0 0,0 0-1,0 0 1,0-1 0,0 1 0,0 0 0,0-1 0,0 0 0,0 1 0,0-1 0,0 0 0,-1 0 0,1 0 0,1 0-13,36-114 312,-6 11-4063,-31 100 2652,4-6-2676,0 5-6153,-3 3-994</inkml:trace>
  <inkml:trace contextRef="#ctx0" brushRef="#br0" timeOffset="1672.087">1186 136 9556,'46'14'6776,"-42"-12"-6465,1-1 1,-1-1-1,0 1 0,1-1 0,-1 1 1,1-1-1,-1 0 0,1-1 1,-1 1-1,1-1 0,-1 0 0,1 0 1,-1-1-1,0 1 0,0-1 1,0 0-1,1 0 0,-2 0 0,1 0 1,0-1-1,0 0 0,-1 0 1,0 0-1,2-2-311,-4 2 42,-1 0 1,0-1-1,0 0 1,0 1-1,-1-1 1,1 1-1,-1 0 1,1-1-1,-1 1 1,0-1-1,-1 1 1,1 0-1,0 0 1,-1-1-1,0 1 1,0 0-1,0 1 1,0-1-1,0 0 1,0 0-1,-1 1 1,0 0-1,1-1 1,-1 1-1,0 0 1,0 0-1,0 1 1,0-1-1,-1 0-42,-1 3 169,0 0-1,0 0 0,1 1 1,-1 0-1,0 0 0,1 0 1,0 0-1,-1 1 0,1-1 1,0 1-1,0 0 0,0 1 1,1-1-1,-1 1 0,1-1 1,0 1-1,0 0 0,0 0 1,0 0-1,1 1 0,0-1 1,-1 1-1,2-1 0,-1 1 1,0 0-1,1 0 1,0-1-1,0 1 0,1 0 1,-1 0-1,1 3-168,-1-3 22,0-1-1,0 0 1,0 1 0,0-1 0,1 0 0,-1 1 0,1-1-1,0 1 1,1-1 0,-1 1 0,1-1 0,0 0-1,0 1 1,0-1 0,0 0 0,1 0 0,0 0-1,0 0 1,0 0 0,0 0 0,1 0 0,-1-1-1,1 1 1,0-1 0,0 0 0,1 1 0,-1-2 0,0 1-1,1 0 1,0-1 0,0 1 0,-1-1 0,1 0-1,1 0 1,-1-1 0,0 1 0,0-1 0,1 0-1,-1 0 1,4 0-22,54-23-5469,-16-28-10837,-34 28 6971</inkml:trace>
  <inkml:trace contextRef="#ctx0" brushRef="#br0" timeOffset="2062.612">1470 69 12374,'13'43'10686,"-5"1"-7089,13 43-2062,-22-87-1525,1-1 0,0 1 1,0-1-1,0 1 0,0-1 1,0 0-1,0 1 0,0-1 1,0 1-1,0-1 0,1 1 1,-1-1-1,0 0 0,0 1 1,0-1-1,1 1 1,-1-1-1,0 1 0,1-1 1,-1 1-1,0-1 0,1 1 1,-1 0-1,0-1 0,1 1 1,-1-1-1,1 1 0,-1 0 1,1-1-1,-1 1 0,1 0 1,-1 0-1,1-1 0,0 1 1,-1 0-1,1 0 0,-1 0 1,1 0-1,-1 0 1,1 0-1,0 0 0,-1 0 1,1 0-1,-1 0 0,1 0 1,-1 0-1,1 0 0,0 0 1,-1 0-1,1 1 0,-1-1 1,1 0-1,-1 0 0,1 1 1,-1-1-1,1 0 0,-1 1 1,1-1-11,-1-7 86,0-6-9,0 0 1,1 1-1,0-1 0,1 0 1,0 0-1,1 1 0,0-1 1,1 1-1,1 0 0,0 0 0,0 1 1,1-1-1,1 1 0,5-7-77,-10 16-11,1 1 0,0-1 0,0 0 0,0 1 0,0 0 0,0 0 0,0 0-1,0 0 1,0 0 0,0 0 0,0 1 0,1 0 0,-1 0 0,0 0 0,0 0-1,1 0 1,-1 0 0,0 1 0,0 0 0,0-1 0,0 1 0,1 0 0,1 2 11,28 9-7760,-20-7 526,-2-1-7461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48:17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94 10245,'-22'-13'9159,"-5"10"-4614,23 3-4311,0 0 0,0 1 0,0 0 0,-1 0 0,1 0-1,0 0 1,0 1 0,1-1 0,-1 1 0,0 0 0,0 0 0,1 1-1,-1-1 1,1 1 0,0 0 0,0-1 0,-3 4-234,2 1 80,-1 0 0,1-1 0,0 2 1,1-1-1,-1 0 0,1 1 0,1-1 0,0 1 1,0 0-1,0 0 0,1 0 0,0 0 0,1 0 0,0 0 1,0 0-1,0 0 0,1 0 0,0 0 0,1 0 1,0 0-1,0 0 0,1-1 0,0 1 0,0-1 1,1 0-1,0 0 0,0 0 0,0 0 0,1-1 1,0 1-1,1-1 0,-1 0 0,1-1 0,4 4-80,-8-8-60,1 0 0,0 0 0,-1-1 0,1 1 0,-1 0-1,1-1 1,0 0 0,-1 1 0,1-1 0,0 0 0,0 0 0,-1-1-1,1 1 1,0-1 0,-1 1 0,1-1 0,-1 0 0,1 0-1,-1 0 1,1 0 0,-1 0 0,2-1 60,13-10-5294,-1-2-6494,-9 7-442</inkml:trace>
  <inkml:trace contextRef="#ctx0" brushRef="#br0" timeOffset="515.502">333 105 12134,'21'-14'8330,"2"14"-4108,35 42-1992,-9 62-1962,-21-31-314,-61-127-2889,27 48 3047,1 1 0,-1 0 0,0 0 1,-1 1-1,1 0 0,-1 0 0,1 0 0,-1 1 0,0 0 0,-1 0 1,1 1-1,0 0 0,-1 0 0,1 1 0,-1 0 0,-6 0-112,10 1 142,0-1-1,0 2 0,1-1 1,-1 0-1,0 1 0,0-1 1,1 1-1,-1 0 0,1 1 1,-1-1-1,1 0 1,-1 1-1,1 0 0,0 0 1,0 0-1,-1 0 0,2 1 1,-1-1-1,0 1 0,0-1 1,1 1-1,0 0 0,-1 0 1,1 0-1,0 0 1,0 1-1,1-1 0,-1 1 1,1-1-1,0 1 0,0-1 1,0 1-1,0 0 0,0 2-141,0-3 44,1 0 0,0-1-1,0 1 1,0 0-1,0-1 1,0 1 0,1 0-1,-1-1 1,1 1-1,-1 0 1,1-1-1,0 1 1,0-1 0,0 1-1,0-1 1,1 0-1,-1 1 1,1-1-1,-1 0 1,1 0 0,0 0-1,0 0 1,0 0-1,0 0 1,0-1 0,0 1-1,1-1 1,-1 1-1,0-1 1,1 0-1,-1 0 1,1 0 0,-1 0-1,3 0-43,1 1-32,1-1 0,-1 0-1,1 0 1,-1 0 0,1-1-1,0 0 1,-1 0 0,1 0-1,-1-1 1,1 0 0,-1-1 0,1 1-1,4-3 33,44-20-5807,-18 5-7482,-16 6 536</inkml:trace>
  <inkml:trace contextRef="#ctx0" brushRef="#br0" timeOffset="890.421">680 0 11653,'2'46'7951,"3"-1"-3473,21 88-2410,-12-65-1515,-12-62-1456,0 15 592,-6-18-4535,-3-3-5224,4-1-487</inkml:trace>
  <inkml:trace contextRef="#ctx0" brushRef="#br0" timeOffset="1141.929">626 210 12438,'8'-2'9900,"1"-2"-5950,9-4-1574,30 7-711,-27 1-1654,-1-2-3481,7-4-10263,-20 2 612</inkml:trace>
  <inkml:trace contextRef="#ctx0" brushRef="#br0" timeOffset="1345.487">889 187 12854,'2'8'3538,"1"1"207,0 1-1584,-1 3-464,1 0-400,-2 3-337,2-2-272,-2-1-255,0-1-145,1 0-160,-1-3-304,1-2-257,-2 0-447,1-3-737,0-2-464,0-1-1952,-1-1-2579,2-1-5329</inkml:trace>
  <inkml:trace contextRef="#ctx0" brushRef="#br0" timeOffset="1346.487">898 25 10117,'5'1'2273,"-1"2"48,1 1-1665,-1 1-2625,1 0-2081,1 0-5282</inkml:trace>
  <inkml:trace contextRef="#ctx0" brushRef="#br0" timeOffset="1774.071">1009 180 12438,'16'55'8898,"12"27"-4465,-28-82-4429,0 0 1,0-1-1,0 1 1,1 0-1,-1 0 0,0-1 1,1 1-1,-1 0 0,0 0 1,0 0-1,1 0 0,-1-1 1,0 1-1,1 0 0,-1 0 1,0 0-1,1 0 0,-1 0 1,0 0-1,1 0 0,-1 0 1,0 0-1,1 0 1,-1 0-1,0 0 0,1 0 1,-1 0-1,0 0 0,1 0 1,-1 1-1,0-1 0,1 0 1,-1 0-1,0 0 0,0 0 1,1 1-1,-1-1 0,0 0 1,0 0-1,1 0 0,-1 1 1,0-1-1,0 0 1,0 1-1,1-1 0,-1 0 1,0 0-1,0 1 0,0-1 1,0 0-1,0 1 0,0-1 1,0 0-1,1 1 0,-1-1 1,0 0-1,0 1 0,0-1 1,0 0-1,-1 1 0,1-1-4,2-34 375,-1 19-137,0 1-81,0-1-133,1 0 1,0 0-1,1 0 0,0 1 1,1-1-1,1 1 1,0 0-1,4-6-24,-8 19-8,0 0 1,0 0-1,0 0 0,0-1 0,0 1 1,0 0-1,1 0 0,-1 1 0,0-1 1,1 0-1,-1 0 0,0 1 0,1-1 1,-1 0-1,1 1 0,-1 0 0,1-1 1,-1 1-1,1 0 0,0 0 0,-1 0 1,1 0-1,-1 0 0,1 0 0,-1 0 1,1 0-1,-1 1 0,1-1 0,-1 1 1,1-1-1,-1 1 0,1-1 0,-1 1 1,1 0-1,-1 0 0,0 0 0,0 0 1,1 0-1,-1 0 0,0 0 1,0 0 7,45 50 346,7 114 73,-37-152-3569,-10-13-1499,2-2-4074,-2 0-2186</inkml:trace>
  <inkml:trace contextRef="#ctx0" brushRef="#br0" timeOffset="2275.435">1545 130 12950,'-25'-7'9474,"0"8"-4364,20 0-4985,0 0 0,0 1-1,1 0 1,-1 0 0,0 0 0,1 1-1,-1-1 1,1 1 0,0 0-1,0 0 1,0 1 0,0-1 0,1 1-1,-1 0 1,1 0 0,0 0-1,0 0 1,0 1 0,1-1-1,0 1 1,-1 0 0,1 0-125,1-2 11,0 0 0,-1 0-1,1 0 1,0 0 0,1 0 0,-1 0 0,0 0-1,1 1 1,0-1 0,0 0 0,0 0 0,0 1 0,0-1-1,1 0 1,-1 0 0,1 0 0,0 0 0,0 0 0,0 0-1,0 0 1,1 0 0,-1 0 0,1 0 0,0-1 0,0 1-1,0 0 1,0-1 0,0 0 0,0 1 0,1-1 0,-1 0-1,1 0 1,-1-1 0,1 1-11,1 0-126,0 0 1,1-1-1,-1 1 0,0-1 1,0 0-1,1-1 0,-1 1 0,1-1 1,-1 1-1,0-1 0,1-1 1,-1 1-1,1-1 0,-1 1 1,0-1-1,0-1 0,1 1 1,-1 0-1,0-1 0,0 0 0,0 0 1,0 0-1,-1-1 0,1 1 1,-1-1-1,1 0 0,-1 0 1,0 0-1,0 0 0,0 0 1,0-1-1,-1 0 0,1 1 0,-1-1 1,0 0-1,0 0 0,-1 0 1,1 0-1,-1-1 0,0 1 1,0 0-1,0-1 0,0 1 1,-1-2 124,-1-50 1474,2 82 704,11 23-1545,-1 0 1,-3 1-1,-1 0 0,-3 0 1,-2 25-633,-1-72 16,-1 0 1,1-1 0,-1 1 0,1 0 0,-1-1-1,0 1 1,0 0 0,0-1 0,0 1 0,-1-1 0,1 1-1,-1 0 1,0-1 0,1 1 0,-1-1 0,0 1-1,0-1 1,-1 1 0,1-1 0,-1 0 0,1 0-1,-1 0 1,1 0 0,-1 0 0,0 0 0,0 0-1,0 0 1,0-1 0,-1 1 0,1-1 0,0 1-1,0-1 1,-1 0 0,1 0 0,-1 0 0,1 0 0,-1-1-1,0 1 1,1-1 0,-1 1 0,0-1 0,1 0-1,-1 0 1,0 0 0,1 0 0,-1-1 0,0 1-1,1-1 1,-1 0 0,0 0-17,-16-16-3633,18 16 3275,1 1 1,-1-1 0,1 0 0,0 0 0,-1 0 0,1 0 0,0 1 0,0-1 0,0 0 0,0 0 0,0 0 0,0 0 0,0 0-1,0 0 1,0 0 0,0 0 0,0 0 0,0 1 0,1-1 0,-1 0 0,0 0 0,1 0 0,-1 0 0,1 1 0,-1-1-1,1 0 1,-1 0 0,1 1 0,-1-1 0,1 0 0,0 1 0,-1-1 0,1 0 0,0 1 0,0-1 0,-1 1 0,1 0-1,0-1 358,6-3-15548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52:32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2959 8014 8372,'-6'-27'11079,"-29"5"-6623,-10 30-2458,-50 6-725,-79 17-419,154-30-816,-12-1-19,1 1 1,0 2 0,0 1 0,1 2 0,-1 0 0,-9 6-20,-235 61-3,230-59 12,0 3-1,2 1 1,0 2 0,-22 16-9,47-27-11,3 2 15,0 0 0,1 0-1,1 2 1,0 0 0,0 0-1,1 1 1,1 0 0,1 1-1,0 0 1,-4 10-4,-14 17-21,-63 137 69,30 7 38,56-163-67,1 1 0,1 0 1,1 0-1,1 1 0,2-1 0,0 4-19,0 46 122,-2-50-54,2 0 0,0 0 0,1 0 0,2 0 0,0 0 0,2-1 0,1 0 0,0 0-1,2 0 1,0-1 0,2 0 0,0-1 0,8 10-68,13 19 100,-19-29-27,0-1 0,1 0-1,1 0 1,1-2 0,1 0-1,10 9-72,-18-20 21,11 11 14,2 0 0,0-2-1,1 0 1,0-2 0,1 0 0,1-2 0,19 7-35,-7-5 27,2-2 0,0-1 0,0-2 0,0-2 0,1-1 0,3-3-27,187 25 334,69-36-292,-134 0 41,-49 26-110,-93-19 31,0-1 0,0-1-1,0-1 1,0-1-1,-1-1 1,16-6-4,83-2 179,-31 9 146,58-55-168,3 5-36,-129 47-106,0-2 1,0 0-1,-1-2 1,-1 0 0,0-1-1,-1-1 1,0-1 0,-1-1-1,-1 0 1,0-1-1,-1-1 1,-1-1 0,-1 0-1,0-2-15,82-88 102,-67 61-26,-2-2 1,-2-1-1,-3-1 1,-2-1-1,-2 0 1,-2-2-1,-3 0 0,-2-1 1,-1-18-77,-11 43 8,-2 0-1,-1 0 1,-1 1-1,-2 0 1,-1 0 0,-1 0-1,-1 1 1,-2 0 0,-1 1-1,-14-22-7,-2-11 4,24 52-4,0 0 0,-1 0 0,-1 1 0,1 0 0,-1 0 0,0 0 0,-1 1 0,0 0 0,0 1 0,0 0 0,-1 0 0,0 0 0,0 1 0,-1 1 0,-1-1 0,-28-17 0,-27-22 0,46 30 0,-1 0 0,0 2 0,0 0 0,-1 1 0,-1 1 0,-5-1 0,-325-72-3,167 47-925,41 11-5320,106 11-1459,26 9 2885,-13-4-8221</inkml:trace>
  <inkml:trace contextRef="#ctx0" brushRef="#br0" timeOffset="-219147.214">8005 77 7555,'-15'-39'12227,"-22"18"-7570,-55 10-3161,78 11-491,-233 2 724,118-5-1459,106 0-246,0 2 0,-1 0-1,0 2 1,1 1-1,0 0 1,-1 2-1,1 0 1,-7 4-24,-205 77-11,224-80 16,1 0-1,-1 1 1,1 1-1,0 0 0,1 0 1,0 1-1,0 0 1,1 0-1,-1 1 0,-1 4-4,-23 21-4,9-7 22,0 1-1,2 1 0,1 0 1,-17 33-18,-78 235 40,0 11 130,98-239-31,3 1 0,4 1-1,2 0 1,3 1 0,4 28-139,1-78 13,4 17 11,1 1-1,2-1 0,2 0 0,1-1 0,2 0 0,2 0 0,2-1 0,1-1 1,2 1-24,8 21 88,3-2 0,2 0 0,3-2 0,36 43-88,-45-69 40,1-2 0,2-1-1,0-2 1,28 18-40,-25-18 22,-4-6 2,0-1 0,2-2 0,0-1 0,0-1 0,1-2 0,0 0 0,1-2 0,0-2 0,26 3-24,304 25 32,-346-32-28,50 10 24,-1-4 1,1-2 0,0-3-1,1-3 1,27-4-29,331-60 136,-117-54-27,-279 107-99,-1-2 0,-1 0 0,0-2 0,0-1-1,-2-1 1,0-1 0,-1-1 0,-1-1-1,17-19-9,64-52 91,-92 85-85,-1 0 0,1-1 1,-1 0-1,-1-1 0,1 0 0,-2-1 0,1 0 0,-1 0 0,0-1 1,3-5-7,94-217 56,-68 137-46,-30 72 13,-1 0 0,-1-1 0,-1 0-1,-1 0 1,-1 0 0,-1 0 0,-1 0-1,-1 0 1,-2 0 0,0 0 0,-1 0 0,-2 1-1,-4-12-22,3 2 25,-3-13 26,-1 0-1,-2 1 1,-3 0-1,-1 1 1,-4-3-51,10 25 38,2 3-18,0 1 1,-1 0 0,-1 1-1,0 0 1,-2 1-1,0 0 1,0 1 0,-11-8-21,-82-86 74,90 91-66,0 0-1,-1 0 1,-1 2-1,0 0 1,-1 1-1,-1 1 1,0 1-1,-1 0 1,0 2-1,-1 1 1,-13-5-8,-72-35 0,73 33 0,-1 0 0,-1 3 0,0 1 0,0 1 0,-7 1 0,-293-71-216,329 81-180,0 0 1,-1 0-1,1 1 1,0 0-1,0 0 1,0 1-1,0-1 0,0 2 1,0-1-1,0 1 1,0 0-1,0 0 1,0 1-1,1 0 1,-1 0 395,-7 4-6065,8-5-319,-4 3-7769</inkml:trace>
  <inkml:trace contextRef="#ctx0" brushRef="#br0" timeOffset="-204526.676">6618 2224 6595,'2'-2'9645,"-14"10"-5790,-78 28-601,-7 26-2080,1-20-373,56-12-529,-2-3 1,0-1 0,-2-1-1,0-3 1,-27 8-273,-90 23 77,112-38 17,2 2 0,0 1 0,1 3 0,1 2-94,-212 92 110,50-24 106,-10 29 32,5-24-40,6 10-18,-93 35-161,117-52-8,50 6 166,32-41-139,-42-2 13,-27 13 278,59 7-131,-73 38-205,31-55 162,64-10-143,66-32-15,-36 34 15,53-38 7,-1-1 1,0-1-1,0 1 0,-1-1 1,0 0-1,0 0 0,-1-1 1,1 0-1,-1 0 1,-1-1-1,1 0 0,-10 3-29,-96 41 214,-4 14-4,87-47-1069,56-27-9049,-14 9 2507,3-1-4415</inkml:trace>
  <inkml:trace contextRef="#ctx0" brushRef="#br0" timeOffset="-203802.892">2600 4055 6147,'17'-9'10597,"-35"25"-5182,-75 101-1754,4 13-1580,156-114-990,93 43-277,-137-47-1348,-22-12-152,21-6-17050,-14 0 6902</inkml:trace>
  <inkml:trace contextRef="#ctx0" brushRef="#br0" timeOffset="-2381.913">1652 4266 7123,'4'-27'9113,"-4"26"-9009,0 0 0,0 0-1,0 1 1,0-1 0,-1 0 0,1 0-1,0 0 1,0 0 0,-1 1 0,1-1-1,-1 0 1,1 0 0,0 1 0,-1-1-1,1 0 1,-1 1 0,0-1 0,1 0 0,-1 1-1,1-1 1,-1 1 0,0-1 0,0 1-1,1 0 1,-1-1 0,0 1 0,0-1-1,1 1 1,-1 0 0,0 0 0,0 0-1,0-1 1,0 1 0,1 0 0,-1 0-1,0 0 1,0 0 0,0 0 0,0 0-1,1 1 1,-1-1 0,0 0 0,0 0-1,0 1-102,-135 3 3784,112-3-3587,0 1-1,0 1 1,1 1-1,-1 1 0,1 2 1,0 0-1,-10 5-197,-124 29 486,137-35-444,-1 1 1,1 1-1,1 0 1,0 2-1,0 0 0,1 1 1,-8 7-43,1-2 36,-36 19-22,41-25 0,0 1 0,1 0 0,1 2 1,0 0-1,0 1 0,-10 13-14,-125 133 251,131-127-172,2 1-1,1 0 1,2 2 0,1 0 0,3 1 0,0 1 0,3 0 0,1 0-1,-1 18-78,6-8 55,2 0-1,3 0 0,1 1 0,3-1 0,2-1 0,2 1 0,10 28-54,-19-76 1,2 21 29,1 0 1,1-1 0,1 0 0,1 0-1,1 0 1,1-1 0,0 0 0,1 0-1,1-1 1,1 0 0,1-1-1,0 0 1,1-1 0,1 0 0,1-1-1,0-1 1,5 4-31,19 8 36,73 34 158,-23-38-56,0-3 0,1-4 0,1-4 0,91-1-138,103 8 104,-37-34-45,35 2-14,-259 13-48,-1-2 1,0 0-1,0-2 0,0 0 1,-1-2-1,0 0 0,0-2 1,-1 0-1,2-2 3,115-30 12,-38 17 27,-91 21-51,76-42 2,33-87-8,-57 38 63,37-85-58,-83 140 46,-1 0 0,-2-1 0,-2 0 0,-1-1 0,-2 0 1,-2-1-1,-1-37-33,-5 53 33,-1 0 0,-1 0-1,-2 0 1,0 0 0,-2 1 0,-8-21-33,3 13 28,9 22-18,0 1-1,-1-1 0,0 1 1,0 1-1,-2-1 1,1 1-1,-1-1 1,0 2-1,-1-1 1,-5-5-10,-56-66 141,48 55-115,-2 1 0,-1 0 0,0 2 0,-2 0 0,-1 2 0,0 1 0,-26-14-26,-102-23 130,2 8 25,-47 9-32,48 36-45,-65-11-79,85-36-2619,108 50-1164,10 12-6841,4-3-3448</inkml:trace>
  <inkml:trace contextRef="#ctx0" brushRef="#br0" timeOffset="2659.277">1556 11896 8164,'1'3'7362,"0"4"-2615,-36-12-1238,-177-11-500,42 18-2668,-70 10-34,-23 16 45,72 22 171,52 8-443,24 61 30,94-88-89,1 0 0,1 2 0,2 0 0,1 1 0,2 0 0,1 2 0,2-1 0,1 2-21,-5 14 182,3 1 0,3 0 0,1 1 0,1 42-182,7-64 27,1 0-1,2 0 0,2 0 1,0 0-1,2-1 1,2 0-1,0-1 1,2 0-1,1 0 0,2-1 1,1 1-27,-3-4 40,1-1-1,0-1 1,2 0-1,1 0 1,1-2 0,0 0-1,17 15-39,23 9 212,2-3 1,1-2-1,3-2 0,44 18-212,-88-45 43,1-1 0,0-1 0,0 0 0,1-2 0,0 0 0,0-2 0,13 2-43,222 17 251,-84 10 8,-152-29-244,0-1 0,1-1-1,0 0 1,-1-2 0,1 0 0,0-1 0,0-2 0,-1 0 0,19-4-15,-15 3 29,147-28 155,-14-1 146,-2-27-143,-116 37-226,1 1 58,-1-2-1,-1-2 0,-1-1 1,26-26-19,-46 36-1,90-109-27,-3-22 22,-91 123 4,0 0-1,-2-1 0,0 0 1,-2-1-1,-1 0 0,-1 0 1,-1-1-1,-1 0 1,-1-4 2,0 9-1,0-12 6,0 0 0,-3 0 0,0 0 0,-3 0 0,0 0 0,-3 0 0,-1-2-5,-42-117 120,-47 15-149,82 119 27,-1-1 1,0 2 0,-2 0-1,0 1 1,-1 0 0,-15-11 1,-11-10-7,31 26 18,-1 0 0,0 0 0,-1 2 1,0 0-1,-1 0 0,0 1 0,-1 1 0,-2 0-11,-252-86-221,132 37-3170,105 43-1737,0 0-4367,7 4-4922</inkml:trace>
  <inkml:trace contextRef="#ctx0" brushRef="#br0" timeOffset="3395.776">2280 9780 7668,'-3'13'9809,"-4"8"-6353,-1-1-2371,-55 145 2888,-10 57-2341,36-131-1188,-34 56-63,-64 95 206,62-68-16,42-58-409,-26 25 20,36-94-90,2 1 1,2 1 0,2 0 0,-4 30-93,-29 18 143,23-59-49,-39 84 223,1-13-210,40-64-2423,14-58-14697,8 5 5376</inkml:trace>
  <inkml:trace contextRef="#ctx0" brushRef="#br0" timeOffset="3786.32">1341 11582 7892,'0'2'8352,"-1"4"-3713,-5 29-1164,-11 173-367,16-206-3083,0 0-1,0 0 1,1 1-1,-1-1 1,1 0 0,-1 0-1,1 1 1,0-1 0,0 0-1,0 1 1,0-1 0,0 0-1,0 1 1,1-1-1,-1 0 1,1 0 0,0 1-1,0-1 1,0 0 0,0 0-1,0 0 1,0 0 0,0 0-1,1 0 1,-1 0-1,1-1 1,-1 1 0,1 0-1,0-1 1,-1 1 0,1-1-1,0 0 1,0 1 0,0-1-1,0 0 1,0 0-1,0 0 1,1-1 0,-1 1-1,0-1 1,0 1 0,1-1-1,-1 1 1,0-1 0,1 0-1,-1 0 1,1 0-25,155-74 1216,-31 11-1909,-124 62 355,7-2-3601,4-2-6615,-2-1-3746</inkml:trace>
  <inkml:trace contextRef="#ctx0" brushRef="#br0" timeOffset="5156.283">1742 6180 4226,'-4'-11'1208,"0"0"0,1 0 0,0 0 0,1 0 0,1-1 0,0 1 0,0-1 0,1 1 1,0-1-1,1 1 0,2-7-1208,1 4 4870,2 32-392,-2-4-4425,90 247 1954,-15-17-1583,9-33-264,6 42 69,33 87-58,-81-190-147,12 63-59,-40-148 31,-18-58 19,1 0 1,1 0-1,-1 0 0,1 0 0,0 0 1,1 0-1,0 0 0,0-1 0,0 1 1,1-1-1,0 0 0,0 1-15,46 95 272,-86-144-6944,20 28-941,8 7-445,3 3 70</inkml:trace>
  <inkml:trace contextRef="#ctx0" brushRef="#br0" timeOffset="5421.86">2288 7889 7123,'2'-2'10375,"4"4"-4762,33 20-1813,81 73-414,-118-95-3377,0 0 1,0 0-1,0 0 1,0 0 0,0 0-1,0-1 1,0 1 0,0-1-1,0 0 1,0 0 0,0 1-1,0-1 1,0 0-1,0 0 1,0-1 0,-1 1-1,1 0 1,-1-1 0,1 1-1,-1-1 1,1 1 0,-1-1-1,0 0 1,0 1-1,1-1 1,-1 0 0,-1 0-1,1 0 1,0 0 0,0 0-1,-1 0 1,1 0 0,-1 0-1,0 0 1,1 0-1,-1 0 1,0-1 0,0 1-1,0 0 1,-1 0 0,1 0-1,-1 0 1,1 0 0,-1 0-1,1 0 1,-2-1-10,4-12 15,4-32-787,14-86-183,-8 90-4048,3-1-4890,-3 15-4223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52:59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69 128 8740,'-15'-1'9204,"0"8"-4839,-13 34-1593,26-37-2736,0 0 0,1 0 1,-1 0-1,1 0 0,0 1 1,1-1-1,-1 0 0,1 0 1,-1 1-1,2-1 0,-1 0 0,0 1 1,1-1-1,-1 0 0,1 0 1,0 0-1,1 1 0,-1-1 1,1 0-1,0-1 0,0 1 1,0 0-1,0 0 0,1-1 0,-1 0 1,1 1-1,0-1 0,0 0 1,0 0-1,1 0 0,-1-1 1,0 1-1,1-1 0,0 0 1,0 0-1,0 0 0,-1 0 0,2-1 1,-1 0-1,0 0 0,0 0 1,0 0-1,0 0 0,1-1 1,-1 0-1,2 0-36,-2 0 8,1 0 1,-1-1-1,1 1 0,-1-1 1,1 0-1,-1-1 0,0 1 1,1-1-1,-1 1 1,0-1-1,0-1 0,0 1 1,-1 0-1,1-1 0,0 0 1,-1 0-1,0 0 1,0 0-1,0-1 0,0 1 1,0-1-1,0 1 0,-1-1 1,0 0-1,0 0 1,0 0-1,0-1 0,-1 1 1,0 0-1,1-1 0,-2 1 1,1-1-1,0 1 0,-1-1 1,0 1-1,0-1 1,0 1-1,-1-1 0,1 1 1,-1-1-1,0 1 0,-1 0 1,1-1-1,-1 1 1,1 0-1,-1 0 0,0 0 1,-1 0-1,1 0 0,-1 1 1,0-1-9,1 1-36,0 0 1,0 0-1,-1 0 0,1 0 1,-1 1-1,0-1 1,0 1-1,0 0 0,0 0 1,0 0-1,0 0 1,0 0-1,-1 1 0,1-1 1,-1 1-1,1 0 1,-1 0-1,1 0 0,-1 1 1,0-1-1,1 1 1,-1 0-1,0 0 0,0 0 1,1 0-1,-1 1 1,0 0-1,1-1 0,-1 1 36,0 6-3337,11 1-8954,1-5 1790</inkml:trace>
  <inkml:trace contextRef="#ctx0" brushRef="#br0" timeOffset="379.407">425 23 10629,'-20'-15'7230,"-2"8"-3422,20 7-3660,-1 0-1,1-1 1,-1 1 0,1 1-1,0-1 1,-1 0 0,1 1-1,0-1 1,-1 1 0,1-1-1,0 1 1,-1 0 0,1 0-1,0 0 1,0 1 0,0-1 0,0 0-1,0 1 1,0-1 0,1 1-1,-1 0 1,0-1 0,1 1-1,-1 0 1,1 0 0,0 0-1,-2 2-147,-1 7 253,-1 0 0,2 0-1,0 1 1,0-1-1,1 1 1,0-1-1,1 1 1,0 0 0,1 0-1,0-1 1,1 1-1,1 0 1,-1-1-1,2 1 1,0-1 0,3 8-253,5 40 182,-15-35-2455,-3-22-2813,-4-1-4648,5-1-3035</inkml:trace>
  <inkml:trace contextRef="#ctx0" brushRef="#br0" timeOffset="630.804">265 227 12294,'3'0'3425,"1"-2"209,3 1-1153,2 0-976,3-1-481,0 2 17,0 0-225,1 0-304,1 1-208,-2-1-304,1 0-400,0 0-800,0 0-2658,1-3-3105,0-2-7636</inkml:trace>
  <inkml:trace contextRef="#ctx0" brushRef="#br0" timeOffset="865.129">531 67 14070,'2'65'12071,"5"30"-8930,1 1-3570,-9-92-2389,0-4-1944,0-1-3452,0-1-4829</inkml:trace>
  <inkml:trace contextRef="#ctx0" brushRef="#br0" timeOffset="1068.231">470 237 14903,'2'1'8828,"4"0"-4357,18-2-3682,-18 1 316,14 2-645,-5 1 250,-5-3-3289,-2-2-2890,0-2-4076,-2 0-4112</inkml:trace>
  <inkml:trace contextRef="#ctx0" brushRef="#br0" timeOffset="1340.65">663 229 11717,'19'1'7299,"2"-2"-3350,-15 1-3860,-1-1 0,1 0 0,-1 0-1,0 0 1,0 0 0,1-1 0,-1 0 0,0 0 0,0-1-1,0 1 1,-1-1 0,1 0 0,-1 0 0,0-1 0,1 1-1,-1-1 1,1-2-89,-4 4 12,0 0-1,-1 0 0,1 1 1,-1-1-1,1 0 1,-1 0-1,0 0 0,0 0 1,0 0-1,0 0 1,0 1-1,0-1 0,-1 0 1,1 0-1,0 0 1,-1 0-1,0 1 0,1-1 1,-1 0-1,0 0 1,0 1-1,0-1 0,0 1 1,0-1-1,0 1 1,-1-1-1,1 1 0,0 0 1,-1-1-1,1 1 1,-1 0-1,1 0 0,-1 0 1,0 0-1,1 0 1,-1 1-1,0-1 0,0 0 1,1 1-1,-1 0 1,0-1-1,0 1 0,0 0 1,0 0-1,0 0 1,0 0-1,1 0 0,-1 0 1,0 0-1,0 1 1,0-1-1,0 1 0,1-1 1,-1 1-1,-1 0-11,-2 2 205,1 0-1,-1 0 1,1 1-1,0-1 1,0 1-1,0 0 1,0 0-1,1 0 0,0 1 1,0-1-1,0 1 1,0-1-1,1 1 1,-1 0-1,1 0 1,0 0-1,1 1 1,-1-1-1,1 0 1,0 1-1,1-1 1,-1 1-1,1-1 1,0 0-1,1 1 1,-1-1-1,1 1 1,0-1-1,0 0 1,0 1-1,2 1-204,-2-5 13,0 1-1,0-1 1,0 1-1,1-1 1,-1 1-1,1-1 1,0 0-1,-1 1 1,1-1 0,0 0-1,1 0 1,-1 0-1,0-1 1,0 1-1,1-1 1,-1 1-1,1-1 1,-1 0 0,1 1-1,0-1 1,-1-1-1,1 1 1,0 0-1,0-1 1,0 1-1,-1-1 1,1 0 0,0 0-1,0 0 1,0 0-1,0-1 1,-1 1-1,1-1 1,2 0-13,27-13-4965,-7-9-7291,-16 11-2375</inkml:trace>
  <inkml:trace contextRef="#ctx0" brushRef="#br0" timeOffset="1746.805">900 149 12262,'20'47'10973,"-5"26"-7218,-3-16-2599,10-138-745,23 0-283,-44 80-106,0 1 0,-1-1 0,1 0 0,0 1 0,-1 0 0,1-1 0,0 1 0,0 0 0,0-1 0,-1 1-1,1 0 1,0 0 0,0-1 0,0 1 0,0 0 0,0 0 0,0 0 0,-1 0 0,1 0 0,0 0 0,0 1 0,0-1 0,0 0 0,0 0 0,-1 1 0,1-1 0,0 0-1,0 1 1,-1-1 0,1 1 0,0-1 0,0 1 0,-1-1 0,1 1 0,-1 0 0,1-1 0,0 1 0,-1 0 0,1-1 0,-1 1 0,1 0 0,-1 0 0,0-1 0,1 1-1,-1 0 1,0 0 0,0 0 0,1 0 0,-1-1 0,0 2-22,15 44 803,-13-36-859,0-3-14,-1-1 0,1 1 0,-1-1 0,0 1 0,-1-1 0,1 1 0,-1 0 0,-1-1 0,1 1 0,-1 0 0,-1-1 0,1 1 0,-1-1 1,-1 5 69,2-11-878,-1 3-554,1-3-2790,0 0-4304,0 0-5950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52:56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6 10757,'-2'-6'8406,"-4"10"-4582,-16 23-1661,10-11-1892,2 0 0,0 1 1,1 0-1,0 1 0,1 0 0,2 0 0,0 1 0,0 0 0,2 0 0,0 0 1,2 0-1,0 1 0,1-1 0,1 1 0,0-1 0,3 15-271,-1-25 15,1 1 1,0-2-1,0 1 0,0 0 0,1 0 1,0-1-1,1 0 0,0 0 0,0 0 0,1-1 1,0 0-1,0 0 0,1 0 0,0-1 1,0 0-1,0 0 0,1 0 0,0-1 1,0-1-1,0 1 0,0-1 0,1-1 0,0 1 1,1-1-16,36 23 645,-48-27-338,-11-2-1899,12-10-7047,3 7 670,2-1-4621</inkml:trace>
  <inkml:trace contextRef="#ctx0" brushRef="#br0" timeOffset="374.909">358 126 9252,'2'6'9597,"0"22"-6391,1 87 1757,18 58-3301,-17-155-526,-4-15-5246,0-6-9009,-1 0 548</inkml:trace>
  <inkml:trace contextRef="#ctx0" brushRef="#br0" timeOffset="640.476">277 337 13382,'1'1'7359,"3"-2"-3359,22-7-1288,78-21-2336,-89 21-3538,-7 0-7688,-3 2-2951</inkml:trace>
  <inkml:trace contextRef="#ctx0" brushRef="#br0" timeOffset="955.856">494 153 12342,'0'40'7888,"1"0"-3640,12 145-1559,-1-142-1958,2-76-552,-7 7-169,-6 17-74,1 0-1,1 0 1,-1 0 0,1 0 0,1 1 0,0-1-1,0 1 1,1 0 0,0 0 0,0 1 0,4-5 64,-9 12-2,1-1 1,0 1 0,-1-1 0,1 1 0,0-1 0,-1 1 0,1 0 0,0 0 0,0-1 0,-1 1 0,1 0 0,0 0 0,0 0 0,0 0 0,-1-1 0,1 1 0,0 1-1,0-1 1,-1 0 0,1 0 0,0 0 0,0 0 0,0 0 0,-1 1 0,1-1 0,0 0 0,-1 1 0,1-1 0,0 0 0,-1 1 0,1-1 0,0 1 0,-1-1 0,1 1-1,-1-1 1,1 1 0,-1 0 0,1-1 0,-1 1 0,1 0 0,-1-1 0,0 1 0,1 0 0,-1-1 0,0 1 0,0 0 0,1 0 0,-1 0 0,0-1 1,13 43 407,-13-40-354,9 76 931,-8-45-2942,-1-32-3184,1-1-2186,0 0-7001</inkml:trace>
  <inkml:trace contextRef="#ctx0" brushRef="#br0" timeOffset="1596.316">822 282 10373,'-28'12'11959,"-6"64"-8306,34-73-3636,0 1 0,0 0 1,0 0-1,1-1 0,-1 1 0,1 0 0,0-1 0,0 1 0,0-1 1,1 1-1,-1-1 0,1 0 0,0 1 0,0-1 0,0 0 0,0 0 0,1 0 1,-1 0-1,1-1 0,-1 1 0,1-1 0,0 0 0,0 1 0,0-1 0,1 0 1,-1-1-1,0 1 0,1-1 0,-1 1 0,1-1 0,-1 0 0,1 0 0,0-1 1,-1 1-1,1-1 0,0 0 0,-1 0 0,1 0 0,0 0 0,0-1 0,-1 1 1,1-1-1,0 0 0,-1 0 0,1 0 0,-1-1 0,0 1 0,1-1 1,-1 0-1,3-1-17,-4 0 4,1 0 0,0 1 0,-1-1 1,1 0-1,-1 0 0,0 0 0,0-1 0,0 1 1,-1-1-1,1 1 0,-1-1 0,1 1 1,-1-1-1,-1 0 0,1 1 0,0-1 1,-1 0-1,0 0 0,0 0 0,0 1 1,0-1-1,0 0 0,-1 0 0,0 1 0,0-1 1,0 0-1,0 1 0,0-1 0,-1 1 1,0-1-1,0 1 0,0 0 0,0-1 1,0 1-1,0 0 0,-1 1 0,0-1 1,1 0-1,-1 1 0,0-1 0,0 1 0,0 0 1,-1 0-1,1 0 0,-1 1 0,-3-2-4,-23 6-542,26 15-5484,7-15-1503,2-2-5394</inkml:trace>
  <inkml:trace contextRef="#ctx0" brushRef="#br0" timeOffset="2002.466">1010 317 12710,'7'51'12034,"14"2"-8974,-20-51-3063,0 0 0,0 1 1,1-1-1,-1 0 1,1 0-1,-1 0 0,1 0 1,0 0-1,0 0 0,0-1 1,0 1-1,0-1 0,0 1 1,0-1-1,1 0 0,-1 0 1,0 0-1,1 0 1,-1 0-1,1 0 0,-1-1 1,1 1-1,-1-1 0,1 0 1,-1 0-1,1 0 0,-1 0 1,1 0-1,0 0 0,-1-1 1,1 1-1,-1-1 1,0 1-1,1-1 0,-1 0 1,1 0-1,-1-1 0,0 1 1,0 0-1,1-1 3,2-3 22,1-1 1,-2 0-1,1 0 0,-1-1 1,0 1-1,0-1 0,0 0 1,-1 0-1,0 0 0,-1 0 0,0-1 1,0 1-1,0-1 0,-1 1 1,0-1-1,0 0 0,-1 1 1,0-1-1,-1 0 0,1 1 1,-2-1-1,1-1-22,-4-3-1752,5 13-2533,3 4-3677,0 0-6212</inkml:trace>
  <inkml:trace contextRef="#ctx0" brushRef="#br0" timeOffset="2533.593">1376 275 10357,'-29'-22'10039,"-2"24"-4906,27 0-5023,0 0 1,1 1 0,-1-1-1,1 1 1,0-1 0,-1 1-1,1 0 1,0 0 0,1 1-1,-1-1 1,0 1 0,1-1-1,0 1 1,0 0 0,0 0-1,0-1 1,1 1 0,-1 1-1,1-1 1,0 0 0,1 0 0,-1 0-1,0 2-110,1-4-18,0 1 1,0 0-1,0 0 0,0-1 1,0 1-1,1 0 0,-1 0 0,1-1 1,0 1-1,0 0 0,0-1 1,0 1-1,0-1 0,0 1 0,1-1 1,-1 0-1,1 0 0,0 1 1,0-1-1,-1 0 0,1 0 0,1-1 1,-1 1-1,0 0 0,0-1 1,1 1-1,-1-1 0,1 0 0,-1 0 1,1 0-1,-1 0 0,1 0 1,0 0-1,-1-1 0,1 1 0,0-1 1,0 0-1,-1 0 0,1 0 1,0 0-1,0 0 0,-1-1 0,1 1 1,0-1-1,-1 0 0,1 0 1,0 0-1,-1 0 0,1 0 0,1-1 18,-1-2-63,1-1 0,0 0 0,-1 1-1,0-1 1,0-1 0,0 1-1,-1 0 1,0-1 0,0 1-1,0-1 1,-1 1 0,0-1 0,0 0-1,0 0 1,0 1 0,-1-1-1,0 0 1,-1 0 0,1 0-1,-1 0 1,0 1 0,-1-3 63,4 47 2081,24 195-334,-38-169-680,12-64-1050,-1 1-1,0-1 0,0 0 0,0 1 0,0-1 1,-1 0-1,1 0 0,0 0 0,-1 0 1,1 0-1,0 0 0,-1 0 0,1 0 1,-1 0-1,1-1 0,-1 1 0,0-1 1,1 1-1,-1-1 0,0 0 0,1 1 0,-1-1 1,0 0-1,1 0 0,-1 0 0,0 0 1,1 0-1,-1-1 0,0 1 0,1-1 1,-1 1-1,0-1 0,1 1 0,-1-1 0,1 0 1,-2 0-17,-22-20-3594,19-1-9593,6 10-1292</inkml:trace>
  <inkml:trace contextRef="#ctx0" brushRef="#br0" timeOffset="2877.264">1459 183 11621,'11'57'9987,"-2"1"-5854,21 92-2389,-29-150-1742,-1-1 0,0 1 1,0 0-1,0-1 0,1 1 1,-1 0-1,0-1 0,0 1 1,1 0-1,-1 0 0,0-1 1,0 1-1,1 0 0,-1 0 1,0 0-1,1-1 0,-1 1 1,0 0-1,1 0 0,-1 0 1,0 0-1,1 0 0,-1 0 1,1 0-1,-1-1 0,0 1 1,1 0-1,-1 1 0,0-1 1,1 0-1,-1 0 0,0 0 1,1 0-1,-1 0 0,1 0 1,-1 0-1,0 0 0,1 1 1,-1-1-1,0 0 0,0 0 1,1 0-1,-1 1 0,0-1 1,1 0-1,-1 0 0,0 1-2,7-50 16,-7 42 0,1-4-13,-1 6-2,0-1 1,1 1 0,-1-1-1,1 0 1,0 1 0,1-1-1,-1 1 1,1 0 0,0-1-1,0 1 1,1 0 0,0 0-1,-1 1 1,2-1 0,-1 0-1,3-2-1,-5 6 12,0 1 1,0-1-1,0 1 0,0-1 0,0 1 0,0-1 1,1 1-1,-1 0 0,0-1 0,0 1 0,0 0 0,0 0 1,1 0-1,-1 0 0,0 0 0,0 0 0,1 0 1,-1 0-1,0 1 0,0-1 0,0 0 0,0 1 0,0-1 1,1 1-1,-1-1 0,0 1 0,0 0 0,0-1 0,0 1 1,0 0-1,-1 0 0,1-1 0,0 1 0,0 0 1,0 0-1,-1 0 0,1 0 0,0 0 0,-1 0 0,1 0 1,-1 1-13,19 48 1064,-17-42-1332,11 72 2244,-13-53-3770,-4-2-3637,3-23-3272,-1 0-6280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52:47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0 156 9508,'3'14'10010,"2"4"-5904,10 51-3055,0 91 908,-23-214-1767,7 40-192,2 0 0,0 0 0,0 0 0,2 0 0,-1 0 1,2 0-1,0 1 0,0-1 0,2 1 0,-1 0 0,2 1 1,-1-1-1,2 1 0,0 1 0,0-1 0,3-1 0,-11 12 0,1 1 0,-1-1 0,1 0 0,-1 1 0,1-1-1,0 0 1,-1 1 0,1-1 0,0 0 0,0 1 0,-1-1 0,1 1 0,0 0-1,0-1 1,0 1 0,0 0 0,0-1 0,-1 1 0,1 0 0,0 0-1,0 0 1,0 0 0,0 0 0,0 0 0,0 0 0,0 0 0,0 0-1,0 0 1,-1 0 0,1 0 0,0 1 0,0-1 0,0 0 0,0 1-1,0-1 1,-1 1 0,1-1 0,0 1 0,0-1 0,-1 1 0,1 0 0,0-1-1,-1 1 1,1 0 0,-1-1 0,1 1 0,-1 0 0,1 0 0,-1 0-1,1-1 1,-1 1 0,0 0 0,1 0 0,-1 0 0,0 0 0,0 0 0,15 56-9,-15-55 9,14 172 238,-22-217 47,7 30-284,1 0 0,0 0 0,1 0 0,0 0 0,1 0 0,1 0 0,0 1 0,1-1 0,0 1 0,1 0 0,0 0-1,1 1 1,0-1 0,1 1 0,0 0 0,1 1 0,3-4-1,-9 13 2,-1-1 0,1 1 0,-1-1 0,1 1 0,0 0 0,0-1 0,-1 1 0,1 0-1,0 0 1,0 1 0,0-1 0,0 0 0,0 0 0,1 1 0,-1-1 0,0 1 0,0 0 0,0 0 0,0 0 0,0 0 0,1 0-1,-1 0 1,0 0 0,0 1 0,0-1 0,0 1 0,0 0 0,0 0 0,0-1 0,0 1 0,0 0 0,0 1 0,0-1 0,-1 0-1,1 0 1,0 1 0,-1-1 0,1 1 0,-1-1 0,1 1 0,-1 0 0,0 0 0,0 0 0,0-1 0,0 1 0,0 0 0,0 0-1,0 0 1,-1 1 0,1 0-2,5 22 376,0 0 1,-2 0-1,-1 1 0,-1 0 0,-1 0 1,-1 7-377,0 4 357,0-25-321,1-2-861,2-14-3809,1-8-5356,0 4-4643</inkml:trace>
  <inkml:trace contextRef="#ctx0" brushRef="#br0" timeOffset="766.197">447 190 11365,'11'-21'9840,"45"-14"-5593,-54 35-4187,1-1 1,0 0-1,-1 1 0,1 0 1,0-1-1,0 1 1,-1 0-1,1 0 1,0 1-1,0-1 1,-1 1-1,1-1 1,0 1-1,-1 0 0,1 0 1,-1 0-1,1 0 1,-1 0-1,1 1 1,-1-1-1,0 1 1,0 0-1,0-1 1,0 1-1,0 0 0,0 0 1,0 0-1,-1 1 1,1-1-1,0 1-60,39 77-45,-12 71 158,-31-159-178,0 0 1,-1 1-1,1-1 1,-2 1-1,1-1 1,-1 1 0,0 0-1,0 1 1,-1-1-1,0 1 1,0-1 0,-1 2-1,1-1 1,-4-2 64,7 6 70,-1-1 1,1 1-1,-1-1 1,1 1-1,-1 0 1,0 0-1,0 0 1,0 0-1,0 1 1,-1-1-1,1 1 1,0 0-1,-1 0 1,1 0-1,-1 0 1,1 0-1,-1 1 1,1 0-1,-1 0 1,1 0-1,-1 0 1,1 0-1,-1 1 0,1-1 1,-1 1-1,1 0 1,0 0-1,-1 0 1,1 1-1,0-1 1,0 1-1,0 0 1,0 0-1,0 0 1,0 0-1,0 0 1,1 1-1,-2 1-70,2-3 40,0 1 0,0 0 0,1-1-1,-1 1 1,0 0 0,1 0-1,0 0 1,0 0 0,-1 0 0,1 0-1,0 0 1,0 0 0,1 0 0,-1 1-1,0-1 1,1 0 0,0 0 0,-1 1-1,1-1 1,0 0 0,0 1-1,0-1 1,0 0 0,1 1 0,-1-1-1,1 0 1,-1 1 0,1-1 0,0 0-1,0 0 1,0 0 0,0 0 0,0 0-1,0 0 1,1 0 0,-1 0-1,1 0 1,-1 0 0,1-1 0,0 1-1,0-1 1,0 1 0,-1-1 0,1 0-1,1 0 1,-1 1 0,0-2 0,0 1-1,0 0 1,0 0 0,1-1-1,-1 1 1,0-1 0,1 1 0,-1-1-1,2 0-39,80-23 1240,-65 11-3048,-1-4-3978,-3-1-5540,-7 9-2312</inkml:trace>
  <inkml:trace contextRef="#ctx0" brushRef="#br0" timeOffset="1115.9">770 187 10277,'1'20'9185,"4"10"-4242,2 13-2525,-6 38-503,-1-81-2213,-3-25-15542,3 13 3256</inkml:trace>
  <inkml:trace contextRef="#ctx0" brushRef="#br0" timeOffset="1365.84">772 71 14503,'-2'2'3489,"1"1"17,1 0-2033,0 0-673,1 2-224,2-1-480,-1-1-832,1 1-1121,2-1-1665,0-1-2608,0-2-6052</inkml:trace>
  <inkml:trace contextRef="#ctx0" brushRef="#br0" timeOffset="1600.157">914 29 11989,'14'41'11381,"-7"28"-7800,-4-36-2314,15 205 1548,-12-238-4825,0-21-5665,-4 13-267,1 0-5448</inkml:trace>
  <inkml:trace contextRef="#ctx0" brushRef="#br0" timeOffset="1756.371">1083 371 18184,'1'3'4274,"0"-2"-32,-1-1-1857,1 0-1840,-1-2-337,0 0-288,0-1-673,-1 0-3505,1 1-3521,1 0-9173</inkml:trace>
  <inkml:trace contextRef="#ctx0" brushRef="#br0" timeOffset="2419.039">1455 159 8020,'1'-1'377,"0"0"0,0 1 0,0-1 0,0 0 1,0 0-1,0 0 0,-1 0 0,1 0 0,0 0 1,0 0-1,-1 0 0,1 0 0,-1 0 0,1 0 0,-1 0 1,1 0-1,-1 0 0,0-1 0,0 1 0,1 0 1,-1 0-1,0-1 0,0 1 0,0 0 0,0 0 0,-1 0 1,1-1-1,0 1 0,0 0 0,-1 0 0,1 0 1,0 0-1,-1-1 0,0 1-377,-30-4 3597,21 9-3432,1 0 0,0 1 0,0-1 0,0 2 0,1-1 0,-1 1 0,1 0 0,1 1 0,-1 0 0,1 0 1,1 1-1,-1 0 0,1 0 0,0 0 0,1 1 0,0 0 0,0 2-165,3-8-1,1 1-1,0 0 1,0-1 0,0 1-1,0 0 1,0-1-1,1 1 1,0 0 0,0 0-1,0 0 1,0 0 0,0-1-1,1 1 1,0 0-1,0 0 1,0-1 0,0 1-1,0 0 1,1-1 0,0 1-1,-1-1 1,1 0-1,1 0 1,-1 0 0,0 0-1,1 0 1,-1 0-1,1 0 1,0-1 0,0 1-1,0-1 1,0 0 0,1 0-1,-1 0 1,0 0-1,1-1 1,-1 0 0,1 1-1,0-1 1,-1 0 0,1-1-1,0 1 1,0-1-1,0 1 1,0-1 0,-1 0-1,1-1 1,0 1-1,0-1 1,0 1 0,-1-1-1,1 0 1,0-1 0,-1 1-1,1-1 1,0 0 1,25-33-4707,-21 5-6081,-8 28 9656,3-11-9395</inkml:trace>
  <inkml:trace contextRef="#ctx0" brushRef="#br0" timeOffset="3003.687">1475 158 7075,'2'1'8176,"1"9"-2241,1 72-636,17-2-3700,-15-63-1463,-1 0 0,-1-1 0,0 1-1,-2 1 1,1-1 0,-2 0 0,-1 1 0,0 3-136,-1-17 60,-1 0 0,0 0 1,0-1-1,0 1 0,0-1 1,0 1-1,-1-1 1,1 0-1,-1 0 0,0 0 1,0 0-1,0 0 0,0-1 1,-1 1-1,1-1 0,-1 0 1,1 0-1,-1 0 0,0-1 1,0 1-1,0-1 0,0 0 1,0 0-1,0 0 0,0 0 1,0-1-1,0 0 1,0 0-1,-1 0 0,1 0 1,0-1-1,0 1 0,0-1 1,0 0-1,0-1 0,0 1 1,0 0-61,2-19-3551,8 12-1591,0 4-3397,2-1-5617</inkml:trace>
  <inkml:trace contextRef="#ctx0" brushRef="#br0" timeOffset="3441.085">1708 150 9476,'-9'-3'8203,"-2"5"-3990,-17 18-520,-26 71-517,53-89-3159,0 0 1,1 1-1,-1-1 1,0 1 0,1-1-1,-1 1 1,1-1 0,0 1-1,0-1 1,0 1-1,0-1 1,1 1 0,-1-1-1,0 1 1,1-1 0,0 1-1,0-1 1,-1 0 0,1 1-1,1-1 1,-1 0-1,0 0 1,1 0 0,-1 0-1,1 0 1,-1 0 0,1 0-1,0 0 1,0-1-1,0 1 1,0 0 0,0-1-1,0 0 1,0 0 0,0 1-1,1-1 1,-1-1 0,1 1-1,0 0-17,1 1-4,0-1 1,1 1-1,-1-1 0,1 0 0,-1-1 0,0 1 1,1-1-1,-1 0 0,1 0 0,0 0 1,-1 0-1,0-1 0,1 0 0,-1 0 0,1 0 1,-1 0-1,0-1 0,0 0 0,0 0 0,0 0 1,0 0-1,0-1 0,0 1 0,-1-1 1,1 0-1,-1 0 0,0 0 0,0-1 0,0 1 1,0-1-1,-1 0 0,1 0 0,-1 1 1,0-2-1,0 1 0,-1 0 0,1 0 0,-1 0 1,0-1-1,0 1 0,0-1 0,-1 1 0,1-1 1,-1 1-1,0-1 0,0 1 0,-1-1 1,1 1-1,-1-1 0,0 1 0,-1 0 0,1-1 1,-1 1-1,1 0 0,-2-2 4,2 4-6,1 0 1,-1 0-1,0 1 1,1-1-1,-1 0 1,0 1-1,0-1 0,0 1 1,0-1-1,0 1 1,0 0-1,-1-1 1,1 1-1,0 0 0,-1 0 1,1 0-1,-1 0 1,1 0-1,-1 0 1,1 0-1,-1 0 0,0 1 1,0-1-1,1 0 1,-1 1-1,0 0 1,0-1-1,1 1 0,-1 0 1,0 0-1,0 0 1,0 0-1,1 0 1,-2 1 5,5 13-4709,17-12-7678,-9-4 448</inkml:trace>
  <inkml:trace contextRef="#ctx0" brushRef="#br0" timeOffset="3784.756">1942 148 9460,'-3'3'9843,"-10"13"-5789,-2 22-1803,12-34-2179,0-1 0,1 0 0,0 0 0,0 1 0,0 0-1,0-1 1,0 1 0,1 0 0,-1 0 0,1 0 0,0 0 0,1 0 0,-1 0 0,1 0 0,-1 0 0,1 0 0,0 0-1,1 0 1,-1 0 0,1 1 0,-1-1 0,1 0 0,1 0 0,-1-1 0,0 1 0,1 0 0,0 0 0,0-1 0,0 1-1,0-1 1,1 0 0,-1 1 0,1-1 0,0 0 0,0 0 0,0-1 0,2 2-72,-2-2-25,0 0 1,0-1-1,0 1 0,1-1 1,-1 0-1,0 0 0,0 0 1,1 0-1,-1-1 0,0 0 1,1 1-1,-1-1 0,1 0 1,-1 0-1,0-1 0,1 1 1,-1-1-1,0 0 0,1 0 1,-1 0-1,0 0 1,0 0-1,0-1 0,0 1 1,0-1-1,0 0 0,0 0 1,-1 0-1,1 0 0,-1-1 1,1 1-1,-1-1 0,0 1 1,0-1-1,0 0 0,0 0 1,-1 0-1,1 0 0,-1 0 1,1 0-1,-1 0 0,0-1 1,-1 1-1,1 0 0,0-1 1,-1 1-1,0 0 0,0-1 1,0 1-1,0 0 1,0-1-1,-1 1 0,1-1 1,-1 1-1,0 0 0,0 0 1,0-1-1,-2-1 25,-68-84-515,70 89 248,-4-3-869,3 3-2507,0 1-4432,0 0-5112</inkml:trace>
  <inkml:trace contextRef="#ctx0" brushRef="#br0" timeOffset="4659.562">2276 164 7219,'-4'-25'11543,"-19"22"-6391,-27 27-2507,45-19-2548,1 0 0,-1 0 0,1 0 0,0 1-1,0 0 1,1 0 0,0 0 0,0 0 0,0 0 0,0 1 0,1-1 0,1 1 0,-1-1 0,1 1 0,0 0 0,0 0 0,1-1 0,0 1 0,0 0-1,0 0 1,2 4-97,-1-9 4,0 0 0,0 0-1,1 0 1,-1 0 0,1 0-1,-1 0 1,1 0 0,0-1-1,0 1 1,-1-1-1,1 1 1,0-1 0,1 0-1,-1 0 1,0 0 0,0 0-1,0 0 1,1 0 0,-1-1-1,0 1 1,1-1 0,-1 1-1,0-1 1,1 0-1,-1 0 1,0 0 0,1 0-1,-1 0 1,1-1 0,-1 1-1,0-1 1,1 0 0,-1 1-1,0-1 1,1 0-4,77-39-333,-78 38 323,1 0 0,0 0 0,-1 0 1,1-1-1,-1 1 0,0-1 0,0 1 0,0-1 0,0 0 1,0 0-1,-1 0 0,1 0 0,-1 0 0,0 0 0,0 0 1,0 0-1,0-1 0,-1 1 0,1 0 0,-1-1 0,0 1 1,0 0-1,0-1 0,0 1 0,0 0 0,-1-1 0,0 1 1,1 0-1,-1 0 0,0-1 0,-1 1 0,1 0 0,-1 0 1,1 0-1,-2-1 10,2 4 32,0 0 0,0 1 0,0-1 0,1 0 1,-1 1-1,0-1 0,0 1 0,1 0 0,-1-1 0,0 1 0,1-1 1,-1 1-1,1 0 0,-1 0 0,1-1 0,-1 1 0,1 0 0,-1 0 1,1 0-1,0-1 0,0 1 0,-1 0 0,1 0 0,0 0 1,0 0-1,0 0 0,0 0 0,0-1 0,0 1 0,0 0 0,0 0 1,0 0-1,0 0 0,0 0 0,1 0 0,-1-1 0,0 1 0,1 0 1,-1 0-1,1 0-32,40 175 1323,-39-163-1210,0-1 1,-1 0-1,-1 1 0,0-1 0,-1 1 1,-1-1-1,1 1 0,-4 10-113,4-20 32,0 0 0,0 0-1,0 0 1,0-1-1,0 1 1,-1 0 0,1 0-1,-1-1 1,0 1-1,0-1 1,0 0 0,0 1-1,0-1 1,0 0 0,-1 0-1,1 0 1,-1 0-1,1-1 1,-1 1 0,0-1-1,0 0 1,1 1-1,-1-1 1,0 0 0,0-1-1,0 1 1,0-1 0,0 1-1,-1-1 1,1 0-1,0 0 1,0 0 0,0 0-1,0-1 1,0 1-1,0-1 1,0 0 0,0 0-32,2 1-56,-1 0 0,1 0 0,0 0 0,0-1 0,-1 1 0,1-1 0,0 1 0,0-1 0,0 1 0,0-1 0,-1 0 0,1 1 0,0-1 0,0 0 0,0 0 0,1 0 1,-1 0-1,0 1 0,0-1 0,0-1 0,1 1 0,-1 0 0,0 0 0,1 0 0,-1 0 0,1 0 0,0-1 0,-1 1 0,1 0 0,0 0 0,0-1 0,-1 1 0,1 0 0,0 0 0,0-1 0,1 1 1,-1-1 55,5-14-5521,5 0-5662,-3 7-2789</inkml:trace>
  <inkml:trace contextRef="#ctx0" brushRef="#br0" timeOffset="5065.703">2435 0 12758,'0'3'7501,"2"14"-3762,5 73 1843,5 45-3947,-7-77-1177,-4-36-94,0-12-3856,2-14-2415,1-8-4229,0 4-2350</inkml:trace>
  <inkml:trace contextRef="#ctx0" brushRef="#br0" timeOffset="5503.103">2573 255 12630,'27'2'8025,"3"-2"-4291,56-18-1252,-84 16-2463,0 0-1,1 0 1,-1 0 0,-1-1 0,1 1-1,0-1 1,0 1 0,-1-1 0,0 0-1,1 0 1,-1 1 0,0-1 0,0 0-1,-1 0 1,1 0 0,-1 0-1,1 0 1,-1 0 0,0 0 0,0 0-1,0 0 1,0 0 0,-1 0 0,1 0-1,-1 0 1,0 0 0,0 0 0,0 0-1,0 0 1,-1 1 0,1-1 0,-1 0-1,1 1 1,-1-1 0,0 1-1,0 0 1,0-1 0,0 1 0,-1 0-1,1 0 1,0 1 0,-1-1 0,1 0-1,-3 0-18,1 1 48,0 1-1,0-1 1,-1 1-1,1 0 1,0 0-1,0 1 1,0-1-1,0 1 1,0 0 0,0 0-1,0 0 1,0 0-1,0 1 1,0 0-1,0 0 1,1 0-1,-1 0 1,1 0-1,0 1 1,-1 0-1,1-1 1,0 1-1,1 0 1,-1 1-1,0-1 1,1 0-1,0 1 1,0-1-1,0 1 1,0 1-48,-2 1 153,1 1 0,0-1 0,0 1 0,1 0 0,0 0 1,0 0-1,1 0 0,0 0 0,0 0 0,0 1 0,1-1 0,0 0 0,1 0 1,-1 1-1,1-1 0,1 0 0,0 2-153,1-4 28,0 0 0,0-1 1,1 0-1,0 0 0,-1 0 1,1 0-1,1 0 0,-1-1 1,0 0-1,1 0 0,0 0 0,0 0 1,0-1-1,0 0 0,0 0 1,0 0-1,0-1 0,1 1 0,-1-1 1,0-1-1,1 1 0,-1-1 1,1 0-1,-1 0 0,1 0 1,-1-1-1,1 0 0,-1 0 0,0 0 1,1-1-1,-1 0 0,0 0 1,1-1-29,21-21-1925,-20 14-2796,2 2-5868,-2 2-4818</inkml:trace>
  <inkml:trace contextRef="#ctx0" brushRef="#br0" timeOffset="5690.559">2884 366 17272,'0'1'3954,"0"0"0,0-1-2146,2 0-1311,-1 0-417,0-1-1105,1-1-2897,-1-1-3281,1 1-8196</inkml:trace>
  <inkml:trace contextRef="#ctx0" brushRef="#br0" timeOffset="6534.106">3180 111 8196,'3'-22'12048,"-20"17"-6544,-26 19-3231,38-12-2196,1 1-1,-1 0 1,1 0 0,0 0-1,0 0 1,0 1 0,0 0-1,1 0 1,0 0 0,-1 0-1,1 0 1,1 1 0,-1-1-1,1 1 1,-1 0 0,1-1-1,1 1 1,-1 0 0,1 0-1,0 1 1,0-1 0,0 0-1,1 0 1,-1 0 0,1 1-1,1-1 1,-1 0 0,1 0-1,0 0 1,0 1 0,0-1-1,1 0 1,0 0 0,0-1-1,0 1 1,0 0 0,1-1-1,0 1 1,0-1 0,0 0 0,1 0-1,-1 0 1,1 0 0,0-1-1,0 1 1,0-1 0,0 0-1,1 0 1,-1-1 0,5 2-77,57-4 801,-52-4-4257,0-1-4176,-6 2 1676,-1 1-9640</inkml:trace>
  <inkml:trace contextRef="#ctx0" brushRef="#br0" timeOffset="6944.509">3395 92 9364,'-15'-4'8902,"1"9"-4026,-34 59-2432,48-63-2090,-3 3-317,1-1 0,0 1 0,1 0 0,-1 0 0,1 0 0,-1 0 0,1 0 1,0 0-1,1 0 0,-1 0 0,1 1 0,0-1 0,0 0 0,0 0 0,0 0 0,1 0 0,0 1 0,0-1 1,0 0-1,0 0 0,0 0 0,1-1 0,0 1 0,0 0 0,0 0 0,0-1 0,1 1 0,-1-1 0,1 0 1,0 0-1,0 0 0,0 0 0,0 0 0,0-1 0,1 0 0,-1 1 0,1-1 0,0 0 0,0-1 0,0 1 1,-1-1-1,2 1 0,-1-1 0,0 0 0,0-1 0,0 1 0,0-1 0,0 0 0,1 0 0,-1 0 0,2-1-37,-2 1 3,0-1 0,0-1 0,0 1 0,0 0 0,0-1 0,-1 0 0,1 0 0,0 0 0,-1 0 0,0-1-1,1 1 1,-1-1 0,0 0 0,0 0 0,-1 0 0,1 0 0,-1-1 0,1 1 0,-1-1 0,0 1 0,0-1-1,-1 0 1,1 0 0,-1 0 0,0 0 0,0 0 0,0 0 0,0 0 0,-1 0 0,1 0 0,-1 0 0,0-1-1,-1 1 1,1 0 0,-1 0 0,0 0 0,0 0 0,0 0 0,0 0 0,-1 0 0,1 0 0,-1 0 0,0 1-1,-2-4-2,2 5-47,-36-40-176,7 26-2881,22 20 427,10 0-6772,1-1-2994</inkml:trace>
  <inkml:trace contextRef="#ctx0" brushRef="#br0" timeOffset="7523.096">3575 138 12726,'10'50'10474,"-4"1"-7239,4 26-2188,-3-170-874,-5 80-157,-2 9-20,-1 0-1,1 0 1,0 0 0,0 0-1,1 0 1,-1 0 0,1 1 0,0-1-1,0 0 1,0 0 0,1 0-1,-1 1 1,1-1 0,0 0 0,0 1-1,0 0 1,1-1 0,-1 1-1,1 0 1,-1 0 0,1 0 0,0 1-1,0-1 1,0 1 0,1-1-1,-1 1 1,1 0 0,-1 0 0,1 1-1,0-1 1,2 0 4,-3 4-16,0-1 0,-1 1 0,1 0 1,-1 0-1,1 0 0,-1 0 0,0 1 0,0-1 0,0 1 0,0-1 1,-1 1-1,1 0 0,-1 0 0,1-1 0,-1 1 0,0 0 1,0 0-1,0 0 0,-1 0 0,1 1 0,0 1 16,2 6 5,36 112 56,-38-123-61,0 0-1,0 0 1,0-1-1,0 1 1,0 0-1,0-1 1,-1 1-1,1 0 1,0-1-1,0 0 1,0 1-1,0-1 0,-1 1 1,1-1-1,0 0 1,0 0-1,-1 1 1,1-1-1,-1 0 1,1 0-1,-1 0 1,1 0-1,-1 1 1,1-1-1,-1 0 1,0 0-1,0 0 1,1 0-1,-1 0 1,0 0-1,0 0 1,0 0-1,0 0 1,0 0-1,0 0 1,0 0-1,0 0 1,-1 0-1,1 0 1,0 0-1,-1 0 1,1 0-1,0 0 1,0-1 9,3-23 46,-2 14-15,0 0 1,0 0 0,1 0-1,1 0 1,0 1-1,0-1 1,1 1 0,0 0-1,1 0 1,0 0-1,1 0-40,-5 9 21,-1 0 0,1 0 0,0 0 1,0 1-1,0-1 0,-1 0 0,1 0 0,0 1 0,0-1 0,0 1 0,0-1 0,0 1 0,0-1 0,1 1 0,-1-1 0,0 1 0,0 0 0,0 0 0,0-1 0,0 1 0,0 0 0,1 0 0,-1 0 0,0 0 0,0 1 0,0-1 1,0 0-1,0 0 0,0 1 0,1-1 0,-1 1 0,0-1 0,0 1 0,0-1 0,0 1 0,0-1 0,0 1 0,-1 0 0,1 0 0,0 0 0,0-1 0,0 1 0,-1 0 0,1 0 0,0 0 0,-1 0 0,1 0-21,26 49 1050,-23-40-974,-1 1 1,0 0-1,-1 0 1,0 0-1,-1 0 1,0 0 0,0 0-1,-1 0 1,-1 1-1,0-1-76,-5-3-2803,0-5-8566,5-2 10377,-3 1-14391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29:30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0 103 2673,'2'-1'421,"0"0"0,0 0-1,0 0 1,0 1 0,0-1-1,0 0 1,0 1 0,0-1-1,0 1 1,0 0 0,1 0 0,-1 0-1,0 0 1,0 0 0,0 0-1,0 0 1,1 1 0,-1-1-1,0 1 1,0-1 0,0 1 0,0 0-1,0 0 1,0 0-421,18 5 1399,-2-4-960,-1-2 0,1 0 0,0-1 0,-1-1 0,0-1 0,1 0 1,14-5-440,183-28 2347,165-4-1424,-152 37-784,-40 1-51,-5-9 51,-102 21-19,173-4 232,-164-6-272,146 7 360,35 1-176,0 4 11,-10-10-88,13 5-136,-25 2-38,-124-6-10,163-3 29,1 15 181,30-25 556,81 24-217,-274-2-301,-3 1 256,1-6 0,0-5-1,77-10-506,258 3 411,-309-23-251,-142 27-286,0 0 0,0 0 0,0 1 0,0 0 0,0 1 0,0 0 0,0 0 0,0 1 0,-1 0 0,1 0 0,0 1 0,-1 0 0,6 2 126,-8 8-12883,-4-7 848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0:17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10709,'2'17'9698,"7"13"-6450,3 11-2847,13 169 1232,-20-185-1370,4-35-187,-2-41-357,18-48-134,-25 98 422,1 0 0,-1 0 0,0 0-1,0 1 1,1-1 0,-1 0 0,1 0 0,-1 0 0,0 1 0,1-1 0,-1 0 0,1 1 0,0-1 0,-1 0 0,1 1 0,0-1 0,-1 1 0,1-1 0,0 1 0,0-1 0,-1 1 0,1-1 0,0 1 0,0 0 0,0-1 0,-1 1 0,1 0 0,0 0 0,0 0 0,0 0 0,0 0 0,0 0 0,0 0 0,-1 0 0,1 0-1,0 0 1,0 0 0,0 0 0,0 1 0,0-1 0,-1 0 0,1 1 0,0-1 0,0 0 0,0 1 0,-1-1 0,1 1 0,0-1 0,-1 1 0,1 0 0,0-1 0,-1 1 0,1 0 0,-1-1 0,1 1 0,-1 0 0,0 0 0,1-1 0,-1 1 0,1 0 0,-1 0 0,0 0 0,0 0 0,0 0 0,1-1 0,-1 1-1,0 1-6,16 147 1863,-15-163-17361,3 0 3351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53:06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15 9364,'-24'-14'12680,"-5"25"-8720,-14 41-2826,41-49-1122,1 1 0,-1 0 0,1 0 1,0 0-1,0-1 0,0 1 0,1 0 0,0 0 1,-1 0-1,1 0 0,1 0 0,-1 0 0,1 0 1,-1 0-1,1 0 0,0 0 0,0 0 0,1-1 1,-1 1-1,1 0 0,0-1 0,0 1 0,0-1 1,0 0-1,1 0 0,-1 0 0,1 0 0,0 0 1,0 0-1,0-1 0,0 1 0,0-1 0,0 0 1,1 0-1,-1 0 0,1 0 0,0-1 1,-1 1-1,1-1 0,0 0 0,0 0 0,0-1 1,0 1-1,0-1 0,0 0 0,0 0 0,1 0-12,-1 1 3,-1-1 0,0 0 0,1 0 0,-1 0 0,1-1 0,-1 1 0,0-1 0,1 0 0,-1 0 0,0 0 0,0 0 0,0 0 0,0-1 0,0 0 0,0 1 0,0-1 0,0 0 0,0 0 0,-1-1 0,1 1 0,-1 0 0,0-1 0,0 0 0,0 1 0,0-1 0,0 0 0,0 0 0,-1 0 0,0 0 0,1 0 0,-1-1 0,0 1 0,0 0 0,-1-1 0,1 1 0,-1 0 0,0-1 0,0 1 0,0-1 0,0 1 0,0 0 0,-1-1 0,1 1 0,-1 0 0,0-1 0,0 1 0,-1 0 0,1 0 0,-1-2-3,-37-45-15,2 32-4004,35 18 3233,3 1-12954,4-1 4458</inkml:trace>
  <inkml:trace contextRef="#ctx0" brushRef="#br0" timeOffset="374.872">249 22 8932,'30'45'12846,"-17"45"-8212,-10-58-3756,-3-40-867,0 0 0,1 0 0,-1 0 0,1 0 0,1 0 0,0 0 0,0 0 0,0 0 0,1 0 0,0 1 0,1 0 0,0 0 0,0 0 0,0 0 0,1 0 0,0 1 0,0 0 0,1 0 0,0 0 0,0 1 0,0-1 0,0 2 0,4-3-11,-9 7 6,1-1-1,-1 1 1,1 0-1,-1 0 1,0 0-1,1 0 1,-1 0-1,1 0 1,-1 0-1,1 0 1,-1 0-1,0 1 1,1-1-1,-1 1 1,0-1-1,1 1 0,-1-1 1,0 1-1,0 0 1,1 0-1,-1-1 1,0 1-1,0 0 1,0 0-1,0 0 1,0 0-1,0 0 1,0 1-1,-1-1 1,1 0-1,0 0 1,-1 1-1,1-1 1,0 0-1,-1 1 1,0-1-1,1 0 1,-1 2-6,10 62 697,-8-48-410,-1-6-410,2 14 676,-5-11-4924,2-14-1433,-1 0 2719,1 0-2,0 0-9716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53:04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175 118 8228,'2'-7'8183,"-8"3"-3830,-25 3-818,31 1-3447,-6 0 5,0 0-1,0 1 1,0-1-1,0 1 1,1 1-1,-1-1 1,0 1-1,1 0 1,-1 0-1,1 1 1,-1-1-1,1 1 1,0 0 0,0 1-1,1-1 1,-1 1-1,1 0 1,-1 0-1,1 1 1,1-1-1,-1 1 1,1 0-1,-1 0 1,1 0-1,1 0 1,-1 0-1,1 1 1,0-1-1,0 1 1,0 0-1,1 0 1,0-1 0,0 1-1,1 0 1,-1 0-1,1 0 1,1 0-1,-1 0 1,1 0-1,0 0 1,0-1-1,1 1 1,-1 0-1,2 2-92,0-4 12,0 0 0,0-1-1,0 0 1,0 0-1,1 0 1,-1 0 0,1 0-1,0-1 1,0 1-1,0-1 1,0 0 0,0 0-1,0-1 1,0 1-1,1-1 1,-1 0 0,0 0-1,1-1 1,-1 1 0,1-1-1,-1 0 1,1 0-1,-1 0 1,1-1 0,-1 1-1,1-1 1,-1 0-1,1-1 1,0 1-12,22-10-5411,-4-4-5693,-16 7-1160</inkml:trace>
  <inkml:trace contextRef="#ctx0" brushRef="#br0" timeOffset="529.192">300 97 11109,'20'-21'6591,"3"19"-3462,-19 4-3056,0 0-1,0 0 0,-1 0 1,1 0-1,-1 0 1,0 1-1,0 0 1,0-1-1,0 1 0,0 0 1,0 1-1,-1-1 1,1 0-1,-1 1 1,0 0-1,0-1 0,-1 1 1,1 0-73,30 171 379,-41-246-446,7 67 178,0 0 0,0 0 0,0 1 0,-1-1 0,1 1 0,-1-1 0,0 1 0,0 0 0,0 0 0,0 0 0,0 1 0,-1-1 0,0 1 0,1 0 0,-1-1 0,0 2 0,0-1 1,0 0-1,0 1 0,0 0 0,0 0 0,0 0 0,-1 0 0,1 1 0,0 0 0,0 0 0,-1 0 0,1 0 0,0 0 0,0 1 0,-1 0 0,1 0 0,0 0 0,-1 1-111,3 0 82,0 0-1,0 1 1,0-1-1,1 0 1,-1 1-1,1 0 1,0-1-1,0 1 1,-1 0-1,2-1 1,-1 1 0,0 0-1,1 0 1,-1 0-1,1 0 1,0 0-1,0 0 1,0 0-1,0 0 1,0 0-1,1-1 1,-1 1 0,1 0-1,0 0 1,0 0-1,0-1 1,0 1-1,1 0 1,-1-1-1,1 1 1,-1-1-1,1 1 1,0-1 0,0 0-1,0 0 1,0 0-1,0 0 1,1 0-1,-1 0 1,0-1-1,1 1 1,0-1-1,-1 0 1,1 0-1,0 0 1,1 1-82,61-12-1144,-45-1-2702,-1-2-4350,-11 7 2459,3-2-5295</inkml:trace>
  <inkml:trace contextRef="#ctx0" brushRef="#br0" timeOffset="803.348">593 117 12102,'-26'-6'9862,"3"8"-4483,20 0-5261,-1 0 1,1 0 0,0 0-1,0 1 1,0-1 0,0 1 0,0 0-1,1 0 1,-1 0 0,1 0-1,0 0 1,0 0 0,0 1-1,0-1 1,0 1 0,1-1-1,-1 1 1,1 0 0,0-1-1,0 1 1,1 0 0,-1 0 0,1 0-1,0 0 1,0 0 0,0-1-1,0 2-118,0-2-25,1 1-1,-1-1 1,0 1-1,1-1 1,0 1-1,-1-1 1,1 0-1,1 1 1,-1-1-1,0 0 1,1 0-1,0 0 1,0 0-1,0 0 1,0 0-1,0 0 1,0-1-1,1 1 1,-1-1-1,1 1 1,0-1-1,0 0 1,0 0-1,0-1 1,0 1-1,0 0 1,0-1-1,1 0 1,-1 0-1,0 0 1,1 0-1,-1 0 1,1-1-1,-1 1 1,1-1-1,-1 0 1,1 0-1,-1-1 1,1 1-1,-1-1 1,1 0 25,16-21-6044,-13 3-3365,-6 15 6642,2-8-8499</inkml:trace>
  <inkml:trace contextRef="#ctx0" brushRef="#br0" timeOffset="1209.552">645 12 10421,'12'54'12491,"-4"29"-8772,1-4-2729,6 4-129,-2-112-682,-13 27-180,0-8-73,1-1 0,0 0 0,0 1 0,1-1 0,1 1 0,-1-1 0,2 1 0,0 0 0,0 0 0,0 0 0,1 1 0,1 0 0,3-6 74,-8 15 2,0-1 0,-1 0 0,1 1-1,0-1 1,-1 1 0,1-1 0,0 1 0,0-1 0,0 1 0,-1-1-1,1 1 1,0 0 0,0 0 0,0-1 0,0 1 0,0 0 0,0 0-1,-1 0 1,1 0 0,0 0 0,0 0 0,0 0 0,0 0 0,0 0-1,0 0 1,0 1 0,0-1 0,-1 0 0,1 1 0,0-1 0,0 0-1,0 1 1,-1-1 0,1 1 0,0 0 0,0-1 0,-1 1 0,1-1-1,-1 1 1,1 0 0,0 0 0,-1-1 0,1 1 0,-1 0 0,0 0-1,1-1 1,-1 1 0,0 0 0,1 0 0,-1 0 0,0 0 0,0 0-1,0 0 1,0 0 0,0 0-2,14 54 1275,0 47-1457,-9-118-17044,-2 6 5575</inkml:trace>
  <inkml:trace contextRef="#ctx0" brushRef="#br0" timeOffset="1586.579">898 220 11877,'46'2'11649,"3"-20"-7918,-46 17-3696,-1 0 0,1 0 0,-1 0 1,0-1-1,0 1 0,0-1 0,0 0 0,0 0 0,0 1 0,0-1 0,0 0 0,-1-1 0,1 1 0,-1 0 0,1 0 1,-1-1-1,0 1 0,0-1 0,0 1 0,0-1 0,-1 1 0,1-1 0,-1 1 0,1-1 0,-1 0 0,0 1 0,0-1 0,0 0 1,0 1-1,-1-1 0,1 0 0,-1 1 0,1-1 0,-1 1 0,0-1-35,0 1 4,1 1 0,0 0 0,-1 0 0,1 0 1,-1 0-1,0 0 0,1 0 0,-1 0 0,0 0 0,0 0 0,0 0 0,1 0 0,-1 0 0,0 1 1,0-1-1,0 0 0,0 1 0,0-1 0,-1 0 0,1 1 0,0-1 0,0 1 0,0 0 0,0-1 1,-1 1-1,1 0 0,0 0 0,0 0 0,-1 0 0,1 0 0,0 0 0,0 0 0,0 0 0,-1 0 1,1 1-1,0-1 0,0 1 0,0-1 0,0 0 0,-1 1 0,1 0 0,0-1 0,0 1 0,0 0 1,0-1-1,0 2-4,-39 42 798,38-40-701,0 0-1,0 1 1,0-1 0,0 1-1,1-1 1,0 1 0,0-1-1,0 1 1,0 0-1,1-1 1,-1 1 0,1 0-1,1-1 1,-1 1 0,1 0-1,0-1 1,0 1-1,0 0 1,0-1 0,1 1-1,0-1 1,0 0 0,0 0-1,0 0 1,3 4-97,-2-5-65,0 0 1,0 0-1,0 0 0,1-1 1,-1 1-1,1-1 0,0 0 1,0 0-1,-1 0 0,1 0 1,0 0-1,1-1 0,-1 0 1,0 0-1,0 0 0,1-1 1,-1 1-1,0-1 0,1 0 65,36-7-6433,-17-7-5355,-13 4-634</inkml:trace>
  <inkml:trace contextRef="#ctx0" brushRef="#br0" timeOffset="1867.769">1218 179 10949,'2'-27'12096,"-19"18"-7486,-29 27-2643,43-15-1932,1-1 0,-1 1 0,1 0 0,0-1 0,0 1 0,1 0 0,-1 1 1,1-1-1,-1 0 0,1 0 0,0 1 0,0-1 0,0 0 0,1 1 0,-1-1 1,1 1-1,0-1 0,0 1 0,0-1 0,0 1 0,1-1 0,-1 1 1,1-1-1,0 0 0,0 1 0,0-1 0,0 0 0,1 0 0,-1 0 0,1 1 1,0-2-1,0 1 0,0 0 0,0 0 0,1-1 0,-1 1 0,1-1 0,0 0 1,-1 1-1,1-1 0,0-1 0,0 1 0,0 0 0,0-1 0,1 1 0,-1-1 1,0 0-1,1 0 0,-1 0 0,0-1 0,1 1 0,-1-1 0,1 0 0,2 0-35,-3-1-272,1 0-1,0 0 1,-1-1-1,1 1 1,-1-1-1,0 0 0,1 0 1,-1 0-1,0-1 1,0 1-1,0-1 1,-1 1-1,1-1 1,-1 0-1,1 0 0,-1 0 1,0-1-1,0 1 1,0 0-1,-1-1 1,1 1-1,-1-1 0,0 1 1,0-2 272,12-31-12259,-9 21-443</inkml:trace>
  <inkml:trace contextRef="#ctx0" brushRef="#br0" timeOffset="2211.445">1260 0 12422,'0'2'7500,"1"3"-4193,2 11-2091,-3-15-524,20 83 4509,3 15-3186,-8-34-1881,-6-38-8426,-8-25-715,-1-2-6165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53:13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162 335 6419,'3'-18'9992,"-13"8"-4695,-40 7-1620,45 4-3588,-1 1-1,1-1 1,0 1 0,-1 1-1,1-1 1,0 1 0,0 0-1,0 0 1,1 0 0,-1 0 0,1 1-1,0 0 1,0 0 0,0 0-1,0 1 1,1-1 0,-1 1-1,1 0 1,1-1 0,-1 2-1,1-1 1,-1 0 0,1 0-1,1 1 1,-1-1 0,1 1 0,0-1-1,0 1 1,1 0 0,0 0-1,0-1 1,0 1 0,0 0-1,1-1 1,0 1 0,0-1-1,2 3-88,0-3 22,1 0-1,0 0 1,0 0-1,0-1 1,1 0-1,0 0 1,0 0-1,0 0 0,0-1 1,0 0-1,1 0 1,-1 0-1,1-1 1,0 0-1,0 0 0,0 0 1,0-1-1,0 0 1,0 0-1,0-1 1,1 1-1,-1-1 1,0-1-1,0 1 0,0-1 1,0 0-1,0 0 1,5-2-22,15-11-2929,-18 8-1922,-1-2-4518,-3 3-2733</inkml:trace>
  <inkml:trace contextRef="#ctx0" brushRef="#br0" timeOffset="437.387">324 328 9668,'-15'-17'12250,"-4"24"-7956,-10 32-2981,27-35-1282,0 0 1,0 0-1,1 0 0,-1 0 1,1 0-1,0 0 1,0 1-1,0-1 1,1 0-1,-1 1 1,1-1-1,0 0 1,0 1-1,1-1 1,0 0-1,-1 0 1,1 1-1,0-1 0,1 0 1,-1 0-1,1 0 1,0 0-1,0 0 1,0 0-1,1-1 1,-1 1-1,1-1 1,0 0-1,0 1 1,0-1-1,0 0 1,0-1-1,1 1 0,-1-1 1,1 1-1,0-1 1,0 0-1,0 0 1,4 0-32,-4-1-15,0 0-1,0-1 1,0 0 0,0 0 0,0-1-1,0 1 1,0-1 0,0 0 0,0 1-1,0-2 1,0 1 0,0-1 0,0 1-1,0-1 1,-1 0 0,1 0 0,-1-1-1,0 1 1,1-1 0,-1 1 0,0-1-1,0 0 1,-1 0 0,1-1-1,-1 1 1,1 0 0,-1-1 0,0 1-1,-1-1 1,1 0 0,0 0 0,-1 0-1,0 0 1,0 0 0,0 0 0,-1 0-1,1 0 1,-1 0 0,0 0 0,0 0-1,0 0 1,-1-1 0,1 1 0,-1 0-1,0 0 1,-1-3 15,1 4-6,0-1 0,0 0 0,-1 1 0,1 0 0,-1-1-1,1 1 1,-1 0 0,0 0 0,0 0 0,-1 0 0,1 0 0,0 0 0,-1 0-1,0 1 1,0 0 0,0-1 0,0 1 0,0 0 0,0 0 0,0 1 0,-1-1-1,1 1 1,-1 0 0,1-1 0,-1 1 0,1 1 0,-2-1 6,-1 9-3744,17-1-8210,-2-6-217</inkml:trace>
  <inkml:trace contextRef="#ctx0" brushRef="#br0" timeOffset="1021.425">486 333 10005,'15'21'8619,"-2"3"-4077,-8-14-4293,-1 0 0,0 0 0,-1 0 0,0 0 0,0 1 1,-1-1-1,0 1 0,-1 0 0,-1-1 0,0 9-249,-5-36 472,4 5-487,1 1 0,0-1 0,1 1 0,1 0 0,-1-1 0,2 1-1,0 0 1,0 0 0,1 0 0,0 0 0,1 1 0,4-8 15,-8 17-24,-1 1 0,0-1 0,1 0 0,-1 1 1,1-1-1,0 0 0,-1 1 0,1-1 0,-1 1 0,1-1 1,0 1-1,0-1 0,-1 1 0,1-1 0,0 1 0,0 0 0,-1-1 1,1 1-1,0 0 0,0 0 0,0 0 0,0 0 0,-1-1 1,1 1-1,0 0 0,0 1 0,0-1 0,0 0 0,0 0 0,-1 0 1,1 0-1,0 1 0,0-1 0,0 0 0,-1 1 0,1-1 1,0 0-1,0 1 0,-1-1 0,1 1 0,0-1 0,-1 1 0,1 0 1,-1-1-1,1 1 0,-1 0 0,1-1 0,-1 1 0,1 0 1,-1 0-1,0-1 0,1 1 0,-1 0 0,0 0 24,21 54-182,-18-43 206,27 61-21,-22-102 95,-7 11-32,-2 13-51,1 0 0,-1 0-1,1 0 1,0-1 0,0 1 0,1 0-1,-1 0 1,1-1 0,0 1 0,1 0-1,-1 0 1,1 0 0,0 0 0,0 1-1,1-1 1,-1 0 0,1 1 0,0 0-1,0 0 1,1 0 0,-1 0 0,1 0-1,0 0 1,0 1 0,0 0 0,0 0-1,3-1-14,-3 5 66,-1 0-1,1 0 0,-1 1 0,1-1 0,-1 1 0,1 0 0,-1 0 0,0 0 0,0 0 0,0 1 0,0-1 1,-1 1-1,1 0 0,0-1 0,-1 1 0,0 1 0,0-1 0,0 0 0,0 0 0,0 1 0,-1-1 0,0 1 1,1-1-1,-1 1 0,0 0 0,-1 0 0,1-1 0,-1 1 0,0 0 0,0 0 0,0 0 0,0-1 0,-1 3-65,4 8 131,8 69-323,-5-94-12475,-6 8 9366,3-8-7869</inkml:trace>
  <inkml:trace contextRef="#ctx0" brushRef="#br0" timeOffset="1302.631">890 329 12662,'20'37'9452,"-6"2"-4427,4 85-3954,-12-73-983,-3-39-1692,-3-12-3347,0-1-4573,1-4-2679</inkml:trace>
  <inkml:trace contextRef="#ctx0" brushRef="#br0" timeOffset="1911.847">939 310 10101,'16'-20'7618,"3"10"-3355,-17 10-4101,1 0 0,-1 0 0,1 0 0,-1 0 1,1 0-1,-1 1 0,1-1 0,-1 1 0,1 0 0,-1 0 1,0 0-1,1 0 0,-1 0 0,0 0 0,0 0 0,0 1 1,0-1-1,0 1 0,0 0 0,0-1 0,-1 1 0,1 0 1,0 0-1,-1 0 0,1 2-162,1-1 131,0 0-1,0 1 1,0 0-1,0 0 1,-1 0-1,0 0 1,0 0 0,0 0-1,0 1 1,-1-1-1,1 0 1,-1 1 0,-1 0-1,1-1 1,0 1-1,-1-1 1,0 1-1,0 0 1,0-1 0,-1 1-1,0-1 1,0 1-1,0 0 1,0-1 0,-1 0-1,1 1 1,-1-1-1,0 0 1,-1 0 0,1 0-1,-1 0 1,1 0-1,-1-1 1,0 1-1,-1-1 1,1 0 0,0 0-1,-2 1-130,-57-6-605,54-7-4322,5-3-4734,4 2-6128</inkml:trace>
  <inkml:trace contextRef="#ctx0" brushRef="#br0" timeOffset="2208.656">1169 305 8388,'-1'3'10502,"2"7"-5026,12 51-3216,-13-58-2231,0 0 0,1 0 0,-1 0 0,1 0 0,0 0 0,0 0 1,0 0-1,0 0 0,0 0 0,1 0 0,-1-1 0,1 1 0,-1-1 1,1 1-1,0-1 0,0 1 0,1-1 0,-1 0 0,0 0 0,1 0 1,-1 0-1,1-1 0,0 1 0,-1-1 0,1 1 0,0-1 0,0 0 1,0 0-1,0 0 0,0-1 0,0 1 0,0-1 0,0 1 0,0-1 0,0 0 1,0 0-1,0 0 0,1-1 0,1 0-29,0-2-4,0-1 0,0 1 1,0-1-1,-1 0 0,1 0 0,-1-1 0,0 1 1,-1-1-1,1 0 0,-1 0 0,0 0 0,0 0 1,0-1-1,-1 1 0,0-1 0,0 1 0,0-1 0,-1 0 1,0 0-1,0 0 0,0 0 0,-1 0 0,0 0 1,0 0-1,-1 0 0,1 0 0,-1 0 0,-1-2 4,1 5-828,-1-3 227,2 6-4242,3 1-4540,0 1-2601</inkml:trace>
  <inkml:trace contextRef="#ctx0" brushRef="#br0" timeOffset="2521.076">1443 165 10677,'6'1'7467,"-1"7"-3557,3 24-1728,-7-27-1172,21 145 2911,-9-43-4907,-13-118-14469,-1 3 2745</inkml:trace>
  <inkml:trace contextRef="#ctx0" brushRef="#br0" timeOffset="2755.398">1428 342 14967,'22'-1'10281,"0"-1"-6025,28-1-3381,-30 2-2504,-11 0-1497,3 0-9236,-5 0-884</inkml:trace>
  <inkml:trace contextRef="#ctx0" brushRef="#br0" timeOffset="3083.45">1668 350 10997,'29'3'7877,"2"-4"-4187,-27 1-3629,-1-1 1,1 1-1,0-1 1,-1 1 0,1-1-1,0 0 1,-1 0-1,1-1 1,-1 1-1,0-1 1,1 0-1,-1 0 1,0 0-1,0 0 1,0-1-1,0 1 1,-1-1-1,1 1 1,-1-1 0,1 0-1,-1 0 1,2-3-62,-4 4-3,-1 0 1,1 0-1,0 0 1,-1 0 0,1 0-1,-1 0 1,0 0-1,0 0 1,0 0 0,0 1-1,0-1 1,0 0-1,0 0 1,0 1 0,-1-1-1,1 1 1,-1-1-1,1 1 1,-1 0-1,1 0 1,-1 0 0,0-1-1,0 1 1,1 1-1,-1-1 1,0 0 0,0 0-1,0 1 1,0-1-1,0 1 1,0 0 0,0-1-1,0 1 1,0 0-1,0 0 1,0 0 0,0 1-1,0-1 1,0 0-1,0 1 1,-2 0 2,1-1 147,0 1-1,0 0 1,-1-1 0,1 1 0,0 0-1,0 1 1,0-1 0,0 0-1,1 1 1,-1 0 0,0 0 0,1 0-1,-1 0 1,1 0 0,-1 0-1,1 0 1,0 1 0,0-1 0,0 1-1,0 0 1,1 0 0,-1-1 0,1 1-1,0 0 1,-1 0 0,1 0-1,1 1 1,-1-1 0,0 0 0,1 0-1,-1 0 1,1 1 0,0-1-1,0 0 1,1 0 0,-1 1 0,1-1-1,-1 0 1,1 0 0,0 0 0,0 0-1,1 1-146,-1-1 41,0 1 0,0-1 0,0 0 0,1 0 0,0 0 0,0 0 0,-1 0 0,2 0 0,-1 0 0,0 0 0,1-1 0,-1 1 0,1-1 0,-1 0 0,1 0 0,0 0 0,0 0 0,0 0-1,0-1 1,1 1 0,-1-1 0,0 0 0,1 0 0,-1 0 0,1 0 0,-1-1-41,0 1-129,0-1 0,-1 0 0,1 0 0,-1 0-1,1 0 1,0 0 0,-1-1 0,1 1 0,-1-1 0,1 0-1,0 1 1,-1-1 0,0 0 0,1-1 0,-1 1 0,0 0 0,1-1-1,-1 1 1,0-1 0,0 0 0,0 1 0,0-1 0,-1 0 129,11-16-5126,-4-4-4975,-4 11-2732</inkml:trace>
  <inkml:trace contextRef="#ctx0" brushRef="#br0" timeOffset="3458.355">1882 268 10405,'16'26'9209,"0"24"-5724,-7-19-2226,-5-18-1026,5 11 1043,-7-43-619,-4 10-570,1 0 1,0-1-1,1 1 0,0 0 0,0 0 1,1 0-1,0 0 0,1-1 0,0 2 1,1-1-1,-1 0 0,2 0 0,-1 1 1,1-1-1,0 1 0,1 0 0,3-4-87,-5 11 14,-1-1-1,0 1 1,1 1-1,-1-1 0,1 0 1,-1 1-1,0-1 1,1 1-1,-1 0 0,1 0 1,-1 0-1,1 0 1,0 0-1,-1 0 0,1 1 1,-1-1-1,0 1 0,1 0 1,-1-1-1,1 1 1,-1 0-1,0 1 0,0-1 1,0 0-1,0 1 1,0-1-1,0 1 0,0 0 1,0-1-1,0 2-13,26 19-9076,-22-17 3275,4 2-7715</inkml:trace>
  <inkml:trace contextRef="#ctx0" brushRef="#br0" timeOffset="3960.927">2187 4 11829,'1'-3'7757,"3"4"-3545,20 24-1521,-23-25-2678,14 14 296,-1 1-1,0 0 0,-1 1 0,-1 0 1,-1 1-1,0 0 0,-1 1 0,0 0 1,-2 0-1,0 1 0,-1 1 0,-1-1 1,-1 1-1,-1 0 0,1 14-308,-5-20 103,-1 1-1,0-1 1,-1 0-1,-1 0 1,0 0 0,-1 0-1,0 0 1,-1-1-1,0 0 1,-2 0-1,1 0 1,-2-1-1,1 0 1,-2 0-1,1-1 1,-6 5-103,-37 11-243,50-29-2514,3-1-8452,-1 2 7036,0-1-10196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402" units="cm"/>
          <inkml:channel name="Y" type="integer" max="16934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07874" units="1/cm"/>
          <inkml:channelProperty channel="Y" name="resolution" value="1000.2362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8-09T18:18:31.2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17723 6915 462 0,'-7'0'122'16,"4"4"6"-16,-3-4-50 0,-1 0-24 15,4 3-9-15,-3 0-2 0,3-3-1 16,-4 3-2-16,-6 4 1 0,4-1 2 0,-4 0-3 16,3 4 2-16,1-3-1 0,9 2-1 15,0-2-2-15,3-1-4 0,3-6-5 16,4 0-2-16,3-3-2 0,6-4-5 15,7-2-2-15,2-4-1 0,4 0-5 16,4 0 0-16,5-3-4 0,7 7-2 16,4-4-3-16,5-3 1 0,4-3-5 15,10 6 2-15,-7-3-1 0,0-7 0 16,0 10 1-16,-10 1 0 0,-5-1-2 0,-11-3 1 16,0 6-2-16,-2 4-1 0,-1-1-3 15,-3 1-3-15,0 3-7 0,-6 0-5 16,-4-1-7-16,-6 4-11 0,-6 0-9 15,-1 4-15-15,-5-1-13 0,-4-3-3 16,0 3-116-16,0 0-125 0,0 0-289 16</inkml:trace>
  <inkml:trace contextRef="#ctx0" brushRef="#br0" timeOffset="437.449">17780 6589 593 0,'0'9'142'16,"0"1"6"-16,0-1-89 0,-3 7-9 15,0 0-4-15,-3 0-3 0,2 4-3 16,-5-7-4-16,2 3-7 0,-2 6-4 16,-1-3-5-16,-3 4-5 0,7 5-3 15,0 5 2-15,-4-8-4 0,7-2 0 16,0-4-3-16,3-6-2 0,0-4 3 15,3 1-3-15,3-7-4 0,4 3 1 16,6-2 2-16,3-4 1 0,0 0 3 0,10-4-1 16,-3 1 1-16,3 0 1 0,3 0-1 15,6 3-1-15,-3 0-4 0,1 0 3 16,-11 0-9-16,-2 0-20 0,-1 0-34 16,-3 0-141-16,7-3-158 0,9 3-391 15</inkml:trace>
  <inkml:trace contextRef="#ctx0" brushRef="#br0" timeOffset="937.281">17308 7608 531 0,'-10'8'130'0,"9"-4"8"16,1 3-75-16,4-4-16 0,9 0 2 16,5-3 4-16,4 2 0 0,13-4 0 0,14-1-1 15,11-2 0-15,11-1 0 0,9-1-5 16,3 1-5-16,13 3-2 0,7-2-9 15,6 2-5-15,10 0-4 0,-1 1-8 16,-6-3-3-16,-6 5-3 0,-3 0-6 16,-7 0 0-16,-10-1 2 0,-12 1-8 15,-10 1-2-15,-16-1-8 0,-13-1-9 16,-15-3-13-16,-8 1-12 0,-12-2-20 0,0-1-15 16,-3 3-2-16,-6-4-118 0,-4-2-127 15,0-4-291-15</inkml:trace>
  <inkml:trace contextRef="#ctx0" brushRef="#br0" timeOffset="1390.299">17425 7370 604 0,'3'-6'149'15,"3"3"7"-15,-2 6-90 0,-4-3-14 16,0 6-2-16,-7 1 3 0,-6 6-8 15,1 0-6-15,-8 3-5 0,1 6-6 16,3 7-6-16,-3 0-5 0,-5 3-9 0,1-3-2 16,-1-2-2-16,-1-6-2 0,2 1 1 15,7-1 1-15,2-5-4 0,6 0 3 16,6 0-1-16,2-8-1 0,5 3 2 16,6-4 2-16,4-1 1 0,10-1 7 15,4 3 0-15,5-3 2 0,1 4 3 16,2 2-3-16,5 2-2 0,-4-1-2 15,4-3-3-15,2 4-1 0,-5-3-3 0,-7-4-17 16,-3-3-34-16,-7 4-118 0,1-4-46 16,-10-5-150-16,-7-6-320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53:28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80 515 7716,'-9'46'7958,"16"-58"-1595,6-35-5257,-11 40-571,88-286 1692,-83 269-2190,1-1-1,1 1 1,0 1-1,2 0 0,1 1 1,13-19-37,-24 40 3,0-1 0,0 1-1,0-1 1,1 1 0,-1 0 0,0-1 0,1 1-1,-1 0 1,1 0 0,-1 0 0,1 0 0,0 1-1,-1-1 1,1 0 0,0 1 0,0-1 0,-1 1-1,1-1 1,0 1 0,0 0 0,0 0 0,0 0 0,-1 0-1,1 0 1,0 0 0,0 0 0,0 1 0,-1-1-1,1 1 1,0-1 0,0 1 0,-1 0 0,1 0-1,0-1 1,-1 1 0,1 0 0,-1 1 0,1-1-1,-1 0 1,0 0 0,1 1 0,-1 0-3,49 66 311,127 374 447,-154-405-616,-31-69-12,-1 17-120,-1 1-1,0 0 0,-1 0 1,-1 1-1,0 0 0,-1 1 1,0 1-1,-8-6-9,-9-4 14,-2 1 0,0 2 1,-1 1-1,-1 1 0,0 2 0,-20-4-14,42 13 7,-1 0 0,0 1 0,-1 1 0,1 0 0,-1 1 0,1 0-1,-1 1 1,0 1 0,1 0 0,-1 1 0,0 0 0,1 1 0,-1 1-1,-11 3-6,25-5 16,1-1 1,-1 0-1,0 0 0,1 1 0,-1-1 0,0 0 0,1 1 0,-1-1 0,0 0 0,1 1 0,-1-1 0,0 0 0,1 1 0,-1-1 1,0 1-1,0-1 0,0 0 0,1 1 0,-1-1 0,0 1 0,0-1 0,0 1 0,0-1 0,0 1 0,0-1 0,0 1 0,0-1 0,0 1 1,0-1-1,0 0 0,0 1 0,0-1 0,-1 1 0,1-1 0,0 1 0,0-1 0,0 1 0,-1-1 0,1 0 0,0 1-16,135-44 264,160-19-39,-261 55-220,1 2 0,0 2 1,0 1-1,0 1 0,22 3-5,-58-1 7,1-1-1,-1 0 0,1 0 0,-1 1 1,1-1-1,-1 0 0,1 1 0,0-1 1,-1 1-1,1-1 0,0 1 0,-1-1 1,1 1-1,0-1 0,0 0 1,-1 1-1,1 0 0,0-1 0,0 1 1,0-1-1,0 1 0,0-1 0,-1 1 1,1-1-1,0 1 0,0-1 0,0 1 1,1 0-1,-1-1 0,0 1 1,0-1-1,0 1 0,0-1 0,0 1 1,1-1-1,-1 1 0,0-1 0,0 1 1,1-1-1,-1 1 0,0-1 0,1 0 1,-1 1-1,1-1 0,-1 1 0,0-1 1,1 0-1,-1 1 0,1-1 1,-1 0-1,1 0 0,-1 1 0,1-1 1,-1 0-1,1 0 0,0 0 0,-1 0 1,1 0-1,-1 0 0,1 1 0,-1-1 1,1 0-1,-1-1 0,1 1 1,-1 0-1,1 0 0,0 0 0,-1 0 1,1 0-7,-36 28 693,-171 77 744,178-96-1438,1 2 0,1 0 0,-1 2 0,2 1 0,0 1-1,1 1 1,0 2 0,1 0 0,1 1 0,1 1-1,1 1 1,1 1 0,-13 18 1,20-5-1865,16-27-3291,9-9-5943,-10-2-2310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53:39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 6931,'-5'0'10935,"17"-3"-7511,106 11 257,124-6-1882,-103 3-1258,120 9 318,25-5-603,-185-5-104,0-3 0,1-6 1,18-6-153,254 6 421,-121-9-418,315 0-41,-382 27 97,-147-9-56,-1-2-1,0-2 1,0-1 0,0-1-1,16-5-2,-52 7-47,1-1 0,0 1 0,-1 0 0,1 0 0,0-1 0,0 1 0,-1 0 0,1 0 0,0 0 0,0 0 0,-1 0 0,1 0 0,0 0 0,0 0 0,0 0 0,-1 0 0,1 0 0,0 1 0,0-1 0,-1 0 0,1 0 0,0 1 0,-1-1 0,1 1 0,0-1 0,-1 0 0,1 1 0,-1-1 0,1 1 0,0 0 0,-1-1 0,1 1 0,-1-1 0,0 1 0,1 0 0,-1-1 0,1 1 0,-1 0 0,0 0 0,0-1 0,1 1 0,-1 0 47,-7 13-6091,-9-2-3662,-2-3-1754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53:40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14 7475,'-16'-5'7914,"36"-1"-3633,148 3 2361,86 16-4682,-247-13-1847,3 2-2077,-17 6-4080,1-5-1559,-3 0-5155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53:41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44 7555,'-2'-2'8424,"8"0"-3659,62-4-1434,-66 6-2947,435-34 4648,-415 35-4987,-33 9-3300,1-7 523,-2 0-3760,7-2 2209,-10 2-8475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53:45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1592 2372 9012,'-1'-11'9360,"-3"-22"-7821,2 15-568,-37-219 2183,18 120-2229,5-1 1,2-57-926,13 23 249,7 0 1,7 1 0,25-111-250,51-146 51,-89 403-49,1-1 0,1 1 0,-1 0 1,1 0-1,0 0 0,0 0 0,0 1 0,1-1 0,0 1 1,-1-1-1,2 1 0,-1 0 0,0 0 0,1 0 0,0 0 1,4-2-3,-19 21-1812,11-15 1796,-12 9-3777,9 1-4636,2-1-4227</inkml:trace>
  <inkml:trace contextRef="#ctx0" brushRef="#br0" timeOffset="312.427">1366 2194 10389,'5'-13'9537,"7"19"-5880,9 20-1951,57 82-215,-76-107-1472,-1 0 0,1 0 0,-1 1 0,1-1 0,0 0 0,-1-1 0,1 1 1,0 0-1,0 0 0,0-1 0,-1 1 0,1-1 0,0 1 0,0-1 0,0 0 0,0 0 0,0 0 0,0 0 0,0 0 0,0 0 0,0-1 0,0 1 0,-1-1 0,1 1 0,0-1 0,0 0 0,0 1 0,-1-1 0,1 0 0,0 0 0,-1 0 0,1-1 0,-1 1 0,1 0 0,-1-1 0,1 1 0,-1-1-19,46-66 632,-38 52-532,34-74-47,-36 70-4708,-1-2-4739,-2 7-4810</inkml:trace>
  <inkml:trace contextRef="#ctx0" brushRef="#br0" timeOffset="6464.223">0 667 9412,'2'-4'9509,"3"-3"-4380,28-31-2169,-31 35-2942,0 1 1,0 0-1,0 0 0,1 0 1,-1 0-1,1 1 1,-1-1-1,1 0 1,-1 1-1,1 0 0,0 0 1,0 0-1,0 0 1,0 0-1,0 0 0,0 1 1,0 0-1,0-1 1,0 1-1,0 0 1,0 0-1,0 1 0,0-1 1,0 1-1,0-1 1,0 1-1,-1 0 1,1 0-1,0 0 0,0 1 1,-1-1-1,2 2-18,8 4 5,-1 2-1,0 0 1,-1 0-1,0 1 1,-1 0 0,1 0-1,-2 1 1,0 1-1,0-1 1,5 12-5,-19-26 4,1 1 0,-1 0 0,1 0 1,-1 0-1,0 1 0,0-1 0,0 1 1,0 1-1,0-1 0,0 1 0,0 0 1,0 1-1,0-1 0,1 1 0,-1 0 1,0 1-1,0-1 0,0 1 0,1 0 1,-1 1-1,1-1 0,-1 1-4,4-2 36,0-1-1,1 1 1,-1 0 0,0 0 0,0-1-1,1 1 1,-1 0 0,0 0-1,1 1 1,-1-1 0,1 0-1,0 0 1,-1 1 0,1-1 0,0 1-1,0-1 1,0 1 0,0 0-1,0-1 1,0 1 0,0 0 0,1 0-1,-1-1 1,0 1 0,1 0-1,0 0 1,-1 0 0,1 0-1,0 0 1,0 0 0,0-1 0,0 1-1,0 0 1,1 0 0,-1 0-1,1 0 1,-1 0 0,1 0-1,-1-1 1,1 1 0,0 0 0,0-1-1,0 1 1,0 0 0,0-1-1,0 1 1,2 0-36,0 0 14,-1-1-1,1 1 1,0-1-1,0 0 1,0 0 0,0 0-1,0-1 1,1 1-1,-1-1 1,0 1-1,0-1 1,0 0-1,0 0 1,1-1 0,-1 1-1,0-1 1,0 1-1,0-1 1,0 0-1,0 0 1,0 0-1,0-1 1,0 1 0,-1-1-1,1 1 1,0-1-1,-1 0 1,1 0-1,-1 0 1,0-1 0,0 1-1,0 0 1,0-1-1,0 0 1,0 1-1,0-1-13,25-46-4931,-18 14-8952,-7 21 2809</inkml:trace>
  <inkml:trace contextRef="#ctx0" brushRef="#br0" timeOffset="6745.404">212 469 10821,'4'7'7547,"6"5"-3761,3 3-2022,88 127 3798,-97-138-5864,11 10-982,-13-17-4055,-1-6-5042,-1 4-1777</inkml:trace>
  <inkml:trace contextRef="#ctx0" brushRef="#br0" timeOffset="7137.138">308 409 12886,'21'25'11475,"26"40"-6302,31 48-5125,-77-113-426,1 3-1389,-1-2-2315,-1-1-4861,1-1-5453</inkml:trace>
  <inkml:trace contextRef="#ctx0" brushRef="#br0" timeOffset="7933.826">627 376 9845,'9'19'10612,"19"7"-9190,-19-18-408,60 72 456,-100-155-979,29 73-504,0-1-1,1 0 1,0 0-1,0 0 1,0 1-1,0-1 1,0 0-1,1 0 1,-1-1-1,1 1 1,0 0-1,0 0 1,0 0-1,0 0 1,0 0-1,1 0 1,-1 0-1,1 0 1,0 0-1,0 0 1,0 0-1,0 0 1,1 0-1,-1 1 1,1-1-1,0 1 1,0-1-1,-1 1 1,2-1-1,-1 1 1,0 0-1,0 0 1,1 0-1,0 0 14,3 3-6,0 2 0,0-1 0,-1 0 0,1 1 0,-1 0 0,0 1 1,0-1-1,0 1 0,0 0 0,0 0 0,-1 0 0,0 1 0,1 1 6,35 46 331,-53-85-150,10 26-180,0 1 0,1 0 0,0-1 0,0 0 1,1 1-1,-1-1 0,1 0 0,1 0 0,0 0 0,0 1 0,0-1 0,1 0 0,-1 0 0,2 0 0,-1 1 1,1-1-1,1-4-1,-1 10 52,0 0 1,0 0 0,0 1 0,-1-1 0,1 0-1,0 0 1,0 1 0,0 0 0,0-1-1,0 1 1,0 0 0,0 0 0,0 0 0,0 0-1,0 0 1,0 0 0,0 1 0,0-1-1,0 0 1,0 1 0,0 0 0,0 0-1,0-1 1,-1 1 0,1 0 0,0 0 0,-1 1-1,1-1 1,0 0 0,-1 0 0,1 1-1,-1-1 1,0 1 0,0 0 0,1-1-1,-1 1 1,0 0 0,0-1 0,-1 1 0,1 0-1,0 0-52,16 29 903,29 39-1862,-47-73-5837,0-2 964,1 2 2402,-2-3-7452</inkml:trace>
  <inkml:trace contextRef="#ctx0" brushRef="#br0" timeOffset="8339.983">989 281 12246,'20'-5'9165,"2"-3"-5175,28-34-2835,-50 41-1152,1 0 0,-1 0 0,0 0 0,1 0 0,-1 0 0,0 0-1,0 0 1,0 0 0,0 0 0,0-1 0,0 1 0,0 0 0,-1 0 0,1 0 0,0 0-1,-1 0 1,1 0 0,0 0 0,-1 0 0,1 1 0,-1-1 0,1 0 0,-1 0 0,0 0 0,1 0-1,-1 1 1,0-1 0,0 0 0,1 0 0,-1 1 0,0-1 0,0 1 0,0-1 0,0 1-1,0-1 1,0 1 0,0 0 0,0-1 0,0 1 0,0 0 0,0 0 0,0 0 0,0-1 0,0 1-1,0 0 1,0 1 0,0-1-3,-50 10 120,48-6 1,1 1-1,-1-1 0,1 1 1,1-1-1,-1 1 1,1 0-1,0 0 0,0-1 1,0 1-1,0 0 1,1 0-1,0 0 0,0 0 1,1 0-1,-1 0 1,1 0-1,0 0 0,0 0 1,1-1-1,-1 1 0,1 0 1,0-1-1,0 1 1,3 3-121,-2-6-12,-1 0 0,1-1 0,-1 1 0,1-1 1,0 0-1,0 1 0,0-1 0,-1 0 0,1-1 1,0 1-1,0 0 0,1-1 0,-1 0 0,0 0 1,0 0-1,0 0 0,0 0 0,0-1 0,0 1 0,0-1 1,0 0-1,0 0 0,0 0 0,-1 0 0,1 0 1,0-1-1,0 1 0,-1-1 0,1 0 0,-1 1 1,0-1-1,1-1 0,-1 1 0,0 0 0,0 0 1,0-1-1,-1 1 0,1-1 0,0 0 0,0-2 12,7-14-3963,-7 12-692,0-1-3809,-1 2-3667</inkml:trace>
  <inkml:trace contextRef="#ctx0" brushRef="#br0" timeOffset="8816.422">1130 109 10885,'8'-9'8554,"4"4"-3898,51 14-2771,20 85-1925,-75-85-499,-12-14-702,0 2 1280,-1 0 1,-1 0-1,1 1 0,0-1 0,0 1 0,-1 1 0,0-1 0,1 1 0,-1 0 0,0 0 0,1 0 0,-1 1 0,0 0 0,-1 0-39,-12-1 358,18 0-268,-1 0 1,1 1 0,-1-1-1,1 1 1,0-1-1,-1 1 1,1 0 0,-1 0-1,1 0 1,-1 0-1,1 0 1,-1 0 0,1 0-1,-1 0 1,1 0 0,0 1-1,-1-1 1,1 0-1,-1 1 1,1 0 0,0-1-1,-1 1 1,1 0-1,0-1 1,0 1 0,-1 0-1,1 0 1,0 0-1,0 0 1,0 0 0,0 0-1,0 1 1,1-1-1,-1 0 1,0 0 0,0 1-1,1-1 1,-1 0-1,1 1 1,-1-1 0,1 1-1,0-1 1,-1 0-1,1 1 1,0-1 0,0 1-1,0-1 1,0 1 0,0-1-1,0 1 1,1-1-1,-1 2-90,2-1 17,-1 0 0,0 0 0,1 0 0,0 0-1,-1 0 1,1 0 0,0 0 0,0 0 0,0-1-1,0 1 1,0-1 0,1 0 0,-1 1 0,0-1 0,1 0-1,-1 0 1,1 0 0,-1-1 0,1 1 0,-1-1-1,1 1 1,0-1 0,-1 0 0,1 0 0,-1 0-1,1 0 1,0-1 0,-1 1 0,1 0 0,-1-1 0,1 0-1,-1 0 1,1 0 0,-1 0 0,0 0 0,1 0-1,-1-1 1,0 1 0,0-1 0,0 1 0,0-1-1,0 0 1,0 0-17,10-18-2530,-7 6-2199,1-1-6393,-1 5-980</inkml:trace>
  <inkml:trace contextRef="#ctx0" brushRef="#br0" timeOffset="9255.566">1301 66 11365,'21'20'9949,"-2"-2"-6516,18 31-1765,-27-35-1362,-9-22-169,-6 0-130,2-1 1,-1 0 0,1 1-1,0-1 1,1 0 0,0-1-1,0 1 1,1 0-1,0-1 1,1 1 0,0 0-1,0-1 1,1 1 0,0 0-1,2-6-7,0 14 34,-1 0-1,1 0 1,-1 0-1,1 0 1,-1 0-1,1 1 1,0-1-1,0 1 1,-1 0-1,1 0 1,0 0-1,-1 0 1,1 0-1,0 1 1,-1-1-1,1 1 1,0 0-1,-1 0 1,1 0-1,-1 0 1,1 0-1,-1 0 1,0 1-1,1-1 1,-1 1-1,0-1 1,0 1-1,0 0 0,0 1-33,49 55 1641,-39-29-7478,-12-28-2796,-1-1-6465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54:00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 11589,'5'0'8278,"0"4"-3431,14 18-2105,-10-9-1708,40 22-1282,-47-34-1836,0-3-11351,-1-1 728</inkml:trace>
  <inkml:trace contextRef="#ctx0" brushRef="#br0" timeOffset="203.131">92 0 12694,'2'0'3810,"2"1"207,0-1-703,1 2-1121,2 0-752,0 1-417,-1 1-240,1 2-239,-1 2-193,-1-2-144,0 2-128,-1-2-112,1-1-272,-2-2-304,-1 0-929,0-1-2833,1-2-3378,-2 0-8099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0:17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0 127 12230,'29'7'7993,"2"0"-5155,41-4-2451,-71-5-403,1 0 0,-1 0 0,1 0 0,-1 0 0,0 0 0,0 0 0,0-1 0,0 1 0,0 0 0,0-1 0,-1 1 0,1-1 0,-1 1 0,0 0 0,1-1 0,-1 1 0,0-1 0,-1 1 0,1-1 0,0 1 0,-1-1 0,1 1 0,-1-1 0,0 1 0,0 0 0,0 0 0,0-1 0,0 1 0,0 0 0,-1 0 0,1 0 0,-1 0 0,1 0 0,-1 0 0,0 1 0,0-1 0,-1 0 16,1 0 26,0 0 1,0 0-1,0 0 1,-1 0-1,1 0 1,-1 1-1,1-1 1,-1 1-1,0 0 1,1 0-1,-1 0 1,0 0-1,0 0 1,0 0-1,1 1 0,-1 0 1,0-1-1,0 1 1,0 0-1,0 0 1,0 1-1,0-1 1,0 1-1,0-1 1,0 1-1,1 0 1,-1 0-1,0 0 1,0 1-1,1-1 1,-1 0-1,1 1 1,-1 0-1,1 0 1,0 0-1,0 0 1,0 0-1,0 0 1,0 0-1,-1 2-26,1 4 373,0-1-1,0 1 1,1-1 0,0 1-1,0 0 1,1 0 0,0-1-1,1 1 1,-1 0 0,2-1-1,-1 1 1,1 0 0,0-1 0,0 0-1,3 4-372,-5-8-45,1 0-1,0 0 1,1 0 0,-1 0-1,1 0 1,-1-1 0,1 1-1,0 0 1,0-1-1,0 0 1,0 1 0,0-1-1,1 0 1,-1 0-1,1 0 1,-1 0 0,1-1-1,0 1 1,-1-1 0,1 0-1,0 1 1,0-1-1,0-1 1,0 1 0,0 0-1,0-1 1,1 1-1,-1-1 1,0 0 0,0 0-1,0 0 1,0 0 0,0-1-1,0 0 1,0 1-1,0-1 1,0 0 0,3-1 45,17-21-5951,-11 8-2937,1 3-4038</inkml:trace>
  <inkml:trace contextRef="#ctx0" brushRef="#br0" timeOffset="359.291">224 50 8836,'4'29'7554,"9"16"-5304,2 3-1422,-9 14 1805,6-226-1510,-12 163-1192,1 0 0,0 1 0,-1-1 0,1 0 0,0 1 0,-1-1 1,1 1-1,0-1 0,0 1 0,0 0 0,-1-1 0,1 1 0,0 0 0,0-1 0,0 1 0,0 0 0,0 0 1,0 0-1,-1 0 0,1 0 0,0 0 0,0 0 0,0 0 0,0 0 0,0 0 0,0 0 0,0 1 0,-1-1 0,1 0 1,0 1-1,0-1 0,0 1 0,-1-1 0,1 1 0,0-1 0,0 1 0,-1-1 0,1 1 0,-1 0 0,1-1 0,0 1 1,-1 0-1,1-1 0,-1 1 0,0 0 0,1 0 0,-1 0 0,1 0 69,19 12-11744,-12-12 3588</inkml:trace>
  <inkml:trace contextRef="#ctx0" brushRef="#br0" timeOffset="826.189">390 102 8468,'51'11'11233,"70"-9"-8633,-119-3-2563,1 0-1,-1 0 1,0 0 0,0 0 0,0-1-1,0 1 1,-1-1 0,1 1 0,0-1-1,-1 1 1,1-1 0,-1 0 0,1 0-1,-1 0 1,0 0 0,0 0 0,0 0-1,0 0 1,0 0 0,0-1 0,0 1-1,-1 0 1,1 0 0,-1-1 0,0 1-1,0 0 1,0-1 0,0 1 0,0 0-1,0-1 1,0 1 0,-1 0 0,0-1-1,1 1 1,-1 0 0,0 0 0,0 0-1,0-1 1,0 1 0,0 0 0,0 0-1,-1 1 1,1-1 0,-1 0 0,0 0-1,1 1 1,-1-1 0,0 1 0,-1-2-37,-1 1 87,0-1 1,0 1 0,0 0-1,0 0 1,-1 1 0,1-1-1,-1 1 1,1 0 0,-1 0-1,1 0 1,-1 1 0,0 0 0,1-1-1,-1 2 1,0-1 0,1 0-1,-1 1 1,1 0 0,-1 0-1,1 1 1,-1-1 0,1 1-1,0 0 1,0 0 0,0 0-1,0 0 1,0 1 0,0 0-1,0 0 1,1 0 0,0 0-1,-1 0 1,1 1 0,0 0-1,1-1 1,-1 1 0,1 0-1,-1 0 1,1 0 0,1 1-1,-1-1 1,0 0 0,1 1-1,0 0-87,0 2 66,0-1 0,0 1 0,1-1 0,0 1 0,0 0-1,1-1 1,0 1 0,0-1 0,0 1 0,1-1 0,0 0-1,0 0 1,1 1 0,-1-1 0,1-1 0,1 1 0,-1 0-1,1-1 1,0 0 0,0 0 0,1 0 0,-1 0 0,1-1-1,0 1 1,0-1 0,1-1 0,-1 1 0,1-1-1,0 0 1,0 0 0,0 0 0,0-1 0,0 0 0,1 0-1,-1-1 1,1 0 0,-1 0 0,1 0 0,-1-1 0,1 0-1,-1 0 1,1-1 0,3 0-66,-6 0-37,-1 0-1,0 1 1,0-1-1,0-1 0,0 1 1,-1 0-1,1-1 1,0 1-1,0-1 1,-1 0-1,1 0 1,-1 0-1,0 0 1,1-1-1,-1 1 1,0 0-1,0-1 1,-1 0-1,1 1 1,0-1-1,-1 0 1,0 0-1,1 0 1,-1-2 37,2-13-5262,-3 0-5002,0 14-4084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53:55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0 960 11285,'5'24'10905,"7"-2"-7492,4 22-3199,-18-58-15173,3 8 4117</inkml:trace>
  <inkml:trace contextRef="#ctx0" brushRef="#br0" timeOffset="359.286">59 942 10437,'8'18'8546,"4"6"-2087,15 10-4302,-23-29-2395,0 0 1311,-1-2-3330,-1-2-3033,-1 0-4258,-1-1-1775</inkml:trace>
  <inkml:trace contextRef="#ctx0" brushRef="#br0" timeOffset="702.961">348 928 12598,'-20'6'8700,"-1"6"-4644,-29 39-1568,48-48-2446,0-1-1,1 1 0,-1-1 1,1 1-1,-1 0 1,1 0-1,0 0 1,0-1-1,0 1 0,1 0 1,-1 0-1,1 0 1,-1 1-1,1-1 1,0 0-1,0 0 1,0 0-1,1 0 0,-1 0 1,1 0-1,0 0 1,-1 0-1,1 0 1,1 0-1,-1 0 1,0-1-1,1 1 0,-1 0 1,1-1-1,0 1 1,0-1-1,0 0 1,0 1-1,0-1 1,1 0-1,-1 0 0,1-1 1,-1 1-1,1 0 1,0-1-1,-1 0 1,1 1-1,0-1 0,0 0 1,1 0-42,2-1 64,-1 0 0,0 0 0,0 0 0,1-1 0,-1 0 1,0 0-1,0 0 0,0-1 0,0 1 0,0-1 0,-1-1 0,1 1 0,0 0 0,1-3-64,16-18-2143,-12 1-3568,-5-5-5108,-5 17-1096</inkml:trace>
  <inkml:trace contextRef="#ctx0" brushRef="#br0" timeOffset="1187.217">312 828 11589,'-1'8'8466,"3"1"-3573,21 32-497,74 97-3742,-93-132-1640,-3-6-3507,0 0-4587,-1 0-6343</inkml:trace>
  <inkml:trace contextRef="#ctx0" brushRef="#br0" timeOffset="1562.129">504 820 8708,'-10'1'8997,"0"7"-4926,-10 23-1713,18-28-2308,1 0 0,0-1 0,-1 1 1,1 0-1,0 0 0,1 0 0,-1 0 1,0 0-1,1 0 0,0 0 0,-1 0 1,1 0-1,0 0 0,1 0 0,-1 0 1,1 0-1,-1 0 0,1 0 0,0 0 1,0-1-1,0 1 0,0 0 0,1 0 1,-1-1-1,1 1 0,-1-1 0,1 1 1,0-1-1,0 0 0,0 1 0,0-1 1,1 0-1,-1 0 0,0-1 0,1 1 1,0-1-1,-1 1 0,1-1 0,0 0 0,0 0 1,-1 0-1,1 0 0,0 0 0,0 0 1,0-1-1,0 0 0,0 0 0,0 0 1,0 0-1,0 0 0,0 0 0,0-1 1,0 1-1,3-2-50,-1-1-2,1 0-1,-1-1 1,-1 0 0,1 0 0,0 0-1,-1 0 1,0-1 0,0 0 0,0 1-1,0-2 1,-1 1 0,0 0 0,2-4 2,-5 7 0,1 0 1,0 1-1,0-1 1,-1 0-1,1 0 1,-1 0-1,0 0 1,1 0-1,-1 0 1,0 0-1,0 0 1,0 0-1,-1 0 1,1 0-1,0 0 1,-1 0-1,1 0 1,-1 0-1,0 1 1,1-1-1,-1 0 1,0 0-1,0 0 1,0 1-1,-1-1 1,1 1-1,0-1 1,0 1-1,-1-1 1,1 1-1,-1 0 1,0 0-1,1-1 1,-1 1-1,0 0 1,1 1-1,-1-1 1,0 0-1,0 0 1,0 1-1,0-1 1,0 1-1,0 0 0,-38-6-10,29 13-3328,12-5 1415,3-3-5506,-3 1 5709,3-1-10683</inkml:trace>
  <inkml:trace contextRef="#ctx0" brushRef="#br0" timeOffset="2001.129">612 766 10901,'18'21'11469,"12"1"-8109,-15-12-2403,8 18-504,-17-20-448,-12-26-18,-7-11 30,10 25-15,0-1 1,0 0-1,1-1 0,0 1 0,0 0 0,0-1 1,1 1-1,0-1 0,0 1 0,0-1 1,1 0-1,0 1 0,0-1 0,0-3-2,0 8 2,1 1-1,-1-1 0,0 0 0,1 0 0,-1 0 0,1 0 1,-1 0-1,1 0 0,-1 1 0,1-1 0,-1 0 0,1 0 1,0 1-1,-1-1 0,1 0 0,0 1 0,0-1 0,0 1 1,0-1-1,-1 1 0,1-1 0,0 1 0,0 0 0,0-1 1,0 1-1,0 0 0,0 0 0,0-1 0,0 1 0,0 0 1,0 0-1,0 0 0,0 0 0,0 1 0,0-1 0,0 0 1,0 0-1,0 1 0,0-1 0,-1 0 0,1 1 0,0-1 1,0 1-1,0-1 0,0 1 0,0-1 0,-1 1-1,42 27 362,-8 14 867,-21-25-2701,-11-17-7335,-5-8 1697,0-2-4311</inkml:trace>
  <inkml:trace contextRef="#ctx0" brushRef="#br0" timeOffset="2188.659">718 605 10917,'2'-2'3249,"2"2"241,0 1-1041,1 0-656,0 2-400,2 2-273,-2-1-255,-1 0-289,1-2-272,1 0-272,0 0-320,-1-2-400,1 0-593,-1 0 1953,-1-1-4481,0-2-2963,-1-1-7234</inkml:trace>
  <inkml:trace contextRef="#ctx0" brushRef="#br0" timeOffset="2626.02">796 504 11461,'12'5'11990,"10"11"-9006,-12-8-1820,93 109-785,-92-102-4243,-10-12-560,0 0-3394,-1-2-4038</inkml:trace>
  <inkml:trace contextRef="#ctx0" brushRef="#br0" timeOffset="2907.168">852 641 13814,'10'-12'11868,"5"0"-5671,7-5-4524,14-7-6543,-14 9-500,-13 9-3351,-1 0-5854</inkml:trace>
  <inkml:trace contextRef="#ctx0" brushRef="#br0" timeOffset="3188.354">1221 271 10661,'-38'16'12479,"18"22"-8697,15 48-2491,5-84-1232,0 1 1,1 0-1,-1 0 1,0-1 0,1 1-1,0-1 1,0 1-1,-1 0 1,2-1-1,-1 1 1,0-1-1,0 0 1,1 1-1,-1-1 1,1 0-1,0 0 1,0 0-1,-1 0 1,1 0-1,1 0 1,-1-1-1,0 1 1,0-1-1,1 1 1,-1-1 0,0 0-1,1 0 1,0 0-1,-1 0 1,1 0-1,-1-1 1,1 1-1,0-1 1,-1 0-1,1 0 1,0 0-1,0 0 1,-1 0-1,1 0 1,0-1-1,-1 1 1,1-1-1,0 0 1,-1 0-1,1 0-59,47-45-1017,-40 25-4144,-3-1-6426,-4 11-1523</inkml:trace>
  <inkml:trace contextRef="#ctx0" brushRef="#br0" timeOffset="3767.824">1326 236 13030,'8'-15'9455,"3"6"-4613,31 19-2734,29 50-2111,-45-38-741,-46-40-1,18 16 788,-1 0-1,0 0 0,0 0 1,0 0-1,0 0 0,-1 0 0,1 1 1,0 0-1,-1 0 0,1 0 1,-1 0-1,0 0 0,1 1 1,-1-1-1,1 1 0,-1 0 0,0 0 1,1 1-1,-1-1 0,1 1 1,-1-1-1,1 1 0,-1 0 0,1 1 1,-1-1-1,1 0 0,0 1 1,0 0-1,0 0 0,0 0 0,0 0 1,0 0-1,0 1 0,1-1 1,-1 1-1,1 0 0,0 0 0,-1 0 1,1 0-1,1 0 0,-1 0 1,0 0-1,1 1 0,0-1 0,0 0 1,0 1-1,0 1-42,0-4 38,1 1 0,0 0 0,0-1 0,0 1 0,0-1 0,0 1 0,1 0 1,-1-1-1,0 1 0,1-1 0,-1 1 0,1-1 0,-1 1 0,1-1 0,0 1 0,0-1 0,0 0 0,0 1 0,0-1 0,0 0 0,0 0 0,0 0 1,0 0-1,0 0 0,1 0 0,-1 0 0,0 0 0,1 0 0,-1-1 0,1 1 0,-1 0 0,1-1 0,-1 1 0,1-1 0,-1 0 0,1 1 0,-1-1 1,1 0-1,0 0 0,-1 0 0,1 0 0,-1 0 0,1-1 0,0 1 0,-1 0 0,1-1 0,-1 1 0,1-1 0,-1 1 0,1-1 0,-1 0 0,0 0 0,1 0 1,-1 0-1,0 0 0,1 0-38,45-41-3202,-39 30-1562,-2-1-3761,-1 1-7031</inkml:trace>
  <inkml:trace contextRef="#ctx0" brushRef="#br0" timeOffset="4267.713">1452 161 9780,'11'5'8934,"0"1"-4278,32 39-3129,-34-31-1577,6 8 1283,-18-40 14,-22-85 714,26 102-2003,-1 0-1,1 0 1,-1 0-1,1 0 1,0 1-1,-1-1 1,1 0-1,0 1 1,-1-1-1,1 0 1,0 1-1,0-1 1,0 1-1,-1-1 1,1 1-1,0-1 0,0 1 1,0 0-1,0-1 1,0 1-1,0 0 1,0 0-1,0 0 1,0 0-1,0-1 1,0 2-1,0-1 1,0 0-1,0 0 1,0 0-1,0 0 1,-1 0-1,1 1 1,0-1-1,0 1 1,0-1-1,0 0 1,0 1-1,0 0 43,10 1-5564,-3-2-5332,-2-1-258</inkml:trace>
  <inkml:trace contextRef="#ctx0" brushRef="#br0" timeOffset="4705.101">1635 112 10341,'32'-16'11138,"-4"-10"-7751,-26 25-3349,-1 0-1,0-1 1,0 1-1,0-1 1,0 1-1,-1 0 1,1-1-1,0 0 1,-1 1-1,1-1 1,-1 1-1,1-1 1,-1 0-1,0 1 1,1-1-1,-1 0 1,0 0-1,0 1 1,-1-1-1,1 0 1,0 1-1,0-1 1,-1 0-1,1 1 1,-1-1-1,1 0 1,-1 1-1,0-1 1,0 1 0,0-1-1,0 1 1,0 0-1,0-1 1,0 1-1,0 0 1,0 0-1,-1-1 1,1 1-1,0 0 1,-1 0-1,1 0-37,-1 0 20,1 0-1,-1 1 1,1-1-1,-1 0 1,0 0-1,1 1 1,-1-1-1,0 1 1,1-1-1,-1 1 1,0 0-1,1-1 1,-1 1-1,0 0 1,0 0 0,1 1-1,-1-1 1,0 0-1,0 0 1,1 1-1,-1-1 1,0 1-1,1 0 1,-1-1-1,1 1 1,-1 0-1,1 0 1,-1 0-1,1 0 1,-1 0-1,1 0 1,0 0-1,0 1 1,0-1 0,-1 0-1,1 1 1,1-1-1,-1 1 1,0-1-1,-1 2-19,-23 67 590,24-66-516,1-1 1,0 0-1,-1 0 0,1 0 0,0 1 0,1-1 0,-1 0 0,1 0 0,-1 0 0,1 1 0,0-1 1,0 0-1,0 0 0,1 0 0,-1 0 0,1-1 0,-1 1 0,1 0 0,0-1 0,0 1 0,0-1 1,0 1-1,1-1 0,-1 0 0,1 0 0,-1 0 0,1 0 0,0-1 0,0 1 0,0-1 1,-1 0-1,1 1 0,1-1 0,-1 0 0,0-1 0,0 1 0,0-1 0,0 1 0,1-1 0,-1 0-74,69-19 1114,-45 1-3147,-11 1-3624,-6-3-5143,-7 11-2547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54:30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17 8116,'-6'-10'10554,"-5"4"-4746,8 6-5664,1 0-1,-1 0 1,1 0 0,-1 0-1,1 0 1,0 0 0,-1 1-1,1-1 1,-1 1 0,1 0-1,0 0 1,-1-1 0,1 2-1,0-1 1,0 0-1,0 0 1,-1 1 0,1-1-1,1 1 1,-1-1 0,0 1-1,0 0 1,1 0 0,-1 0-1,1 0 1,-1 0-144,2 0 9,-1-1 0,1 1 0,-1 0 0,1-1 0,-1 1 0,1 0 0,0-1 0,0 1 0,0 0 0,0-1 0,0 1 0,0 0 0,1-1 0,-1 1 0,1 0 0,-1-1 0,1 1 0,-1 0 0,1-1 0,0 1 0,0-1 1,-1 0-1,1 1 0,0-1 0,1 0 0,-1 1 0,0-1 0,0 0 0,0 0 0,1 0 0,-1 0 0,1 0 0,-1 0 0,1 0 0,-1-1 0,1 1 0,-1 0 0,1-1 0,0 1 0,-1-1 0,1 0 0,0 1 0,1-1-9,37 25-4,-38-22 12,0 0 1,0 0-1,0 0 0,-1 0 0,0 1 0,1-1 1,-1 0-1,0 1 0,-1-1 0,1 1 1,0-1-1,-1 1 0,0-1 0,0 1 1,0-1-1,0 1 0,-1-1 0,1 1 0,-1-1 1,0 1-1,0-1 0,0 0 0,-1 1 1,1-1-1,-1 0 0,0 0 0,0 0 1,0 0-1,0 0 0,0 0 0,0-1 0,-1 1 1,0-1-1,1 0 0,-1 1 0,0-1 1,0-1-1,0 1 0,0 0 0,0-1 1,-1 1-1,1-1 0,0 0 0,-1 0 0,1 0 1,-1-1-1,-1 1-8,-3-1-1082,-9-1-3424,0-1-4804,2-3-4760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54:27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6 11205,'7'24'8942,"-2"1"-3639,0 51-2299,-1-16-2247,-5-42-2318,-2-20-4467,-1-10-4344,2 3-862</inkml:trace>
  <inkml:trace contextRef="#ctx0" brushRef="#br0" timeOffset="343.774">0 19 13030,'8'-2'10955,"3"-2"-8584,10-3-2446,81 2 1225,-95 4-3213,-5 1-2313,-1 1-5064,0 0-2096</inkml:trace>
  <inkml:trace contextRef="#ctx0" brushRef="#br0" timeOffset="765.444">24 152 10805,'0'16'15109,"19"-12"-10148,28-13-5357,-42 7 1393,41-14-2200,-32 8-4069,0-1-5605,-4 2-3231</inkml:trace>
  <inkml:trace contextRef="#ctx0" brushRef="#br0" timeOffset="1077.87">237 3 9172,'1'12'9826,"1"1"-3810,1 4-2652,4 9-3196,3 21-157,-2 45-619,-6-102-15634,-1 2 4551</inkml:trace>
  <inkml:trace contextRef="#ctx0" brushRef="#br0" timeOffset="3389.866">20 208 7972,'2'5'12018,"-1"20"-7407,-4-7-3734,0-16-5381,0-2-4694,3-1-2562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54:29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10437,'8'1'13034,"-4"11"-7675,-3 38-5781,-1-45 1620,6 136-566,-2-140-613,0 0 1,-1 0-1,1 0 0,0-1 1,0 1-1,-1-1 0,1 0 1,0 0-1,0-1 1,0 1-1,-1-1 0,1 1 1,0-1-1,0 0 0,-1-1 1,1 1-1,-1 0 1,1-1-1,0 0-19,21 7-544,-25-6-3144,0-2-1289,0 1-3926,1-1-3575</inkml:trace>
  <inkml:trace contextRef="#ctx0" brushRef="#br0" timeOffset="421.776">194 9 11797,'15'6'10326,"-7"8"-5442,-4 47-4511,-4-50 615,-2 97-180,3-106-782,-1 0 1,1 0-1,0 0 1,0-1-1,0 1 1,0 0-1,0 0 1,1-1-1,-1 1 0,0-1 1,1 1-1,-1-1 1,1 0-1,-1 1 1,1-1-1,0 0 1,0 0-1,-1 0 0,1 0 1,0-1-1,0 1 1,0 0-1,0-1 1,0 1-1,0-1 0,0 0 1,0 0-1,0 1 1,0-1-1,0-1 1,0 1-1,0 0 1,0 0-1,0-1 0,0 1 1,0-1-1,0 0 1,0 1-1,0-1 1,1-1-27,17 0-170,-14 4 618,-4-1-4015,-2-1-1953,0 0-3534,0-1-3301</inkml:trace>
  <inkml:trace contextRef="#ctx0" brushRef="#br0" timeOffset="906.038">237 137 12422,'12'-8'8376,"3"3"-3571,18 0-2626,-6 1-4288,-25 3-807,-1-1-4121,-1 2 4870,1-2-11370</inkml:trace>
  <inkml:trace contextRef="#ctx0" brushRef="#br0" timeOffset="1202.844">216 19 10693,'10'-5'12507,"-2"0"-8923,14-2-1635,27 5-692,-34 6-5424,2 4-6852,-7-3-3769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54:39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21 8788,'-26'-20'11366,"-10"23"-7361,-26 36-1848,55-30-2064,1 0 0,0 0-1,1 0 1,0 1 0,1 0 0,0 0 0,1 0-1,0 1 1,0-1 0,1 1 0,0 0-1,1 0 1,0-1 0,1 1 0,0 0 0,1 0-1,0 0 1,2 8-93,-1-14 1,-1 0-1,0-1 0,1 1 1,0-1-1,0 0 1,0 1-1,1-1 1,-1 0-1,1-1 1,0 1-1,0 0 0,0-1 1,1 1-1,-1-1 1,1 0-1,0 0 1,0-1-1,0 1 0,0-1 1,0 0-1,1 0 1,-1 0-1,1 0 1,-1-1-1,1 0 1,-1 0-1,1 0 0,0-1 1,0 1-1,3-1 0,3 0 1,1 0-1,-1 0 0,1-1 0,-1-1 1,0 0-1,1 0 0,-1-1 0,0 0 0,-1-1 1,1-1-1,-1 0 0,4-2 0,-9 4 3,0 1-1,0-1 1,-1 0-1,0 0 1,1-1 0,-1 1-1,0-1 1,-1 0-1,1 0 1,-1 0-1,1 0 1,-1-1 0,-1 1-1,1-1 1,-1 0-1,1 0 1,-1 0-1,-1 0 1,1 0 0,-1-1-1,0 1 1,0 0-1,0-1 1,-1 1-1,0 0 1,0-1 0,0 1-1,-1-1-2,1-1 8,-1 0 0,1 0 0,-2 0 0,1 1 0,-1-1 0,0 0 0,0 1 0,0 0-1,-1-1 1,0 1 0,-1 0 0,1 0 0,-1 1 0,0-1 0,0 1 0,-1 0 0,0 0 0,0 0 0,0 1 0,0-1 0,-1 1-1,0 0 1,1 1 0,-1 0 0,-1 0 0,1 0 0,0 0 0,-1 1 0,1 0 0,-1 1 0,0 0 0,-6-1-8,2 8-2235,12-2-2349,2 0-3663,4 0-4999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54:42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10901,'-5'2'8801,"-9"11"-6969,14-12-1289,-13 13 126,1 1 1,1 0-1,1 1 0,0 0 1,1 0-1,1 1 0,-1 2-669,3-3 192,0-1-1,2 1 1,-1 0-1,2 0 0,0 0 1,1 0-1,0 1 1,2-1-1,0 1 1,0-1-1,2 1 0,0-1 1,1 0-192,0-6 24,1-1 1,0 1-1,1-1 1,0 0 0,0-1-1,1 1 1,0-1-1,0 0 1,1-1-1,0 0 1,1 0 0,-1 0-1,1-1 1,1 0-1,-1 0 1,1-1-1,0 0 1,0-1 0,0 0-1,1 0-24,2 2 34,-1 0-105,-3-9-381,-8-8-1533,1 3-1629,1 0-6442,0 1-3526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54:42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8884,'-1'-14'8456,"12"15"-4237,14 16-1444,-17-5-2454,0 1 0,-1 0 0,-1 0 0,0 0 0,0 1 0,-2 0-1,0 0 1,0 0 0,-1 1 0,1 14-321,-1-7 341,0 0-1,-2 0 1,0 0-1,-2 0 0,0 0 1,-2 0-1,0 0 1,-1-1-1,-1 1 1,-7 16-341,9-32 80,3-3-61,-1-1 1,1 1-1,-1-1 0,0 1 1,0 0-1,0-1 1,0 0-1,-1 1 1,1-1-1,-1 0 0,1 0 1,-1 0-1,0 0 1,0 0-1,0 0 1,0 0-1,0 0 0,0-1 1,-1 1-1,1-1 1,-2 1-20,10-19-5969,3 7-4501,-9 10 8892,4-6-11825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54:40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72 12790,'3'22'10381,"7"13"-7007,-1-5-2320,2 16-628,-2 1-1,-3-1 1,-1 1-1,-3 11-425,-7-64-7305,2-5-2077,2 1-3216</inkml:trace>
  <inkml:trace contextRef="#ctx0" brushRef="#br0" timeOffset="439.309">14 78 10965,'16'-35'10395,"11"17"-5783,-21 17-4484,0 0 1,0 1-1,0-1 0,0 1 0,0 1 0,0-1 1,0 1-1,0 0 0,0 0 0,0 1 0,-1 0 1,1 0-1,0 0 0,-1 0 0,0 1 1,5 3-129,-6-4 53,0 0 0,0 0 0,0 0 0,0 0 0,0 1 0,-1 0 0,1-1 0,-1 1 0,0 1 0,1-1 0,-2 0 0,1 1 0,0 0 1,-1 0-1,1-1 0,-1 1 0,0 1 0,-1-1 0,1 0 0,-1 0 0,1 1 0,-1-1 0,-1 1 0,1-1 0,-1 1 0,1-1 0,-1 1 1,-1 2-54,0 0 81,-1 0 1,-1-1 0,1 1 0,-1-1 0,0 0 0,0 0 0,-1 0 0,0 0-1,0-1 1,0 1 0,-1-1 0,0 0 0,0 0 0,0-1 0,0 1 0,-1-1-1,1 0 1,-1-1 0,0 0 0,-1 1 0,1-2 0,0 1 0,-1-1 0,0 0-1,1 0 1,-1-1 0,0 0 0,0 0 0,-1-1-82,-11-13-3942,16-4-7809,3 3-4424</inkml:trace>
  <inkml:trace contextRef="#ctx0" brushRef="#br0" timeOffset="1079.787">315 110 10485,'21'22'10492,"36"-24"-8471,-48 1-1373,5 0-474,0-1 0,0 0 0,0 0 0,0-2 1,-1 0-1,0 0 0,1-1 0,-1-1 0,-1 0 1,12-8-175,-23 13 5,0-1 0,0 0 1,1 1-1,-1-1 1,0 0-1,-1 0 0,1 0 1,0 0-1,0 0 0,-1 0 1,1 0-1,-1 0 1,0 0-1,0 0 0,0 0 1,0 0-1,0 0 1,0 0-1,0 0 0,0 0 1,-1 0-1,1 0 0,-1 0 1,0 0-1,1 0 1,-1 0-1,0 0 0,0 0 1,0 1-1,-1-1 1,1 0-1,0 1 0,-1-1 1,1 1-1,-1-1 0,1 1 1,-1 0-1,1 0 1,-1-1-1,0 1 0,0 0 1,0 1-1,0-1 1,0 0-1,0 0 0,0 1 1,0-1-1,0 1 0,0 0 1,0 0-1,0 0 1,0 0-1,0 0 0,0 0 1,-2 0-6,-3 0 94,1 0 1,-1 1-1,1-1 1,-1 1-1,1 0 0,-1 1 1,1-1-1,0 1 1,0 1-1,-1-1 1,1 1-1,1 0 1,-1 0-1,0 1 0,1 0 1,0 0-1,0 0 1,0 0-1,0 1 1,1 0-1,0 0 0,0 0 1,0 1-1,0-1 1,1 1-1,0 0 1,0 0-1,1 0 1,0 0-1,0 0 0,0 1 1,1-1-1,-1 1 1,2-1-1,-1 1 1,1-1-1,0 1 1,0-1-1,1 1 0,0-1 1,0 1-1,0-1 1,1 1-1,0-1 1,0 0-1,1 0 1,0 0-1,0 0 0,0 0 1,1 0-95,0-2 1,0 1 0,0-1-1,1 1 1,0-1 0,0-1 0,0 1 0,0-1 0,1 1-1,-1-2 1,1 1 0,0-1 0,0 1 0,0-2 0,0 1-1,0-1 1,0 0 0,0 0 0,1 0 0,-1-1 0,0 0 0,1 0-1,-1-1 1,0 0 0,0 0 0,0 0 0,4-2-1,-6 2-345,-1-1 1,1 0 0,-1 1-1,0-1 1,1 0 0,-1-1-1,0 1 1,0 0 0,-1-1-1,1 0 1,0 1 0,-1-1-1,0 0 1,1-1 0,-1 1-1,0 0 1,-1-1 0,1 1 344,7-21-7027,-6 14 2024,3-7-7181</inkml:trace>
  <inkml:trace contextRef="#ctx0" brushRef="#br0" timeOffset="1556.145">693 16 11253,'4'7'3042,"12"26"5730,8 46-5235,-12 9-2232,-6-178-1217,-5 80-118,1 0 1,0 0 0,1 0-1,-1 0 1,2 1 0,0 0-1,0-1 1,0 1 0,1 1-1,1-1 1,-1 1 0,1 0-1,1-1 30,-3 8 26,-1 1-1,0-1 1,0 1 0,0 0-1,1 0 1,-1 0-1,0 0 1,0 1 0,0-1-1,0 1 1,1 0-1,-1 0 1,0 0-1,0 0 1,-1 1 0,1-1-1,0 1 1,0-1-1,-1 1 1,1 0 0,-1 0-1,1 0 1,-1 1-1,0-1 1,0 1-1,0-1 1,0 1 0,0-1-1,-1 1 1,1 0-1,-1 0 1,1 0-1,-1 0 1,0 2-26,33 123 117,-35-124-3228,0-5-8358,1-2-2537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54:46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 10149,'3'0'9359,"13"0"-6510,95-8 2240,134-14-3090,-182 23-2567,-56 6-6162,-4-3-2616,0-1-3439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54:46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 10277,'15'-1'9703,"9"-5"-5912,3 0-2428,237-22 2522,-207 31-4274,-46-1-5245,1 2-5618,-9-2-476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0:15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71 10901,'-10'2'8327,"2"3"-5903,-9 2-1434,15-6-925,0 0 0,0-1 0,0 1 0,0 0 0,1 0 0,-1 0-1,0 0 1,1 1 0,-1-1 0,1 0 0,-1 1 0,1-1 0,0 1-1,0-1 1,0 1 0,-1-1 0,1 1 0,1 0 0,-1 0 0,0 0-1,0-1 1,1 1 0,-1 0 0,1 0 0,-1 0 0,1 0 0,0 0-1,0 0 1,0 0 0,0 0 0,0 0 0,0 0 0,1 0 0,-1 0-1,1 0 1,-1 0 0,1-1 0,0 1 0,0 0 0,0 0 0,-1 0-1,2-1 1,-1 1 0,0-1 0,1 2-65,21 18 111,-20-20-83,0 1 0,0 0 0,0 0 1,0 0-1,0 0 0,-1 0 1,0 0-1,1 1 0,-1 0 0,0-1 1,0 1-1,0 0 0,0 0 0,-1 0 1,1 0-1,-1 0 0,0 0 1,0 1-1,0-1 0,0 0 0,0 1 1,-1-1-1,0 0 0,0 1 1,0-1-1,0 1 0,0-1 0,0 0 1,-1 1-1,0-1 0,0 3-28,0-3 34,0-1 0,0 0 0,-1 0 0,1 1 0,0-1-1,-1 0 1,1 0 0,-1 0 0,0-1 0,1 1 0,-1 0 0,0-1 0,0 1 0,0-1-1,0 1 1,-1-1 0,1 0 0,0 0 0,-1 0 0,1 0 0,0-1 0,-1 1-1,1 0 1,-1-1 0,1 0 0,-1 0 0,1 1 0,-1-1 0,1-1 0,-1 1-34,-3-28-6362,12 9-3137,1 3-2189</inkml:trace>
  <inkml:trace contextRef="#ctx0" brushRef="#br0" timeOffset="351.268">178 118 11669,'10'13'8272,"-2"4"-3732,4 71-2014,-14-43-3452,0-65-12992,5 5 1771</inkml:trace>
  <inkml:trace contextRef="#ctx0" brushRef="#br0" timeOffset="648.072">196 25 9716,'-2'0'2642,"2"1"-33,0 0-480,1 3-1377,2-2-576,0 2-448,0 0-880,1 0-1490,1 1-1968,-1-1-4722</inkml:trace>
  <inkml:trace contextRef="#ctx0" brushRef="#br0" timeOffset="649.072">298 1 10117,'34'47'12907,"-15"42"-9421,-11-40-2575,-5-36-997,8 49 506,-12-22-3150,-1-41-10511,3-2 1473</inkml:trace>
  <inkml:trace contextRef="#ctx0" brushRef="#br0" timeOffset="976.121">297 162 13462,'-5'-4'8502,"8"1"-3680,41-2-1408,-11 6-3162,18-1-3307,-34-3-2115,0-3-3445,-1 0-4981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54:47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51 9252,'23'-2'8615,"14"-7"-4655,2 0-2411,222-16 1994,-149 20-3378,-123 19-2144,1-8-3937,7-4-1908,0 0-3525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54:47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65 8756,'29'-9'9931,"21"2"-5157,-6 1-2855,121-30 1069,-158 35-2979,-1-1 1,1 1-1,0 0 0,-1 0 1,1 1-1,0 0 1,-1 0-1,1 0 1,0 1-1,-1 0 1,1 0-1,0 1 0,-1 0-9,0 11-885,-6-9-3357,1-4-6011,1-3-2841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54:47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57 10213,'19'-1'7363,"12"-7"-2865,0 0-2185,182-29 2631,-206 36-4925,0 0 0,0 1 1,1-1-1,-1 1 0,0 1 1,0-1-1,0 1 1,0 0-1,0 1 0,0 0 1,0 0-1,3 2-19,-12 6-1617,-4-9-3282,2 0-5404,0 0-2425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54:24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28 672,'1'-3'480,"9"-19"4251,-2 19 4502,1 25-552,-10 19-6719,1-34-1280,-5 78 902,-2 32-694,4 0 1,9 48-891,23 125 256,-17-131 237,2 51 12,-3-77-415,8 185 300,-7 166-348,-2-9 14,-7-259-15,7 137-20,7 127-32,-10-230 62,9-63 133,-22-177-1971,-4-22-9024,8 4 3152,-2-2-3992</inkml:trace>
  <inkml:trace contextRef="#ctx0" brushRef="#br0" timeOffset="1118.587">2 4052 9204,'-2'-3'9267,"7"4"-4841,18 10-1199,125 130 1730,-117-80-4578,-34-75-3266,-1-7-5119,4 13 95,2-1-4729</inkml:trace>
  <inkml:trace contextRef="#ctx0" brushRef="#br0" timeOffset="1399.763">377 3978 10741,'-4'37'9535,"-6"-4"-3326,-14 14-1666,-6-3-3715,-33 71-216,60-85-906,7-25-6039,-1-9-6339,-3 2-481</inkml:trace>
  <inkml:trace contextRef="#ctx0" brushRef="#br0" timeOffset="20879.699">337 2205 6723,'13'-8'10677,"4"4"-5050,43 3-4079,-34 2-295,189-12 214,-196 17-998,-12-2-5107,-1 0-7993,-3-3 2152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55:03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1 9941,'-15'8'9324,"-12"29"-5485,20-23-3499,1 1 0,1 0 0,0 0 0,1 0 0,1 1 0,0 0 0,1-1 0,1 1 0,1 0 0,0 0 0,0 0 0,2-1-1,0 1 1,3 8-340,-2-17 80,0 0 0,1 0-1,0 0 1,0 0-1,0 0 1,1-1 0,0 0-1,1 0 1,-1 0-1,1-1 1,0 0 0,1 0-1,-1 0 1,1-1 0,0 0-1,0 0 1,6 1-80,28 21 1082,-39-40-5029,-2 7-950,0 2-4048,0-1-3549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55:0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 10165,'5'-13'10704,"13"27"-6892,-9 0-3450,0-1 1,-1 1 0,-1 1-1,0 0 1,-1 0 0,-1 0-1,0 1 1,-1-1 0,-1 1 0,0 0-1,-1 0 1,-1 1 0,0-1-1,-1 0 1,-1 0 0,-1 0-1,0 1 1,-1-2 0,-2 7-363,4-19 29,-1 0 1,1 1 0,-1-1-1,1 0 1,-1 0 0,0 0-1,0 0 1,-1 0 0,1-1-1,0 1 1,-1 0 0,0-1-1,0 0 1,1 0-1,-1 0 1,0 0 0,-1 0-1,0 0-29,0-11-4302,3 0-2935,0 5-707,0-3-4662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54:59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180 160 9909,'-16'-10'9742,"-5"-2"-5870,13 11-3694,1 0 1,0 1-1,-1 0 1,1 0-1,0 1 0,0 0 1,-1 0-1,1 1 1,0 0-1,0 0 1,0 1-1,0-1 1,1 2-1,-1-1 1,1 1-1,0 0 0,0 0 1,-2 2-179,7-5 5,0 1 1,0 0-1,0 0 0,0 0 0,0-1 1,0 1-1,1 0 0,-1 0 1,0 0-1,1 0 0,0 0 1,0 0-1,-1 0 0,1 0 0,0 0 1,0 0-1,1 0 0,-1 0 1,0 0-1,1 0 0,-1 0 1,1 0-1,0 0 0,0 0 1,-1 0-1,1 0 0,1-1 0,-1 1 1,0 0-1,0-1 0,0 1 1,1-1-1,-1 1 0,1-1 1,-1 0-1,1 1 0,0-1 0,0 0 1,-1 0-1,2 0-5,78 35-57,-76-34 62,-1-2 23,0 0 1,0 1-1,0-1 1,0 1-1,0 0 0,0 0 1,0 0-1,0 1 1,0 0-1,-1-1 1,1 1-1,-1 0 0,1 1 1,-1-1-1,0 1 1,0-1-1,0 1 0,0 0 1,0 0-1,-1 0 1,1 0-1,-1 1 0,0-1 1,0 1-1,0-1 1,-1 1-1,1 0 1,-1 0-1,0 0 0,0 0 1,0 0-1,0 0 1,-1 0-1,1 0 0,-1 0 1,0 0-1,-1 0 1,1 0-1,-1 0 1,0 3-29,-3-3 93,0 1 0,-1 0 0,1-1 0,-1 0 0,0 0 1,0 0-1,-1-1 0,1 0 0,-1 0 0,0 0 1,1-1-1,-1 1 0,0-2 0,-1 1 0,1 0 1,0-1-1,0 0 0,-1-1 0,1 0 0,0 0 1,-1 0-1,1 0 0,0-1 0,0 0 0,-1-1 1,1 1-1,0-1 0,0 0 0,-5-3-93,10-9-3239,10 4-3595,-5 6 948,3-4-8873</inkml:trace>
  <inkml:trace contextRef="#ctx0" brushRef="#br0" timeOffset="410.467">409 170 7684,'-24'-2'9845,"3"16"-5363,-22 55-2162,40-64-2271,1 0 0,-1 0-1,1 0 1,0 1 0,0-1 0,0 1 0,1-1-1,0 1 1,0-1 0,0 1 0,1 0-1,0-1 1,0 1 0,1 0 0,-1-1-1,1 1 1,0-1 0,1 1 0,-1-1-1,1 1 1,0-1 0,0 0 0,1 0 0,0 0-1,-1 0 1,2 0 0,-1-1 0,1 1-1,-1-1 1,1 0 0,0 0 0,1 0-1,-1-1 1,1 1 0,-1-1 0,1 0-1,0-1 1,0 1 0,0-1 0,1 0 0,-1 0-1,1 0 1,2 0-49,0-3 20,0 1-1,1-1 1,-1 0 0,0 0 0,0-1-1,0-1 1,0 1 0,0-1-1,0 0 1,-1-1 0,1 0-1,-1 0 1,0-1 0,0 1-1,-1-2 1,2-1-20,-4 5 9,-1-1-1,0 0 1,-1 0 0,1 0 0,-1-1-1,1 1 1,-1 0 0,0-1 0,0 0-1,0 1 1,-1-1 0,1 0-1,-1 0 1,0 0 0,0 0 0,0 0-1,-1 0 1,1 0 0,-1 0 0,0 0-1,0 0 1,-1 0 0,1-1-1,-1 1 1,0 0 0,0 0 0,0 1-1,-1-1 1,1 0 0,-1 0 0,0 1-1,0-1 1,-2-2-9,3 2 43,-1 0 0,0 0-1,-1 0 1,1 1 0,-1-1 0,1 1-1,-1-1 1,0 1 0,0 0 0,-1 0-1,1 0 1,-1 0 0,1 1 0,-1 0-1,0-1 1,0 1 0,0 1 0,0-1 0,0 0-1,-1 1 1,1 0 0,0 0 0,-1 0-1,1 1 1,0-1 0,-1 1 0,1 0-1,-1 1 1,1-1 0,0 1 0,-1-1-1,1 1 1,0 1 0,-4 0-43,-1 3-1935,9-4-2898,2-2-4294,2-1-3447</inkml:trace>
  <inkml:trace contextRef="#ctx0" brushRef="#br0" timeOffset="1129.038">807 174 8964,'-3'-8'9298,"-7"7"-4598,-25 17-1362,-43 73-1148,76-86-2157,0 1 0,1-1 0,0 0 0,0 1 0,0-1 0,0 1 0,0 0 0,1-1 0,0 1 0,-1 0 0,1-1 0,1 1 0,-1 0 0,0-1-1,1 1 1,0-1 0,0 1 0,0-1 0,0 1 0,1-1 0,-1 0 0,1 1 0,0-1 0,0 0 0,0 0 0,0 0 0,0 0 0,1-1 0,0 1 0,-1-1 0,2 1-33,0 1 13,1 0 0,0 0-1,0-1 1,0 0 0,0 0 0,1 0-1,-1-1 1,1 1 0,0-1-1,-1-1 1,1 1 0,0-1 0,0 0-1,0 0 1,0-1 0,1 0 0,-1 0-1,0 0 1,0-1 0,0 0-1,3-1-12,50-15-9074,-49 12 1210,-2 0-4961</inkml:trace>
  <inkml:trace contextRef="#ctx0" brushRef="#br0" timeOffset="1441.486">930 46 11141,'2'13'11005,"0"15"-8765,-1-8-1201,40 249 2424,-37-278-11833,-2 0-890,1 2-1982</inkml:trace>
  <inkml:trace contextRef="#ctx0" brushRef="#br0" timeOffset="1900.567">1104 174 9556,'-6'7'10480,"-2"5"-4718,-4 4-3426,-48 53-2281,59-69-43,1 0 1,-1 0-1,0 0 0,0 0 1,0 1-1,1-1 0,-1 0 1,0 0-1,1 1 0,-1-1 1,0 0-1,0 1 0,1-1 1,-1 1-1,1-1 0,-1 1 1,0-1-1,1 1 1,-1 0-1,1-1 0,-1 1 1,1 0-1,0-1 0,-1 1 1,1 0-1,0-1 0,-1 1 1,1 0-1,0 0 0,0-1 1,-1 1-1,1 0 0,0 0 1,0 0-1,0-1 0,0 1 1,0 0-1,0 0 1,1 0-1,-1-1 0,0 1 1,0 0-1,0 0 0,1-1 1,-1 1-1,0 0 0,1-1 1,-1 1-1,1 0 0,-1-1 1,1 1-1,-1 0 0,1-1 1,-1 1-1,1-1 0,0 1 1,-1-1-1,1 1 0,0-1 1,-1 0-1,1 1 1,0-1-1,-1 0 0,1 1 1,0-1-1,0 0 0,0 0 1,-1 0-1,1 0 0,0 0-12,19 5 355,-12-4-279,-1 0 0,0 0 0,0 0 0,0 1 0,0 0-1,0 1 1,0 0 0,-1 0 0,1 0 0,-1 1-1,0-1 1,0 2 0,0-1 0,0 1 0,-1-1-1,0 2 1,0-1 0,0 0 0,0 2-76,-4-6-2203,0-4-5484,0 2 2164,0-2-9897</inkml:trace>
  <inkml:trace contextRef="#ctx0" brushRef="#br0" timeOffset="2525.417">1266 232 9909,'21'13'8387,"24"-21"-4715,-42 8-3112,4-2-327,0 1 0,-1-1 1,1 0-1,-1-1 0,0 0 1,1 0-1,-1 0 1,-1 0-1,1-1 0,0 0 1,-1 0-1,0-1 0,0 1 1,0-1-1,0 0 0,-1-1 1,0 0-234,-3 5 3,-1 0 1,1 0-1,-1-1 0,0 1 1,0 0-1,0 0 1,0 0-1,0-1 0,0 1 1,0 0-1,0 0 1,0-1-1,0 1 0,0 0 1,-1 0-1,1 0 1,-1-1-1,1 1 0,-1 0 1,1 0-1,-1 0 1,0 0-1,1 0 0,-1 0 1,0 0-1,0 0 1,0 0-1,0 1 0,0-1 1,0 0-1,0 0 1,0 1-1,0-1 0,0 1 1,0-1-1,0 1 1,0-1-1,0 1 0,-1 0 1,1-1-1,0 1 1,0 0-1,-1 0 0,1 0-2,-56 2 20,52 1 85,0 0 0,0 0 0,1 0 0,-1 0 0,1 1 0,-1 0 0,1-1 0,0 2 0,1-1 0,-1 0 0,1 1 0,-1 0 0,2-1 0,-1 1 0,0 1 0,1-1 0,0 0 0,0 0 0,1 1 0,-1-1 0,1 1 0,0 0 0,1-1 0,-1 1 0,1 0 0,0-1 0,1 1 0,-1 0 0,1-1 1,0 1-1,1-1 0,-1 1 0,1-1 0,0 0 0,0 1 0,1-1 0,0 0 0,0 0 0,0-1 0,0 1 0,1-1 0,-1 1 0,5 2-106,-5-4-10,1-1 0,0 0 0,0 1 0,0-1 0,0-1 1,1 1-1,-1 0 0,0-1 0,1 0 0,-1 0 0,1-1 0,0 1 0,-1-1 0,1 0 0,-1 0 1,1 0-1,-1-1 0,1 1 0,-1-1 0,1 0 0,-1-1 0,4 0 10,35-20-7919,-31 15-704,0 1-5826</inkml:trace>
  <inkml:trace contextRef="#ctx0" brushRef="#br0" timeOffset="2975.673">1555 1 10389,'3'40'10464,"17"21"-7704,-12-39-1338,27 161 1310,-35-180-4911,-2-5-6495,1 1 3501,0-1-6552</inkml:trace>
  <inkml:trace contextRef="#ctx0" brushRef="#br0" timeOffset="3694.253">1547 219 14166,'-1'1'3666,"1"-2"144,1 1-1809,1-1-657,2-1-239,1-1-337,3 0-239,3 0-177,2-1-128,3 0-48,2 0-128,-1-1-192,0 1-416,-1 0-913,-1 1-2545,-3 1-3153,0 0-7636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55:11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0 11541,'-53'55'10852,"46"-40"-10334,0 1 0,1 0 0,1 1 0,1-1 0,0 1 0,1 0 0,1 0 0,1 0 0,0 15-518,0-28 68,0 0 1,1-1-1,-1 1 1,1 0-1,0 0 1,0 0-1,0 0 1,1 0-1,-1 0 1,1 0-1,0 0 0,0-1 1,0 1-1,1 0 1,-1-1-1,1 1 1,0-1-1,0 1 1,0-1-1,0 0 0,1 0 1,-1 0-1,1 0 1,0 0-1,0 0 1,0-1-1,0 0 1,0 1-1,1-1 0,-1 0 1,1-1-1,2 2-68,109 32 1425,-123-52-4736,9 10-1311,-1 1-4351,1 0-4775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55:11.9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12182,'36'58'10394,"15"97"-5461,-49-148-4710,0 1 1,-1-1-1,0 0 1,0 1-1,-1-1 1,0 1-1,0-1 1,-1 1-1,0-1 1,0 1 0,0-1-1,-1 0 1,-1 0-1,1 0 1,-1 0-1,0 0 1,-1 0-1,1-1 1,-4 5-224,-14-1-161,18-10-5771,1-2-6135,3 1-1513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55:07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131 134 11173,'-58'7'13646,"15"34"-9577,39-34-3973,0 1 1,0-1-1,1 0 1,0 1-1,0 0 1,1 0-1,0 0 1,0 0-1,1 0 0,0 0 1,0 0-1,1 1 1,1 6-97,-1-10 40,1 0 1,0 0-1,1 0 0,-1 0 1,1 0-1,0 0 0,0-1 1,0 1-1,1-1 0,0 1 1,0-1-1,0 0 0,0 0 1,1 0-1,-1-1 1,1 1-1,0-1 0,0 0 1,0 0-1,1 0 0,-1-1 1,1 1-1,-1-1 0,1 0 1,0 0-1,0-1 1,0 1-1,0-1 0,0 0 1,0-1-1,0 1 0,0-1 1,0 0-1,1 0 0,-1-1 1,0 1-1,0-1 0,0 0 1,1-1-41,11-5 866,-7 2-4825,-2 3-8489,-5 1-3711</inkml:trace>
  <inkml:trace contextRef="#ctx0" brushRef="#br0" timeOffset="496.207">366 136 10597,'-37'9'11535,"13"25"-8462,4 46-2997,20-76-57,1 1 0,0-1 0,0 1 1,0-1-1,0 0 0,1 0 0,0 0 0,0 0 0,0 0 1,0 0-1,1 0 0,-1-1 0,1 1 0,0-1 0,0 0 0,0 0 1,1 0-1,-1 0 0,1-1 0,-1 1 0,1-1 0,0 0 1,0 0-1,0 0 0,0 0 0,1-1 0,-1 0 0,0 0 1,0 0-1,1 0 0,-1-1 0,1 1 0,-1-1 0,1 0 1,-1-1-1,0 1 0,1-1 0,-1 0 0,0 0 0,1 0 1,-1 0-1,0-1 0,0 0 0,0 0 0,0 0 0,0 0 0,-1-1 1,1 1-1,-1-1 0,1 0 0,-1 0 0,0 0 0,0-1 1,0 1-1,0-1-19,-1 0 44,0 0 0,0 0 1,-1 0-1,1 0 0,-1-1 0,0 1 1,0 0-1,-1-1 0,1 1 0,-1 0 1,0-1-1,0 1 0,0-1 0,-1 1 1,1 0-1,-1-1 0,0 1 0,-1 0 1,1 0-1,-1-1 0,1 1 1,-1 0-1,0 1 0,-1-1 0,1 0 1,-1 1-1,0-1 0,0 1 0,0 0 1,0 0-1,0 0 0,-1 0 0,1 0 1,-1 1-1,0 0 0,1 0 0,-1 0 1,0 0-1,-1 0 0,1 1 1,0 0-1,0 0 0,-1 0 0,1 0 1,0 1-1,-1-1 0,1 1 0,-1 0 1,-2 1-45,-6 8-1605,14-7-3494,6-3-5218,-4 0-1150</inkml:trace>
  <inkml:trace contextRef="#ctx0" brushRef="#br0" timeOffset="1029.371">530 143 10341,'13'17'11368,"0"20"-8921,-6-15-1586,17 69 329,-26-99-1189,0 0 1,1-1-1,0 1 1,0 0 0,1-1-1,0 1 1,0-1-1,1 1 1,0-1 0,0 1-1,1 0 1,1-1-1,-1 1 1,1 0 0,0 1-1,1-1 1,0 0-1,0 1 1,1 0 0,4-5-2,-8 11-1,0 0 0,0 0 0,-1 0 0,1 0 0,1 1 1,-1-1-1,0 0 0,0 1 0,0-1 0,0 1 0,0-1 0,0 1 1,1-1-1,-1 1 0,0 0 0,0 0 0,1 0 0,-1 0 0,0 0 1,0 0-1,1 0 0,-1 0 0,0 0 0,0 0 0,1 1 0,-1-1 1,0 1-1,0-1 0,0 1 0,1-1 0,-1 1 0,0-1 0,0 1 1,0 0-1,0 0 0,0 0 0,0-1 0,-1 1 0,1 0 0,0 0 1,0 0-1,-1 0 0,1 1 1,25 55 194,-22-43 17,20 92 1659,-27-115-7828,1-4-5665,1 6 743</inkml:trace>
  <inkml:trace contextRef="#ctx0" brushRef="#br0" timeOffset="1845.486">776 119 10533,'6'6'6837,"-2"3"-3487,2 26-1911,-6-30-665,16 95 2766,-12-191-3841,20 29-712,-24 61 1022,1 0 1,0 0-1,-1 0 0,1 0 1,0 0-1,0 0 1,0 0-1,0 0 0,0 0 1,0 1-1,0-1 1,0 0-1,1 1 0,-1-1 1,0 0-1,0 1 1,0 0-1,1-1 1,-1 1-1,0 0 0,1 0 1,-1-1-1,0 1 1,0 0-1,1 0 0,-1 1 1,0-1-1,1 0 1,-1 0-1,0 0 0,1 1 1,-1-1-1,0 1 1,0-1-1,0 1 1,0 0-1,1-1 0,-1 1 1,0 0-1,0 0 1,0 0-1,0-1 0,0 1 1,-1 0-1,1 0 1,0 1-1,0-1-9,4 7 344,1 0 0,-1 1 1,-1 0-1,0 0 0,0 0 0,-1 0 0,0 1 0,0-1 0,-1 1 1,-1 0-1,1 0 0,-2 0 0,1 0 0,-1 1-344,-3-3-1330,2-8-3553,0-1-4455,0 0-5514</inkml:trace>
  <inkml:trace contextRef="#ctx0" brushRef="#br0" timeOffset="2814.005">1004 150 8676,'13'16'11553,"11"-10"-6406,51-20-3044,-72 12-2043,61-30 244,-63 31-303,0 1 0,1-1 1,-1 0-1,0 1 0,0-1 1,0 0-1,0 0 0,0 0 1,0 0-1,0 0 0,0 0 1,0 0-1,0-1 0,0 1 1,0 0-1,-1 0 0,1-1 1,-1 1-1,1 0 0,-1-1 0,1 1 1,-1 0-1,0-1 0,0 1 1,1-1-1,-1 1 0,0-1 1,0 1-1,-1 0 0,1-1 1,0 1-1,0-1 0,-1 1 1,1 0-1,-1-1 0,1 1 1,-1 0-1,0-1 0,1 1 1,-1 0-1,0 0 0,0 0 0,0-1 1,0 1-2,-2-1 24,1 0 0,-1 0 0,1 0 0,-1 1 0,0-1 0,0 1 0,0 0 0,0 0 0,0 0 0,0 0 0,0 0 0,0 1 0,0-1 0,0 1 0,0 0 0,-1 0 1,1 0-1,0 0 0,0 1 0,0-1 0,0 1 0,0 0 0,0 0 0,0 0 0,0 0 0,0 0 0,0 1 0,0-1 0,1 1 0,-1 0 0,-1 1-24,-1 0 53,0 0 0,1 1 0,-1-1-1,1 1 1,0 0 0,0 0 0,0 0 0,1 1 0,0-1-1,-1 1 1,1 0 0,1 0 0,-1 0 0,1 0 0,0 1-1,0-1 1,0 3-53,2-3 55,1 0 1,0 0-1,0 0 0,0 0 0,1 0 0,-1 0 0,1 0 0,0-1 1,1 1-1,-1-1 0,1 1 0,0-1 0,0 0 0,0 0 0,1 0 1,-1 0-1,1-1 0,0 1 0,0-1 0,0 0 0,0 0 1,1-1-1,-1 1 0,1-1 0,0 0 0,0 0 0,0-1 0,-1 1 1,2-1-1,-1 0 0,0 0 0,0-1 0,4 1-55,-5-1-307,1 0 1,-1 0-1,0 0 0,0 0 0,0-1 0,0 1 0,0-1 1,0 0-1,0 0 0,0-1 0,0 1 0,-1-1 0,1 0 0,0 0 1,-1 0-1,4-2 307,-5 2-1340,6-5-10209,-2 4-2001</inkml:trace>
  <inkml:trace contextRef="#ctx0" brushRef="#br0" timeOffset="3235.782">1429 88 11109,'-10'-11'8671,"-2"8"-3405,-14 15-1830,-15 33-3094,38-42-279,1 0 1,0 0-1,0 0 1,0 0-1,0 1 0,0-1 1,1 1-1,-1-1 1,1 1-1,0-1 0,0 1 1,1 0-1,-1 0 1,1-1-1,0 1 1,0 0-1,0 0 0,0 0 1,1-1-1,-1 1 1,1 0-1,0 0 1,0-1-1,0 1 0,1-1 1,-1 1-1,1-1 1,0 0-1,0 1 0,0-1 1,0 0-1,1 0 1,-1 0-1,1-1 1,1 2-64,0-1 25,0-1 0,0 1 0,0-1 0,0 0 1,1-1-1,-1 1 0,1-1 0,-1 0 1,0 0-1,1 0 0,0 0 0,-1-1 0,1 0 1,-1 0-1,1 0 0,0 0 0,-1-1 1,1 0-1,-1 0 0,1 0 0,1-1-25,32-25-5799,-32 20 150,-1 3-1313,2-3-6185</inkml:trace>
  <inkml:trace contextRef="#ctx0" brushRef="#br0" timeOffset="3501.34">1563 0 14375,'2'29'8132,"3"0"-3335,25 56-2227,-6-16-1761,-21-62-1980,3 16 2814,-8-20-7149,-5-5-6633,4-1-1355</inkml:trace>
  <inkml:trace contextRef="#ctx0" brushRef="#br0" timeOffset="3720.044">1528 159 15015,'0'0'4098,"1"0"208,1-2-1185,3-1-1504,0-1-609,2 0-191,0 0-161,1 0-240,2 1-208,2 1-16,0 0-112,0 1-144,1 0-304,-2 1-672,0 1-305,0 0-3169,0 0-3506,0-1-8147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0:14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79 7539,'2'25'11986,"5"0"-5793,2-3-4159,-5-15-2076,0 0 0,0 0 1,1-1-1,-1 1 0,1-1 0,1 0 1,-1-1-1,1 0 0,0 1 0,0-2 0,6 4 42,-10-8 1,0-1 0,0 0-1,0 1 1,0-1-1,0 0 1,0 0 0,0-1-1,0 1 1,0 0-1,-1-1 1,1 1-1,-1-1 1,1 1 0,-1-1-1,1 0 1,-1 1-1,0-1 1,0 0-1,0 0 1,0 0 0,0 0-1,0 0 1,0 0-1,-1 0 1,1 0-1,-1-1 1,0 1 0,1-1-1,14-27-67,7 46 56,-15 3 27,-6-16-4,0 0-1,-1 0 1,1 1-1,0-1 1,0 0-1,0 0 0,1 0 1,-1 0-1,1-1 1,0 1-1,0 0 1,0 0-1,0-1 0,0 0 1,0 1-1,1-1 1,-1 0-1,1 0 0,0 0 1,-1 0-1,1-1 1,0 1-1,0-1 1,0 1-1,0-1 0,0 0 1,0-1-1,1 1-11,11-55 24,-3-33-1275,-9 81 33,5 6-8939,-5 0 6333,5 0-7301</inkml:trace>
  <inkml:trace contextRef="#ctx0" brushRef="#br0" timeOffset="343.675">337 124 9700,'0'11'8517,"0"1"-3306,2 14-1886,1 31-4920,-1-47 245,0-10-2420,-1-2-3644,2-2-5194</inkml:trace>
  <inkml:trace contextRef="#ctx0" brushRef="#br0" timeOffset="344.675">348 47 10581,'0'-2'2481,"1"2"-32,0-1-1552,1 1-433,1 1-448,0 2 672,-2 1-3137,5-2-2193,3 1-5827</inkml:trace>
  <inkml:trace contextRef="#ctx0" brushRef="#br0" timeOffset="562.374">468 31 11429,'14'14'8945,"-6"5"-4380,-2 51-2996,-6-52-435,5 85-376,2-120-13071,-6 11 7330,2-6-6105</inkml:trace>
  <inkml:trace contextRef="#ctx0" brushRef="#br0" timeOffset="1109.788">541 1 13222,'17'12'9316,"-5"7"-4675,6 52-3157,-15-57-736,2 30-530,2 10-850,4-20-5992,-8-28-1599,1-1-5911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54:37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1358 22 11445,'14'27'10336,"-5"5"-5497,-1 67-2350,-11-49-2059,-4-87-2447,12-85-6113,23 72 9294,-26 48-887,0 0 0,1 1 0,-1-1 0,1 1 0,0 0-1,-1 0 1,1 0 0,0 0 0,0 0 0,0 1 0,-1-1 0,1 1 0,0-1 0,0 1 0,0 0 0,0 0 0,0 1 0,0-1 0,0 1 0,0-1-277,0 1 152,-1 0 1,1 0-1,0 0 0,-1 0 1,1 0-1,-1 1 1,1-1-1,-1 1 1,0 0-1,0 0 1,1 0-1,-1 0 0,0 0 1,-1 0-1,1 0 1,0 0-1,-1 1 1,1-1-1,-1 1 1,0-1-1,1 3-152,-1-3 2,0 0 1,0 0-1,0 0 0,0 1 1,0-1-1,-1 0 0,1 1 1,-1-1-1,0 0 0,0 0 1,0 1-1,0-1 0,0 0 1,0 1-1,0-1 0,-1 0 1,1 1-1,-1-1 0,0 0 1,0 0-1,0 0 0,0 1 1,0-1-1,0 0 0,0 0 1,-1-1-1,1 1 0,-1 0 1,1 0-1,-1-1 0,0 1 1,0-1-1,1 1 0,-1-1 0,0 0 1,0 0-1,-1 0 0,1 0 1,-2 1-3,-38 11-182,71 1 855,-19-10-477,0 0 0,0 0 0,-1 1 0,0 0 0,0 0-1,0 1 1,-1 1 0,0-1 0,0 1 0,-1 1 0,5 4-196,-8-7 99,-2-4-3659,-3-7-2051,1-2-3843,1 1-4037</inkml:trace>
  <inkml:trace contextRef="#ctx0" brushRef="#br0" timeOffset="328.145">1666 3 11093,'8'7'9570,"-3"4"-4684,4 30-3288,-7-30-348,22 124 356,-17-128-3360,0-18-5235,-2 3-2428,0 3-2410</inkml:trace>
  <inkml:trace contextRef="#ctx0" brushRef="#br0" timeOffset="656.104">1877 17 10069,'-7'5'12873,"-9"6"-6442,-2 4-4549,-37 37-4293,39-30 4152,15-20-1719,0-1 0,1 0 0,-1 0 1,0 1-1,1-1 0,-1 0 1,1 1-1,-1-1 0,1 1 0,0-1 1,-1 0-1,1 1 0,0-1 1,0 1-1,0-1 0,0 1 0,0-1 1,1 1-1,-1-1 0,0 0 1,1 1-1,-1-1 0,1 0 0,-1 1 1,1-1-1,0 0 0,-1 1 0,1-1 1,0 0-1,0 0 0,0 0 1,0 0-1,0 0 0,0 0 0,0 0 1,0 0-1,1 0 0,-1 0 1,0-1-1,0 1 0,1 0 0,-1-1 1,0 1-1,1-1 0,-1 0 0,1 1 1,-1-1-1,1 0 0,-1 0 1,0 0-1,1 0 0,-1 0 0,1 0 1,-1 0-1,1-1 0,-1 1 1,2-1-23,5 2 57,1 0 0,-1 0 0,1 1 0,-1 0 0,0 1 0,0 0 0,0 0 0,0 0 0,0 1 0,-1 1 0,0-1 0,0 1 0,0 0 0,0 1 0,-1-1 0,1 2-57,-2 6-2874,-24-15-8447,14 1 8329,-2-1-12572</inkml:trace>
  <inkml:trace contextRef="#ctx0" brushRef="#br0" timeOffset="-3387.901">344 25 10037,'5'22'9066,"-3"2"-3642,-3 30-2157,7 57-3419,-4-110 161,1 1 1,-1-1-1,0 0 1,0 1-1,1-1 1,-1 0-1,1 0 1,-1-1-1,1 1 1,-1 0-1,1-1 1,0 0-1,-1 0 1,1 1-1,0-1 1,-1-1-1,1 1 1,-1 0-1,1-1 1,-1 1-1,1-1 0,0 0 1,-1 0-1,2 0-9,8-1 125,42 0-728,-52 2-2065,-2-1-2098,0 0-3751,0 1-2907</inkml:trace>
  <inkml:trace contextRef="#ctx0" brushRef="#br0" timeOffset="-3091.09">355 150 11109,'3'-3'10783,"31"-2"-7135,-4 5-2677,-7 0 971,-8-1-3816,-3-1-3344,0-2-4575,-9 3-1759</inkml:trace>
  <inkml:trace contextRef="#ctx0" brushRef="#br0" timeOffset="-2837.005">359 59 12886,'-2'-2'7353,"4"-2"-3909,12-8-1014,60-6 600,-58 18-6015,1 0-3680,-6 0 637,-1 0-7421</inkml:trace>
  <inkml:trace contextRef="#ctx0" brushRef="#br0" timeOffset="-2490.735">574 13 10053,'18'-7'11951,"2"3"-5716,1 2-4126,62 4-2534,-79-1 229,0 0-3416,-3-2-10129,-1 0 1383</inkml:trace>
  <inkml:trace contextRef="#ctx0" brushRef="#br0" timeOffset="-1959.611">648 44 11397,'-3'9'8522,"3"3"-3397,8 28-1168,-3-21-2525,-2 2-1257,4 22 139,2-17-4856,-7-24 320,0-1-4367,0 0-4964</inkml:trace>
  <inkml:trace contextRef="#ctx0" brushRef="#br0" timeOffset="-1484.029">761 70 7924,'1'-11'11973,"7"19"-7409,9 22-3088,-16-28-953,63 110 1366,-63-111-1888,-1-1 0,0 0-1,0 1 1,0-1 0,1 0 0,-1 1 0,0-1 0,0 0-1,1 1 1,-1-1 0,0 0 0,1 0 0,-1 1-1,0-1 1,1 0 0,-1 0 0,1 0 0,-1 1 0,0-1-1,1 0 1,-1 0 0,0 0 0,1 0 0,-1 0-1,1 0 1,-1 0 0,1 0 0,-1 0 0,0 0 0,1 0-1,-1 0 1,1 0 0,-1 0 0,0 0 0,1 0-1,-1-1 1,1 1 0,-1 0 0,0 0 0,1 0 0,-1-1-1,0 1 1,1 0 0,-1-1 0,0 1 0,0 0-1,1 0 1,-1-1 0,0 1 0,0 0 0,1-1 0,-1 1-1,0-1 1,0 1 0,0 0 0,0-1 0,0 1-1,1-1 1,-1 1 0,0 0 0,0-1 0,0 1 0,0-1-1,0 1 1,0 0 0,0-1 0,-1 1-1,9-34-6,-8 32 16,1-4 3,9-39-38,-9 44 26,-1 1 1,0-1 0,1 1 0,-1-1 0,0 0-1,1 1 1,-1-1 0,1 1 0,-1-1 0,1 1-1,-1-1 1,1 1 0,-1-1 0,1 1-1,0-1 1,-1 1 0,1 0 0,-1-1 0,1 1-1,0 0 1,0 0 0,-1-1 0,1 1 0,0 0-1,-1 0 1,1 0 0,0 0 0,-1 0-1,1 0 1,0 0 0,0 0 0,-1 0 0,1 0-1,0 1 1,-1-1 0,1 0 0,0 0 0,-1 1-1,1-1 1,0 0 0,-1 1 0,1-1-1,-1 1 1,1-1 0,0 1 0,-1-1 0,1 1-1,-1-1 1,0 1 0,1-1 0,-1 1 0,1 0-1,-1-1 1,0 1 0,0 0 0,1 0-2,71 102 413,-71-104-390,0 1-1,1-1 1,-1 1 0,1-1-1,-1 1 1,0-1 0,0 0-1,1 0 1,-1 0 0,0 0-1,0 0 1,0 0-1,0 0 1,0 0 0,0 0-1,0 0 1,0 0 0,-1 0-1,1-1 1,0 1-1,-1 0 1,1-1 0,-1 1-1,1-1 1,-1 1 0,0 0-1,0-1 1,1 1 0,-1-1-1,0 1 1,0-1-1,-1 1 1,1-1 0,0 1-1,0 0 1,-1-1 0,1-1-23,0-1 56,16-120-1379,-12 113-3333,2 2-5298,0 2-3900</inkml:trace>
  <inkml:trace contextRef="#ctx0" brushRef="#br0" timeOffset="-656.095">1171 54 9348,'-18'-8'10700,"-2"23"-6990,-6 29-1704,25-41-1981,0 0 0,0 0 0,0 1 0,0-1 0,1 1 0,-1-1 1,1 0-1,0 1 0,0-1 0,0 1 0,0-1 0,1 1 0,-1-1 0,1 0 0,0 1 1,0-1-1,0 0 0,1 0 0,-1 0 0,1 1 0,-1-2 0,1 1 0,0 0 1,0 0-1,1 0 0,-1-1 0,0 1 0,1-1 0,0 0 0,-1 0 0,1 0 0,0 0 1,0 0-1,0-1 0,0 1 0,0-1 0,1 0 0,-1 0 0,0 0 0,1 0 0,-1-1 1,0 1-1,1-1 0,-1 0 0,1 0 0,-1 0-25,1 0 2,0-1 1,-1 0-1,1 0 0,-1 0 1,1-1-1,-1 1 0,1-1 1,-1 0-1,0 0 0,0 0 1,0 0-1,0 0 0,0-1 1,-1 1-1,1-1 1,-1 0-1,1 0 0,-1 0 1,0 0-1,0 0 0,-1 0 1,1-1-1,0 1 0,-1-1 1,0 1-1,0-1 0,0 1 1,0-1-1,-1 0 0,0 1 1,1-1-1,-1 0 0,0 0 1,-1 1-1,1-1 0,-1 0 1,1 1-1,-1-1 0,0 1 1,-1-1-1,1 1 1,-1-1-1,1 1 0,-1 0 1,0 0-1,0-1 0,0 1 1,-1 1-1,1-1 0,-1 0 1,1 1-1,-1-1 0,0 1 1,0 0-1,0 0 0,0 0 1,-1 0-1,0 0-2,-22 12-3836,29-8-6945,1-2-1641</inkml:trace>
  <inkml:trace contextRef="#ctx0" brushRef="#br0" timeOffset="-4637.61">1 70 10069,'1'-3'9813,"2"6"-5233,7 17-1984,-4 137-134,-16-148-6143,5-22-1162,2 1-3998,3 2-3298</inkml:trace>
  <inkml:trace contextRef="#ctx0" brushRef="#br0" timeOffset="-4325.18">3 100 9764,'22'-6'11877,"33"38"-6428,60 88-2440,-89-111-3920,-21-15-4506,-3-5-6629,-1 4 337</inkml:trace>
  <inkml:trace contextRef="#ctx0" brushRef="#br0" timeOffset="-3669.083">214 39 12598,'6'28'8859,"-2"0"-3467,3 28-1848,7 39-4227,-12-89 383,-2-5-3712,1 0-7460,-1-2-2438</inkml:trace>
  <inkml:trace contextRef="#ctx0" brushRef="#br0" timeOffset="40034.46">2191 25 8452,'-14'-7'9374,"-4"1"-4406,-73 1-2292,89 6-2646,0 0 0,0-1 0,-1 1-1,1 0 1,0 0 0,0 0-1,0 1 1,0-1 0,0 0 0,1 1-1,-1-1 1,0 1 0,1 0 0,-1-1-1,1 1 1,-1 0 0,1 0 0,0 0-1,0 0 1,0 0 0,0 0-1,0 1 1,0-1 0,0 0 0,1 0-1,-1 1 1,1-1 0,0 0 0,0 1-1,0-1 1,0 0 0,0 1 0,0-1-1,1 0 1,-1 0 0,1 1-1,-1-1 1,1 0 0,0 0 0,0 0-1,0 1 1,0-1 0,0 0 0,1 0-1,-1-1 1,1 1 0,-1 0 0,1 0-1,-1-1 1,1 1 0,0-1-1,0 1 1,0-1 0,0 0 0,0 0-1,0 0 1,0 0 0,0 0 0,1 0-1,-1-1 1,0 1 0,2 0-30,1-1 49,0 0 1,0 0-1,0 1 0,0 0 1,0 0-1,0 0 0,-1 0 1,1 1-1,0 0 0,-1 0 1,1 0-1,-1 1 0,0-1 1,0 1-1,0 0 1,0 0-1,0 0 0,-1 1 1,0 0-1,1-1 0,-1 1 1,0 0-1,-1 0 0,1 1 1,-1-1-1,0 0 0,0 1 1,0 0-1,-1-1 1,1 4-50,-3-5 82,-1 1 1,1-1 0,-1 1 0,0-1-1,0 0 1,0 0 0,0 1 0,-1-2-1,1 1 1,-1 0 0,0 0 0,0-1-1,0 1 1,0-1 0,0 0 0,0 0 0,-1 0-1,1-1 1,-1 1 0,1-1 0,-1 0-1,0 0 1,1 0 0,-1 0 0,0 0-1,0-1 1,0 0 0,0 0 0,1 0-1,-1 0 1,0-1 0,0 1 0,0-1 0,-1-1-83,-16 4 147,-7-3-110,19-4-5274,11 4-7766,2-2-534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55:38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47 8356,'-1'0'238,"1"-1"0,-1 1-1,0 0 1,0 0 0,0 0 0,1-1 0,-1 1 0,0 0 0,0-1 0,0 1-1,1-1 1,-1 1 0,0-1 0,1 1 0,-1-1 0,0 1 0,1-1 0,-1 0-1,1 1 1,-1-1 0,1 0 0,-1 0 0,1 1 0,0-1 0,-1 0 0,1 0-1,0 1 1,0-1 0,-1 0 0,1 0 0,0 0 0,0 0 0,0 0-1,0 1 1,0-1 0,0 0 0,0 0 0,0 0 0,0 0 0,1 1 0,-1-1-1,0 0 1,1 0 0,-1 0 0,1 0-238,36-15 4343,36 25-2486,225 15 709,226 22-1822,-82-15-207,80 11-44,-95-19 33,-157-21-347,-42 3-9,-23-13 36,-53 19-76,-91-12-132,-147 10-3973,4-3-8901,35-2-1066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55:50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1897 7283,'3'-1'9014,"15"-2"-5713,87 12 2165,143-18-3510,116 7-646,123 9-902,-114-2-119,81-16 129,-43 10-260,87-19-91,-182 3-105,140-25 86,-224 37-66,-100-5 26,162-1-32,57 2 50,-120-2-15,-221 12-11,61 1-13,-1-3 1,1-3 0,15-4 12,474-49 48,-148 45-22,-21-19-52,-137 36 26,-100-14-14,48-15 41,307 8-56,98-20 29,-23 5 2,-432 46 12,-62-19 3,50 7-37,-58 22-17,-79-24 37,0 0 1,1 0-1,-1-1 1,0 1 0,1-1-1,-1 0 1,1 0 0,-1 0-1,1 0 1,-1 0-1,0-1 1,1 0 0,-1 1-1,0-1 1,0 0-1,1-1 1,-1 1 0,0-1-1,0 1 1,0-1-1,0 0 1,-1 0 0,1 0-1,0-1 1,-1 1 0,0-1-1,1 1 1,-1-1-1,0 0 1,0 1 0,-1-1-1,1 0 1,-1 0-1,1-1 1,-1 1 0,0 0-1,0 0 1,0-1 0,0-1-1,0-392 925,-38-76-394,32 448-509,1 1 0,1-1-1,2 1 1,0-1-1,2 0 1,0 1 0,2-1-1,1 1 1,2-8-22,14-51-2353,-20 83-4253,-1 6-1368,-5 6-6406</inkml:trace>
  <inkml:trace contextRef="#ctx0" brushRef="#br0" timeOffset="1126.211">42 1949 9652,'-3'-1'475,"1"-1"-1,-1 0 1,0 0-1,0 0 0,1 0 1,-1 0-1,1 0 0,0-1 1,0 1-1,0-1 1,0 1-1,0-1 0,0 0 1,1 0-1,-1 0 0,1 0 1,0 0-1,0 0 0,0 0 1,0-1-1,1-1-474,2-114 4984,42-109-971,10-85-2536,-27-134-908,-8 77 362,-19 363-935,-1-1 0,1 1 0,-1-1 0,-1 1 0,1 0 0,-1 0 0,-1 0 0,1 0 0,-1 0 0,0 0 0,-1 1 0,0-1 0,0 1 0,0 0 0,0 0 0,-4-2 4,4 13-7505,12-3-4946,-8-4 899</inkml:trace>
  <inkml:trace contextRef="#ctx0" brushRef="#br0" timeOffset="2540.343">133 293 7652,'74'-1'8919,"0"1"-3604,50-1-2046,166 9-1758,-24 4-358,0-10 1,84-18-1154,162-7 819,-2 6-389,141-41-286,-356 43-83,262-19 9,-312 19-60,230-24 12,3 45 42,-434-7-53,350-23-30,-289 13 45,0 5 1,88 7-27,125-7-35,159 5 27,-132-24 22,-143 28-12,28-12 54,-21 5-64,205-10 3,-181 10 26,-19 19-13,-4-17-16,145-8 46,-189 20-89,-34 7 94,-26-19-9,-63 43-60,-3 24 218,-24-43-142,-14-20-120,0 0 1,0-1-1,-1 1 0,1 0 0,-1 0 1,1 0-1,-1 0 0,0 0 0,0 0 1,0 0-1,0 0 0,0 0 0,0 1 1,0-1-1,-1 0 0,1 1 0,-1-1 1,0 0-1,0 1 0,0-1 0,0 0 1,0 1-1,0-1 0,-1 1 0,1-1 1,-1 0-1,0 3 70,-19 28-4097,4-7-5644,3 2-5477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56:01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0 377 8868,'1'1'9273,"9"1"-5812,130 12 2420,73-19-3719,0-1-1681,160 34-228,-366-27-460,18 8 658,-29 11-3637,0-1-9852,3-14-1345</inkml:trace>
  <inkml:trace contextRef="#ctx0" brushRef="#br0" timeOffset="781.064">1820 110 8628,'-22'-40'7967,"-12"3"-3311,31 34-4497,0 0 0,-1 0 0,1 0 0,-1 1 0,0-1 0,0 1 0,0 0 0,0 0 0,0 0 1,0 0-1,-1 1 0,1 0 0,-1 0 0,1 0 0,-1 0 0,1 1 0,-1 0 0,1 0 0,-1 0 0,1 0 0,-1 1 0,1-1 0,-1 1 0,1 1 0,-1-1 0,1 0 0,0 1 0,0 0 1,0 0-1,-4 2-159,3 3 70,0 0 0,1 0 0,0 0-1,0 0 1,0 1 0,1-1 0,0 1 0,0 0 0,1 0 0,0 0 0,1 1 0,0-1 0,0 0 0,0 0 0,1 1 0,0-1 0,1 0 0,0 1 0,0-1 0,2 2-70,-2 8 127,57 349 1049,-71-355-5132,-10-18-7480,20 5 8241,-5-2-6927</inkml:trace>
  <inkml:trace contextRef="#ctx0" brushRef="#br0" timeOffset="1046.631">1492 416 9796,'15'-20'10452,"5"8"-4426,10 5-3143,18 5-3638,11-2-216,-41 0-362,9-2-2803,-1-3-5692,-7-2-2290</inkml:trace>
  <inkml:trace contextRef="#ctx0" brushRef="#br0" timeOffset="1359.052">1928 261 10917,'-16'11'7769,"3"4"-3498,-28 74-851,36-75-3030,3-10-324,-1 0-1,1 0 1,0 0 0,0 1 0,0-1-1,1 1 1,0-1 0,0 1 0,0-1 0,0 1-1,0 0 1,1-1 0,0 1 0,0 0 0,1-1-1,-1 1 1,1 0 0,0-1 0,0 1-1,0-1 1,1 1 0,0-1 0,-1 0 0,2 1-1,-1-1 1,0 0 0,1 0 0,0-1 0,0 1-1,0 0 1,0-1 0,2 2-66,-1-3-30,0 1 1,1-1-1,-1 0 1,0 0-1,1 0 0,0-1 1,-1 0-1,1 0 1,0 0-1,-1 0 1,1-1-1,0 0 1,0 0-1,0 0 0,-1 0 1,1-1-1,0 0 1,0 0-1,-1 0 1,1 0-1,-1-1 0,1 0 1,-1 0-1,0 0 1,1 0-1,-1-1 1,0 0-1,-1 1 0,1-2 1,0 1-1,-1 0 1,0-1-1,0 1 1,0-1-1,0 0 1,0 0-1,-1 0 0,0-1 1,0 1-1,0 0 1,0-1-1,-1 1 1,1-1-1,-1 0 0,0 1 1,-1-1-1,1 0 1,-1 0-1,0-3 30,0 2 0,-1 0 0,1-1 0,-1 1 0,0 0 0,-1-1 0,0 1 0,0 0 0,0 0 0,-1 0 0,1 1 0,-1-1 0,-1 1 0,1-1 0,-1 1 0,0 0 0,0 0 0,0 1 0,-1-1 0,0 1 0,-3-2 0,7 5-19,0 0 0,0 1 0,0-1 0,0 1 0,-1-1 0,1 1 0,0-1 0,0 1 0,-1 0 0,1 0 0,0-1 0,0 1 0,-1 0 0,1 0 0,0 0 0,-1 1 0,1-1 0,0 0 0,0 0 0,-1 1 0,1-1 0,0 1 0,0-1 0,0 1 0,0-1 0,-1 1 0,1 0 0,0-1 0,0 1 0,0 0 0,0 0 0,0 0 0,1 0 0,-1 0 19,-6 28-5258,21-22-5472,-2-7-43</inkml:trace>
  <inkml:trace contextRef="#ctx0" brushRef="#br0" timeOffset="1671.482">2101 307 10725,'19'26'6898,"-3"-1"-3575,24 57-1242,3 28-307,-45-122-1596,0 0 0,0 0 0,1 0-1,0 0 1,1 0 0,1 0 0,0 0 0,0 0 0,1 0 0,1 0 0,0 1 0,0-1 0,1 1 0,1 0 0,0 0 0,0 0 0,1 1 0,1-1 0,0 1 0,3-3-178,-5 9 22,-1-1 1,1 1-1,0 0 1,1 0 0,-1 0-1,1 1 1,0 0-1,-1 0 1,1 1-1,1-1 1,-1 1 0,0 0-1,0 1 1,1 0-1,5-1-22,27 16-3796,-38-13-1498,0-1 2188,-1 0-502,0 3-9270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56:05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254 46 9540,'-11'-34'12558,"-23"23"-7600,-41 27-2713,63-6-2157,1 0-1,0 1 0,1 0 1,0 0-1,1 1 0,0 1 0,1 0 1,0 0-1,1 0 0,1 1 0,0 0 1,1 0-1,0 1 0,1 0-87,2-9 6,-1 0 0,1 0 0,1 0-1,-1 1 1,1-1 0,0 1 0,1-1-1,-1 1 1,1-1 0,1 1 0,-1-1-1,1 1 1,0-1 0,1 0-1,-1 1 1,1-1 0,0 0 0,1 0-1,0 0 1,0 0 0,0 0 0,0-1-1,1 0 1,0 1 0,0-1 0,1-1-1,-1 1 1,1 0 0,0-1 0,0 0-1,1-1 1,-1 1 0,1-1 0,-1 0-1,1 0 1,0 0 0,1-1 0,-1 0-1,6 1-5,164-17 545,-153 16-1063,-18 0-4810,-1 1-5351,-4-2-4072</inkml:trace>
  <inkml:trace contextRef="#ctx0" brushRef="#br0" timeOffset="2921.134">2104 22 9989,'3'20'11014,"0"2"-4924,0 7-3414,0 18-3349,0 4 2015,6 127-182,2-208-18762,-10 27 14496,3-5-7768</inkml:trace>
  <inkml:trace contextRef="#ctx0" brushRef="#br0" timeOffset="3171.073">2253 237 13510,'9'17'10340,"-2"3"-5372,2 40-4101,-9-55-680,-3-17-16989,2 5 3748</inkml:trace>
  <inkml:trace contextRef="#ctx0" brushRef="#br0" timeOffset="3172.073">2280 131 11365,'0'0'2641,"1"0"1,1 1-1618,0 2-624,-1 0 1921,1 1-4834,2 0-2657,1-1-7524</inkml:trace>
  <inkml:trace contextRef="#ctx0" brushRef="#br0" timeOffset="3670.962">2364 70 13206,'14'10'9100,"-4"8"-4912,4 45-2848,-14-57-790,13 150 650,9-233-1891,-22 74 679,1 0 0,-1 1 0,1-1 1,0 0-1,0 1 0,0-1 0,0 1 0,0-1 0,1 1 0,-1-1 0,1 1 0,0 0 0,0 0 0,-1 0 0,1 0 0,0 0 0,1 0 1,-1 0-1,0 1 0,0-1 0,1 1 0,-1 0 0,1-1 0,0 1 0,-1 0 0,1 1 0,0-1 0,-1 0 0,1 1 0,0-1 0,0 1 1,-1 0-1,1 0 0,0 0 0,0 0 0,0 1 0,-1-1 0,1 1 0,0 0 0,-1-1 0,1 1 0,0 1 0,-1-1 0,1 0 0,-1 0 1,0 1-1,1 0 0,-1-1 0,0 1 0,0 0 0,0 0 12,1 1 69,0 0-1,0 0 1,0 0 0,-1 0-1,1 0 1,-1 0 0,0 1-1,0-1 1,0 1 0,0-1-1,-1 1 1,1 0 0,-1 0 0,0 0-1,0 0 1,-1 0 0,1 0-1,-1 0 1,0 0 0,0 0-1,0 0 1,-1 0 0,1 0-1,-1 0 1,0 0 0,0 0-1,0 0 1,-1-1 0,1 1-1,-1 0 1,0-1 0,0 1 0,0-1-1,0 0 1,-1 1 0,0-1-1,1 0 1,-1-1 0,0 1-1,0 0 1,-1-1 0,1 0-1,-1 1-68,-3-2-31,1 0 0,-1 0-1,1-1 1,-1 0-1,0 0 1,1-1 0,-1 0-1,1 0 1,0 0-1,-1-1 1,1 0 0,0 0-1,0-1 1,0 0 0,0 0-1,0 0 32,-19-8-2667,21 9-2529,2 1-2780,0 1-6905</inkml:trace>
  <inkml:trace contextRef="#ctx0" brushRef="#br0" timeOffset="827.926">1021 154 11045,'-26'-7'12027,"-45"18"-7067,69-11-4925,0 0 0,0 0 0,0 1 0,0-1 0,1 0 0,-1 1 0,0-1 0,0 1 0,0 0 0,1-1 0,-1 1 0,0 0 0,1 0 0,-1 0 0,1 0 0,-1 1 0,1-1 0,0 0 0,0 0 0,-1 1 0,1-1 0,0 1 1,0-1-1,0 1 0,0 0 0,0-1 0,1 1 0,-1 0 0,1 0 0,-1-1 0,1 1 0,-1 0 0,1 0 0,0 0 0,0-1 0,0 1 0,0 0 0,0 0 0,0 0 0,0 0 0,1 0 0,-1-1 0,1 1 0,-1 0 0,1 0 1,0-1-1,0 1 0,0 0 0,0-1 0,0 1 0,0-1 0,0 1 0,0-1 0,1 0 0,-1 1 0,0-1 0,1 0 0,-1 0 0,1 0-35,34 9 23,-32-10-17,-1-1 0,1 1 0,0 1 0,0-1 0,0 0 0,0 1 0,0 0 0,0 0 0,-1 0 0,1 1 0,0-1 0,-1 1 0,1 0 0,-1-1 0,1 2 0,-1-1-1,0 0 1,0 1 0,0-1 0,0 1 0,-1 0 0,1 0 0,-1 0 0,1 0 0,-1 1 0,0-1 0,0 1 0,-1-1 0,1 1 0,-1 0 0,0-1 0,0 1 0,0 0 0,0 0 0,-1 0 0,1 2-6,-4-2 41,0 0 0,-1 0 0,1 0 1,-1 0-1,0 0 0,0-1 0,0 1 1,-1-1-1,1 0 0,-1-1 0,1 1 1,-1-1-1,0 0 0,0 0 0,0 0 1,0-1-1,0 0 0,-1 0 1,1 0-1,0-1 0,-1 1 0,1-1 1,0 0-1,-1-1 0,1 0 0,0 1 1,0-2-1,-1 1 0,1 0 0,0-1-41,-10-9-2126,13 5-2245,2-1-4320,1-2-7679</inkml:trace>
  <inkml:trace contextRef="#ctx0" brushRef="#br0" timeOffset="1265.324">1193 79 7780,'0'5'8667,"1"4"-3379,5 29-1758,-1-3-2335,13 168 1067,-21-201-7659,0-9-4943,1 1-2629</inkml:trace>
  <inkml:trace contextRef="#ctx0" brushRef="#br0" timeOffset="1577.75">1143 266 10309,'19'-4'12364,"1"3"-5527,7 0-4252,14 2-5915,-1 0-2459,-13 0-6198,-11-1 1014</inkml:trace>
  <inkml:trace contextRef="#ctx0" brushRef="#br0" timeOffset="1874.559">1512 203 10885,'-5'-9'7922,"-7"5"-3865,-30 10-309,38-3-3616,-1 0 0,0 0-1,1 1 1,0-1 0,0 1-1,0 0 1,0 1 0,0-1 0,1 1-1,0-1 1,0 1 0,0 0-1,1 0 1,-1 1 0,1-1-1,1 0 1,-1 1 0,1-1 0,0 1-1,0-1 1,0 1 0,1 0-1,0-1 1,0 1 0,0 0 0,1-1-1,0 1 1,0-1 0,0 1-1,2 3-131,-1-7-5,0 0 0,1-1 1,-1 1-1,0-1 0,1 1 0,-1-1 0,0 0 0,1 0 0,0 0 0,-1 0 0,1-1 0,0 1 0,-1-1 0,1 0 0,0 1 1,-1-1-1,1 0 0,0-1 0,0 1 0,-1 0 0,1-1 0,0 1 0,-1-1 0,1 0 0,-1 0 0,1 0 0,-1 0 0,1-1 0,-1 1 1,1-1 4,43-28-3556,-31 14-1830,-5 5-3712,-3 3-3262</inkml:trace>
  <inkml:trace contextRef="#ctx0" brushRef="#br0" timeOffset="2124.496">1532 47 13142,'-6'21'11176,"12"18"-8508,-3-23-1406,20 213 2587,-15-206-2959,-4-22-2899,0-3-4084,2-4-5658,-3 2-1367</inkml:trace>
  <inkml:trace contextRef="#ctx0" brushRef="#br0" timeOffset="2311.953">1677 349 17224,'0'1'4130,"0"1"16,0 0-2466,0-2-815,0 0-177,0 0-304,1-1-496,-1-2-736,1 0-2818,-1 1-480,1 0-2929,1-1-6179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56:15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 7892,'30'-4'10382,"5"1"-4747,82-2-3627,-55 3-595,152-1 884,146 20-2297,-276-13 189,-78-8 724,-4 2-4984,-2 2-8124,0 1-2252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56:15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0 7796,'5'51'15968,"2"-10"-11241,3 0-3926,13 84-1352,-23-121-656,1 22 2900,-3-20-6696,-2-4-7138,2-3 74</inkml:trace>
  <inkml:trace contextRef="#ctx0" brushRef="#br0" timeOffset="265.571">1 211 10133,'1'-10'12359,"10"3"-7180,30-1-4061,1 10-2057,-20 0-3286,0-1-6706,-9-2-1747</inkml:trace>
  <inkml:trace contextRef="#ctx0" brushRef="#br0" timeOffset="874.794">245 157 11061,'-22'6'11448,"8"10"-5611,12-12-5782,0 0 0,0 0 1,1 0-1,0 1 0,0-1 1,0 0-1,0 1 1,1-1-1,0 1 0,0-1 1,0 1-1,0-1 0,1 0 1,0 1-1,0-1 0,0 1 1,0-1-1,0 0 0,1 0 1,0 0-1,0 0 1,0 0-1,2 2-55,-1-4-15,-1 1 1,1-1-1,0 0 1,0 1-1,1-2 0,-1 1 1,0 0-1,1 0 1,-1-1-1,1 0 1,-1 0-1,1 0 0,0 0 1,0 0-1,-1-1 1,1 0-1,0 0 0,0 0 1,-1 0-1,1 0 1,0-1-1,0 0 1,-1 1-1,1-2 0,-1 1 1,1 0-1,-1-1 1,1 1-1,-1-1 0,0 0 1,1 0-1,-1 0 1,0-1-1,-1 1 1,1-1-1,0 1 0,-1-1 1,1 0-1,-1 0 1,0 0-1,0 0 0,0-1 1,1-2 14,-6-75-253,2 79 254,1 0 0,-1 0 0,1 0-1,-1 0 1,0 0 0,0 0 0,0 1 0,0-1-1,0 0 1,-1 1 0,1-1 0,0 1-1,-1-1 1,1 1 0,-1 0 0,1 0-1,-1-1 1,0 1 0,0 0 0,1 0 0,-1 1-1,0-1 1,0 0 0,0 1 0,0-1-1,0 1 1,0-1 0,0 1 0,0 0-1,0 0 1,0 0 0,0 0 0,0 0 0,0 0-1,0 1 1,0-1 0,-1 1-1,-17 6-3389,14-3-839,1 0-3282,1 1-6115</inkml:trace>
  <inkml:trace contextRef="#ctx0" brushRef="#br0" timeOffset="1172.613">488 36 9092,'3'1'11447,"7"53"-8026,23 163 656,-25-185-5806,-14-36-14190,4 2 5546</inkml:trace>
  <inkml:trace contextRef="#ctx0" brushRef="#br0" timeOffset="1344.458">450 231 12486,'4'-5'9413,"5"3"-5190,21 7-2028,19-3-2907,-32-4-3816,-2-1-5586,-8 0-2833</inkml:trace>
  <inkml:trace contextRef="#ctx0" brushRef="#br0" timeOffset="1844.335">669 179 10469,'28'-23'10565,"4"18"-5819,-28 6-4691,1 0 1,-1 1-1,0-1 0,1 1 0,-1 0 1,0 0-1,0 0 0,-1 0 0,1 1 1,0 0-1,-1 0 0,1 0 0,-1 0 1,0 0-1,0 0 0,0 1 0,-1 0 1,1-1-1,-1 1 0,0 0 0,1 3-55,26 100-707,-56-131 54,25 21 695,0 0-1,0 0 1,0 0 0,-1 1 0,1-1 0,-1 1 0,1-1 0,-1 1 0,0 0 0,0 0-1,0 0 1,0 0 0,0 1 0,-1-1 0,1 1 0,0 0 0,-1 0 0,1 0-1,-1 1 1,1-1 0,-1 1 0,1-1 0,-1 1 0,0 0 0,1 1 0,-1-1-1,1 1 1,-1-1 0,1 1 0,-1 0 0,1 0 0,0 1 0,-1-1 0,1 1-1,0-1 1,0 1 0,0 0 0,0 0 0,0 0 0,1 1 0,-1-1 0,1 1 0,-3 2-42,4-4 56,0 0 0,0-1 1,-1 1-1,1 0 0,0 0 1,0 0-1,0 0 0,0 0 1,1 0-1,-1 0 0,0 0 1,0 0-1,1 0 0,-1 1 1,0-1-1,1 0 1,-1 1-1,1-1 0,0 0 1,-1 0-1,1 1 0,0-1 1,0 1-1,0-1 0,0 0 1,0 1-1,0-1 0,0 0 1,0 1-1,1-1 1,-1 0-1,1 1 0,-1-1 1,1 0-1,-1 0 0,1 1 1,-1-1-1,1 0 0,0 0 1,0 0-1,0 0 0,0 0 1,0 0-1,0 0 0,0 0 1,0 0-1,0 0 1,0-1-1,0 1 0,1 0 1,-1-1-1,0 1 0,0-1 1,1 1-1,-1-1 0,0 0 1,2 1-57,104-27-1312,-77 5-3845,-10-8-6188,-13 11-1418</inkml:trace>
  <inkml:trace contextRef="#ctx0" brushRef="#br0" timeOffset="2094.28">912 50 13910,'3'39'11009,"10"19"-6901,0 12-3289,8 33-497,-14-101-3787,3-12-10756,-9 9 12122,4-5-8268</inkml:trace>
  <inkml:trace contextRef="#ctx0" brushRef="#br0" timeOffset="2328.6">1033 18 11957,'5'34'8972,"-1"-1"-3386,1 7-2310,1 20-2706,5 45-232,-10-99-1022,9 34 1338,-2-35-4712,4-10-5425,-6 0 2536,0 0-3218</inkml:trace>
  <inkml:trace contextRef="#ctx0" brushRef="#br0" timeOffset="2729.594">1174 204 14471,'6'34'10648,"6"3"-7630,-12-35-3037,1 0 1,0-1 0,0 1-1,0 0 1,-1-1 0,2 1-1,-1-1 1,0 1 0,0-1-1,0 1 1,1-1 0,-1 0-1,1 0 1,-1 1-1,1-1 1,-1 0 0,1-1-1,0 1 1,0 0 0,-1 0-1,1-1 1,0 1 0,0-1-1,0 1 1,0-1 0,-1 0-1,1 0 1,0 0 0,0 0-1,0 0 1,0 0 0,0 0-1,0-1 1,-1 1 0,1-1-1,0 1 1,0-1 18,2-2-85,-1 0 0,0 1 0,-1-1 0,1 0 0,-1-1 0,1 1-1,-1 0 1,0-1 0,0 1 0,0-1 0,-1 0 0,1 1 0,-1-1 0,0 0 0,0 0 0,0 0 0,0 0 0,-1 0 0,0-3 85,4-13-222,12-20 955,-8 84 1826,1 284 1296,-14-321-11323,1-26-5279,4 14 211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56:20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1 142 7155,'2'-6'3535,"3"-5"4907,1 22-4374,20 136-875,-27-154-3229,0 0-1,0 0 0,1 0 1,0 0-1,0 0 0,1 0 1,0 0-1,0 0 1,1 1-1,-1-1 0,1 0 1,1 1-1,-1-1 0,1 1 1,1 0-1,-1 0 0,1 0 1,0 1-1,0-1 0,0 1 1,1 0-1,0 0 0,4-3 37,-7 7-6,0 1-1,0-1 0,0 1 0,0-1 0,0 1 0,0 0 0,0 0 1,1 0-1,-1 0 0,0 0 0,0 0 0,0 1 0,0-1 0,0 1 1,0-1-1,1 1 0,-1 0 0,-1 0 0,1 0 0,0 0 0,0 0 1,0 0-1,0 0 0,-1 1 0,1-1 0,-1 1 0,1-1 0,-1 1 1,1 0-1,-1-1 0,0 1 0,0 0 0,0 0 0,0 0 0,0 1 7,29 73 542,-24-28-596,-1-51-5316,-2 1-2500,1 0-4672</inkml:trace>
  <inkml:trace contextRef="#ctx0" brushRef="#br0" timeOffset="380.051">331 139 11477,'-14'6'9064,"3"7"-4133,-4 71-2484,15-82-2436,1 0-1,-1 1 0,0-1 0,1 0 0,-1 0 0,1 0 0,0 0 0,0 0 0,-1 0 0,1 0 0,1 0 0,-1-1 0,0 1 0,0 0 0,1-1 0,-1 1 0,1 0 0,-1-1 0,1 0 1,0 1-1,-1-1 0,1 0 0,0 0 0,0 0 0,0 0 0,0 0 0,0-1 0,0 1 0,0 0 0,0-1 0,0 0 0,0 1 0,1-1 0,-1 0 0,0 0 0,0 0 0,0 0 1,0-1-1,0 1 0,1 0 0,-1-1 0,0 0 0,2 0-10,-1 0-60,1 0 0,-1 0 0,1-1 0,-1 1 0,0-1 0,0 1 0,1-1 0,-1 0 0,0 0 0,0-1 1,-1 1-1,1-1 0,0 1 0,-1-1 0,0 0 0,1 0 0,-1 0 0,0 0 0,-1 0 0,1-1 0,-1 1 0,1 0 0,-1-1 0,0 1 1,0-1-1,0-1 60,-1 2 8,0 1 1,1-1 0,-1 0 0,-1 0-1,1 0 1,0 0 0,-1 0 0,1 1-1,-1-1 1,0 0 0,0 0 0,0 1-1,-1-1 1,1 1 0,0-1 0,-1 1-1,0-1 1,1 1 0,-1 0 0,0 0-1,0 0 1,0 0 0,-1 0-1,1 0 1,0 1 0,-1-1 0,1 1-1,-1-1 1,0 1 0,1 0 0,-1 0-1,0 0 1,1 1 0,-1-1 0,0 1-1,-3-1-8,1 9-4699,9-2-6003,0-3-989</inkml:trace>
  <inkml:trace contextRef="#ctx0" brushRef="#br0" timeOffset="695.665">488 136 12262,'19'29'10460,"-4"20"-7555,0 0-2272,-8-108 1299,-6 54-1866,-1 0-9,0-1 0,1 1 1,-1-1-1,1 1 0,0 0 0,1 0 1,-1-1-1,1 1 0,0 0 0,1 0 0,-1 0 1,1 1-1,0-1 0,0 1 0,0-1 1,1 1-1,-1 0 0,2 0-57,19 9-1260,-11 9-4711,-3-4-6463,-6-6 2827</inkml:trace>
  <inkml:trace contextRef="#ctx0" brushRef="#br0" timeOffset="1320.518">679 139 9845,'14'11'10727,"-4"5"-5145,-3 7-3571,-1 14-3191,-2-8 2229,-4-39-1061,-1-1-1,1 1 1,1 0 0,0 0-1,0-1 1,1 1 0,0 0-1,1 0 1,0 1-1,1-1 1,2-3 12,-6 12-33,0 0 1,1 0-1,-1 0 0,1 0 1,-1 1-1,1-1 1,-1 0-1,1 0 0,0 1 1,-1-1-1,1 0 0,0 1 1,0-1-1,-1 1 0,1-1 1,0 1-1,0-1 0,0 1 1,0-1-1,0 1 0,0 0 1,0 0-1,-1-1 0,1 1 1,0 0-1,0 0 0,0 0 1,0 0-1,0 0 0,0 0 1,0 0-1,0 1 0,0-1 1,0 0-1,0 0 0,0 1 1,0-1-1,-1 1 0,1-1 1,0 0-1,0 1 1,0 0-1,0-1 0,-1 1 1,1-1-1,0 1 0,-1 0 1,1 0-1,-1-1 0,1 1 1,-1 0-1,1 0 0,-1 0 1,1 0-1,-1-1 0,0 1 1,1 0-1,-1 0 0,0 0 1,0 1 32,25 58 108,-14-8-28,-4-80 128,-7 24-189,-1 0 0,0 0 0,1 1 0,0-1 0,0 0 0,0 0 1,1 0-1,-1 0 0,1 0 0,0 0 0,0 0 0,0 0 0,1 1 0,-1-1 1,1 0-1,0 1 0,0-1 0,0 1 0,0 0 0,1 0 0,-1 0 0,1 0 0,0 0 1,0 0-1,0 1 0,0-1 0,0 1 0,1 0 0,-1 0 0,3-1-19,-3 5 71,1 0 0,-1 0 0,0 1 0,0-1 0,0 1 0,0-1 0,0 1 0,0 0 0,-1 0 0,1 0 0,-1 1 0,0-1 0,0 0 0,0 1 0,-1 0 0,1-1 0,-1 1 0,0 0 0,0 0 0,0-1 0,0 1 0,-1 0 0,0 0 0,1 0 0,-2 2-71,5 13 53,-2-12-488,1 3 1986,-1-5-3481,-1-1-3360,-1-3-4707,1-2-2622</inkml:trace>
  <inkml:trace contextRef="#ctx0" brushRef="#br0" timeOffset="1804.791">1026 101 12518,'23'4'7091,"-1"8"-3312,-14-4-3470,0 0 1,-1 0-1,0 0 0,0 1 1,-1 0-1,0 1 0,-1-1 1,0 1-1,4 10-309,5 20 582,-16-44-603,1 1 1,-1 0-1,0 0 1,0 0 0,0 0-1,0 1 1,0-1-1,-1 0 1,1 1 0,-1-1-1,0 1 1,0 0-1,0 0 1,0 0 0,0 1-1,0-1 1,-2 0 20,1 0 117,1 0 0,-1 0 0,1 1 0,-1-1 0,1 1 0,-1 0 0,0 0 0,0 0 0,0 1 0,0-1 0,1 1 0,-1 0 0,0 0 0,0 0 1,0 1-1,0-1 0,0 1 0,1 0 0,-1 0 0,0 0 0,1 1 0,-1-1 0,1 1 0,-1 0 0,1 0 0,0 0 0,0 1 0,0-1 0,0 1 0,0-1 0,0 1 0,-1 3-117,3-5 33,1 0-1,0 0 1,0 0-1,-1 0 0,1 0 1,0 0-1,0 0 1,0 1-1,0-1 0,0 0 1,1 0-1,-1 0 1,0 0-1,0 0 0,1 0 1,-1 0-1,1 0 1,-1 0-1,1 0 0,-1 0 1,1 0-1,0 0 1,-1 0-1,1 0 0,0-1 1,0 1-1,0 0 1,-1 0-1,1-1 0,0 1 1,0 0-1,0-1 1,0 1-1,0-1 0,0 0 1,0 1-1,0-1 1,1 0-1,-1 0 0,0 1 1,0-1-1,0 0 0,0 0 1,0 0-1,1 0-32,53 2 26,-19-20-4030,-26 9-1232,-1 0-3791,-1-1-4326</inkml:trace>
  <inkml:trace contextRef="#ctx0" brushRef="#br0" timeOffset="2210.933">1238 2 10773,'1'-2'9097,"2"6"-4142,5 30-1591,-4-9-2143,-3-5-885,2 1 0,0-1 0,2 0-1,0 0 1,1 0 0,1-1 0,8 15-336,-11-24-2294,-4-7-2910,1-1-4484,-1-2-4871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56:39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7363,'7'5'9128,"24"-6"-7127,-17 1-783,193 6 4669,106-15-3869,35 5 263,-162 14-1896,-180-5-2193,-11 0-2718,-1 1-5166,2-1-4547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56:47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1 195 10869,'4'4'10287,"12"18"-6589,-8-4-2257,-6-13-1336,0 0 0,0 0 0,0 0 0,1 0 0,0 0 0,0 0 0,0-1 0,1 1-1,-1-1 1,1 0 0,0 0 0,0 0 0,1-1 0,-1 1 0,1-1-105,-4-4 1,1 0 1,-1 0 0,0 0-1,0 0 1,1 0 0,-1 0-1,0 0 1,0 0 0,0 0-1,0-1 1,0 1 0,0 0 0,-1-1-1,1 1 1,0-1 0,-1 1-1,1-1 1,-1 1 0,0-1-1,1 1 1,-1-1 0,0 1-1,0-1 1,0 1 0,0-1-1,0 0 1,0 1 0,0-1-1,-1 1 1,1-1-2,1-7 40,-2 9-38,1-1 0,-1 0 0,1 0 0,0 0 0,0 0 0,-1 0 0,1 1 0,0-1 0,0 0 0,0 0 0,0 0 0,0 0 0,0 0 0,0 0 0,0 0 0,0 0 0,1 0 0,-1 1 0,0-1 0,0 0 0,1 0 0,-1 0 0,1 0 0,-1 1 0,1-1 0,-1 0 0,1 0 0,-1 1 0,1-1 0,0 1 0,-1-1 0,1 0 0,0 1 0,0-1 0,-1 1 0,1-1 0,0 1 0,0 0 0,0-1 0,-1 1 0,1 0 0,0 0 0,0-1 0,0 1 0,0 0 0,0 0 0,0 0 0,0 0 0,0 0 0,-1 0 0,1 0 0,0 1 0,0-1 0,0 0 0,0 0-1,0 1 1,0-1 0,-1 0 0,1 1 0,0-1 0,0 1 0,-1-1 0,1 1 0,0 0 0,0-1 0,-1 1 0,1 0 0,-1-1 0,1 1 0,0 0-2,67 54 539,-65-56-490,-1 0-1,1-1 1,-1 1-1,1-1 1,-1 1 0,0-1-1,1 0 1,-1 1-1,0-1 1,0 0 0,0 0-1,0-1 1,-1 1-1,1 0 1,-1-1 0,1 1-1,-1-1 1,0 1-1,0-1 1,0 0 0,0 1-1,0-1 1,-1 0-1,1 0 1,-1 0 0,0 1-1,0-1 1,0-2-49,3-21-67,2-19-322,5 16-3101,-4 25-2026,-1 2-2761,-1-1-3966</inkml:trace>
  <inkml:trace contextRef="#ctx0" brushRef="#br0" timeOffset="406.152">345 0 8148,'10'0'8685,"-1"8"-4413,8 27-1315,-17-34-2546,43 249 4607,-20-286-4922,15-49-1945,-37 85 1857,-1-1-1,0 0 1,1 0 0,-1 1 0,0-1-1,1 1 1,-1-1 0,1 0-1,-1 1 1,1-1 0,-1 1-1,1-1 1,0 1 0,-1-1 0,1 1-1,0 0 1,-1-1 0,1 1-1,0 0 1,-1-1 0,1 1 0,0 0-1,0 0 1,-1 0 0,1 0-1,0 0 1,0 0 0,-1 0-1,1 0 1,0 0 0,0 0 0,-1 0-1,1 0 1,0 0 0,0 1-1,-1-1 1,1 0 0,0 1 0,-1-1-1,1 0 1,0 1 0,-1-1-1,1 1 1,-1-1 0,1 1-1,-1-1 1,1 1 0,-1-1 0,1 1-1,-1 0 1,1-1 0,-1 1-1,0 0 1,1-1 0,-1 1 0,0 0-1,1 0-7,26 43 1307,-26-42-1279,11 40 332,-7-20-3028,-4-20 1730,0-3-7408,0-1 2584,0 0-6380</inkml:trace>
  <inkml:trace contextRef="#ctx0" brushRef="#br0" timeOffset="774.37">635 247 9588,'21'-3'5667,"25"-6"1226,12-22-2389,-57 30-4497,0 0 0,-1-1 0,1 1-1,0 0 1,-1-1 0,1 1 0,-1 0 0,0-1 0,1 1-1,-1-1 1,0 1 0,0-1 0,0 1 0,0-1 0,0 1-1,0-1 1,0 1 0,-1 0 0,1-1 0,0 1 0,-1-1-1,1 1 1,-1 0 0,0-1 0,1 1 0,-1 0-1,0-1 1,0 1 0,0 0 0,0 0 0,0 0 0,0 0-1,0 0 1,0 0 0,0 0 0,0 0 0,-1 1 0,1-1-1,0 0 1,-1 1 0,1-1 0,0 1 0,-1-1 0,1 1-1,-1-1 1,1 1 0,-1 0 0,1 0 0,0 0-1,-1 0 1,1 0 0,-1 0 0,1 0 0,-1 1 0,1-1-1,-1 0 1,1 1 0,0-1 0,-1 1 0,1 0 0,0-1-1,-1 1 1,1 0 0,0 0 0,0 0 0,0 0 0,0 0-1,-1 0-6,-2 2 90,1 0 0,0 0 0,0 0-1,0 0 1,0 1 0,1-1-1,-1 1 1,1 0 0,0 0-1,0-1 1,0 1 0,0 1 0,1-1-1,0 0 1,0 0 0,0 0-1,0 1 1,1-1 0,-1 0 0,1 1-1,0-1 1,0 1 0,1-1-1,0 0 1,-1 1 0,1-1 0,1 0-1,-1 0 1,1 0 0,-1 0-1,1 0 1,0 0 0,0 0-1,1 0 1,-1-1 0,1 1 0,0-1-1,0 0 1,0 0 0,3 2-90,-4-4-72,0 0 1,0 0-1,0 1 0,1-2 1,-1 1-1,0 0 0,1 0 1,-1-1-1,1 1 1,-1-1-1,1 0 0,-1 0 1,1 0-1,-1 0 1,0 0-1,1-1 0,-1 1 1,1-1-1,-1 1 1,0-1-1,1 0 0,-1 0 1,0 0-1,0 0 0,1 0 1,-1-1 71,39-50-9053,-35 40 1645,1 2-4958</inkml:trace>
  <inkml:trace contextRef="#ctx0" brushRef="#br0" timeOffset="1159.895">899 177 12054,'15'46'12090,"-6"1"-8490,9 31-3086,-6-116-652,-10 26 80,0 0 0,1 0 1,0 0-1,0 1 0,2 0 1,-1-1-1,1 1 0,1 1 1,0-1-1,1 1 0,0 0 1,0 0-1,6-4 58,-12 12 6,0 1-1,0 0 1,0 0 0,0 0 0,1 0-1,-1 0 1,0 0 0,0 0 0,1 1-1,-1-1 1,1 0 0,-1 1 0,1-1 0,-1 1-1,1 0 1,-1-1 0,1 1 0,-1 0-1,1 0 1,-1 0 0,1 0 0,0 0-1,-1 0 1,1 0 0,-1 1 0,1-1-1,-1 1 1,1-1 0,-1 1 0,1-1-1,-1 1 1,0 0 0,1 0 0,-1 0 0,0 0-1,1 0 1,-1 0 0,0 0 0,0 0-1,0 0 1,0 0 0,0 1 0,0-1-1,-1 0 1,1 1 0,0-1 0,0 1-6,31 71 1901,-24 40-1267,-9-107-2866,0-6-2695,1-1-4188,0-1-4771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0:12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76 10309,'-1'-12'8199,"7"-1"-4371,24-16-1110,-26 26-2677,0 1 1,0-1-1,0 1 0,1 0 0,-1 1 1,0-1-1,1 1 0,-1 0 0,1 0 1,-1 0-1,1 1 0,0-1 1,-1 1-1,1 0 0,0 1 0,-1-1 1,1 1-1,-1 0 0,1 0 0,-1 0 1,1 1-1,-1-1 0,0 1 0,0 0 1,0 1-1,0-1 0,0 1 0,0-1 1,0 1-1,-1 0 0,1 0 1,-1 1-1,0-1 0,0 1 0,-1 0 1,1-1-1,-1 1 0,1 0 0,-1 1 1,0-1-1,-1 0 0,1 1 0,-1-1 1,0 1-1,0-1-41,-1 1-26,1 0 0,-2-1 0,1 1 0,0 0-1,-1-1 1,0 1 0,0-1 0,0 1 0,-1-1 0,1 0 0,-1 1 0,0-1 0,-1 0-1,1 0 1,-1 0 0,1 0 0,-1-1 0,0 1 0,0-1 0,-1 0 0,1 0 0,-1 0 0,0 0-1,0 0 1,1-1 0,-2 0 0,1 0 0,-1 1 26,-28 16-203,49-25 75,-8 4 127,0 1 0,0 1 0,0-1 0,0 1 0,0 1-1,0-1 1,0 1 0,-1 1 0,1 0 0,0 0 0,-1 0 0,1 1 0,-1 0-1,0 0 1,1 1 0,-2 0 0,1 0 0,0 1 0,0 1 1,-6-5 48,0 1 1,0-1-1,0 0 0,0 1 1,0 0-1,-1-1 0,1 1 1,-1-1-1,1 1 0,-1 0 1,0-1-1,1 1 1,-1 0-1,0-1 0,0 1 1,0 0-1,-1-1 0,1 1 1,0 0-1,0-1 0,-1 1 1,1 0-1,-1-1 1,0 1-1,1-1 0,-1 1 1,0-1-1,0 1 0,0-1 1,0 0-1,0 0 0,0 1 1,0-1-1,-1 0 1,1 0-1,0 0 0,-1 0 1,1 0-1,-1 0 0,1 0 1,-1-1-1,1 1 0,-1-1 1,-1 1-49,-73 23 1140,70-23-1426,-45 1 642,37-23-6866,23 12-4802,-3 5-16</inkml:trace>
  <inkml:trace contextRef="#ctx0" brushRef="#br0" timeOffset="504.724">331 48 11141,'3'-21'9603,"6"7"-4965,45 2-2663,-51 12-1974,0-1 0,0 2 1,0-1-1,0 0 0,0 0 1,0 1-1,0 0 1,-1 0-1,1-1 0,0 2 1,0-1-1,-1 0 0,1 0 1,-1 1-1,1 0 1,-1-1-1,1 1 0,-1 0 1,0 0-1,0 0 1,0 0-1,0 1 0,-1-1 1,1 1-1,0-1 0,-1 1 1,0-1-1,1 1 1,-1 0-1,0 0 0,-1-1 1,1 1-1,0 0 0,-1 0 1,0 0-1,1 0 1,-1 0-1,0 0 0,0 0 1,-1 0-1,1 0 1,-1-1-1,0 1 0,1 0 1,-1 0-1,0 0 0,-1-1 1,1 1-1,0 0 1,-1-1-1,1 1 0,-1-1 1,0 0-1,0 0 0,0 1 1,-1-1-2,-87 67-318,80-72 358,24-11 0,-10 11-39,0 1 0,0 0-1,0 0 1,1 0 0,-1 1-1,0-1 1,1 1 0,-1 0-1,1 1 1,-1-1 0,1 1-1,-1 0 1,1 0 0,-1 0-1,1 0 1,-1 1 0,1 0-1,-1 0 1,1 0 0,-1 0-1,0 1 1,0 0 0,1 0-1,-1 0 1,0 0 0,-1 1-1,1-1 1,0 1 0,-1 0-1,0 0 1,1 1 0,1 2-1,-3-3 81,0 0 1,0 1-1,-1-1 0,0 0 1,1 1-1,-1-1 1,0 1-1,-1 0 0,1-1 1,-1 1-1,1-1 1,-1 1-1,0 0 0,0 0 1,-1-1-1,1 1 1,-1-1-1,0 1 1,0 0-1,0-1 0,0 0 1,-1 1-1,1-1 1,-1 0-1,0 1 0,0-1 1,0 0-1,0-1 1,-1 1-1,1 0 0,-1-1 1,0 1-1,0-1 1,0 0-1,0 1 0,0-2 1,0 1-1,0 0 1,-4 1-82,-3 1 45,-56 13-605,68-41-7655,12 10-1888,-2 6-1441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56:43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94 6867,'3'1'8156,"-1"4"-3721,7 28-1611,5 88 87,-20-176-2156,6 52-747,0 0 0,0 0-1,0 0 1,0 0 0,1 0 0,0 0 0,-1 0 0,1 0 0,0 0 0,0 0-1,1 1 1,-1-1 0,1 0 0,-1 1 0,1-1 0,0 1 0,0-1 0,0 1-1,0 0 1,0 0 0,0 0 0,1 0 0,-1 0 0,1 1 0,-1-1 0,1 1-1,0 0 1,0-1 0,0 1 0,-1 0 0,1 1 0,0-1 0,0 0 0,0 1-1,0 0 1,0 0 0,0 0 0,0 0 0,0 0 0,0 0 0,2 1-8,32 14-1135,-23-9-2915,0-1-6172,-9-4-626</inkml:trace>
  <inkml:trace contextRef="#ctx0" brushRef="#br0" timeOffset="443.097">252 200 10053,'25'-1'7209,"4"-3"-3893,-25 4-3255,0-1 1,0 0 0,0 0 0,1 0 0,-1 0-1,0-1 1,0 0 0,-1 0 0,1 0 0,0 0-1,-1 0 1,1-1 0,-1 0 0,0 1 0,0-1-1,0-1 1,0 1 0,0-1-62,-2 2 24,-1 0 1,0 0-1,0 0 1,1-1-1,-2 1 0,1 0 1,0 0-1,0 0 1,-1 0-1,1 0 0,-1-1 1,0 1-1,0 0 1,1 0-1,-1 1 1,0-1-1,-1 0 0,1 0 1,0 0-1,-1 1 1,1-1-1,0 0 0,-1 1 1,0 0-1,1-1 1,-1 1-1,0 0 1,0 0-1,0 0 0,0 0 1,0 0-1,0 0 1,0 0-1,0 1 0,0-1 1,0 1-1,0 0 1,0-1-1,-1 1 0,1 0 1,0 0-1,0 1 1,0-1-1,0 0 1,0 1-1,-1-1 0,1 1 1,0 0-1,0-1 1,0 1-1,0 0 0,1 0 1,-3 1-25,-1 3 313,-1 0-1,1 0 1,1 0 0,-1 0-1,0 1 1,1-1 0,0 1 0,1 0-1,-1 1 1,1-1 0,0 1 0,1-1-1,0 1 1,0 0 0,0 0-1,1 0 1,0 0 0,0 0 0,1 0-1,-1 0 1,2 0 0,-1 0-1,1 3-312,0-8 54,-1 1 0,1-1 0,-1 1-1,1-1 1,0 1 0,0-1 0,0 0-1,0 1 1,0-1 0,0 0 0,1 0-1,-1 0 1,1 0 0,0 0 0,-1 0-1,1 0 1,0-1 0,0 1 0,0-1-1,0 1 1,1-1 0,-1 0 0,0 0-1,0 0 1,1 0 0,-1 0-1,1 0 1,-1-1 0,1 1 0,-1-1-1,1 1 1,-1-1 0,1 0 0,1-1-54,87-17-3287,-72 8-1728,-7 4-1123,-8 5 3720,11-7-12712</inkml:trace>
  <inkml:trace contextRef="#ctx0" brushRef="#br0" timeOffset="833.631">548 23 10949,'-4'4'7307,"2"4"-3537,3 18-1480,-1-23-1512,28 188 2186,-28-191-2984,-3 28-1771,-1-25-3205,-1-5-4292,1 0-2659</inkml:trace>
  <inkml:trace contextRef="#ctx0" brushRef="#br0" timeOffset="1021.087">494 219 11877,'8'-7'10667,"26"-2"-6433,17 12-2479,-20 0-4532,-16-3-2325,1-3-3587,-8 1-3260</inkml:trace>
  <inkml:trace contextRef="#ctx0" brushRef="#br0" timeOffset="1364.754">699 166 11349,'6'44'13274,"12"2"-9685,-17-44-3588,0 0-1,0 0 1,0 0 0,0-1-1,0 1 1,1 0-1,-1-1 1,1 1 0,-1 0-1,1-1 1,-1 0-1,1 1 1,0-1 0,0 0-1,-1 0 1,1 0-1,0 0 1,0 0 0,0-1-1,0 1 1,0 0-1,1-1 1,-1 0 0,0 1-1,0-1 1,0 0-1,0 0 1,0 0 0,1 0-1,-1-1 1,0 1 0,0-1-1,0 1 1,0-1-1,0 0 1,0 1 0,0-1-1,0 0 1,0 0-1,-1-1 1,2 0-1,2-2 1,0-1 1,0 0-1,-1 0 1,1 0-1,-1-1 1,-1 0-1,1 0 1,-1 0-1,0 0 1,0 0-1,-1 0 1,0-1-1,0 1 1,0-1-1,-1 0 1,0 0-1,-1 1 1,1-1-1,-1 0 1,0 0-1,-1 0 1,0 1-1,0-2-1,1 2-7,7 23-4579,-3-12 488,-1-1-3677,1 0-4014</inkml:trace>
  <inkml:trace contextRef="#ctx0" brushRef="#br0" timeOffset="1645.392">939 170 11061,'7'6'10353,"3"15"-8260,-5-12-1053,21 57 281,-16-95-187,-7 13-1076,25-70 25,1 89-1858,-21 2-2366,-1-2-4368,-1-2-4193</inkml:trace>
  <inkml:trace contextRef="#ctx0" brushRef="#br0" timeOffset="2083.377">1130 143 12182,'10'25'8704,"-1"1"-4800,13 51-1834,-3-165-1752,-20 86-300,1 0 0,0 1-1,0-1 1,0 0 0,1 0 0,-1 0 0,0 0 0,1 0 0,-1 0 0,1 0 0,-1 0 0,1 1 0,0-1-1,0 0 1,0 0 0,0 1 0,0-1 0,0 1 0,0-1 0,1 1 0,-1-1 0,1 1 0,-1 0 0,1 0-1,-1 0 1,1 0 0,0 0 0,-1 0 0,1 0 0,0 0 0,0 1 0,0-1 0,-1 0 0,1 1-1,0 0 1,0-1 0,0 1 0,0 0 0,0 0 0,0 0 0,0 1 0,0-1 0,0 0 0,0 1 0,-1-1-1,1 1 1,0-1 0,0 1 0,0 0 0,-1 0 0,1 0 0,0 0-18,8 11 116,-1-1 0,0 2 0,0-1 0,-1 1 0,-1 0 0,-1 1 0,0 0 0,1 3-116,-6-10-2205,-1-6-2491,0-1-4167,0 0-4394</inkml:trace>
  <inkml:trace contextRef="#ctx0" brushRef="#br0" timeOffset="2458.291">1415 228 12966,'44'-3'10126,"7"-10"-7325,-49 12-2802,0 1-1,0-1 1,0 0 0,0 1-1,0-1 1,0 0-1,0 0 1,0 0 0,0 0-1,-1-1 1,1 1-1,-1 0 1,1-1 0,-1 1-1,1-1 1,-1 1-1,0-1 1,0 0 0,1 0-1,-1 1 1,-1-1-1,1 0 1,0 0 0,0 0-1,-1 0 1,1 0-1,-1 0 1,1 0 0,-1 0-1,0-1 1,0 1 0,0 0-1,0 0 1,0 0-1,-1 0 1,1 0 0,-1 0-1,1 0 1,-1 0-1,0 0 1,0 0 0,1 0-1,-2-1 2,1 2 12,1 0-1,-1-1 1,0 1 0,1 0-1,-1 0 1,0 0 0,1 0-1,-1 0 1,0 0 0,0 0-1,0 1 1,0-1 0,0 0-1,0 0 1,0 1-1,0-1 1,-1 1 0,1-1-1,0 1 1,0-1 0,0 1-1,-1 0 1,1 0 0,0-1-1,0 1 1,-1 0-1,1 0 1,0 0 0,0 0-1,-1 0 1,1 1 0,0-1-1,0 0 1,-1 1 0,1-1-1,0 1 1,0-1 0,0 1-1,0-1 1,0 1-1,0 0 1,0-1 0,-1 2-12,-37 40 1348,33-31-989,-28 69 1785,33-78-2121,1 0 1,0 1 0,0-1 0,-1 0 0,1 0-1,1 0 1,-1 0 0,0 1 0,0-1 0,1 0-1,-1 0 1,1 0 0,0 0 0,0 0 0,0 0-1,0 0 1,0 0 0,0 0 0,0-1-1,0 1 1,1 0 0,-1-1 0,1 1 0,-1-1-1,1 1 1,0-1 0,0 0 0,-1 1 0,1-1-1,0 0 1,0 0 0,0-1 0,0 1 0,0 0-1,0-1 1,0 1 0,1-1-24,82 8-3288,-57-13-2187,-3-4-5430,-13 2-476</inkml:trace>
  <inkml:trace contextRef="#ctx0" brushRef="#br0" timeOffset="2676.99">1725 144 13158,'-40'4'8072,"5"17"-3659,32-18-4269,1-1 1,-1 1-1,0-1 0,1 1 1,0 0-1,0 0 0,0 0 1,0 0-1,0 0 0,1 0 1,-1 1-1,1-1 0,0 0 1,0 1-1,0-1 0,0 1 1,1 0-1,-1-1 0,1 1 1,0-1-1,0 1 0,1 0 1,-1-1-1,1 1 0,-1-1 1,1 1-1,0-1 0,0 1 1,1-1-1,-1 0 0,1 0 1,0 1-1,0-1-144,2 1 29,-1 0 1,1 0 0,0-1-1,1 1 1,-1-1-1,1 0 1,-1-1-1,1 1 1,0-1-1,0 0 1,0 0 0,0 0-1,0-1 1,1 0-1,-1 0 1,0 0-1,1-1 1,2 1-30,-5-1-219,-1 0 1,1 0-1,0 0 1,-1-1-1,1 1 1,-1-1-1,1 1 1,-1-1 0,1 0-1,-1 0 1,1 0-1,-1 0 1,0-1-1,1 1 1,-1-1-1,0 1 1,0-1-1,0 0 1,0 1-1,0-1 1,-1 0-1,1 0 1,0-1-1,-1 1 219,8-18-3598,-3 0-6359,-2 6-2166</inkml:trace>
  <inkml:trace contextRef="#ctx0" brushRef="#br0" timeOffset="2973.795">1768 1 12406,'1'2'8668,"3"12"-5760,14 96 3962,20 72-5499,-27-158-2013,-9-21-5181,-1-2-5891,0-5-2314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56:50.3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14 184 1617,'-1'-1'568,"0"0"1,0-1-1,0 1 1,0 0-1,0 0 0,0-1 1,0 1-1,0 0 1,0-1-1,1 1 1,-1-1-1,1 1 1,-1-1-1,1 1 0,-1-1 1,1 1-1,0-1 1,0 0-1,0 1 1,0-1-1,0 1 1,0-1-1,0 0 0,0 1 1,1-1-1,-1 1 1,1-1-1,-1 1 1,1-1-569,2 3 5081,5 19-3175,18 103 492,-16-164-2195,-9 35-203,0-1 1,1 1-1,-1 0 0,2 0 0,-1-1 1,1 1-1,0 1 0,0-1 1,0 0-1,1 1 0,0 0 0,0-1 1,0 1-1,1 1 0,0-1 1,0 1-1,0 0 0,0 0 0,4-2 0,-7 6-1,1-1 0,0 0 0,0 1 0,0 0 0,0-1 0,0 1 0,-1 0 0,1 0 0,0 1 0,0-1 0,0 1 0,0-1 0,-1 1 0,1 0 0,0 0 0,0 0 0,-1 1 0,1-1 0,-1 1 0,1-1 0,-1 1 0,0 0 0,0 0 0,0 0 0,0 0 0,0 0 0,0 0 0,0 0-1,-1 1 1,1-1 0,-1 1 0,1-1 0,-1 1 0,0 0 1,19 96 278,-13-91-2824,6-19-5913,-9 7 2814,2-1-5627</inkml:trace>
  <inkml:trace contextRef="#ctx0" brushRef="#br0" timeOffset="437.564">352 152 11765,'-4'-6'11529,"-1"16"-8647,-1 17-2873,5-24 21,0 1 0,1-1 0,0 1-1,0-1 1,0 1 0,0 0-1,1-1 1,-1 1 0,1-1 0,0 0-1,0 1 1,0-1 0,0 1 0,1-1-1,-1 0 1,1 0 0,0 0 0,0 0-1,0 0 1,0 0 0,0-1-1,1 1 1,-1-1 0,1 0 0,0 1-1,0-1 1,0 0 0,0 0 0,0-1-1,0 1 1,0-1 0,1 0 0,-1 1-1,0-1 1,1-1 0,-1 1 0,1 0-1,-1-1 1,1 0 0,-1 0-1,1 0 1,-1 0 0,1-1 0,-1 1-1,1-1 1,-1 0 0,1 0 0,2-1-30,-3-1-6,0 0 1,0 1 0,-1-2-1,1 1 1,-1 0 0,1 0-1,-1-1 1,0 0 0,0 1-1,-1-1 1,1 0 0,-1 0-1,0 0 1,0 0 0,0 0-1,-1 0 1,1 0 0,-1 0-1,0 0 1,0 0 0,0 0-1,-1 0 1,1 0 0,-1 0-1,0 0 1,0 0 0,-1 0-1,1 0 1,-1 1 0,0-1-1,0 1 1,0-1 0,0 1-1,-1-1 1,1 1 0,-1 0-1,0 0 1,0 0 0,-2-1 5,4 1-12,-1 1 0,0-1 0,0 1 1,0-1-1,0 1 0,0 0 0,-1-1 0,1 1 1,-1 1-1,1-1 0,-1 0 0,0 0 1,1 1-1,-1 0 0,0-1 0,0 1 1,0 0-1,0 1 0,0-1 0,-1 0 1,1 1-1,0 0 0,0 0 0,0 0 1,0 0-1,-1 0 0,-2 1 12,2 13-4127,7-10-530,1-2-3708,0-1-1557</inkml:trace>
  <inkml:trace contextRef="#ctx0" brushRef="#br0" timeOffset="703.137">541 0 11413,'19'8'7067,"-6"10"-3822,5 57-2830,-16-64 183,2 105-1462,-6-110-2685,0-3-2674,0-1-5863</inkml:trace>
  <inkml:trace contextRef="#ctx0" brushRef="#br0" timeOffset="875.089">525 146 13990,'9'-14'8919,"8"8"-4831,42 14-2456,-55-7-2041,28 8-1336,-21-9-2927,1-2-4923,-5 0-2597</inkml:trace>
  <inkml:trace contextRef="#ctx0" brushRef="#br0" timeOffset="1234.993">717 17 12150,'7'19'8681,"-3"2"-4020,-2 49-2420,-3-45-833,6 79 182,6-134-1552,-11 26-102,1 0-1,0 0 1,0 0 0,1 0-1,-1 0 1,1 0 0,0 0 0,0 1-1,0-1 1,0 1 0,1-1 0,-1 1-1,1 0 1,0 0 0,0 0 0,0 0-1,0 0 1,1 1 0,-1 0 0,1-1-1,0 1 1,-1 1 0,1-1 0,1 0 64,-2 4 47,0 1 0,0-1 1,0 1-1,0 0 1,-1 0-1,1 0 0,-1 0 1,0 0-1,1 0 1,-2 1-1,1-1 0,0 1 1,-1-1-1,0 1 1,1 0-1,-1-1 0,-1 1 1,1 0-1,-1 0 0,1 0 1,-1 2-48,1 2-202,2 19 315,-5-12-4207,2-15-38,0 0-6546,0-2-535</inkml:trace>
  <inkml:trace contextRef="#ctx0" brushRef="#br0" timeOffset="1531.798">926 187 12678,'1'1'3217,"2"2"145,-2 1-1633,1 0-657,0 1-304,-2 2-191,0 0-129,1 0-128,-1 2-224,1-2-176,-1 1-304,-1-2-400,1-2-417,0-2-2289,0-2-2656,1-1-6020</inkml:trace>
  <inkml:trace contextRef="#ctx0" brushRef="#br0" timeOffset="1872.252">1002 240 11957,'7'5'6218,"0"-11"-3594,8-35-2130,-14 38 271,21-80 2869,-20 83-3618,0 1-1,-1-1 1,1 1 0,-1 0 0,1-1-1,-1 1 1,1 0 0,-1 0 0,1 0-1,-1 0 1,1 0 0,-1 1 0,0-1-1,0 0 1,0 0 0,0 1 0,0-1-1,0 1 1,0-1 0,0 1 0,0-1-1,-1 1 1,1 0 0,-1-1-1,1 1 1,-1 0 0,0-1 0,1 1-1,-1 0 1,0 0 0,0 0-16,4 24 481,6 24 250,6-23-3621,-11-24-156,1-1-6890,-2-2-1568</inkml:trace>
  <inkml:trace contextRef="#ctx0" brushRef="#br0" timeOffset="2481.484">1208 153 9124,'37'-42'10634,"-86"86"-3019,46-41-7515,0 0-1,1 0 0,-1 0 0,1 0 0,0 1 0,0-1 0,0 1 0,0-1 0,1 1 0,-1 0 1,1-1-1,0 1 0,0 0 0,1 0 0,-1 0 0,1 0 0,-1 0 0,1 0 0,1 0 0,-1 0 1,0 0-1,1 0 0,0 0 0,0-1 0,1 3-99,-2-5-10,1 0-1,-1 1 1,1-1-1,-1 0 1,1 0-1,0 0 1,0 0 0,0 1-1,-1-1 1,1 0-1,0 0 1,0-1 0,0 1-1,1 0 1,-1 0-1,0 0 1,0-1-1,0 1 1,1-1 0,-1 1-1,0-1 1,0 1-1,1-1 1,-1 0 0,1 1-1,-1-1 1,0 0-1,1 0 1,-1 0-1,0 0 1,1 0 0,-1 0-1,0-1 1,1 1-1,-1 0 1,0-1 0,1 1-1,-1-1 1,0 1-1,0-1 1,1 0-1,-1 0 1,0 1 0,0-1-1,0 0 1,1-1 10,40-49-1341,-24-8 784,-13 133 3297,-3-40-2124,2-15-423,-2 1 1,-1 0-1,-1 0 0,0 0 0,-1 0 0,-2 0 0,0 0 0,0-1 1,-2 1-1,-2 1-193,5-19-85,0-1 0,-1 1 0,1-1 0,-1 0 0,1 1 0,-1-1 0,0-1 0,1 1 1,-1 0-1,0-1 0,0 1 0,0-1 0,1 0 0,-1 0 0,0 0 0,0 0 0,0 0 0,0-1 1,1 1-1,-1-1 0,0 0 0,1 0 0,-1 0 0,0 0 0,1 0 0,-1-1 0,1 1 0,0-1 1,-1 0-1,1 1 0,0-1 0,0 0 0,0 0 0,-1-2 85,-12-14-4159,8 9-230,-1 0-3324,-3-3-5885</inkml:trace>
  <inkml:trace contextRef="#ctx0" brushRef="#br0" timeOffset="2762.671">867 46 16664,'0'-2'3793,"-1"-1"33,1 2-2561,2 0-769,-1 0-80,0 1-112,1 0-256,3 0-912,-1 0-2946,-1 0-3185,1-2-8132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56:57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0 169 8692,'2'6'10372,"6"16"-5172,12 44-4642,-3-23 13,-18-45-542,4-108 939,-2 107-961,-1 0-1,1 0 1,0 0 0,0 0-1,0 1 1,0-1-1,1 0 1,-1 1-1,1-1 1,0 1 0,-1-1-1,1 1 1,0 0-1,0 0 1,1 0-1,-1 0 1,0 0 0,1 1-1,-1-1 1,1 0-1,-1 1 1,1 0-1,0 0 1,0 0 0,0 0-1,-1 0 1,1 0-1,0 1 1,0 0-1,0-1 1,0 1-1,0 0 1,0 0 0,0 1-1,1-1-6,40 26-3262,-28 5-6108,-13-24 6032,0-2-7296</inkml:trace>
  <inkml:trace contextRef="#ctx0" brushRef="#br0" timeOffset="459.185">241 254 8564,'43'14'9745,"-39"-14"-9542,0-1 0,0 1 0,0-1-1,1 0 1,-1 0 0,0 0 0,0 0-1,0-1 1,0 0 0,-1 0 0,1 0 0,0 0-1,-1 0 1,1-1 0,-1 1 0,0-1-1,0 0 1,0 0 0,0 0 0,-1-1 0,1 1-1,-1-1 1,0 1 0,1-3-203,-2 5 41,0-1-1,0 0 1,0 0-1,0 0 1,-1 0-1,1 0 1,-1 0 0,1 0-1,-1 0 1,0 0-1,0 0 1,0 0-1,0 0 1,0 0-1,0 0 1,0 0 0,-1 0-1,1 0 1,-1 1-1,1-1 1,-1 0-1,0 0 1,0 0 0,0 0-1,0 1 1,0-1-1,0 0 1,0 1-1,-1-1 1,1 1 0,0-1-1,-1 1 1,0 0-1,1 0 1,-1-1-1,0 1 1,1 0 0,-1 0-1,0 1 1,0-1-1,0 0 1,0 1-1,0-1 1,0 1 0,0-1-1,0 1 1,0 0-1,0 0 1,0 0-1,0 0 1,0 0 0,0 1-1,0-1 1,0 1-1,0-1 1,0 1-1,1 0 1,-2 0-41,0 4 142,0 0 0,0 0 1,1 1-1,0-1 0,0 1 0,0 0 1,1 0-1,-1-1 0,2 1 0,-1 0 0,0 0 1,1 0-1,0 0 0,1 0 0,-1 0 1,1 0-1,0 0 0,1-1 0,-1 1 0,1 0 1,1-1-1,-1 1 0,1-1 0,-1 1 0,1-1 1,2 2-143,-3-5-5,0 0 0,0 0 0,0 0 0,0 0-1,0 0 1,0 0 0,1 0 0,-1-1 0,1 1 0,-1-1 0,1 0 0,0 0 0,-1 0 0,1 0 0,0 0 0,0 0 0,-1-1 0,1 1 0,0-1 0,0 0 0,0 0 0,0 0 0,0 0-1,0-1 1,0 1 0,-1-1 0,1 0 0,0 1 0,0-1 0,-1-1 0,2 1 5,23-28-5617,-22 18 2251,2-6-6231,0 6-877</inkml:trace>
  <inkml:trace contextRef="#ctx0" brushRef="#br0" timeOffset="927.829">521 149 8852,'34'-29'10287,"-32"30"-10080,1-1 0,0 1 0,0-1-1,-1 1 1,1 0 0,0 0 0,-1 0-1,1 0 1,-1 1 0,0-1 0,1 1 0,-1-1-1,0 1 1,0 0 0,0 0 0,0 0-1,0 0 1,0 0 0,-1 0 0,1 1-1,-1-1 1,2 2-207,45 91 769,-53-121-956,4 24 216,0-1 1,0 1-1,-1-1 1,1 1-1,-1 0 1,0 0-1,1 0 0,-1 0 1,0 0-1,0 0 1,0 0-1,0 1 1,-1-1-1,1 1 1,0 0-1,-1-1 1,1 1-1,-1 0 0,1 0 1,-1 1-1,0-1 1,1 0-1,-1 1 1,0 0-1,1-1 1,-1 1-1,0 0 1,0 1-1,1-1 0,-1 0 1,0 1-1,1 0 1,-1-1-1,1 1 1,-1 0-1,0 0 1,1 0-1,0 1 1,-1-1-1,1 1 0,0-1 1,0 1-1,0 0 1,0 0-1,0 0 1,0 0-1,0 0 1,1 0-1,-1 1-29,0-1 99,0 0 0,0 0 0,0 0-1,0 1 1,1-1 0,-1 1 0,1-1 0,0 1 0,-1-1-1,1 1 1,0 0 0,1 0 0,-1 0 0,0-1 0,1 1-1,0 0 1,-1 0 0,1 0 0,0 0 0,1 0 0,-1 0-1,0 0 1,1-1 0,0 1 0,0 0 0,-1 0 0,2 0-1,-1-1 1,0 1 0,0-1 0,1 1 0,0-1 0,-1 1-1,1-1 1,0 0 0,0 0 0,0 0 0,0 0 0,1 0-1,-1 0 1,0-1 0,1 1 0,0-1 0,-1 0-1,2 1-98,-1-1-141,1 0 0,-1-1 0,1 1 0,0-1 0,-1 0 0,1 0 0,-1 0 0,1-1 0,0 1 0,-1-1-1,1 0 1,-1 0 0,1 0 0,-1 0 0,1 0 0,-1-1 0,2-1 141,13-10-5462,-2-3-5134,-5 4-1092</inkml:trace>
  <inkml:trace contextRef="#ctx0" brushRef="#br0" timeOffset="1209.012">790 181 12662,'-22'-13'12268,"0"24"-8213,-9 33-2749,29-42-1283,1 1 0,-1-1 0,1 1 0,0-1-1,0 1 1,0-1 0,1 1 0,-1 0 0,0 0 0,1-1-1,0 1 1,0 0 0,0 0 0,0-1 0,0 1 0,0 0 0,1 0-1,-1-1 1,1 1 0,0 0 0,0-1 0,0 1 0,0-1-1,0 1 1,0-1 0,1 1 0,-1-1 0,1 0 0,0 0-1,0 0 1,0 0 0,0 0 0,0 0 0,0 0 0,0-1 0,0 1-1,1-1 1,-1 1 0,1-1 0,-1 0 0,1 0 0,0 0-1,-1 0 1,1-1 0,0 1 0,-1-1 0,1 0 0,2 1-23,54-20-3637,-39-22-7224,-18 24 4002,2-1-3156</inkml:trace>
  <inkml:trace contextRef="#ctx0" brushRef="#br0" timeOffset="1505.826">830 1 9620,'-2'-1'11894,"2"9"-5462,2 14-3648,7 31-2193,26 160 842,-33-208-2196,3 8 706,-3-15-5920,0-6-6953,-1 3-81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56:56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0 13318,'-3'5'7078,"2"4"-3775,7 18-1375,-6-26-1695,46 150 1749,-46-145-2820,1 52 2107,-8-42-5939,-7-6-6903,8-8-441</inkml:trace>
  <inkml:trace contextRef="#ctx0" brushRef="#br0" timeOffset="942.952">0 208 12390,'4'-12'9249,"7"6"-4854,33 1-3255,-41 5-731,61-5-2302,-58 4 1119,0 0-1,0 0 0,0-1 0,0 0 1,0 0-1,0 0 0,-1-1 0,1 0 1,-1 0-1,0 0 0,0-1 1,0 0-1,0 0 0,3-3 775,-16-2 7936,-4 18-5440,10-4-2353,0-1 0,1 0 1,-1 0-1,1 0 0,0 1 1,0-1-1,0 1 1,1-1-1,0 1 0,0-1 1,0 1-1,0-1 0,0 1 1,1-1-1,0 0 1,0 1-1,0-1 0,1 0 1,0 1-1,-1-1 1,1 0-1,1 0 0,-1-1 1,0 1-1,1 0 0,0-1 1,0 1-1,0-1 1,0 0-1,1 0 0,0 0-143,-1-1-37,0-1 0,0 1 0,0-1 0,0 0-1,0 1 1,1-2 0,-1 1 0,1 0 0,-1-1 0,0 1-1,1-1 1,-1 0 0,1 0 0,-1-1 0,1 1 0,-1-1-1,0 1 1,1-1 0,-1 0 0,0 0 0,0-1 0,0 1-1,1-1 1,-1 1 0,-1-1 0,1 0 0,0 0 0,0 0-1,-1-1 1,1 1 0,-1-1 0,0 1 0,0-1 0,0 0-1,0 0 1,0 0 0,0 0 0,-1 0 0,0 0 0,1 0-1,-1 0 1,0-1 0,-1 1 0,1-1 37,0 0 15,-1 1 0,0-1 1,0 0-1,0 1 0,0-1 0,-1 0 1,1 0-1,-1 1 0,0-1 0,0 1 0,-1-1 1,1 1-1,-1-1 0,1 1 0,-1 0 1,0 0-1,0-1 0,-1 1 0,1 1 1,0-1-1,-1 0 0,0 1 0,0-1 1,0 1-1,0 0 0,0 0 0,0 0 0,0 0 1,-1 1-1,1-1 0,-1 1 0,1 0 1,-1 0-1,1 0 0,-1 0 0,0 1 1,0-1-1,-1 1-15,-13 5-4648,8 2-7368,5-3 32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56:54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 9492,'5'3'7796,"-1"3"-3712,5 19-2814,-6-17-114,35 85 1071,-35-150-1915,34-5-336,-35 62 17,0 0-1,0 0 0,0 1 1,0-1-1,0 0 1,0 1-1,0-1 0,0 1 1,0 0-1,0 0 0,-1 0 1,1 0-1,0 0 1,0 0-1,-1 0 0,1 0 1,-1 1-1,1-1 0,-1 1 1,0-1-1,1 1 0,-1-1 1,0 1-1,0 0 1,0 0-1,0-1 0,0 1 1,-1 0-1,1 0 0,0 0 1,-1 0-1,0 0 1,1 0 6,4 9-13,32 62 32,-32-139-12,-4 62 8,21-59-105,-21 62 82,0 0 0,-1-1 0,1 1 0,0 0 0,0 0 1,0 0-1,-1 0 0,1 0 0,0 0 0,1 0 0,-1 0 0,0 0 0,0 0 0,0 0 1,0 1-1,1-1 0,-1 0 0,0 1 0,1-1 0,-1 1 0,1 0 0,-1-1 0,0 1 1,1 0-1,-1 0 0,1 0 0,-1 0 0,0 0 0,1 0 0,-1 0 0,1 1 1,-1-1-1,0 0 0,1 1 0,-1-1 0,0 1 0,1 0 0,-1-1 0,0 1 0,0 0 1,1 0-1,-1-1 0,0 2 9,5 5 48,0 0-1,-1 1 1,0 0 0,0 0 0,-1 0 0,0 0-1,-1 1 1,0-1 0,0 1 0,-1 0 0,0 0-1,1 7-47,5 52-80,11-82-11578,-17 12 7872,5-5-6859</inkml:trace>
  <inkml:trace contextRef="#ctx0" brushRef="#br0" timeOffset="374.913">504 34 10517,'-20'-5'12201,"-19"43"-7787,37-35-4379,0 0 0,1 1-1,-1-1 1,1 0 0,0 1 0,0-1-1,0 1 1,0-1 0,1 1-1,-1 0 1,1-1 0,0 1-1,0 0 1,0-1 0,1 1-1,-1-1 1,1 1 0,0 0-1,0-1 1,0 0 0,1 1-1,-1-1 1,1 0 0,0 1-1,0-1 1,0 0 0,0 0 0,0-1-1,0 1 1,1 0 0,0-1-1,-1 1 1,1-1 0,0 0-1,0 0 1,0 0 0,1 0-1,-1-1 1,0 1 0,1-1-1,-1 0 1,1 0 0,-1 0-1,1 0 1,1-1-35,-2 0-43,0 0 0,0 0 0,0 0 1,0 0-1,0-1 0,0 1 0,0-1 0,0 0 0,0 0 0,0 0 0,0-1 0,0 1 0,-1 0 1,1-1-1,-1 0 0,1 0 0,-1 0 0,0 0 0,1 0 0,-1 0 0,0 0 0,-1-1 1,1 1-1,0-1 0,-1 0 0,1 1 0,-1-1 0,0 0 0,0 0 0,0 0 0,0 0 0,0 0 1,-1 0-1,1 0 0,-1 0 0,0 0 0,0 0 0,0 0 0,0 0 0,0 0 0,-1 0 1,0 0-1,1 0 0,-1 0 0,0 0 0,0 1 0,-1-1 0,1 0 0,-1 0 0,1 1 0,-1-1 43,-29-37 315,32 60-6930,4-7-2820,2-3-1319</inkml:trace>
  <inkml:trace contextRef="#ctx0" brushRef="#br0" timeOffset="978.222">659 174 10229,'9'-18'9979,"-5"-23"-6238,-4 28-2254,15-56 1509,-15 68-2973,0-1-1,1 1 1,-1 0-1,1 0 1,0 0-1,-1 0 1,1-1-1,0 1 1,-1 0 0,1 0-1,0 0 1,0 0-1,0 1 1,0-1-1,0 0 1,0 0-1,0 1 1,0-1-1,1 0 1,-1 1-1,0-1 1,0 1 0,0-1-1,1 1 1,-1 0-1,0 0 1,0-1-1,1 1 1,-1 0-1,0 0 1,1 0-1,-1 0 1,0 1-1,1-1 1,-1 0-1,0 0 1,0 1 0,0-1-1,1 1 1,-1-1-1,0 1 1,0 0-1,0-1 1,0 1-1,0 0 1,0 0-1,0 0 1,0 0-1,0-1 1,0 1 0,0 1-23,18 14-2045,13 10-8188,-6-17 8715,9-9 7218,2-11-3324,-35 10-2298,0 1-1,-1-1 0,1 0 0,-1 1 1,1-1-1,-1 0 0,0 0 1,1 0-1,-1 0 0,0-1 0,0 1 1,1 0-1,-1 0 0,0-1 1,0 1-1,0-1 0,-1 1 0,1-1 1,0 1-1,-1-1 0,1 0 1,-1 1-1,1-1 0,-1 1 0,0-1 1,1 0-1,-1 0 0,0 1 1,0-1-1,0 0 0,0 1 0,-1-1 1,1 0-1,0 1 0,-1-1 1,1 0-1,-1 1 0,0-1 0,0 1 1,0-2-78,-1 2 70,0 0 0,1 1 1,-1-1-1,0 1 1,0-1-1,1 1 0,-1 0 1,0 0-1,0 0 1,0 0-1,0 0 0,1 0 1,-1 0-1,0 0 1,0 1-1,0-1 0,1 1 1,-1 0-1,0-1 1,0 1-1,1 0 0,-1 0 1,1 0-1,-1 0 0,1 0 1,-1 1-71,-3 3 158,1 1 0,-1-1 0,2 1 0,-1 0 0,1 0 0,0 0 0,0 1 0,0-1 0,1 1 0,0 0-1,0-1 1,1 1 0,0 0 0,0 0 0,1 0 0,0 0 0,0 0 0,0 0 0,1 1-158,0-5 52,0 0-1,0 0 1,0 0-1,1-1 1,-1 1-1,0-1 0,1 1 1,0-1-1,0 1 1,0-1-1,0 0 1,0 0-1,0 0 1,0 0-1,1 0 1,-1-1-1,1 1 1,-1-1-1,1 1 0,-1-1 1,1 0-1,0 0 1,0 0-1,0 0 1,0-1-1,-1 1 1,1-1-1,0 0 1,0 0-1,0 0-51,48 0-1644,-8-8-6145,-29 4-1151,-1 2-6000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56:43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9 8788,'-13'-9'9759,"-4"13"-5070,-30 35-2367,45-36-1761,-5 4-457,1 0 1,0 0 0,0 1-1,1 0 1,0 0 0,1 1-1,-1-1 1,2 1 0,-1 0-1,1 0 1,1 0 0,-1 1-1,2-1 1,-1 1 0,1-1 0,1 1-1,0-1 1,0 1 0,0-1-1,2 1 1,0 3-105,2-7 1,0 0 1,0 0 0,0-1-1,1 0 1,0 0-1,0 0 1,0-1-1,1 1 1,-1-1-1,1 0 1,0-1-1,1 0 1,-1 0-1,0 0 1,1 0 0,0-1-1,-1 0 1,1-1-1,0 0 1,0 0-1,0 0 1,0-1-1,0 0 1,0 0-1,0 0 1,0-1-1,0 0 1,-1-1-1,1 0 1,0 0 0,0 0-1,-1-1 1,2 0-2,-3 1-9,1 1 0,0-1 0,-1 0 0,1-1 1,-1 0-1,0 1 0,0-2 0,0 1 1,0 0-1,-1-1 0,1 0 0,-1 0 0,0-1 1,0 1-1,0-1 0,-1 0 0,1 0 0,-1 0 1,-1 0-1,1 0 0,-1-1 0,0 1 1,0-1-1,0 0 0,-1 1 0,0-1 0,0 0 1,0 0-1,-1 0 0,0 0 0,0 0 0,0 0 1,-1 0-1,-1-2 9,1 1 3,-1 0-1,0 0 1,0 1 0,-1-1-1,0 1 1,0 0 0,0 0-1,-1 0 1,0 0 0,0 1-1,-1 0 1,1-1 0,-1 1-1,-1 1 1,1-1 0,0 1-1,-1 0 1,0 0 0,0 1-1,0 0 1,0 0 0,-1 0-1,1 1 1,-1-1 0,0 2-1,1-1 1,-1 1 0,0 0-1,0 0 1,0 1 0,-3 0-3,-5 10-3070,15-2-8000,1-2-2926</inkml:trace>
  <inkml:trace contextRef="#ctx0" brushRef="#br0" timeOffset="19119.617">87 271 7155,'-15'22'11067,"47"-48"-6764,88-139-2361,-116 160-2563,15-16-263,-12 16-2879,1 1-3908,-3 2-3841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57:13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1 266 8100,'3'0'7279,"8"0"-3866,21-2-2225,216-56 4105,118-53-3679,-72 22-1435,-208 83 85,-83 16-475,-3-8-4098,-1-1-4329,1-1-5518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57:19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15975,'9'27'12520,"-5"19"-9044,-1-7-2856,13 73-593,-12-63-5272,-2-32-8151,0-6-565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57:19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64 17128,'-6'18'4530,"2"-2"96,1-4-1216,3-3-1938,-2-6-815,2-3-225,1-1-160,-1-5-144,1-2-160,3-2-192,-1 0-128,2-2-449,-1-2-623,0-1-897,-1-2-2338,4 2-3184,-1 1-7140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57:20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0 13062,'4'15'10345,"-2"1"-4738,-1 35-3725,-1-25-577,-1 168-2169,3-175-2511,0-6-4589,-1-9 3629,1 10-11312</inkml:trace>
  <inkml:trace contextRef="#ctx0" brushRef="#br0" timeOffset="1">21 570 18216,'-20'58'14530,"31"-87"-15229,-7 11-1546,-1 4-3222,-1 1-3952,-2 2-5481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0:08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4 285 10357,'-3'-30'9086,"4"-18"-5466,0 14-1706,5-14 275,-5 47-2225,-1 1 1,0-1-1,0 0 1,0 0-1,0 1 1,1-1-1,-1 0 1,0 1-1,1-1 0,-1 0 1,0 1-1,1-1 1,-1 1-1,1-1 1,-1 1-1,1-1 1,-1 1-1,1-1 1,-1 1-1,1-1 1,0 1-1,-1 0 0,1-1 1,0 1-1,-1 0 1,1-1-1,0 1 1,-1 0-1,1 0 1,0 0-1,0 0 1,-1 0-1,1 0 1,0 0-1,-1 0 1,1 0-1,0 0 0,0 0 1,-1 0-1,1 0 1,0 1-1,-1-1 1,1 0-1,0 1 1,-1-1-1,1 0 1,0 1-1,-1-1 1,1 1-1,-1-1 0,1 0 1,-1 1-1,1 0 1,-1-1-1,1 1 1,-1-1-1,0 1 1,1 0-1,-1-1 1,0 1-1,1 0 36,6 7-1478,3 2-2230,-3-3-4400,-1-1-3580</inkml:trace>
  <inkml:trace contextRef="#ctx0" brushRef="#br0" timeOffset="265.564">113 156 11077,'6'-2'7442,"-1"6"-3588,6 21-2190,-10-21-1002,5 28 4,1 1-4234,-7-32 2785,1 0-2007,0-1-4152,2 0-4324</inkml:trace>
  <inkml:trace contextRef="#ctx0" brushRef="#br0" timeOffset="453.017">150 38 10213,'1'-2'2401,"3"2"48,1 1-1377,1 0-832,0 0-960,0 2-1633,1-2-1953,0-1-4674</inkml:trace>
  <inkml:trace contextRef="#ctx0" brushRef="#br0" timeOffset="624.852">254 0 8340,'14'7'10136,"13"29"-6295,23 119 921,-46-140-4698,3 51-1667,-12-72-12820,3 3 3322</inkml:trace>
  <inkml:trace contextRef="#ctx0" brushRef="#br0" timeOffset="874.796">261 177 13702,'18'0'2908,"22"0"6641,-16 8-6441,-13-4-6435,7-3-8297,-15-1 9898,4 0-10848</inkml:trace>
  <inkml:trace contextRef="#ctx0" brushRef="#br0" timeOffset="1109.113">462 198 9076,'20'0'7579,"13"0"-2006,42-12-3521,-73 11-2021,-1-1-1,0 0 0,0 0 0,0 1 0,0-1 1,0 0-1,0 0 0,0 0 0,-1 0 0,1 0 0,-1 0 1,1-1-1,-1 1 0,0 0 0,0 0 0,0 0 0,0 0 1,0 0-1,0 0 0,-1-1 0,1 1 0,-1 0 1,1 0-1,-1 0 0,0 0 0,0 0 0,0 1 0,0-1 1,0 0-1,0 0 0,-1 0 0,1 1 0,0-1 0,-1 1 1,1-1-1,-1 1 0,0 0 0,0-1 0,1 1 1,-1 0-1,0 0 0,0 0 0,0 0 0,0 1 0,-2-1-30,2-1 60,-1 0 0,1 1 0,-1-1 0,1 1 0,-1 0 0,0 0 0,0 0 0,1 0 0,-1 1 0,0-1 0,0 1 0,0-1 0,0 1 0,0 0 0,0 0 0,0 0 0,0 1 0,0-1 0,0 1 0,1 0 0,-1-1 0,0 1 0,0 1 0,1-1 0,-1 0 0,0 1 0,1-1 0,0 1 0,-1-1 0,1 1 0,0 0 0,0 0 0,0 1 0,0-1 0,0 0 0,0 0 0,-1 3-60,-13 86 2214,16-89-2164,0 1 0,0-1 0,0 1-1,0-1 1,1 1 0,-1-1-1,1 1 1,0-1 0,-1 0-1,1 1 1,0-1 0,1 0 0,-1 0-1,0 0 1,1 1 0,-1-1-1,1-1 1,-1 1 0,1 0-1,0 0 1,0-1 0,0 1 0,0-1-1,0 1 1,0-1 0,0 0-1,1 0 1,-1 0 0,0 0-1,1 0 1,-1-1 0,1 1 0,-1-1-1,0 1 1,1-1-50,77-3-581,-27-10-3245,-28 8-4689,-16 4 4218,13-2-10280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57:17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 10949,'2'-13'8396,"5"17"-3471,9 18-2724,-6 0-1958,-2 1 1,0 1 0,-1 0-1,-2 0 1,0 0-1,-2 0 1,-1 1-1,0-1 1,-2 1 0,-1 2-244,1-27 2,1-1 1,-1 1-1,1 0 1,-1 0 0,1 0-1,-1-1 1,1 1 0,-1 0-1,0 0 1,1 0-1,-1 0 1,1 0 0,-1 0-1,1 0 1,-1 0 0,1 0-1,-1 0 1,1 0 0,-1 0-1,1 0 1,-1 0-1,1 1 1,-1-1 0,1 0-1,-1 0 1,0 0 0,1 1-1,-1-1 1,1 0-1,-1 1 1,0-1 0,1 0-1,-1 1 1,0-1 0,1 0-1,-1 1 1,0-1-1,0 1 1,1-1 0,-1 1-1,0-1 1,0 0 0,0 1-1,0-1 1,1 1-1,-1-1 1,0 1 0,0-1-1,0 1 1,0-1 0,0 1-1,0-1 1,0 1 0,0-1-1,-1 1 1,1-1-1,0 1 1,0-1 0,0 0-1,0 1 1,-1-1 0,1 1-1,0-1 1,0 1-1,-1-1 1,1 0 0,-1 1-3,19-36-76,-17 31 69,0 0 0,0 0 0,0 0 0,0 0-1,1 0 1,0 0 0,-1 1 0,1-1 0,1 1-1,-1-1 1,0 1 0,1 0 0,0 0-1,0 0 1,0 0 0,0 0 0,0 0 0,0 1-1,1 0 1,-1 0 0,1 0 0,0 0 0,0 0-1,-1 1 1,1-1 0,0 1 0,0 0-1,0 1 1,0-1 0,1 1 0,0-1 7,-2 4 28,-1-1 0,1 0 0,-1 1 0,0-1 0,0 1 0,0 0 0,0 0 0,0 0 0,-1 0 0,1 0 0,-1 0 0,0 0 0,1 1 0,-2-1 0,1 0-1,0 1 1,-1-1 0,1 0 0,-1 1 0,0-1 0,0 1 0,-1-1 0,1 1 0,-1-1 0,1 0 0,-1 1 0,0-1 0,0 0 0,-1 0 0,1 1 0,-1-1 0,1 0 0,-1-1 0,0 1 0,0 0 0,0 0 0,-3 1-28,-1 6 115,5-8-114,0 1 0,0 0 0,-1-1 0,1 1 0,-1-1 0,0 1 1,1-1-1,-1 0 0,0 0 0,-1 0 0,1 0 0,0 0 0,0 0 0,-1-1 0,1 1 0,-1-1 0,0 0 0,1 1 0,-1-1 1,0 0-1,0-1 0,-1 1-1,4-2-350,-1 0 0,0 0 0,1-1 0,-1 1 0,1 0 0,-1 0 0,1-1 0,-1 1 0,1 0 0,0-1 0,0 1 0,0 0 0,0-1 0,0 1 0,0-1 0,0 1 0,0 0-1,0-1 1,1 1 0,-1 0 0,1-1 0,-1 1 0,1 0 0,-1 0 0,1-1 0,0 1 0,-1 0 0,1 0 0,0 0 0,0 0 0,0 0 0,0 0 0,0 0 0,0 0 0,0 0 0,1 0 350,27-24-4597,2 9 3489,75 0 7408,-95 16-5667,120-20 7165,-130 19-7761,0-1 0,0 1 0,0 0 1,0 0-1,0-1 0,0 1 0,0-1 0,0 1 1,-1-1-1,1 1 0,-1-1 0,1 0 0,-1 1 1,1-1-1,-1 1 0,0-1 0,0 0 0,0 0 1,0 1-1,0-1 0,0 0 0,0 1 0,-1-1 1,1 1-1,0-1 0,-1 0 0,1 1 0,-1-1 1,0 1-1,0-1 0,0 1 0,1-1 0,-1 1 1,0 0-1,-1-1 0,1 1 0,0 0 0,0 0 1,0 0-1,-1 0 0,1 0 0,-1 0 1,1 0-1,-1 0 0,1 1 0,-1-1 0,1 1 1,-1-1-1,0 1 0,1-1 0,-1 1 0,0 0 1,1 0-1,-1 0 0,0 0-37,-2-1 53,0 1 0,1 0 0,-1 1 0,0-1 0,0 0 0,1 1 0,-1 0 0,1 0 0,-1 0 0,1 0 0,-1 1 0,1-1 0,0 1 0,-1 0 0,1 0 0,0 0 0,0 1 0,0-1 0,1 1 0,-1-1 0,1 1 0,-1 0 0,1 0 0,0 0 0,0 0 0,0 0 0,0 1 0,1-1 0,0 0-1,-1 1 1,1-1 0,0 1 0,1 0 0,-1-1 0,0 1 0,1 0 0,0-1 0,0 1 0,0 0 0,1 0 0,-1-1 0,1 1 0,0 0 0,0-1 0,0 1 0,0-1 0,1 1 0,-1-1 0,1 0 0,0 0 0,0 1 0,0-1 0,0-1 0,1 1 0,-1 0 0,1 0 0,0-1-53,1 2-11,0-1 0,0 1 1,1-1-1,0 0 0,-1-1 0,1 1 0,0-1 1,0 0-1,0 0 0,1-1 0,-1 1 1,0-1-1,1 0 0,-1-1 0,1 1 0,-1-1 1,2 0 10,59-20-5700,-29 0-6889,-18 7-372</inkml:trace>
  <inkml:trace contextRef="#ctx0" brushRef="#br0" timeOffset="328.049">724 25 11797,'-45'-22'12098,"43"21"-11965,0 1 0,1-1 1,-1 1-1,0 0 0,0-1 0,0 1 0,1 0 0,-1 0 1,0 0-1,0 0 0,1 0 0,-1 1 0,0-1 0,0 1 0,1-1 1,-1 1-1,0-1 0,1 1 0,-1 0 0,1 0 0,-1 0 0,1 0 1,-1 0-1,1 0 0,-1 0 0,1 1 0,0-1 0,0 0 1,0 1-1,0-1 0,0 1 0,0-1 0,0 1 0,0-1 0,1 1 1,-1 0-1,0-1 0,1 1 0,-1 1-133,-3 22 369,1 0 1,2 0-1,0 1 1,1-1-1,2 0 1,0 0 0,2 0-1,5 19-369,17 19-325,-7-47-2623,-16-28-12638,-5 3 2417</inkml:trace>
  <inkml:trace contextRef="#ctx0" brushRef="#br0" timeOffset="499.886">619 232 13094,'0'-2'8115,"5"0"-3479,24-1-913,31 13-1997,-36-5-2122,1-1-3524,8-2-10151,-23-3 1180</inkml:trace>
  <inkml:trace contextRef="#ctx0" brushRef="#br0" timeOffset="765.445">853 203 12550,'-12'3'7168,"4"1"-3287,-2 25-689,8-24-3106,0-1 0,1 1 0,-1 0 0,1 0 1,0 0-1,0 0 0,1 0 0,-1 0 0,1 0 0,0 0 0,1 0 0,-1 0 1,1 0-1,0 0 0,0-1 0,0 1 0,1 0 0,0 0 0,0-1 0,0 1 1,1-1-1,-1 0 0,1 1 0,0-1 0,0 0 0,0-1 0,1 1 0,-1-1 1,1 1-1,0-1 0,0 0 0,0 0 0,1-1 0,-1 1 0,0-1 0,1 0 1,0 0-1,-1-1 0,6 2-86,-8-3-58,1 1 0,0-1 0,-1 0 0,1 0 0,0 0 0,-1-1 0,1 1 0,-1-1 0,1 1 0,0-1 0,-1 0 0,1 0 0,-1 0 0,0 0 0,1 0 0,-1-1 0,0 1 0,0-1 0,0 0 0,0 1 0,0-1 0,0 0 0,0 0 0,0 0 0,-1 0 0,1-1 0,-1 1 0,0 0 0,0-1 0,1 1 0,-2-1 0,1 1 0,0-1 0,0 1 0,-1-1 0,1 1 0,-1-1 0,0-2 58,1-3 4,-1 1 1,0-1 0,-1 0 0,0 0-1,0 1 1,-1-1 0,1 0 0,-2 1-1,1 0 1,-1-1 0,0 1 0,-1 0-1,0 0-4,-25-27-106,39 50-9717,-6-11 1710,1-1-1836</inkml:trace>
  <inkml:trace contextRef="#ctx0" brushRef="#br0" timeOffset="1318.605">1052 278 10437,'14'23'7458,"-5"2"-3550,18 27-145,-26-53-3722,0 1 0,0-1 0,0 1 0,0-1 0,0 1-1,-1-1 1,1 1 0,0-1 0,0 0 0,-1 1 0,1-1 0,-1 0-1,1 0 1,0 1 0,-1-1 0,1 0 0,-1 0 0,0 0 0,1 0-1,-1 0 1,0 0 0,1 0 0,-1 0 0,0 0 0,0 0-1,0 0 1,0 0 0,0 0 0,0 0 0,0 0 0,0 0 0,0 1-1,-1-1 1,1 0 0,0 0 0,-1 0 0,1-1-41,0-1 134,0-1-27,-1 0-46,0 0 1,0-1-1,1 1 0,-1 0 1,1-1-1,0 1 0,1 0 0,-1-1 1,1 1-1,-1 0 0,1 0 1,1 0-1,-1-1 0,0 1 0,1 0 1,0 0-1,0 1 0,0-1 1,1 0-1,-1 1 0,1-1 0,0 1 1,0 0-1,0 0 0,0 0 1,0 0-1,1 1 0,-1-1 1,1 1-1,0 0 0,0 0 0,0 0 1,0 1-1,0-1 0,0 1 1,4-1-62,161 34-3986,-166-31 4026,-1 0 0,1 0 0,0-1 1,0 1-1,-1-1 0,1 1 0,0-1 0,0 0 1,0 0-1,0-1 0,-1 1 0,1-1 1,0 1-1,0-1 0,-1 0 0,1 0 0,0 0 1,-1 0-1,1 0 0,-1-1 0,1 1 0,-1-1 1,0 0-1,0 0 0,1 1 0,-1-1 1,-1-1-1,1 1 0,0 0 0,0 0 0,-1-1 1,1 1-1,-1-1 0,0 1 0,0-1 1,0 0-1,0 1 0,0-1 0,-1 0 0,1-2-40,0 3 42,-1 0-1,0 0 0,1 0 0,-1 0 0,0 0 1,0 0-1,0 0 0,-1 0 0,1 0 0,0 0 0,-1 0 1,1 0-1,-1 1 0,1-1 0,-1 0 0,0 0 1,0 0-1,0 1 0,0-1 0,0 0 0,-1 1 1,1-1-1,0 1 0,-1 0 0,1-1 0,-1 1 1,1 0-1,-1 0 0,1 0 0,-1 0 0,0 0 0,0 0 1,0 0-1,1 1 0,-1-1 0,0 1 0,0-1 1,0 1-1,0 0 0,0 0 0,0 0 0,0 0 1,0 0-1,0 0 0,0 0 0,0 1 0,0-1 0,0 1 1,0-1-1,1 1 0,-1 0 0,0-1 0,0 1 1,1 0-1,-1 1 0,0-1 0,0 1-41,-3 6 145,1-1-1,0 1 0,1 0 1,0 1-1,0-1 0,1 1 1,0-1-1,0 1 0,1 0 1,0-1-1,1 1 0,-1 0 1,2 0-1,0 0 0,0-1 1,0 1-1,1 0 0,0-1 1,1 1-1,1 3-144,-3-10 3,0 1 0,-1-1-1,1 0 1,0 0 0,0 1 0,1-1 0,-1 0 0,0 0-1,1 0 1,-1 0 0,1 0 0,0-1 0,0 1 0,0 0-1,-1-1 1,1 0 0,1 1 0,-1-1 0,0 0 0,0 0 0,0 0-1,1 0 1,-1 0 0,0-1 0,1 1 0,-1-1 0,1 1-1,-1-1 1,0 0 0,1 0 0,-1 0 0,1 0 0,-1-1 0,1 1-1,-1-1 1,0 1 0,2-1-3,38-21-2584,-7-10-4176,-24 20-1836,-1-1-5936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57:16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63 10181,'10'-18'7340,"5"-8"-1367,27 7-2252,-38 20-3651,1-1 0,-1 1 1,0 0-1,1 0 0,-1 0 0,0 1 0,0 0 0,0-1 0,0 1 1,0 1-1,0-1 0,0 1 0,-1-1 0,1 1 0,-1 0 0,0 0 1,0 1-1,0-1 0,0 1 0,0-1 0,-1 1 0,0 0 0,1 0 1,-1 2-71,39 107-110,-39-105 54,6 29 227,-8-37-207,0 0 0,0 0-1,0 0 1,-1 0 0,1 0 0,0 0-1,0 0 1,-1 0 0,1 0-1,0 0 1,0 0 0,-1 0-1,1 0 1,0 0 0,0 0-1,-1 0 1,1 0 0,0 1-1,0-1 1,0 0 0,-1 0 0,1 0-1,0 0 1,0 0 0,0 0-1,-1 1 1,1-1 0,0 0-1,0 0 1,0 0 0,0 1-1,0-1 1,-1 0 0,1 0 0,0 0-1,0 1 1,0-1 0,0 0 36,-5-5 33,0-1 1,0 1-1,-1 0 1,0 0-1,0 1 1,0 0 0,0 0-1,-1 0 1,1 1-1,-1 0 1,0 0-1,0 1 1,0 0 0,0 0-1,-1 0 1,1 1-1,0 0 1,-1 1-1,1-1 1,-1 2 0,1-1-1,0 1 1,-1 0-1,-1 1-33,6-1 102,0 1-1,1 1 1,-1-1 0,1 0-1,0 0 1,0 1-1,0 0 1,0-1-1,0 1 1,0 0 0,1 0-1,-1 0 1,1 0-1,0 0 1,0 0-1,0 0 1,0 0 0,0 1-1,1-1 1,0 0-1,-1 0 1,1 1-1,0-1 1,1 0 0,-1 1-1,1-1 1,-1 0-1,1 0 1,0 0-1,0 1 1,0-1 0,1 0-1,-1 0 1,1-1-1,0 1 1,-1 0-1,1 0 1,1-1 0,-1 1-1,0-1 1,0 0-1,3 2-101,0-2-58,0 0 0,-1 0-1,1 0 1,0-1 0,0 0-1,0 0 1,0 0 0,0-1 0,0 0-1,0 0 1,0 0 0,-1 0-1,1-1 1,0 0 0,0 0-1,0 0 1,0-1 0,0 1 0,-1-1-1,1 0 1,-1-1 0,0 1-1,1-1 1,1-1 58,60-52-8456,-38 36-3056,-10 10 299</inkml:trace>
  <inkml:trace contextRef="#ctx0" brushRef="#br0" timeOffset="390.532">419 61 10629,'-32'-9'11377,"4"26"-6108,26-15-5187,0-1 0,0 1 1,1 0-1,-1 0 0,1 0 1,-1 0-1,1 0 0,0 0 0,-1 0 1,1 1-1,0-1 0,1 0 1,-1 1-1,0-1 0,1 1 0,-1-1 1,1 1-1,0-1 0,0 1 1,0-1-1,0 1 0,0-1 0,0 1 1,1-1-1,-1 1 0,1-1 1,0 0-1,0 1 0,0-1 1,0 0-1,0 1 0,0-1 0,0 0 1,1 0-1,-1 0 0,1 0 1,0 0-1,0-1 0,-1 1 0,1 0 1,1-1-83,32 13 126,-32-13-149,1-1 0,-1 1 0,0-1 0,1 1 0,-1 0 1,0 0-1,0 1 0,0-1 0,0 1 0,0-1 0,0 1 0,0 0 0,0 0 0,-1 0 0,1 1 0,-1-1 0,0 0 0,1 1 0,-1 0 0,0-1 0,0 1 0,-1 0 0,1 0 0,-1 0 0,1 0 0,-1 1 0,0-1 0,0 0 0,-1 1 0,1-1 0,0 0 0,-1 2 23,-2-2 58,-1 1 0,1-1 0,-1 0 0,0 0 0,1 0 0,-2 0 0,1 0 0,0-1 0,0 1 0,-1-1 0,1 0 0,-1 0 0,0 0 0,0-1 0,1 1 0,-1-1 0,0 0 0,0 0 0,0 0 0,-1-1 0,1 1 0,0-1 0,0 0 0,0 0 0,0 0 0,0-1 0,-3 0-58,-28-5-1178,25-1-3703,5-3-6473,4 1-2823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57:14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18 10005,'-20'-18'12185,"-13"18"-8269,-29 25-2738,60-23-1173,0-1-1,0 0 1,0 0-1,1 1 1,-1-1-1,0 1 1,1-1-1,-1 1 1,1 0-1,0 0 1,0 0-1,0-1 1,0 1-1,0 0 1,0 0-1,0 1 1,0-1-1,1 0 1,-1 0-1,1 0 1,0 0-1,-1 1 0,1-1 1,0 0-1,0 0 1,0 0-1,1 1 1,-1-1-1,1 0 1,-1 0-1,1 0 1,0 0-1,-1 0 1,1 0-1,0 0 1,0 0-1,1 0 1,-1 0-1,0 0 1,1-1-1,-1 1 1,1 0-1,-1-1 1,1 1-1,0-1 0,0 0 1,0 0-1,-1 0 1,1 0-1,0 0 1,0 0-1,1 0 1,-1 0-1,0-1 1,0 1-1,1-1-4,24 7 7,-20-6-10,0 0 0,-1 0 0,1 1 0,-1 0 0,0 0 0,1 0 0,-1 1 0,0 0 0,-1 0 0,1 1 0,0-1 0,-1 1 0,2 2 3,-6-5 13,-1 0-1,1 1 1,0-1-1,0 1 1,-1-1-1,1 1 0,0-1 1,-1 1-1,0-1 1,1 1-1,-1 0 1,0-1-1,0 1 1,0-1-1,0 1 1,0 0-1,0-1 0,0 1 1,0 0-1,-1-1 1,1 1-1,-1-1 1,1 1-1,-1-1 1,0 1-1,1-1 1,-1 0-1,0 1 1,0-1-1,0 0 0,0 1 1,0-1-1,-1 0 1,1 0-1,0 0 1,0 0-1,-1 0 1,1 0-1,0 0 1,-1-1-13,-59 31 785,55-29-1015,-45 11 706,27-27-5666,23 7 206,4 3-1779,1-1-5317</inkml:trace>
  <inkml:trace contextRef="#ctx0" brushRef="#br0" timeOffset="564.751">249 59 9156,'13'-22'10447,"6"7"-5428,-16 14-4938,-1 0-1,0 0 1,1 0-1,-1 1 1,1-1-1,-1 0 1,1 1-1,-1 0 1,1-1-1,-1 1 1,1 0-1,-1 0 1,1 1-1,0-1 1,-1 0-1,1 1 1,-1 0-1,0-1 1,1 1-1,-1 0 1,1 0-1,-1 1 1,0-1-1,0 0 1,0 1-1,0-1 1,0 1-1,1 0-80,7 11-15,0 1 0,-1 0 0,0 0 1,-1 0-1,0 1 0,-1 1 0,-1-1 0,-1 1 0,0 0 0,2 16 15,-7-32-53,-1 0 0,1 0 0,0 0-1,-1 0 1,1 0 0,0 0 0,-1 0 0,1 0 0,0 0 0,-1 1 0,1-1 0,0 0 0,-1 0-1,1 0 1,0 0 0,-1 1 0,1-1 0,0 0 0,0 0 0,-1 1 0,1-1 0,0 0-1,0 1 1,0-1 0,-1 0 0,1 1 0,0-1 0,0 0 53,-19-22-669,15 19 786,0 0-1,-1 0 0,1 1 1,0-1-1,-1 1 0,0 0 1,0 0-1,1 1 0,-1-1 1,0 1-1,0 0 0,0 0 1,-1 1-1,1-1 0,0 1 1,0 0-1,0 1 1,0-1-1,0 1 0,0 0 1,0 1-1,0-1 0,0 1 1,0 0-1,1 0 0,-1 0 1,1 0-1,-1 1 0,1 0 1,0 0-1,0 0 0,0 1 1,0-1-1,1 1 0,-1 0 1,-1 3-117,5-5 34,0 1 0,0-1 0,0 0 1,0 0-1,1 1 0,-1-1 0,1 0 0,0 0 1,-1 0-1,1 0 0,0 0 0,0 1 0,0-2 1,1 1-1,-1 0 0,0 0 0,1 0 0,-1-1 1,1 1-1,0 0 0,-1-1 0,1 0 0,0 1 1,0-1-1,0 0 0,0 0 0,0 0 0,0 0 1,0 0-1,0-1 0,1 1 0,-1-1 1,0 1-1,0-1 0,1 0 0,-1 0 0,0 0 1,0 0-1,1 0 0,-1 0 0,0-1 0,0 1 1,1-1-1,-1 0 0,0 1 0,0-1 0,0 0 1,0 0-1,0 0 0,1-1-34,57-35-6601,-29 13-5791,-15 13 931</inkml:trace>
  <inkml:trace contextRef="#ctx0" brushRef="#br0" timeOffset="1095.887">526 43 11205,'13'67'9450,"9"88"-3989,-11-232-4839,35-31-3061,-46 107 2429,1 1 1,-1-1-1,1 0 0,-1 0 0,1 1 0,-1-1 1,1 1-1,-1-1 0,1 0 0,-1 1 0,1-1 1,0 1-1,-1-1 0,1 1 0,0-1 0,0 1 1,-1 0-1,1-1 0,0 1 0,0 0 0,0 0 1,-1 0-1,1-1 0,0 1 0,0 0 0,0 0 1,0 0-1,-1 0 0,1 0 0,0 1 0,0-1 1,0 0-1,0 0 0,-1 0 0,1 1 0,0-1 1,0 0-1,-1 1 0,1-1 0,0 1 0,-1-1 1,1 1-1,0-1 0,-1 1 0,1-1 0,-1 1 1,1 0-1,-1-1 0,1 1 0,-1 0 1,1 0-1,-1-1 0,1 2 10,17 48 760,-15-39-459,25 84 774,-7-146-619,-20 45-455,0 0 1,1 1-1,-1-1 1,1 0-1,0 0 1,1 1-1,0 0 0,-1-1 1,2 1-1,-1 0 1,0 0-1,1 0 0,0 1 1,0 0-1,1-1 1,-1 1-1,5-3-1,-6 8 99,0 0 0,0-1-1,-1 1 1,1 0 0,0 0 0,-1 1-1,1-1 1,-1 1 0,0-1 0,1 1-1,-1 0 1,0-1 0,0 1 0,0 0-1,0 1 1,0-1 0,-1 0 0,1 0-1,-1 1 1,1-1 0,-1 1 0,0-1-1,0 1 1,0 0 0,0-1 0,0 4-99,1-2 108,25 84 835,-21-67-2510,-5-18-851,1-6-11398,-1-2 1618</inkml:trace>
  <inkml:trace contextRef="#ctx0" brushRef="#br0" timeOffset="1517.654">938 209 9652,'31'-3'6593,"72"-20"727,-102 22-7246,1-1 0,-1 0-1,1 0 1,-1-1-1,0 1 1,0 0-1,0 0 1,0-1-1,0 1 1,-1 0 0,1-1-1,-1 1 1,1-1-1,-1 1 1,0-1-1,0 1 1,0-1-1,0 1 1,0 0-1,-1-1 1,1 1 0,-1-1-1,0 1 1,0 0-1,0-1 1,0 1-1,0 0 1,0 0-1,0 0 1,-1 0 0,1 0-1,-1 0 1,1 0-1,-1 0 1,0 0-1,0 1 1,0-1-1,0 1 1,0-1-1,0 1 1,0 0 0,0 0-1,-1 0 1,1 0-1,0 0 1,-1 1-1,1-1 1,-1 1-1,1-1 1,-1 1 0,1 0-74,-1 1 117,0-1 0,0 1 1,1 0-1,-1 1 0,0-1 1,1 0-1,-1 1 1,1-1-1,-1 1 0,1 0 1,0 0-1,0-1 1,0 2-1,0-1 0,0 0 1,0 0-1,0 1 1,1-1-1,-1 1 0,1-1 1,0 1-1,0 0 1,0-1-1,0 1 0,0 0 1,0 0-1,1 0 1,0 0-1,-1 0-117,3 88 1707,-1-88-1691,1 1-1,-1 0 1,0-1 0,1 1-1,0-1 1,-1 0 0,2 1-1,-1-1 1,0 0 0,0 0-1,1 0 1,0-1 0,0 1-1,-1 0 1,1-1 0,1 0-1,-1 0 1,0 0 0,1 0-1,-1 0 1,1-1 0,-1 1-1,1-1 1,-1 0 0,1 0-1,0-1 1,0 1 0,0-1-1,1 0-15,69-20-4440,-57 7-610,1 0-3591,2 0-6094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0:07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81 8260,'-3'-16'10132,"12"26"-3577,-4 3-6314,1-2 0,0 1 0,1-1-1,0 0 1,1 0 0,0 0-1,1-1 1,0-1 0,0 0 0,1 0-1,0 0 1,1-2 0,5 4-241,-14-12 4,0 0 1,0-1-1,0 1 1,1 0-1,-2-1 1,1 1-1,0-1 1,0 0-1,0 0 1,-1 0-1,1 1 1,-1-2-1,1 1 0,-1 0 1,0 0-1,0 0 1,0 0-1,0-1 1,0 1-1,-1-1 1,1 1-1,-1 0 1,1-1-1,-1 1 1,0-1-1,0 1 1,0-1-1,0 1 1,0-1-1,-1 1 1,0-2-5,7-31 4,-6 34-4,0 1 0,0-1-1,1 1 1,-1-1 0,0 1-1,1 0 1,-1-1 0,1 1 0,-1-1-1,1 1 1,-1 0 0,0-1 0,1 1-1,-1 0 1,1-1 0,0 1-1,-1 0 1,1 0 0,-1 0 0,1-1-1,-1 1 1,1 0 0,-1 0 0,1 0-1,0 0 1,-1 0 0,1 0-1,-1 0 1,1 0 0,0 0 0,-1 1-1,1-1 1,-1 0 0,1 0 0,-1 0-1,1 1 1,-1-1 0,1 0 0,-1 0-1,1 1 1,-1-1 0,1 1-1,-1-1 1,1 0 0,-1 1 0,0-1-1,1 1 1,-1-1 0,0 1 0,1-1-1,-1 1 1,0-1 0,0 1-1,1-1 1,-1 1 0,0 0 0,72 83-56,-70-83 57,0 0 1,0 0-1,0-1 1,0 1-1,0-1 1,0 0-1,0 1 1,0-1-1,0 0 1,0 0-1,1 0 1,-1-1-1,0 1 1,0 0-1,0-1 1,0 0-1,0 1 0,0-1 1,0 0-1,-1 0 1,1 0-1,0 0 1,0 0-1,0 0 1,-1-1-1,1 1 1,-1 0-1,1-1 1,-1 0-1,0 1 1,1-1-1,-1 0 1,0 1-1,0-1 1,0 0-1,0 0 1,-1 0-1,1-2-1,24-78-990,-24 50-361,1-2-2453,3 13-8121,-2 17 1806</inkml:trace>
  <inkml:trace contextRef="#ctx0" brushRef="#br0" timeOffset="328.046">430 116 8628,'65'14'10233,"-62"-13"-10141,0-1 1,-1 0-1,1-1 1,0 1-1,0 0 1,-1-1 0,1 0-1,0 1 1,-1-1-1,1 0 1,-1 0-1,1-1 1,-1 1 0,0 0-1,1-1 1,-1 1-1,0-1 1,0 0 0,0 0-1,0 0 1,0 0-1,0 0 1,-1 0-1,1-1 1,-1 1 0,0 0-1,1-1 1,-1 1-1,0-1 1,0 0 0,-1 1-1,1-1 1,0 0-1,-1 1 1,0-2-93,1 2 18,-1 0 1,0 0-1,0 0 1,0 1-1,-1-1 0,1 0 1,0 0-1,-1 0 1,1 0-1,-1 1 1,0-1-1,1 0 1,-1 0-1,0 1 0,0-1 1,0 1-1,0-1 1,0 1-1,-1-1 1,1 1-1,0 0 1,-1-1-1,1 1 0,-1 0 1,1 0-1,-1 0 1,0 0-1,1 0 1,-1 1-1,0-1 1,0 0-1,1 1 0,-1-1 1,0 1-1,0 0 1,0-1-1,0 1 1,0 0-1,0 0 1,1 0-1,-1 1 0,0-1 1,0 0-1,0 1 1,-1 0-19,-3 0 196,0 1 1,1 0 0,-1 1-1,1-1 1,-1 1 0,1 0-1,0 0 1,0 0 0,0 1-1,1 0 1,-1 0-1,1 0 1,0 0 0,-2 3-197,4-4 91,0 0 1,0 1-1,1-1 0,-1 1 1,1-1-1,-1 1 1,1-1-1,0 1 1,1 0-1,-1 0 1,0-1-1,1 1 0,0 0 1,0 0-1,0 0 1,1 0-1,-1-1 1,1 1-1,0 0 0,0 0 1,0-1-1,0 1 1,1-1-1,-1 1 1,1-1-1,0 0 0,0 1 1,1-1-1,-1 0 1,0 0-1,1-1 1,0 1-1,0 0 0,0-1 1,0 0-1,0 1 1,0-1-1,0-1 1,1 1-1,-1 0 0,1-1 1,-1 0-1,1 1 1,0-1-1,0-1 1,-1 1-1,1-1 0,4 1-91,-3 0-122,1-1 0,0 1 0,-1-1 0,1-1-1,0 1 1,-1-1 0,1 0 0,0 0-1,-1 0 1,1-1 0,-1 0 0,0 0 0,0 0-1,1-1 123,10-6-4559,1-1-3820,-13 8 6215,7-4-11079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0:05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122 100 6851,'6'-11'11175,"-21"-9"-4990,-38 43-3224,49-21-2939,0 1 0,0 0 1,0-1-1,0 2 0,0-1 0,1 0 0,-1 1 0,1 0 0,0-1 0,0 1 0,0 0 0,1 1 0,0-1 0,-1 0 0,2 1 0,-1-1 0,0 1 0,1 0 0,0 0 0,0-1 0,0 1 0,1 0 0,-1 0 0,1 0 0,0 0 0,1 0 0,-1 0 0,1 0 0,0-1 0,0 1 0,1 0 0,-1-1 0,1 1 0,0-1 0,0 1 0,1-1 0,-1 0 0,1 0 0,0 0 0,0 0 0,0 0 0,1-1 1,-1 1-1,1-1 0,0 0 0,0 0 0,2 1-22,-3-3-57,-1 0 0,1 1 0,-1-1 0,1-1 1,0 1-1,-1 0 0,1-1 0,0 1 0,-1-1 1,1 0-1,0 0 0,0 0 0,-1 0 0,1 0 1,0-1-1,-1 1 0,1-1 0,0 1 0,-1-1 1,1 0-1,-1 0 0,1-1 0,-1 1 0,1-1 57,15-4-3599,9-3-6757,-18 7 6135,6-3-4431</inkml:trace>
  <inkml:trace contextRef="#ctx0" brushRef="#br0" timeOffset="359.263">302 152 10005,'0'-1'268,"0"1"1,-1-1 0,1 0 0,0 1-1,0-1 1,0 0 0,-1 1 0,1-1-1,0 0 1,-1 1 0,1-1 0,-1 0-1,1 1 1,-1-1 0,1 1 0,-1-1-1,1 1 1,-1-1 0,1 1 0,-1-1-1,1 1 1,-1 0 0,0-1 0,1 1-1,-1 0 1,0-1 0,0 1 0,1 0-1,-1 0 1,0 0 0,1 0 0,-1-1-1,0 1 1,0 0 0,1 0 0,-1 1-1,0-1 1,0 0 0,1 0 0,-1 0-1,0 0 1,1 1 0,-1-1 0,0 0-1,0 1-268,-19 26 3938,19-23-3889,-1 0 0,1 1-1,-1-1 1,1 1 0,1 0 0,-1-1 0,1 1-1,-1 0 1,1-1 0,1 1 0,-1 0 0,1-1 0,-1 1-1,1 0 1,1-1 0,-1 1 0,1-1 0,-1 0-1,1 1 1,1-1 0,-1 0 0,0 0 0,3 3-49,-3-5-28,0 0 0,0 1 0,-1-1 0,1 0 0,1 0 0,-1 0 0,0 0 0,0 0 0,1-1 0,-1 1 0,1-1 0,-1 0 1,1 1-1,0-1 0,-1 0 0,1-1 0,0 1 0,0 0 0,0-1 0,0 0 0,-1 1 0,1-1 0,0 0 0,0 0 0,0-1 0,0 1 1,0-1-1,0 1 0,-1-1 0,1 0 0,0 0 0,-1 0 0,1-1 0,0 1 0,-1 0 0,1-1 0,-1 0 0,2-1 28,-1 0-23,0 0-1,0-1 1,0 1-1,-1-1 1,1 0-1,-1 1 1,0-1-1,0 0 1,0-1-1,0 1 0,-1 0 1,0 0-1,0-1 1,0 1-1,0-1 1,-1 1-1,0-1 1,1 1-1,-2-1 1,1 1-1,0 0 1,-1-1-1,0 1 1,0-1-1,0 1 1,-1 0-1,0 0 1,1-1-1,-1 1 0,-1 1 1,1-1-1,-1 0 1,1 0-1,-1 1 1,0 0-1,0-1 1,0 1-1,-1 0 1,1 1-1,-1-1 1,0 0-1,0 1 1,0 0-1,-3-1 24,6 2-4,0 1 0,-1 0-1,1 0 1,0 0 0,-1 0-1,1 0 1,0 0 0,0 0 0,-1 0-1,1 0 1,0 1 0,0-1-1,-1 0 1,1 1 0,0-1-1,0 1 1,0 0 0,0-1 0,-1 1-1,1 0 1,0 0 0,0-1-1,1 1 1,-1 0 0,0 0 0,0 0-1,0 0 1,1 0 0,-1 0-1,0 1 1,1-1 0,-1 0-1,1 0 1,-1 0 0,1 1 4,2 11-4168,13-3-5221,-4-7-1950</inkml:trace>
  <inkml:trace contextRef="#ctx0" brushRef="#br0" timeOffset="765.416">615 110 8644,'-15'-7'8090,"-4"6"-3827,-39 18 312,55-15-4506,0 0 1,0 0-1,0 0 0,0 0 1,0 1-1,0-1 1,0 1-1,1 0 0,0 0 1,-1 0-1,1 0 1,0 1-1,0-1 1,1 0-1,-1 1 0,1-1 1,0 1-1,-1 0 1,2-1-1,-1 1 0,0 0 1,1 0-1,0-1 1,0 1-1,0 0 0,0 0 1,0 0-1,1-1 1,0 1-1,0 0 1,0-1-1,0 1 0,0 0 1,1-1-1,-1 0 1,1 1-1,0-1 0,0 0 1,1 0-1,-1 0 1,1 0-1,-1 0 1,1-1-1,0 1 0,0-1 1,0 1-1,0-1 1,0 0-1,1-1 0,-1 1 1,0 0-1,1-1 1,0 0-1,1 1-69,1 0-99,0 0-1,0-1 0,0 0 1,-1 0-1,1 0 1,0-1-1,0 0 1,0 0-1,0 0 0,0-1 1,0 0-1,0 0 1,0 0-1,4-2 100,14-15-5328,-8-11-6569,-13 18 1212</inkml:trace>
  <inkml:trace contextRef="#ctx0" brushRef="#br0" timeOffset="1015.359">637 0 9316,'1'19'8773,"3"0"-3449,14 40-1475,-5-16-2292,22 97-29,-34-142-5547,0-14-10202,4 9 2130</inkml:trace>
  <inkml:trace contextRef="#ctx0" brushRef="#br0" timeOffset="1266.285">801 190 10085,'45'-13'8801,"14"-29"-4887,-58 40-3846,-1 0 0,0-1 1,0 1-1,0 0 0,0 0 0,0 0 1,0-1-1,0 1 0,-1 0 1,1 0-1,-1 0 0,1 0 0,-1 0 1,0 0-1,0 0 0,0 0 0,0 0 1,0 0-1,-1 0 0,1 1 1,0-1-1,-1 0 0,0 1 0,1-1 1,-1 1-1,0 0 0,0-1 1,1 1-1,-1 0 0,0 0 0,0 0 1,0 0-1,0 1 0,-1-1 0,1 0 1,0 1-1,0 0 0,0-1 1,0 1-1,-1 0 0,1 0 0,0 0 1,0 0-1,0 1 0,-1-1 1,1 1-1,0-1 0,0 1 0,0 0 1,0 0-1,0 0 0,0 0 0,0 0 1,-1 1-69,-2 1 147,1 0 1,0 1-1,0-1 1,0 1-1,0 0 0,0 0 1,1 0-1,0 1 1,0-1-1,0 1 1,0 0-1,1 0 1,0 0-1,0 0 0,0 0 1,0 0-1,1 1 1,0-1-1,0 0 1,1 1-1,-1-1 1,1 1-1,0-1 0,1 1 1,-1-1-1,1 1 1,0-1-1,1 0 1,-1 0-1,2 4-147,-1-6 42,0 0 0,0-1 0,0 1 0,0-1-1,1 1 1,-1-1 0,0 0 0,1 0 0,0 0 0,-1-1 0,1 1 0,0 0-1,0-1 1,0 0 0,0 0 0,0 0 0,1 0 0,-1 0 0,0-1-1,0 1 1,0-1 0,1 0 0,-1 0 0,0 0 0,0 0 0,1-1-1,-1 1 1,0-1-42,55-21-4491,-48 15-1172,-3 3-2018,4-1-6550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0:03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13 127 4738,'0'-4'11453,"8"2"-5239,12 0-3501,24 1-2259,147 3 960,-170-4-1236,-11 0-106,1 0-1,0 1 1,-1 1-1,1 0 1,0 0-1,0 1 1,-1 0-1,1 1 1,-1 0-1,8 3-71,4 2 28,0-2-1,1 0 1,-1-2-1,1-1 1,0 0-1,0-2 0,7-1-27,35 2 153,43 8 23,-55 0-667,-58-11-15087,2 3 3263</inkml:trace>
  <inkml:trace contextRef="#ctx0" brushRef="#br0" timeOffset="550.872">206 1 7267,'-2'0'7859,"-5"3"-4779,-38 33 2146,-8-13-3428,-27 18-805,79-40-955,0-1 0,0 1 1,-1 0-1,1 0 0,0 0 1,0 0-1,0 0 0,0 0 1,0 0-1,0 0 0,0 1 1,1-1-1,-1 0 0,0 1 1,1-1-1,-1 0 0,0 1 1,1-1-1,0 1 0,-1-1 1,1 1-1,0-1 0,0 1 1,0-1-1,0 1 0,0-1 1,0 0-1,0 1 0,1-1 1,-1 1-1,0-1 0,1 1 1,-1-1-1,1 0 0,0 1 1,-1-1-1,1 0 0,0 1-38,67 63 795,-39-47-462,-8-3-3248,-24-15 941,-3-3-8015,1 0-3924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0:24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13 7491,'4'-12'9335,"-8"18"-2606,-4 5-6311,1 2 0,0-1 0,1 1 0,0 0 0,1 0 0,0 1 0,2-1 0,-1 1-1,1 0 1,1 0 0,1 0 0,0 1-418,0 4 22,1-1-1,1 1 0,1-1 0,1 0 0,0 1 0,1-1 0,1 0 0,1-1 0,0 1 1,1-1-1,1-1 0,7 10-21,-12-21 4,0-1 0,0 0 1,1 0-1,-1 0 0,1-1 0,0 1 1,0-1-1,1 0 0,-1 0 1,1-1-1,-1 1 0,1-1 0,0 0 1,0 0-1,0 0-4,-23-24-1121,5 16-3948,3 5-7312,9 1 2080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29:45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7571,'2'9'9797,"-2"10"-4745,-8 97-4131,6-117-4124,2-3-125,0 2-3331,1 0-3476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0:22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5250,'2'-2'5088,"2"-2"2739,3 3-3483,26 7-1057,-30-4-3281,0 0 0,0 0-1,0 0 1,0 1-1,-1-1 1,1 0-1,-1 1 1,1 0 0,-1 0-1,0 0 1,0 0-1,0 0 1,0 0-1,-1 0 1,1 0-1,-1 1 1,0-1 0,0 1-1,0-1 1,-1 1-1,1 0-5,20 202 160,-27-48 451,4 0 174,18-24-465,12-67-160,-5-33-80,19-8 184,-42-35-5406,0 3-6895,1 3 939</inkml:trace>
  <inkml:trace contextRef="#ctx0" brushRef="#br0" timeOffset="1517.309">214 876 5843,'0'0'11874,"-5"0"-7605,-12 9-1761,-20 26-654,14-3-624,1 76-152,21 26-259,-1 37-163,8 26-325,-2-5-328,-4-188 11,-1-1 1,1 1-1,-1-1 1,0 1-1,0 0 1,0-1-1,0 0 1,-1 1-1,1-1 1,-1 0-1,0 1 1,0-1-1,0 0 1,0-1-1,-1 1 1,1 0-1,-1-1 1,0 1-1,1-1 1,-1 0-1,0 1 1,-1-2-1,1 1 1,0 0-1,-1 0-14,-18-23-1015,27 0-8041,1 14 1149,-2 0-4926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0:38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11013,'8'4'8449,"-1"4"-4473,8 28-3215,-13-30 182,10 28-396,0-4-162,-1-1 0,-1 1 0,-2 1 0,-1 0 0,-2 0 0,-1 0 0,-1 2-385,-2-22 143,0 0 1,0 0 0,-1 0-1,-1 0 1,0 0-1,0 0 1,-1-1 0,-1 1-1,0 0 1,0-1-1,-1 0 1,0 0 0,-1 0-1,0 0 1,0-1 0,-1 0-1,0 0 1,-1 0-144,6-8-3,1 0 0,-1 0 0,1-1 0,-1 1-1,0 0 1,1-1 0,-1 1 0,0-1 0,0 1 0,1-1 0,-1 1 0,0-1 0,0 1 0,0-1 0,0 0 0,0 0 0,1 1-1,-1-1 1,0 0 0,0 0 0,0 0 0,0 0 0,0 0 0,0 0 0,0 0 0,0 0 0,0 0 0,1 0 0,-1-1 0,0 1-1,0 0 1,0-1 0,0 1 0,0-1 0,1 1 0,-1-1 0,0 1 0,0-1 0,1 1 0,-1-1 0,0 1 0,1-1 0,-1 0-1,0 0 4,-1-18-4893,6 15-7769,-1 2-600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0:37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0 118 8260,'21'66'11464,"-22"-98"-9285,-2 8-1102,1 16-799,1 0 0,-1 1 0,2-1-1,-1 0 1,1 0 0,0 1 0,0-1 0,1 0 0,1 0 0,-1 1 0,1-1 0,0 1 0,1-1 0,0-1-278,-2 8-17,1 0-1,-1 0 1,0 0 0,0 0-1,1 0 1,-1 1 0,0-1-1,1 0 1,-1 1 0,1-1-1,-1 1 1,0 0 0,1-1-1,-1 1 1,1 0 0,-1 0-1,1 0 1,-1 0 0,1 0-1,-1 0 1,1 1-1,-1-1 1,1 0 0,-1 1-1,1-1 1,-1 1 0,1-1-1,-1 1 1,0 0 0,0 0-1,1-1 1,-1 1 0,0 0-1,1 1 18,15 10-3646,-3-2-4517,-10-7 3159,-1 0-4448</inkml:trace>
  <inkml:trace contextRef="#ctx0" brushRef="#br0" timeOffset="520.039">152 66 8932,'18'8'7070,"5"-3"-3464,-21-5-3449,1 1 0,0-1 1,-1 0-1,1 0 0,-1 0 0,1 0 0,0 0 1,-1 0-1,1-1 0,-1 1 0,1-1 1,-1 0-1,1 0 0,-1 0 0,0 0 1,1 0-1,-1 0 0,0-1 0,0 1 0,0-1 1,0 1-1,0-1 0,0 0 0,1-1-157,-3 1 39,1 0 1,-1 0-1,0 0 0,0 0 0,-1 0 0,1 0 0,0 0 0,-1 0 0,1 0 0,-1 1 0,1-1 0,-1 0 1,0 0-1,0 0 0,0 1 0,0-1 0,0 0 0,0 1 0,0-1 0,-1 1 0,1-1 0,-1 1 0,1 0 0,-1 0 1,1-1-1,-1 1 0,0 0 0,1 0 0,-1 1 0,0-1 0,0 0 0,0 1 0,0-1 0,1 1 0,-1-1 0,0 1 1,0 0-1,0 0 0,0 0 0,0 0 0,0 0 0,0 0 0,-1 1-39,0 0 76,1-1 0,-1 1 0,1 1-1,-1-1 1,1 0 0,0 0 0,0 1 0,0 0 0,-1-1-1,2 1 1,-1 0 0,0 0 0,0 0 0,0 0 0,1 0-1,0 0 1,-1 1 0,1-1 0,0 0 0,0 1 0,0-1-1,0 1 1,0-1 0,1 1 0,-1 0 0,1-1-1,0 1 1,0-1 0,0 2-76,1 80 1784,0-81-1748,-1 0 0,1 0 0,0 0 0,0 0-1,0 0 1,1 0 0,-1 0 0,1-1 0,0 1-1,0 0 1,0-1 0,0 1 0,0-1 0,0 0-1,0 0 1,1 0 0,-1 0 0,1 0 0,0 0-1,-1-1 1,1 1 0,0-1 0,0 0 0,0 0-1,0 0 1,0 0 0,0-1 0,0 1 0,4 0-36,-5-1-194,0-1 1,0 1 0,0 0-1,0 0 1,1-1-1,-1 1 1,0-1 0,0 1-1,0-1 1,0 0-1,0 0 1,0 0 0,0 0-1,-1-1 1,1 1-1,0 0 1,-1-1 0,1 1-1,-1-1 1,1 1-1,-1-1 1,0 0 0,1 0-1,-1 1 1,0-1-1,0 0 1,0 0 0,-1 0-1,1-1 194,11-28-11645,-2 10-1169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0:35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 10661,'1'-1'8359,"2"-1"-3830,20-6-2135,-9 4-1920,-11 3-448,-1 0-1,1 0 0,-1 0 0,1 0 0,0 0 1,0 1-1,-1-1 0,1 1 0,0 0 0,0 0 1,-1 0-1,1 0 0,0 0 0,0 0 0,0 1 1,-1-1-1,1 1 0,0 0 0,-1 0 1,1 0-1,-1 0 0,1 1 0,-1-1 0,1 1 1,-1-1-1,0 1 0,0 0 0,0 0 0,1 0-25,5 7-3,0 0-1,-1 1 0,0 0 0,-1 0 1,0 1-1,0-1 0,-1 1 0,-1 1 0,0-1 1,0 0-1,-1 1 0,1 9 4,-2-3-974,-12-34-436,-5-8 1041,10 19 354,0 1-1,0-1 1,0 1 0,0 0 0,-1 1 0,0 0-1,1-1 1,-1 2 0,-1-1 0,1 1 0,0 0 0,0 0-1,-7-1 16,11 3 58,-1 0-1,1 0 0,-1 0 1,0 0-1,1 0 1,-1 0-1,1 1 0,-1-1 1,1 1-1,-1 0 0,1-1 1,-1 1-1,1 0 0,0 1 1,-1-1-1,1 0 0,0 1 1,0-1-1,0 1 1,0 0-1,0-1 0,0 1 1,1 0-1,-1 0 0,1 0 1,-1 1-1,1-1 0,0 0 1,0 0-1,-1 1 1,2-1-1,-1 1 0,0-1 1,0 1-1,1-1 0,-1 2-57,0-2 48,0 0-1,0 0 1,0 0-1,0 1 0,1-1 1,-1 0-1,1 0 0,-1 0 1,1 0-1,0 1 1,-1-1-1,1 0 0,0 0 1,0 1-1,1-1 1,-1 0-1,1 0 0,-1 1 1,1-1-1,-1 0 1,1 0-1,0 0 0,0 0 1,0 0-1,0 0 1,1 0-1,-1 0 0,0-1 1,1 1-1,-1 0 1,1-1-1,0 1 0,-1-1 1,1 1-1,0-1 1,0 0-1,0 0 0,0 0 1,0 0-1,0 0 1,0 0-1,1-1 0,-1 1 1,0-1-1,0 1 1,0-1-1,1 0 0,-1 0 1,0 0-1,0 0 0,3-1-47,2 0-550,-1-1 0,1-1 0,0 1 0,0-1 0,-1 0 0,0-1 0,1 1 0,-1-1 0,-1-1 0,1 1 0,-1-1 0,4-3 550,32-43-13550,-30 33 5082</inkml:trace>
  <inkml:trace contextRef="#ctx0" brushRef="#br0" timeOffset="453.012">289 13 9957,'11'26'8047,"-4"17"-3630,1 1-2632,10 49 845,-11-126-2480,21-100-1546,-28 132 1384,1 0-1,-1 0 0,0 0 0,1 0 0,-1 0 0,1 0 0,0 0 1,-1 0-1,1 0 0,0 0 0,0 0 0,-1 1 0,1-1 0,0 0 1,0 0-1,0 1 0,0-1 0,0 0 0,0 1 0,0-1 0,0 1 1,0 0-1,0-1 0,0 1 0,0 0 0,1 0 0,-1-1 0,0 1 1,0 0-1,0 0 0,0 0 0,0 0 0,1 1 0,-1-1 1,0 0-1,0 0 0,0 1 0,0-1 0,0 0 0,0 1 0,0 0 1,0-1-1,0 1 0,0-1 0,0 1 0,0 0 0,0 0 0,-1-1 1,1 1-1,0 0 0,0 0 0,-1 0 0,1 0 0,0 0 0,-1 0 1,1 1 12,27 61 623,-22 42-295,3-136-9697,-7 14 3086,3-3-3871</inkml:trace>
  <inkml:trace contextRef="#ctx0" brushRef="#br0" timeOffset="952.891">523 15 9636,'15'32'9183,"0"-1"-5317,23 48-2175,-38-78-1705,1 1-1,-1-1 0,1 0 0,-1 1 1,1-1-1,0 0 0,0 0 0,0 1 1,-1-1-1,1 0 0,0 0 0,0 0 1,1 0-1,-1 0 0,0 0 0,0-1 0,0 1 1,0 0-1,1 0 0,-1-1 0,0 1 1,1-1-1,-1 1 0,1-1 0,-1 0 1,0 1-1,1-1 0,-1 0 0,1 0 1,-1 0-1,1 0 0,-1 0 0,1 0 0,-1-1 1,1 1-1,-1 0 0,0-1 0,1 1 1,-1-1-1,0 0 0,1 1 0,-1-1 1,0 0-1,0 0 0,0 0 0,1 1 1,-1-1-1,0 0 0,0-1 0,0 1 0,-1 0 1,1 0-1,0 0 0,0-1 0,-1 1 1,1 0-1,0-1 0,-1 0 15,6-12-280,0 0-1,-2-1 1,0 0-1,0 0 1,-1 0 0,-1 0-1,-1 0 1,0 0-1,-1-1 281,9 30 3455,2 213 910,-12-219-4672,0 37 143,7-22-6745,-2-21-1078,-1-1-5446</inkml:trace>
  <inkml:trace contextRef="#ctx0" brushRef="#br0" timeOffset="1752.655">803 12 8788,'7'11'7806,"-1"18"-5870,-5-20-833,20 148 3139,-22-168-4295,0-1 1,1 1 0,0-1-1,0 1 1,1-1-1,1 1 1,0 0-1,1-1 1,0 1-1,0 0 1,1 1-1,4-8 53,-7 17-23,-1 0 0,1 1 0,0 0-1,-1-1 1,1 1 0,0-1 0,-1 1 0,1 0-1,0-1 1,0 1 0,-1 0 0,1 0-1,0 0 1,0 0 0,0 0 0,-1 0 0,1 0-1,0 0 1,0 0 0,0 0 0,-1 0-1,1 0 1,0 0 0,0 1 0,0-1 0,-1 0-1,1 1 1,0-1 0,-1 0 0,1 1-1,0-1 1,-1 1 0,1-1 0,0 1 0,-1-1-1,1 1 1,-1 0 0,1-1 0,-1 1-1,0 0 1,1-1 0,-1 1 0,1 0 0,-1 0-1,0-1 1,0 1 0,1 0 0,-1 0-1,0-1 1,0 1 23,20 42 35,0 35 13,-16-108 131,-4 21-182,1-1-1,0 1 0,1 0 1,0 0-1,0 0 1,1 0-1,0 1 0,1-1 1,0 1-1,0 0 0,1 0 1,0 0-1,0 0 1,5-5 3,-9 13 5,0-1 1,-1 1 0,1-1 0,0 0 0,-1 1 0,1 0 0,0-1 0,0 1 0,-1-1 0,1 1-1,0 0 1,0 0 0,0-1 0,0 1 0,-1 0 0,1 0 0,0 0 0,0 0 0,0 0 0,0 0-1,0 0 1,0 0 0,-1 0 0,1 1 0,0-1 0,0 0 0,0 1 0,-1-1 0,1 0-1,0 1 1,0-1 0,-1 1 0,1-1 0,0 1 0,-1-1 0,1 1 0,0 0 0,-1-1 0,1 1-1,-1 0 1,1-1 0,-1 1 0,1 0 0,-1 0 0,0-1 0,1 1 0,-1 0 0,0 0 0,0 0-1,1 0 1,-1-1 0,0 1-6,13 53 999,-12-46-837,22 101 219,-16-103-2683,2-12-5670,-6 3 4512,5-5-6934</inkml:trace>
  <inkml:trace contextRef="#ctx0" brushRef="#br0" timeOffset="2146.664">1185 56 8596,'-10'3'8664,"3"7"-3981,-4 54-1505,10-61-3136,0 0-1,0 0 1,1 1 0,0-1 0,-1 0 0,1 0-1,0 0 1,1 1 0,-1-1 0,1 0 0,-1 0-1,1 0 1,0 0 0,0 0 0,0 0 0,0 0-1,1 0 1,-1 0 0,1-1 0,0 1 0,0 0-1,0-1 1,0 0 0,0 1 0,0-1 0,1 0-1,-1 0 1,1 0 0,0 0 0,-1-1 0,1 1-1,0-1 1,0 0 0,0 0 0,0 0 0,0 0-1,0 0 1,0 0 0,1-1-42,-2 0-105,1-1-1,-1 1 1,0-1 0,1 0 0,-1 0 0,0 0-1,0 0 1,1 0 0,-1 0 0,0-1-1,0 1 1,0-1 0,-1 1 0,1-1-1,0 0 1,-1 1 0,1-1 0,-1 0-1,1 0 1,-1-1 0,0 1 0,0 0 0,0 0-1,0 0 1,0-1 0,-1 1 0,1 0-1,0-1 1,-1 1 0,0-1 0,0 1-1,0-1 1,0 1 0,0-1 105,-13-87-18,-23 51 1546,33 55-5009,9-10-5780,1-4-2664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0:33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15 150 9012,'5'4'8095,"5"-4"-3950,26-9-2634,-30 7-687,-2 1-692,53-21 431,-56 21-580,0 1 0,0-1-1,0 1 1,0-1 0,0 1-1,0-1 1,0 0 0,0 0-1,0 1 1,0-1-1,-1 0 1,1 0 0,0 0-1,0 0 1,-1 0 0,1 0-1,-1 0 1,1 0 0,-1 0-1,1 0 1,-1 0 0,0 0-1,1 0 1,-1 0 0,0-1-1,0 1 1,0 0-1,0 0 1,0 0 0,0 0-1,0 0 1,0-1 0,-1 1-1,1 0 1,0 0 0,-1 0-1,1 0 1,-1 0 0,1 0-1,-1 0 1,1 0-1,-1 0 1,0 0 0,1 0-1,-1 0 1,0 0 0,0 0 17,-2 0 21,0-1 1,-1 0-1,1 1 0,0 0 1,-1 0-1,1 0 1,-1 0-1,1 0 1,-1 1-1,0 0 0,1 0 1,-1 0-1,1 0 1,-1 0-1,1 1 1,-1-1-1,1 1 0,-1 0 1,1 0-1,-1 0 1,1 1-1,0-1 0,-1 1 1,1 0-1,0 0 1,0 0-1,1 0 1,-1 0-1,0 1 0,1-1 1,-1 1-1,1 0 1,-1 0-22,-2 6 216,1-1 0,0 0 1,0 1-1,1 0 0,0 0 0,1 0 1,0 0-1,0 0 0,1 0 1,0 1-1,1-1 0,0 0 0,0 1 1,2 5-217,-2-13 32,0 0 1,1 1 0,-1-1-1,1 0 1,-1 1 0,1-1-1,0 0 1,0 0 0,0 0-1,0 0 1,1 0 0,-1 0 0,0 0-1,1 0 1,0 0 0,-1-1-1,1 1 1,0-1 0,0 1-1,0-1 1,0 0 0,0 1-1,0-1 1,0 0 0,0 0-1,0-1 1,1 1 0,-1 0-1,0-1 1,0 1 0,1-1-1,-1 0 1,1 0-33,49-17-2193,-24-9-3074,-10 8-4193,-4 4-1884</inkml:trace>
  <inkml:trace contextRef="#ctx0" brushRef="#br0" timeOffset="282.055">307 89 10293,'-1'8'8343,"-3"5"-4275,-2 5-2449,-18 112 433,14-129-7800,2-16-5397,4 5 1679</inkml:trace>
  <inkml:trace contextRef="#ctx0" brushRef="#br0" timeOffset="516.385">193 110 9044,'21'11'9566,"-2"1"-4119,51 61-1195,-38-29-3382,-11-33-3361,0-24-7904,-15 5 3829,2 0-3145</inkml:trace>
  <inkml:trace contextRef="#ctx0" brushRef="#br0" timeOffset="781.946">470 155 11429,'2'11'10410,"4"7"-7002,-1-2-2571,4 53-476,-8-63-8835,-1-16 1532,0-5-4071</inkml:trace>
  <inkml:trace contextRef="#ctx0" brushRef="#br0" timeOffset="782.946">477 55 10037,'0'-1'2625,"0"1"32,2 0-1136,2 4-657,1-1-496,0 0-608,1 1-272,2 0-2097,-1 0-2145,1 1-5187</inkml:trace>
  <inkml:trace contextRef="#ctx0" brushRef="#br0" timeOffset="1156.855">669 72 10869,'-18'-7'9426,"-2"13"-4921,-22 43-873,42-47-3619,0 1 1,0-1-1,0 1 1,1-1 0,-1 1-1,1-1 1,0 0-1,-1 1 1,1-1 0,0 0-1,1 1 1,-1-1-1,0 0 1,1 0-1,-1 0 1,1 0 0,-1 0-1,1-1 1,0 1-1,0 0 1,0-1 0,0 1-1,0-1 1,0 0-1,1 0 1,-1 1-1,0-2 1,0 1 0,1 0-1,-1 0 1,1-1-1,-1 1 1,1-1 0,-1 0-1,1 0 1,-1 0-1,1 0 1,0 0-14,51 22-375,-53-20 380,1 0 1,-1-1-1,0 1 0,1 0 1,-1 0-1,0-1 0,0 1 1,0 0-1,-1 0 0,1 0 1,0 0-1,-1 0 0,1 1 1,-1-1-1,0 0 0,1 0 1,-1 0-1,0 0 0,0 0 1,-1 1-1,1-1 0,0 0 1,-1 0-1,1 0 0,-1 0 1,0 0-1,0 0 0,0 0 1,0 0-1,0 0 0,0 0 1,0-1-1,0 1 0,-1 0 1,1-1-1,-1 1 1,1-1-1,-1 1 0,0-1 1,0 0-1,1 0 0,-1 0 1,0 0-6,-17 5-36,-52 1-2735,64-16-1538,11-9-6490,2 4-73</inkml:trace>
  <inkml:trace contextRef="#ctx0" brushRef="#br0" timeOffset="1359.94">741 0 9252,'29'24'10529,"-7"9"-5782,13 82-2543,-35-113-2094,21 131-1319,-21-131 261,0 3 287,0-3-3022,1-2-3604,0 0-5751</inkml:trace>
  <inkml:trace contextRef="#ctx0" brushRef="#br0" timeOffset="1625.495">747 181 12566,'0'-1'3874,"1"2"127,2-3-879,4 1-1025,2 0-657,4 0-479,3 0-385,-3 1-256,0 0-176,4 4-208,-4 1-384,0 1-416,0 2-865,0-1-2433,1-5-3153,0-2-7188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0:30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87 8884,'3'11'12103,"2"25"-9047,-1-3-2384,11 45-117,-25-118-504,10 31-284,8-71 920,-7 78-771,0 0-1,-1 0 1,1 0 0,0 1 0,0-1-1,0 0 1,0 1 0,0-1-1,0 1 1,1-1 0,-1 1-1,0 0 1,1-1 0,-1 1 0,1 0-1,-1 0 1,1 0 0,0 0-1,-1 0 1,1 1 0,0-1 0,0 0-1,0 1 1,-1-1 0,1 1-1,0 0 1,0-1 0,0 1 0,0 0-1,0 0 1,0 1 0,0-1-1,0 0 1,-1 0 0,1 1 0,0-1-1,0 1 1,0 0 0,0 0 84,15 4-2312,1 0-453,-6-1-4396,-3-1-3073</inkml:trace>
  <inkml:trace contextRef="#ctx0" brushRef="#br0" timeOffset="391.731">189 160 7780,'19'20'7774,"11"-10"-4340,-25-9-3361,-1 0-1,1-1 1,0 1 0,0-1 0,0-1 0,0 1 0,-1-1 0,1 1 0,0-1 0,0 0 0,-1-1 0,1 1-1,-1-1 1,1 0 0,-1 0 0,0-1 0,0 1 0,3-3-73,-6 3 60,0-1 0,0 1-1,0 0 1,0-1 0,0 1 0,-1 0 0,1-1 0,-1 1-1,0-1 1,1 1 0,-1-1 0,0 1 0,-1-1 0,1 1-1,0-1 1,-1 1 0,1-1 0,-1 1 0,0 0-1,0-1 1,0 1 0,0 0 0,0 0 0,-1 0 0,1-1-1,-1 1 1,1 1 0,-1-1 0,1 0 0,-1 0 0,0 1-1,0-1 1,0 1 0,0-1 0,0 1 0,-1 0-1,1 0 1,0 0 0,0 0 0,-1 0 0,1 0 0,-1 1-1,1-1 1,-1 1 0,1 0 0,-1 0 0,1-1 0,-1 2-1,1-1 1,-1 0 0,1 0 0,0 1 0,-1 0-1,1-1 1,-1 1 0,1 0 0,0 0 0,0 0 0,-2 1-60,0 2 181,0 0 1,1 0 0,-1 1 0,1-1 0,0 1 0,1 0-1,-1 0 1,1 0 0,0 0 0,0 0 0,0 0 0,0 1-1,1-1 1,0 0 0,1 1 0,-1-1 0,1 1 0,0-1 0,0 4-183,0-4 124,1 0 0,0 0-1,-1 0 1,1 0-1,1 0 1,-1 0-1,1-1 1,0 1-1,0 0 1,0-1-1,1 1 1,0-1-1,0 0 1,0 0-1,0 0 1,0 0-1,1 0 1,0-1-1,0 0 1,3 3-123,-4-4-62,0 0 1,0-1-1,0 1 0,1-1 1,-1 0-1,0 1 1,1-1-1,-1-1 1,1 1-1,-1-1 1,1 1-1,-1-1 1,1 0-1,-1 0 0,1 0 1,-1-1-1,0 1 1,1-1-1,-1 0 1,1 0 61,24-42-7336,-22 26-954,4-1-4572</inkml:trace>
  <inkml:trace contextRef="#ctx0" brushRef="#br0" timeOffset="829.13">452 63 9796,'14'-3'9814,"1"9"-5525,23 29-2587,-28-21-1615,-1-1 0,0 2 0,-1-1-1,-1 1 1,0 0 0,-1 0 0,-1 1 0,0 0 0,1 10-87,-7-29-202,-1-1-1,1 0 1,-1 1 0,0-1 0,-1 1 0,1 0 0,-1 0 0,1 0-1,-1 0 1,0 0 0,0 0 0,0 1 0,0-1 0,-1 1-1,1 0 1,-1 0 0,0 0 202,0-1 109,-1 1 0,1 0 0,-1 0 0,0 0 0,1 0 0,-1 1 0,0 0 0,0 0-1,0 0 1,0 1 0,0-1 0,0 1 0,0 0 0,0 1 0,0-1 0,0 1 0,0 0 0,0 0 0,1 1-1,-1-1 1,0 1 0,-3 2-109,7-3 59,-1 0-1,0 1 0,1-1 1,-1 1-1,1-1 1,-1 1-1,1 0 0,0 0 1,0 0-1,0-1 1,0 1-1,0 0 0,0 0 1,1 0-1,-1 1 1,1-1-1,-1 0 0,1 0 1,0 0-1,-1 0 1,1 0-1,0 1 0,1-1 1,-1 0-1,0 0 0,1 0 1,-1 0-1,1 0 1,-1 0-1,1 0 0,0 0 1,0 0-1,0 0 1,0 0-1,0 0 0,1 0 1,-1-1-1,1 1 1,-1-1-1,1 1 0,-1-1 1,1 1-1,0-1 1,0 0-1,-1 0 0,1 0 1,0 0-1,0 0 1,0 0-1,0 0 0,0-1 1,0 1-1,1-1 0,-1 0 1,0 1-1,0-1 1,0 0-1,0 0 0,1 0 1,-1-1-1,0 1 1,1-1-59,58-24-4987,-30-6-7546,-21 13 1106</inkml:trace>
  <inkml:trace contextRef="#ctx0" brushRef="#br0" timeOffset="1172.804">642 18 10693,'11'16'9173,"0"15"-5490,-3-10-2269,23 154 1548,-18-144-3451,-5-27-2286,-1-9-3875,-2-2-273,1-1-4149</inkml:trace>
  <inkml:trace contextRef="#ctx0" brushRef="#br0" timeOffset="1329.012">781 0 11317,'9'4'8587,"-2"6"-4565,4 33-2600,-10-38-593,28 180 1746,-22-177-5604,-2-29-5276,-3 12 1273,1 1-3338</inkml:trace>
  <inkml:trace contextRef="#ctx0" brushRef="#br0" timeOffset="1719.544">893 132 9748,'18'28'10177,"7"10"-5562,22 2-3677,-44-41-1001,-1 0 0,0 0 0,1 0-1,-1-1 1,0 1 0,0-1 0,1 1 0,-1-1-1,-1 0 1,1 0 0,0 0 0,0 0-1,-1 0 1,1 0 0,-1-1 0,0 1 0,1-1-1,-1 1 1,0 0 0,0-1 0,-1 0 0,1 1-1,0-3 64,17-75-1019,-17 80 1068,-1 0-1,1 0 1,0 0 0,0 0-1,0 0 1,-1 0 0,1 0-1,0 0 1,0 0-1,-1 0 1,1 0 0,0 1-1,-1-1 1,1 0 0,0 1-1,0-1 1,-1 0-1,1 1 1,-1-1 0,1 1-1,0-1 1,-1 1 0,1-1-1,-1 1 1,1-1 0,-1 1-1,1 0 1,-1-1-1,0 1 1,1-1 0,-1 1-1,0 0 1,1 0 0,-1-1-1,0 1 1,0 0-1,0 0 1,1-1 0,-1 1-1,0 0 1,0 0 0,0-1-1,0 1 1,-1 0-49,19 146 4349,-13-53-3819,-4-83-1286,3 17-751,0-22-3158,4-3-4019,-2-3-5712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0:28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116 163 7395,'2'-5'11234,"-19"-5"-6973,12 10-4027,1 1-1,0 0 0,0 0 0,0 1 1,0-1-1,0 1 0,0 0 1,0 0-1,0 0 0,1 1 0,-1-1 1,1 1-1,0 0 0,-1 0 0,2 0 1,-2 2-234,0-1 22,0 0 1,1 1 0,-1 0 0,1 0 0,0 0 0,1 0-1,-1 1 1,1-1 0,0 1 0,1-1 0,-1 1 0,1 0-1,0-1 1,0 1 0,1 0 0,0 0 0,0 0 0,1 5-23,-1-10-16,0 1 1,0-1 0,1 1-1,-1 0 1,1-1-1,-1 1 1,1-1 0,0 1-1,0-1 1,-1 1 0,1-1-1,0 0 1,0 1-1,0-1 1,1 0 0,-1 0-1,0 0 1,0 0 0,1 0-1,-1 0 1,0 0-1,1 0 1,-1-1 0,1 1-1,-1 0 1,1-1 0,-1 1-1,1-1 1,0 0-1,-1 1 1,1-1 0,0 0-1,-1 0 1,1 0 0,-1 0-1,1 0 1,0 0-1,0-1 16,4 0-566,21-7-3944,-12-5-3393,-10 7 2450,4 1-2548</inkml:trace>
  <inkml:trace contextRef="#ctx0" brushRef="#br0" timeOffset="406.14">133 7 10037,'1'50'10390,"3"0"-5778,19 97-4138,-19-124 388,0 29-1729,-7-55-5574,3-2-2304,2 2-1561</inkml:trace>
  <inkml:trace contextRef="#ctx0" brushRef="#br0" timeOffset="812.294">281 170 9204,'-6'6'9406,"0"13"-6441,0-3-2292,4-14-631,1 0 1,-1 0-1,0 0 0,1 0 1,-1 0-1,1 1 1,0-1-1,0 0 1,0 1-1,0-1 1,0 1-1,0-1 1,1 1-1,-1-1 1,1 1-1,-1-1 1,1 1-1,0-1 1,0 1-1,1 0 1,-1-1-1,0 1 1,1-1-1,-1 1 1,1-1-1,0 1 1,0-1-1,0 1 1,0-1-1,0 0 1,1 0-1,-1 1 1,1-1-1,-1 0 1,1 0-1,0-1 1,0 1-1,0 0 1,0 0-1,0-1 1,0 0-1,0 1 1,1-1-1,-1 0 1,0 0-1,1 0 1,-1 0-1,1 0 0,-1-1 1,1 1-1,-1-1 1,1 0-1,0 1 1,0-1-43,-1 0-47,1 0 0,-1 0 0,0 0 0,1 0 0,-1 0 0,1 0 0,-1-1 0,0 1 0,0-1 0,1 0 1,-1 0-1,0 1 0,0-1 0,0-1 0,0 1 0,0 0 0,0 0 0,0-1 0,0 1 0,0-1 0,-1 0 0,1 1 0,0-1 0,-1 0 0,0 0 0,1 0 0,-1 0 0,0 0 1,0 0-1,0-1 0,0 1 0,-1 0 0,1 0 0,-1-1 0,1 1 0,-1 0 0,0-1 0,0 1 0,0 0 0,0-1 0,0 1 0,0-1 0,-1 1 0,1 0 0,-1 0 0,0-1 1,0-1 46,0 0 19,0 0 1,0 0 0,0 1 0,0-1 0,0 0-1,-1 0 1,0 1 0,0-1 0,0 1 0,0-1 0,-1 1-1,1 0 1,-1 0 0,0 0 0,0 0 0,0 1-1,0-1 1,0 1 0,0 0 0,-1 0 0,-2-1-20,9 17-3454,3-8-205,2-3-3587,-1-3-1131</inkml:trace>
  <inkml:trace contextRef="#ctx0" brushRef="#br0" timeOffset="1218.452">432 145 9428,'16'25'9760,"-4"28"-7740,-10-38-1106,10 68 372,-23-115-1102,10 23-202,-1 0-1,2 0 1,-1-1 0,1 1 0,1 0-1,0-1 1,0 1 0,0 0-1,1 0 1,1 0 0,0 0-1,0 0 1,1 0 0,0 1-1,2-5 19,-5 12 16,0 0 0,0 0 1,0 0-1,0 0 0,0 0 0,0 0 0,0 0 0,0 1 0,0-1 0,1 0 0,-1 1 0,0-1 0,0 0 0,1 1 0,-1 0 0,0-1 0,1 1 0,-1 0 0,0 0 0,1-1 0,-1 1 0,0 0 1,1 0-1,-1 1 0,1-1 0,-1 0 0,0 0 0,1 1 0,-1-1 0,0 1 0,0-1 0,1 1 0,-1-1 0,0 1 0,0 0 0,0 0 0,0-1 0,0 1 0,0 0 0,0 0 0,0 0 1,0 0-1,0 0 0,0 0 0,0 1 0,-1-1 0,1 0 0,-1 0 0,1 2-16,30 62 955,-17-7-2046,-21-77-12792,6 10 3814</inkml:trace>
  <inkml:trace contextRef="#ctx0" brushRef="#br0" timeOffset="1405.929">612 65 9957,'6'3'2577,"0"2"112,-2-1-1280,1-1-497,0 2-208,1 1-191,0-1-289,-3 0-288,4 0-321,0-2-287,-2 0-560,-1-1-1522,3-2-2016,-3-1-4322</inkml:trace>
  <inkml:trace contextRef="#ctx0" brushRef="#br0" timeOffset="1671.468">758 0 9524,'14'18'8119,"-4"3"-3680,7 52-2311,-12-42-870,14 77-267,-16-61-4949,-3-45 2226,0-2-2112,0 0-3666,0-4-1889</inkml:trace>
  <inkml:trace contextRef="#ctx0" brushRef="#br0" timeOffset="1858.932">755 183 12390,'0'-2'3425,"0"-1"129,2 0-1473,1-2-480,2 1-385,1 1-319,2 0-321,3 1-224,-1 3-64,-2-1-224,3 1-272,-2 1-320,1 1-593,0-1 1585,1-2-4241,3-1-3106,2-2-7492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0:58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115 120 9812,'-10'-14'10858,"-13"17"-7121,-18 18-1505,37-18-2142,1 0 0,-1 1 1,1 0-1,0-1 0,0 1 1,1 1-1,-1-1 0,1 0 1,-1 0-1,1 1 0,1 0 1,-1-1-1,1 1 0,0 0 0,0 0 1,0-1-1,0 1 0,1 0 1,0 0-1,0 0 0,0 0 1,1 0-1,0 0 0,0-1 1,0 1-1,0 0 0,1 0 0,0-1 1,0 1-1,0-1 0,0 0 1,1 1-1,-1-1 0,1 0 1,0-1-1,1 1 0,-1 0 1,1-1-1,-1 0 0,3 2-90,-4-4-72,-1 0 1,1 0-1,-1 0 0,1 0 0,-1-1 1,1 1-1,-1 0 0,1-1 0,-1 1 1,1-1-1,0 0 0,-1 1 0,1-1 1,0 0-1,-1 0 0,1 0 0,0 0 1,-1 0-1,1-1 0,0 1 0,-1 0 1,1-1-1,0 1 0,-1-1 0,1 0 1,-1 0-1,1 1 0,-1-1 0,1 0 1,-1 0-1,0 0 0,1 0 0,-1-1 1,0 1-1,1-1 72,19-34-8905,-13 23 1641,2 1-4291</inkml:trace>
  <inkml:trace contextRef="#ctx0" brushRef="#br0" timeOffset="234.321">237 1 10725,'-1'6'9707,"4"22"-6245,24 137 494,-10-60-4497,-17-100-916,-3-7-12352,3-2 1782</inkml:trace>
  <inkml:trace contextRef="#ctx0" brushRef="#br0" timeOffset="531.171">184 174 12406,'17'-5'12270,"2"2"-7488,41 14-5587,-42-4-2685,-6-5-4646,-8-1 3557,3 1-7853</inkml:trace>
  <inkml:trace contextRef="#ctx0" brushRef="#br0" timeOffset="734.208">417 154 10597,'17'40'12723,"-15"24"-9547,-2-36-3751,5-36-12871,1-2 987</inkml:trace>
  <inkml:trace contextRef="#ctx0" brushRef="#br0" timeOffset="735.208">445 79 12902,'-2'-3'3297,"1"1"49,3 3-1665,0 1-689,-2-2-368,4 6-335,1 0-514,0 0-607,1 2 112,0-1-2626,0 1-2576,1 3-6148</inkml:trace>
  <inkml:trace contextRef="#ctx0" brushRef="#br0" timeOffset="1187.221">596 91 10245,'-15'-7'8560,"-3"13"-4308,-18 37-942,35-39-3288,0 1 0,1 0 1,-1-1-1,1 1 1,1 0-1,-1 0 0,0-1 1,1 1-1,0 0 0,0-1 1,1 1-1,-1-1 0,1 1 1,0-1-1,0 0 0,0 0 1,1 0-1,-1 0 1,1 0-1,0 0 0,0-1 1,0 1-1,1-1 0,-1 0 1,1 0-1,0 0 0,0 0 1,0-1-1,0 0 1,0 0-1,1 0 0,-1 0 1,1-1-1,-1 1 0,1-1 1,-1 0-1,1-1 0,0 1 1,-1-1-1,1 0 0,0 0 1,4-1-23,-6-2-44,0 0 1,0 0-1,-1 0 1,0-1 0,1 1-1,-1-1 1,-1 1-1,1-1 1,0 0-1,-1 0 1,0 0-1,0 0 1,0 0 0,0 0-1,-1 0 1,1 0-1,-1 0 1,0 0-1,-1 0 1,1 0-1,-1-2 44,2 3-52,-1 0 0,1 0 0,-1 0-1,0-1 1,0 1 0,0 0 0,0 0-1,-1 0 1,1 0 0,-1 0 0,0 0-1,0 0 1,0 0 0,0 0 0,0 0-1,-1 0 1,1 1 0,-1-1-1,0 0 1,0 1 0,0-1 0,0 1-1,0 0 1,-1 0 0,1 0 0,-1 0-1,1 0 1,-1 0 0,0 1 0,1-1-1,-1 1 1,0 0 0,0 0 0,-1 0 52,-1 4-2396,11 8-11197,2-5 4981</inkml:trace>
  <inkml:trace contextRef="#ctx0" brushRef="#br0" timeOffset="1598.555">737 106 9588,'29'36'11573,"-14"36"-8294,-6-16-2417,-2-64-734,-8-5-122,1 0 0,0 0 0,1 0-1,0 0 1,1 1 0,1-1 0,0 0 0,1 1-1,0 0 1,1 0 0,0 0 0,2-2-6,-7 13 0,1 1 1,-1-1-1,1 0 1,-1 0 0,0 1-1,1-1 1,-1 0-1,1 1 1,0-1 0,-1 1-1,1-1 1,-1 0-1,1 1 1,0 0-1,0-1 1,-1 1 0,1-1-1,0 1 1,0 0-1,-1-1 1,1 1 0,0 0-1,0 0 1,0 0-1,-1 0 1,1 0-1,0 0 1,0 0 0,0 0-1,0 0 1,-1 0-1,1 0 1,0 0 0,0 1-1,0-1 1,-1 0-1,1 0 1,0 1-1,0-1 1,-1 1 0,1-1-1,0 1 1,-1-1-1,1 1 1,0-1 0,-1 1-1,1 0 1,-1-1-1,1 1 1,-1 0-1,1-1 1,-1 1 0,0 0-1,1 0 1,-1-1-1,0 1 1,0 0 0,1 0-1,15 50 491,-2 51-1024,-4-114-7828,-9 9 3420,3-6-7233</inkml:trace>
  <inkml:trace contextRef="#ctx0" brushRef="#br0" timeOffset="1989.083">1061 72 11557,'-6'-13'8538,"-11"23"-4801,15-6-3623,1 1-1,-1-1 1,1 1-1,0-1 1,1 1-1,-1-1 1,1 1-1,0-1 1,0 1-1,0 0 1,1-1-1,0 1 1,0-1-1,0 1 1,0-1-1,1 1 1,-1-1-1,1 0 1,0 0-1,1 0 1,-1 0-1,1 0 0,0 0 1,-1-1-1,2 1 1,-1-1-1,0 0 1,1 0-1,0 1-113,24 34-15,-26-34-43,21 50 523,-22-52-437,-1-1 0,0 0-1,0 0 1,0 1-1,0-1 1,0 0 0,-1 0-1,1 1 1,0-1 0,-1 0-1,1 0 1,0 1-1,-1-1 1,1 0 0,-1 0-1,0 0 1,1 0-1,-1 0 1,0 0 0,0 0-1,0 0 1,0 0 0,0 0-1,0-1 1,0 1-1,0 0 1,0 0 0,0-1-1,0 1 1,0-1 0,0 1-1,0-1 1,-1 0-1,1 1 1,0-1 0,0 0-1,-1 0 1,1 0-1,0 0 1,0 0 0,-1 0-1,1 0 1,0 0 0,-1 0-29,-55-8-547,39 2-2270,2-1-3671,13 4-797,1 0-4287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0:57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74 10581,'-34'9'11251,"32"-8"-11115,-1 0 0,1 0-1,-1 0 1,1 0 0,0 0 0,0 1-1,0-1 1,0 1 0,0-1-1,0 1 1,0 0 0,0 0-1,0 0 1,1 0 0,-1 0 0,1 0-1,0 1 1,0-1 0,0 0-1,0 1 1,0-1 0,0 1-1,0-1 1,1 1 0,-1-1-1,1 1 1,0-1 0,0 1 0,0 0-1,0-1 1,0 1 0,1 0-136,37 24 355,-36-27-338,-1 0-1,1 0 1,-1 0-1,1 1 1,-1-1-1,1 0 1,-1 1-1,1 0 0,-1-1 1,1 1-1,-1 0 1,0-1-1,1 1 1,-1 0-1,0 0 1,0 0-1,0 0 0,0 0 1,1 0-1,-1 1 1,-1-1-1,1 0 1,0 0-1,0 1 0,0-1 1,-1 1-1,1-1 1,-1 0-1,1 1 1,-1-1-1,1 1 1,-1-1-1,0 1 0,0 0 1,0-1-1,0 1 1,0-1-1,0 1 1,0-1-1,-1 1 0,1 1-16,-1 0-26,1 0 0,-1-1-1,0 1 1,0 0-1,0 0 1,-1 0-1,1-1 1,0 1 0,-1-1-1,0 1 1,0-1-1,1 0 1,-1 1-1,-1-1 1,1 0-1,0 0 1,0-1 0,-1 1-1,1 0 1,-1-1-1,0 1 1,1-1-1,-1 0 1,0 0 0,0 0-1,0 0 1,1-1-1,-1 1 1,0-1-1,0 0 1,0 1-1,0-1 1,0-1 26,-11-7-3589,12-4-6092,3-2-3365</inkml:trace>
  <inkml:trace contextRef="#ctx0" brushRef="#br0" timeOffset="343.67">165 1 9188,'0'0'2994,"0"2"4304,3 2-3844,4 11-1123,34 86 632,-31 8-4787,-14-104-971,-4-15-7847,7 9 8797,-4-6-9261</inkml:trace>
  <inkml:trace contextRef="#ctx0" brushRef="#br0" timeOffset="624.851">129 127 10661,'0'-3'8672,"4"1"-3872,27-2-1742,7 8-2287,-11-1-167,-10-3-3169,-3-1-2694,0-3-3790,-8 1-2628</inkml:trace>
  <inkml:trace contextRef="#ctx0" brushRef="#br0" timeOffset="923.426">336 62 11189,'17'31'7784,"-6"1"-3683,6 70-2618,-12-54-97,-5-48-1373,0 0 1,0 0 0,0-1-1,1 1 1,-1 0 0,0 0 0,0 0-1,0 0 1,1 0 0,-1 0-1,0 0 1,0 0 0,0 0 0,1 0-1,-1 0 1,0-1 0,0 1-1,0 0 1,1 0 0,-1 0 0,0 1-1,0-1 1,0 0 0,1 0-1,-1 0 1,0 0 0,0 0 0,0 0-14,3-26 29,20-136 59,0 156-3954,-5 16-7639,-16-9 9271,4 2-6589</inkml:trace>
  <inkml:trace contextRef="#ctx0" brushRef="#br0" timeOffset="1376.447">502 70 10421,'16'-7'8265,"4"6"-4103,39 12-755,-52-7-3367,0 1 1,-1 0-1,0 0 1,0 1-1,0 0 1,-1 0 0,0 0-1,0 1 1,0-1-1,-1 1 1,0 0-1,0 1 1,-1-1-1,0 1 1,0-1 0,-1 1-1,0 0 1,0 0-1,-1 0 1,0 7-41,-1-15-41,0 0 0,-1 0 1,1 0-1,0 1 0,0-1 1,-1 0-1,1 0 0,0 0 1,0 0-1,-1 0 0,1 0 1,0 0-1,0 1 0,-1-1 0,1 0 1,0 0-1,0 0 0,0 0 1,-1 1-1,1-1 0,0 0 1,0 0-1,0 1 0,0-1 1,0 0-1,-1 0 0,1 1 1,0-1-1,0 0 0,0 0 1,0 1-1,0-1 0,0 0 1,0 0-1,0 1 0,0-1 41,-21-35-879,12 20 907,7 10 41,-1 1 0,-1 0-1,1 1 1,-1-1 0,1 1 0,-1-1-1,0 1 1,0 0 0,-1 0 0,1 1-1,-1 0 1,1-1 0,-1 1 0,0 1-1,1-1 1,-1 1 0,0 0 0,0 0-1,0 0 1,0 0 0,0 1 0,0 0-1,-1 0 1,1 1 0,0-1-1,-4 2-68,6 2 169,0-1 0,1 0 0,0 1-1,0 0 1,0 0 0,0 0-1,0 0 1,1 0 0,0 0-1,-1 0 1,2 0 0,-1 0-1,0 0 1,1 1 0,0-1 0,0 0-1,0 1 1,1 1-169,-2 5 336,1-9-328,0 0 1,1 1 0,-1-1 0,0 0-1,1 1 1,-1-1 0,1 0 0,0 1-1,0-1 1,0 0 0,0 0 0,0 0-1,0 0 1,0 0 0,1 0 0,-1 0-1,1 0 1,0-1 0,-1 1 0,1-1-1,0 1 1,0-1 0,0 1-1,0-1 1,0 0 0,0 0 0,0 0-1,1 0 1,-1-1 0,0 1 0,0 0-1,1-1 1,-1 0 0,1 1 0,-1-1-1,0 0 1,1 0 0,-1-1 0,0 1-1,1 0 1,-1-1 0,0 1 0,1-1-1,-1 0 1,0 0 0,0 0 0,2-1-9,45-14-3789,-35 5-1056,-1-1-4220,-2 2-3541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0:56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34 9716,'9'-6'11558,"28"4"-8013,-31 2-3511,-1 2-1,0-1 1,0 1-1,0-1 0,1 1 1,-2 1-1,1-1 1,0 1-1,0 0 0,-1 0 1,1 0-1,-1 1 1,0-1-1,0 1 0,-1 0 1,1 0-1,-1 0 1,0 1-1,0-1 0,0 1 1,0 0-1,-1 0 1,0 0-1,1 4-33,27 130-44,-34-126-1042,-9-37 493,4 8 562,4 11 66,0 0 1,-1 1-1,1 0 1,-1 0-1,0 0 1,0 0-1,-1 1 1,1 0-1,-1 1 1,0-1-1,1 1 1,-1 1-1,0-1 1,0 1-1,0 0 1,0 1-1,0-1 1,-1 1-1,1 1 1,-7 0-36,12 1 94,0-1 1,0 0 0,0 0-1,0 1 1,0-1 0,0 1-1,0-1 1,0 1 0,0 0-1,1 0 1,-1 0 0,1 0-1,0 0 1,-1 0 0,1 0-1,0 1 1,0-1 0,0 0-1,1 1 1,-1-1 0,1 0-1,-1 1 1,1-1 0,0 1 0,0-1-1,0 1 1,0-1 0,0 1-1,0-1 1,1 1 0,-1-1-1,1 0 1,0 1 0,-1-1-1,1 0 1,0 1 0,1-1-1,-1 0 1,0 0 0,1 0-1,0 2-94,0 0-52,0 0 0,0 0 0,0 0 0,0 0 0,1 0 0,-1 0-1,1-1 1,0 1 0,0-1 0,0 0 0,1 0 0,-1 0 0,1 0 0,0 0-1,0-1 1,-1 0 0,2 0 0,-1 0 0,0 0 0,0-1 0,1 1-1,-1-1 1,0 0 0,1 0 0,-1-1 0,1 1 0,0-1 0,-1 0 0,1-1-1,-1 1 1,1-1 0,-1 1 0,1-1 0,-1-1 0,0 1 0,1-1 0,-1 0 51,33-40-5889,-21 8-3944,-6 11-955</inkml:trace>
  <inkml:trace contextRef="#ctx0" brushRef="#br0" timeOffset="453.012">263 0 10549,'2'16'6986,"8"10"-4582,-2-5-1125,33 159 3712,-41-180-4981,0-1 0,1 1 0,-1 0-1,0 0 1,1-1 0,-1 1 0,0 0-1,1 0 1,-1 0 0,1 0 0,-1 0-1,0-1 1,1 1 0,-1 0 0,0 0-1,1 0 1,-1 0 0,1 0 0,-1 0-1,0 0 1,1 0 0,-1 0 0,1 1-1,-1-1 1,0 0 0,1 0 0,-1 0-1,0 0 1,1 1 0,-1-1 0,0 0 0,1 0-1,-1 0 1,0 1 0,1-1 0,-1 0-1,0 1 1,0-1 0,1 0 0,-1 1-1,0-1 1,0 0 0,0 1 0,1-1-1,-1 0 1,0 1 0,0-1 0,0 0-1,0 1 1,0-1 0,0 1 0,0-1-1,0 0 1,0 1-10,12-40-88,-11 34 58,0-2 0,0 2-42,-1 1 1,0-1 0,1 1 0,0-1-1,0 1 1,0 0 0,1-1 0,0 1-1,0 0 1,0 0 0,0 0-1,0 0 1,1 0 0,-1 1 0,1-1-1,0 1 1,0 0 0,1-1 0,-1 1-1,1 1 1,-1-1 0,1 1 0,0-1-1,0 1 1,1 0 71,-1 4-1,-1 0 0,0 1-1,1-1 1,-1 1 0,-1 0 0,1 0 0,0 0-1,-1 0 1,1 1 0,-1-1 0,0 1-1,0-1 1,-1 1 0,1 0 0,-1 0 0,1 0-1,-1 0 1,-1 0 0,1 0 0,0 0 0,-1 0-1,0 1 2,1-1 54,0 0-1,0-1 1,0 1-1,-1 0 1,1 0-1,-1-1 1,0 1 0,-1 0-1,1 0 1,0 0-1,-1-1 1,0 1-1,0 0 1,0-1-1,0 1 1,-1-1-1,1 1 1,-1-1-1,0 0 1,0 0-1,0 1 1,-1-1-1,1-1 1,-1 1-1,1 0 1,-1-1-1,0 1 1,0-1 0,0 0-1,0 0 1,0 0-1,-3 1-53,-23-16-1884,26 2-2444,8 0-4760,1 4-2088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29:45.8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8564,'6'9'9353,"-5"19"-6688,-1-21-1434,1 142 2685,-6-145-7444,-2-11-7903,5 5 677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0:55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1 11029,'-19'3'8011,"3"5"-3601,14-7-4287,1 0-1,0 0 1,0 0-1,0 0 1,0 0-1,0 1 1,0-1-1,0 1 1,0-1-1,1 0 1,-1 1-1,0-1 1,1 1-1,-1 0 1,1-1-1,0 1 1,-1-1-1,1 1 1,0 0-1,0-1 1,0 1-1,0 0 1,0-1-1,1 1 1,-1-1-1,0 1 1,1-1-1,-1 1 1,1 0-1,0-1 1,-1 1-1,1-1 1,0 1-123,26 34 394,5 28-303,-44-7 796,12-56-927,0 0 1,-1 1-1,0-1 1,1 0-1,-1 0 1,0 0-1,1 0 1,-1 0 0,0 0-1,0 0 1,0 0-1,0 0 1,0 0-1,0 0 1,0-1-1,0 1 1,0 0-1,0-1 1,-1 1-1,1-1 1,0 1-1,0-1 1,-1 0-1,1 1 1,0-1-1,-1 0 1,1 0-1,0 0 1,0 0-1,-1 0 1,1 0-1,0 0 1,-1-1-1,1 1 1,0 0-1,0-1 1,-1 1-1,1-1 1,0 1 0,0-1-1,0 0 1,0 1-1,-1-2 40,-12-13-4042,11 1-7102,3 7-821</inkml:trace>
  <inkml:trace contextRef="#ctx0" brushRef="#br0" timeOffset="265.558">153 113 7908,'10'-4'2267,"-7"5"-1943,-1-1-1,0-1 0,1 1 1,-1 0-1,1-1 1,-1 1-1,0-1 1,1 0-1,-1 0 1,0 0-1,0 0 1,0 0-1,1 0 0,-1 0 1,0-1-1,-1 1 1,1-1-1,0 1 1,0-1-1,-1 0 1,1 0-1,-1 0 0,1 0 1,-1 0-1,0 0 1,0 0-1,0 0 1,0-1-1,0 1 1,0 0-1,-1-1 1,1 1-1,-1-1 0,0 1 1,1 0-1,-1-1 1,0 1-1,-1-3-323,0 4 97,0-1 1,-1 1-1,1 0 0,0-1 0,-1 1 0,1 0 0,-1 0 1,1 0-1,-1 0 0,0 0 0,0 1 0,1-1 0,-1 0 0,0 1 1,0 0-1,0-1 0,1 1 0,-1 0 0,0 0 0,0 0 1,0 0-1,0 0 0,0 0 0,1 0 0,-1 1 0,0-1 0,0 1 1,0-1-1,1 1 0,-1 0 0,0 0 0,1 0 0,-1 0 1,1 0-1,-1 0 0,1 0 0,-1 0 0,1 1 0,0-1 0,-1 0 1,1 1-1,0-1 0,0 1 0,0 0 0,0-1 0,0 1 1,1 0-1,-1 1-97,-1 1 95,0 1 0,0 0 0,0 0 0,1 0 0,0 0 1,0 0-1,0 0 0,1 1 0,0-1 0,0 0 0,0 0 0,0 0 0,1 0 1,0 1-1,0-1 0,0 0 0,1 0 0,0 0 0,0-1 0,0 1 0,0 0 1,1-1-1,0 1 0,0-1 0,0 0 0,0 0 0,1 0 0,0-1 1,-1 1-1,1-1 0,1 0 0,-1 0 0,0 0 0,1 0 0,1 0-95,68 5-1112,-49-13-3761,-2-6-6488,-7 0-1736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0:53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 9492,'11'46'11272,"11"64"-8447,-18-88-2825,0-9-112,-1 1 0,-1 0 0,0 0 0,-1 0 0,0 1 0,-1-1 0,-1 0 0,0 0 0,-4 13 112,3-25-1013,-1-6-8035,2-1-3456</inkml:trace>
  <inkml:trace contextRef="#ctx0" brushRef="#br0" timeOffset="187.456">0 178 12582,'3'-1'8237,"13"-1"-5085,16 1-527,38-4-3171,-30-16-9961,-30 13 4211,0-1-2935</inkml:trace>
  <inkml:trace contextRef="#ctx0" brushRef="#br0" timeOffset="564.366">208 9 9076,'3'35'9414,"2"0"-6116,2 25-1585,7 108 1505,-14-168-3210,1 0 0,-1-1 0,0 1 0,0 0 0,1 0 0,-1 0 0,0-1 0,1 1 0,-1 0 0,0 0 0,1 0 0,-1 0 0,0 0 0,1 0 0,-1 0 0,0 0 1,1-1-1,-1 1 0,0 0 0,1 0 0,-1 1 0,0-1 0,1 0 0,-1 0 0,0 0 0,1 0 0,-1 0 0,0 0 0,1 0 0,-1 0 0,0 1 0,1-1 0,-1 0 0,0 0 0,0 0 0,1 1 0,-1-1 0,0 0 0,0 0 0,1 1 0,-1-1 0,0 0 0,0 1 1,0-1-1,0 0-8,10-35-250,33-73-2116,-43 107 2380,0 0 1,0 0-1,1 0 1,-1 0-1,0 0 1,0 0-1,1 0 1,-1 0-1,0 1 1,1-1-1,-1 0 1,1 0-1,-1 0 1,1 0-1,-1 1 1,1-1-1,0 0 1,-1 1-1,1-1 1,0 1-1,-1-1 1,1 0-1,0 1 1,0 0-1,0-1 1,-1 1 0,1-1-1,0 1 1,0 0-1,0 0 1,0-1-1,0 1 1,0 0-1,0 0 1,0 0-1,0 0 1,0 0-1,0 0 1,-1 0-1,1 1 1,0-1-1,0 0 1,0 0-1,0 1 1,0-1-1,0 0 1,-1 1-1,1-1 1,0 1-1,0-1 1,0 1-1,-1 0 1,1-1-1,0 1 1,-1 0-1,1-1 1,-1 1 0,1 0-1,-1 0 1,1 0-1,-1-1 1,1 1-1,-1 0 1,0 0-1,0 0 1,1 0-15,24 62 1904,-13 13-1273,-8-27-3799,-3-57-8616,3-2-1206</inkml:trace>
  <inkml:trace contextRef="#ctx0" brushRef="#br0" timeOffset="958.097">466 220 9108,'5'0'2270,"33"-1"4887,3-6-5309,-39 6-1828,-1 1 1,1 0-1,0-1 1,-1 1-1,1-1 0,0 0 1,-1 0-1,1 0 1,-1 1-1,0-1 1,1 0-1,-1-1 1,0 1-1,1 0 1,-1 0-1,0-1 0,0 1 1,0 0-1,0-1 1,0 1-1,0-1 1,-1 1-1,1-1 1,0 0-1,-1 1 1,1-1-1,-1 0 0,0 1 1,1-1-1,-1 0 1,0 1-1,0-1 1,0 0-1,0 0 1,-1 1-1,1-1 0,0 0 1,-1 1-1,1-1 1,-1 0-1,1 1 1,-2-2-21,2 1 56,-1 0 0,1 0 0,-1-1 0,0 1 0,0 0 0,0 0 0,0 0 0,-1 1 0,1-1 0,-1 0-1,1 0 1,-1 1 0,1-1 0,-1 1 0,0-1 0,0 1 0,1 0 0,-1-1 0,0 1 0,0 0 0,0 0 0,-1 1 0,1-1 0,0 0 0,0 1 0,0-1 0,-1 1 0,1 0 0,0-1 0,0 1 0,-1 0 0,1 1 0,0-1 0,0 0 0,-1 1 0,1-1 0,0 1 0,0 0 0,0-1 0,0 1 0,0 0 0,0 0 0,0 1 0,0-1 0,0 0 0,0 1 0,1-1 0,-1 1 0,0-1 0,1 1 0,-1 0 0,1 0 0,0 0 0,0-1 0,0 1 0,0 0 0,-1 1-56,-4 139 5221,6-140-5225,0 0 0,1-1 0,-1 1 0,1 0 0,-1-1 0,1 1 0,0-1 0,0 1 0,-1-1 0,1 1 1,0-1-1,0 0 0,1 1 0,-1-1 0,0 0 0,0 0 0,1 0 0,-1 0 0,0 0 0,1 0 0,-1 0 1,1 0-1,0-1 0,-1 1 0,1-1 0,-1 1 0,1-1 0,0 1 0,-1-1 0,1 0 0,0 0 0,-1 0 0,1 0 1,0 0-1,0 0 0,-1 0 0,1-1 0,0 1 0,-1-1 0,1 1 0,-1-1 0,1 0 0,0 1 4,39-16-3120,-11-2-4503,-21 9 318,-2 1-4116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0:53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55 8820,'0'-1'360,"0"0"0,1 0 0,-1 0 0,0 0 1,0 0-1,0 0 0,0 0 0,0 0 0,0 1 0,0-1 0,0 0 0,0 0 0,0 0 1,0 0-1,-1 0 0,1 0 0,0 0 0,-1 1 0,1-1 0,0 0 0,-1 0 0,1 0 0,-1 1 1,1-1-1,-1 0 0,0 0 0,1 1 0,-1-1 0,0 1 0,0-1 0,1 0 0,-1 1 1,0 0-1,0-1 0,0 1 0,1-1 0,-2 1-360,-14 9 2550,13-5-2348,-1 1 0,0-1 0,1 1 0,0 0 0,0 0 1,1 1-1,-1-1 0,1 0 0,0 1 0,1-1 0,-1 1 0,1 0 0,0-1 0,0 1 0,1 0 0,0 0 1,0 0-1,0-1 0,1 1 0,0 2-202,-1-6 6,1 1-1,-1 0 1,1 0 0,0 0 0,0-1-1,0 1 1,0-1 0,1 1 0,-1 0-1,0-1 1,1 0 0,0 1 0,0-1-1,-1 0 1,1 0 0,1 0 0,-1 0-1,0 0 1,0-1 0,1 1 0,-1-1 0,1 1-1,-1-1 1,1 0 0,0 0 0,-1 0-1,1 0 1,0-1 0,0 1 0,0-1-1,-1 1 1,1-1 0,0 0 0,0 0-1,0-1 1,0 1 0,-1 0 0,1-1-1,0 0 1,0 1 0,-1-1 0,1 0-1,0-1 1,1 0-6,1-2-34,-1 1 0,-1-1 0,1 0 0,-1 0 0,1 0 0,-1-1 0,0 1 0,-1-1 0,1 0 0,-1 0 0,0 0 0,0 0 0,0 0 0,-1 0 0,0-1 0,0 1 0,0 0 0,0-1 0,-1 1 0,0 0 0,0-1-1,-1 1 1,0-1 0,0 1 0,0 0 0,0 0 0,-1-1 0,0 1 0,0 0 0,0 1 0,0-1 0,-1 0 0,0 0 34,-25 1-1978,28 34-4357,12-16-3395,-4-8-77</inkml:trace>
  <inkml:trace contextRef="#ctx0" brushRef="#br0" timeOffset="468.639">245 64 8372,'12'12'8677,"-3"6"-3692,2 45-1849,-8-43-2451,3-8-536,-1-42-132,-4 20-26,0 2-13,-1 0 1,2-1-1,-1 1 0,1 0 1,0 0-1,1 1 1,0-1-1,0 0 0,1 1 1,0 0-1,0-1 0,0 2 1,1-1-1,0 0 1,1 1-1,-1 0 0,1 0 1,1 1-1,1-2 22,-6 6 34,0 0-1,0 1 1,0-1 0,0 1-1,0-1 1,0 1 0,0 0-1,-1 0 1,1 0-1,0 0 1,0 0 0,0 0-1,0 0 1,0 1 0,0-1-1,0 1 1,0-1 0,0 1-1,0 0 1,-1 0-1,1 0 1,0 0 0,-1 0-1,1 0 1,-1 0 0,1 0-1,-1 1 1,1-1 0,-1 1-1,0-1 1,0 1-1,1-1 1,-1 1 0,-1 0-1,1 0 1,0-1 0,0 1-1,-1 0 1,1 0 0,-1 0-1,1 0-33,16 83 1108,-17 5-3165,8-91-11547,-2-6 1193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0:51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0 169 7684,'1'-14'4361,"0"-4"3687,6 30-4146,33 177-2256,-37-171-1627,-3-32 47,-3-18-9,1 24-51,1 0 0,-1 0-1,1 1 1,1-1 0,0 0-1,0 0 1,0 0 0,1 0 0,0 0-1,1 1 1,-1-1 0,2 0-1,-1 1 1,1-1 0,0 1-1,0 0 1,1 0 0,0 0-1,1 1 1,1-3-6,-4 7-84,-1 1-1,0 0 0,1 0 0,-1 0 1,1 0-1,0 0 0,-1 1 1,1-1-1,0 0 0,-1 1 1,1-1-1,0 1 0,0 0 1,-1-1-1,1 1 0,0 0 0,0 0 1,0 0-1,-1 0 0,1 1 1,0-1-1,0 0 0,0 1 1,-1-1-1,1 1 0,0 0 1,0 0 84,10 10-4972,-3 5-4676,-6-9 673</inkml:trace>
  <inkml:trace contextRef="#ctx0" brushRef="#br0" timeOffset="350.493">211 234 8644,'36'10'6077,"1"-11"-3477,-27 0-2538,-1-1 1,0-1 0,1 0 0,-1 0 0,0-1 0,-1 0 0,1 0 0,-1-1 0,0 0 0,5-5-63,-11 8 5,-1 0 1,0-1 0,0 1 0,-1 0 0,1-1 0,0 1 0,-1-1-1,1 1 1,-1-1 0,0 1 0,0-1 0,0 1 0,0-1 0,0 1-1,-1-1 1,1 1 0,-1-1 0,0 1 0,0 0 0,1-1 0,-2 1-1,1 0 1,0-1 0,0 1 0,-1 0 0,1 0 0,-1 0 0,1 0-1,-1 1 1,0-1 0,0 0 0,0 1 0,0-1 0,0 1 0,0-1-1,0 1 1,-1 0 0,1 0 0,0 0 0,-1 0 0,1 1-6,0-2 96,-1 1 0,1 0 0,0 0 0,0 0-1,0 0 1,-1 0 0,1 1 0,-1-1 0,1 1 0,0-1 0,-1 1 0,1 0 0,-1 0 0,1 0 0,-1 0 0,1 0 0,-1 1 0,1-1 0,0 1 0,-1 0 0,1-1 0,0 1 0,-1 0 0,1 0 0,0 1 0,0-1 0,0 0 0,0 1 0,0-1 0,0 1 0,1 0 0,-1-1-1,0 1 1,1 0 0,-1 0 0,1 0 0,0 0 0,0 1 0,-1-1 0,2 0 0,-1 0 0,0 1 0,0 0-96,-7 109 3979,8-107-3932,0 1 1,1-1 0,0 0 0,-1 0 0,2 0-1,-1 0 1,1 0 0,-1 0 0,1 0-1,1 0 1,-1-1 0,1 1 0,-1-1 0,1 0-1,0 0 1,1 0 0,-1 0 0,1 0-1,0-1 1,0 1 0,0-1 0,0 0-1,1 0 1,-1-1 0,1 1 0,-1-1 0,1 0-1,0 0 1,0-1 0,0 0 0,0 1-1,2-1-47,44-12-2043,-22-32-6201,-22 21 1470,2-3-3972</inkml:trace>
  <inkml:trace contextRef="#ctx0" brushRef="#br0" timeOffset="725.405">492 0 10629,'10'50'8060,"-1"-2"-4110,9 100-401,3-44-3658,-10-97-3951,-2-9-6887,-3-4-109</inkml:trace>
  <inkml:trace contextRef="#ctx0" brushRef="#br0" timeOffset="1336.33">644 168 8676,'8'42'11293,"28"53"-8428,-35-93-2863,0-1-1,0 0 0,0 0 0,0 0 0,0 0 0,0 1 0,0-1 0,0-1 0,0 1 0,0 0 1,0 0-1,1 0 0,-1-1 0,0 1 0,0 0 0,1-1 0,-1 1 0,1-1 0,-1 0 0,0 1 1,1-1-1,-1 0 0,1 0 0,-1 0 0,1 0 0,-1 0 0,1 0 0,-1 0 0,1-1 1,-1 1-1,0 0 0,1-1 0,-1 1 0,0-1 0,1 0 0,-1 1 0,0-1 0,0 0 0,1 0 1,-1 0-1,1-1-1,35-49-1195,-16-76-1105,-17 110 3823,-1 23 854,4 33 952,-7-33-3478,13 284 3188,-6-273-5163,-3-14-1974,3-1-4372,0 0-6326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0:50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9716,'8'22'9508,"-4"18"-5613,-2-15-2317,9 47 155,-2-11 755,-4-28-4285,-2-14-3650,-2-10-4926,1-24-912</inkml:trace>
  <inkml:trace contextRef="#ctx0" brushRef="#br0" timeOffset="406.076">133 1 12166,'13'23'8456,"-3"4"-3765,5 60-2651,-9-44-1095,3 29-714,-9-24-3877,0-47 2568,0 4-664,2-3-7382,0-2-3799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0:49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1 115 7443,'2'-10'14659,"3"18"-13006,7 30 528,-11-30-2082,1 0 1,0 0-1,1 0 1,0 0-1,0 0 0,1 0 1,-1-1-1,2 1 1,-1-1-1,1 0 1,0-1-1,0 1 0,1-1 1,0 0-1,0 0 1,1-1-1,2 2-99,-8-6 1,0 0 0,0-1 0,0 1 0,0-1 0,0 1 0,0-1 0,0 0 0,0 1 0,1-1 0,-1 0 0,0 0 0,0 0 0,0 0 0,0 0 0,0 0 0,1 0 0,-1 0 0,0 0 0,0 0 0,0-1 0,0 1 0,0 0 0,0-1 0,0 1 0,0-1 0,0 1 0,0-1 0,0 0 0,0 1 0,0-1 0,0 0 0,0 0 0,0 1 0,-1-1 0,1 0 0,0 0 0,-1 0 0,1 0 0,0 0 0,-1 0 0,1 0 0,-1 0 0,0 0 0,1-1 0,-1 0-1,7-61 72,-6 43-61,-1 20-12,3-22 44,9 35 56,-9-4-101,1 0 0,0 0 0,1 0-1,0-1 1,0 0 0,0 0-1,1-1 1,1 1 0,-1-1 0,1 0-1,0-1 1,1 0 0,-1 0-1,6 2 3,-12-7 2,0-1 0,0 1 0,1-1 0,-1 0 0,0 1 0,1-1 0,-1 0 0,1 0 0,-1 0 0,0 0 0,1 0 0,-1-1 0,0 1 0,1 0 0,-1 0 0,0-1 0,1 1 0,-1-1 0,0 0 0,1 1 0,-1-1 0,0 0 0,0 1 0,0-1 0,0 0 0,0 0 0,0 0 0,0 0 0,0 0 0,0 0 0,0 0 0,-1-1 0,1 1 0,0 0 0,-1 0 0,1-1 0,-1 1 0,1 0 0,-1-1 0,0 1 0,0 0 0,1-2-2,7-60 79,-5-49-3347,-3 111 3251,4-11-4244,4 8-6166,-1 6 390</inkml:trace>
  <inkml:trace contextRef="#ctx0" brushRef="#br0" timeOffset="265.562">411 120 8420,'5'16'9422,"-2"1"-3911,-2 18-2692,2 13-5812,-1-54-7908,0-3-1361</inkml:trace>
  <inkml:trace contextRef="#ctx0" brushRef="#br0" timeOffset="499.882">421 2 9764,'1'-2'2466,"-1"2"-1,2 1-1057,0 1-847,1 1-561,-1 2-561,0-2-1872,3 4-1985,4 1-4818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0:48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 8228,'2'-6'10066,"3"11"-5484,9 29-2268,-11-23-2069,1 0-1,0 0 1,0 0-1,1-1 1,0 0-1,1 0 1,1 0-1,-1 0 0,1-1 1,1 0-1,6 6-244,-13-14 6,0 0-1,-1-1 0,1 1 0,0 0 0,-1-1 0,1 1 0,0-1 1,0 1-1,0-1 0,-1 1 0,1-1 0,0 1 0,0-1 0,0 0 1,0 0-1,0 1 0,0-1 0,0 0 0,0 0 0,-1 0 1,1 0-1,0 0 0,0 0 0,0 0 0,0 0 0,0-1 0,0 1 1,0 0-1,0 0 0,0-1 0,0 1 0,-1-1 0,1 1 0,0-1 1,0 1-1,0-1 0,-1 1 0,1-1 0,0 0 0,-1 1 0,1-1 1,-1 0-1,1 0 0,0 1 0,-1-1 0,0 0 0,1 0 0,-1 0-5,13-52 246,-10 32-240,14-29 152,-14 51-158,-1 0-1,0 0 1,0 0 0,0 0 0,0 0 0,-1 1 0,1-1 0,0 0 0,0 1-1,-1 0 1,1-1 0,-1 1 0,1 0 0,-1 0 0,0 0 0,0 0 0,0 0-1,0 0 1,0 0 0,0 0 0,0 2 0,6 17 18,-5-16-10,-1 0 0,1 1 0,0-1 0,0 0 0,0 0 0,0 0 0,1 0 0,0 0 1,0-1-1,1 1 0,-1-1 0,1 0 0,0 0 0,0 0 0,0 0 0,3 1-8,-5-6 4,0 1 0,0-1 0,-1 0 0,1 0 1,0 0-1,-1 0 0,1 0 0,-1-1 0,1 1 0,-1 0 0,0-1 1,1 1-1,-1-1 0,0 1 0,0-1 0,0 1 0,0-1 0,0 0 1,-1 0-1,1 0 0,0 1 0,-1-1 0,1 0 0,-1 0 0,0 0 1,0 0-1,0 0 0,0 0 0,0 0 0,0 0 0,0 1 0,0-1 1,-1 0-1,1 0 0,-1 0 0,0 0-4,2-10 11,14-129-3741,-9 129 205,-3 10-228,2 1-3485,2 2-3340</inkml:trace>
  <inkml:trace contextRef="#ctx0" brushRef="#br0" timeOffset="453.011">422 126 7363,'33'5'8011,"49"-37"-3619,-80 31-4327,-1 0 0,1 0-1,-1-1 1,1 1 0,-1 0-1,1-1 1,-1 1-1,0-1 1,0 1 0,1-1-1,-1 0 1,-1 1-1,1-1 1,0 0 0,0 0-1,-1 0 1,1 0 0,-1 0-1,1 0 1,-1 0-1,0 1 1,0-1 0,0 0-1,0 0 1,0 0 0,0 0-1,0 0 1,-1 0-1,1 0 1,-1 0 0,1 0-1,-1 0 1,0 0 0,0 1-1,0-1 1,0 0-65,0-1 69,-1 1 1,1 0-1,-1-1 1,0 1-1,0 0 1,0 0-1,0 0 1,0 0-1,0 1 0,0-1 1,0 1-1,-1-1 1,1 1-1,-1 0 1,1-1-1,-1 1 1,1 1-1,-1-1 1,0 0-1,1 1 1,-1-1-1,0 1 1,1 0-1,-1 0 0,0 0 1,0 0-1,1 0 1,-1 1-1,0-1 1,0 1-1,1 0 1,-1 0-1,1 0 1,-1 0-1,1 0 1,-1 0-1,1 1 1,0-1-1,-1 1 0,1 0 1,0-1-1,0 1 1,0 0-1,1 0 1,-1 0-1,0 1 1,1-1-1,-1 0 1,1 1-1,0-1 1,0 1-1,0-1 1,-1 2-71,0 6 292,-1 0-1,1-1 1,1 1-1,0 0 1,0 0-1,1 0 1,0-1-1,1 1 1,0 0-1,1 0 1,0 0-1,2 7-290,-2-12 47,-1-1 0,1 0 0,0 0 0,0 0 0,0 0 0,0-1 1,1 1-1,-1-1 0,1 1 0,0-1 0,0 0 0,0 0 0,1 0 0,-1 0 0,1-1 0,-1 1 0,1-1 0,0 0 0,0 0 0,0-1 0,0 1 0,0-1 0,0 1 0,1-2 0,-1 1 1,0 0-1,1-1 0,-1 1 0,2-1-47,31-5-588,-7-10-3397,4-20-9773,-20 14 1480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0:46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5 119 8660,'6'-1'7396,"0"-1"-4185,11-1-881,61 3 1063,142 0-1557,70 39-1220,-31-19 112,-230-16-580,-24-1-5146,-3-1-5321,-2-3-2666</inkml:trace>
  <inkml:trace contextRef="#ctx0" brushRef="#br0" timeOffset="778.234">178 1 9396,'-31'19'9487,"3"3"-5791,-48 26-1122,75-48-2515,-1 0 0,0 1 0,0-1 0,0 0 0,0 1 0,1-1 0,-1 1 0,0-1 0,0 1 0,1 0 0,-1 0 0,1 0 0,-1 0 0,0 0 0,1 0 0,0 0 0,-1 0 0,1 1 0,0-1 0,0 0 0,-1 1-1,1-1 1,0 1 0,1 0 0,-1-1 0,0 1 0,0 0 0,1-1 0,-1 1 0,1 0 0,-1 0 0,1 0 0,0-1 0,0 1 0,-1 0 0,1 0 0,1 0 0,-1 0 0,0-1 0,0 1 0,1 0 0,-1 0 0,1 0 0,-1-1 0,1 1 0,0 1-59,9 11 98,-1 0 0,2 0 0,0-1 1,0 0-1,2-1 0,-1 0 0,1-1 0,1 0 0,11 6-98,-15-4-530,-6-3-3826,-1-1-6813,-1-5-1509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1:05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7603,'4'-10'10783,"7"23"-6142,-4 19-2859,-8-27-1744,1 0 1,0 0-1,0 0 0,1 0 1,-1 0-1,1-1 1,0 1-1,0 0 0,1 0 1,-1-1-1,1 1 0,0-1 1,0 1-1,1-1 1,-1 0-1,1 0 0,0 0 1,0 0-1,0-1 1,1 1-1,-1-1 0,1 1 1,0-1-1,0-1 0,0 1 1,0 0-1,0-1 1,1 0-1,-1 0 0,1 0 1,-1-1-1,1 1 0,0-1 1,0 0-1,0-1 1,3 1-39,-5-1-13,1-1 1,-1 1 0,0-1-1,1 0 1,-1 0 0,0 0-1,0 0 1,0 0-1,1-1 1,-2 0 0,1 1-1,0-1 1,0 0 0,0-1-1,-1 1 1,1 0 0,-1-1-1,0 1 1,0-1 0,0 0-1,0 0 1,0 1 0,-1-1-1,1-1 1,-1 1-1,0 0 1,0 0 0,0 0-1,0-1 1,0 1 0,-1 0-1,1-1 1,-1 1 0,0 0-1,0-1 1,-1 1 0,1-1-1,-1 1 1,1 0 0,-1-1-1,0 1 1,0 0-1,0 0 1,-1 0 0,1 0-1,-1 0 13,-17-30-1931,17 44-3085,5-7-3588,2-1-1451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1:06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0 196 9300,'15'23'6868,"-3"1"-3352,8 55-904,-20-79-2598,0 0 1,0 0 0,0 0 0,0 1 0,-1-1 0,1 0-1,0 0 1,0 0 0,0 0 0,-1 0 0,1 0 0,0 0-1,0 0 1,0 0 0,0 1 0,0-1 0,-1 0 0,1 0-1,0 0 1,0 0 0,0 0 0,0 1 0,0-1 0,0 0-1,0 0 1,-1 0 0,1 0 0,0 1-15,-7-23 158,7 14-154,2 1 0,-1-1 0,1 1-1,0 0 1,1-1 0,0 1 0,0 0 0,0 0 0,1 1-1,0-1 1,0 1 0,1 0 0,0 0 0,0 0 0,0 1-1,2-2-3,-6 6 7,0-1-1,0 1 0,0 0 1,0 0-1,1 0 0,-1 0 0,0 0 1,1 0-1,-1 0 0,0 0 1,1 0-1,-1 1 0,1-1 0,-1 0 1,1 1-1,-1 0 0,1-1 1,0 1-1,-1 0 0,1 0 0,0 0 1,-1 0-1,1 0 0,-1 0 0,1 0 1,0 0-1,-1 1 0,1-1 1,-1 1-1,1-1 0,-1 1 0,1 0 1,-1-1-1,1 1 0,-1 0 1,0 0-1,1 0 0,-1 0 0,0 0 1,0 0-1,0 1 0,0-1 0,0 0 1,0 0-1,0 1 0,0-1 1,0 1-1,-1-1 0,1 1 0,0 0-6,29 81 1418,-28-27-1418,10-58-9368,-9 1 4340,3-1-5222</inkml:trace>
  <inkml:trace contextRef="#ctx0" brushRef="#br0" timeOffset="288.279">427 201 8436,'-12'-24'12351,"-18"25"-7456,-25 30-2399,52-29-2444,1 0-1,-1 0 0,1 0 1,0 0-1,0 0 0,0 0 1,0 1-1,0-1 0,0 1 1,1-1-1,-1 1 0,1 0 1,0 0-1,0 0 0,0 0 1,0-1-1,0 1 0,0 0 1,1 1-1,0-1 0,-1 0 1,1 0-1,0 0 0,1 0 1,-1 0-1,0 0 0,1 0 1,0 0-1,0 0 0,0 0 1,0 0-1,0-1 0,0 1 1,1 0-1,-1 0 0,1-1 1,1 3-52,2-2-47,0 1 1,1-1-1,-1 0 0,1 0 1,-1 0-1,1-1 0,0 0 1,0 0-1,0 0 1,0-1-1,0 0 0,0 0 1,0-1-1,0 1 1,0-1-1,6-1 47,-9 0-253,-1 1 0,1-1 0,-1 1 1,0-1-1,1 0 0,-1 0 0,0 0 0,0 0 0,1-1 1,-1 1-1,0-1 0,0 1 0,-1-1 0,1 1 1,0-1-1,0 0 0,-1 0 0,1 0 0,-1 0 0,0 0 1,0 0-1,1-1 0,-1 1 0,-1 0 0,1-1 0,0 1 1,0 0-1,-1-1 253,5-30-4705,-4 11-1794,-1 17 4539,2-11-7113</inkml:trace>
  <inkml:trace contextRef="#ctx0" brushRef="#br0" timeOffset="586.075">434 37 10309,'0'1'6509,"1"3"-3291,1 9-147,18 60 1950,4 38-3258,-4-26-1371,-13-89-9088,1-4-1897,-1 5-385</inkml:trace>
  <inkml:trace contextRef="#ctx0" brushRef="#br0" timeOffset="888.423">579 264 8196,'25'-4'8521,"0"0"-4607,50-9-1692,-74 13-2189,1-1-1,-1 1 1,0 0-1,0-1 1,0 1-1,0-1 1,0 1-1,0-1 1,0 0 0,0 1-1,0-1 1,0 0-1,0 0 1,0 1-1,0-1 1,0 0-1,-1 0 1,1 0-1,0 0 1,-1 0 0,1 0-1,-1 0 1,1 0-1,-1-1 1,1 1-1,-1 0 1,0 0-1,1 0 1,-1 0-1,0-1 1,0 1 0,0 0-1,0 0 1,0-1-1,0 1 1,-1 0-1,1 0 1,0 0-1,-1 0 1,1-1-1,0 1 1,-1 0 0,1 0-1,-1 0 1,0 0-1,1 0 1,-2-1-33,-45-35 178,44 37-93,1 0 0,-1 0 0,0 0 1,1 1-1,-1-1 0,0 1 0,1-1 1,-1 1-1,1 0 0,-1 0 0,1 0 1,0 0-1,-1 0 0,1 1 0,0-1 1,0 1-1,0-1 0,0 1 1,0 0-1,0 0 0,0 0 0,0 0 1,1 0-1,-1 0 0,1 1 0,0-1 1,-1 0-1,1 1 0,0-1 0,1 1 1,-1-1-1,0 1 0,0 2-85,-3 92 3296,5-95-3294,0 0 0,-1 0 0,1-1 0,0 1-1,0 0 1,0 0 0,1-1 0,-1 1 0,0-1 0,1 1 0,-1-1 0,1 1-1,-1-1 1,1 0 0,0 0 0,-1 0 0,1 0 0,0 0 0,0 0-1,0 0 1,0-1 0,0 1 0,0-1 0,0 1 0,0-1 0,0 0 0,0 0-1,0 0 1,0 0 0,0 0 0,0 0 0,2-1-2,65-13-5009,-48 8 357,-7 4-5126,-6 2-1497</inkml:trace>
  <inkml:trace contextRef="#ctx0" brushRef="#br0" timeOffset="1247.719">840 315 9572,'8'-18'10637,"-2"-19"-6394,-5 22-2440,1-2-574,-2 12-1000,1-1 1,-1 0 0,1 0 0,0 1 0,0-1 0,1 0 0,-1 1 0,1-1 0,1 1 0,-1 0 0,1 0 0,0 0 0,1-3-230,-2 7-82,0 0 0,-1 1 0,1-1 0,0 1 1,-1-1-1,1 1 0,0-1 0,0 1 0,0 0 1,-1 0-1,1 0 0,0 0 0,0 0 0,0 0 1,-1 1-1,1-1 0,0 0 0,0 1 0,-1 0 1,1-1-1,0 1 0,-1 0 0,1 0 0,-1 0 1,1 0-1,-1 0 0,1 0 0,-1 0 0,0 0 0,0 1 1,1-1-1,-1 1 0,0-1 0,0 1 0,0-1 1,0 2 81,12 10-5345,0-6-4240,-2-5-2997</inkml:trace>
  <inkml:trace contextRef="#ctx0" brushRef="#br0" timeOffset="1575.763">1036 0 8436,'0'2'8063,"1"3"-3553,9 26-390,17 95 319,5 8-3636,-16-130-6074,-2-19-8005,-13 14 11323,5-6-7902</inkml:trace>
  <inkml:trace contextRef="#ctx0" brushRef="#br0" timeOffset="1966.293">1188 160 11781,'2'8'2303,"13"47"6147,-13-52-8393,-1 0-1,0-1 1,1 1 0,-1 0 0,1-1-1,0 1 1,0-1 0,0 1-1,0-1 1,0 0 0,0 0-1,1 0 1,-1 0 0,1 0 0,0-1-1,-1 1 1,1-1 0,0 0-1,0 0 1,0 0 0,0 0 0,0 0-1,0 0 1,0-1 0,0 0-1,2 1-56,-3-1-52,1-1 0,-1 1 0,0 0 0,1-1 0,-1 1 0,0-1-1,0 0 1,0 0 0,0 0 0,0 0 0,0 0 0,0 0 0,0-1 0,0 1 0,0-1-1,-1 1 1,1-1 0,0 1 0,-1-1 0,0 0 0,1 0 0,-1 0 0,0 0-1,0 0 1,0 0 0,0 0 0,0 0 0,-1 0 0,1-1 0,-1 1 0,1 0 0,-1-2 52,8-78-2465,12 163 9428,14 142-3839,-32-231-9174,-1 0 2564,1 1-3431,0-4-6577</inkml:trace>
  <inkml:trace contextRef="#ctx0" brushRef="#br0" timeOffset="2153.75">1464 151 10997,'12'36'9468,"9"14"-4816,-4-9-3232,-14-34-2408,-3-14-5961,-2-7-2922,2 6 1158</inkml:trace>
  <inkml:trace contextRef="#ctx0" brushRef="#br0" timeOffset="2325.586">1497 19 8692,'0'0'2113,"1"4"16,0 3-816,4 0-1025,-1-1-961,1-1-1360,1 2-1776,1-2-4195</inkml:trace>
  <inkml:trace contextRef="#ctx0" brushRef="#br0" timeOffset="2638.013">1613 231 10757,'1'4'2291,"-1"-2"-1885,0 1 1,0-1-1,0 0 1,1 0 0,-1 0-1,0 0 1,1 0-1,0 0 1,-1 0 0,1 0-1,0 0 1,0 0-1,0-1 1,0 1 0,1 0-1,-1-1 1,0 1 0,1 0-1,-1-1 1,1 0-1,-1 1 1,1-1 0,0 0-407,-8-35 789,4 21-556,0 0 0,2-1-1,0 1 1,0 0-1,1 0 1,1 0 0,0 0-1,1 0 1,0 0 0,2-3-233,-5 16 2,0 1 1,0 0-1,1 0 1,-1 0 0,0 0-1,1 0 1,-1 0-1,0 0 1,1-1 0,-1 1-1,1 0 1,0 0-1,-1-1 1,1 1-1,-1 0 1,1-1 0,0 1-1,0 0 1,-1-1-1,1 1 1,0-1 0,0 0-1,0 1 1,0-1-1,0 1 1,-1-1-1,1 0 1,0 0 0,0 0-1,0 1 1,0-1-1,0 0 1,0 0 0,0 0-1,0-1 1,0 1-1,0 0 1,0 0 0,0 0-1,-1-1 1,1 1-1,0 0 1,0-1-1,0 1 1,0-1 0,0 1-1,-1-1 1,1 1-1,0-1 1,-1 0 0,1 1-1,0-1 1,-1 0-1,1 1 1,-1-1-1,1 0 1,-1 0 0,1 0-1,-1 0 1,1 1-1,-1-1 1,0 0 0,0 0-1,1 0 1,-1-1-3,53 166 219,-36-152-2974,-10-13-1615,2-1-4035,-2-1-1952</inkml:trace>
  <inkml:trace contextRef="#ctx0" brushRef="#br0" timeOffset="3075.411">1930 61 10165,'-5'-17'7543,"-9"12"-3932,-33 27-759,44-19-2815,1-1 0,1 1 0,-1 0 0,0 0-1,1 0 1,-1 0 0,1 0 0,0 0 0,0 1 0,0-1 0,1 0-1,-1 1 1,1-1 0,0 0 0,-1 1 0,2-1 0,-1 0 0,0 1 0,1-1-1,-1 1 1,1-1 0,0 0 0,0 0 0,0 0 0,1 0 0,-1 1-1,1-2 1,0 1 0,0 0 0,0 0 0,0 0 0,0-1 0,0 1 0,1-1-1,-1 0 1,1 0 0,0 0 0,-1 0 0,1 0 0,0-1 0,0 1-1,0-1 1,1 1 0,-1-1 0,0 0 0,0-1 0,1 1 0,-1 0 0,0-1-1,1 0 1,-1 0 0,0 0 0,1 0 0,-1-1 0,4 0-37,-3-1-185,0-1 1,0 0 0,0-1-1,0 1 1,-1-1-1,1 1 1,-1-1 0,0 0-1,0 0 1,0-1 0,0 1-1,-1-1 1,0 1 0,0-1-1,0 0 1,-1 0-1,1 1 1,-1-1 0,0-4 184,1-26 146,2 70 2544,53 160 1546,-20-23-2600,-36-171-1632,-1-1 0,1 1 1,-1 0-1,0 0 0,0-1 1,1 1-1,-1 0 0,0 0 1,0 0-1,0-1 0,0 1 1,0 0-1,0 0 0,0 0 0,0-1 1,0 1-1,0 0 0,-1 0 1,1 0-1,0-1 0,0 1 1,-1 0-1,1 0 0,-1-1 1,1 1-1,0 0 0,-1-1 1,1 1-1,-1 0 0,0-1 1,1 1-1,-1-1 0,1 1 0,-1-1 1,0 1-1,0-1 0,1 0 1,-1 1-1,0-1 0,1 0 1,-1 1-1,0-1 0,0 0 1,0 0-1,1 0 0,-1 0 1,0 0-1,0 0 0,0 0 1,1 0-1,-1 0 0,-1 0-4,-46-17-632,33 10-316,-11-5-4809,12-1-6870,11 5 979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29:46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37 7780,'-9'-29'13255,"-25"22"-9322,-37 27-2702,69-19-1216,0 0 1,0 0-1,0 0 1,0 0-1,0 1 1,0-1-1,0 0 1,1 1 0,-1-1-1,0 1 1,1 0-1,-1-1 1,1 1-1,0 0 1,0 0-1,-1 0 1,1 0-1,1 0 1,-1 0 0,0 0-1,0 0 1,1 1-1,-1-1 1,1 0-1,0 0 1,-1 1-1,1-1 1,0 0-1,0 0 1,1 1 0,-1-1-1,0 0 1,1 0-1,0 0 1,-1 1-1,1-1 1,0 0-1,0 0 1,0 0-1,0 0 1,0 0 0,1 0-1,-1-1 1,0 1-1,1 0 1,0 0-16,37 15-3,-35-16 2,1 0 1,-1 0 0,0 1 0,0-1-1,0 1 1,0 0 0,-1 0 0,1 1-1,0-1 1,-1 1 0,0-1-1,1 1 1,-1 0 0,0 1 0,-1-1-1,1 0 1,0 1 0,-1 0 0,1 2 0,-1-4 32,-1 1 0,0 0 0,0-1 1,0 1-1,0-1 0,0 1 0,0 0 1,-1 0-1,0 0 0,1-1 0,-1 1 1,0 0-1,0 0 0,0 0 0,-1-1 1,1 1-1,-1 0 0,0 0 0,0-1 1,1 1-1,-2 0 0,1-1 0,0 1 0,0-1 1,-1 1-1,0-1 0,1 0 0,-1 0 1,0 0-1,0 0 0,0 0 0,0 0 1,0 0-1,-1 0 0,-1 0-32,-4 2 166,1 1-107,0-1 0,0 0-1,0-1 1,-1 0 0,1 0 0,-1 0 0,0-1 0,0 0 0,1-1-1,-1 0 1,0 0 0,0-1 0,0 1 0,-3-2-59,11 1-386,0-1-1,-1 1 1,1-1 0,-1 1-1,1-1 1,0 1 0,-1-1-1,1 0 1,0 1 0,0-1 0,-1 1-1,1-1 1,0 0 0,0 1-1,0-1 1,0 0 0,0 1-1,0-1 1,0 0 0,0 1 0,0-1-1,0 0 1,0 1 0,0-1-1,0 0 1,1 1 0,-1-1-1,0 1 1,1-1 0,-1 0-1,0 1 1,1-1 0,-1 1 0,0-1-1,1 1 1,-1-1 0,1 1-1,-1 0 1,1-1 0,-1 1-1,1-1 1,-1 1 0,1 0-1,0-1 387,1-1-1944,6-9-8122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1:02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28 6291,'-1'-11'8250,"13"-6"1089,14 39-7421,-22-20-1906,0-1-1,0 0 0,0 1 0,0 0 0,0 0 0,-1 0 1,1 1-1,-1-1 0,0 1 0,0-1 0,0 1 0,0 0 1,0 0-1,0 1 0,-1-1 0,0 0 0,1 1 0,-1 0 1,-1-1-1,1 1 0,0 0 0,-1 0 0,0 0 0,0 0 1,0 0-1,0 0 0,-1 4-11,2 94 13,-3 114 2055,7-34-1070,9 48-662,-3-40-317,30-101-30,-37-81 8,0 1 0,1-1-1,1 0 1,-1-1 0,1 0 0,0 0 0,1 0 0,0-1-1,0 0 1,0 0 0,2-1 3,19 22 6,-32-30-848,-2-1 239,2 1-2537,2 0-2361,1-1-3502,0 2-1386</inkml:trace>
  <inkml:trace contextRef="#ctx0" brushRef="#br0" timeOffset="1499.336">270 1216 7924,'-4'9'7021,"-7"-2"-687,-17 0-2356,24-6-3833,0 0 1,0 0-1,0 1 0,-1-1 1,1 1-1,1 0 1,-1 1-1,0-1 0,0 0 1,1 1-1,-1 0 1,1 0-1,0 0 0,0 0 1,0 1-1,-1 2-145,-14 138 1217,26-49-857,-8 110 512,13 34-698,-12-86-158,4-11 16,4 13-32,-8-26 125,-7-38-85,-18 40 326,23-129-361,-1 0 1,0-1 0,1 1-1,-1 0 1,0-1 0,0 0 0,0 1-1,0-1 1,0 0 0,0 0-1,0 0 1,-1 0 0,1-1-1,0 1 1,0-1 0,-1 1-1,1-1 1,-1 0 0,1 0-1,0 0 1,-1 0 0,1 0-1,0 0 1,-1-1 0,1 1-1,0-1 1,0 1 0,-1-1-1,1 0 1,0 0 0,-2-1-6,-12-20-2972,11-4-7285,3 15 4576,0-5-6354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1:20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 9332,'2'-3'7434,"5"-1"-3508,20-5-2180,-19 6-250,-3 2-1219,-1 0 1,1 0 0,0 1 0,0 0 0,0-1 0,0 2-1,0-1 1,0 0 0,-1 1 0,1 0 0,0 0-1,0 0 1,-1 1 0,1 0 0,3 1-278,31 9 235,-32-10-878,11 2 340,-14-5-4806,-9-4-6893,2 2 1739</inkml:trace>
  <inkml:trace contextRef="#ctx0" brushRef="#br0" timeOffset="421.775">107 72 9780,'8'28'9469,"-3"2"-3796,0 63-1898,-3-37-2965,-1-50-2807,2-23-1076,-1-1-1714,0 5-3466,3 4-3128</inkml:trace>
  <inkml:trace contextRef="#ctx0" brushRef="#br0" timeOffset="781.063">294 43 7619,'9'-5'12837,"34"-7"-7124,31 11-2900,-1 14-4020,-68-19-6724,-5-1-727,1 0-2512</inkml:trace>
  <inkml:trace contextRef="#ctx0" brushRef="#br0" timeOffset="1015.39">414 71 11493,'-1'12'6689,"3"9"-1830,-1-1-2062,-1-14-2174,11 133 3210,-6-146-10565,2-15-6188,1 15 2294</inkml:trace>
  <inkml:trace contextRef="#ctx0" brushRef="#br0" timeOffset="2233.85">100 48 6851,'6'19'13501,"-3"16"-8337,1 7-5322,-4-36-4194,-1-11-7079,1 2 1872</inkml:trace>
  <inkml:trace contextRef="#ctx0" brushRef="#br0" timeOffset="2468.17">119 44 9444,'15'2'11422,"6"-6"-6854,7-5-5191,9-5-5281,-27 5-3978,-9 2 873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1:22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69 9124,'2'5'8766,"4"8"-4572,1 2-2006,15 121 3455,-10-40-5480,-19-136-11602,5 22 2962,1 6-1669</inkml:trace>
  <inkml:trace contextRef="#ctx0" brushRef="#br0" timeOffset="374.908">30 72 11685,'15'-49'10219,"-14"48"-10077,0-1 0,0 1 0,0-1 0,0 1 0,0-1-1,1 1 1,-1 0 0,0-1 0,1 1 0,-1 0 0,0 0 0,1 0-1,-1 0 1,1 1 0,0-1 0,-1 0 0,1 0 0,0 1 0,0-1-1,-1 1 1,1 0 0,0-1 0,0 1 0,-1 0 0,1 0 0,0 0-1,0 1 1,0-1 0,-1 0 0,1 0 0,0 1 0,0-1-1,-1 1 1,1 0 0,0 0 0,-1-1 0,1 1 0,-1 0 0,1 0-142,5 3 93,0-1 1,-1 1 0,1 1 0,-1-1 0,0 1-1,0 0 1,0 0 0,-1 1 0,0 0 0,0 0-1,0 0 1,-1 0 0,0 1 0,0 0 0,-1 0-1,0 0 1,0 0 0,0 0 0,0 4-94,-3-9 26,0 0 1,0 0-1,0 1 1,0-1-1,0 0 1,-1 0-1,1 0 1,-1 1-1,1-1 1,-1 0-1,0 0 1,0 0-1,0 0 1,0 0-1,0 0 1,0 0-1,0-1 1,-1 1-1,1 0 1,-1-1-1,1 1 1,-1-1-1,0 1 1,0-1-1,1 0 1,-1 0-1,0 0 1,0 0-1,0 0 1,0 0-1,0 0 1,-1-1-1,1 1 1,0-1-1,0 1 1,-1-1-27,-82 12-1024,56-14-3027,19 0-239,1 0-3280,-1-2-5652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1:19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9204,'4'-12'10236,"0"24"-6248,0 32-3048,-4-37-40,16 234 1866,-16-233-6784,-2-30-9801,3 16 3638</inkml:trace>
  <inkml:trace contextRef="#ctx0" brushRef="#br0" timeOffset="252.081">36 210 9108,'23'0'11083,"12"1"-5692,47-7-8448,-76 4-3646,-4 1 1507,0 1-5414</inkml:trace>
  <inkml:trace contextRef="#ctx0" brushRef="#br0" timeOffset="626.993">188 27 8532,'7'46'10586,"0"2"-5585,4 94-1958,-11-119-3705,0-19-4406,0 0-4988,-1-6-1304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1:30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9572,'14'0'10421,"9"21"-7270,87 104-937,-12 74-1227,-79-166-799,-2 1 0,-1 0 0,-1 1 0,-2 1 0,-2 0 0,-1 1 0,-2 1-188,30 222 1243,-48 79 40,-16-28-178,20-241-924,5-49-147,0-1 0,-1 1 1,-2-1-1,0 0 0,-1 0 1,-1 0-1,-3 6-34,-91 174 256,43-68-18,55-125-231,0 0 1,0 0 0,-1 0-1,1 0 1,-2 0-1,1-1 1,-1 0 0,0 1-1,0-1 1,-1-1 0,1 1-1,-2-1 1,1 0-1,-1 1-7,-62 53 89,60-48 25,0-1-2098,1-8-3974,7-1-480,1 0 633,1 1-6510</inkml:trace>
  <inkml:trace contextRef="#ctx0" brushRef="#br0" timeOffset="456.29">1 2175 7972,'5'4'11852,"-1"10"-6638,0 37-3072,-11 25-1096,7-75-1018,0-1-1,0 1 0,1-1 1,-1 1-1,0 0 1,0-1-1,0 1 0,0 0 1,1-1-1,-1 1 1,0-1-1,1 1 0,-1-1 1,0 1-1,1 0 1,-1-1-1,1 0 0,-1 1 1,0-1-1,1 1 1,-1-1-1,1 1 0,0-1 1,-1 0-1,1 1 0,-1-1 1,1 0-1,-1 0 1,1 0-1,0 1 0,-1-1 1,1 0-1,0 0 1,-1 0-1,1 0 0,0 0 1,-1 0-1,1 0 1,0 0-1,-1 0 0,1 0 1,-1-1-1,1 1 1,0 0-1,-1 0 0,1-1 1,-1 1-1,1 0 1,0 0-1,-1-1 0,1 1 1,-1-1-1,1 1 1,-1-1-1,0 1 0,1-1-27,162-40 1857,-152 38-1853,-17 2-3012,3 2-1112,3 3-6948,0 2-2341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1:36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968 2255 6819,'1'0'258,"-1"0"-1,1 0 1,-1 0 0,1 0-1,0 0 1,-1 0 0,1 0-1,-1 0 1,1 0 0,0 0-1,-1 0 1,1 0 0,-1-1-1,1 1 1,0 0 0,-1 0-1,1-1 1,-1 1-1,1 0 1,-1-1 0,1 1-1,-1 0 1,1-1 0,-1 1-1,0-1 1,1 1 0,-1-1-1,0 1 1,1-1 0,-1 1-1,0-1 1,1 1 0,-1-1-1,0 0 1,0 1-1,0-1 1,0 1 0,1-1-1,-1 0 1,0 1 0,0-1-1,0 1 1,0-1 0,0 0-1,-1 1 1,1-1 0,0 1-1,0-1 1,0 0 0,0 1-1,-1-1 1,1 1 0,0-1-1,-1 1 1,1-1 0,0 1-1,-1-1 1,1 1-1,0-1 1,-1 1 0,1-1-1,-1 1 1,1 0 0,-1-1-1,0 1-257,-40-16 4655,36 16-4605,1 0 0,-1 0 0,1 1 1,0-1-1,-1 1 0,1 0 0,0 0 0,0 0 1,0 1-1,-1 0 0,1 0 0,1 0 0,-1 0 1,0 0-1,0 1 0,1-1 0,0 1 0,-1 0 0,1 0 1,0 1-1,0-1 0,1 1 0,-1-1 0,1 1 1,0 0-1,0 0 0,0 0 0,0 0 0,1 0 1,-1 0-1,1 0 0,0 1 0,1-1 0,-1 0 0,1 1 1,0-1-1,0 1 0,0-1 0,0 0 0,1 1 1,0-1-1,0 0 0,0 1 0,0-1 0,1 0 0,-1 0 1,1 0-1,0 0 0,1 0 0,-1 0 0,0-1 1,1 1-1,2 1-50,2 0 6,-1 0 0,2 0 1,-1-1-1,0 0 0,1 0 0,0-1 1,0 0-1,0 0 0,0-1 1,0 0-1,0 0 0,1-1 0,-1 0 1,1-1-1,-1 0 0,1 0 1,0-1-7,-7 1 4,0 0 0,-1 0 0,1 0 1,0 0-1,-1 0 0,1-1 1,0 1-1,-1-1 0,1 1 1,-1-1-1,1 1 0,-1-1 1,1 0-1,-1 0 0,1 0 0,-1 0 1,0 0-1,1 0 0,-1 0 1,0 0-1,0-1 0,0 1 1,0 0-1,0-1 0,0 1 0,0-1 1,-1 1-1,1-1 0,0 0-4,-1-21-5063,2 19-7633,-2 3-641</inkml:trace>
  <inkml:trace contextRef="#ctx0" brushRef="#br0" timeOffset="-1032.61">564 2204 9268,'-2'-3'11726,"-6"11"-7100,-58 160-1038,64-126-4223,21-63-8558,-8-28 2926,-5 19-419,-3 14 275</inkml:trace>
  <inkml:trace contextRef="#ctx0" brushRef="#br0" timeOffset="-735.803">549 2206 8020,'26'-12'13579,"-5"39"-9350,69 178-1257,-88-201-2679,7 7-2198,-12-22-4297,0 5 3254,2 4 155,-1-1-3688,1 2-2267</inkml:trace>
  <inkml:trace contextRef="#ctx0" brushRef="#br0" timeOffset="-407.759">548 2365 10533,'-10'0'7819,"19"-1"-1499,13 0-3993,-2-1-1930,14-3-572,-14-4-3774,-1 4-7379,-5 3-600</inkml:trace>
  <inkml:trace contextRef="#ctx0" brushRef="#br0" timeOffset="-1829.693">75 2203 9909,'2'13'10300,"2"1"-6842,2 15-1415,-2 136 1356,-13-194-12604,4-2-1119,6 13 760</inkml:trace>
  <inkml:trace contextRef="#ctx0" brushRef="#br0" timeOffset="-1313.793">68 2203 8324,'2'-12'9815,"10"19"-5684,10 19-1309,-14-12-1809,32 45 736,-39-58-1744,1 0 0,-1 1 0,0-1 0,1 0 0,0 0 1,-1-1-1,1 1 0,-1 0 0,1 0 0,0-1 0,0 1 1,-1-1-1,1 1 0,0-1 0,0 0 0,0 0 0,0 0 1,-1 0-1,1 0 0,0 0 0,0 0 0,0-1 0,-1 1 1,1-1-1,0 1 0,0-1 0,-1 0 0,1 0 0,0 1 1,-1-1-1,1 0 0,-1-1 0,1 1 0,-1 0 0,0 0 1,1-1-6,25-54 123,3-3-132,-28 59 13,0 0 0,0 1 0,-1-1 0,1 0 0,0 1-1,-1 0 1,1-1 0,-1 1 0,1 0 0,-1 0 0,1 0 0,-1 0 0,0 0-1,1 0 1,-1 0 0,0 1 0,0-1 0,0 0 0,0 1 0,0-1-1,0 1 1,0-1 0,0 1 0,0 0 0,-1-1 0,1 1 0,-1 0 0,1-1-1,-1 1 1,0 0 0,0-1 0,0 1 0,0 1-4,2 2 72,38 158 809,-36-145-1684,-1-16-2575,-1-12-3372,0 5-309,3 0-4170</inkml:trace>
  <inkml:trace contextRef="#ctx0" brushRef="#br0" timeOffset="-11996.869">1 15 9909,'0'0'2750,"2"-1"3459,12-1-3955,57 4 1582,90-8-805,-143-1-3418,-20 6-7419,0 2 4047,1 0-2444,-1 2-3615</inkml:trace>
  <inkml:trace contextRef="#ctx0" brushRef="#br0" timeOffset="-11637.53">171 41 9764,'-4'3'6917,"2"6"-3361,1 18-238,9 67 916,1 24-3074,-9-106-3138,4-18-6946,1-4 906,-1 0-1995</inkml:trace>
  <inkml:trace contextRef="#ctx0" brushRef="#br0" timeOffset="-11200.178">443 96 7764,'8'-20'10389,"-25"-5"-3346,14 24-6926,0 0 1,0 0 0,0 1 0,0-1 0,0 1 0,0 0 0,0 0 0,-1 0 0,1 0 0,0 1 0,0-1 0,0 1 0,0 0 0,0 0 0,0 0 0,0 0 0,0 1 0,1-1 0,-1 1 0,0 0 0,1-1 0,-1 1-1,1 0 1,-1 1 0,1-1 0,0 0 0,0 1 0,0-1 0,0 1 0,1-1 0,-1 1 0,1 0 0,-1 2-118,-2 0 28,0-1 0,1 1 0,0 0 1,0 0-1,0 0 0,0 0 0,1 1 0,0-1 1,0 1-1,1-1 0,-1 1 0,1-1 0,0 1 0,1 0 1,0 0-1,0 0 0,0-1 0,0 1 0,1 0 0,0 0 1,0-1-1,0 1 0,1 0 0,0-1 0,0 1 0,1-1 1,-1 0-1,1 0 0,0 0 0,1 0 0,-1 0 0,1-1 1,0 0-1,3 4-28,0-5-44,1 0 0,0-1 0,0 0 1,0 0-1,0 0 0,0-1 0,0 0 0,0-1 0,0 0 1,0 0-1,0 0 0,0-1 0,0-1 0,0 1 1,0-1-1,0-1 0,0 1 0,-1-1 0,5-3 44,-2-18-9518,-8 16 3120,3-4-6883</inkml:trace>
  <inkml:trace contextRef="#ctx0" brushRef="#br0" timeOffset="-10934.615">560 80 10437,'5'3'8372,"-1"4"-4241,3 21-2833,-7-23-196,25 168 2398,-30-180-9162,-1-24-7378,6 15 2918</inkml:trace>
  <inkml:trace contextRef="#ctx0" brushRef="#br0" timeOffset="-10669.054">573 58 10837,'20'-34'9906,"-19"33"-9757,1 0 1,0 0 0,0 0-1,0 1 1,0-1-1,0 0 1,0 1 0,0-1-1,0 1 1,0 0-1,0 0 1,0 0 0,0 0-1,0 0 1,0 0-1,0 0 1,0 1 0,0-1-1,0 1 1,0-1-1,0 1 1,0 0 0,0 0-1,0 0 1,0 0-1,-1 0 1,1 0-150,85 64 2324,-86-64-2278,0 0 0,-1 1 0,1-1-1,0 0 1,-1 1 0,1-1 0,-1 1 0,0-1 0,0 1 0,1-1 0,-1 0 0,0 1 0,0-1 0,0 1 0,-1-1 0,1 1-1,0-1 1,-1 1 0,1-1 0,0 1 0,-1-1 0,0 0 0,1 1 0,-1-1 0,0 0 0,0 1 0,1-1 0,-1 0 0,0 0-1,0 0 1,0 0 0,-1 0 0,1 0 0,0 0 0,0 0 0,0 0 0,-1-1 0,0 1-46,-55 29 891,52-28-862,-32 10-75,23-12-3531,16-9-10395,3 0 1812</inkml:trace>
  <inkml:trace contextRef="#ctx0" brushRef="#br0" timeOffset="-3854.912">103 1093 10181,'2'-6'10856,"2"16"-7466,4 18-1968,4 75 1475,-8-21-2800,-3-81-3471,1-1-6117,0-2 4497,1 0-5974</inkml:trace>
  <inkml:trace contextRef="#ctx0" brushRef="#br0" timeOffset="-3589.286">261 1117 9140,'15'21'9632,"-6"5"-4249,-1 65-2427,-6-55-1686,-4-16-1614,-6-33-7524,5 2-2296,3 5 175</inkml:trace>
  <inkml:trace contextRef="#ctx0" brushRef="#br0" timeOffset="-3198.815">262 1075 8148,'0'-1'464,"0"-1"0,0 0 0,1 0 0,-1 1 0,0-1 0,1 0 0,-1 1 0,1-1 0,-1 0 0,1 1 0,0-1 0,-1 0 0,1 1 0,0-1 0,0 1 0,0 0 0,1-1 0,-1 1 0,0 0 0,0 0 0,1 0 0,-1 0 0,0 0 0,1 0 1,-1 0-1,1 0 0,0 0 0,0 0-464,2 0 337,0 0 0,0 0 1,0 1-1,0-1 1,0 1-1,1 0 0,-1 0 1,0 0-1,0 0 1,0 1-1,0 0 0,1 0 1,-1 0-1,0 0 1,0 0-1,-1 1 0,3 1-337,8 4 220,-9-5-197,-1 0 0,1 0 0,0 0-1,-1 0 1,1 1 0,-1 0 0,1 0 0,-1 0 0,0 0 0,-1 1 0,1-1 0,-1 1 0,1 0 0,-1 0-1,0 1 1,0-1 0,-1 0 0,0 1 0,1 0 0,-1 0 0,-1-1 0,1 1 0,-1 0 0,0 0 0,0 2-23,-2-3 56,0 0 1,-1-1-1,1 1 1,-1-1 0,0 1-1,0-1 1,0 0-1,0 0 1,-1 0 0,0 0-1,1 0 1,-1 0-1,0-1 1,0 1 0,0-1-1,-1 0 1,1 0-1,0 0 1,-1 0 0,0-1-1,1 1 1,-1-1-1,0 0 1,0 0 0,1-1-1,-1 1 1,0-1-1,0 1 1,0-1-1,-3-1-56,-19 7 146,-13-2-1765,49-4-14845,-4 0 5051</inkml:trace>
  <inkml:trace contextRef="#ctx0" brushRef="#br0" timeOffset="-2855.138">270 1097 7892,'7'4'10717,"-4"8"-5433,-6 35-5697,2-37 290,-1 3-2671,0-1-5801,1-2-3357</inkml:trace>
  <inkml:trace contextRef="#ctx0" brushRef="#br0" timeOffset="7192.588">856 259 9364,'15'12'8130,"3"-1"-5345,30 27-1745,-42-32-818,0 1 1,0 0-1,0 1 0,-1-1 0,-1 1 1,1 0-1,-1 1 0,0-1 0,-1 1 0,2 7-222,36 97 1268,-30-14-343,-17 85 457,-20-102-555,23-74-768,-1 0 1,1-1-1,-2 1 0,1-1 0,-1 0 0,0 0 0,0 0 0,-1-1 0,0 0 0,0 0 0,0 0 0,-1-1 0,0 0 0,-2 1-59,6-3 38,-105 54 1128,67-32-1919,41-31-370,1-12-5321,3 6-3706,1 3-1338</inkml:trace>
  <inkml:trace contextRef="#ctx0" brushRef="#br0" timeOffset="7879.927">753 927 7251,'4'-3'7511,"4"14"-4187,-9 40 2580,-2-17-5181,1-3-390,8 50 710,-4-79-1000,1 0 1,0-1-1,-1 1 0,1-1 0,0 1 0,0-1 0,0 0 0,0-1 0,0 1 1,0 0-1,0-1 0,0 1 0,0-1 0,0 0 0,0 0 0,0 0 1,0-1-1,0 1 0,0-1 0,1 0-43,20 0 247,58 4 295,-69 8-4532,-7-4-8473,-4-6 1191</inkml:trace>
  <inkml:trace contextRef="#ctx0" brushRef="#br0" timeOffset="8839.799">1030 1354 6819,'5'-2'8680,"29"4"-339,10 34-6168,27 33-1619,-26 52 425,-17-65-670,7 38-68,-26-68-124,-2 0 0,0 0 0,-2 1 0,-1 0 0,0-1 0,-3 2 0,0 9-117,-1-30 36,1-1-21,-1 1-1,0 0 1,0-1-1,0 1 0,-1-1 1,0 1-1,0 0 0,-1-1 1,0 0-1,0 1 1,-1-1-1,1 0 0,-1 0 1,0 0-1,-1-1 0,0 1-14,-50 101 502,24-42-443,27-68-2094,6-5-5962,-2 4 767,1-1-5234</inkml:trace>
  <inkml:trace contextRef="#ctx0" brushRef="#br0" timeOffset="9214.714">1180 2125 7331,'0'-2'8382,"3"-1"-3040,21 78-932,-22-63-4010,11 104 769,-12-115-1149,-1 0 0,0 0 1,1 0-1,-1 0 0,1 0 0,-1 0 1,1 0-1,0-1 0,-1 1 1,1 0-1,0 0 0,0 0 0,0-1 1,-1 1-1,1-1 0,0 1 1,0 0-1,0-1 0,0 1 0,0-1 1,0 0-1,0 1 0,0-1 0,0 0 1,0 0-1,0 0 0,0 1 1,0-1-1,0 0 0,0 0 0,0-1 1,1 1-1,-1 0 0,0 0 1,0 0-1,0-1 0,0 1 0,0-1 1,0 1-1,0 0 0,0-1 1,-1 0-1,1 1 0,0-1 0,0 0 1,0 1-1,-1-1 0,1 0 1,0 0-21,13-4 132,42-3 391,-48 8-487,0 0 0,0-1 1,0 0-1,0 0 1,-1-1-1,1 0 0,0-1 1,-1 1-1,0-2 0,1 1 1,2-3-37,5-34-673,-16 31-4385,-2 1-4939,0 1-3342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2:22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7331,'5'0'7221,"19"1"-4872,76 3 4393,220 13-4408,83 7-1549,-141-9-209,-77-4-480,-119-13-12,0 3 0,0 2 0,0 4 0,38 9-84,-51-9 35,0-3 0,0-1 0,48-6-35,-63 2-36,259 12 140,-227-6-96,0-3 0,0-2 0,22-6-8,215-19 107,-162 29 104,200-4-107,-88-9 40,-77 10 5,229-37 113,-69 26-27,-284 10-241,-68 7-6176,-1-1-4257,2-3-2097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2:23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8436,'13'-5'6687,"14"7"-5675,-15-1-126,310 26 7241,105-16-6036,-196 15-1696,122-8 144,-189-17-195,0 4 302,-148-8-2643,-24 6-3383,-3 9-4046,7-5-2918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2:24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 6275,'3'6'11888,"56"-4"-7302,123-28-1126,-115 20-3070,-24 1-202,0 2 0,1 2 0,-1 1 0,33 6-188,5 5 134,189-9 140,120-5 140,-207 8-331,-67-8 79,139-4-76,-85 9-73,56 11 139,-79-17-13,44-2-136,-130-2-620,-61 8 253,0-1-1,0 1 0,0-1 0,0 0 1,-1 1-1,1-1 0,0 0 1,0 1-1,0-1 0,-1 1 0,1-1 1,0 1-1,-1-1 0,1 1 1,0-1-1,-1 1 0,1-1 0,-1 1 1,1-1-1,-1 1 0,1 0 1,-1-1-1,1 1 0,-1 0 0,1-1 1,-1 1-1,0 0 0,1 0 1,-1-1-1,1 1 0,-1 0 0,0 0 1,1 0-1,-1 0 0,0 0 1,1 0-1,-1 0 0,0 0 0,1 0 1,-1 0-1,1 0 0,-1 0 1,0 1-1,1-1 365,-17-3-12131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3:03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16941 987 9684,'-1'-21'11384,"9"0"-5217,12-8-3525,42-13-2708,-58 41 68,0 1 0,1-1 0,-1 1 0,0 0 0,0 0 0,0 0 1,0 0-1,0 1 0,1 0 0,-1-1 0,0 2 0,0-1 0,-1 0 0,1 1 0,0 0 0,0 0 0,-1 0 0,1 0 0,-1 1 1,1-1-1,-1 1 0,0 0 0,0 0 0,-1 0 0,1 0 0,1 2-2,2 0 2,78 69-55,-69-61-360,-21-20-378,3 4 823,-2-1-1,1 1 0,0 1 0,-1-1 0,1 0 0,-1 1 0,0 0 0,1 0 0,-1 1 0,0-1 1,0 1-1,0 0 0,-1 0 0,1 1 0,0 0 0,0 0 0,0 0 0,0 0 0,-1 1 1,1 0-1,0 0 0,0 0 0,0 0 0,0 1 0,1 0 0,-1 0 0,0 0 0,1 1 0,-1 0 1,1 0-1,0 0 0,0 0 0,0 0 0,0 1 0,1 0 0,-1 0 0,1 0 0,0 0 1,0 0-1,1 1 0,-1-1 0,1 1 0,0 0 0,0 0-31,1-3 28,1 0-1,-1 0 1,1 0 0,-1 0-1,1 0 1,0 1 0,0-1-1,0 0 1,0 0 0,0 0-1,0 0 1,1 0 0,-1 0-1,1 0 1,-1 0 0,1 0-1,0 0 1,0-1-1,0 1 1,0 0 0,0 0-1,0 0 1,0-1 0,1 1-1,-1-1 1,0 1 0,1-1-1,0 0 1,-1 1 0,1-1-1,0 0 1,-1 0 0,1 0-1,0 0 1,0-1 0,0 1-1,0 0 1,0-1 0,0 1-1,0-1 1,0 0 0,0 1-1,0-1 1,0 0-1,0-1 1,0 1 0,0 0-1,0 0 1,0-1 0,0 1-1,0-1 1,0 0 0,0 0-1,0 1 1,0-1 0,0 0-1,-1-1 1,1 1 0,0 0-1,-1 0 1,1-1 0,-1 1-1,2-2-27,59-63-1066,-47 40-2131,-2-4-3580,-8 18-1154,1-1-4803</inkml:trace>
  <inkml:trace contextRef="#ctx0" brushRef="#br0" timeOffset="454.323">17324 693 10021,'-26'-5'11439,"1"20"-6102,23-13-5236,0-1 0,0 1 0,0 0 0,1 0 1,-1 0-1,0 1 0,1-1 0,0 0 0,-1 1 0,1-1 0,0 1 0,0-1 0,0 1 1,1-1-1,-1 1 0,1 0 0,-1-1 0,1 1 0,0 0 0,0-1 0,0 1 0,0 0 0,1 0 1,-1-1-1,1 1 0,-1-1 0,1 1 0,0 0 0,0-1 0,0 1 0,0-1 0,1 1-101,87 6 270,-87-9-243,1 0 0,-1 0 1,0 0-1,1 0 0,-1 0 0,0 0 1,0 1-1,1-1 0,-1 1 0,0-1 1,0 1-1,1 0 0,-1 0 0,0 0 1,0 0-1,0 1 0,0-1 0,0 0 1,-1 1-1,1-1 0,0 1 0,-1 0 1,1-1-1,-1 1 0,1 0 1,-1 0-1,0 0 0,0 0 0,0 0 1,0 1-1,0-1 0,0 0 0,-1 0 1,1 1-1,-1-1 0,1 0 0,-1 0 1,0 1-1,0-1 0,0 0 0,0 1 1,-1-1-1,1 0 0,-1 1 0,1-1 1,-1 0-1,0 0 0,0 1 0,0-1 1,0 0-1,0 1-27,-1 0-85,0-1-1,0 1 1,0 0 0,0-1 0,0 0-1,0 1 1,0-1 0,-1 0 0,1 0-1,-1-1 1,0 1 0,1 0 0,-1-1-1,0 1 1,0-1 0,0 0 0,0 0-1,0 0 1,-3 0 85,-16-1-5589,0-6-6264,11 1-761</inkml:trace>
  <inkml:trace contextRef="#ctx0" brushRef="#br0" timeOffset="1297.878">17688 406 9396,'-10'-8'9911,"8"12"-4274,12 20-2757,-8-20-3030,0 1 174,-1 0-1,1 0 1,0 0-1,1-1 1,-1 1-1,1-1 1,-1 0-1,1 0 1,1 1-1,-1-2 1,0 1 0,1 0-1,0-1 1,0 0-1,0 0 1,0 0-1,1 0 1,-1-1-1,1 1 1,-1-1-1,1 0 1,0-1 0,0 1-1,0-1 1,0 0-1,0 0 1,0 0-1,0-1 1,0 0-1,0 0 1,0 0-1,0-1 1,0 0 0,0 1-1,0-2 1,0 1-1,0-1 1,0 1-1,0-2 1,-1 1-1,1 0 1,-1-1-1,0 0 1,1 0 0,-1 0-1,1-2-23,-1 0-17,-1-1 0,0 0-1,0 0 1,-1 0 0,0 0 0,0 0-1,0 0 1,-1 0 0,0-1 0,0 1-1,-1-1 1,1 1 0,-1 0 0,-1-1-1,1 1 1,-1-1 0,0 1 0,-1 0-1,1-1 1,-1 1 0,-1 0 0,1 0-1,-1 1 1,0-1 0,0 0 0,-1 1-1,0 0 1,0 0 0,0 0 0,-1-1 17,-2 8 441,18 17 17,122 149 1567,-104-134-1796,-23-30-177,-1 0 1,0 1 0,0 0-1,0 0 1,-1 0 0,0 1-1,0 0 1,0 0 0,-1 0-1,1 0 1,-2 0 0,1 0-1,-1 1 1,0 0 0,0-1 0,0 1-1,-1 0 1,0 0 0,-1 0-1,0 0 1,0 0 0,0 0-1,-1 2-52,0-7-27,-1 0-1,0-1 1,1 1 0,-1 0-1,0-1 1,0 1-1,0-1 1,0 0-1,0 1 1,-1-1-1,1 0 1,0-1 0,0 1-1,-1 0 1,1-1-1,0 1 1,-1-1-1,1 1 1,-1-1-1,1 0 1,0 0 0,-1 0-1,1-1 1,-1 1-1,1-1 1,0 1-1,-1-1 1,1 0-1,0 1 1,-1-1 0,1 0-1,0-1 1,0 1-1,0 0 1,0-1-1,0 1 1,0-1 0,1 1-1,-1-1 1,0 0-1,1 0 1,-2-1 27,-5-24-6105,9 8-6071,1 7-979</inkml:trace>
  <inkml:trace contextRef="#ctx0" brushRef="#br0" timeOffset="1782.136">17994 199 8244,'0'12'9633,"-1"0"-3475,0 13-1419,17 36-4817,-14-58 86,0 0 0,1 0 0,-1 0 0,1 0 0,-1-1-1,1 1 1,0-1 0,0 1 0,0-1 0,1 0 0,-1 0 0,0-1 0,1 1 0,-1-1 0,1 1 0,-1-1 0,1 0 0,0 0 0,-1-1 0,1 1 0,0-1 0,0 0 0,0 0 0,-1 0-1,1 0 1,0-1 0,0 0 0,-1 0 0,1 0 0,0 0 0,-1 0 0,1-1 0,-1 1 0,0-1 0,1 0 0,-1 0 0,0 0 0,0 0 0,0-1 0,0 1 0,-1-1 0,1 0-1,-1 0 1,1 0 0,-1 0 0,0 0 0,0-2-8,-1 2-17,1 0-1,-1 0 0,0 0 0,-1 0 1,1 0-1,-1 0 0,1 0 1,-1-1-1,0 1 0,0 0 1,0 0-1,-1 0 0,1 0 0,-1-1 1,0 1-1,0 0 0,0 0 1,0 0-1,0 0 0,0 0 1,-1 1-1,0-1 0,1 0 0,-1 1 1,0-1-1,0 1 0,-1 0 1,1-1-1,0 1 0,-1 0 0,-1-1 18,-1-1 21,0 0 0,0 1 0,0-1 0,-1 1-1,1 0 1,-1 0 0,0 1 0,1 0-1,-1 0 1,0 0 0,-1 0 0,1 1-1,0 0 1,0 1 0,-6-1-21,-6 6-999,25-7-8607,2-2 2525,2-1-4049</inkml:trace>
  <inkml:trace contextRef="#ctx0" brushRef="#br0" timeOffset="2110.188">18179 105 12134,'5'6'10513,"2"3"-5291,34 35-3560,-37-41-1642,-1 0 0,1-1 1,0 1-1,0-1 0,0 0 0,1 0 0,-1-1 1,0 1-1,1-1 0,-1 0 0,1 0 1,-1 0-1,1-1 0,-1 0 0,1 0 0,0 0 1,-1 0-1,1-1 0,-1 1 0,1-1 1,-1 0-1,1-1 0,-1 1 0,0-1 0,0 0 1,1 0-1,-1 0 0,-1 0 0,1-1 1,0 0-1,3-2-20,-6 2 8,1 1 0,-1-1 0,0 1 0,0-1 0,0 0 1,0 1-1,0-1 0,-1 0 0,1 0 0,-1 1 0,1-1 0,-1 0 1,0 0-1,-1 0 0,1 0 0,0 1 0,-1-1 0,1 0 0,-1 0 0,0 1 1,0-1-1,0 0 0,0 1 0,0-1 0,-1 1 0,1-1 0,-1 1 1,0-1-10,-54-61 413,53 62-392,-19-14-251,16 16-5055,10 6-7267,0-1-178</inkml:trace>
  <inkml:trace contextRef="#ctx0" brushRef="#br0" timeOffset="-29159.978">13 1359 6835,'-12'-6'11165,"34"-7"-5741,-22 13-5392,108-1 3687,207 26-1825,-62-30-1872,1-1 586,23-2-224,18 8 171,-77-9-422,-22 13-13,54 3 49,-67 13-134,139 4 47,-52-19-111,-44 20 114,199-23-136,-127 15 22,7-21 93,8 12-67,22-7-2,342-3 21,-243 9-8,486-7 16,-527-4-37,101-7 18,-127 10 11,93 1 13,-29 4-53,88 7 19,-75-16-11,87 10 16,67-8-35,-242 5 81,101-14-60,-59 21 17,-118-14-24,32 14 21,171-8-11,119 1 24,-364 8 17,-147-3-46,0-4 0,1-4 0,58-10 16,213 5 53,-65-5-82,-294 11-111,37 4-19,-31 14-2803,-18-9 1296,-14-2-5469,12-5 2525,-11 5-9938</inkml:trace>
  <inkml:trace contextRef="#ctx0" brushRef="#br0" timeOffset="-22606.358">13108 1664 9716,'16'8'9625,"12"37"-5777,0 105 312,13-8-3531,-40-141-627,10 31 60,1 0 1,1-1-1,2-1 1,2 0-1,0-1 1,2 0-1,1-2 1,13 13-63,46 51 283,46 39-41,-99-111-232,-9-5 43,1-1-1,0-1 0,1 0 0,1-1 0,0-1 0,20 7-52,241 61 318,-176-43-298,-82-25 69,1-1-1,0-2 1,1 0-1,0-1 1,0-2-1,0 0 1,24-1-89,179-22 611,-92 19-43,-136-1-596,0 1 0,0-1-1,1 0 1,-1 1 0,0-1 0,0 1-1,0-1 1,0 1 0,0-1 0,0 0-1,0 1 1,0-1 0,0 1 0,0-1-1,0 1 1,-1-1 0,1 1 0,0-1-1,0 0 1,0 1 0,-1-1 0,1 1-1,0-1 1,-1 1 0,1 0-1,0-1 1,-1 1 0,1-1 0,-1 1-1,1 0 1,-1-1 0,1 1 0,-1 0-1,1-1 1,-1 1 0,1 0 0,-1 0-1,1-1 1,-1 1 0,1 0 0,-1 0-1,1 0 1,-1 0 0,0 0 0,1 0-1,-1 0 1,1 0 0,-1 0 0,1 0-1,-1 0 1,0 0 0,1 0 0,-1 1-1,1-1 1,-1 0 0,1 0 0,-1 1-1,1-1 1,-1 0 0,1 1 0,-1-1 28,-13-2-1676,-8-3-4026,9 0-3595,7-1-3754</inkml:trace>
  <inkml:trace contextRef="#ctx0" brushRef="#br0" timeOffset="-22017.281">14572 2594 9909,'7'2'10837,"19"16"-6945,108 83-1267,-98-74-2542,-24-21-48,-12-6-17,1 0 1,0 0-1,-1 0 0,1 0 1,-1 0-1,1 0 0,-1 0 1,1 0-1,-1 0 0,1 0 1,0 0-1,-1 0 0,1 0 1,-1 1-1,1-1 0,-1 0 1,1 0-1,-1 0 1,1 1-1,-1-1 0,1 0 1,-1 1-1,0-1 0,1 1 1,-1-1-1,0 0 0,1 1 1,-1-1-1,0 1 0,1-1 1,-1 1-1,0-1 0,0 1 1,1-1-1,-1 1 0,0-1 1,0 1-1,0-1 0,0 1 1,0 0-1,0-1 1,0 1-1,0-1 0,0 1 1,0-1-1,0 1 0,0-1 1,0 1-1,0-1 0,0 1 1,-1 0-1,1-1 0,0 1 1,0-1-1,-1 0 0,1 1 1,0-1-1,-1 1-18,-55 77 2161,-39 47-894,61-72-824,33-70-4587,3 3-2258,3 7-1876,2-2-5198</inkml:trace>
  <inkml:trace contextRef="#ctx0" brushRef="#br0" timeOffset="-3327.343">15037 2313 9684,'0'-3'11173,"3"-4"-5401,20-39-4121,-21 42-1644,1 1 0,-1 0 0,1 0 1,-1 0-1,1 0 0,0 0 0,0 1 1,1-1-1,-1 1 0,0 0 1,1 0-1,-1 0 0,1 1 0,0-1 1,-1 1-1,1 0 0,0-1 0,0 2 1,0-1-1,0 0 0,0 1 0,0 0 1,0 0-1,0 0 0,0 1 1,0-1-1,0 1 0,0 0 0,0 0 1,-1 0-1,1 0 0,0 1 0,1 0-7,9 5-3,0 0-1,0 0 0,-1 1 1,0 1-1,-1 0 1,0 1-1,0 0 0,1 3 4,18 39 16,-75-98-9889,1 37 8257,-24 27 5473,22 66 1590,44-82-5390,0-1-1,0 1 0,0 0 0,0 0 0,0 0 0,0 0 1,1 0-1,-1 0 0,1 0 0,-1 0 0,1 0 1,0 0-1,0 0 0,0 0 0,0 0 0,0 0 0,0 0 1,0 0-1,1 0 0,-1 0 0,1 0 0,0 0 1,-1 0-1,1 0 0,0 0 0,0-1 0,0 1 0,0 0 1,1 0-1,-1-1 0,0 1 0,1-1 0,-1 1 0,1-1 1,-1 0-1,1 0 0,0 1 0,-1-1 0,1 0 1,0 0-1,0-1 0,0 1 0,0 0 0,0-1 0,0 1 1,0-1-1,0 1 0,0-1 0,0 0 0,0 0 1,0 0-1,2-1-56,74-40 533,-44 8-1573,-20 5-4736,-4 6-4253,-3 7-2886</inkml:trace>
  <inkml:trace contextRef="#ctx0" brushRef="#br0" timeOffset="-2952.431">15433 2065 9364,'-32'-29'12875,"31"29"-12703,-1 0 0,1 0 0,-1-1 0,1 1 0,-1 0 0,1 0 0,-1 1 0,1-1 0,0 0 0,-1 0 0,1 1 0,-1-1 0,1 1 0,0-1 0,-1 1-1,1 0 1,0-1 0,-1 1 0,1 0 0,0 0 0,0 0 0,0 0 0,0 0 0,0 0 0,0 0 0,0 0 0,0 1 0,0-1 0,1 0-172,-2 1 105,-2 2 20,1 1 0,-1 0-1,1 0 1,0 0 0,0 0 0,0 0 0,0 1 0,1-1 0,0 1 0,1 0 0,-1-1-1,1 1 1,0 0 0,0 0 0,1 0 0,0 0 0,0 0 0,0 4-125,2-9 3,-1 1 1,1-1 0,0 0-1,-1 0 1,1 0-1,0 0 1,0 0-1,0 0 1,0 0 0,0-1-1,0 1 1,0-1-1,0 0 1,0 1 0,0-1-1,0 0 1,0 0-1,0 0 1,0 0-1,0-1 1,0 1 0,0 0-1,0-1 1,0 0-1,0 1 1,0-1-1,0 0 1,0 0 0,-1 0-1,1 0 1,0 0-1,0-1-3,13-3-15,-10 3 24,-1 0 0,0 1 0,1-1 1,-1 1-1,1 0 0,0 0 1,-1 1-1,1 0 0,0 0 0,0 0 1,-1 0-1,1 0 0,0 1 1,-1 0-1,1 0 0,-1 0 0,1 1 1,-1 0-1,1 0 0,-1 0 1,0 0-1,0 0 0,0 1 1,0 0-1,-1 0 0,1 0 0,2 2-9,-7 0 33,1 0-1,-1 0 0,0-1 1,0 1-1,-1-1 0,1 1 0,-1-1 1,0 1-1,0-1 0,0 0 1,-1 0-1,0 0 0,1 0 1,-1 0-1,-1-1 0,1 1 0,0-1 1,-1 0-1,0 0 0,0 0 1,0 0-1,0-1 0,0 0 1,0 0-1,-1 0 0,1 0 0,-1-1 1,-4 2-33,-21-1-2349,25-4-2235,2-2-4341,2-1-6034</inkml:trace>
  <inkml:trace contextRef="#ctx0" brushRef="#br0" timeOffset="-2265.052">15759 1649 9060,'2'3'8397,"2"2"-3813,26 25-1392,3 3-2232,-2 0-1,-1 2 1,-2 1 0,24 40-960,-23-27-85,-36-70-10539,7 13 3517,0-2-4133</inkml:trace>
  <inkml:trace contextRef="#ctx0" brushRef="#br0" timeOffset="-1921.422">16057 1696 8244,'-19'-2'11206,"2"11"-5889,-2 40-2231,21-45-3079,-1 1 0,1-1 0,0 0-1,0 0 1,0 0 0,1 0 0,-1-1 0,1 1 0,0 0 0,0-1 0,0 0 0,0 0 0,1 0 0,-1 0 0,1 0 0,0-1-1,0 0 1,0 0 0,0 0 0,0 0 0,0 0 0,0-1 0,1 0 0,-1 0 0,1 0 0,-1 0 0,1-1 0,-1 0 0,1 0 0,-1 0-1,1 0 1,-1-1 0,1 0 0,-1 0 0,0 0 0,1 0 0,-1-1 0,0 1 0,0-1 0,0 0 0,0 0 0,0-1 0,0 1-1,-1-1 1,1 0 0,-1 0 0,0 0 0,0-1 0,0 1 0,0-1 0,0 1 0,1-4-7,-2 4-21,0 1 0,0-1 0,0 0 0,0 0 0,-1 0 0,0-1 1,1 1-1,-1 0 0,0-1 0,0 1 0,-1 0 0,1-1 0,-1 1 0,1-1 0,-1 1 0,0-1 0,-1 1 1,1-1-1,-1 1 0,1-1 0,-1 1 0,0 0 0,0-1 0,0 1 0,-1 0 0,1 0 0,-1 0 0,0 0 1,0 0-1,0 0 0,0 0 0,0 1 0,-1-1 0,1 1 0,-1-1 0,0 1 0,0 0 0,1 0 0,-1 0 1,0 1-1,-1-1 0,1 1 0,-1-1 21,0 0 28,-1-1 0,1 1 0,-1 0 0,0 0-1,0 0 1,0 1 0,0 0 0,0 0 0,0 0 0,0 0 0,-1 1 0,1 0 0,0 0 0,0 1 0,-3 0-28,-5 17-426,14-12-4211,6-4-6630,-2-3-120</inkml:trace>
  <inkml:trace contextRef="#ctx0" brushRef="#br0" timeOffset="-1390.282">16192 1557 11669,'33'9'12093,"13"25"-9812,-14-9-1800,4 15-307,-86-105-140,48 63-61,0 0 1,1 0-1,-1 0 0,0 0 0,0 0 0,1-1 0,0 1 1,-1 0-1,1-1 0,0 1 0,0-1 0,0 1 0,0-1 1,1 0-1,-1 1 0,1-1 0,-1 0 0,1 1 0,0-1 1,0 0-1,0 0 0,1 1 0,-1-1 0,1 0 0,-1 1 1,1-1-1,0 0 0,0 1 0,0-1 0,0 1 0,1 0 1,-1-1-1,1 1 0,-1 0 0,1 0 0,0 0 0,0 0 1,0 0-1,0 0 0,0 0 0,0 1 0,0-1 0,1 1 0,-1-1 1,0 1-1,1 0 0,-1 0 0,1 0 0,0 1 0,-1-1 1,2 0 26,62 36 597,-41-17-389,38 27-1093,-48-53-9889,-11 3 5201,0-1-3348</inkml:trace>
  <inkml:trace contextRef="#ctx0" brushRef="#br0" timeOffset="-827.928">16591 1308 10197,'-36'-16'10922,"7"35"-5943,3 57-2266,25-73-2705,1-1 0,0 0 1,0 1-1,0-1 0,0 0 1,0 1-1,0-1 1,1 0-1,-1 1 0,1-1 1,0 0-1,0 1 1,-1-1-1,1 0 0,1 0 1,-1 0-1,0 0 0,0 0 1,1 0-1,-1 0 1,1-1-1,0 1 0,0 0 1,-1-1-1,1 1 1,0-1-1,0 0 0,0 0 1,0 0-1,1 0 0,-1 0 1,0 0-1,0 0 1,1-1-1,-1 1 0,0-1 1,1 0-1,-1 1 1,0-1-1,1 0 0,-1 0 1,0-1-1,1 1 0,-1 0 1,1-1-1,-1 0 1,0 1-1,0-1 0,1 0-8,0 0-77,1 0 0,-1 0 0,0 0 0,0-1 0,0 1 0,0-1 0,0 1 0,0-1 0,0 0 0,-1 0 1,1-1-1,-1 1 0,1 0 0,-1-1 0,0 1 0,0-1 0,0 0 0,0 0 0,-1 0 0,1 0 0,-1 0 0,1 0 0,-1 0 0,0-1 0,0 1 0,-1 0 0,1 0 0,-1-1 0,0 1 0,1-1 0,-2 1 0,1 0 0,0-1 0,-1 1 0,1 0 0,-1-1 0,0 1 0,0 0 0,0 0 0,-1-1 0,1 1 0,-2-2 77,-25-34 333,144 149 3264,-110-106-3490,0 1 1,0-1 0,0 2-1,-1-1 1,0 0 0,0 1-1,-1 0 1,1 0 0,-1 1-1,0-1 1,-1 1-1,0 0 1,0 0 0,0 0-1,-1 0 1,0 0 0,0 1-1,-1-1 1,0 1 0,0 3-108,-2-8 18,-1 0 1,1 1 0,-1-1 0,0 0 0,0 0-1,0 0 1,0 0 0,-1 0 0,1-1-1,-1 1 1,0-1 0,0 1 0,1-1 0,-1 0-1,-1 0 1,1 0 0,0-1 0,0 1-1,-1-1 1,1 0 0,-1 0 0,1 0 0,-1 0-1,1 0 1,-1-1 0,0 0 0,-1 1-19,-7-20-4363,13 6-1386,2 2-3458,3 1-4036</inkml:trace>
  <inkml:trace contextRef="#ctx0" brushRef="#br0" timeOffset="3997.98">15051 3189 9348,'0'3'7326,"2"2"-3372,13 30-929,-9-29-2782,1 1 0,0-1 0,-1 0 0,2 0 0,-1-1 0,1 1 0,0-2 0,0 1 0,0-1 0,1-1 1,-1 0-1,6 2-244,-9-5 4,0 1-1,0-1 0,-1 0 0,1-1 0,0 1 0,0-1 1,-1 0-1,1 0 0,0 0 0,-1-1 0,1 1 0,-1-1 0,0 0 1,1-1-1,-1 1 0,0-1 0,0 0 0,-1 0 0,1 0 1,-1 0-1,1-1 0,-1 1 0,0-1 0,0 0 0,-1 0 1,1 0-1,-1 0 0,0 0 0,0-1 0,0 1 0,0-1 0,-1 1 1,0-1-1,0 0 0,0 1 0,-1-1 0,1 0 0,-1 0 1,0 1-1,-1-1 0,1 0 0,-1 0 0,0 1 0,0-1 0,0 0 1,-1 1-1,0-1 0,1 1 0,-2 0 0,1-1 0,0 1 1,-2-2-3,2 3-8,0 0 1,0 0 0,-1 1 0,1-1 0,0 0-1,-1 1 1,0-1 0,0 1 0,1 0 0,-1 0-1,-1 0 1,1 0 0,0 1 0,0-1 0,-1 1-1,1 0 1,0 0 0,-1 0 0,1 0-1,-4 0 8,6 3-3476,8-1-7713,-3-3-667</inkml:trace>
  <inkml:trace contextRef="#ctx0" brushRef="#br0" timeOffset="4388.515">15320 2987 9412,'10'2'9331,"-1"5"-4212,13 26-3344,-11-16-754,69 60-504,-91-91-507,1 0 0,1-1 0,1 0 0,0 0 0,1-1 0,0 0-1,-2-12-9,8 25-3,0 1-1,0-1 1,1 1-1,0-1 1,-1 1-1,1-1 1,0 0-1,0 1 0,1-1 1,-1 1-1,0-1 1,1 1-1,0-1 1,-1 1-1,1-1 1,0 1-1,0-1 0,0 1 1,1 0-1,-1 0 1,1-1-1,-1 1 1,1 0-1,0 0 1,-1 1-1,1-1 0,0 0 1,0 1-1,0-1 1,1 1-1,-1-1 1,0 1-1,0 0 1,1 0-1,-1 0 0,1 0 1,-1 1-1,1-1 1,-1 1-1,1-1 1,0 1-1,-1 0 1,1 0-1,-1 0 0,1 0 1,-1 0-1,1 1 1,0-1-1,-1 1 1,1 0-1,-1 0 1,0 0-1,1 0 0,-1 0 4,130 95 611,-125-106-8218,-6 2-689,3 0-3448</inkml:trace>
  <inkml:trace contextRef="#ctx0" brushRef="#br0" timeOffset="4732.636">15666 2769 11317,'-33'-3'13818,"15"32"-9947,19 46-3061,0-72-812,1 0-1,0 0 1,0-1-1,0 1 1,0 0-1,0-1 1,1 1-1,-1-1 0,1 0 1,0 0-1,0 0 1,-1 0-1,1 0 1,0-1-1,0 1 1,1-1-1,-1 0 1,0 0-1,0 0 0,1 0 1,-1-1-1,0 1 1,1-1-1,-1 0 1,1 0-1,-1 0 1,0 0-1,1-1 1,-1 1-1,0-1 0,1 0 1,-1 0-1,0 0 1,0 0-1,0-1 1,0 1-1,0-1 1,0 0-1,0 0 1,0 0-1,-1 0 0,1 0 1,1-2 2,12-48-7516,-20 15-5212,0 21 3281</inkml:trace>
  <inkml:trace contextRef="#ctx0" brushRef="#br0" timeOffset="5041.967">15608 2635 10405,'2'7'8919,"3"1"-4024,18 16-2136,-17-18-1471,42 34 803,25 32-927,-71-68-1192,0 0 0,0 0 0,1-1 0,-1 1 0,1-1 0,0 0 0,-1 0 0,2 0 0,-1 0 0,0 0 0,0-1 0,1 1 0,0-1 0,-1 0 0,1 0 0,0 0 28,-12-24-8149,6 14-1083,-1-3-4444</inkml:trace>
  <inkml:trace contextRef="#ctx0" brushRef="#br0" timeOffset="5386.507">15820 2687 10437,'22'-7'8128,"-1"-9"-3709,25-48-1172,-45 63-3227,-1-1-1,0 1 1,0-1 0,0 1 0,0-1 0,-1 1 0,1-1 0,0 1-1,-1-1 1,1 1 0,-1-1 0,1 1 0,-1-1 0,0 1-1,0 0 1,1-1 0,-1 1 0,0 0 0,0 0 0,0 0 0,0 0-1,-1 0 1,1 0 0,0 0 0,0 0 0,-1 0 0,1 0 0,0 1-1,-1-1 1,1 0 0,-1 1 0,1-1 0,0 1 0,-1 0 0,1 0-1,-1-1 1,0 1 0,1 0 0,-1 0 0,1 0 0,-1 0 0,1 1-1,-1-1 1,1 0 0,-1 1 0,1-1 0,-1 1 0,1-1-1,0 1 1,-1 0 0,1-1 0,0 1 0,-1 0 0,1 0 0,0 0-1,0 0 1,0 0 0,0 0 0,0 1 0,0-1 0,0 0 0,0 0-1,0 1 1,1-1 0,-1 1 0,1-1 0,-1 0 0,0 1-20,0 4 132,0-1 0,1 1 0,-1 0 1,1-1-1,0 1 0,0-1 1,1 1-1,0-1 0,0 1 0,0-1 1,0 1-1,1-1 0,0 0 0,0 0 1,1 0-1,-1 0 0,1 0 1,0 0-1,0 0 0,1-1 0,-1 0 1,1 0-1,0 0 0,0 0 1,0 0-1,1-1 0,0 0 0,-1 0 1,1 0-1,0-1 0,2 2-132,-4-4-82,-1 0-1,0 0 0,0-1 1,0 1-1,1 0 0,-1-1 1,0 1-1,0-1 0,0 0 1,0 0-1,0 0 0,0 0 1,0 0-1,0 0 0,0 0 1,-1 0-1,1-1 0,0 1 1,-1-1-1,1 0 0,-1 1 1,0-1-1,1 0 0,-1 0 1,0 0-1,0 0 0,0-1 83,8-17-5601,-6 0-5663,-3 7-1304</inkml:trace>
  <inkml:trace contextRef="#ctx0" brushRef="#br0" timeOffset="5733.327">15952 2500 10037,'49'26'11860,"14"28"-8611,-26-21-1777,-55-62-1099,13 23-310,0-1 1,1 1-1,0 0 1,0-1-1,0 0 1,1 0-1,0 0 1,1 0-1,-1-1 1,1 1-1,1-1 1,-1 1-1,1-1 1,1 0-1,-1 1 0,1-1 1,1 0-1,0 0 1,0-1-64,52-20 476,-33 23-3241,0-3-9553,-8 3-1256</inkml:trace>
  <inkml:trace contextRef="#ctx0" brushRef="#br0" timeOffset="8567.451">16326 2217 9028,'-5'0'10819,"-5"3"-5220,-49 31-3422,57-33-2126,0 1 0,-1-1 0,1 1 0,0 0-1,1 0 1,-1 0 0,0 0 0,0 0 0,1 0-1,-1 0 1,1 0 0,0 0 0,0 1 0,0-1-1,0 1 1,0-1 0,0 0 0,1 1 0,-1 0-1,1-1 1,-1 1 0,1-1 0,0 1 0,0 2-51,50-6-6,-37 0 67,78 3-179,-89-2 138,-1 1 0,1-1 0,0 0 0,0 1 0,0-1 0,-1 1 0,1 0 0,0-1 0,-1 1 0,1 0 0,0 0 0,-1 0 0,1 0 0,-1 0 0,1 0 0,-1 1 0,0-1 0,0 0 0,1 1 0,-1-1 0,0 1 0,0-1 0,0 1 0,-1 0 0,1-1 0,0 1 0,-1 0 0,1 0 0,-1-1 0,1 1 0,-1 0 0,0 0 0,0 0 0,0 0 0,0-1 0,0 1 0,0 0 0,0 0 0,0 0 0,-1 0 0,1-1 0,-1 1 0,0 0-20,-60 53 1316,7-40-2335,38-23-4079,8-9-6476,8 6-1675</inkml:trace>
  <inkml:trace contextRef="#ctx0" brushRef="#br0" timeOffset="8883.836">16336 2067 11813,'32'28'11657,"2"-1"-6277,-23-19-5270,1 0 1,-1 1-1,0 1 1,-1 0-1,0 0 1,0 1 0,-1 0-1,-1 1 1,0 0-1,3 6-110,-5-1-748,-7-16-3864,-5-10-7020,2 3-1315</inkml:trace>
  <inkml:trace contextRef="#ctx0" brushRef="#br0" timeOffset="9137.703">16411 2207 11669,'4'-4'12706,"12"-8"-9617,-6 5-2039,6-6-647,9-8-2266,-17 13-3143,-1-1-3783,-3 3-4454</inkml:trace>
  <inkml:trace contextRef="#ctx0" brushRef="#br0" timeOffset="9616.94">16524 2020 12102,'8'-16'9134,"7"6"-3653,24 4-2151,40 20-3926,-72-11 596,0-1 1,-1 1-1,1 0 1,-1 1-1,1 0 0,-1 0 1,0 0-1,-1 0 1,1 1-1,-1 0 1,0 0-1,3 5 0,6 4-27,-17-17 1,-1 0-1,0 1 0,0 0 1,0-1-1,0 1 0,0 1 1,0-1-1,0 0 0,-1 1 1,1 0-1,-1 0 0,1 0 1,-1 1-1,1 0 0,-1 0 1,1 0-1,-1 0 0,1 0 1,-1 1-1,1 0 0,-1 0 1,1 0-1,-1 1 0,1 0 1,0-1-1,0 1 0,0 1 0,0-1 1,0 1-1,1-1 0,-3 3 27,-3 3 65,7-8-8,1 1 1,-1 0-1,0-1 0,0 1 0,1 0 0,-1 0 1,1 0-1,-1 0 0,1 0 0,-1 1 0,1-1 1,0 0-1,-1 1 0,1-1 0,0 1 0,0-1 1,0 1-1,0 0 0,1-1 0,-1 1 0,0 0 1,1 0-1,-1-1 0,1 1 0,-1 0 0,1 0 1,0 0-1,0 0 0,0 0 0,0 0 0,0-1 1,0 1-1,1 0 0,-1 0 0,0 0 0,1 0 1,0-1-1,-1 1 0,1 0 0,0-1 0,0 1 1,0 0-1,0-1 0,0 1 0,0-1 0,1 1 1,-1-1-58,2 1-13,1-1 1,-1 1-1,1-1 0,-1 0 1,1 0-1,0 0 1,-1 0-1,1-1 1,0 1-1,0-1 1,-1 0-1,1 0 0,0-1 1,-1 1-1,1-1 1,0 0-1,-1 0 1,1 0-1,0 0 1,-1-1-1,0 1 0,1-1 1,-1 0-1,0 0 1,0 0-1,0 0 1,0-1-1,0 1 1,0-1-1,-1 1 1,1-1-1,-1 0 0,0 0 1,1-2 12,7-28-4227,-7 9-1589,-1 6-2560,0 1-4118</inkml:trace>
  <inkml:trace contextRef="#ctx0" brushRef="#br0" timeOffset="10071.373">16707 1890 11685,'35'13'12334,"8"33"-9023,-23-22-2167,16 2-509,-51-52-515,11 20-144,-1 0 0,1-1 0,1 1 0,-1-1 0,1 0 0,0 0 0,1 0 0,0 0 0,0 0 0,0-1 0,1 1 0,0-1 0,0 1 0,1-1 0,0 1 0,1-7 24,2 12 0,1 0 0,-1 0 0,1 0-1,-1 0 1,1 0 0,0 1 0,-1 0 0,1-1-1,0 1 1,0 1 0,0-1 0,0 0-1,0 1 1,0 0 0,0 0 0,0 0 0,0 1-1,0-1 1,0 1 0,0 0 0,0 0 0,0 0-1,-1 1 1,1 0 0,1 0 0,-4-2 0,72 50-3252,-62-53-2014,-3-4-4280,-3 0-1214</inkml:trace>
  <inkml:trace contextRef="#ctx0" brushRef="#br0" timeOffset="10340.902">17070 1661 11509,'-27'-6'9323,"-1"11"-4400,26-4-4801,-1 0-1,1 0 0,0 0 0,-1 1 1,1-1-1,0 0 0,0 1 1,0-1-1,0 1 0,0 0 0,1-1 1,-1 1-1,0 0 0,1 0 0,-1 0 1,1 1-1,0-1 0,0 0 1,0 0-1,0 1 0,0-1 0,0 0 1,1 1-1,-1-1 0,1 1 1,-1-1-1,1 1 0,0-1 0,0 1 1,0 0-1,1-1 0,-1 1 1,0-1-122,1 2 23,0-1 0,0 1 0,0-1-1,0 1 1,0-1 0,1 0 0,-1 0 0,1 1 0,0-1 0,0 0 0,0 0 0,0-1 0,1 1 0,-1 0 0,1-1 0,-1 1 0,1-1 0,0 0 0,0 0 0,0 0 0,0 0 0,1-1 0,-1 1 0,0-1 0,1 0 0,-1 0 0,1 0 0,-1 0 0,1-1 0,-1 0 0,1 1 0,0-1 0,-1 0 0,1-1 0,-1 1 0,1-1 0,-1 1-1,1-1 1,-1 0 0,1 0 0,-1-1-23,16-57-3521,-20 37-1965,-2 3-5556,0 10 408</inkml:trace>
  <inkml:trace contextRef="#ctx0" brushRef="#br0" timeOffset="11174.792">17007 1551 11365,'0'0'5270,"7"6"4631,23 17-6823,87 93-973,-114-113-2737,20 11 1459,-15-11-3468,-2-3-3653,-5-1-2324,-1-1-5727</inkml:trace>
  <inkml:trace contextRef="#ctx0" brushRef="#br0" timeOffset="11607.934">17443 1374 9268,'-3'-2'8076,"5"2"-4070,11 2-1334,25 22-224,-31-19-2353,0 0 1,1 0-1,0 0 1,0-1-1,0 0 1,0 0-1,1-1 1,0 0 0,-1-1-1,1 0 1,0 0-1,0-1 1,0 0-1,1 0-95,-9-3 4,1 1-1,-1-1 0,0 1 0,-1-1 0,1 1 0,0-1 0,0 1 1,-1-1-1,1 0 0,-1 0 0,1 1 0,-1-1 0,0 0 1,1 0-1,-1 1 0,0-1 0,0 0 0,-1 0 0,1 1 0,0-1 1,0 0-1,-1 0 0,1 1 0,-1-1 0,0 0 0,1 1 1,-1-1-1,0 0 0,0 1 0,0 0 0,0-1 0,0 1 0,-2-2-3,2-1 16,-18-57 72,58 69-101,-18 4 14,-19-10-1,0 0-1,1 0 1,-1 0 0,1 0-1,-1-1 1,1 1 0,0-1-1,0 1 1,0-1 0,-1 0-1,1 0 1,0-1-1,0 1 1,1 0 0,-1-1-1,0 0 1,0 0 0,0 0-1,0 0 1,0 0 0,0-1-1,0 1 1,0-1 0,0 0-1,3-1 1,-5 0 2,0 0 0,-1-1-1,1 1 1,0 0 0,-1-1 0,0 1 0,1-1-1,-1 1 1,0-1 0,0 1 0,-1-1-1,1 1 1,0-1 0,-1 1 0,1 0 0,-1-1-1,0 1 1,0 0 0,0-1 0,0 1-1,0 0 1,-1 0 0,1 0 0,-1 0-1,1 0 1,-1 0-2,-1-4 24,0 0-644,-27-59 1526,25 42-5563,5 1-6998,2 14-367</inkml:trace>
  <inkml:trace contextRef="#ctx0" brushRef="#br0" timeOffset="12062.035">17678 1019 8804,'38'36'13731,"1"-3"-9672,44 44-3302,-36-30-322,-53-55-492,0 0 0,0-1 1,1 0-1,1 0 0,0-1 0,0 0 1,0 1-1,1-1 0,1 0 0,0 0 0,0-1 1,1 1-1,0 0 0,1-5 57,0 13 4,0 1 0,0 0 0,0-1 0,1 1-1,-1 0 1,0 0 0,1-1 0,-1 1 0,1 0 0,-1 0 0,1 0 0,0 0 0,-1 0 0,1 0-1,0 0 1,0 0 0,-1 0 0,1 0 0,0 0 0,0 0 0,0 0 0,0 1 0,1-1-1,-1 0 1,0 1 0,0-1 0,0 1 0,0-1 0,1 1 0,-1 0 0,0-1 0,0 1-1,1 0 1,-1 0 0,0 0 0,1 0 0,-1 0 0,0 0 0,0 0 0,1 1 0,-1-1 0,0 0-1,0 1 1,1-1 0,-1 1 0,0-1 0,1 1-4,51 36 978,-4 43-1541,-49-88-15349,0 2 4251</inkml:trace>
  <inkml:trace contextRef="#ctx0" brushRef="#br0" timeOffset="12625.737">17974 947 9332,'9'-23'11029,"8"8"-6033,-14 13-4911,1 1 0,-1 0 0,1 0 0,0 0 0,0 0 0,-1 0 0,1 1 0,0-1 0,0 1 0,0 0 0,0 1 0,-1-1 0,1 1 0,0-1 0,0 1 0,0 0 0,2 1-85,77 38 168,-28-2-86,-82-64-845,24 24 792,-1 0 0,1 0-1,-1 0 1,1 0 0,-1 1-1,0 0 1,0-1-1,0 1 1,0 1 0,0-1-1,0 0 1,0 1 0,0 0-1,0 0 1,0 0 0,0 1-1,0-1 1,0 1 0,0 0-1,0 0 1,0 0-1,0 1 1,1-1 0,-1 1-1,1 0 1,-1 0 0,1 0-1,-1 0 1,1 1 0,0 0-1,0-1 1,0 1-1,1 0 1,-1 0-29,1-1 73,0 0 0,0 0-1,1-1 1,-1 1 0,1 0 0,-1 0-1,1 0 1,0 1 0,0-1 0,-1 0-1,2 0 1,-1 1 0,0-1 0,0 1-1,1-1 1,-1 0 0,1 1 0,0-1 0,0 1-1,0-1 1,0 1 0,0-1 0,0 1-1,1-1 1,-1 1 0,1-1 0,0 1-1,0-1 1,0 0 0,0 0 0,0 1-1,0-1 1,1 0 0,-1 0 0,1 0-1,-1 0 1,1 0 0,0-1 0,0 1-1,-1 0 1,1-1 0,0 1 0,1-1-1,-1 0 1,0 0 0,0 0 0,1 0-1,0 0-72,1 0-18,-1-1-1,1 0 1,0-1-1,0 1 1,-1-1-1,1 0 1,0 1-1,-1-2 1,1 1-1,0 0 1,-1-1-1,0 1 1,1-1-1,-1 0 1,0 0-1,0-1 1,0 1-1,0-1 1,0 1-1,-1-1 1,1 0-1,-1 0 1,0 0-1,0 0 1,0 0-1,0-1 1,1-1 18,13-29-5543,-8 2-7453,-6 19 1295</inkml:trace>
  <inkml:trace contextRef="#ctx0" brushRef="#br0" timeOffset="13310.185">18162 743 11141,'16'3'9980,"1"6"-4546,46 59-2453,7 6-2767,-66-67-2879,-22-12-12412,11 1 3085</inkml:trace>
  <inkml:trace contextRef="#ctx0" brushRef="#br0" timeOffset="13479.435">18225 870 11877,'-3'-2'10920,"4"-3"-5259,19-27-3980,11 1-1931,-3 18-6983,-12 7-1200,3-3-5774</inkml:trace>
  <inkml:trace contextRef="#ctx0" brushRef="#br0" timeOffset="17342.221">15921 3365 8980,'3'-18'15227,"-25"26"-11400,18-3-3784,-1-1 37,0 1 0,1-1 0,-1 1 0,1 0 0,1 0 0,-1 0 0,1 0 0,-1 1 0,2-1 0,-1 1 0,1 0 0,-1 0 1,2 0-1,-1 0 0,1 0 0,-1 0 0,2 0 0,-1 1 0,1-1 0,0 1-80,0-3 9,1 0 1,0 0-1,0 0 1,0-1-1,0 1 1,1 0-1,-1-1 1,1 1-1,0-1 1,0 0 0,0 1-1,1-1 1,-1 0-1,1 0 1,0-1-1,-1 1 1,1 0-1,0-1 1,1 0-1,-1 0 1,0 0-1,1 0 1,-1 0 0,1-1-1,0 1 1,-1-1-1,1 0 1,0 0-1,0 0 1,0-1-1,-1 0 1,1 1-1,3-1-9,-3 0-40,0 0 1,0 0-1,0-1 0,0 1 0,0-1 0,0 0 0,-1 0 0,1 0 0,0 0 0,-1 0 0,1-1 1,-1 0-1,1 0 0,-1 0 0,0 0 0,0 0 0,0-1 0,0 0 0,0 1 0,0-1 0,1-3 40,21-48-4991,-18 26-6411,-3 13-1343</inkml:trace>
  <inkml:trace contextRef="#ctx0" brushRef="#br0" timeOffset="17736.69">16055 3295 10981,'-6'15'8105,"6"4"-3645,1-14-4285,0 0-1,1 0 1,-1 0 0,1 0 0,0 0 0,1 0-1,-1-1 1,1 1 0,0-1 0,0 0 0,0 0 0,1 0-1,0 0 1,-1 0 0,1-1 0,1 1-175,-3-3 11,0 0 1,0 0-1,0 0 0,0 0 1,0-1-1,1 1 1,-1-1-1,0 1 1,0-1-1,0 0 1,1 0-1,-1 0 0,0 0 1,0 0-1,0-1 1,0 1-1,1-1 1,-1 1-1,0-1 0,0 0 1,0 0-1,0 0 1,0 0-1,0 0 1,0 0-1,-1 0 0,1-1 1,0 1-1,-1-1 1,1 1-1,-1-1 1,1 0-1,-1 0 1,0 1-1,0-1 0,0 0 1,0 0-1,0 0-11,29-81-1715,-29 81 1718,0-1 0,-1 1 0,0 0 1,1 0-1,-1 0 0,0 0 0,0-1 0,0 1 0,0 0 0,-1 0 0,1 0 0,-1-1 1,1 1-1,-1 0 0,0 0 0,0 0 0,1 0 0,-1 0 0,-1 0 0,1 1 1,0-1-1,0 0 0,-1 0 0,1 1 0,-1-1 0,0 1 0,1-1 0,-1 1 0,0 0 1,0 0-1,0-1 0,0 1 0,0 1 0,0-1 0,0 0 0,0 0 0,0 1 0,0-1 1,0 1-1,0 0 0,-1 0 0,0-1-3,-71 0 1006,66 16-2418,10-11-3158,5-5-5186,-3-1-689</inkml:trace>
  <inkml:trace contextRef="#ctx0" brushRef="#br0" timeOffset="18059.566">16224 3173 12214,'34'14'8929,"0"5"-3979,59 53-848,-42-20-4606,-77-65-18078,14 4 7489</inkml:trace>
  <inkml:trace contextRef="#ctx0" brushRef="#br0" timeOffset="18340.75">16226 3157 8404,'-5'-38'10782,"6"37"-10586,-1-1 0,1 0-1,0 0 1,0 1 0,0-1 0,0 0 0,0 1-1,0-1 1,1 1 0,-1-1 0,0 1 0,1 0-1,-1-1 1,1 1 0,0 0 0,-1 0 0,1 0-1,0 0 1,0 0 0,-1 1 0,1-1 0,0 1-1,0-1 1,0 1 0,0-1 0,0 1 0,1 0-196,7-1 167,-1 0 0,1 0 1,-1 1-1,1 0 0,-1 1 1,1 0-1,-1 0 0,1 1 1,-1 1-1,0-1 1,0 1-1,0 1 0,0 0 1,-1 0-1,2 2-167,-9-4 73,0 0-1,0 1 1,0-1 0,0 1-1,-1-1 1,1 1 0,-1-1-1,0 1 1,0-1 0,0 1-1,0-1 1,0 1 0,-1 0-1,1-1 1,-1 1-1,1-1 1,-1 0 0,0 1-1,0-1 1,0 1 0,0-1-1,-1 0 1,1 0 0,0 0-1,-1 0 1,0 0 0,1 0-1,-1 0 1,0 0 0,0-1-1,0 1 1,0-1 0,0 1-1,-1-1 1,1 0 0,0 0-1,-2 1-72,-11 11 23,3-2 691,1-5-3414,4-8-4039,7-14-4663,3 5 1851</inkml:trace>
  <inkml:trace contextRef="#ctx0" brushRef="#br0" timeOffset="18778.146">16429 2969 11317,'5'8'10466,"4"3"-4988,45 41-3766,-52-51-1717,0 0 1,0 0-1,0 0 0,0-1 0,0 1 0,0-1 1,0 1-1,0-1 0,0 0 0,0 0 0,0 0 1,0 0-1,0 0 0,0 0 0,0-1 0,1 1 1,-1-1-1,0 1 0,-1-1 0,1 0 0,0 0 1,0 0-1,0 0 0,0 0 0,-1 0 0,1 0 1,0-1-1,-1 1 0,1 0 0,-1-1 0,0 0 1,1 1-1,-1-1 0,0 0 0,0 1 0,0-1 1,0 0-1,0 0 0,-1 0 0,1 0 0,0 0 1,-1 0-1,0 0 0,1 0 0,-1 0 0,0 0 1,0 0-1,0-1 0,0 1 0,-1 0 0,1 0 1,0 0-1,-1 0 0,0 0 0,0-1 5,-41-103-715,69 118 1521,42 69 517,-54-67-1090,-1 0 1,-1 1-1,-1 1 0,0 0 1,-1 1-1,-1 0 0,-1 0 0,0 1 1,2 8-234,-10-24-15,-1 0 1,0 0 0,0-1-1,0 1 1,0 0 0,0-1-1,0 1 1,0 0-1,-1 0 1,1-1 0,0 1-1,-1 0 1,0-1 0,1 1-1,-1-1 1,0 1-1,0-1 1,0 1 0,0-1-1,0 1 1,0-1 0,0 0-1,-1 0 1,1 0-1,0 1 1,-1-1 0,1 0-1,-1-1 1,1 1 0,-1 0-1,1 0 1,-1-1-1,1 1 1,-1-1 0,0 1-1,1-1 1,-1 0 0,0 1-1,0-1 1,1 0-1,-1 0 1,0 0 0,0-1-1,1 1 1,-1 0 0,0-1-1,1 1 1,-1-1-1,-1 0 15,-6-3-4082,4-4-9059,5 2-1138</inkml:trace>
  <inkml:trace contextRef="#ctx0" brushRef="#br0" timeOffset="19465.486">16702 2545 9108,'16'34'10523,"1"6"-4844,53 177-1864,-70-217-3808,1 9 57,0-1 1,1 1-1,0-1 1,0 1 0,1-1-1,0 0 1,1 0 0,0 0-1,0 0 1,0-1-1,1 0 1,1 1-65,-8-12-4793,-5-17-8849,7 11 2186</inkml:trace>
  <inkml:trace contextRef="#ctx0" brushRef="#br0" timeOffset="19777.914">16860 2611 9140,'30'12'10673,"11"20"-5371,-10-8-3805,-23-20-1571,1 2 0,-1-1 0,0 1 0,-1 0 0,1 0-1,-1 1 1,0 0 0,-1 1 0,0-1 0,0 1 0,-1 0 0,0 1-1,0-1 1,0 3 74,-16-17-5770,2-1-1818,0-3-4612</inkml:trace>
  <inkml:trace contextRef="#ctx0" brushRef="#br0" timeOffset="20059.094">16824 2554 10469,'13'-36'11237,"25"21"-7558,49 18-2591,-84-3-1021,0 0 0,-1 1 0,1-1-1,0 1 1,0-1 0,0 1-1,-1 0 1,1 0 0,0 0-1,-1 1 1,1-1 0,-1 1 0,0-1-1,1 1 1,-1 0 0,0 0-1,0 0 1,0 0 0,0 0-1,0 0 1,-1 1 0,1-1 0,-1 1-1,1-1 1,-1 1 0,0-1-1,0 1 1,0 0 0,0 0-1,-1-1 1,1 1 0,-1 0-1,0 0 1,1 0 0,-1 0 0,-1 0-1,1-1 1,0 1 0,-1 0-1,1 0 1,-1 0 0,0-1-1,0 1 1,0 0 0,0 0-67,0 1-17,0-1-1,0 1 1,-1-1 0,1 0-1,-1 1 1,0-1 0,1 0 0,-1 0-1,-1 0 1,1 0 0,0 0-1,-1-1 1,1 1 0,-1-1 0,0 0-1,0 1 1,0-1 0,0 0-1,0-1 1,-1 1 0,1-1 0,0 1-1,-3 0 18,-5-15-5800,14-7-4742,-3 18 8673,2-9-8981</inkml:trace>
  <inkml:trace contextRef="#ctx0" brushRef="#br0" timeOffset="20639.785">17035 2430 11221,'11'-35'12097,"16"23"-7818,41 21-4315,-57-6 568,-5-1-527,1 1 1,0-1-1,-1 1 0,1 0 1,-1 1-1,0 0 0,0 0 1,-1 0-1,1 0 1,-1 1-1,0 0 0,0 0 1,2 3-6,8 8-78,-15-16-13,-23-14-474,20 12 582,1-1 0,-1 1 0,0 0 0,-1 0 0,1 0 1,0 0-1,0 0 0,-1 1 0,1-1 0,-1 1 0,0 0 0,1 0 1,-1 0-1,0 1 0,1-1 0,-1 1 0,0 0 0,0 0 1,1 0-1,-1 1 0,0-1 0,0 1 0,1 0 0,-1 0 1,1 0-1,-1 1 0,1-1 0,-1 1 0,1 0 0,0 0 1,0 0-1,-1 0 0,2 0 0,-1 1 0,0-1 0,0 1 0,1 0 1,0 0-1,-1 0 0,1 0 0,0 0 0,0 0 0,1 1 1,-1 0-18,1-2 60,0 0 0,0 0 0,0 0 0,0 1 0,1-1 0,-1 0 0,1 1 0,0-1 0,-1 0 0,1 1 1,0-1-1,0 0 0,1 1 0,-1-1 0,0 0 0,1 0 0,-1 1 0,1-1 0,0 0 0,0 0 1,0 0-1,0 1 0,0-1 0,0 0 0,1-1 0,-1 1 0,0 0 0,1 0 0,0 0 0,-1-1 0,1 1 1,0-1-1,0 0 0,0 1 0,0-1 0,0 0 0,0 0 0,0 0 0,0 0 0,1-1 0,-1 1 0,2 0-60,0-1 62,0 0-1,0 0 0,0-1 1,0 0-1,-1 1 0,1-1 1,0 0-1,-1-1 0,1 1 0,-1-1 1,1 0-1,-1 0 0,0 0 1,1 0-1,-1 0 0,0-1 1,-1 1-1,1-1 0,0 0 1,1-2-62,7-13-1747,-3-3-3992,-5-3-5586,-3 12-1782</inkml:trace>
  <inkml:trace contextRef="#ctx0" brushRef="#br0" timeOffset="20936.589">16851 2514 7619,'-9'14'8891,"-1"1"-4096,-5 36-16,19-36-4774,-1-10-4111,0-3-5799,1 0-2157</inkml:trace>
  <inkml:trace contextRef="#ctx0" brushRef="#br0" timeOffset="21670.793">17323 2172 8868,'-16'7'11248,"1"6"-5125,-1 11-3440,15-23-2680,0 0 0,1 1 0,-1-1 0,0 0 0,1 1 0,-1-1-1,1 1 1,0-1 0,-1 1 0,1-1 0,0 0 0,0 1 0,0-1-1,0 1 1,0-1 0,0 1 0,1-1 0,-1 1 0,0-1 0,1 1 0,-1-1-1,1 0 1,-1 1 0,1-1 0,0 0 0,0 1 0,0-1 0,-1 0 0,1 0-1,0 0 1,0 0 0,1 0 0,-1 0 0,0 0 0,0 0 0,0 0 0,1 0-1,-1-1 1,0 1 0,1 0-3,45 0-49,-46-2 62,1 0-1,0 0 0,-1 0 1,1 0-1,0 1 1,0-1-1,0 1 0,-1-1 1,1 1-1,0 0 0,0 0 1,0 0-1,0 0 0,0 0 1,0 0-1,0 0 0,0 1 1,-1-1-1,1 1 1,0-1-1,0 1 0,0 0 1,-1-1-1,1 1 0,0 0 1,-1 0-1,1 1 0,-1-1 1,1 0-1,-1 0 0,1 1 1,-1-1-1,0 1 1,0-1-1,0 1 0,0-1 1,0 1-1,0 0 0,0 0 1,-1-1-1,1 1 0,0 0 1,-1 0-1,1 0 0,-1 0 1,0-1-1,0 1 1,0 1-13,0 0-2,0-1 1,-1 1-1,1-1 1,-1 1-1,1-1 1,-1 0 0,0 1-1,0-1 1,0 0-1,-1 1 1,1-1-1,0 0 1,-1 0 0,1 0-1,-1 0 1,0-1-1,0 1 1,0 0-1,1-1 1,-2 1 0,1-1-1,0 1 1,0-1-1,0 0 1,-1 0 0,1 0-1,0 0 1,-1-1-1,1 1 1,-3 0 1,-3-1-1518,-7-1-1770,9-5-7825,5-1-2491</inkml:trace>
  <inkml:trace contextRef="#ctx0" brushRef="#br0" timeOffset="21967.596">17350 2056 11701,'12'6'10450,"6"17"-6660,-9-12-2425,51 30-124,-54-38-1439,1 0 0,-1 0 1,0 1-1,-1 0 0,1 0 1,-1 0-1,1 1 1,-1-1-1,-1 1 0,1 0 1,-1 1-1,1-1 0,1 5 198,-6-10-1350,-3-3-4650,1 0-1118,-1-1-4375</inkml:trace>
  <inkml:trace contextRef="#ctx0" brushRef="#br0" timeOffset="22233.16">17398 2181 10997,'2'-3'7326,"11"-8"-4242,32-18 738,-7 9-4386,-27 8-3335,-5 3-5587,-2 1-1778</inkml:trace>
  <inkml:trace contextRef="#ctx0" brushRef="#br0" timeOffset="22529.966">17535 2030 10965,'31'23'10746,"-5"5"-8044,7 5-4641,-28-30 1367,-5-3-2906,1-1-3485,-2-3-4482</inkml:trace>
  <inkml:trace contextRef="#ctx0" brushRef="#br0" timeOffset="22530.966">17499 1961 10149,'2'0'2305,"0"0"16,3 0-1553,0 0-608,0 2-32,1-2-2353,1 0-2017,1 1-5106</inkml:trace>
  <inkml:trace contextRef="#ctx0" brushRef="#br0" timeOffset="22858.012">17636 1976 10581,'20'15'6740,"-4"2"-3793,20 15-423,-41-37-2453,0 0-1,0 0 1,0-1 0,1 1 0,0-1-1,0 0 1,1-1 0,0 1 0,0-1-1,0 1 1,1-1 0,-1 0 0,2 0-1,-1 0 1,1 0 0,0 0 0,1 0-1,-1 0 1,1 0 0,1-1 0,0 1-71,-1 6 28,1 0 0,0 0 1,0 1-1,0-1 0,0 0 0,0 1 0,0-1 1,0 1-1,0-1 0,0 1 0,0 0 1,1-1-1,-1 1 0,0 0 0,0 0 1,0 0-1,0 0 0,0 0 0,1 0 1,-1 0-1,0 0 0,0 0 0,0 1 1,0-1-1,0 0 0,1 1 0,-1-1 1,0 1-1,0-1 0,0 1 0,0-1 1,0 1-1,-1 0 0,1-1 0,0 1 0,0 0 1,0 0-1,0 0 0,-1 0 0,1 0 1,0 0-29,6 3 133,84 40-789,-72-46-4000,-8-6-4724,-10 7 8492,4-4-9085</inkml:trace>
  <inkml:trace contextRef="#ctx0" brushRef="#br0" timeOffset="23873.402">17913 1698 11749,'-25'15'9226,"21"-13"-8886,0 0 1,1 0 0,-1 0 0,1 1-1,0-1 1,0 1 0,0-1-1,0 1 1,0 0 0,0 0 0,1 0-1,-1 1 1,1-1 0,0 1-1,0-1 1,0 1 0,0 1-341,1 0 97,-1 0 1,1 0 0,0 0-1,1 0 1,-1 1-1,1-1 1,0 0-1,1 0 1,-1 0-1,1 0 1,0 0 0,0 0-1,1 0 1,-1 0-1,1 0 1,2 3-98,-4-6 0,1 0 1,1 0 0,-1 0-1,0-1 1,0 1 0,1 0-1,-1-1 1,1 1 0,-1-1-1,1 1 1,0-1 0,-1 0-1,1 0 1,0 1 0,0-1-1,0-1 1,0 1 0,0 0-1,0 0 1,0-1 0,0 1-1,0-1 1,1 0 0,-1 1-1,0-1 1,0 0 0,0 0-1,0-1 1,0 1 0,1 0-1,-1-1 1,0 1 0,0-1-1,0 0 1,0 0 0,0 1-1,0-1 1,0-1 0,-1 1-1,2 0 0,1-3-85,0 1 0,0-1 1,-1 1-1,1-1 0,-1-1 0,0 1 0,0 0 0,0-1 0,-1 1 0,1-1 0,-1 0 0,0 0 0,0 0 0,-1 0 0,0 0 0,0 0 1,0 0-1,0-1 0,-1 1 0,0 0 0,0 0 0,0-1 0,-1 1 0,0 0 0,0 0 0,0 0 0,0 0 0,-1 0 0,0 0 1,0 0-1,0 0 0,-1 1 0,0-1 0,1 1 0,-2-1 0,-1-1 85,-1 6 2348,21 16-1529,58 65 307,-63-74-996,0 1 1,-1 0 0,0 0 0,0 1 0,-1 0 0,0 1 0,-1 0 0,0 0 0,0 0 0,-1 1 0,-1 0 0,0 0 0,2 6-131,-7-16 18,0 1 0,0-1 1,0 0-1,-1 1 1,1-1-1,0 0 0,-1 0 1,1 1-1,-1-1 1,1 0-1,-1 0 0,0 1 1,1-1-1,-1 0 1,0 0-1,0 0 0,0 0 1,0 0-1,0 0 1,0 0-1,0-1 0,0 1 1,0 0-1,0 0 1,0-1-1,-1 1 0,1-1 1,0 1-1,0-1 1,-1 1-1,1-1 0,0 0 1,-1 0-1,1 0 1,0 0-1,-1 0 0,1 0 1,0 0-1,-1 0 1,1 0-1,-1-1-18,-58-8-1864,53 1-1548,6 1-7583,3 1-4764</inkml:trace>
  <inkml:trace contextRef="#ctx0" brushRef="#br0" timeOffset="24185.824">18058 1406 8340,'3'-6'9482,"3"7"-4508,16 18-1855,-19-17-2136,49 47 1961,14 12-5710,-62-58 75,3-3-7680,-1 0-3627</inkml:trace>
  <inkml:trace contextRef="#ctx0" brushRef="#br0" timeOffset="24346.234">18287 1685 13350,'14'13'9850,"-1"-17"-5846,-25-18-5822,8 15-2895,1 1-4168,1 1-2895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29:49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10629,'2'0'8027,"0"4"-3589,5 28-1208,-5-18-2723,8 61 528,-2 1-1,-4 1 0,-3 24-1034,-14-55-1828,16-77-17170,2 20 9906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3:16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2 798 8884,'-2'2'8457,"3"3"-3817,16 26-1492,-12-26-2973,0 0 0,1 0 1,-1-1-1,1 1 0,0-1 1,0-1-1,1 1 0,-1-1 1,1 0-1,-1 0 0,1-1 0,0 0 1,0 0-1,1-1-175,-6 0-11,1 0 0,0-1 0,-1 1 0,1-1-1,0 0 1,-1 0 0,1 0 0,0 0 0,0 0 0,-1 0 0,1-1 0,0 0 0,-1 1 0,1-1 0,0 0-1,-1 0 1,1-1 0,-1 1 0,0 0 0,1-1 0,-1 1 0,0-1 0,0 0 0,0 0 0,0 0-1,0 0 1,0 0 0,-1 0 0,1-1 0,-1 1 0,0 0 0,1-1 0,-1 1 0,0-1 0,0 1 0,-1-1-1,1-1 12,0-3-40,0 1-1,-1-1 0,0 0 0,0 0 0,-1 0 0,1 0 0,-2 1 1,1-1-1,-1 0 0,0 1 0,0-1 0,-1 1 0,1 0 0,-2 0 1,1 0-1,-1 0 0,1 0 0,-2 1 0,-2-4 41,7 9 128,25 23 1158,65 90 1040,-14-7-1240,-76-107-1084,0 1 0,-1 0-1,1 0 1,-1-1 0,1 1-1,-1 0 1,1 0 0,0 0-1,-1-1 1,1 1 0,-1 0-1,1 0 1,-1 0 0,1 0-1,-1 0 1,1 0 0,-1 0-1,1 0 1,-1 0 0,1 0-1,-1 0 1,1 0 0,0 0-1,-1 1 1,1-1 0,-1 0-1,1 0 1,-1 0-1,1 1 1,0-1 0,-1 0-1,1 0 1,-1 1 0,1-1-1,0 0 1,-1 1 0,1-1-1,0 1 1,0-1 0,-1 0-1,1 1 1,0-1 0,0 1-1,0-1 1,-1 1 0,1-1-1,0 0 1,0 1 0,0-1-1,0 1 1,0-1 0,0 1-1,0-1 1,0 1 0,0-1-1,0 1 1,0-1 0,0 1-1,0-1 1,1 1 0,-1-1-1,0 0 1,0 1 0,0-1-1,1 1 1,-1-1 0,0 1-1,0-1 1,1 0 0,-1 1-2,-23-11-2913,15-4-2606,7 2-5217,2 1-1419</inkml:trace>
  <inkml:trace contextRef="#ctx0" brushRef="#br0" timeOffset="917.849">333 574 5827,'-20'-14'15215,"0"30"-10040,19-13-5077,0 1-1,0-1 0,1 1 0,-1-1 1,1 1-1,0-1 0,-1 1 0,2-1 0,-1 1 1,0-1-1,1 1 0,0-1 0,0 1 1,0-1-1,0 0 0,0 1 0,1-1 1,-1 0-1,1 0 0,0 0 0,0 0 1,0 0-1,0-1 0,1 1 0,-1 0 1,1-1-1,-1 0 0,1 1 0,2 0-97,2 0 14,-1-1 1,1 1-1,0-1 0,0-1 0,1 1 0,-1-1 0,0 0 0,1-1 0,-1 0 1,0 0-1,0-1 0,1 1 0,-1-1 0,7-3-14,-11 4-7,-1-1 0,1 1 0,0-1 0,-1 0 1,1 0-1,-1 0 0,1 0 0,-1-1 0,1 1 0,-1-1 0,0 1 0,0-1 0,0 0 0,0 0 0,0 0 0,0 0 1,0 0-1,-1 0 0,1 0 0,-1-1 0,0 1 0,1 0 0,-1-1 0,0 1 0,-1-1 0,1 0 0,0 1 0,-1-1 0,1 0 1,-1 1-1,0-1 0,0 0 0,0 0 0,0 1 0,0-1 0,-1 0 0,1 1 0,-1-1 0,0-2 7,-3 0-35,0 1 0,0-1 0,0 1-1,0 0 1,-1 0 0,0 1 0,1 0 0,-1-1-1,0 1 1,-1 1 0,1-1 0,0 1-1,-1 0 1,0 0 0,1 1 0,-1 0 0,0 0-1,0 0 1,0 0 0,1 1 0,-1 0 0,0 0-1,0 1 1,0 0 0,-1 0 35,-10 4-933,15-3-3223,3 0-4281,0-1-6106</inkml:trace>
  <inkml:trace contextRef="#ctx0" brushRef="#br0" timeOffset="1419.085">505 432 8916,'0'2'12342,"3"4"-5938,2 2-4258,18 24-2028,-21-30-91,0 1-1,1 0 1,-1-1 0,0 0 0,1 1 0,0-1 0,0 0 0,0 0 0,0-1 0,0 1 0,0-1 0,0 1-1,0-1 1,0 0 0,1 0 0,-1 0 0,1-1 0,-1 1 0,0-1 0,1 0 0,-1 0 0,1 0-1,-1 0 1,1-1 0,-1 1 0,0-1 0,1 0 0,-1 0 0,0 0 0,0-1 0,1 1 0,-1-1-1,0 1 1,0-1 0,-1 0 0,3-2-27,-3 1-10,0-1 1,0 1-1,0-1 0,0 1 0,-1-1 1,1 0-1,-1 0 0,0 1 0,0-1 1,-1 0-1,1 0 0,-1 0 0,0 0 0,0 0 1,0 0-1,0 0 0,-1 0 0,0 0 1,1 0-1,-1 0 0,-1 0 0,1 1 1,-1-1-1,1 0 0,-1 1 0,0-1 1,0 1-1,-1 0 0,1 0 0,-1-1 1,0 2-1,1-1 0,-1 0 0,0 1 0,-1-1 1,1 1-1,0 0 0,-1 0 0,1 0 1,-1 0-1,0 1 0,0-1 0,1 1 1,-2 0 9,-3-1-559,-4-2-2775,10 1-2011,2-1-3639,2-1-3243</inkml:trace>
  <inkml:trace contextRef="#ctx0" brushRef="#br0" timeOffset="1719.825">570 205 11557,'35'-2'12969,"3"14"-9505,-14-4-8204,-1-4-6833,-15-3-88</inkml:trace>
  <inkml:trace contextRef="#ctx0" brushRef="#br0" timeOffset="1958.074">774 191 10165,'32'15'11068,"1"26"-7791,-8-7-1703,-64-156-926,39 122-651,-1-1 0,1 0-1,0 1 1,-1-1-1,1 0 1,0 1 0,-1-1-1,1 0 1,0 0 0,0 1-1,-1-1 1,1 0 0,0 0-1,0 1 1,0-1-1,0 0 1,0 0 0,0 1-1,0-1 1,1 0 0,-1 0-1,0 1 1,0-1 0,0 0-1,1 0 1,-1 1-1,0-1 1,1 0 0,-1 1-1,1-1 1,-1 1 0,1-1-1,-1 0 1,1 1 0,-1-1-1,1 1 1,0-1-1,-1 1 1,1 0 0,0-1-1,-1 1 1,1 0 0,0-1-1,-1 1 1,1 0 0,0 0-1,0-1 1,-1 1-1,1 0 1,0 0 0,0 0-1,0 0 1,0 0 3,19 3-9824,-16-3 3301,2 1-3668</inkml:trace>
  <inkml:trace contextRef="#ctx0" brushRef="#br0" timeOffset="2421.576">953 119 9508,'54'-27'10860,"-52"25"-10751,1 1 0,-1-1 0,0 1 0,0-1 0,0 0 0,0 0 0,0 0 0,0 0 0,0 0 1,-1 0-1,1 0 0,-1-1 0,1 1 0,-1-1 0,0 1 0,0-1 0,0 1 0,0-1 0,-1 1 0,1-1 1,-1 0-1,1 0 0,-1 1 0,0-1 0,0 0 0,0 0 0,-1 1 0,1-1 0,-1 0 0,1 1 1,-2-3-110,0 3 48,0 1 1,0-1 0,0 1 0,0 0 0,0-1 0,-1 1-1,1 0 1,0 1 0,-1-1 0,1 0 0,0 1 0,-1-1 0,1 1-1,-1 0 1,1 0 0,-1 0 0,1 0 0,-1 0 0,1 0 0,-1 1-1,1-1 1,-1 1 0,1 0 0,-1 0 0,1 0 0,0 0-1,0 0 1,-1 0 0,1 0 0,0 1 0,0-1 0,0 1 0,1 0-1,-1-1 1,0 1 0,1 0 0,-1 0 0,1 0 0,-1 0-1,1 1 1,0-1 0,0 0-49,-2 3 107,1 0-1,0-1 1,1 1-1,-1 0 1,1 0-1,0 0 1,0 1 0,0-1-1,1 0 1,0 0-1,0 0 1,0 1-1,1-1 1,0 0-1,0 0 1,0 0 0,0 0-1,1 0 1,0 0-1,0 0 1,0-1-1,1 1 1,-1-1-1,1 1 1,0-1 0,0 0-1,1 0 1,-1 0-1,1-1 1,0 1-1,0-1 1,0 0-1,5 3-106,-3-5 39,1 0 0,-1 0 0,1-1 0,-1 0 0,1 0 0,-1 0 0,1-1 0,-1 0 0,1 0 0,-1-1 0,0 0 0,0 0 0,0 0 0,0-1 0,0 0 0,0 0 0,0 0 0,-1-1 0,0 0 0,0 0 0,0 0 0,0-1 0,0 1 0,-1-1 0,0 0 0,0-1 0,-1 1 0,1-1 0,-1 1 0,0-1 0,1-3-39,2-1-215,0-2 528,-4 5-7329,-2 5-1601,0 1-6358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402" units="cm"/>
          <inkml:channel name="Y" type="integer" max="16934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07874" units="1/cm"/>
          <inkml:channelProperty channel="Y" name="resolution" value="1000.2362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8-09T18:03:39.8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5036 5207 383 0,'3'-3'17'0,"1"-3"-17"0,-4 3-142 0,0 3-115 16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3:54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1041 15 4226,'20'11'8446,"-18"-32"-218,-31 16-3948,-35 16-2904,-12 34-18,38 59-69,25-9-1097,11 36-144,9 24 229,-2-47-261,-3 1 8,-5-12 198,-5 10 95,8-104-309,-1-1 0,1 1 0,-1 0 0,1-1 0,-1 1 0,0-1-1,0 1 1,0-1 0,0 1 0,-1-1 0,1 1 0,-1-1 0,1 0 0,-1 0 0,0 0-1,0 0 1,0 0 0,0 0 0,0-1 0,0 1 0,-1-1 0,1 1 0,-2 0-8,2-1 6,1-1 0,0 1 1,-1 0-1,1 0 1,0-1-1,0 1 0,0 0 1,-1 0-1,1 0 1,0 0-1,0 1 0,1-1 1,-1 0-1,0 0 1,0 1-1,0-1 0,1 0 1,-1 1-1,1-1 1,-1 0-1,1 1 0,0-1 1,-1 1-1,1-1 1,0 1-1,0-1 0,0 1 1,0-1-1,0 1-6,-7 25 105,-34-14-14,38-9-86,2-4-3,1 1 0,-1-1 1,1 1-1,-1 0 0,1-1 0,-1 1 1,1-1-1,0 1 0,-1 0 0,1-1 1,0 1-1,-1 0 0,1-1 0,0 1 1,0 0-1,0-1 0,0 1 0,0 0 1,-1 0-1,1-1 0,0 1 0,1 0 0,-1-1 1,0 1-1,0 0 0,0 0 0,0-1 1,1 1-1,-1 0 0,0-1 0,0 1 1,1 0-1,-1-1 0,1 1 0,-1-1 1,0 1-1,1-1 0,-1 1 0,1 0 1,0-1-1,-1 0 0,1 1 0,-1-1 1,1 1-1,0-1 0,-1 0 0,1 1 0,0-1 1,-1 0-1,1 0 0,0 0 0,-1 1 1,1-1-1,0 0 0,0 0-2,36 3 19,-11 26-35,-5 3 4,-19-21 53,6 17-74,-4-18 39,-1 1 0,-1-1-1,1 0 1,-2 1 0,1 0-1,-1-1 1,-1 1 0,0 0 0,-1-1-1,0 8-5,9 103 134,-5-23-9,-4-2-53,0 71 117,28-45-95,-22-114-89,1 0 0,0 0 0,0-1 1,1 0-1,-1 0 0,1 0 0,1-1 0,0 0 0,-1-1 1,2 0-1,-1 0 0,0-1 0,1 1 0,0-2 0,0 1 1,0-2-1,1 1 0,-1-1 0,8 1-5,-15-3 6,-2 0 91,9 3-752,-11-5-5071,-9-7-4873,-1-2-4266</inkml:trace>
  <inkml:trace contextRef="#ctx0" brushRef="#br0" timeOffset="2468.066">713 1145 1713,'3'-11'7212,"-3"17"2442,-10 2-5580,-2-8-2700,-38 39 2065,-23 14-1529,19-18-1147,-31 17 46,0 15-297,77-59-494,2 0-1,-1 1 1,1 0 0,0 0 0,1 0-1,0 0 1,1 1 0,0 0 0,0 0 0,1 0-1,0 1 1,-1 8-18,-45 131 72,19-113-61,-29 134-40,28-34 55,-30 241 14,32-206-16,14 7-11,12-92-18,-1 91 15,7 0-1,10 21-9,20 117 40,-1-101-13,11 13-25,15-24-66,32 11 150,-84-193-88,0 0 0,1-1 1,1 1-1,1-1 1,0-1-1,2 0 0,1-1 1,0 0-1,1 0 1,7 6 1,107 115 32,-72-64-26,-50-67-5,0 0 1,0 0-1,1-1 1,0 0-1,0 0 1,1 0-1,0-1 1,1 0 0,-1 0-1,1-1 1,1 0-1,-1 0 1,1-1-1,0 0 1,0-1-2,104 68 56,-46-22-35,43 27-63,-4-23 108,59 48-47,-58-63 18,26-7-311,-150-42-7325,5 2-2651,0 0-3748</inkml:trace>
  <inkml:trace contextRef="#ctx0" brushRef="#br0" timeOffset="3217.941">1388 5358 8884,'11'19'11277,"18"7"-6748,-13-11-3180,58 69 948,-56-40-1903,-17-40-304,1 0 0,-1 0 0,-1 0-1,1 1 1,-1-1 0,1 0 0,-1 0-1,0 1 1,-1-1 0,1 0-1,-1 0 1,0 1 0,0-1 0,0 0-1,0 0 1,-1 0 0,0 0-1,0 0 1,0-1 0,0 1 0,0-1-1,-1 1 1,0-1 0,1 0-1,-1 0 1,0 0 0,-1 0-90,-83 61 1208,8-39-821,80-24 156,1-1-4281,9-3-13375,-6 1 4689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4:04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64 5202,'-7'-3'5570,"-22"7"-2485,-3-2 3292,43-4-1600,303-15-580,-193 31-3562,-6-24-96,-67 9-468,-1-2 1,0-2-1,0-3 0,24-7-71,65 15 14,10 3 58,133-16-80,-46 13 48,4 5-30,35-19 9,177 20 165,-82 8 112,-114-20-152,-40 11-29,-52 14 3,240-24 10,-211 5-67,68 19-34,-70-22-43,94 19 10,114-8 62,-122-6-93,-97-1-8,-3 13 173,-120-2-176,-54-12 50,13 10-1193,-15 8-6742,-7-4-609,-6 2-5697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4:06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12 5747,'-2'1'8058,"-15"2"-4316,14-7 1060,24 4 58,3 0-3488,181-1 384,27 6-1108,-94-8-397,-65 8-171,182-9 136,-7 2-48,-4 3-120,18-14 59,4 28-107,-45-20 24,41 12 0,30-12-62,-30 6 97,22 2-48,-19-5-57,-230 4 54,118 7-16,133-9 8,-274-1 0,18-1 7,-1 1 0,1 1 0,0 1 0,0 1 0,14 5-7,-13-3 3,1 0-1,0-2 1,0-2 0,-1-1 0,1-1-1,3-2-2,84-3 0,93 7 19,52 14 10,142-13-77,-145 5 45,6-10-34,-114 23 42,-27-13-63,-153 14-3459,22-19 2511,-9 3-3281,0 3-3490,-3 8-7467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4:18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97 411 6803,'-7'-12'9688,"1"26"-3587,3 84-1998,2-89-4022,0 0 1,0 1-1,1-1 0,1 0 1,0 1-1,0-1 0,0 0 1,1 1-1,1-1 1,0 0-1,0-1 0,1 1 1,-1 0-1,2-1 0,0 0 1,2 3-82,81 109 808,-81-113-792,0 1-1,0-1 1,0-1 0,1 0-1,0 0 1,0 0 0,1-1-1,0 0 1,0-1 0,0 0-1,0 0 1,6 1-16,19 10 7,105 59 607,71-15-193,3-21 38,98-6-299,-85-36-51,7 1-151,-196 5 60,32 3-3,0-3-1,1-4 0,35-6-14,161-13-51,-142 0 107,80-10-130,-84-30 76,14-35-10,-75 3-8,-5-78 27,-52 163-11,0-1 1,-1 1-1,0 0 0,0 0 0,0-1 1,-1 1-1,-1 0 0,1 0 1,-1-1-1,-1 1 0,1 0 0,-1 0 1,-1 0-1,0 0 0,0 0 0,0 1 1,-1-1-1,-2-2 0,-4-13 0,-57-113 72,-21 83-117,-92-26 61,47 36 51,19 0-121,70 31 84,0 3 0,-1 1 0,0 2 0,-1 2-1,1 2 1,-39 3-30,-29-2 195,-119 3 32,36 2 109,-268 17-288,311-14-16,-91-3-21,222-5-6,0 1 0,0 1 1,0 1-1,1 1 0,-1 1 1,1 1-1,0 1 0,0 1 1,-9 4-6,-136 86 133,55-24 32,78-48-1436,-16 52 3898,29-23-7495,11-29-1380,0 0-3454,5-13-2957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4:20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82 8756,'-1'-24'6447,"11"-32"931,-8 73-3034,0 1-3344,18 292 2372,-24-212-3111,-3-94-2186,1-27-7032,8 13 1009,-1 0-4764</inkml:trace>
  <inkml:trace contextRef="#ctx0" brushRef="#br0" timeOffset="309.103">164 95 9716,'24'-9'13454,"-9"27"-8894,-2 43-4192,-12-55 433,32 227 1074,-37-205-2950,-8-56-4645,8 15 1971,-1 0-3838,1-1-5040</inkml:trace>
  <inkml:trace contextRef="#ctx0" brushRef="#br0" timeOffset="715.257">187 75 9764,'21'-15'8150,"36"-33"-1271,-54 46-6790,0 1 0,0-1 1,1 1-1,-1 0 0,1 0 1,-1 0-1,1 0 0,-1 1 1,1 0-1,-1-1 1,1 1-1,0 0 0,-1 1 1,1-1-1,-1 0 0,1 1 1,-1 0-1,1 0 0,-1 0 1,0 1-1,1-1 0,-1 1 1,0-1-1,0 1 0,0 0 1,0 0-1,0 1 0,0-1 1,-1 0-1,1 1 0,-1 0 1,0 0-1,0-1 0,0 1 1,0 1-1,1 0-89,21 18 321,-20-20-290,-1-1 0,0 1 0,1 0-1,-1 1 1,0-1 0,0 1 0,-1-1-1,1 1 1,0 0 0,-1 0 0,0 0 0,1 0-1,-1 1 1,0-1 0,-1 0 0,1 1-1,-1 0 1,1-1 0,-1 1 0,0 0-1,-1 0 1,1-1 0,-1 1 0,1 0 0,-1 0-1,0 0 1,-1 0 0,1-1 0,0 1-1,-1 0 1,0 0 0,0 0 0,0-1-1,-1 1 1,1-1 0,-1 1 0,0-1 0,0 1-1,0-1 1,0 0 0,-1 0 0,1 0-1,-1 0 1,0-1 0,-1 2-31,-142 61 1454,146-64-1507,-1-1 1,1 1-1,0-1 1,-1 1-1,1-1 0,-1 0 1,1 1-1,0-1 1,-1 0-1,1 1 0,-1-1 1,0 0-1,1 1 1,-1-1-1,1 0 0,-1 0 1,1 0-1,-1 0 1,0 0-1,1 1 1,-1-1-1,1 0 0,-1 0 1,1 0-1,-1-1 1,0 1-1,1 0 0,-1 0 1,1 0-1,-1 0 1,1 0-1,-1-1 0,0 1 1,1 0-1,-1-1 1,1 1-1,-1 0 1,1-1-1,0 1 0,-1 0 1,1-1-1,-1 1 1,1-1-1,0 1 0,-1-1 1,1 1-1,0-1 1,-1 1-1,1-1 0,0 1 1,0-1-1,0 0 53,12-32-14798,-3 15 1178</inkml:trace>
  <inkml:trace contextRef="#ctx0" brushRef="#br0" timeOffset="1074.547">573 237 9396,'16'-15'13132,"0"26"-10080,48 141 488,-67-181-19841,5 15 3498</inkml:trace>
  <inkml:trace contextRef="#ctx0" brushRef="#br0" timeOffset="1308.871">735 225 10581,'13'44'12719,"-56"20"-8649,16-28-2331,15-1-1979,31-55-10888,-9 12 4109,-1 1-3687</inkml:trace>
  <inkml:trace contextRef="#ctx0" brushRef="#br0" timeOffset="1889.283">980 10 8100,'3'2'7726,"0"0"-1755,-2 5-3905,-1-1-1902,0 4 202,0-1 0,-1 1-1,0 0 1,0-1 0,-1 1 0,0-1-1,-1 1 1,0-1 0,-1 0 0,-3 8-366,-17 73 389,101-126 105,-72 34-473,0 0 0,-1 1 0,1 0 0,0 0 0,0 0 0,0 0 0,0 1 0,0 0 0,0 0 1,0 0-1,0 1 0,0 0 0,0 0 0,0 0 0,0 0 0,-1 1 0,1 0 0,0 0 0,-1 0 0,4 3-21,-4-3-439,17 9 1145,-15-16-6391,-4-17-7884,2 9 3583</inkml:trace>
  <inkml:trace contextRef="#ctx0" brushRef="#br0" timeOffset="2203.113">1145 0 12294,'9'8'10997,"1"80"-5176,22 224-2489,-25-268-4327,-8-49-4040,-1 0-964,2 1-981,-1 0-6439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4:37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114 376 7587,'-13'5'8355,"1"6"-3689,9-6-4366,0 0 0,0 0 0,0 0 0,1 0 0,0 0 0,0 1 0,0-1 0,1 1 0,0-1 0,0 1 0,0-1 1,0 1-1,1 0 0,0 1-300,6 61 1969,-3-51-1791,0-3-27,-1 1 0,1-1 0,1 0 0,1 0 0,0-1 0,1 1-1,0-1 1,1 0 0,2 1-151,92 105 747,-92-112-718,2-1-1,-1 0 0,1-1 1,0 0-1,0 0 0,0-1 1,1-1-1,-1 0 0,1-1 1,0 0-1,0 0 0,0-2 0,2 1-28,186 45 574,-27-22-438,-126-14-44,0-2 0,1-2 0,0-3 0,36-1-92,242 7 179,-111-3-80,79-3-83,-72-4-3,-11 4-74,-96-11 58,10-4-5,209-27 75,-231 19-153,-37-7 91,-48 21-4,0 0 0,-1-2 0,0 1 1,0-2-1,-1-1 0,0 0 0,-1-1 0,0 0 0,-1-1 0,12-12-1,11-47-56,-29 44 50,-2-1 0,-1 1 0,-1-1 0,-1 0 0,-2 0 0,0 1 0,-2-5 6,-39-124 32,39 147-35,-1 0 1,-1 0-1,0 0 1,0 0-1,0 1 1,-1-1-1,-1 1 0,0 0 1,0 0-1,0 1 1,-1-1-1,0 1 1,0 1-1,-1-1 1,1 1-1,-2 0 1,1 0-1,-1 1 1,-2-1 2,3-1 7,0 1 0,-1 1 1,1-1-1,-2 1 0,1 0 1,0 1-1,-1 0 0,0 0 1,0 1-1,0 0 0,0 1 1,-10-2-8,-159-31 21,139 33-9,0-2 1,0-2-1,0-1 0,1-2 0,-9-5-12,14 6 1,0 1-1,0 1 1,0 2-1,0 1 0,-1 2 1,1 1-1,-1 2 0,1 1 1,-11 4-1,-57 1 44,-449 22 181,110-34 81,166 12-130,6-10-106,189 6-160,-190 20 185,92 29-17,170-48-65,0 1 1,1-1 0,-1 1 0,1 1 0,0-1-1,1 1 1,0 0 0,0 0 0,1 1 0,-1-1 0,1 1-14,-4 6 16,-10 65-689,15-51-2089,-2-3-3421,0-11-2218,-2 1-5435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4:40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0 122 5186,'9'-56'14615,"-5"64"-8977,-2 18-3825,-1 275 1141,-8-258-3090,8-49-3737,2-20-9334,3 14 233</inkml:trace>
  <inkml:trace contextRef="#ctx0" brushRef="#br0" timeOffset="457.153">186 101 8004,'18'15'10488,"-4"7"-5509,14 54-2558,-26-69-1701,13 181 1868,-16-180-6435,-1-34-2313,2 12-1041,2 2-4775</inkml:trace>
  <inkml:trace contextRef="#ctx0" brushRef="#br0" timeOffset="878.887">241 103 9636,'33'-50'11602,"-30"48"-11435,-1 0-1,0 1 1,1-1-1,-1 1 1,0 0 0,1-1-1,0 1 1,-1 0-1,1 0 1,0 1 0,-1-1-1,1 0 1,0 1-1,0 0 1,0 0 0,0 0-1,-1 0 1,1 0-1,0 0 1,0 1 0,0-1-1,-1 1 1,1 0-1,0 0 1,-1 0 0,1 0-1,-1 0 1,1 1-1,-1-1 1,1 1-167,5 2 79,-1 1 0,1 0-1,-1 0 1,0 1 0,-1 0 0,1 0 0,-1 0 0,0 1-1,-1 0 1,1 0 0,-1 0 0,-1 1 0,0 0-1,0 0 1,0 0 0,-1 0 0,0 1 0,-1-1-1,0 1 1,0-1 0,0 1 0,-2 0 0,1 0 0,-1 2-79,-1-8 47,1 0 0,-1-1 0,-1 1 0,1 0 0,0-1 1,-1 1-1,1-1 0,-1 1 0,0-1 0,0 0 0,0 0 1,0 0-1,0 0 0,0 0 0,0 0 0,-1 0 0,1-1 1,-1 1-1,1-1 0,-1 0 0,0 0 0,1 0 0,-1 0 0,0 0 1,0 0-1,0-1 0,0 0 0,-1 1-47,-85-2-40,65-7-1387,21-4-6721,9 10 590,5 1-4701</inkml:trace>
  <inkml:trace contextRef="#ctx0" brushRef="#br0" timeOffset="1431.72">574 257 7780,'19'6'12728,"-4"9"-6684,11 53-6098,-21-47 1513,14 30-715,-4-82-218,39-66-209,-45 68 5,-2 4-5323,-6 25-973,4 2 930,-5-2 3933,6 3-11609</inkml:trace>
  <inkml:trace contextRef="#ctx0" brushRef="#br0" timeOffset="2119.065">1057 21 7988,'13'-20'15834,"-25"46"-12689,-52 119-723,58-133-2397,0-1 0,1 1 0,0 0 0,0 0 0,2 1 0,-1-1-1,2 1 1,0 0 0,0 0 0,1 0 0,1 0 0,0 0-1,0 0 1,2 0 0,0-1 0,2 11-25,3-13-6,0-1 1,0 0-1,1 0 1,0 0 0,1-1-1,-1 0 1,2-1-1,-1 0 1,1 0-1,0-1 1,3 1 5,-13-7-1,4 3 1,-1-1 0,1 0 1,0 1-1,0-2 1,0 1-1,0 0 0,0-1 1,1 0-1,-1 0 1,0 0-1,0 0 0,1-1 1,-1 0-1,1 0 1,-1 0-1,0 0 1,1-1-1,-1 1 0,0-1 1,1 0-1,-1-1 1,0 1-1,0-1 0,0 1 1,0-1-1,0-1 1,-1 1-1,1 0 0,0-1 1,-1 0-1,0 0 1,0 0-1,0 0 0,0 0 1,0-1-1,-1 1 1,1-1-1,-1 0 0,0 0 1,0 0-1,0 0 1,-1 0-1,1 0 0,-1 0 1,0 0-1,0-5 0,-1 2 18,1 4 2,0 0 1,0-1-1,-1 1 0,1 0 1,-1 0-1,0-1 0,0 1 1,0 0-1,-1 0 0,1-1 0,-1 1 1,1 0-1,-1 0 0,0 0 1,-1 0-1,1 0 0,0 0 1,-1 0-1,1 0 0,-1 1 0,0-1 1,0 0-1,0 1 0,0 0 1,-1-1-1,1 1 0,-1 0 1,1 0-1,-1 0 0,0 1 0,0-1 1,0 1-1,1-1 0,-1 1 1,-2 0-21,-112-6-22,117 7-129,-13 2-2930,11 0-1730,2 2-4687,2 2-3396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4:46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25 7700,'-20'-6'6903,"2"1"1371,38 3-4403,167-9-2363,-101 10-1219,170 11 161,-204-2-412,1-3 1,-1-2 0,1-2-1,43-6-38,143 21 6,190 17 146,-142-19 40,75-9-69,80 0-17,-133-9 116,-178 17-124,274-24-124,-89 24 114,-15-16-83,127 22 6,-118-1-11,-56-1-30,88-46-4,-65 21 79,-67 2-74,-74-3 42,-136 9-17,0 0-1,-1 0 1,1 0-1,0 0 1,-1 0-1,1 0 1,0 0-1,-1 0 1,1 0-1,0 0 1,-1 0-1,1 0 1,0 1-1,-1-1 1,1 0-1,0 0 1,0 0-1,-1 1 1,1-1-1,0 0 1,0 0-1,-1 1 1,1-1-1,0 0 1,0 0-1,0 1 1,0-1-1,-1 0 1,1 1-1,0-1 1,0 0-1,0 1 1,0-1-1,0 0 1,0 1-1,0-1 1,0 0-1,0 1 1,0-1-1,0 0 1,0 1-1,0-1 1,0 0-1,0 1 1,0-1-1,0 0 1,0 1-1,1-1 1,-1 0-1,0 0 1,0 1 4,-39 10-2982,22-4-912,-1 0-5000,-3 1-5182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29:52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15 7908,'-16'-5'10011,"0"14"-5190,-19 43-1597,34-48-3190,-1 0 1,1-1 0,0 1-1,0 0 1,0 0-1,0 0 1,1-1-1,-1 1 1,1 0-1,0 0 1,0 0 0,0 0-1,1 0 1,0 0-1,-1 0 1,1 0-1,0-1 1,1 1-1,-1 0 1,1-1-1,0 1 1,0-1 0,0 0-1,0 1 1,0-1-1,1 0 1,0 0-1,-1 0 1,1-1-1,0 1 1,0-1 0,0 1-1,1-1 1,-1 0-1,1 0 1,-1-1-1,1 1 1,0-1-1,-1 0 1,1 0 0,3 1-35,-2-3-85,0 0 1,0-1 0,0 1 0,-1-1 0,1 0 0,0 0 0,-1-1 0,0 1 0,1-1 0,-1 0 0,0 0 0,0-1 0,-1 1 0,1-1 0,-1 0 0,0 0 0,0 0 0,0 0 0,0 0 0,-1-1 0,0 1 0,0-1 0,0 0 0,0 1 0,-1-1 0,1-2 84,-2 2-26,1 0 0,-1-1 1,0 1-1,-1 0 0,1-1 1,-1 1-1,0 0 1,-1 0-1,1 0 0,-1-1 1,0 1-1,0 1 1,-1-1-1,1 0 0,-1 1 1,0-1-1,-1 1 1,1 0-1,-1 0 0,-3-3 26,-4 2-2668,11 13-9214,3-5 1765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4:50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1019 13 5010,'2'-7'9870,"0"2"-4970,-15 5-2118,-18 11-1205,26-8-1410,0 1 0,-1 1 0,1-1 0,1 1 0,-1 0 0,1 0-1,0 1 1,0-1 0,0 1 0,1 0 0,0 0 0,0 0 0,1 0 0,-1 0 0,1 1 0,0 0-167,-9 64 976,25 182 115,-10-123-920,-27 104 491,13-194-567,7-26-33,0 0 0,-1 0 0,0 0 0,-1-1 0,-1 0 1,0 0-1,-1 0 0,-2 1-62,-1 25 117,-2-21-7,21-2-33,-8-17-75,0 1 1,1-1-1,-1 1 0,0 0 0,0-1 1,0 1-1,0 0 0,0 0 1,1 0-1,-1 0 0,0 0 1,0 0-1,0 0 0,1 0 0,-1 0 1,0 0-1,0 1 0,0-1 1,0 1-1,0-1 0,1 0 0,-1 1 1,0 0-1,0-1 0,0 1 1,0 0-1,-1-1 0,1 1 1,0 0-1,0 0 0,0 0 0,-1 0 1,1 0-1,0 0 0,-1 0 1,1 0-1,-1 0 0,1 0-2,17 11 25,-14-8-23,0 0 0,-1 0 0,1 0 0,0 0 0,-1 1 0,0-1 0,0 1 0,-1 0 0,1 0 0,-1 0 0,0 0 0,0 0 0,-1 0 0,1 1 0,-1-1 0,0 0 0,-1 1 0,1-1 0,-1 1 0,0 5-2,0-9-5,-8 157 248,6 34 45,7 6-96,0-63-88,-4-130-103,0-1 0,0 1 1,0 0-1,1-1 0,0 1 1,0-1-1,0 0 0,1 0 0,-1 0 1,1 0-1,1 0 0,-1 0 1,1-1-1,-1 1 0,1-1 1,0 0-1,1-1 0,-1 1 0,1-1 1,0 1-1,0-1 0,0-1 1,0 1-1,0-1 0,0 0 1,1 0-1,-1 0 0,1-1 0,0 0 1,-1 0-1,1 0 0,0-1 1,-1 0-1,1 0 0,0 0 1,0-1-1,5-1-1,6 2-732,20-4-2391,-28-2-2172,-4-3-3828,-1-3-4216</inkml:trace>
  <inkml:trace contextRef="#ctx0" brushRef="#br0" timeOffset="3005.54">763 1029 7619,'1'1'4187,"7"-2"206,-1-2 884,-23 25 1079,-3-4-5674,-60 37 1413,-29 45-1108,4 0-536,10 29-323,41-18 45,-34 124 35,32-67-189,5 76 45,-13 154-101,25 21 58,25-78 27,35 45-83,19 13 14,23-61 72,-13-109-57,-1-94-7,25 29 53,-12-38-69,63 51 39,17 20-34,-75-106 25,36 35 54,60 52-103,-3-68 80,-126-86-31,1-1 0,1-2-1,1-2 1,25 8-1,-45-17-779,-12-7-611,-12-17-5,-1 3-2167,-2-7-8430,3 6-1561</inkml:trace>
  <inkml:trace contextRef="#ctx0" brushRef="#br0" timeOffset="3568.482">1360 5949 7427,'-3'-12'8145,"3"12"-6070,8 8 1122,14 35 1800,51 48-3786,-7-27-602,-45-28 260,-43-4 377,-64 45 334,82-74-1534,0 0 1,-1 0-1,1 0 1,-1-1-1,0 0 0,1 1 1,-1-1-1,0-1 1,0 1-1,0-1 1,0 0-1,0 0 1,-1-1-1,1 1 0,-2-1-45,-35 7 169,24 11-722,18-12-2028,0-5-2511,0-1-6127,0-2-1548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5:23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207 869 8612,'3'14'6951,"5"-31"-1841,-4 8-5787,82-247 5957,44-136-3666,-48 203-1486,-82 188-125,1 0 0,-1 0-1,1 0 1,0 0 0,-1 0 0,1 0 0,0 0 0,-1 0 0,1 0 0,0 0 0,0 0 0,0 0 0,0 0 0,0 1 0,0-1 0,0 0-1,0 1 1,0-1 0,0 1 0,1-1 0,-1 1 0,0-1 0,0 1 0,0 0 0,1 0 0,-1 0 0,0-1 0,0 1 0,1 0-1,-1 1 1,0-1 0,0 0 0,1 0 0,-1 0 0,0 1 0,0-1 0,0 1 0,1-1 0,-1 1 0,0-1 0,0 1 0,0 0 0,0-1-1,0 1 1,0 0 0,0 0 0,0 0 0,-1 0 0,1 0 0,0 0 0,0 0 0,-1 0 0,1 0 0,-1 0 0,1 0 0,-1 0-1,1 0 1,-1 1 0,0-1 0,1 0 0,-1 0 0,0 2-3,62 218 1676,49 100-793,-1-32-518,-110-289-362,-1-1 1,1 1-1,0 0 1,-1 0-1,1 0 0,-1 1 1,1-1-1,0 0 0,-1 0 1,1 0-1,0 0 1,-1 0-1,1 0 0,0 0 1,-1 1-1,1-1 0,0 0 1,-1 0-1,1 1 0,0-1 1,-1 0-1,1 0 1,0 1-1,0-1 0,-1 0 1,1 1-1,0-1 0,0 0 1,0 1-1,-1-1 0,1 0 1,0 1-1,0-1 1,0 0-1,0 1 0,0-1 1,0 1-1,0-1 0,0 0 1,0 1-1,0-1 0,0 1 1,0-1-1,0 0 1,0 1-1,0-1 0,0 0 1,1 1-1,-1-1 0,0 0 1,0 1-1,0-1-3,-34-26 158,28 21-155,-243-146 128,-58-30-104,291 170-21,0 1 0,-1 0 0,0 2 0,-1 0 0,0 1 1,0 0-1,0 2 0,-1 0 0,0 1 0,0 1 0,0 1 1,-1 0-1,0 2-6,150-22 120,-125 21-119,137-25 5,1 6 0,141-1-6,-214 21 16,195 12-80,-278 5 205,-112 66 1121,73-49-1178,-1-3 1,-1-2-1,-2-3 0,-17 4-84,20-8 61,0 2 0,1 2 1,2 2-1,-44 33-61,10 33-691,78-88 399,4-5-1501,4-1-5529,5-5-1295,0-7-5419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5:29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9508,'8'53'10075,"-1"1"-4457,0 198-1696,-8-242-4112,0-9-3345,1-15-11271,1 6 4230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5:32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 11317,'13'-5'11665,"-1"-1"-8097,14-6-2601,-22 11-930,-1-1 1,1 1-1,0 0 1,-1 0-1,1 1 1,0-1-1,0 1 1,0 0-1,-1 0 1,1 0-1,0 0 1,0 0-1,0 1 1,-1 0-1,1 0 1,0 0-1,-1 0 1,1 1-1,0-1 1,-1 1-1,0 0 1,1 0-1,-1 0 0,0 0 1,0 1-1,0 0 1,-1-1-1,1 1 1,0 0-1,-1 0 1,0 0-1,0 0 1,0 1-1,0-1 1,0 1-1,-1-1 1,1 3-38,26 119 165,-43-143-901,13 14 747,0 1 0,-1-1 0,1 0 0,-1 1 0,1 0 0,-1-1 0,0 1 0,-1 0 0,1 1 0,0-1-1,-1 1 1,1-1 0,-1 1 0,0 0 0,0 0 0,0 1 0,0-1 0,0 1 0,0 0 0,0 0 0,-1 0 0,1 0 0,0 1 0,-1 0 0,1 0 0,0 0 0,-1 0 0,0 1-11,2-1 93,0 1-1,0-1 1,0 1 0,0 0-1,0 0 1,0 0 0,0 0 0,0 1-1,1-1 1,-1 1 0,1-1 0,-1 1-1,1 0 1,-1 0 0,1 0 0,0 0-1,0 1 1,0-1 0,0 1 0,1-1-1,-1 1 1,0-1 0,1 1 0,0 0-1,0 0 1,0 0 0,0 0 0,0 0-1,1 0 1,-1 0 0,1 0-1,0 0 1,-1 0 0,2 0 0,-1 0-1,0 0 1,1 0 0,-1 0 0,1 0-1,0 0 1,0 0 0,0 0-93,3 0-23,0 0 1,1 0-1,-1-1 0,1 1 1,-1-1-1,1 0 1,0 0-1,0-1 0,0 0 1,0 0-1,0 0 1,0 0-1,0-1 0,0 0 1,1 0-1,-1 0 1,0 0-1,0-1 0,4-1 23,21-5-4154,-16 1-1564,-2-2-3320,0-3-4141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5:35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11445,'2'0'3618,"1"3"208,-1 0-593,2 1-1184,-1 3-512,2 1-401,-2-1-319,2 3-321,-3-1-192,1 0-80,-1 0-128,-1-1-304,0-2-272,-1 0-593,1-2-623,0-3-2418,0-1-3074,2-1-6818</inkml:trace>
  <inkml:trace contextRef="#ctx0" brushRef="#br0" timeOffset="203.078">102 8 14871,'4'5'4098,"-1"2"112,0 0-1553,0 1-960,0 2-593,-1-3-384,0 1-303,0 0-241,0-1-256,0-2-385,-2 0-655,1-3 111,-1-2-3296,1 0-3331,-1-1-7683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5:33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107 274 10181,'0'6'11278,"5"16"-8521,22 113-724,-36-150-2011,8 8-22,0 0-1,0 0 1,1-1 0,0 1 0,0-1 0,1 1 0,0 0 0,0-1-1,1 1 1,0 0 0,0 0 0,1 0 0,0 0 0,0 1-1,0-1 1,1 1 0,0 0 0,1-2 0,-4 7-7,1 0 0,-1 0 0,0 0 0,0 1-1,0-1 1,0 1 0,1-1 0,-1 1 0,0-1 0,0 1 0,1-1 0,-1 1 0,0 0 0,1 0-1,-1 0 1,0 0 0,1 0 0,-1 0 0,0 0 0,1 0 0,-1 1 0,0-1 0,1 0-1,-1 1 1,0-1 0,0 1 0,1-1 0,-1 1 0,0 0 0,0 0 0,0-1 0,0 1 0,0 0-1,0 0 1,0 0 0,0 0 0,0 0 0,0 0 0,-1 0 0,1 1 0,0-1 0,-1 0-1,1 0 1,-1 1 0,1 0 7,21 59-51,-11 14 35,-6-125 115,-3 39-93,0 0 0,0 1 0,1 0 0,0-1 1,1 1-1,0 0 0,1 1 0,0-1 0,1 1 0,4-6-6,-10 14 7,1 0 1,0 0-1,-1 0 0,1 0 0,0 0 0,-1 0 1,1 1-1,0-1 0,0 0 0,0 0 0,0 1 0,0-1 1,0 1-1,0-1 0,0 1 0,0-1 0,0 1 1,0 0-1,0-1 0,0 1 0,0 0 0,0 0 0,1 0 1,-1 0-1,0 0 0,0 0 0,0 0 0,0 0 1,0 0-1,0 1 0,0-1 0,0 0 0,1 1 0,-1-1 1,0 1-1,0-1 0,-1 1 0,1-1 0,0 1 1,0 0-1,0 0 0,0-1 0,0 1 0,-1 0 1,1 0-1,0 0 0,-1 0 0,1 0 0,0 0 0,-1 0 1,0 0-1,1 0 0,-1 0 0,1 1-7,23 58 1768,-8 51-2315,-11-114-14617,-2-5 2694</inkml:trace>
  <inkml:trace contextRef="#ctx0" brushRef="#br0" timeOffset="414.3">460 248 10901,'34'-19'11590,"0"32"-8199,13 51-2450,-17 44-1808,-63-172-2732,32 61 3746,-1 1-1,0 0 0,0-1 0,1 1 0,-2 0 0,1 0 0,0 0 0,0 0 0,0 0 0,-1 1 0,1-1 0,-1 1 0,0 0 0,1-1 0,-1 1 0,0 1 0,0-1 0,1 0 0,-1 0 0,0 1 0,0 0 0,0 0 0,0-1 0,0 2 0,0-1 0,0 0 0,-1 1-146,1 1 218,0 0 1,0 0-1,1 0 1,-1 1-1,1-1 0,0 1 1,-1 0-1,1 0 0,0 0 1,1 0-1,-1 0 1,0 0-1,1 0 0,0 0 1,0 1-1,0-1 0,0 0 1,0 1-1,1-1 0,0 1 1,-1-1-1,1 1 1,1-1-1,-1 1 0,0-1 1,1 1-1,0 2-218,0-4 21,-1-1 0,0 0 0,0 0 0,1 0 0,-1 0 0,1 1 0,-1-1 0,1 0 0,0 0 0,-1 0 0,1 0 0,0 0 0,0 0 0,0 0 0,0-1 0,0 1 0,-1 0-1,2 0 1,-1-1 0,0 1 0,0 0 0,0-1 0,0 1 0,0-1 0,0 0 0,1 1 0,-1-1 0,0 0 0,0 0 0,0 0 0,1 1 0,-1-1 0,0-1 0,0 1 0,1 0 0,-1 0 0,0 0 0,0-1 0,0 1 0,1 0 0,-1-1 0,1 0-21,25-12-1584,-6-2-5034,-10 4-2567,0 1-6489</inkml:trace>
  <inkml:trace contextRef="#ctx0" brushRef="#br0" timeOffset="1007.911">796 211 12774,'-28'-4'11245,"-4"8"-6252,28-4-4900,1 1 0,-1 0 0,1 0 0,0 0 0,-1 1 0,1-1 0,0 1 1,0-1-1,-1 1 0,1 0 0,1 1 0,-1-1 0,0 0 0,0 1 0,1-1 1,0 1-1,-1 0 0,1 0 0,0 0 0,0 0 0,1 0 0,-1 0 0,1 1 1,-1-1-1,1 1-93,2 0 5,1-1 1,-1 0-1,1 1 1,0-1-1,-1 0 1,2 0 0,-1 0-1,0 0 1,0 0-1,1 0 1,0-1-1,-1 1 1,1-1-1,0 0 1,0 0 0,1 0-1,-1 0 1,0 0-1,1-1 1,-1 1-1,1-1 1,-1 0-1,1 0 1,-1 0 0,1-1-1,0 1 1,3-1-6,17 8 12,-22-7-4,0 0-1,0 0 0,0 0 0,0 1 0,0-1 0,0 1 0,-1-1 0,1 1 0,0 0 1,-1-1-1,1 1 0,-1 0 0,0 0 0,0 0 0,0 0 0,0 0 0,0 0 1,0 1-1,0-1 0,-1 0 0,1 0 0,-1 1 0,0-1 0,1 0 0,-1 1 0,0-1 1,-1 0-1,1 1 0,0-1 0,0 0 0,-1 0 0,0 1 0,1-1 0,-1 0 0,0 0 1,0 0-1,0 0 0,0 0 0,-1 0 0,1 0 0,0 0 0,-1 0 0,1-1 0,-1 1 1,0 0-1,0-1 0,1 1 0,-1-1 0,0 0 0,0 0 0,0 0 0,0 0 1,-1 0-1,0 0-7,-39 15-79,24-19-2420,14-10-2529,7-4-3876,-3 16 7734,5-17-13021</inkml:trace>
  <inkml:trace contextRef="#ctx0" brushRef="#br0" timeOffset="1335.959">865 152 11557,'6'4'9289,"-1"4"-4545,5 27-2531,-9-30-1091,29 217 1282,-30-222-2403,0 0 1,0-1-1,0 1 0,0 0 1,0-1-1,1 1 0,-1 0 1,0-1-1,0 1 0,1 0 1,-1-1-1,0 1 1,0 0-1,1-1 0,-1 1 1,0 0-1,1 0 0,-1 0 1,1-1-1,-1 1 0,0 0 1,1 0-1,-1 0 0,0 0 1,1 0-1,-1 0 0,1 0 1,-1-1-1,0 1 0,1 0 1,-1 0-1,1 1 0,-1-1 1,0 0-1,1 0 1,-1 0-1,1 0 0,-1 0 1,0 0-1,1 0 0,-1 1 1,0-1-1,1 0 0,-1 0 1,0 1-1,1-1 0,-1 0 1,0 0-1,1 1 0,-1-1 1,0 0-1,0 1 0,1-1 1,-1 1-2,15-38-25,13-22 276,-12 30-1389,-3-3-3807,-12 30 5033,0 0-3231,-1 1-6205,0 1-3778</inkml:trace>
  <inkml:trace contextRef="#ctx0" brushRef="#br0" timeOffset="1601.522">981 333 14551,'15'16'8605,"2"-1"-4514,15 15-1081,8 22-1687,-37-68-8154,-2-4-4152,-1 5-2767</inkml:trace>
  <inkml:trace contextRef="#ctx0" brushRef="#br0" timeOffset="2726.256">0 0 9204,'3'3'5513,"3"4"4079,1 15-4930,-12 11-2979,0-1-5546,6-32-8988,2-2-1073</inkml:trace>
  <inkml:trace contextRef="#ctx0" brushRef="#br0" timeOffset="2991.82">70 19 13574,'2'2'3794,"-1"2"160,0 2-1553,1 0-688,-1 1-481,-1 2-351,1-1-289,-1 1-304,0 0-400,1-1-368,-1 0-881,0-3-2705,0-2-3233,1-1-7796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5:30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0 133 9764,'10'18'9697,"-2"5"-5112,5 46-2035,-14-23-3126,0-45-2049,-3-5-8978,3-1-173</inkml:trace>
  <inkml:trace contextRef="#ctx0" brushRef="#br0" timeOffset="249.941">24 12 10629,'1'-2'2897,"0"2"1,1 1-850,0-1-1039,1 2-657,-1 2-672,2-1-2497,0-1-2466,4 3-6114</inkml:trace>
  <inkml:trace contextRef="#ctx0" brushRef="#br0" timeOffset="421.774">134 0 12358,'12'56'11665,"-2"0"-6888,-5 115-4937,-3-178-18038,2-2 7772</inkml:trace>
  <inkml:trace contextRef="#ctx0" brushRef="#br0" timeOffset="827.936">310 106 10405,'-3'9'8962,"-6"0"-4931,-22 11-2219,30-20-1544,-4 2-80,0 1 0,0-1-1,0 1 1,1 0 0,-1 0-1,1 1 1,0-1-1,0 1 1,0 0 0,0 0-1,1 0 1,0 1 0,-1-1-1,2 1 1,-2 1-188,56 15 1457,-45-19-1332,-1 1 1,0 0-1,0 0 1,0 0-1,-1 1 1,1 0-1,-1 0 1,0 0 0,0 1-1,0 0 1,-1 0-1,1 0 1,-1 1-1,-1-1 1,1 1-1,-1 0 1,1 0-126,-5-4-3571,0-8-9823,2 0-1509</inkml:trace>
  <inkml:trace contextRef="#ctx0" brushRef="#br0" timeOffset="1218.463">432 195 12470,'1'0'503,"33"1"7884,5-6-5098,-38 5-3275,1 0 0,-1-1 0,1 1 0,-1-1 1,1 1-1,-1-1 0,1 1 0,-1-1 0,0 0 0,1 1 0,-1-1 0,0 0 0,1 0 0,-1 0 0,0 0 0,0 0 0,0-1 0,0 1 0,0 0 0,0 0 0,0-1 0,-1 1 0,1 0 1,0-1-1,-1 1 0,1-1 0,-1 1 0,0-1 0,1 1 0,-1-1 0,0 1 0,0-1 0,0 1 0,0-1 0,0 1 0,0-1 0,0 1 0,-1-1 0,1 1 0,0-1 0,-1 1 0,1-1 1,-1 1-1,0-2-14,-1 1 88,1 0 0,-1 0 0,1 0 0,-1 0 0,0 1 0,1-1 0,-1 0 0,0 1 0,0-1 0,-1 1 0,1 0 0,0 0 0,0 0 0,0 0 0,-1 0 0,1 0 0,-1 1 0,1-1 0,0 1 0,-1-1 0,1 1 0,-1 0 0,1 0 1,-1 0-1,1 0 0,-1 1 0,1-1 0,-1 1 0,1-1 0,0 1 0,-1 0 0,1 0 0,0 0 0,0 0 0,0 1 0,-1-1 0,1 0 0,1 1 0,-1-1 0,0 1 0,0 0 0,0 0 0,1 0 0,-1 0 0,1 0 0,0 0 0,-1 0 0,1 0 1,0 0-1,0 1 0,0-1 0,1 0 0,-1 1 0,1-1 0,-1 2-88,-1-1 68,0 1 0,0 0 0,1 0-1,-1 0 1,1 0 0,0 0 0,0 0 0,0 1 0,0-1 0,1 0 0,0 0 0,0 1 0,0-1 0,1 0 0,-1 0 0,1 1 0,0-1-1,0 0 1,0 0 0,1 0 0,-1 0 0,1 0 0,0-1 0,0 1 0,1 0 0,-1-1 0,1 1 0,-1-1 0,1 0 0,0 0 0,0 0-1,1 0 1,-1-1 0,1 1 0,-1-1 0,1 0 0,0 0 0,0 0 0,0-1-68,47 3-792,-34-7-4164,-1-3-6835,-5 0-3413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6:06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 12518,'7'-4'584,"-3"1"198,-1 0 1,1 1-1,0-1 1,0 1 0,0 0-1,0 0 1,0 0 0,1 1-1,-1 0 1,1 0-1,-1 0 1,1 0 0,-1 0-1,1 1 1,-1 0-1,5 0-782,18 26 2625,12 96-2620,-40-124-428,-1-1 412,1 0 0,-1 0 1,1 0-1,-1 0 0,0 0 0,0 0 0,-1 1 1,1-1-1,0 1 0,-1 0 0,1 0 0,-1-1 0,0 2 1,0-1-1,0 0 0,0 1 0,0-1 0,0 1 1,0 0-1,-1 0 0,1 0 0,0 0 0,-1 1 0,1-1 1,-1 1-1,1 0 0,-3 0 11,1 2 226,0 1-1,0-1 1,0 1 0,1 0 0,-1 1 0,1-1-1,0 1 1,0 0 0,0 0 0,1 0-1,-1 0 1,1 1 0,0-1 0,0 1 0,1 0-1,-2 2-225,5-4 25,0-1-1,1 0 0,-1 0 0,1 0 1,-1 0-1,1 0 0,-1 0 0,1 0 1,0-1-1,0 1 0,0-1 0,0 1 1,0-1-1,0 0 0,1 1 0,-1-1 1,0 0-1,1-1 0,-1 1 0,1 0 1,-1-1-1,0 1 0,1-1 0,-1 0 1,1 0-1,-1 0 0,1 0 0,-1 0 1,1 0-1,-1-1 0,1 0 0,-1 1 1,3-2-25,31-9-3929,-24 6-1118,1 1-3441,0 0-5983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6:10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0 9028,'-15'0'11462,"3"8"-5348,2 3-3892,-5 46-1963,14-55-247,1 1-1,0 0 0,0 0 0,0-1 1,0 1-1,0 0 0,1-1 0,-1 1 1,1 0-1,0-1 0,0 1 1,0 0-1,0-1 0,0 1 0,0-1 1,1 0-1,-1 1 0,1-1 0,0 0 1,0 0-1,-1 0 0,1 0 0,0 0 1,1-1-1,-1 1 0,0 0 0,1-1 1,-1 0-1,0 0 0,1 1 1,-1-1-1,1-1 0,0 1 0,-1 0 1,1-1-1,0 1 0,0-1 0,-1 0 1,1 0-1,0 0 0,0 0 0,-1 0 1,1-1-1,0 1 0,0-1-11,0 0-18,0 0 0,0 0 0,0-1 0,0 1 0,0-1 0,0 1 0,0-1 0,0 0 0,-1 0 0,1 0 0,-1-1 0,1 1 0,-1-1 0,0 1 0,0-1 0,0 0 0,0 1 0,-1-1 0,1 0 0,-1 0 0,0 0 0,0-1 0,0 1 0,0 0 0,0 0 0,-1-1 0,1 1 0,-1 0 0,0-1 0,0 1 0,0 0 0,0-1 0,-1 1 0,1 0 0,-1 0 0,0-1 0,0 1 0,0 0 0,-1 0 0,1 0 0,-1 0 0,1 0 0,-1 0 0,0 1 0,0-1 0,0 1 0,-1-1 0,1 1 0,-1 0 0,1 0 0,-1 0 0,-2-2 18,-4 0 860,3 3-5038,13 2-11761,2 0 6556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6:10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54 10517,'-9'-36'12321,"9"35"-12181,-1 0 0,0 0 0,1 0 0,-1 0 0,0 0 0,0-1 0,0 2 0,0-1 0,0 0 0,0 0 0,0 0 0,0 0 0,0 1 0,0-1 0,0 0 0,0 1 0,-1-1 1,1 1-1,0-1 0,0 1 0,-1 0 0,1-1 0,0 1 0,-1 0 0,1 0 0,0 0 0,-1 0 0,1 0 0,0 0 0,-1 1 0,1-1 0,0 0 0,-1 1 0,1-1 0,0 1 0,0-1 1,0 1-1,-1 0 0,1-1 0,0 1-140,-3 5 149,1-1 1,-1 1-1,1-1 1,1 1-1,-1 0 1,1 0 0,0 0-1,0 0 1,1 0-1,0 0 1,0 1-1,0-1 1,1 0-1,0 1 1,0-1 0,1 1-1,0-1 1,0 0-1,0 1-149,-1-3 53,14 131-1829,-16-131-1808,1-4-1122,0 0-3745,0 0-4350</inkml:trace>
  <inkml:trace contextRef="#ctx0" brushRef="#br0" timeOffset="328.651">1 206 10373,'0'-3'3505,"2"1"193,1 0-32,1-1-1553,1 1-513,1 0-431,-1 0-369,3-1-223,1 1-225,1 2-304,2-1-528,0 1-1057,-1 0-2465,-1-2-3105,0 0-7652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29:54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54 10117,'-16'-2'9103,"-3"6"-4662,-30 21-940,47-24-3468,0 0 0,0-1 0,0 1 1,0 0-1,0 0 0,1 0 0,-1 0 0,0 0 1,1 0-1,-1 1 0,1-1 0,-1 0 0,1 1 0,0 0 1,0-1-1,-1 1 0,1-1 0,0 1 0,0 0 1,1 0-1,-1 0 0,0 0 0,1 0 0,-1 0 1,1-1-1,-1 1 0,1 0 0,0 0 0,0 0 1,0 0-1,0 1 0,0-1 0,0 0 0,1-1 1,-1 1-1,1 0 0,-1 0 0,1 0 0,0 0 1,0 0-1,0 0 0,0-1 0,0 1 0,0 0 1,0-1-1,0 1 0,1-1 0,-1 1 0,1-1 0,-1 0 1,1 1-1,1 0-33,1-1 1,1 0-1,-1 0 1,1 1 0,-1 0 0,0 0 0,0 0-1,0 1 1,0-1 0,0 1 0,0 0 0,-1 0-1,1 0 1,-1 1 0,0-1 0,0 1 0,0 0-1,-1 0 1,1 0 0,-1 0 0,0 0 0,0 0-1,0 1 1,-1-1 0,1 1 0,-1-1-1,0 1 1,0 3-1,-4-4-7,0-1 0,-1 0 0,1 0 0,-1 0 0,1 0 0,-1-1 0,0 0 0,0 1 0,0-2 0,0 1 0,0 0 0,-1-1 0,1 1 0,0-1 0,-1 0 0,1-1 0,-1 1 0,1-1 0,-2 0 7,-28-5-1843,28-3-3043,9-4-5828,3 4-603</inkml:trace>
  <inkml:trace contextRef="#ctx0" brushRef="#br0" timeOffset="343.668">226 1 13526,'16'49'9761,"7"16"-4738,10 91-5336,-39-139-3875,-5-25-8936,7 3 2455</inkml:trace>
  <inkml:trace contextRef="#ctx0" brushRef="#br0" timeOffset="718.575">201 153 12790,'4'-2'11477,"22"0"-7518,2 8-2958,-1 0-1057,-10-3-2954,-2-3-2518,0-1-3622,-6 0-2317</inkml:trace>
  <inkml:trace contextRef="#ctx0" brushRef="#br0" timeOffset="956.015">427 128 11333,'15'29'9348,"-2"23"-7089,-11-39-1356,9 57 1594,-4-181-2265,7 62-2369,-13 48 2067,-1 0 1,0 0-1,1 0 0,-1 0 1,0-1-1,1 1 0,-1 0 1,1 0-1,0 0 0,-1 1 1,1-1-1,0 0 0,0 0 1,-1 0-1,1 0 0,0 1 0,0-1 1,0 0-1,0 1 0,0-1 1,0 1-1,0-1 0,0 1 1,0-1-1,0 1 0,0 0 1,0 0-1,1-1 0,-1 1 0,0 0 1,0 0-1,0 0 0,0 0 1,0 0-1,1 1 0,-1-1 1,0 0-1,0 0 0,0 1 1,0-1-1,1 1 70,3 2-1633,2 0-2138,-3 0-2494,-1 0-3628</inkml:trace>
  <inkml:trace contextRef="#ctx0" brushRef="#br0" timeOffset="1205.904">654 94 11429,'37'-7'10895,"6"42"-7938,40 110-3488,-148-199-1519,62 51 2268,-1 1-1,0 0 0,0 0 1,1 1-1,-1-1 1,0 1-1,0 0 1,-1 0-1,1 0 1,0 0-1,0 1 1,0 0-1,-1 0 1,1 0-1,0 0 1,0 1-1,-1-1 1,1 1-1,0 0 1,0 0-1,0 1 1,-4 1-218,5-1 134,-1 0 1,1 0 0,-1 1 0,1-1 0,0 1 0,-1 0-1,1 0 1,1 0 0,-1 0 0,0 0 0,1 1-1,0-1 1,0 1 0,0-1 0,0 1 0,0 0 0,1 0-1,-1 0 1,1 0 0,0 0 0,1 0 0,-1 0 0,1 1-1,0-1 1,-1 0 0,2 0 0,-1 0 0,1 2-135,0-4 0,-1 0 1,1-1-1,1 1 0,-1 0 1,0 0-1,0-1 1,1 1-1,-1-1 1,1 1-1,-1-1 0,1 1 1,-1-1-1,1 0 1,0 0-1,0 0 1,0 0-1,0 0 1,0 0-1,0-1 0,0 1 1,0-1-1,0 1 1,0-1-1,0 0 1,0 1-1,0-1 0,0 0 1,0 0-1,0-1 1,0 1-1,0 0 1,1-1-1,-1 1 1,0-1-1,1-1 0,24-6-2720,-6-2-3654,-7 3-2041,4 1-5335</inkml:trace>
  <inkml:trace contextRef="#ctx0" brushRef="#br0" timeOffset="4330.173">726 349 10165,'4'-2'8628,"4"-4"-4422,17-12-542,-21 15-3670,21-18 460,-11 5-8572,-13 12 864,-1 1-4469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6:07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81 10149,'-5'5'9793,"-1"-2"-5392,-10 13-2244,13-13-2128,1 0-1,0 0 1,1 0-1,-1 0 1,0 1-1,1-1 1,0 0-1,0 1 1,0-1 0,0 1-1,0-1 1,1 1-1,0 0 1,-1-1-1,1 1 1,1-1-1,-1 1 1,0-1-1,1 1 1,0 0 0,0-1-1,0 0 1,0 1-1,0-1 1,1 0-1,-1 1 1,1-1-1,0 0 1,0 0-1,0 0 1,1-1-1,-1 1 1,1 0 0,-1-1-1,1 0 1,0 1-1,0-1 1,0 0-1,0-1 1,0 1-1,1 0 1,-1-1-1,0 0 1,1 0 0,-1 0-1,1 0 1,-1 0-1,1-1 1,-1 0-1,1 1 1,0-1-1,-1-1 1,1 1-29,0-1-22,-1-1 0,0 0-1,0 0 1,-1 1 0,1-2 0,0 1 0,-1 0 0,1-1 0,-1 1-1,1-1 1,-1 1 0,0-1 0,0 0 0,-1 0 0,1 0 0,-1 0 0,1 0-1,-1-1 1,0 1 0,0 0 0,0-1 0,-1 1 0,1 0 0,-1-1-1,0 1 1,0-1 0,0 1 0,0-1 0,0 1 0,-1-1 0,0 1 0,0 0-1,0-1 1,0 1 0,0 0 0,0 0 0,-1 0 0,0 0 0,0 0-1,0 0 1,0 0 0,0 0 0,0 1 0,-1-1 0,1 1 0,-1 0 0,1 0-1,-1 0 1,0 0 0,0 0 0,0 0 0,0 1 0,0 0 0,-1-1 22,-11 5-755,15-2-4149,2 1-4626,1-1-2083</inkml:trace>
  <inkml:trace contextRef="#ctx0" brushRef="#br0" timeOffset="312.423">226 126 13638,'10'15'8905,"-4"4"-4091,0 42-3809,-5-37-1341,-1-21-1720,2-5-6952,0-1 4043,1-2-7016</inkml:trace>
  <inkml:trace contextRef="#ctx0" brushRef="#br0" timeOffset="313.423">238 43 10741,'2'1'2497,"2"3"32,0-1-1792,0 3 1808,0-1-4802,3 1-2562,0 0-7138</inkml:trace>
  <inkml:trace contextRef="#ctx0" brushRef="#br0" timeOffset="610.439">341 198 11621,'7'47'12091,"0"-66"-11101,7-103 966,-14 121-1950,1 0 1,0 0 0,-1 0-1,1 0 1,0 0 0,0 0 0,0 0-1,0 0 1,0 0 0,0 0 0,0 1-1,0-1 1,0 0 0,0 1-1,0-1 1,0 1 0,1-1 0,-1 1-1,0-1 1,0 1 0,1 0 0,-1 0-1,0 0 1,0-1 0,1 1-1,-1 1 1,0-1 0,1 0 0,-1 0-1,0 0 1,0 1 0,1-1 0,-1 0-1,0 1 1,0-1 0,0 1-1,1 0 1,-1-1 0,0 1 0,0 0-1,1 1-6,37 39 1296,-24 39 105,-14-45-4782,0-32-2614,2-2-3641,-1-2-966</inkml:trace>
  <inkml:trace contextRef="#ctx0" brushRef="#br0" timeOffset="1172.803">588 1 9716,'2'17'12810,"5"11"-9023,-2-7-2421,2 14-427,8 102-282,-20-129-3616,2-8-1917,-1-2-4788,2 1-2096</inkml:trace>
  <inkml:trace contextRef="#ctx0" brushRef="#br0" timeOffset="1422.753">553 158 11605,'16'1'9485,"0"1"-3951,13 0-3372,-3-4-6409,-12-3-7689,-7 0-651</inkml:trace>
  <inkml:trace contextRef="#ctx0" brushRef="#br0" timeOffset="1760.972">731 155 9540,'11'4'7600,"4"-2"-3953,30-4-1569,-42 2-1564,-1 0-503,0-1 0,0 1 1,0-1-1,-1 1 0,1-1 0,0 0 1,0 0-1,-1 0 0,1 0 1,0 0-1,-1-1 0,1 1 0,-1 0 1,0-1-1,1 1 0,-1-1 1,0 1-1,0-1 0,0 1 1,0-1-1,0 0 0,0 0 0,-1 1 1,1-1-1,0 0 0,-1 0 1,0 0-1,1 0 0,-1 0 0,0 0 1,0 0-1,0 0 0,0 0 1,0 0-1,-1 0 0,1 1 0,0-1 1,-1 0-1,0 0 0,1 0 1,-1 0-1,0 1 0,0-1 1,0 0-1,0 1 0,0-1 0,0 0 1,-1 1-1,1 0 0,0-1 1,-1 1-1,1 0 0,-1 0 0,0-1 1,1 1-1,-1 0 0,0 1 1,1-1-1,-1 0 0,0 0 0,0 1 1,0-1-1,0 1 0,0 0 1,0 0-1,0-1 0,0 1 0,0 0 1,-1 1-12,-1 0 173,1 1 1,-1-1-1,0 1 1,1 0-1,-1 1 1,1-1-1,0 1 1,-1-1-1,1 1 1,1 0-1,-1 0 0,0 0 1,1 0-1,-1 1 1,1-1-1,0 1 1,0 0-1,0-1 1,1 1-1,-1 0 1,1 0-1,0 0 1,0 0-1,1 0 1,-1 0-1,1 0 1,0 0-1,0 0 1,0 0-1,0 1 1,1-1-1,-1 0 1,1 0-1,0 0 0,1 0 1,-1 0-1,1-1 1,-1 1-1,1 0 1,2 2-174,-3-4-11,1 0 1,-1 0-1,1 0 1,-1 0-1,1 0 1,0-1-1,0 1 1,0 0-1,0-1 0,0 1 1,0-1-1,0 0 1,0 0-1,1 0 1,-1 0-1,0 0 1,1 0-1,-1-1 1,1 1-1,-1-1 1,3 1 10,25-18-7716,-21 0-3751,-3 5-210</inkml:trace>
  <inkml:trace contextRef="#ctx0" brushRef="#br0" timeOffset="2167.126">929 127 9172,'8'42'10140,"10"27"-5132,-18-106-3015,0 25-1615,-2 8-335,1 1 0,1 0 0,-1 0 1,0-1-1,1 1 0,-1-1 1,1 1-1,0 0 0,0-1 0,1 1 1,-1-1-1,1 1 0,-1 0 0,1-1 1,0 1-1,0 0 0,1 0 0,-1 0 1,1 0-1,-1 0 0,1 0 0,0 0 1,0 0-1,0 1 0,1-1 1,-1 1-1,1-1 0,-1 1 0,1 0 1,0 0-1,0 0 0,0 1 0,0-1 1,0 1-1,3-2-43,32 8-1554,-26-2-2448,1 2-4482,-12-5 7088,11 5-11357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6:06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 9845,'1'-3'7410,"2"5"-3499,5 11-439,10 107 1983,-8-40-4998,-7-35-2068,-12-53-15621,7 0 5541</inkml:trace>
  <inkml:trace contextRef="#ctx0" brushRef="#br0" timeOffset="249.881">10 20 9268,'38'-19'10028,"5"35"-6033,20 56-2328,-62-69-1527,0 0-1,-1-1 1,1 1 0,-1 0-1,1 0 1,-1 0 0,0 0-1,0 0 1,0 0 0,0 0-1,-1 0 1,1 0 0,-1 0-1,0 0 1,0 0 0,0 0-1,0 0 1,-1-1 0,1 1-1,-1 0 1,1-1 0,-1 1-1,0-1 1,0 0-1,0 0 1,0 1 0,0-1-1,-1-1 1,1 1 0,-1 0-1,0 0-139,-58 17-47,55-22-2608,5 0-2171,2-1-3356,2 0-5379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6:20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70 12150,'-18'-5'11537,"2"21"-7805,-3 27-2591,18-41-666,0 0-446,-1 0 1,1 0 0,0 1 0,0-1 0,0 0 0,0 1-1,0-1 1,0 1 0,1 0 0,-1-1 0,1 1 0,0-1-1,0 1 1,0 0 0,0-1 0,0 1 0,1-1 0,-1 1-1,1 0 1,-1-1 0,1 1 0,0-1 0,0 0-1,0 1 1,0-1 0,1 0 0,-1 1 0,1-1 0,-1 0-1,1 0 1,0 0 0,0 0 0,0-1 0,0 1 0,0 0-1,0-1 1,0 0 0,1 1 0,-1-1 0,0 0 0,1 0-1,-1 0 1,1 0 0,-1-1 0,1 1 0,-1-1 0,1 1-1,0-1 1,-1 0 0,3 0-30,23-12-5304,-14-4-7552,-8 5 506</inkml:trace>
  <inkml:trace contextRef="#ctx0" brushRef="#br0" timeOffset="218.701">173 1 13158,'4'3'10246,"6"18"-6320,22 122-71,-21-83-5064,-11-57-72,-1-4-14568,1-1 3019</inkml:trace>
  <inkml:trace contextRef="#ctx0" brushRef="#br0" timeOffset="468.641">139 129 13270,'0'-2'8824,"4"0"-4052,27-11-1782,35 6-584,-21 19-5884,-42-11-1542,-1-1-3636,0 0-6436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6:18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67 10261,'-9'-6'7896,"-4"5"-3814,-27 9-26,38-8-4016,-1 0 1,1 1 0,0 0-1,0 0 1,0 0 0,-1 0-1,1 0 1,0 0 0,0 0-1,0 0 1,0 1 0,1-1-1,-1 1 1,0 0-1,1-1 1,-1 1 0,1 0-1,-1 0 1,1 0 0,0 0-1,0 0 1,0 0 0,0 1-1,0-1 1,0 0 0,1 0-1,-1 1 1,1-1 0,0 0-1,-1 1 1,1-1 0,0 0-1,0 1 1,1-1-1,-1 1 1,0-1 0,1 0-1,-1 0 1,1 1 0,0-1-1,0 0 1,0 0 0,0 0-1,0 0 1,0 0 0,1 0-1,-1 0 1,1 0 0,-1 0-1,1-1 1,0 1 0,0 0-1,-1-1 1,1 0 0,0 1-1,0-1 1,1 0-1,-1 0 1,2 1-41,15 5 44,33 18-108,-51-25 69,0 1 0,0 0 0,0 0 0,0-1 0,-1 1 0,1 0 0,0 0 0,-1 0 0,1 0 0,0 0 0,-1 0 0,1 0 0,-1 0 0,0 0 0,1 0 0,-1 0 0,0 0 0,1 0 0,-1 0 0,0 1 0,0-1 0,0 0 0,0 0 0,0 0 0,0 0 0,-1 0 0,1 0 0,0 1 0,0-1 0,-1 0 0,1 0 0,-1 0 0,1 0 0,-1 0 0,1 0 0,-1 0 0,0 0 0,1 0 0,-1-1 0,0 1 0,0 0 0,0 0 0,0-1 0,0 1-5,-3 2-31,0-1-1,-1 1 1,1-1-1,0 0 1,-1-1 0,0 1-1,1-1 1,-1 0-1,0 0 1,0 0-1,0-1 1,0 1-1,0-1 1,1 0-1,-1-1 1,0 1 0,0-1-1,0 0 1,-3-2 31,-2-8-5679,12 0-4965,2 3-1313</inkml:trace>
  <inkml:trace contextRef="#ctx0" brushRef="#br0" timeOffset="234.324">182 1 12230,'13'16'9550,"-2"4"-5107,12 44-2221,-5 35-1709,-18-57-4721,-1-38 82,1-2-5207,-1-1-1942</inkml:trace>
  <inkml:trace contextRef="#ctx0" brushRef="#br0" timeOffset="468.639">171 151 12390,'6'-9'8176,"4"4"-3581,49 17-1522,-23 1-5329,-24-13-2316,2-2-4476,-3-2-3294</inkml:trace>
  <inkml:trace contextRef="#ctx0" brushRef="#br0" timeOffset="796.686">370 95 8436,'8'35'11523,"0"18"-6477,1 9-2948,2-129-1572,-11 64-559,0-1 0,0 0-1,0 1 1,1-1 0,-1 1 0,1-1 0,0 1 0,0-1 0,0 1 0,0 0 0,1-1 0,-1 1 0,1 0 0,0 0 0,0 0 0,0 0 0,1 0 0,-1 1-1,0-1 1,1 1 0,0-1 0,0 1 0,-1 0 0,1 0 0,1 0 0,-1 0 0,0 1 0,3-2 33,11 10-4731,-5-2-4945,-5-3-2604</inkml:trace>
  <inkml:trace contextRef="#ctx0" brushRef="#br0" timeOffset="1046.633">560 92 11525,'2'11'5588,"5"27"3357,-6-34-8815,-1 1 1,1-1-1,0 0 1,1 1-1,-1-1 1,1 0 0,0 0-1,0 0 1,0 0-1,0 0 1,1 0-1,0-1 1,0 1-1,0-1 1,0 0 0,0 0-1,0 0 1,4 2-131,-5-4 14,0 0 1,0 0-1,0-1 1,0 1-1,0-1 1,0 0-1,0 1 1,0-1-1,0 0 1,0 0-1,0 0 1,0 0-1,0-1 1,0 1-1,0 0 1,0-1-1,-1 0 1,1 1-1,0-1 1,0 0-1,0 0 1,0 0-1,-1 0 1,1 0-1,-1 0 1,1-1-1,-1 1 1,1 0-1,-1-1 1,0 1-1,1-1 1,-1 0-1,0 1 1,0-1-1,0 0 1,0-1-15,23-70-202,-24 68-749,3-17 309,-1 17-3958,2 3-4612,0 2-4095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6:16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1 9732,'3'2'7224,"-1"4"-3700,1 15-2079,-2-18-469,11 77 2550,7 124-2885,-23-191-2909,3-11-2295,-2-3-4002,1 0-3091</inkml:trace>
  <inkml:trace contextRef="#ctx0" brushRef="#br0" timeOffset="281.182">1 186 11781,'3'0'1631,"32"9"10033,3-3-7020,-1-4-8435,-3-8-9850,-24 3 1369</inkml:trace>
  <inkml:trace contextRef="#ctx0" brushRef="#br0" timeOffset="633.154">223 151 10565,'-2'22'10607,"2"3"-5855,20 44-2634,-19-68-2124,0 0 1,0 1-1,0-1 0,0 0 0,0 0 0,0 0 0,0 0 1,0-1-1,0 1 0,1 0 0,-1 0 0,0-1 0,1 1 1,-1-1-1,0 1 0,1-1 0,-1 1 0,1-1 0,-1 0 1,1 0-1,-1 0 0,1 0 0,-1 0 0,0 0 1,1 0-1,-1 0 0,1-1 0,-1 1 0,1 0 0,-1-1 1,0 1-1,1-1 0,-1 0 0,0 1 0,1-1 0,-1 0 1,0 0-1,0 0 0,0 0 0,1-1 6,34-48-2355,-18-26 800,-8 104 4823,6 178-651,-13-203-5232,2-10-6933,-3 3 4055,2-3-6619</inkml:trace>
  <inkml:trace contextRef="#ctx0" brushRef="#br0" timeOffset="898.714">458 181 12454,'9'6'7949,"-2"4"-3469,5 30-1124,-10-31-2432,-1-6-849,6 20-52,-1 1-1,-2 0 0,0 0 1,-1 1-1,-2-1 0,0 0 1,-2 5-23,0-22-1067,-1-15-15207,0-2 4236</inkml:trace>
  <inkml:trace contextRef="#ctx0" brushRef="#br0" timeOffset="1070.55">498 230 8644,'0'-3'688,"-1"-1"1,1 0-1,0 1 0,0-1 1,1 0-1,-1 1 0,1-1 0,0 1 1,0-1-1,0 0 0,0 1 1,0 0-1,1-1 0,0 1 1,-1 0-1,1 0 0,1 0 1,-1 0-1,0 0 0,1 0 1,-1 1-1,1-1 0,0 1 1,0-1-1,0 1 0,0 0 0,0 0 1,3-1-689,-1 6 100,1 1-1,-2-1 1,1 1 0,0 0-1,-1 0 1,0 0 0,0 0 0,0 1-1,0 0 1,-1 0 0,0 0 0,0 0-1,0 0 1,-1 0 0,1 1 0,-1 0-1,0-1 1,-1 2-100,1-2 51,-1-3-35,0 1 0,0 0 0,0 0 0,-1-1 0,1 1 0,-1 0 0,0 0 0,0 0 1,0 0-1,0 0 0,0 0 0,0 0 0,-1-1 0,0 1 0,1 0 0,-1 0 0,0-1 0,0 1 0,-1 0 0,1-1 0,0 1 0,-1-1 0,0 1 0,1-1 1,-1 0-1,0 0 0,0 0 0,-1 0 0,1 0 0,0 0 0,0-1 0,-1 1 0,1-1 0,-1 1 0,0-1 0,1 0 0,-1 0 0,0 0 0,0 0 1,0-1-1,1 1 0,-1-1 0,0 0 0,0 0 0,0 0 0,0 0 0,-3 0-16,-9-12-3168,17 7-1466,4 0-4508,0 1-4416</inkml:trace>
  <inkml:trace contextRef="#ctx0" brushRef="#br0" timeOffset="1509.458">696 252 11045,'41'0'10051,"-1"-8"-5721,-38 7-4287,0 1 0,0-1 1,0 0-1,0 0 0,0 0 0,-1-1 0,1 1 0,0 0 1,0-1-1,-1 1 0,1-1 0,-1 1 0,1-1 1,-1 0-1,0 0 0,0 0 0,0 1 0,0-1 1,0 0-1,0 0 0,0 0 0,0-1 0,-1 1 1,0 0-1,1 0 0,-1 0 0,0 0 0,0-1 1,0 1-1,0 0 0,0 0 0,0 0 0,-1-1 0,1 1 1,-1 0-44,0 1 42,0-1 1,0 1 0,0 0 0,0-1-1,-1 1 1,1 0 0,0 0 0,-1 0-1,1 0 1,0 0 0,-1 0 0,1 1-1,-1-1 1,0 0 0,1 1 0,-1-1-1,0 1 1,1 0 0,-1-1 0,0 1-1,1 0 1,-1 0 0,0 0-1,1 0 1,-1 0 0,0 1 0,1-1-1,-1 0 1,0 1 0,1-1 0,-1 1-1,0 0 1,1-1 0,-1 1 0,1 0-1,0 0 1,-1 0 0,1 0 0,0 0-1,-1 1 1,1-1 0,0 0 0,0 0-1,0 1 1,0-1 0,0 1 0,0-1-1,0 1-42,-1 1 55,-1-1 0,0 1 0,1 0 0,-1 0 0,1 0-1,0 0 1,0 0 0,0 0 0,1 1 0,-1-1 0,1 1 0,0-1 0,0 1-1,0 0 1,0-1 0,0 1 0,1 0 0,0-1 0,0 1 0,0 0-1,0 0 1,0 0 0,1-1 0,0 1 0,-1 0 0,2-1 0,-1 1 0,0-1-1,1 1 1,-1-1 0,1 0 0,0 1 0,0-1 0,0 0 0,1 0-1,-1 0 1,1-1 0,0 1 0,-1-1 0,1 1 0,0-1 0,0 0 0,1 0-1,-1 0 1,0-1 0,1 1 0,-1-1 0,1 1 0,-1-1 0,1-1 0,0 1-1,0 0 1,0-1-55,42-14-1518,-27 3-1601,6-3-9542,-11 7-1922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6:26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11 105 10885,'22'-9'10323,"-2"9"-5366,-17 1-4851,0 1 0,0-1 1,-1 0-1,1 1 0,0 0 0,-1 0 1,1 0-1,-1 0 0,0 0 0,1 0 1,-1 0-1,0 1 0,-1-1 0,1 1 1,0 0-1,-1-1 0,1 1 0,-1 0 1,1 1-107,42 88-1206,-91-142 878,45 49 430,0-1-1,0 1 1,0 0 0,0 0 0,0 0 0,0 0-1,0 0 1,0 0 0,-1 0 0,1 1 0,0-1 0,-1 1-1,1-1 1,0 1 0,-1 0 0,1 0 0,0 0-1,-1 1 1,1-1 0,0 0 0,-1 1 0,1 0 0,0-1-1,0 1 1,0 0 0,-1 0 0,1 0 0,0 0-1,0 1 1,0-1 0,1 0 0,-1 1 0,0 0 0,0-1-1,1 1 1,-1 0 0,1 0 0,0 0 0,-1 0 0,1 0-1,0 0 1,0 0-102,-7 50 1535,8-51-1534,0 0-1,0 0 1,0 0 0,0 0-1,0 0 1,0 0 0,0 0-1,1 0 1,-1 0 0,0 0-1,1 0 1,-1 0 0,1 0-1,-1 0 1,1 0 0,-1 0-1,1-1 1,0 1 0,-1 0-1,1 0 1,0-1 0,0 1-1,0 0 1,-1-1 0,1 1-1,0-1 1,0 1 0,0-1-1,0 0 1,0 1 0,0-1-1,0 0 1,0 1 0,0-1-1,0 0 1,0 0 0,0 0-1,0 0 1,0 0 0,0 0-1,0 0 1,0 0 0,0-1-1,0 1 1,0 0 0,0-1-1,1 1 0,51-19-3608,-35 12-416,-1 0-3889,-12 5 4962,10-4-11029</inkml:trace>
  <inkml:trace contextRef="#ctx0" brushRef="#br0" timeOffset="312.43">296 135 11093,'-28'-6'11254,"2"13"-5021,-4 18-3309,28-22-2908,0-1-1,1 1 1,-1-1-1,0 1 0,1 0 1,0 0-1,0 0 1,0 0-1,0 0 1,0 0-1,0 0 1,1 0-1,0 0 1,-1 0-1,1 0 1,0 0-1,1 0 1,-1 0-1,0 1 1,1-1-1,0 0 0,0 0 1,0 0-1,0 0 1,0-1-1,0 1 1,1 0-1,0 1-15,0-3-60,-1 1 0,1 0 0,-1-1-1,1 1 1,0-1 0,-1 0 0,1 1 0,0-1-1,0 0 1,0 0 0,0 0 0,0 0 0,1-1-1,-1 1 1,0 0 0,0-1 0,0 0 0,1 1-1,-1-1 1,0 0 0,0 0 0,1-1 0,-1 1-1,0 0 1,0-1 0,0 1 0,1-1 0,-1 1-1,0-1 1,2-1 60,16-11-5787,-6-7-6714,-10 10 674</inkml:trace>
  <inkml:trace contextRef="#ctx0" brushRef="#br0" timeOffset="499.882">305 38 11269,'5'20'9930,"-1"2"-3507,0 26-1442,15 68-7650,-18-115 2119,3 8-1992,-2-8-1746,1 0-3939,-2-2-6084</inkml:trace>
  <inkml:trace contextRef="#ctx0" brushRef="#br0" timeOffset="1037.168">510 118 7539,'-2'-11'14293,"-17"12"-9103,-19 14-2828,35-12-2336,0-1 1,1 1-1,-1 0 1,1 0-1,-1 0 0,1 0 1,0 0-1,0 0 0,0 1 1,1-1-1,-1 1 0,1 0 1,0-1-1,0 1 0,0 0 1,1-1-1,-1 1 0,1 0 1,0 0-1,0 0 0,0-1 1,0 1-1,1 0 0,0 0 1,-1 0-1,1-1 0,1 1 1,-1-1-1,0 1 0,1-1 1,0 1-1,0-1 1,0 0-1,0 0 0,0 0 1,1 0-1,-1 0 0,1 0 1,0-1-1,0 1 0,0-1 1,0 0-1,0 0 0,1 0 1,-1 0-1,1 0 0,-1-1 1,1 0-1,-1 0 0,1 0 1,0 0-1,0 0 0,-1-1 1,1 1-1,0-1 0,3 0-26,-5-1-201,1 0-1,-1 1 1,0-1-1,1 0 0,-1 0 1,0 0-1,0 0 0,0 0 1,0-1-1,0 1 1,0-1-1,0 1 0,0-1 1,0 0-1,-1 0 0,1 1 1,-1-1-1,0 0 1,1-1-1,-1 1 0,0 0 1,0 0-1,0 0 1,0-1 200,6-18-5224,-3 2-4130,-3 6-2069</inkml:trace>
  <inkml:trace contextRef="#ctx0" brushRef="#br0" timeOffset="1365.185">532 1 10805,'1'2'7837,"0"4"-3987,2 12-592,22 66 2163,5 30-4182,-12-57-2131,-8-85-12364,-6 17 4959,1 1-1652</inkml:trace>
  <inkml:trace contextRef="#ctx0" brushRef="#br0" timeOffset="1712.38">677 135 12150,'6'21'8893,"-2"2"-5227,9 24-1392,-3-81-1185,-11 30-1033,1 1 0,-1 0 0,1-1 0,-1 1 0,1 0 0,1-1 0,-1 1 0,0-1 0,1 1 0,-1 0 0,1 0 0,0-1 0,0 1 0,0 0 0,1 0 0,-1 0 0,1 0 0,0 0 0,0 0 0,0 1 0,0-1 0,0 0 0,0 1 0,1 0 0,-1-1 0,1 1 0,0 0 0,0 1 0,-1-1 0,1 0 0,0 1 0,1-1 0,-1 1 0,0 0 0,0 0 0,0 0 0,1 1 0,-1-1 1,0 1-1,3 0-56,49 18 542,-45-11-6469,-2 0-6334,-7-6-390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6:25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94 13110,'-14'-14'9674,"-3"11"-4296,14 3-5237,0 1 1,0 0 0,0 1 0,0-1-1,0 0 1,0 1 0,0-1 0,1 1-1,-1 0 1,0 0 0,1 0 0,0 1-1,-1-1 1,1 0 0,0 1 0,0 0-1,0-1 1,1 1 0,-1 0-1,0 0 1,1 0 0,0 0 0,0 0-1,0 0 1,0 1-142,0 0 11,0 0 0,1 0 0,0 0 0,0 0 0,0 0 0,0 0 0,0 0 0,1 0 0,0 0 0,-1 0 0,2 0 0,-1 0 0,0 0 0,1 0 0,0-1 0,0 1 0,0 0 0,0-1 0,0 0 0,1 1 0,-1-1 0,1 0 0,0-1 0,0 1 0,0 0 0,1-1 0,-1 1 0,0-1 0,1 0 0,0 0 0,-1-1 0,1 1 0,0-1 0,0 0 0,0 0 0,0 0 0,0 0 0,0-1 0,0 1 0,1-1-11,20-20-4276,-20 11-1211,0-1-4220,-1 2-2952</inkml:trace>
  <inkml:trace contextRef="#ctx0" brushRef="#br0" timeOffset="374.912">215 0 10501,'4'7'9960,"0"13"-7820,-3-15-839,16 110 3806,-9-51-4636,-8-52-315,2-3-5696,4-14-6940,-1-1 880</inkml:trace>
  <inkml:trace contextRef="#ctx0" brushRef="#br0" timeOffset="796.687">368 112 12550,'-12'6'6700,"-17"9"30,-28 32-4284,58-46-2400,0 1 0,-1-1 0,1 1 0,0-1 0,0 0 0,0 1 0,0-1 0,0 0 0,0 0 0,1 0 0,-1 0 0,0 0 0,0 0 0,1 0 0,-1 0 0,1 0 0,-1-1 0,1 1 0,-1-1 0,1 1 0,-1-1 0,1 1 0,-1-1 0,1 0 0,0 0 0,-1 0 0,2 0-46,7 3 138,-3 1-75,-1 0 0,0 0 1,1 0-1,-2 0 0,1 1 0,0 0 1,-1 0-1,0 1 0,0 0 1,0 0-1,2 5-63,-1-26-8785,-4 11 1451,0-5-7033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6:24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18 10597,'-13'-13'10673,"-5"8"-5650,-48 14-4409,54-6 494,13-3-1105,0 0 0,-1 0 0,1 1 0,0-1 0,0 0 0,0 1 0,0-1 0,-1 1 0,1-1 0,0 1 0,0-1 0,-1 1 0,1 0-1,0-1 1,-1 1 0,1 0 0,-1 0 0,1-1 0,-1 1 0,1 0 0,-1 0 0,0 0 0,1-1 0,-1 1 0,0 0 0,0 0-1,1 0 1,-1 0 0,0 0 0,0 0 0,0 0 0,0-1 0,0 1 0,0 0 0,0 0 0,-1 0 0,1 0 0,0 0 0,0 0 0,-1 0-1,1-1 1,-1 1 0,1 0 0,0 0 0,-1 0 0,0-1 0,1 1 0,-1 0 0,1-1 0,-1 1 0,0 0 0,1-1 0,-1 1-1,0-1 1,0 1 0,0-1 0,1 0 0,-1 1 0,0-1 0,0 0 0,0 1 0,0-1-3,86 54-53,-84-53 89,0 0 0,0 0 0,-1 0 0,1 0 0,0 1 0,-1-1 0,1 0 0,-1 0 1,1 0-1,-1 0 0,0 1 0,1-1 0,-1 0 0,0 0 0,0 1 0,0-1 0,0 0 1,0 1-1,0-1 0,0 0 0,0 0 0,-1 1 0,1-1 0,0 0 0,-1 0 0,1 0 1,-1 0-1,0 1 0,1-1 0,-1 0 0,0 0 0,1 0 0,-1 0 0,0 0 0,0 0 1,0-1-1,0 1 0,0 0 0,0 0 0,0-1 0,0 1 0,0 0 0,0-1 0,-1 1 1,1-1-1,0 0 0,-1 1-36,-59 12-534,40-15-2146,15 0-1387,1-2-4084,2 0-6242</inkml:trace>
  <inkml:trace contextRef="#ctx0" brushRef="#br0" timeOffset="618.428">309 11 8052,'-5'-3'7903,"-3"5"-3332,-26 21-110,31-21-4399,-1 0 0,1 0 0,0 1 0,0-1 0,1 1 0,-1 0 0,1-1 0,-1 1 0,1 0 0,0 1-1,0-1 1,0 0 0,0 1 0,1-1 0,-1 1 0,1-1 0,0 1 0,0 0 0,0-1 0,1 1-1,-1 0 1,1 0 0,0-1 0,0 1 0,0 0 0,1 0 0,-1 0 0,1-1 0,0 1 0,0 0 0,0-1-1,1 1 1,-1-1 0,1 1 0,0-1 0,0 0 0,0 1 0,0-1 0,0 0 0,1 0 0,-1-1 0,1 1-1,0 0 1,1 0-62,0-1-22,0 0-1,0 0 0,1 0 1,-1-1-1,1 0 0,-1 1 0,1-1 1,-1-1-1,1 1 0,-1-1 1,1 0-1,0 0 0,-1 0 0,1-1 1,0 1-1,-1-1 0,1 0 1,-1 0-1,1-1 0,-1 0 0,0 1 1,0-1-1,0-1 0,0 1 1,0-1-1,0 1 0,0-1 0,-1 0 1,1 0-1,-1-1 0,0 1 1,0-1-1,0 0 0,-1 1 0,1-1 1,-1 0-1,0-1 23,-1 2-8,-1-1 1,1 0 0,-1 0-1,0 0 1,0 0-1,-1 1 1,1-1-1,-1 0 1,0 0-1,0 1 1,0-1-1,0 0 1,-1 1-1,1-1 1,-1 1-1,0-1 1,0 1-1,0 0 1,-1 0-1,1 0 1,-1 0-1,0 1 1,1-1-1,-1 0 1,0 1-1,-1 0 1,1 0-1,0 0 1,-1 0-1,1 1 1,-4-2 7,-10 4-1959,15 2-2419,5 4-4257,0-3-3016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6:33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 8468,'6'0'11115,"21"-5"-7036,62-4 43,46 16-3046,-79-2-757,140-2 665,-155 0-1043,-39-4-2064,-1-1-12105,-1 1 491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6:43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9444,'1'26'10755,"1"1"-4254,4 28-2472,3 56-5211,-11-106-1610,-3-12-12523,4 0 3891</inkml:trace>
  <inkml:trace contextRef="#ctx0" brushRef="#br0" timeOffset="406.099">20 15 13862,'40'-15'9374,"20"42"-6127,-21 32-3996,-38-16 3017,-3-40-2169,-1 1 0,0-1 0,0 1-1,0-1 1,-1 0 0,1 0 0,-1 0 0,0-1-1,0 1 1,0-1 0,0 0 0,0 0 0,0-1-1,0 1 1,-1-1 0,1 0 0,-1 0 0,1 0-1,-1 0 1,1-1 0,-1 0 0,1 0 0,-1 0 0,0-1-1,1 1 1,-1-1 0,1 0 0,-5-2-99,-4-9-4130,13 6-1314,5 0-3836,0 2-2619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29:56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86 158 7732,'-16'-21'11558,"15"20"-11342,0 1 1,-1 0 0,1-1 0,-1 1 0,1 0 0,-1 0-1,1 0 1,0 0 0,-1 0 0,1 0 0,-1 0 0,1 1-1,0-1 1,-1 0 0,1 1 0,-1-1 0,1 1 0,0 0-1,0-1 1,-1 1 0,1 0 0,0 0 0,0 0 0,0 0-1,0 0 1,0 0 0,0 0 0,-1 1-217,-2 4 156,0 0-1,1 0 1,0 0 0,0 0 0,0 1-1,0 0 1,1-1 0,0 1 0,1 0-1,0 0 1,0 0 0,0 0 0,1 0-1,0 0 1,0 0 0,1 0 0,-1 0-1,2 0 1,-1 0 0,1 0 0,0 0-1,1-1 1,-1 1 0,1-1 0,0 1-1,1-1 1,0 0 0,0 0 0,0-1-156,2-3-181,0 0 0,0-1 0,-1 0 0,1 0 0,0 0 0,0-1 0,0 0 0,0 0 0,0-1 0,0 1 0,0-1 0,0 0 0,0-1 0,0 0 0,-1 0 0,1 0 0,-1 0 0,6-4 181,7-11-5709,-10 1-3882,-3 3-1713</inkml:trace>
  <inkml:trace contextRef="#ctx0" brushRef="#br0" timeOffset="390.529">251 1 11045,'1'4'7146,"0"9"-2847,1 1-2335,13 56 2140,20 105-2136,-22-108-2328,-16-71-4773,-4-6-139,3 4-3532,2 0-2137</inkml:trace>
  <inkml:trace contextRef="#ctx0" brushRef="#br0" timeOffset="765.442">214 204 12470,'7'1'11271,"24"2"-7666,9 9-1926,-11-2-1137,-10-6-3488,-3-3-2850,-1-4-3997,-7 1-1223</inkml:trace>
  <inkml:trace contextRef="#ctx0" brushRef="#br0" timeOffset="766.442">422 231 11605,'11'44'13764,"-5"-14"-10506,-5-9-7841,-2-7-9312,3-20 3762</inkml:trace>
  <inkml:trace contextRef="#ctx0" brushRef="#br0" timeOffset="1124.733">437 99 12086,'0'-5'3313,"0"3"65,0 0-1361,2 2-705,0 2-496,5 0-319,-2 1-337,3 3-432,0 0-433,-2-2-431,2 2 2416,0 2-4689,-2-3-2770,3-1-6963</inkml:trace>
  <inkml:trace contextRef="#ctx0" brushRef="#br0" timeOffset="1405.923">636 168 10533,'-14'-8'10876,"-2"20"-7083,-8 23-1903,21-32-1831,1 1-1,0-1 0,0 0 1,1 1-1,-1 0 0,1-1 0,-1 1 1,1 0-1,0-1 0,1 1 1,-1 0-1,1 0 0,0 0 1,-1 0-1,2 0 0,-1 0 0,0-1 1,1 1-1,0 0 0,0 0 1,0 0-1,0-1 0,0 1 0,1-1 1,0 1-1,0-1 0,0 1 1,0-1-1,0 0 0,1 0 0,-1 0 1,1 0-1,0-1 0,0 1 1,0-1-1,0 1 0,0-1 1,0 0-1,1 0 0,1 0-58,-1-1-44,-1 0-1,1 0 0,-1 0 1,1 0-1,-1-1 1,1 0-1,-1 0 1,1 0-1,0 0 1,-1-1-1,1 1 0,-1-1 1,1 0-1,-1 0 1,1 0-1,-1 0 1,0-1-1,1 1 0,-1-1 1,0 0-1,0 0 1,0 0-1,-1 0 1,1-1-1,0 1 0,-1-1 1,1 0-1,-1 1 1,0-1-1,0 0 1,0 0-1,-1-1 1,1 1-1,-1 0 0,1 0 1,-1-1-1,0 1 1,0-1-1,-1 1 1,1-1-1,-1 1 0,1-1 1,-1 0-1,0 1 1,-1-1-1,1 1 1,-1-1-1,1 0 1,-1 1-1,0 0 0,0-1 1,-1 1-1,1 0 1,-2-3 44,-36-48 760,2 33-3398,43 23-11716,-1-1 3584</inkml:trace>
  <inkml:trace contextRef="#ctx0" brushRef="#br0" timeOffset="1655.856">819 134 12726,'11'32'8648,"-2"2"-4533,1 70-1773,-10-188-2446,1 78 74,0 1-1,0 0 1,0 0-1,1-1 1,0 1-1,0 0 1,0 1-1,1-1 0,0 0 1,0 1-1,0-1 1,0 1-1,0 0 1,1 0-1,0 0 1,0 1-1,0-1 1,0 1-1,1 0 1,-1 0-1,1 1 0,0-1 1,0 1-1,0 0 1,0 0-1,0 1 1,0-1-1,0 1 1,3 0 30,-5 3 48,-1 0 0,1 0 0,-1 0 0,0 0 0,0 0 1,0 1-1,0-1 0,0 1 0,0 0 0,-1-1 0,1 1 0,-1 0 1,0 0-1,0 0 0,0 0 0,0 0 0,0 0 0,-1 0 0,0 0 1,1 3-49,0-1 90,2 7 82,8 116 219,-16-124-1995,4-5-2997,2-2-5761,0 1-1513</inkml:trace>
  <inkml:trace contextRef="#ctx0" brushRef="#br0" timeOffset="2030.773">1203 77 12582,'-23'-8'9025,"3"12"-4664,18-3-4263,0 0 1,0 0 0,0 1 0,0-1-1,0 1 1,0-1 0,1 1 0,-1 0 0,0 0-1,1 0 1,0 0 0,-1 0 0,1 0-1,0 0 1,0 0 0,0 0 0,0 0 0,1 1-1,-1-1 1,1 0 0,-1 1 0,1-1-1,0 0 1,0 1 0,0-1 0,0 2-99,1 3 21,0-1 1,1 0 0,0 0 0,0 0-1,1 0 1,-1 0 0,1 0-1,0 0 1,1-1 0,-1 0 0,1 1-1,0-2 1,1 1 0,1 1-22,23 32 80,-9 23 343,-19-60-415,-1 0 0,0 1 0,0-1 0,-1 0 0,1 1 0,0-1 0,0 0 0,-1 0 0,1 1 0,0-1-1,-1 0 1,0 0 0,1 1 0,-1-1 0,0 0 0,1 0 0,-1 0 0,0 0 0,0 0 0,0 0 0,0 0 0,0 0 0,0 0 0,0-1 0,0 1 0,0 0 0,0-1 0,-1 1 0,1 0 0,0-1 0,0 0 0,-1 1 0,1-1 0,0 0 0,-1 1 0,1-1 0,0 0 0,-1 0 0,1 0 0,0 0 0,-1-1 0,1 1 0,0 0 0,-1-1-8,-36-9-1517,14-2-2378,-4-2-7554,8 6-1368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6:47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14 10597,'-9'-13'11679,"-12"15"-7441,-18 16-2166,37-17-2058,1 0 1,-1 0-1,0 1 0,1-1 0,0 0 0,-1 1 0,1-1 0,0 1 0,0-1 0,-1 1 0,1-1 0,0 1 0,1 0 0,-1 0 0,0-1 0,0 1 0,1 0 0,-1 0 0,1 0 1,0 0-1,0 0 0,-1 0 0,1 0 0,0 0 0,1 0 0,-1 0 0,0-1 0,0 1 0,1 0 0,-1 0 0,1 0 0,0 0 0,-1 0 0,1-1 0,0 1 0,0 0 0,0-1 0,0 1 1,1 0-1,-1-1 0,0 0 0,1 1 0,-1-1 0,1 0 0,-1 0 0,1 1 0,0-1 0,-1-1 0,1 1 0,0 0 0,0 0 0,-1 0 0,1-1 0,0 1 0,0-1 0,2 0-14,-3 0 2,1 1-1,0-1 1,0 0-1,0 0 0,0 1 1,0-1-1,-1 1 1,1 0-1,0-1 0,0 1 1,-1 0-1,1 0 1,0 0-1,-1 0 0,1 1 1,-1-1-1,0 0 0,1 1 1,-1-1-1,0 0 1,0 1-1,0 0 0,0-1 1,0 1-1,0 0 1,0-1-1,-1 1 0,1 0 1,0 0-1,-1 0 0,0-1 1,1 1-1,-1 0 1,0 0-1,0 0 0,0 0 1,0 0-1,0 0 1,-1 0-1,1-1 0,0 1 1,-1 0-1,0 0 1,1 0-1,-1-1 0,0 1 1,0 0-1,0 0-1,-2 2-27,0-1-1,-1 0 0,1-1 1,0 1-1,-1-1 1,0 1-1,1-1 1,-1 0-1,0 0 0,0-1 1,0 1-1,0-1 1,0 0-1,-1 0 1,1 0-1,0-1 0,0 1 1,-1-1-1,1 0 1,0-1-1,-1 1 28,0-6-3025,10-6-10520,2 7 1270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6:49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0 119 11573,'55'-8'9690,"-50"7"-9355,0 0 0,0 0 1,1-1-1,-1 0 0,0 0 0,0 0 0,-1-1 1,1 0-1,0 1 0,-1-2 0,1 1 0,-1 0 1,0-1-1,1-1-335,-4 3 67,0 0 1,0 0 0,0 0-1,-1 0 1,1 0-1,-1 0 1,1 0 0,-1 0-1,0 0 1,0-1-1,0 1 1,0 0 0,0 0-1,0 0 1,-1 0-1,1 0 1,-1 0 0,1 0-1,-1 0 1,0 0-1,1 0 1,-1 0 0,0 0-1,-1 0 1,1 1-1,0-1 1,0 0 0,-1 1-1,1-1 1,-1 1-1,1-1 1,-1 1 0,0 0-1,0 0 1,1 0-1,-1 0 1,0 0 0,0 0-1,0 0 1,0 1-1,0-1 1,0 0 0,0 1-1,0 0 1,0 0-1,0-1 1,-1 1 0,1 1-1,0-1 1,0 0-1,0 0 1,0 1 0,0-1-1,0 1 1,0 0-1,0-1 1,0 1 0,0 0-1,0 0 1,1 0-1,-1 0 1,0 1 0,0-1-1,1 0 1,-2 2-68,0 0 36,0 1 1,0-1-1,0 0 0,0 1 1,1-1-1,-1 1 0,1 0 1,0 0-1,0 0 0,1 0 1,-1 0-1,1 0 0,0 0 1,0 1-1,0-1 0,0 0 1,1 1-1,0-1 0,0 0 1,0 1-1,1-1 0,-1 0 1,1 1-1,0-1 0,0 0 1,0 0-1,1 1 0,0-1 1,-1 0-1,1 0 0,1-1 1,-1 1-1,1 0 0,-1-1 1,1 0-1,0 1 0,0-1 1,0 0-1,1-1 0,-1 1 1,1 0-1,0-1 0,-1 0 1,1 0-1,0 0 0,0 0 1,0-1-1,1 1 0,-1-1 1,4 0-37,5 1 15,-1-1 0,0-1 0,0 0 1,0 0-1,1-2 0,-1 1 0,0-2 1,0 1-1,-1-1 0,1-1 0,-1-1 1,1 1-1,-1-2 0,10-5-15,-13 0 820,-7 7-2986,-4 3-3735,-2 2-5343,2 1-2629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6:48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38 11893,'-7'-10'12786,"-10"20"-8361,15-7-4402,1-1-1,0 1 1,0 0-1,0-1 1,0 1-1,0 0 1,0 0-1,0 0 1,1-1-1,0 1 1,-1 0-1,1 0 1,0 0 0,1 0-1,-1 0 1,0 0-1,1 0 1,0-1-1,-1 1 1,1 0-1,0 0 1,1-1-1,-1 1 1,0 0-1,1-1 1,-1 0 0,1 1-1,0-1 1,0 0-1,0 0 1,0 0-1,0 0 1,0 0-1,1 0 1,-1 0-1,1-1 1,-1 0 0,1 1-1,-1-1 1,1 0-1,0 0 1,0 0-1,-1-1 1,1 1-1,0 0 1,0-1-1,0 0 1,0 0-1,0 0-22,0 0-16,0 0 0,0 0 0,0 0 0,0-1 0,0 1 0,-1-1 0,1 0 0,0 0 0,0 0 0,0 0-1,-1 0 1,1-1 0,-1 1 0,1-1 0,-1 0 0,1 0 0,-1 0 0,0 0 0,0 0 0,0 0-1,0 0 1,0-1 0,-1 1 0,1-1 0,-1 1 0,0-1 0,1 0 0,-1 1 0,0-1 0,0 0 0,-1 0-1,1 0 1,-1 0 0,1 0 0,-1 0 0,0 0 0,0 0 0,0 0 0,-1 1 0,1-1 0,-1 0-1,1 0 1,-1 0 0,0 0 0,0 0 0,0 1 0,-1-1 0,1 0 0,-1 1 0,1-1 0,-1 1 0,0 0-1,0-1 1,0 1 0,0 0 0,0 0 0,-1 0 0,1 1 0,0-1 0,-1 1 0,-2-2 16,-33-2 224,28 14-3471,18-6-13371,-2-4 7048</inkml:trace>
  <inkml:trace contextRef="#ctx0" brushRef="#br0" timeOffset="549.088">217 21 13062,'10'32'9211,"0"1"-5514,13 43-2708,-13-167-877,-9 88-185,-1 0-1,1 0 1,0 0 0,0 0-1,0 0 1,1 0-1,-1 0 1,0 0 0,1 1-1,0-1 1,0 0 0,0 1-1,0 0 1,0-1 0,0 1-1,1 0 1,-1 0-1,1 0 1,-1 1 0,1-1-1,0 0 1,0 1 0,0 0-1,2-1 74,20 61-160,-13 2 1625,3-91-1388,10-37-61,-24 65-13,-1 0 0,1 0 0,0 0 0,0 0 0,0 0 0,0 1 0,1-1 0,-1 0 0,0 1 0,1-1-1,-1 1 1,1-1 0,-1 1 0,1 0 0,0 0 0,-1-1 0,1 1 0,0 0 0,0 1 0,0-1 0,0 0 0,0 0 0,0 1-1,0-1 1,0 1 0,0 0 0,0 0 0,0 0 0,0 0 0,0 0 0,2 0-3,-1 3 144,-1-1 0,1 1 0,-1 0 0,0 0 0,0 0 0,0 0 1,0 1-1,-1-1 0,1 0 0,-1 1 0,0-1 0,0 1 0,0-1 0,-1 1 0,1-1 0,-1 1 0,0 0 1,0 0-145,2 5 349,3 58-1275,-2-70-16501,-1-2 6054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6:46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 10485,'2'0'8693,"1"6"-4229,2 20-2087,-5-23-1285,12 60 1466,6 99-3705,-19-162 1103,0 6-4355,-2-6-6151,0-2-2963</inkml:trace>
  <inkml:trace contextRef="#ctx0" brushRef="#br0" timeOffset="253.581">1 153 13446,'5'-2'10346,"18"1"-7206,13 2-1783,5 1-1589,-14-4-3019,-5-2-2450,-1-4-3519,-12 4-649</inkml:trace>
  <inkml:trace contextRef="#ctx0" brushRef="#br0" timeOffset="519.137">210 119 4130,'-1'0'12093,"-2"2"-5433,-4 3-3348,-6 8-1532,12-11-1670,-1 0 0,1 1-1,0-1 1,0 1 0,0-1-1,0 1 1,1-1 0,-1 1-1,1 0 1,-1-1 0,1 1-1,0 0 1,0-1 0,0 1-1,0 0 1,1-1-1,-1 1 1,1 0 0,0-1-1,-1 1 1,1-1 0,0 1-1,1-1 1,-1 1 0,0-1-1,1 0 1,-1 1-110,1-1 3,1 0 0,-1 1 1,0-1-1,1 0 0,-1 0 0,1-1 1,-1 1-1,1 0 0,0-1 0,0 1 1,0-1-1,0 0 0,0 0 0,0 0 1,0-1-1,0 1 0,0-1 0,0 0 1,0 1-1,1-1 0,-1-1 0,0 1 1,0 0-1,0-1 0,0 0 0,0 1 0,0-1 1,0 0-1,0-1 0,0 1 0,0-1 1,0 1-1,-1-1 0,1 0-3,-1 1 0,0 0 0,1 0-1,-1 0 1,0 0 0,0-1-1,0 1 1,0-1 0,0 1-1,-1-1 1,1 0 0,0 0-1,-1 0 1,1 0 0,-1 0-1,0 0 1,1 0 0,-1 0-1,0-1 1,-1 1 0,1 0-1,0-1 1,-1 1 0,1-1-1,-1 1 1,1-1 0,-1 1-1,0-1 1,0 1 0,-1-1-1,1 1 1,0 0 0,-1-1-1,1 1 1,-1-1 0,0 1-1,0 0 1,0-1 0,0 1 0,0 0-1,-1 0 1,1 0 0,0 0-1,-1 0 1,0 0 0,1 0-1,-1 1 1,0-1 0,0 0-1,-2 0 1,4 2-28,-44-14 358,30 24-4684,14-7 412,1-1-5200,0-2-4736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6:45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0 10821,'5'12'10877,"-3"16"-7813,-2-21-1737,11 72 1365,1 26-3626,-13-101-598,-3-4-14752,2-3 6269</inkml:trace>
  <inkml:trace contextRef="#ctx0" brushRef="#br0" timeOffset="203.08">1 137 12598,'2'-2'8299,"3"-1"-3793,26-2-2134,9 8-2660,-17 0-4405,1-4-7664,-12-2 1936</inkml:trace>
  <inkml:trace contextRef="#ctx0" brushRef="#br0" timeOffset="642.1">250 76 12454,'-23'2'10697,"7"10"-6084,15-10-4577,0-1-1,0 0 1,0 1-1,1-1 1,-1 1 0,0-1-1,1 1 1,-1-1-1,1 1 1,0 0-1,0-1 1,-1 1 0,1-1-1,0 1 1,0 0-1,0-1 1,1 1-1,-1-1 1,0 1-1,0 0 1,1-1 0,-1 1-1,1-1 1,0 1-1,-1-1 1,1 1-1,0-1 1,0 0-1,0 1 1,0-1 0,0 0-1,0 0 1,0 0-1,1 0 1,-1 0-1,0 0 1,1 1-36,6 3 11,-6-4 28,0-1 0,0 1 0,0 0 1,0-1-1,0 1 0,0 0 0,-1 0 0,1 0 0,0 0 0,0 1 0,-1-1 0,1 0 0,-1 1 0,1-1 0,-1 1 0,1-1 0,-1 1 0,0 0 0,0 0 0,0-1 1,0 1-1,0 0 0,0 0 0,-1 0 0,1 0 0,-1 0 0,1 0 0,-1 0 0,0 0 0,0 1 0,0-1 0,0 0 0,0 0 0,0 0 0,0 0 0,-1 0 0,1 0 1,-1 0-1,0 0 0,1 0 0,-1 0 0,0 0 0,0 0 0,0-1 0,0 1 0,-1 0 0,1-1 0,-1 1-39,-54 21-192,44-25-3627,3-5-3506,7 3-406,2 0-4152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6:44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71 8020,'-3'-4'9370,"-5"5"-4775,-14 8-1272,19-8-3260,0 0 0,0 0 0,0 1 0,0-1 0,0 1-1,1 0 1,-1-1 0,0 1 0,1 1 0,-1-1 0,1 0 0,0 0 0,0 1 0,0 0 0,0-1 0,0 1 0,1 0 0,-1 0 0,1 0 0,0 0 0,0 0 0,0 0 0,0 0 0,0 0 0,0 0 0,1 1 0,0-1 0,0 0 0,0 0 0,0 1 0,0-1 0,1 0 0,-1 0 0,1 0 0,0 1 0,0-1 0,0 0 0,0 0 0,1 0 0,-1 0 0,1-1 0,-1 1 0,1 0 0,0-1 0,0 1 0,1-1 0,-1 1 0,0-1 0,1 0 0,-1 0 0,2 0-63,1 0-76,0-1 1,0 1 0,0-1 0,1 0-1,-1-1 1,0 1 0,1-1 0,-1 0-1,0 0 1,1-1 0,-1 1-1,0-1 1,1-1 0,-1 1 0,0-1-1,0 0 1,0 0 0,0 0-1,0 0 1,0-2 75,-2 3-39,-1 0-1,0-1 0,0 1 1,0-1-1,0 1 0,0-1 1,0 0-1,0 0 0,0 0 1,-1 0-1,1 0 0,-1 0 1,1-1-1,-1 1 0,0 0 1,0-1-1,0 1 0,0-1 1,-1 1-1,1-1 0,0 1 1,-1-1-1,0 0 0,0 1 1,0-1-1,0 1 0,0-1 1,0 0-1,-1 1 0,1-1 1,-1 1-1,0-1 0,0 1 1,1-1-1,-2 1 0,1-1 1,0 1-1,0 0 0,-1 0 1,-1-2 39,2 1-9,-1-1 1,0 1-1,1 0 1,-1 0-1,0 0 1,-1 0-1,1 1 1,0-1-1,-1 0 1,0 1-1,1 0 1,-1 0-1,0 0 1,0 0-1,0 0 1,0 0-1,-1 1 1,1-1-1,0 1 1,-1 0-1,1 0 1,-1 0-1,1 1 1,-1-1-1,1 1 1,-1 0-1,-2 0 9,1 5-3023,7-1-7781,1-3-551</inkml:trace>
  <inkml:trace contextRef="#ctx0" brushRef="#br0" timeOffset="171.837">251 81 12198,'8'20'9495,"-1"0"-4579,-1 5-3386,-5 13-3884,-4-45-11241,2 2 1421</inkml:trace>
  <inkml:trace contextRef="#ctx0" brushRef="#br0" timeOffset="375.05">249 5 9909,'0'-4'2849,"1"3"48,1 1-672,0 1-1136,0 0-289,2 3-320,-1 0-640,0 0-240,1 0-2513,0 0-2418,0-1-6098</inkml:trace>
  <inkml:trace contextRef="#ctx0" brushRef="#br0" timeOffset="734.207">353 62 11989,'9'38'10873,"-3"-8"-8070,1 40-1973,-10-108-785,3 36-46,12-82-831,-11 82 808,-1 0 0,1-1 0,-1 1-1,1 0 1,0 0 0,0-1 0,0 1-1,0 0 1,0 0 0,0 0 0,1 0-1,-1 1 1,1-1 0,-1 0 0,1 0-1,0 1 1,0-1 0,-1 1 0,1 0 0,0-1-1,0 1 1,1 0 0,-1 0 0,0 0-1,0 1 1,0-1 0,1 0 0,-1 1-1,0-1 1,0 1 0,1 0 0,-1 0-1,2 0 25,0 3 137,1-1-1,-1 1 0,0 1 0,0-1 1,0 1-1,-1-1 0,1 1 1,-1 0-1,0 1 0,0-1 0,0 0 1,0 1-1,-1 0 0,0-1 0,0 1 1,0 0-1,-1 0 0,1 0 0,-1 0 1,-1 0-1,1 1 0,-1-1 1,1 0-1,-1 0 0,-1 0 0,1 1-136,-2 30 862,1-8-4122,1-27-2229,1-1-1406,0 0-6757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7:03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0 12438,'4'10'10433,"-2"3"-4718,-3 9-3182,-12 22-2814,8-37-2006,3-6-2764,1-2-4392,-1 0-4598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7:05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11909,'-1'7'9027,"4"13"-6896,-2-4-1240,12 166 3412,-13-182-4294,0 0 1,0 0-1,1 0 1,-1 0-1,0 0 1,1-1-1,-1 1 1,0 0-1,0 0 1,1 0-1,-1 0 1,0 0-1,1 0 1,-1 0-1,0 0 1,0 0-1,1 0 1,-1 0-1,0 1 1,1-1-1,-1 0 1,0 0-1,0 0 0,1 0 1,-1 0-1,0 0 1,0 1-1,1-1 1,-1 0-1,0 0 1,0 0-1,0 1 1,1-1-1,-1 0 1,0 0-1,0 1 1,0-1-1,0 0 1,1 1-10,6-32 32,-7 30-21,1-6-8,1 0 0,0 1 0,0-1 0,0 0 0,1 1 0,0 0-1,1-1 1,-1 1 0,1 0 0,0 1 0,1-1 0,-1 1 0,1 0-1,5-4-2,-10 8 9,1 1-1,0-1 1,0 0-1,1 1 1,-1-1-1,0 0 1,0 1-1,0 0 0,0-1 1,0 1-1,0 0 1,1-1-1,-1 1 1,0 0-1,0 0 0,1 0 1,-1 0-1,0 0 1,0 0-1,0 1 1,1-1-1,-1 0 0,0 0 1,0 1-1,0-1 1,0 1-1,0-1 1,0 1-1,0 0 0,0-1 1,0 1-1,0 0 1,0 0-1,0 0 1,0-1-1,0 1 1,0 0-1,-1 0 0,1 0 1,-1 0-1,1 1 1,0-1-1,-1 0 1,0 0-1,1 0 0,-1 0 1,0 0-1,1 2-8,12 57 1001,-10 4-1395,6-70-15235,-8 5 13946,2-6-10715</inkml:trace>
  <inkml:trace contextRef="#ctx0" brushRef="#br0" timeOffset="524.633">252 89 16215,'44'6'8175,"-5"45"-5361,-13 35-3008,-29-92-428,2 3 569,-1-1 1,0 1-1,0-1 1,0 1-1,0 0 1,-1 0-1,1 0 0,-1 0 1,0 0-1,0 1 1,0-1-1,0 1 1,0 0-1,0 0 1,-1 0-1,1 0 1,-1 0-1,1 1 0,-1 0 1,-2-1 52,4 1 81,0-1 0,0 1 1,0 0-1,0 0 0,0 0 0,0 0 1,0 0-1,-1 0 0,1 1 0,0-1 0,-1 1 1,1-1-1,0 1 0,-1 0 0,1 0 1,0 0-1,-1 0 0,1 1 0,0-1 1,-1 0-1,1 1 0,0 0 0,0 0 1,-1-1-1,1 1 0,0 1 0,0-1 0,0 0 1,0 0-1,0 1 0,1-1 0,-1 1 1,0-1-1,0 1 0,1 0 0,0 0 1,-1 0-1,1 0 0,0 0 0,0 0 1,0 0-1,0 0 0,0 0 0,0 1 0,1-1 1,-1 0-1,1 1 0,-1-1 0,1 1-81,1-1 66,0 0-1,0 0 0,0 0 0,0 0 0,0 0 1,1-1-1,-1 1 0,1 0 0,-1-1 0,1 1 1,0-1-1,-1 1 0,1-1 0,0 0 0,0 0 0,0 0 1,0 0-1,0 0 0,0 0 0,0-1 0,0 1 1,1 0-1,-1-1 0,0 0 0,0 0 0,0 1 1,1-1-1,-1-1 0,0 1 0,0 0 0,1 0-65,41-10-3288,-27-8-3494,-8 5-2273,-9 12 8597,6-9-11281</inkml:trace>
  <inkml:trace contextRef="#ctx0" brushRef="#br0" timeOffset="819.251">423 101 11861,'21'26'11264,"-1"23"-6757,3 4-3123,-23-54-1381,0 1 0,0-1 0,0 1 0,0 0 0,0-1 0,0 1 0,0-1 0,0 1 0,1 0 0,-1-1 0,0 1 0,0-1 0,0 1 0,1 0 0,-1-1 0,0 1 0,0 0 0,1-1 0,-1 1 0,0 0 0,1 0 0,-1-1 0,0 1 0,1 0 0,-1 0 0,1 0 0,-1-1 0,0 1 0,1 0 0,-1 0 0,1 0 0,-1 0 0,0 0 0,1 0 0,-1 0 0,1 0 1,-1 0-1,1 0 0,-1 0 0,0 0 0,1 0 0,-1 0 0,1 0 0,-1 0 0,0 1 0,1-1 0,-1 0 0,1 0 0,-1 0 0,0 1 0,1-1 0,-1 0 0,0 0 0,1 1 0,-1-1 0,0 0 0,0 1 0,1-1 0,-1 0 0,0 1 0,0-1 0,0 1 0,1-1 0,-1 0 0,0 1 0,0-1 0,0 1 0,0-1-3,6-40-22,-5 31 60,0-1-1044,7-35 538,-1 34-4248,4 7-4994,-7 4-3611</inkml:trace>
  <inkml:trace contextRef="#ctx0" brushRef="#br0" timeOffset="1225.407">612 141 11989,'27'1'8438,"-26"-1"-8309,0 0 0,1 0-1,-1 0 1,0 0 0,0 1 0,1-2 0,-1 1 0,0 0-1,1 0 1,-1 0 0,0 0 0,0-1 0,1 1 0,-1-1-1,0 1 1,0-1 0,0 1 0,0-1 0,0 0 0,0 0-1,1 1 1,-2-1 0,1 0 0,0 0 0,0 0-1,0 0 1,0 0 0,-1 0 0,1 0 0,0 0 0,-1-1-1,1 1 1,-1 0 0,1 0 0,-1 0 0,0-1 0,1 1-1,-1 0 1,0-1 0,0 1 0,0 0 0,0 0 0,0-1-1,0 1 1,0 0 0,-1-1 0,1 1 0,0 0-1,-1 0 1,1-1-129,-3 0 25,1 1 0,0 0-1,0 0 1,0 0 0,0 1-1,-1-1 1,1 0 0,0 1 0,-1-1-1,1 1 1,0 0 0,-1 0-1,1 0 1,-1 0 0,1 0-1,0 1 1,-1-1 0,1 1 0,0-1-1,0 1 1,-1 0 0,1 0-1,0 0 1,0 0 0,0 0-1,0 0 1,0 1 0,0-1-1,0 1 1,0-1 0,1 1 0,-1 0-1,1 0 1,-1 0 0,0 1-25,0 0 66,0 1-1,0-1 1,0 0 0,1 0 0,0 1 0,-1-1 0,1 1 0,1-1 0,-1 1 0,0 0-1,1-1 1,0 1 0,0 0 0,0-1 0,0 1 0,0 0 0,1-1 0,0 1-1,-1 0 1,1-1 0,1 1 0,-1-1 0,0 0 0,1 1 0,0-1 0,0 0-1,0 0 1,0 0 0,0 0 0,1 0 0,-1-1 0,1 1 0,0-1 0,0 1 0,0-1-1,0 0 1,0 0 0,0-1 0,0 1 0,1 0 0,-1-1 0,1 0 0,-1 0-1,1 0 1,-1 0 0,1-1 0,0 1 0,-1-1 0,2 0-66,1 0-1065,37-7 2721,-34-2-6495,-7-5-7414,-3 8-2191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7:04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11653,'0'2'6888,"0"4"-3790,3 14-1905,-3-19-598,11 88 3214,7 48-2392,-1-214-1302,-17 75-119,1-1 0,0 1 0,-1 0 1,1 0-1,0 0 0,1 0 0,-1 0 0,0 0 0,0 0 1,1 0-1,0 0 0,-1 1 0,1-1 0,0 0 1,-1 1-1,1 0 0,0-1 0,0 1 0,0 0 0,0 0 1,1 0-1,-1 0 0,0 0 0,0 1 0,1-1 1,-1 1-1,0-1 0,1 1 0,-1 0 0,0 0 0,1 0 1,-1 0-1,0 0 0,1 1 0,-1-1 0,0 1 1,0 0-1,1-1 0,-1 1 0,0 0 0,0 0 0,0 0 1,0 1-1,0-1 0,0 0 0,0 1 0,0-1 1,-1 1-1,1 0 0,-1-1 0,1 1 4,0 1 45,-1 1 0,1-1 0,-1 0 0,0 0 0,0 1-1,0-1 1,-1 1 0,1-1 0,-1 1 0,1-1 0,-1 1 0,0-1 0,-1 1 0,1-1-1,-1 1 1,1-1 0,-1 0 0,0 1 0,0-1 0,-1 0 0,1 1 0,-1-1 0,1 0-1,-1 0 1,0 0 0,0 0 0,0-1 0,-1 1 0,1-1 0,-1 1 0,1-1 0,-1 0-1,0 0 1,0 0 0,0 0 0,0 0 0,0-1 0,0 1 0,0-1 0,-1 0 0,1 0-1,-1 0 1,1 0 0,-1-1 0,1 1 0,-3-1-45,5 0-117,0-1 0,0 1-1,0 0 1,0-1 0,0 1 0,0-1 0,0 1 0,0-1-1,1 1 1,-1-1 0,0 0 0,0 1 0,0-1 0,1 0-1,-1 0 1,1 1 0,-1-1 0,0 0 0,1 0 0,-1 0-1,1 0 1,0 0 0,-1 0 0,1 0 0,0 0-1,0 0 1,-1 0 0,1 0 0,0 0 0,0 0 0,0 0-1,0 0 1,0 0 0,1 0 0,-1 0 0,0 0 0,0 0-1,1-1 118,3-12-5265,2 2-3714,0 3-2946</inkml:trace>
  <inkml:trace contextRef="#ctx0" brushRef="#br0" timeOffset="343.669">207 166 12166,'4'25'9920,"7"1"-4498,11 6-3026,-21-30-2400,1 0 0,0 0 0,0 0-1,0-1 1,0 1 0,1 0 0,-1-1 0,0 0-1,1 0 1,-1 1 0,1-1 0,-1-1-1,1 1 1,-1 0 0,1-1 0,0 1 0,-1-1-1,1 0 1,0 1 0,-1-2 0,1 1 0,0 0-1,-1 0 1,1-1 0,0 1 0,-1-1-1,1 0 1,-1 0 0,1 0 0,-1 0 0,2-1 4,-1-1-24,0 0 0,0 0 0,-1 0 0,0 0 0,1-1 0,-1 1 0,-1 0 0,1-1 0,0 1 0,-1-1 0,1 0 1,-1 0-1,0 0 0,-1 1 0,1-1 0,-1 0 0,1 0 0,-1 0 0,0 0 0,-1 0 0,1 0 0,-1 0 0,0-2 24,1-18-5585,2 4-6058,-1 15-336</inkml:trace>
  <inkml:trace contextRef="#ctx0" brushRef="#br0" timeOffset="734.203">425 66 12710,'8'9'10395,"-1"3"-5167,4 33-3575,-10-35-515,25 116-1253,-27-121-3265,-4-6-10709,1-2 565</inkml:trace>
  <inkml:trace contextRef="#ctx0" brushRef="#br0" timeOffset="735.203">415 184 16808,'0'0'4274,"0"0"160,2 0-2145,2 0-913,1-1-319,4 0-305,-1 1-208,3-1-191,-1 1-193,2 0-160,-2 0-160,1-1-353,-3 1-575,1 1-625,0-2-2913,1 0-3394,2 1-7891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2T09:37:01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1 9941,'-2'3'7670,"1"3"-3725,3 17-2337,-2-19-505,6 61 1574,3 121-1750,-11-182-3461,-2-8-12155,3 0 4057</inkml:trace>
  <inkml:trace contextRef="#ctx0" brushRef="#br0" timeOffset="296.805">1 159 12278,'3'-4'7835,"3"0"-3964,21-1-2761,-23 5-128,32-3-81,-4 1-3868,-11-3-7893,-13 2-2274</inkml:trace>
  <inkml:trace contextRef="#ctx0" brushRef="#br0" timeOffset="735.458">204 46 12086,'2'48'10571,"8"23"-6803,1 3-2546,-2-17-547,-2-96-685,-5 21-183,20-66-1669,-21 83 1857,0 0 0,0 0 0,0 0 0,0 0 0,-1 1 0,1-1 0,0 0 0,0 1 0,1-1 0,-1 0-1,0 1 1,0-1 0,0 1 0,0 0 0,0-1 0,1 1 0,-1 0 0,0 0 0,0-1 0,0 1 0,1 0 0,-1 0-1,0 0 1,0 1 0,1-1 0,-1 0 0,0 0 0,0 1 0,0-1 0,0 1 0,1-1 0,-1 1 0,0-1-1,0 1 1,0 0 0,0-1 0,0 1 0,0 0 0,-1 0 0,1 0 0,0 0 0,0 0 0,0 0 0,-1 0 0,1 0-1,-1 0 1,1 0 0,-1 0 0,1 1 5,28 56 1218,-19 13-1485,-9-74-14545,1-1 2681</inkml:trace>
  <inkml:trace contextRef="#ctx0" brushRef="#br0" timeOffset="907.29">433 171 13142,'2'7'3474,"1"-1"143,-1 1-1696,1 0-608,-1 1-209,1 0-191,-2 0-289,1-1-208,0 1-128,-1-1-32,-1 0-128,0-1-240,0-2-320,1-1-432,-1-2-673,-1-1-2369,0 0-2961,0-3-6595</inkml:trace>
  <inkml:trace contextRef="#ctx0" brushRef="#br0" timeOffset="1126.047">449 80 10309,'2'0'2577,"0"0"0,0 2-1008,1 1-1057,0 1-592,-1 0-2081,1 1-352,0 0-1889,0 0-3970</inkml:trace>
  <inkml:trace contextRef="#ctx0" brushRef="#br0" timeOffset="1391.552">544 182 13606,'6'42'9820,"7"23"-5711,-12-103-4005,-1 30-104,-1 1 1,0 0-1,1 0 0,0-1 0,1 1 0,0 0 1,0 0-1,0 0 0,1 0 0,0 0 0,1 0 1,-1 0-1,1 1 0,4-7 0,-7 13-3,1-1 1,-1 0-1,1 0 1,0 0-1,0 1 0,-1-1 1,1 0-1,0 1 1,0-1-1,0 1 0,0-1 1,-1 1-1,1-1 0,0 1 1,0 0-1,0-1 1,0 1-1,0 0 0,0 0 1,0 0-1,0 0 1,0 0-1,0 0 0,0 0 1,0 0-1,0 0 1,0 0-1,0 0 0,0 1 1,0-1-1,0 0 0,0 1 1,0-1-1,0 1 1,0-1-1,0 1 0,0-1 1,-1 1-1,1 0 1,0-1-1,0 1 0,-1 0 1,1 0-1,-1 0 1,1-1-1,0 1 0,-1 0 1,1 0-1,-1 0 1,0 0-1,1 0 0,-1 0 1,0 0 2,20 57 14,-19-53 14,28 77-1290,-14-77-2961,-5-6-5718,-3-3-2163</inkml:trace>
  <inkml:trace contextRef="#ctx0" brushRef="#br0" timeOffset="2078.063">840 181 11797,'-10'-23'8064,"-9"15"-3940,15 8-3978,1 0 0,0 0 0,0 0-1,0 1 1,0 0 0,-1-1 0,1 1 0,0 0-1,0 1 1,1-1 0,-1 0 0,0 1 0,0 0-1,1-1 1,-1 1 0,1 0 0,-1 0 0,1 1-1,0-1 1,0 0 0,-1 2-146,2-3 31,-1 0-1,1 1 1,0-1-1,-1 0 1,1 1-1,0-1 1,0 1-1,0 0 1,0-1-1,0 1 1,1 0-1,-1-1 1,0 1-1,1 0 1,-1 0-1,1 0 1,0 0-1,0-1 1,-1 1-1,1 0 1,1 0-1,-1 0 1,0 0-1,0 0 1,1 0-1,-1-1 1,1 1-1,-1 0 1,1 0-1,0-1 1,0 1-1,0 0 1,-1-1-1,2 1 1,-1-1-1,0 1 1,0-1-1,0 1 1,1-1-1,-1 0 1,1 0-1,-1 0 1,1 0-1,-1 0 1,1 0-1,0 0 1,0 0-1,-1 0 1,1-1-1,0 1 1,0-1-1,0 0 1,1 1-31,0 0-236,1-1 0,-1 1 0,1-1 1,0 1-1,-1-1 0,1 0 0,-1-1 0,1 1 0,-1-1 1,1 1-1,-1-1 0,1 0 0,-1 0 0,1-1 1,-1 1-1,0-1 0,0 1 0,0-1 0,0 0 1,0 0-1,0-1 0,0 1 0,-1-1 0,1 1 1,-1-1-1,0 0 0,1 0 0,-1 0 0,-1 0 0,1 0 1,0 0-1,-1 0 0,1-1 0,-1 1 0,0 0 1,0-4 235,0-25 3145,8 100 422,-4-50-3051,-1 0 0,-1 1 0,0-1 0,-2 0-1,0 1 1,-1-1 0,-1 1 0,-2 9-516,3-26 24,-1 0-1,0 0 0,0 0 0,0 0 1,0 0-1,-1-1 0,1 1 1,0 0-1,-1-1 0,1 1 1,-1-1-1,1 0 0,-1 1 1,0-1-1,0 0 0,1 0 1,-1 0-1,0 0 0,0 0 1,0-1-1,0 1 0,0 0 0,0-1 1,0 0-1,0 1 0,-1-1 1,1 0-1,0 0 0,0 0 1,0 0-1,0-1 0,0 1 1,0-1-1,0 1 0,0-1 1,0 1-1,0-1 0,0 0 1,0 0-1,0 0 0,0 0 0,1-1 1,-1 1-1,0 0 0,1-1 1,-2 0-24,1-13-4493,4 11-630,3 0-3595,0 2-5019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2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76C09FB-251A-402A-9E63-56D49F529C2A}" type="datetime1">
              <a:rPr lang="en-US" smtClean="0"/>
              <a:t>8/12/2019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55950" y="914400"/>
            <a:ext cx="3289300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520439"/>
            <a:ext cx="7680960" cy="2880361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1B13BC6-E514-43F3-BB09-49938EAD1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705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https://en.wikipedia.org/wiki/Berkeley_sockets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5/14/2018</a:t>
            </a:r>
          </a:p>
        </p:txBody>
      </p:sp>
    </p:spTree>
    <p:extLst>
      <p:ext uri="{BB962C8B-B14F-4D97-AF65-F5344CB8AC3E}">
        <p14:creationId xmlns:p14="http://schemas.microsoft.com/office/powerpoint/2010/main" val="3320134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Analogy:  tin can telephone</a:t>
            </a:r>
            <a:r>
              <a:rPr lang="en-US" baseline="0" dirty="0"/>
              <a:t> – socket produces your tin can/Styrofoam cup</a:t>
            </a:r>
          </a:p>
          <a:p>
            <a:endParaRPr lang="en-US" baseline="0" dirty="0"/>
          </a:p>
          <a:p>
            <a:r>
              <a:rPr lang="en-US" baseline="0" dirty="0"/>
              <a:t>domain:  AF_INET, AF_INET6</a:t>
            </a:r>
          </a:p>
          <a:p>
            <a:r>
              <a:rPr lang="en-US" dirty="0"/>
              <a:t>type:  SOCK_STREAM, SOCK_DGRAM, 0</a:t>
            </a:r>
          </a:p>
          <a:p>
            <a:r>
              <a:rPr lang="en-US" dirty="0"/>
              <a:t>protocol:  </a:t>
            </a:r>
            <a:r>
              <a:rPr lang="en-US" sz="1200" i="0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IPPROTO_TCP, IPPROTO_UDP, 0</a:t>
            </a: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00A7D-9BE5-4C22-A629-035F7124843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82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00A7D-9BE5-4C22-A629-035F7124843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221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Deadlock: both server and client call read but have nothing to read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00A7D-9BE5-4C22-A629-035F7124843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94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</a:t>
            </a:r>
            <a:r>
              <a:rPr lang="en-US" baseline="0" dirty="0"/>
              <a:t>e students are working, prep demo (needs two terminals).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CODE</a:t>
            </a:r>
            <a:r>
              <a:rPr lang="en-US" baseline="0" dirty="0"/>
              <a:t> WALKTHROUGH:  sendreceive.cc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00A7D-9BE5-4C22-A629-035F7124843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468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sendreceive</a:t>
            </a:r>
            <a:r>
              <a:rPr lang="en-US" dirty="0"/>
              <a:t> demo: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(term1) ./</a:t>
            </a:r>
            <a:r>
              <a:rPr lang="en-US" dirty="0" err="1"/>
              <a:t>sendreceive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(term2) </a:t>
            </a:r>
            <a:r>
              <a:rPr lang="en-US" dirty="0" err="1"/>
              <a:t>nc</a:t>
            </a:r>
            <a:r>
              <a:rPr lang="en-US" dirty="0"/>
              <a:t> -l</a:t>
            </a:r>
            <a:r>
              <a:rPr lang="en-US" baseline="0" dirty="0"/>
              <a:t> 3333;  (term1) ./</a:t>
            </a:r>
            <a:r>
              <a:rPr lang="en-US" baseline="0" dirty="0" err="1"/>
              <a:t>sendreceive</a:t>
            </a:r>
            <a:r>
              <a:rPr lang="en-US" baseline="0" dirty="0"/>
              <a:t> 127.0.0.1 3333;  (term2) hello, world!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(term2) </a:t>
            </a:r>
            <a:r>
              <a:rPr lang="en-US" baseline="0" dirty="0" err="1"/>
              <a:t>nc</a:t>
            </a:r>
            <a:r>
              <a:rPr lang="en-US" baseline="0" dirty="0"/>
              <a:t> -l 3333;  (term1) ./</a:t>
            </a:r>
            <a:r>
              <a:rPr lang="en-US" baseline="0" dirty="0" err="1"/>
              <a:t>sendreceive</a:t>
            </a:r>
            <a:r>
              <a:rPr lang="en-US" baseline="0" dirty="0"/>
              <a:t> 127.0.0.1 3333;  (term2) Ctrl-D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(term1) ./</a:t>
            </a:r>
            <a:r>
              <a:rPr lang="en-US" baseline="0" dirty="0" err="1"/>
              <a:t>sendreceive</a:t>
            </a:r>
            <a:r>
              <a:rPr lang="en-US" baseline="0" dirty="0"/>
              <a:t> 127.0.0.1 1111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(term1) ./</a:t>
            </a:r>
            <a:r>
              <a:rPr lang="en-US" baseline="0" dirty="0" err="1"/>
              <a:t>sendreceive</a:t>
            </a:r>
            <a:r>
              <a:rPr lang="en-US" baseline="0" dirty="0"/>
              <a:t> 127.0.0.0 3333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00A7D-9BE5-4C22-A629-035F7124843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59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parameter type is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sockaddr</a:t>
            </a:r>
            <a:r>
              <a:rPr lang="en-US" dirty="0"/>
              <a:t> *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5/14/2018</a:t>
            </a:r>
          </a:p>
        </p:txBody>
      </p:sp>
    </p:spTree>
    <p:extLst>
      <p:ext uri="{BB962C8B-B14F-4D97-AF65-F5344CB8AC3E}">
        <p14:creationId xmlns:p14="http://schemas.microsoft.com/office/powerpoint/2010/main" val="2224893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parameter type is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sockaddr</a:t>
            </a:r>
            <a:r>
              <a:rPr lang="en-US" dirty="0"/>
              <a:t> *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5/14/2018</a:t>
            </a:r>
          </a:p>
        </p:txBody>
      </p:sp>
    </p:spTree>
    <p:extLst>
      <p:ext uri="{BB962C8B-B14F-4D97-AF65-F5344CB8AC3E}">
        <p14:creationId xmlns:p14="http://schemas.microsoft.com/office/powerpoint/2010/main" val="1617722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 compile</a:t>
            </a:r>
            <a:r>
              <a:rPr lang="en-US" baseline="0" dirty="0"/>
              <a:t> genaddr.cc and open ./</a:t>
            </a:r>
            <a:r>
              <a:rPr lang="en-US" baseline="0" dirty="0" err="1"/>
              <a:t>genaddr</a:t>
            </a:r>
            <a:r>
              <a:rPr lang="en-US" baseline="0" dirty="0"/>
              <a:t> in </a:t>
            </a:r>
            <a:r>
              <a:rPr lang="en-US" baseline="0" dirty="0" err="1"/>
              <a:t>gdb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next 2 to move past both calls to </a:t>
            </a:r>
            <a:r>
              <a:rPr lang="en-US" baseline="0" dirty="0" err="1"/>
              <a:t>inet_pton</a:t>
            </a:r>
            <a:r>
              <a:rPr lang="en-US" baseline="0" dirty="0"/>
              <a:t>()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print </a:t>
            </a:r>
            <a:r>
              <a:rPr lang="en-US" baseline="0" dirty="0" err="1"/>
              <a:t>sa</a:t>
            </a:r>
            <a:r>
              <a:rPr lang="en-US" baseline="0" dirty="0"/>
              <a:t> for IPv4 </a:t>
            </a:r>
            <a:r>
              <a:rPr lang="en-US" baseline="0" dirty="0" err="1"/>
              <a:t>struct</a:t>
            </a:r>
            <a:r>
              <a:rPr lang="en-US" baseline="0" dirty="0"/>
              <a:t> </a:t>
            </a:r>
            <a:r>
              <a:rPr lang="en-US" baseline="0" dirty="0" err="1"/>
              <a:t>sockaddr_in</a:t>
            </a:r>
            <a:r>
              <a:rPr lang="en-US" baseline="0" dirty="0"/>
              <a:t> fields (mostly garbage)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print /x </a:t>
            </a:r>
            <a:r>
              <a:rPr lang="en-US" baseline="0" dirty="0" err="1"/>
              <a:t>sa.sin_addr</a:t>
            </a:r>
            <a:r>
              <a:rPr lang="en-US" baseline="0" dirty="0"/>
              <a:t> to show bytes of IP </a:t>
            </a:r>
            <a:r>
              <a:rPr lang="en-US" baseline="0" dirty="0" err="1"/>
              <a:t>addr</a:t>
            </a:r>
            <a:r>
              <a:rPr lang="en-US" baseline="0" dirty="0"/>
              <a:t> in hex (automatically interpreted in little-endian)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x /4bx &amp;</a:t>
            </a:r>
            <a:r>
              <a:rPr lang="en-US" baseline="0" dirty="0" err="1"/>
              <a:t>sa.sin_addr</a:t>
            </a:r>
            <a:r>
              <a:rPr lang="en-US" baseline="0" dirty="0"/>
              <a:t> to show in big-endian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print sa6 for IPv6 </a:t>
            </a:r>
            <a:r>
              <a:rPr lang="en-US" baseline="0" dirty="0" err="1"/>
              <a:t>struct</a:t>
            </a:r>
            <a:r>
              <a:rPr lang="en-US" baseline="0" dirty="0"/>
              <a:t> sockaddr_in6 fields (looks like garbage)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x /16bx &amp;sa6.sin6_addr to show in big-endian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5/14/2018</a:t>
            </a:r>
          </a:p>
        </p:txBody>
      </p:sp>
    </p:spTree>
    <p:extLst>
      <p:ext uri="{BB962C8B-B14F-4D97-AF65-F5344CB8AC3E}">
        <p14:creationId xmlns:p14="http://schemas.microsoft.com/office/powerpoint/2010/main" val="1404238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that </a:t>
            </a:r>
            <a:r>
              <a:rPr lang="en-US" dirty="0" err="1"/>
              <a:t>inet_ntop</a:t>
            </a:r>
            <a:r>
              <a:rPr lang="en-US" dirty="0"/>
              <a:t>()</a:t>
            </a:r>
            <a:r>
              <a:rPr lang="en-US" baseline="0" dirty="0"/>
              <a:t> will chop off leading 0 in front of </a:t>
            </a:r>
            <a:r>
              <a:rPr lang="en-US" baseline="0" dirty="0" err="1"/>
              <a:t>hextet</a:t>
            </a:r>
            <a:r>
              <a:rPr lang="en-US" baseline="0" dirty="0"/>
              <a:t> “0db8”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5/14/2018</a:t>
            </a:r>
          </a:p>
        </p:txBody>
      </p:sp>
    </p:spTree>
    <p:extLst>
      <p:ext uri="{BB962C8B-B14F-4D97-AF65-F5344CB8AC3E}">
        <p14:creationId xmlns:p14="http://schemas.microsoft.com/office/powerpoint/2010/main" val="2721376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dig demo: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man</a:t>
            </a:r>
            <a:r>
              <a:rPr lang="en-US" baseline="0" dirty="0"/>
              <a:t> dig (hit spacebar twice to get to “SIMPLE USAGE”)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dig</a:t>
            </a:r>
            <a:r>
              <a:rPr lang="en-US" baseline="0" dirty="0"/>
              <a:t> www.google.com | more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dig @ns1.google.com www.google.com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dig @ns1.google.com www.google.com any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dig attu.cs.washington.edu +short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dig -x 128.208.1.139 +short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ns = “name server”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5/14/2018</a:t>
            </a:r>
          </a:p>
        </p:txBody>
      </p:sp>
    </p:spTree>
    <p:extLst>
      <p:ext uri="{BB962C8B-B14F-4D97-AF65-F5344CB8AC3E}">
        <p14:creationId xmlns:p14="http://schemas.microsoft.com/office/powerpoint/2010/main" val="903906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do:  dig en.wikipedia.org</a:t>
            </a:r>
            <a:r>
              <a:rPr lang="en-US" baseline="0" dirty="0"/>
              <a:t> +trace &gt; trace.txt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https://en.wikipedia.org/wiki/Root_name_server</a:t>
            </a:r>
          </a:p>
          <a:p>
            <a:r>
              <a:rPr lang="en-US" dirty="0"/>
              <a:t>https://en.wikipedia.org/wiki/Domain_Name_System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5/14/2018</a:t>
            </a:r>
          </a:p>
        </p:txBody>
      </p:sp>
    </p:spTree>
    <p:extLst>
      <p:ext uri="{BB962C8B-B14F-4D97-AF65-F5344CB8AC3E}">
        <p14:creationId xmlns:p14="http://schemas.microsoft.com/office/powerpoint/2010/main" val="3797959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http://man7.org/linux/man-pages/man3/getaddrinfo.3.html</a:t>
            </a:r>
          </a:p>
          <a:p>
            <a:r>
              <a:rPr lang="en-US" dirty="0"/>
              <a:t>https://en.wikipedia.org/wiki/Getaddrinfo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5/14/2018</a:t>
            </a:r>
          </a:p>
        </p:txBody>
      </p:sp>
    </p:spTree>
    <p:extLst>
      <p:ext uri="{BB962C8B-B14F-4D97-AF65-F5344CB8AC3E}">
        <p14:creationId xmlns:p14="http://schemas.microsoft.com/office/powerpoint/2010/main" val="3727538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</a:t>
            </a:r>
            <a:r>
              <a:rPr lang="en-US" baseline="0" dirty="0"/>
              <a:t> WALKTHROUGH:  dnsresolve.cc</a:t>
            </a:r>
          </a:p>
          <a:p>
            <a:r>
              <a:rPr lang="en-US" baseline="0" dirty="0"/>
              <a:t>DEMO:  ./</a:t>
            </a:r>
            <a:r>
              <a:rPr lang="en-US" baseline="0" dirty="0" err="1"/>
              <a:t>dnsresolve</a:t>
            </a:r>
            <a:r>
              <a:rPr lang="en-US" baseline="0" dirty="0"/>
              <a:t> (shows usage message)</a:t>
            </a:r>
          </a:p>
          <a:p>
            <a:r>
              <a:rPr lang="en-US" baseline="0" dirty="0"/>
              <a:t>./</a:t>
            </a:r>
            <a:r>
              <a:rPr lang="en-US" baseline="0" dirty="0" err="1"/>
              <a:t>dnsresolve</a:t>
            </a:r>
            <a:r>
              <a:rPr lang="en-US" baseline="0" dirty="0"/>
              <a:t> www.google.com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./</a:t>
            </a:r>
            <a:r>
              <a:rPr lang="en-US" baseline="0" dirty="0" err="1"/>
              <a:t>dnsresolve</a:t>
            </a:r>
            <a:r>
              <a:rPr lang="en-US" baseline="0" dirty="0"/>
              <a:t> attu.cs.washington.edu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00A7D-9BE5-4C22-A629-035F7124843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45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31520"/>
            <a:ext cx="77724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77440"/>
            <a:ext cx="7772400" cy="1752600"/>
          </a:xfrm>
        </p:spPr>
        <p:txBody>
          <a:bodyPr/>
          <a:lstStyle>
            <a:lvl1pPr marL="0" indent="0" algn="r">
              <a:buNone/>
              <a:defRPr sz="3200" b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6B665-F33E-48E5-B03D-32DBC08C8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8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05982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4972050"/>
          </a:xfrm>
        </p:spPr>
        <p:txBody>
          <a:bodyPr/>
          <a:lstStyle>
            <a:lvl1pPr>
              <a:defRPr sz="2600" b="0"/>
            </a:lvl1pPr>
            <a:lvl2pPr>
              <a:defRPr sz="2200"/>
            </a:lvl2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6492240"/>
            <a:ext cx="609600" cy="365125"/>
          </a:xfrm>
        </p:spPr>
        <p:txBody>
          <a:bodyPr/>
          <a:lstStyle>
            <a:lvl1pPr algn="ctr">
              <a:defRPr sz="1200">
                <a:solidFill>
                  <a:srgbClr val="4B2A85"/>
                </a:solidFill>
              </a:defRPr>
            </a:lvl1pPr>
          </a:lstStyle>
          <a:p>
            <a:fld id="{2C76B665-F33E-48E5-B03D-32DBC08C8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51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05982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18" y="1362075"/>
            <a:ext cx="4114800" cy="4972050"/>
          </a:xfrm>
        </p:spPr>
        <p:txBody>
          <a:bodyPr/>
          <a:lstStyle>
            <a:lvl1pPr>
              <a:defRPr sz="2800" b="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6492240"/>
            <a:ext cx="609600" cy="365125"/>
          </a:xfrm>
        </p:spPr>
        <p:txBody>
          <a:bodyPr/>
          <a:lstStyle>
            <a:lvl1pPr algn="ctr">
              <a:defRPr sz="1200">
                <a:solidFill>
                  <a:srgbClr val="4B2A85"/>
                </a:solidFill>
              </a:defRPr>
            </a:lvl1pPr>
          </a:lstStyle>
          <a:p>
            <a:fld id="{2C76B665-F33E-48E5-B03D-32DBC08C85F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4648200" y="1362075"/>
            <a:ext cx="4114800" cy="4972050"/>
          </a:xfrm>
        </p:spPr>
        <p:txBody>
          <a:bodyPr/>
          <a:lstStyle>
            <a:lvl1pPr>
              <a:defRPr sz="2800" b="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53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38912"/>
            <a:ext cx="8405238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6B665-F33E-48E5-B03D-32DBC08C8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7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6B665-F33E-48E5-B03D-32DBC08C8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7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1470260"/>
            <a:ext cx="8366125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2415209"/>
            <a:ext cx="8366125" cy="3918916"/>
          </a:xfrm>
        </p:spPr>
        <p:txBody>
          <a:bodyPr/>
          <a:lstStyle>
            <a:lvl1pPr>
              <a:defRPr sz="2600" b="0"/>
            </a:lvl1pPr>
            <a:lvl2pPr>
              <a:defRPr sz="2200"/>
            </a:lvl2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6492240"/>
            <a:ext cx="609600" cy="365125"/>
          </a:xfrm>
        </p:spPr>
        <p:txBody>
          <a:bodyPr/>
          <a:lstStyle>
            <a:lvl1pPr algn="ctr">
              <a:defRPr sz="1200">
                <a:solidFill>
                  <a:srgbClr val="4B2A85"/>
                </a:solidFill>
              </a:defRPr>
            </a:lvl1pPr>
          </a:lstStyle>
          <a:p>
            <a:fld id="{CC1B5E29-5BFE-4A77-A178-85B6D82C9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6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31520"/>
            <a:ext cx="77724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77440"/>
            <a:ext cx="7772400" cy="1752600"/>
          </a:xfrm>
        </p:spPr>
        <p:txBody>
          <a:bodyPr/>
          <a:lstStyle>
            <a:lvl1pPr marL="0" indent="0" algn="r">
              <a:buNone/>
              <a:defRPr sz="3200" b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0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3889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3661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4B2A85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2C76B665-F33E-48E5-B03D-32DBC08C85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4B2A8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 dirty="0">
              <a:latin typeface="Times New Roman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76" y="25342"/>
            <a:ext cx="2150721" cy="16903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64107" y="27429"/>
            <a:ext cx="1479893" cy="169277"/>
          </a:xfrm>
          <a:prstGeom prst="rect">
            <a:avLst/>
          </a:prstGeom>
          <a:noFill/>
        </p:spPr>
        <p:txBody>
          <a:bodyPr wrap="none" tIns="0" bIns="0" rtlCol="0" anchor="ctr" anchorCtr="0">
            <a:spAutoFit/>
          </a:bodyPr>
          <a:lstStyle/>
          <a:p>
            <a:pPr algn="r"/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CSE333</a:t>
            </a:r>
            <a:r>
              <a:rPr lang="en-US" sz="1100" b="0" i="0" baseline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, Summer</a:t>
            </a:r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 2019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56568" y="27429"/>
            <a:ext cx="1830950" cy="169277"/>
          </a:xfrm>
          <a:prstGeom prst="rect">
            <a:avLst/>
          </a:prstGeom>
          <a:noFill/>
        </p:spPr>
        <p:txBody>
          <a:bodyPr wrap="none" tIns="0" bIns="0" rtlCol="0" anchor="ctr" anchorCtr="0">
            <a:spAutoFit/>
          </a:bodyPr>
          <a:lstStyle/>
          <a:p>
            <a:pPr algn="ctr"/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L20:  DNS, Client Networking</a:t>
            </a:r>
          </a:p>
        </p:txBody>
      </p:sp>
    </p:spTree>
    <p:extLst>
      <p:ext uri="{BB962C8B-B14F-4D97-AF65-F5344CB8AC3E}">
        <p14:creationId xmlns:p14="http://schemas.microsoft.com/office/powerpoint/2010/main" val="61535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hf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60000"/>
        <a:buFont typeface="Wingdings" panose="05000000000000000000" pitchFamily="2" charset="2"/>
        <a:buChar char="v"/>
        <a:defRPr sz="2600" b="1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649224" indent="-28575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110000"/>
        <a:buFont typeface="Wingdings" pitchFamily="2" charset="2"/>
        <a:buChar char="§"/>
        <a:defRPr sz="2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80000"/>
        <a:buFont typeface="Arial" panose="020B0604020202020204" pitchFamily="34" charset="0"/>
        <a:buChar char="•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17043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–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144475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»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6875" y="1479287"/>
            <a:ext cx="83889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2437059"/>
            <a:ext cx="8366125" cy="3897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4B2A85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CC1B5E29-5BFE-4A77-A178-85B6D82C95E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-1"/>
            <a:ext cx="9144000" cy="1283517"/>
          </a:xfrm>
          <a:prstGeom prst="rect">
            <a:avLst/>
          </a:prstGeom>
          <a:solidFill>
            <a:srgbClr val="4B2A8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76" y="25342"/>
            <a:ext cx="2150721" cy="16903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64107" y="27429"/>
            <a:ext cx="1479893" cy="169277"/>
          </a:xfrm>
          <a:prstGeom prst="rect">
            <a:avLst/>
          </a:prstGeom>
          <a:noFill/>
        </p:spPr>
        <p:txBody>
          <a:bodyPr wrap="none" tIns="0" bIns="0" rtlCol="0" anchor="ctr" anchorCtr="0">
            <a:spAutoFit/>
          </a:bodyPr>
          <a:lstStyle/>
          <a:p>
            <a:pPr algn="r"/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CSE333</a:t>
            </a:r>
            <a:r>
              <a:rPr lang="en-US" sz="1100" b="0" i="0" baseline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, </a:t>
            </a:r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Summer 2019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56554" y="27429"/>
            <a:ext cx="1830949" cy="169277"/>
          </a:xfrm>
          <a:prstGeom prst="rect">
            <a:avLst/>
          </a:prstGeom>
          <a:noFill/>
        </p:spPr>
        <p:txBody>
          <a:bodyPr wrap="none" tIns="0" bIns="0" rtlCol="0" anchor="ctr" anchorCtr="0">
            <a:spAutoFit/>
          </a:bodyPr>
          <a:lstStyle/>
          <a:p>
            <a:pPr algn="ctr"/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L20:  DNS, Client Networking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486241-48EE-E340-81E0-5ABFA1B0343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biLevel thresh="50000"/>
          </a:blip>
          <a:stretch>
            <a:fillRect/>
          </a:stretch>
        </p:blipFill>
        <p:spPr>
          <a:xfrm>
            <a:off x="241553" y="461126"/>
            <a:ext cx="3692944" cy="601177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D41AC1F-EB12-2445-BEF6-79D91CF81D8F}"/>
              </a:ext>
            </a:extLst>
          </p:cNvPr>
          <p:cNvSpPr/>
          <p:nvPr userDrawn="1"/>
        </p:nvSpPr>
        <p:spPr bwMode="auto">
          <a:xfrm>
            <a:off x="6072845" y="540630"/>
            <a:ext cx="2829602" cy="479667"/>
          </a:xfrm>
          <a:prstGeom prst="roundRect">
            <a:avLst/>
          </a:prstGeom>
          <a:solidFill>
            <a:srgbClr val="714EA3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>
            <a:innerShdw blurRad="25400" dist="50800" dir="13500000">
              <a:prstClr val="black">
                <a:alpha val="20000"/>
              </a:prstClr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pollev.com/cse333</a:t>
            </a:r>
          </a:p>
        </p:txBody>
      </p:sp>
    </p:spTree>
    <p:extLst>
      <p:ext uri="{BB962C8B-B14F-4D97-AF65-F5344CB8AC3E}">
        <p14:creationId xmlns:p14="http://schemas.microsoft.com/office/powerpoint/2010/main" val="2630409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hf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60000"/>
        <a:buFont typeface="Wingdings" panose="05000000000000000000" pitchFamily="2" charset="2"/>
        <a:buChar char="v"/>
        <a:defRPr sz="2600" b="1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649224" indent="-28575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110000"/>
        <a:buFont typeface="Wingdings" pitchFamily="2" charset="2"/>
        <a:buChar char="§"/>
        <a:defRPr sz="2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80000"/>
        <a:buFont typeface="Arial" panose="020B0604020202020204" pitchFamily="34" charset="0"/>
        <a:buChar char="•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17043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–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144475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»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64.xml"/><Relationship Id="rId13" Type="http://schemas.openxmlformats.org/officeDocument/2006/relationships/image" Target="../media/image68.png"/><Relationship Id="rId3" Type="http://schemas.openxmlformats.org/officeDocument/2006/relationships/image" Target="../media/image910.png"/><Relationship Id="rId7" Type="http://schemas.openxmlformats.org/officeDocument/2006/relationships/image" Target="../media/image65.png"/><Relationship Id="rId12" Type="http://schemas.openxmlformats.org/officeDocument/2006/relationships/customXml" Target="../ink/ink66.xml"/><Relationship Id="rId2" Type="http://schemas.openxmlformats.org/officeDocument/2006/relationships/customXml" Target="../ink/ink6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3.xml"/><Relationship Id="rId11" Type="http://schemas.openxmlformats.org/officeDocument/2006/relationships/image" Target="../media/image67.png"/><Relationship Id="rId5" Type="http://schemas.openxmlformats.org/officeDocument/2006/relationships/image" Target="../media/image64.png"/><Relationship Id="rId10" Type="http://schemas.openxmlformats.org/officeDocument/2006/relationships/customXml" Target="../ink/ink65.xml"/><Relationship Id="rId4" Type="http://schemas.openxmlformats.org/officeDocument/2006/relationships/customXml" Target="../ink/ink62.xml"/><Relationship Id="rId9" Type="http://schemas.openxmlformats.org/officeDocument/2006/relationships/image" Target="../media/image6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70.xml"/><Relationship Id="rId3" Type="http://schemas.openxmlformats.org/officeDocument/2006/relationships/image" Target="../media/image69.png"/><Relationship Id="rId7" Type="http://schemas.openxmlformats.org/officeDocument/2006/relationships/image" Target="../media/image71.png"/><Relationship Id="rId2" Type="http://schemas.openxmlformats.org/officeDocument/2006/relationships/customXml" Target="../ink/ink6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9.xml"/><Relationship Id="rId5" Type="http://schemas.openxmlformats.org/officeDocument/2006/relationships/image" Target="../media/image70.png"/><Relationship Id="rId4" Type="http://schemas.openxmlformats.org/officeDocument/2006/relationships/customXml" Target="../ink/ink68.xml"/><Relationship Id="rId9" Type="http://schemas.openxmlformats.org/officeDocument/2006/relationships/image" Target="../media/image72.png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28.xml"/><Relationship Id="rId21" Type="http://schemas.openxmlformats.org/officeDocument/2006/relationships/customXml" Target="../ink/ink80.xml"/><Relationship Id="rId42" Type="http://schemas.openxmlformats.org/officeDocument/2006/relationships/image" Target="../media/image92.png"/><Relationship Id="rId47" Type="http://schemas.openxmlformats.org/officeDocument/2006/relationships/customXml" Target="../ink/ink93.xml"/><Relationship Id="rId63" Type="http://schemas.openxmlformats.org/officeDocument/2006/relationships/customXml" Target="../ink/ink101.xml"/><Relationship Id="rId68" Type="http://schemas.openxmlformats.org/officeDocument/2006/relationships/image" Target="../media/image105.png"/><Relationship Id="rId84" Type="http://schemas.openxmlformats.org/officeDocument/2006/relationships/image" Target="../media/image113.png"/><Relationship Id="rId89" Type="http://schemas.openxmlformats.org/officeDocument/2006/relationships/customXml" Target="../ink/ink114.xml"/><Relationship Id="rId112" Type="http://schemas.openxmlformats.org/officeDocument/2006/relationships/image" Target="../media/image127.png"/><Relationship Id="rId16" Type="http://schemas.openxmlformats.org/officeDocument/2006/relationships/image" Target="../media/image79.png"/><Relationship Id="rId107" Type="http://schemas.openxmlformats.org/officeDocument/2006/relationships/customXml" Target="../ink/ink123.xml"/><Relationship Id="rId11" Type="http://schemas.openxmlformats.org/officeDocument/2006/relationships/customXml" Target="../ink/ink75.xml"/><Relationship Id="rId32" Type="http://schemas.openxmlformats.org/officeDocument/2006/relationships/image" Target="../media/image87.png"/><Relationship Id="rId37" Type="http://schemas.openxmlformats.org/officeDocument/2006/relationships/customXml" Target="../ink/ink88.xml"/><Relationship Id="rId53" Type="http://schemas.openxmlformats.org/officeDocument/2006/relationships/customXml" Target="../ink/ink96.xml"/><Relationship Id="rId58" Type="http://schemas.openxmlformats.org/officeDocument/2006/relationships/image" Target="../media/image100.png"/><Relationship Id="rId74" Type="http://schemas.openxmlformats.org/officeDocument/2006/relationships/image" Target="../media/image108.png"/><Relationship Id="rId79" Type="http://schemas.openxmlformats.org/officeDocument/2006/relationships/customXml" Target="../ink/ink109.xml"/><Relationship Id="rId102" Type="http://schemas.openxmlformats.org/officeDocument/2006/relationships/image" Target="../media/image122.png"/><Relationship Id="rId123" Type="http://schemas.openxmlformats.org/officeDocument/2006/relationships/customXml" Target="../ink/ink131.xml"/><Relationship Id="rId128" Type="http://schemas.openxmlformats.org/officeDocument/2006/relationships/image" Target="../media/image135.png"/><Relationship Id="rId5" Type="http://schemas.openxmlformats.org/officeDocument/2006/relationships/customXml" Target="../ink/ink72.xml"/><Relationship Id="rId90" Type="http://schemas.openxmlformats.org/officeDocument/2006/relationships/image" Target="../media/image116.png"/><Relationship Id="rId95" Type="http://schemas.openxmlformats.org/officeDocument/2006/relationships/customXml" Target="../ink/ink117.xml"/><Relationship Id="rId22" Type="http://schemas.openxmlformats.org/officeDocument/2006/relationships/image" Target="../media/image82.png"/><Relationship Id="rId27" Type="http://schemas.openxmlformats.org/officeDocument/2006/relationships/customXml" Target="../ink/ink83.xml"/><Relationship Id="rId43" Type="http://schemas.openxmlformats.org/officeDocument/2006/relationships/customXml" Target="../ink/ink91.xml"/><Relationship Id="rId48" Type="http://schemas.openxmlformats.org/officeDocument/2006/relationships/image" Target="../media/image95.png"/><Relationship Id="rId64" Type="http://schemas.openxmlformats.org/officeDocument/2006/relationships/image" Target="../media/image103.png"/><Relationship Id="rId69" Type="http://schemas.openxmlformats.org/officeDocument/2006/relationships/customXml" Target="../ink/ink104.xml"/><Relationship Id="rId113" Type="http://schemas.openxmlformats.org/officeDocument/2006/relationships/customXml" Target="../ink/ink126.xml"/><Relationship Id="rId118" Type="http://schemas.openxmlformats.org/officeDocument/2006/relationships/image" Target="../media/image130.png"/><Relationship Id="rId80" Type="http://schemas.openxmlformats.org/officeDocument/2006/relationships/image" Target="../media/image111.png"/><Relationship Id="rId85" Type="http://schemas.openxmlformats.org/officeDocument/2006/relationships/customXml" Target="../ink/ink112.xml"/><Relationship Id="rId12" Type="http://schemas.openxmlformats.org/officeDocument/2006/relationships/image" Target="../media/image77.png"/><Relationship Id="rId17" Type="http://schemas.openxmlformats.org/officeDocument/2006/relationships/customXml" Target="../ink/ink78.xml"/><Relationship Id="rId33" Type="http://schemas.openxmlformats.org/officeDocument/2006/relationships/customXml" Target="../ink/ink86.xml"/><Relationship Id="rId38" Type="http://schemas.openxmlformats.org/officeDocument/2006/relationships/image" Target="../media/image90.png"/><Relationship Id="rId59" Type="http://schemas.openxmlformats.org/officeDocument/2006/relationships/customXml" Target="../ink/ink99.xml"/><Relationship Id="rId103" Type="http://schemas.openxmlformats.org/officeDocument/2006/relationships/customXml" Target="../ink/ink121.xml"/><Relationship Id="rId108" Type="http://schemas.openxmlformats.org/officeDocument/2006/relationships/image" Target="../media/image125.png"/><Relationship Id="rId124" Type="http://schemas.openxmlformats.org/officeDocument/2006/relationships/image" Target="../media/image133.png"/><Relationship Id="rId129" Type="http://schemas.openxmlformats.org/officeDocument/2006/relationships/customXml" Target="../ink/ink134.xml"/><Relationship Id="rId54" Type="http://schemas.openxmlformats.org/officeDocument/2006/relationships/image" Target="../media/image98.png"/><Relationship Id="rId70" Type="http://schemas.openxmlformats.org/officeDocument/2006/relationships/image" Target="../media/image106.png"/><Relationship Id="rId75" Type="http://schemas.openxmlformats.org/officeDocument/2006/relationships/customXml" Target="../ink/ink107.xml"/><Relationship Id="rId91" Type="http://schemas.openxmlformats.org/officeDocument/2006/relationships/customXml" Target="../ink/ink115.xml"/><Relationship Id="rId96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23" Type="http://schemas.openxmlformats.org/officeDocument/2006/relationships/customXml" Target="../ink/ink81.xml"/><Relationship Id="rId28" Type="http://schemas.openxmlformats.org/officeDocument/2006/relationships/image" Target="../media/image85.png"/><Relationship Id="rId49" Type="http://schemas.openxmlformats.org/officeDocument/2006/relationships/customXml" Target="../ink/ink94.xml"/><Relationship Id="rId114" Type="http://schemas.openxmlformats.org/officeDocument/2006/relationships/image" Target="../media/image128.png"/><Relationship Id="rId119" Type="http://schemas.openxmlformats.org/officeDocument/2006/relationships/customXml" Target="../ink/ink129.xml"/><Relationship Id="rId44" Type="http://schemas.openxmlformats.org/officeDocument/2006/relationships/image" Target="../media/image93.png"/><Relationship Id="rId60" Type="http://schemas.openxmlformats.org/officeDocument/2006/relationships/image" Target="../media/image101.png"/><Relationship Id="rId65" Type="http://schemas.openxmlformats.org/officeDocument/2006/relationships/customXml" Target="../ink/ink102.xml"/><Relationship Id="rId81" Type="http://schemas.openxmlformats.org/officeDocument/2006/relationships/customXml" Target="../ink/ink110.xml"/><Relationship Id="rId86" Type="http://schemas.openxmlformats.org/officeDocument/2006/relationships/image" Target="../media/image114.png"/><Relationship Id="rId130" Type="http://schemas.openxmlformats.org/officeDocument/2006/relationships/image" Target="../media/image136.png"/><Relationship Id="rId13" Type="http://schemas.openxmlformats.org/officeDocument/2006/relationships/customXml" Target="../ink/ink76.xml"/><Relationship Id="rId18" Type="http://schemas.openxmlformats.org/officeDocument/2006/relationships/image" Target="../media/image80.png"/><Relationship Id="rId39" Type="http://schemas.openxmlformats.org/officeDocument/2006/relationships/customXml" Target="../ink/ink89.xml"/><Relationship Id="rId109" Type="http://schemas.openxmlformats.org/officeDocument/2006/relationships/customXml" Target="../ink/ink124.xml"/><Relationship Id="rId34" Type="http://schemas.openxmlformats.org/officeDocument/2006/relationships/image" Target="../media/image88.png"/><Relationship Id="rId50" Type="http://schemas.openxmlformats.org/officeDocument/2006/relationships/image" Target="../media/image96.png"/><Relationship Id="rId55" Type="http://schemas.openxmlformats.org/officeDocument/2006/relationships/customXml" Target="../ink/ink97.xml"/><Relationship Id="rId76" Type="http://schemas.openxmlformats.org/officeDocument/2006/relationships/image" Target="../media/image109.png"/><Relationship Id="rId97" Type="http://schemas.openxmlformats.org/officeDocument/2006/relationships/customXml" Target="../ink/ink118.xml"/><Relationship Id="rId104" Type="http://schemas.openxmlformats.org/officeDocument/2006/relationships/image" Target="../media/image123.png"/><Relationship Id="rId120" Type="http://schemas.openxmlformats.org/officeDocument/2006/relationships/image" Target="../media/image131.png"/><Relationship Id="rId125" Type="http://schemas.openxmlformats.org/officeDocument/2006/relationships/customXml" Target="../ink/ink132.xml"/><Relationship Id="rId7" Type="http://schemas.openxmlformats.org/officeDocument/2006/relationships/customXml" Target="../ink/ink73.xml"/><Relationship Id="rId71" Type="http://schemas.openxmlformats.org/officeDocument/2006/relationships/customXml" Target="../ink/ink105.xml"/><Relationship Id="rId92" Type="http://schemas.openxmlformats.org/officeDocument/2006/relationships/image" Target="../media/image117.png"/><Relationship Id="rId2" Type="http://schemas.openxmlformats.org/officeDocument/2006/relationships/notesSlide" Target="../notesSlides/notesSlide2.xml"/><Relationship Id="rId29" Type="http://schemas.openxmlformats.org/officeDocument/2006/relationships/customXml" Target="../ink/ink84.xml"/><Relationship Id="rId24" Type="http://schemas.openxmlformats.org/officeDocument/2006/relationships/image" Target="../media/image83.png"/><Relationship Id="rId40" Type="http://schemas.openxmlformats.org/officeDocument/2006/relationships/image" Target="../media/image91.png"/><Relationship Id="rId45" Type="http://schemas.openxmlformats.org/officeDocument/2006/relationships/customXml" Target="../ink/ink92.xml"/><Relationship Id="rId66" Type="http://schemas.openxmlformats.org/officeDocument/2006/relationships/image" Target="../media/image104.png"/><Relationship Id="rId87" Type="http://schemas.openxmlformats.org/officeDocument/2006/relationships/customXml" Target="../ink/ink113.xml"/><Relationship Id="rId110" Type="http://schemas.openxmlformats.org/officeDocument/2006/relationships/image" Target="../media/image126.png"/><Relationship Id="rId115" Type="http://schemas.openxmlformats.org/officeDocument/2006/relationships/customXml" Target="../ink/ink127.xml"/><Relationship Id="rId131" Type="http://schemas.openxmlformats.org/officeDocument/2006/relationships/customXml" Target="../ink/ink135.xml"/><Relationship Id="rId61" Type="http://schemas.openxmlformats.org/officeDocument/2006/relationships/customXml" Target="../ink/ink100.xml"/><Relationship Id="rId82" Type="http://schemas.openxmlformats.org/officeDocument/2006/relationships/image" Target="../media/image112.png"/><Relationship Id="rId19" Type="http://schemas.openxmlformats.org/officeDocument/2006/relationships/customXml" Target="../ink/ink79.xml"/><Relationship Id="rId14" Type="http://schemas.openxmlformats.org/officeDocument/2006/relationships/image" Target="../media/image78.png"/><Relationship Id="rId30" Type="http://schemas.openxmlformats.org/officeDocument/2006/relationships/image" Target="../media/image86.png"/><Relationship Id="rId35" Type="http://schemas.openxmlformats.org/officeDocument/2006/relationships/customXml" Target="../ink/ink87.xml"/><Relationship Id="rId56" Type="http://schemas.openxmlformats.org/officeDocument/2006/relationships/image" Target="../media/image99.png"/><Relationship Id="rId77" Type="http://schemas.openxmlformats.org/officeDocument/2006/relationships/customXml" Target="../ink/ink108.xml"/><Relationship Id="rId100" Type="http://schemas.openxmlformats.org/officeDocument/2006/relationships/image" Target="../media/image121.png"/><Relationship Id="rId105" Type="http://schemas.openxmlformats.org/officeDocument/2006/relationships/customXml" Target="../ink/ink122.xml"/><Relationship Id="rId126" Type="http://schemas.openxmlformats.org/officeDocument/2006/relationships/image" Target="../media/image134.png"/><Relationship Id="rId8" Type="http://schemas.openxmlformats.org/officeDocument/2006/relationships/image" Target="../media/image75.png"/><Relationship Id="rId51" Type="http://schemas.openxmlformats.org/officeDocument/2006/relationships/customXml" Target="../ink/ink95.xml"/><Relationship Id="rId72" Type="http://schemas.openxmlformats.org/officeDocument/2006/relationships/image" Target="../media/image107.png"/><Relationship Id="rId93" Type="http://schemas.openxmlformats.org/officeDocument/2006/relationships/customXml" Target="../ink/ink116.xml"/><Relationship Id="rId98" Type="http://schemas.openxmlformats.org/officeDocument/2006/relationships/image" Target="../media/image120.png"/><Relationship Id="rId121" Type="http://schemas.openxmlformats.org/officeDocument/2006/relationships/customXml" Target="../ink/ink130.xml"/><Relationship Id="rId3" Type="http://schemas.openxmlformats.org/officeDocument/2006/relationships/customXml" Target="../ink/ink71.xml"/><Relationship Id="rId25" Type="http://schemas.openxmlformats.org/officeDocument/2006/relationships/customXml" Target="../ink/ink82.xml"/><Relationship Id="rId46" Type="http://schemas.openxmlformats.org/officeDocument/2006/relationships/image" Target="../media/image94.png"/><Relationship Id="rId67" Type="http://schemas.openxmlformats.org/officeDocument/2006/relationships/customXml" Target="../ink/ink103.xml"/><Relationship Id="rId116" Type="http://schemas.openxmlformats.org/officeDocument/2006/relationships/image" Target="../media/image129.png"/><Relationship Id="rId20" Type="http://schemas.openxmlformats.org/officeDocument/2006/relationships/image" Target="../media/image81.png"/><Relationship Id="rId41" Type="http://schemas.openxmlformats.org/officeDocument/2006/relationships/customXml" Target="../ink/ink90.xml"/><Relationship Id="rId62" Type="http://schemas.openxmlformats.org/officeDocument/2006/relationships/image" Target="../media/image102.png"/><Relationship Id="rId83" Type="http://schemas.openxmlformats.org/officeDocument/2006/relationships/customXml" Target="../ink/ink111.xml"/><Relationship Id="rId88" Type="http://schemas.openxmlformats.org/officeDocument/2006/relationships/image" Target="../media/image115.png"/><Relationship Id="rId111" Type="http://schemas.openxmlformats.org/officeDocument/2006/relationships/customXml" Target="../ink/ink125.xml"/><Relationship Id="rId132" Type="http://schemas.openxmlformats.org/officeDocument/2006/relationships/image" Target="../media/image137.png"/><Relationship Id="rId15" Type="http://schemas.openxmlformats.org/officeDocument/2006/relationships/customXml" Target="../ink/ink77.xml"/><Relationship Id="rId36" Type="http://schemas.openxmlformats.org/officeDocument/2006/relationships/image" Target="../media/image89.png"/><Relationship Id="rId57" Type="http://schemas.openxmlformats.org/officeDocument/2006/relationships/customXml" Target="../ink/ink98.xml"/><Relationship Id="rId106" Type="http://schemas.openxmlformats.org/officeDocument/2006/relationships/image" Target="../media/image124.png"/><Relationship Id="rId127" Type="http://schemas.openxmlformats.org/officeDocument/2006/relationships/customXml" Target="../ink/ink133.xml"/><Relationship Id="rId10" Type="http://schemas.openxmlformats.org/officeDocument/2006/relationships/image" Target="../media/image76.png"/><Relationship Id="rId31" Type="http://schemas.openxmlformats.org/officeDocument/2006/relationships/customXml" Target="../ink/ink85.xml"/><Relationship Id="rId52" Type="http://schemas.openxmlformats.org/officeDocument/2006/relationships/image" Target="../media/image97.png"/><Relationship Id="rId73" Type="http://schemas.openxmlformats.org/officeDocument/2006/relationships/customXml" Target="../ink/ink106.xml"/><Relationship Id="rId78" Type="http://schemas.openxmlformats.org/officeDocument/2006/relationships/image" Target="../media/image110.png"/><Relationship Id="rId94" Type="http://schemas.openxmlformats.org/officeDocument/2006/relationships/image" Target="../media/image118.png"/><Relationship Id="rId99" Type="http://schemas.openxmlformats.org/officeDocument/2006/relationships/customXml" Target="../ink/ink119.xml"/><Relationship Id="rId101" Type="http://schemas.openxmlformats.org/officeDocument/2006/relationships/customXml" Target="../ink/ink120.xml"/><Relationship Id="rId122" Type="http://schemas.openxmlformats.org/officeDocument/2006/relationships/image" Target="../media/image132.png"/><Relationship Id="rId4" Type="http://schemas.openxmlformats.org/officeDocument/2006/relationships/image" Target="../media/image73.png"/><Relationship Id="rId9" Type="http://schemas.openxmlformats.org/officeDocument/2006/relationships/customXml" Target="../ink/ink74.xml"/><Relationship Id="rId26" Type="http://schemas.openxmlformats.org/officeDocument/2006/relationships/image" Target="../media/image84.png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8.png"/><Relationship Id="rId21" Type="http://schemas.openxmlformats.org/officeDocument/2006/relationships/customXml" Target="../ink/ink145.xml"/><Relationship Id="rId42" Type="http://schemas.openxmlformats.org/officeDocument/2006/relationships/image" Target="../media/image156.png"/><Relationship Id="rId47" Type="http://schemas.openxmlformats.org/officeDocument/2006/relationships/customXml" Target="../ink/ink158.xml"/><Relationship Id="rId63" Type="http://schemas.openxmlformats.org/officeDocument/2006/relationships/customXml" Target="../ink/ink166.xml"/><Relationship Id="rId68" Type="http://schemas.openxmlformats.org/officeDocument/2006/relationships/image" Target="../media/image169.png"/><Relationship Id="rId84" Type="http://schemas.openxmlformats.org/officeDocument/2006/relationships/image" Target="../media/image177.png"/><Relationship Id="rId89" Type="http://schemas.openxmlformats.org/officeDocument/2006/relationships/customXml" Target="../ink/ink179.xml"/><Relationship Id="rId16" Type="http://schemas.openxmlformats.org/officeDocument/2006/relationships/image" Target="../media/image143.png"/><Relationship Id="rId11" Type="http://schemas.openxmlformats.org/officeDocument/2006/relationships/customXml" Target="../ink/ink140.xml"/><Relationship Id="rId32" Type="http://schemas.openxmlformats.org/officeDocument/2006/relationships/image" Target="../media/image151.png"/><Relationship Id="rId37" Type="http://schemas.openxmlformats.org/officeDocument/2006/relationships/customXml" Target="../ink/ink153.xml"/><Relationship Id="rId53" Type="http://schemas.openxmlformats.org/officeDocument/2006/relationships/customXml" Target="../ink/ink161.xml"/><Relationship Id="rId58" Type="http://schemas.openxmlformats.org/officeDocument/2006/relationships/image" Target="../media/image164.png"/><Relationship Id="rId74" Type="http://schemas.openxmlformats.org/officeDocument/2006/relationships/image" Target="../media/image172.png"/><Relationship Id="rId79" Type="http://schemas.openxmlformats.org/officeDocument/2006/relationships/customXml" Target="../ink/ink174.xml"/><Relationship Id="rId102" Type="http://schemas.openxmlformats.org/officeDocument/2006/relationships/image" Target="../media/image186.png"/><Relationship Id="rId5" Type="http://schemas.openxmlformats.org/officeDocument/2006/relationships/customXml" Target="../ink/ink137.xml"/><Relationship Id="rId90" Type="http://schemas.openxmlformats.org/officeDocument/2006/relationships/image" Target="../media/image180.png"/><Relationship Id="rId95" Type="http://schemas.openxmlformats.org/officeDocument/2006/relationships/customXml" Target="../ink/ink182.xml"/><Relationship Id="rId22" Type="http://schemas.openxmlformats.org/officeDocument/2006/relationships/image" Target="../media/image146.png"/><Relationship Id="rId27" Type="http://schemas.openxmlformats.org/officeDocument/2006/relationships/customXml" Target="../ink/ink148.xml"/><Relationship Id="rId43" Type="http://schemas.openxmlformats.org/officeDocument/2006/relationships/customXml" Target="../ink/ink156.xml"/><Relationship Id="rId48" Type="http://schemas.openxmlformats.org/officeDocument/2006/relationships/image" Target="../media/image159.png"/><Relationship Id="rId64" Type="http://schemas.openxmlformats.org/officeDocument/2006/relationships/image" Target="../media/image167.png"/><Relationship Id="rId69" Type="http://schemas.openxmlformats.org/officeDocument/2006/relationships/customXml" Target="../ink/ink169.xml"/><Relationship Id="rId80" Type="http://schemas.openxmlformats.org/officeDocument/2006/relationships/image" Target="../media/image175.png"/><Relationship Id="rId85" Type="http://schemas.openxmlformats.org/officeDocument/2006/relationships/customXml" Target="../ink/ink177.xml"/><Relationship Id="rId12" Type="http://schemas.openxmlformats.org/officeDocument/2006/relationships/image" Target="../media/image141.png"/><Relationship Id="rId17" Type="http://schemas.openxmlformats.org/officeDocument/2006/relationships/customXml" Target="../ink/ink143.xml"/><Relationship Id="rId33" Type="http://schemas.openxmlformats.org/officeDocument/2006/relationships/customXml" Target="../ink/ink151.xml"/><Relationship Id="rId38" Type="http://schemas.openxmlformats.org/officeDocument/2006/relationships/image" Target="../media/image154.png"/><Relationship Id="rId59" Type="http://schemas.openxmlformats.org/officeDocument/2006/relationships/customXml" Target="../ink/ink164.xml"/><Relationship Id="rId103" Type="http://schemas.openxmlformats.org/officeDocument/2006/relationships/customXml" Target="../ink/ink186.xml"/><Relationship Id="rId20" Type="http://schemas.openxmlformats.org/officeDocument/2006/relationships/image" Target="../media/image145.png"/><Relationship Id="rId41" Type="http://schemas.openxmlformats.org/officeDocument/2006/relationships/customXml" Target="../ink/ink155.xml"/><Relationship Id="rId54" Type="http://schemas.openxmlformats.org/officeDocument/2006/relationships/image" Target="../media/image162.png"/><Relationship Id="rId62" Type="http://schemas.openxmlformats.org/officeDocument/2006/relationships/image" Target="../media/image166.png"/><Relationship Id="rId70" Type="http://schemas.openxmlformats.org/officeDocument/2006/relationships/image" Target="../media/image170.png"/><Relationship Id="rId75" Type="http://schemas.openxmlformats.org/officeDocument/2006/relationships/customXml" Target="../ink/ink172.xml"/><Relationship Id="rId83" Type="http://schemas.openxmlformats.org/officeDocument/2006/relationships/customXml" Target="../ink/ink176.xml"/><Relationship Id="rId88" Type="http://schemas.openxmlformats.org/officeDocument/2006/relationships/image" Target="../media/image179.png"/><Relationship Id="rId91" Type="http://schemas.openxmlformats.org/officeDocument/2006/relationships/customXml" Target="../ink/ink180.xml"/><Relationship Id="rId96" Type="http://schemas.openxmlformats.org/officeDocument/2006/relationships/image" Target="../media/image1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.png"/><Relationship Id="rId15" Type="http://schemas.openxmlformats.org/officeDocument/2006/relationships/customXml" Target="../ink/ink142.xml"/><Relationship Id="rId23" Type="http://schemas.openxmlformats.org/officeDocument/2006/relationships/customXml" Target="../ink/ink146.xml"/><Relationship Id="rId28" Type="http://schemas.openxmlformats.org/officeDocument/2006/relationships/image" Target="../media/image149.png"/><Relationship Id="rId36" Type="http://schemas.openxmlformats.org/officeDocument/2006/relationships/image" Target="../media/image153.png"/><Relationship Id="rId49" Type="http://schemas.openxmlformats.org/officeDocument/2006/relationships/customXml" Target="../ink/ink159.xml"/><Relationship Id="rId57" Type="http://schemas.openxmlformats.org/officeDocument/2006/relationships/customXml" Target="../ink/ink163.xml"/><Relationship Id="rId106" Type="http://schemas.openxmlformats.org/officeDocument/2006/relationships/image" Target="../media/image188.png"/><Relationship Id="rId10" Type="http://schemas.openxmlformats.org/officeDocument/2006/relationships/image" Target="../media/image140.png"/><Relationship Id="rId31" Type="http://schemas.openxmlformats.org/officeDocument/2006/relationships/customXml" Target="../ink/ink150.xml"/><Relationship Id="rId44" Type="http://schemas.openxmlformats.org/officeDocument/2006/relationships/image" Target="../media/image157.png"/><Relationship Id="rId52" Type="http://schemas.openxmlformats.org/officeDocument/2006/relationships/image" Target="../media/image161.png"/><Relationship Id="rId60" Type="http://schemas.openxmlformats.org/officeDocument/2006/relationships/image" Target="../media/image165.png"/><Relationship Id="rId65" Type="http://schemas.openxmlformats.org/officeDocument/2006/relationships/customXml" Target="../ink/ink167.xml"/><Relationship Id="rId73" Type="http://schemas.openxmlformats.org/officeDocument/2006/relationships/customXml" Target="../ink/ink171.xml"/><Relationship Id="rId78" Type="http://schemas.openxmlformats.org/officeDocument/2006/relationships/image" Target="../media/image174.png"/><Relationship Id="rId81" Type="http://schemas.openxmlformats.org/officeDocument/2006/relationships/customXml" Target="../ink/ink175.xml"/><Relationship Id="rId86" Type="http://schemas.openxmlformats.org/officeDocument/2006/relationships/image" Target="../media/image178.png"/><Relationship Id="rId94" Type="http://schemas.openxmlformats.org/officeDocument/2006/relationships/image" Target="../media/image182.png"/><Relationship Id="rId99" Type="http://schemas.openxmlformats.org/officeDocument/2006/relationships/customXml" Target="../ink/ink184.xml"/><Relationship Id="rId101" Type="http://schemas.openxmlformats.org/officeDocument/2006/relationships/customXml" Target="../ink/ink185.xml"/><Relationship Id="rId4" Type="http://schemas.openxmlformats.org/officeDocument/2006/relationships/image" Target="../media/image1210.png"/><Relationship Id="rId9" Type="http://schemas.openxmlformats.org/officeDocument/2006/relationships/customXml" Target="../ink/ink139.xml"/><Relationship Id="rId13" Type="http://schemas.openxmlformats.org/officeDocument/2006/relationships/customXml" Target="../ink/ink141.xml"/><Relationship Id="rId18" Type="http://schemas.openxmlformats.org/officeDocument/2006/relationships/image" Target="../media/image144.png"/><Relationship Id="rId39" Type="http://schemas.openxmlformats.org/officeDocument/2006/relationships/customXml" Target="../ink/ink154.xml"/><Relationship Id="rId34" Type="http://schemas.openxmlformats.org/officeDocument/2006/relationships/image" Target="../media/image152.png"/><Relationship Id="rId50" Type="http://schemas.openxmlformats.org/officeDocument/2006/relationships/image" Target="../media/image160.png"/><Relationship Id="rId55" Type="http://schemas.openxmlformats.org/officeDocument/2006/relationships/customXml" Target="../ink/ink162.xml"/><Relationship Id="rId76" Type="http://schemas.openxmlformats.org/officeDocument/2006/relationships/image" Target="../media/image173.png"/><Relationship Id="rId97" Type="http://schemas.openxmlformats.org/officeDocument/2006/relationships/customXml" Target="../ink/ink183.xml"/><Relationship Id="rId104" Type="http://schemas.openxmlformats.org/officeDocument/2006/relationships/image" Target="../media/image187.png"/><Relationship Id="rId7" Type="http://schemas.openxmlformats.org/officeDocument/2006/relationships/customXml" Target="../ink/ink138.xml"/><Relationship Id="rId71" Type="http://schemas.openxmlformats.org/officeDocument/2006/relationships/customXml" Target="../ink/ink170.xml"/><Relationship Id="rId92" Type="http://schemas.openxmlformats.org/officeDocument/2006/relationships/image" Target="../media/image181.png"/><Relationship Id="rId2" Type="http://schemas.openxmlformats.org/officeDocument/2006/relationships/notesSlide" Target="../notesSlides/notesSlide3.xml"/><Relationship Id="rId29" Type="http://schemas.openxmlformats.org/officeDocument/2006/relationships/customXml" Target="../ink/ink149.xml"/><Relationship Id="rId24" Type="http://schemas.openxmlformats.org/officeDocument/2006/relationships/image" Target="../media/image147.png"/><Relationship Id="rId40" Type="http://schemas.openxmlformats.org/officeDocument/2006/relationships/image" Target="../media/image155.png"/><Relationship Id="rId45" Type="http://schemas.openxmlformats.org/officeDocument/2006/relationships/customXml" Target="../ink/ink157.xml"/><Relationship Id="rId66" Type="http://schemas.openxmlformats.org/officeDocument/2006/relationships/image" Target="../media/image168.png"/><Relationship Id="rId87" Type="http://schemas.openxmlformats.org/officeDocument/2006/relationships/customXml" Target="../ink/ink178.xml"/><Relationship Id="rId61" Type="http://schemas.openxmlformats.org/officeDocument/2006/relationships/customXml" Target="../ink/ink165.xml"/><Relationship Id="rId82" Type="http://schemas.openxmlformats.org/officeDocument/2006/relationships/image" Target="../media/image176.png"/><Relationship Id="rId19" Type="http://schemas.openxmlformats.org/officeDocument/2006/relationships/customXml" Target="../ink/ink144.xml"/><Relationship Id="rId14" Type="http://schemas.openxmlformats.org/officeDocument/2006/relationships/image" Target="../media/image142.png"/><Relationship Id="rId30" Type="http://schemas.openxmlformats.org/officeDocument/2006/relationships/image" Target="../media/image150.png"/><Relationship Id="rId35" Type="http://schemas.openxmlformats.org/officeDocument/2006/relationships/customXml" Target="../ink/ink152.xml"/><Relationship Id="rId56" Type="http://schemas.openxmlformats.org/officeDocument/2006/relationships/image" Target="../media/image163.png"/><Relationship Id="rId77" Type="http://schemas.openxmlformats.org/officeDocument/2006/relationships/customXml" Target="../ink/ink173.xml"/><Relationship Id="rId100" Type="http://schemas.openxmlformats.org/officeDocument/2006/relationships/image" Target="../media/image185.png"/><Relationship Id="rId105" Type="http://schemas.openxmlformats.org/officeDocument/2006/relationships/customXml" Target="../ink/ink187.xml"/><Relationship Id="rId8" Type="http://schemas.openxmlformats.org/officeDocument/2006/relationships/image" Target="../media/image139.png"/><Relationship Id="rId51" Type="http://schemas.openxmlformats.org/officeDocument/2006/relationships/customXml" Target="../ink/ink160.xml"/><Relationship Id="rId72" Type="http://schemas.openxmlformats.org/officeDocument/2006/relationships/image" Target="../media/image171.png"/><Relationship Id="rId93" Type="http://schemas.openxmlformats.org/officeDocument/2006/relationships/customXml" Target="../ink/ink181.xml"/><Relationship Id="rId98" Type="http://schemas.openxmlformats.org/officeDocument/2006/relationships/image" Target="../media/image184.png"/><Relationship Id="rId3" Type="http://schemas.openxmlformats.org/officeDocument/2006/relationships/customXml" Target="../ink/ink136.xml"/><Relationship Id="rId25" Type="http://schemas.openxmlformats.org/officeDocument/2006/relationships/customXml" Target="../ink/ink147.xml"/><Relationship Id="rId46" Type="http://schemas.openxmlformats.org/officeDocument/2006/relationships/image" Target="../media/image158.png"/><Relationship Id="rId67" Type="http://schemas.openxmlformats.org/officeDocument/2006/relationships/customXml" Target="../ink/ink16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customXml" Target="../ink/ink194.xml"/><Relationship Id="rId18" Type="http://schemas.openxmlformats.org/officeDocument/2006/relationships/image" Target="../media/image195.png"/><Relationship Id="rId26" Type="http://schemas.openxmlformats.org/officeDocument/2006/relationships/image" Target="../media/image199.png"/><Relationship Id="rId3" Type="http://schemas.openxmlformats.org/officeDocument/2006/relationships/customXml" Target="../ink/ink189.xml"/><Relationship Id="rId21" Type="http://schemas.openxmlformats.org/officeDocument/2006/relationships/customXml" Target="../ink/ink198.xml"/><Relationship Id="rId7" Type="http://schemas.openxmlformats.org/officeDocument/2006/relationships/customXml" Target="../ink/ink191.xml"/><Relationship Id="rId12" Type="http://schemas.openxmlformats.org/officeDocument/2006/relationships/image" Target="../media/image192.png"/><Relationship Id="rId17" Type="http://schemas.openxmlformats.org/officeDocument/2006/relationships/customXml" Target="../ink/ink196.xml"/><Relationship Id="rId25" Type="http://schemas.openxmlformats.org/officeDocument/2006/relationships/customXml" Target="../ink/ink200.xm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94.png"/><Relationship Id="rId20" Type="http://schemas.openxmlformats.org/officeDocument/2006/relationships/image" Target="../media/image196.png"/><Relationship Id="rId29" Type="http://schemas.openxmlformats.org/officeDocument/2006/relationships/customXml" Target="../ink/ink20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9.png"/><Relationship Id="rId11" Type="http://schemas.openxmlformats.org/officeDocument/2006/relationships/customXml" Target="../ink/ink193.xml"/><Relationship Id="rId24" Type="http://schemas.openxmlformats.org/officeDocument/2006/relationships/image" Target="../media/image198.png"/><Relationship Id="rId5" Type="http://schemas.openxmlformats.org/officeDocument/2006/relationships/customXml" Target="../ink/ink190.xml"/><Relationship Id="rId15" Type="http://schemas.openxmlformats.org/officeDocument/2006/relationships/customXml" Target="../ink/ink195.xml"/><Relationship Id="rId23" Type="http://schemas.openxmlformats.org/officeDocument/2006/relationships/customXml" Target="../ink/ink199.xml"/><Relationship Id="rId28" Type="http://schemas.openxmlformats.org/officeDocument/2006/relationships/image" Target="../media/image200.png"/><Relationship Id="rId10" Type="http://schemas.openxmlformats.org/officeDocument/2006/relationships/image" Target="../media/image191.png"/><Relationship Id="rId19" Type="http://schemas.openxmlformats.org/officeDocument/2006/relationships/customXml" Target="../ink/ink197.xml"/><Relationship Id="rId4" Type="http://schemas.openxmlformats.org/officeDocument/2006/relationships/image" Target="../media/image1510.png"/><Relationship Id="rId9" Type="http://schemas.openxmlformats.org/officeDocument/2006/relationships/customXml" Target="../ink/ink192.xml"/><Relationship Id="rId14" Type="http://schemas.openxmlformats.org/officeDocument/2006/relationships/image" Target="../media/image193.png"/><Relationship Id="rId22" Type="http://schemas.openxmlformats.org/officeDocument/2006/relationships/image" Target="../media/image197.png"/><Relationship Id="rId27" Type="http://schemas.openxmlformats.org/officeDocument/2006/relationships/customXml" Target="../ink/ink201.xml"/><Relationship Id="rId30" Type="http://schemas.openxmlformats.org/officeDocument/2006/relationships/image" Target="../media/image20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2.png"/><Relationship Id="rId5" Type="http://schemas.openxmlformats.org/officeDocument/2006/relationships/customXml" Target="../ink/ink204.xml"/><Relationship Id="rId4" Type="http://schemas.openxmlformats.org/officeDocument/2006/relationships/image" Target="../media/image16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8.xml"/><Relationship Id="rId13" Type="http://schemas.openxmlformats.org/officeDocument/2006/relationships/image" Target="../media/image208.png"/><Relationship Id="rId3" Type="http://schemas.openxmlformats.org/officeDocument/2006/relationships/image" Target="../media/image203.png"/><Relationship Id="rId7" Type="http://schemas.openxmlformats.org/officeDocument/2006/relationships/image" Target="../media/image205.png"/><Relationship Id="rId12" Type="http://schemas.openxmlformats.org/officeDocument/2006/relationships/customXml" Target="../ink/ink210.xml"/><Relationship Id="rId2" Type="http://schemas.openxmlformats.org/officeDocument/2006/relationships/customXml" Target="../ink/ink20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7.xml"/><Relationship Id="rId11" Type="http://schemas.openxmlformats.org/officeDocument/2006/relationships/image" Target="../media/image207.png"/><Relationship Id="rId5" Type="http://schemas.openxmlformats.org/officeDocument/2006/relationships/image" Target="../media/image204.png"/><Relationship Id="rId10" Type="http://schemas.openxmlformats.org/officeDocument/2006/relationships/customXml" Target="../ink/ink209.xml"/><Relationship Id="rId4" Type="http://schemas.openxmlformats.org/officeDocument/2006/relationships/customXml" Target="../ink/ink206.xml"/><Relationship Id="rId9" Type="http://schemas.openxmlformats.org/officeDocument/2006/relationships/image" Target="../media/image20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4.png"/><Relationship Id="rId18" Type="http://schemas.openxmlformats.org/officeDocument/2006/relationships/customXml" Target="../ink/ink219.xml"/><Relationship Id="rId26" Type="http://schemas.openxmlformats.org/officeDocument/2006/relationships/customXml" Target="../ink/ink223.xml"/><Relationship Id="rId39" Type="http://schemas.openxmlformats.org/officeDocument/2006/relationships/image" Target="../media/image227.png"/><Relationship Id="rId21" Type="http://schemas.openxmlformats.org/officeDocument/2006/relationships/image" Target="../media/image218.png"/><Relationship Id="rId34" Type="http://schemas.openxmlformats.org/officeDocument/2006/relationships/customXml" Target="../ink/ink227.xml"/><Relationship Id="rId7" Type="http://schemas.openxmlformats.org/officeDocument/2006/relationships/image" Target="../media/image211.png"/><Relationship Id="rId2" Type="http://schemas.openxmlformats.org/officeDocument/2006/relationships/customXml" Target="../ink/ink211.xml"/><Relationship Id="rId16" Type="http://schemas.openxmlformats.org/officeDocument/2006/relationships/customXml" Target="../ink/ink218.xml"/><Relationship Id="rId20" Type="http://schemas.openxmlformats.org/officeDocument/2006/relationships/customXml" Target="../ink/ink220.xml"/><Relationship Id="rId29" Type="http://schemas.openxmlformats.org/officeDocument/2006/relationships/image" Target="../media/image222.png"/><Relationship Id="rId41" Type="http://schemas.openxmlformats.org/officeDocument/2006/relationships/image" Target="../media/image22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3.xml"/><Relationship Id="rId11" Type="http://schemas.openxmlformats.org/officeDocument/2006/relationships/image" Target="../media/image213.png"/><Relationship Id="rId24" Type="http://schemas.openxmlformats.org/officeDocument/2006/relationships/customXml" Target="../ink/ink222.xml"/><Relationship Id="rId32" Type="http://schemas.openxmlformats.org/officeDocument/2006/relationships/customXml" Target="../ink/ink226.xml"/><Relationship Id="rId37" Type="http://schemas.openxmlformats.org/officeDocument/2006/relationships/image" Target="../media/image226.png"/><Relationship Id="rId40" Type="http://schemas.openxmlformats.org/officeDocument/2006/relationships/customXml" Target="../ink/ink230.xml"/><Relationship Id="rId5" Type="http://schemas.openxmlformats.org/officeDocument/2006/relationships/image" Target="../media/image210.png"/><Relationship Id="rId15" Type="http://schemas.openxmlformats.org/officeDocument/2006/relationships/image" Target="../media/image215.png"/><Relationship Id="rId23" Type="http://schemas.openxmlformats.org/officeDocument/2006/relationships/image" Target="../media/image219.png"/><Relationship Id="rId28" Type="http://schemas.openxmlformats.org/officeDocument/2006/relationships/customXml" Target="../ink/ink224.xml"/><Relationship Id="rId36" Type="http://schemas.openxmlformats.org/officeDocument/2006/relationships/customXml" Target="../ink/ink228.xml"/><Relationship Id="rId10" Type="http://schemas.openxmlformats.org/officeDocument/2006/relationships/customXml" Target="../ink/ink215.xml"/><Relationship Id="rId19" Type="http://schemas.openxmlformats.org/officeDocument/2006/relationships/image" Target="../media/image217.png"/><Relationship Id="rId31" Type="http://schemas.openxmlformats.org/officeDocument/2006/relationships/image" Target="../media/image223.png"/><Relationship Id="rId4" Type="http://schemas.openxmlformats.org/officeDocument/2006/relationships/customXml" Target="../ink/ink212.xml"/><Relationship Id="rId9" Type="http://schemas.openxmlformats.org/officeDocument/2006/relationships/image" Target="../media/image212.png"/><Relationship Id="rId14" Type="http://schemas.openxmlformats.org/officeDocument/2006/relationships/customXml" Target="../ink/ink217.xml"/><Relationship Id="rId22" Type="http://schemas.openxmlformats.org/officeDocument/2006/relationships/customXml" Target="../ink/ink221.xml"/><Relationship Id="rId27" Type="http://schemas.openxmlformats.org/officeDocument/2006/relationships/image" Target="../media/image221.png"/><Relationship Id="rId30" Type="http://schemas.openxmlformats.org/officeDocument/2006/relationships/customXml" Target="../ink/ink225.xml"/><Relationship Id="rId35" Type="http://schemas.openxmlformats.org/officeDocument/2006/relationships/image" Target="../media/image225.png"/><Relationship Id="rId8" Type="http://schemas.openxmlformats.org/officeDocument/2006/relationships/customXml" Target="../ink/ink214.xml"/><Relationship Id="rId3" Type="http://schemas.openxmlformats.org/officeDocument/2006/relationships/image" Target="../media/image209.png"/><Relationship Id="rId12" Type="http://schemas.openxmlformats.org/officeDocument/2006/relationships/customXml" Target="../ink/ink216.xml"/><Relationship Id="rId17" Type="http://schemas.openxmlformats.org/officeDocument/2006/relationships/image" Target="../media/image216.png"/><Relationship Id="rId25" Type="http://schemas.openxmlformats.org/officeDocument/2006/relationships/image" Target="../media/image220.png"/><Relationship Id="rId33" Type="http://schemas.openxmlformats.org/officeDocument/2006/relationships/image" Target="../media/image224.png"/><Relationship Id="rId38" Type="http://schemas.openxmlformats.org/officeDocument/2006/relationships/customXml" Target="../ink/ink2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9.png"/><Relationship Id="rId2" Type="http://schemas.openxmlformats.org/officeDocument/2006/relationships/customXml" Target="../ink/ink23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5.xml"/><Relationship Id="rId13" Type="http://schemas.openxmlformats.org/officeDocument/2006/relationships/image" Target="../media/image235.png"/><Relationship Id="rId18" Type="http://schemas.openxmlformats.org/officeDocument/2006/relationships/customXml" Target="../ink/ink240.xml"/><Relationship Id="rId26" Type="http://schemas.openxmlformats.org/officeDocument/2006/relationships/customXml" Target="../ink/ink244.xml"/><Relationship Id="rId3" Type="http://schemas.openxmlformats.org/officeDocument/2006/relationships/image" Target="../media/image230.png"/><Relationship Id="rId21" Type="http://schemas.openxmlformats.org/officeDocument/2006/relationships/image" Target="../media/image239.png"/><Relationship Id="rId7" Type="http://schemas.openxmlformats.org/officeDocument/2006/relationships/image" Target="../media/image232.png"/><Relationship Id="rId12" Type="http://schemas.openxmlformats.org/officeDocument/2006/relationships/customXml" Target="../ink/ink237.xml"/><Relationship Id="rId17" Type="http://schemas.openxmlformats.org/officeDocument/2006/relationships/image" Target="../media/image237.png"/><Relationship Id="rId25" Type="http://schemas.openxmlformats.org/officeDocument/2006/relationships/image" Target="../media/image241.png"/><Relationship Id="rId2" Type="http://schemas.openxmlformats.org/officeDocument/2006/relationships/customXml" Target="../ink/ink232.xml"/><Relationship Id="rId16" Type="http://schemas.openxmlformats.org/officeDocument/2006/relationships/customXml" Target="../ink/ink239.xml"/><Relationship Id="rId20" Type="http://schemas.openxmlformats.org/officeDocument/2006/relationships/customXml" Target="../ink/ink241.xml"/><Relationship Id="rId29" Type="http://schemas.openxmlformats.org/officeDocument/2006/relationships/image" Target="../media/image243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34.xml"/><Relationship Id="rId11" Type="http://schemas.openxmlformats.org/officeDocument/2006/relationships/image" Target="../media/image234.png"/><Relationship Id="rId24" Type="http://schemas.openxmlformats.org/officeDocument/2006/relationships/customXml" Target="../ink/ink243.xml"/><Relationship Id="rId5" Type="http://schemas.openxmlformats.org/officeDocument/2006/relationships/image" Target="../media/image231.png"/><Relationship Id="rId15" Type="http://schemas.openxmlformats.org/officeDocument/2006/relationships/image" Target="../media/image236.png"/><Relationship Id="rId23" Type="http://schemas.openxmlformats.org/officeDocument/2006/relationships/image" Target="../media/image240.png"/><Relationship Id="rId28" Type="http://schemas.openxmlformats.org/officeDocument/2006/relationships/customXml" Target="../ink/ink245.xml"/><Relationship Id="rId10" Type="http://schemas.openxmlformats.org/officeDocument/2006/relationships/customXml" Target="../ink/ink236.xml"/><Relationship Id="rId19" Type="http://schemas.openxmlformats.org/officeDocument/2006/relationships/image" Target="../media/image238.png"/><Relationship Id="rId4" Type="http://schemas.openxmlformats.org/officeDocument/2006/relationships/customXml" Target="../ink/ink233.xml"/><Relationship Id="rId9" Type="http://schemas.openxmlformats.org/officeDocument/2006/relationships/image" Target="../media/image233.png"/><Relationship Id="rId14" Type="http://schemas.openxmlformats.org/officeDocument/2006/relationships/customXml" Target="../ink/ink238.xml"/><Relationship Id="rId22" Type="http://schemas.openxmlformats.org/officeDocument/2006/relationships/customXml" Target="../ink/ink242.xml"/><Relationship Id="rId27" Type="http://schemas.openxmlformats.org/officeDocument/2006/relationships/image" Target="../media/image24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6.png"/><Relationship Id="rId13" Type="http://schemas.openxmlformats.org/officeDocument/2006/relationships/customXml" Target="../ink/ink251.xml"/><Relationship Id="rId3" Type="http://schemas.openxmlformats.org/officeDocument/2006/relationships/customXml" Target="../ink/ink246.xml"/><Relationship Id="rId7" Type="http://schemas.openxmlformats.org/officeDocument/2006/relationships/customXml" Target="../ink/ink248.xml"/><Relationship Id="rId12" Type="http://schemas.openxmlformats.org/officeDocument/2006/relationships/image" Target="../media/image248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5.png"/><Relationship Id="rId11" Type="http://schemas.openxmlformats.org/officeDocument/2006/relationships/customXml" Target="../ink/ink250.xml"/><Relationship Id="rId5" Type="http://schemas.openxmlformats.org/officeDocument/2006/relationships/customXml" Target="../ink/ink247.xml"/><Relationship Id="rId15" Type="http://schemas.openxmlformats.org/officeDocument/2006/relationships/customXml" Target="../ink/ink252.xml"/><Relationship Id="rId10" Type="http://schemas.openxmlformats.org/officeDocument/2006/relationships/image" Target="../media/image247.png"/><Relationship Id="rId4" Type="http://schemas.openxmlformats.org/officeDocument/2006/relationships/image" Target="../media/image244.png"/><Relationship Id="rId9" Type="http://schemas.openxmlformats.org/officeDocument/2006/relationships/customXml" Target="../ink/ink249.xml"/><Relationship Id="rId14" Type="http://schemas.openxmlformats.org/officeDocument/2006/relationships/image" Target="../media/image24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5.xml"/><Relationship Id="rId21" Type="http://schemas.openxmlformats.org/officeDocument/2006/relationships/image" Target="../media/image15.png"/><Relationship Id="rId42" Type="http://schemas.openxmlformats.org/officeDocument/2006/relationships/customXml" Target="../ink/ink23.xml"/><Relationship Id="rId47" Type="http://schemas.openxmlformats.org/officeDocument/2006/relationships/image" Target="../media/image28.png"/><Relationship Id="rId63" Type="http://schemas.openxmlformats.org/officeDocument/2006/relationships/image" Target="../media/image36.png"/><Relationship Id="rId68" Type="http://schemas.openxmlformats.org/officeDocument/2006/relationships/customXml" Target="../ink/ink36.xml"/><Relationship Id="rId84" Type="http://schemas.openxmlformats.org/officeDocument/2006/relationships/customXml" Target="../ink/ink44.xml"/><Relationship Id="rId89" Type="http://schemas.openxmlformats.org/officeDocument/2006/relationships/image" Target="../media/image49.png"/><Relationship Id="rId16" Type="http://schemas.openxmlformats.org/officeDocument/2006/relationships/customXml" Target="../ink/ink10.xml"/><Relationship Id="rId11" Type="http://schemas.openxmlformats.org/officeDocument/2006/relationships/image" Target="../media/image10.png"/><Relationship Id="rId32" Type="http://schemas.openxmlformats.org/officeDocument/2006/relationships/customXml" Target="../ink/ink18.xml"/><Relationship Id="rId37" Type="http://schemas.openxmlformats.org/officeDocument/2006/relationships/image" Target="../media/image23.png"/><Relationship Id="rId53" Type="http://schemas.openxmlformats.org/officeDocument/2006/relationships/image" Target="../media/image31.png"/><Relationship Id="rId58" Type="http://schemas.openxmlformats.org/officeDocument/2006/relationships/customXml" Target="../ink/ink31.xml"/><Relationship Id="rId74" Type="http://schemas.openxmlformats.org/officeDocument/2006/relationships/customXml" Target="../ink/ink39.xml"/><Relationship Id="rId79" Type="http://schemas.openxmlformats.org/officeDocument/2006/relationships/image" Target="../media/image44.png"/><Relationship Id="rId5" Type="http://schemas.openxmlformats.org/officeDocument/2006/relationships/image" Target="../media/image7.png"/><Relationship Id="rId90" Type="http://schemas.openxmlformats.org/officeDocument/2006/relationships/customXml" Target="../ink/ink47.xml"/><Relationship Id="rId95" Type="http://schemas.openxmlformats.org/officeDocument/2006/relationships/image" Target="../media/image52.png"/><Relationship Id="rId22" Type="http://schemas.openxmlformats.org/officeDocument/2006/relationships/customXml" Target="../ink/ink13.xml"/><Relationship Id="rId27" Type="http://schemas.openxmlformats.org/officeDocument/2006/relationships/image" Target="../media/image18.png"/><Relationship Id="rId43" Type="http://schemas.openxmlformats.org/officeDocument/2006/relationships/image" Target="../media/image26.png"/><Relationship Id="rId48" Type="http://schemas.openxmlformats.org/officeDocument/2006/relationships/customXml" Target="../ink/ink26.xml"/><Relationship Id="rId64" Type="http://schemas.openxmlformats.org/officeDocument/2006/relationships/customXml" Target="../ink/ink34.xml"/><Relationship Id="rId69" Type="http://schemas.openxmlformats.org/officeDocument/2006/relationships/image" Target="../media/image39.png"/><Relationship Id="rId80" Type="http://schemas.openxmlformats.org/officeDocument/2006/relationships/customXml" Target="../ink/ink42.xml"/><Relationship Id="rId85" Type="http://schemas.openxmlformats.org/officeDocument/2006/relationships/image" Target="../media/image47.png"/><Relationship Id="rId3" Type="http://schemas.openxmlformats.org/officeDocument/2006/relationships/image" Target="../media/image6.png"/><Relationship Id="rId12" Type="http://schemas.openxmlformats.org/officeDocument/2006/relationships/customXml" Target="../ink/ink8.xml"/><Relationship Id="rId17" Type="http://schemas.openxmlformats.org/officeDocument/2006/relationships/image" Target="../media/image13.png"/><Relationship Id="rId25" Type="http://schemas.openxmlformats.org/officeDocument/2006/relationships/image" Target="../media/image17.png"/><Relationship Id="rId33" Type="http://schemas.openxmlformats.org/officeDocument/2006/relationships/image" Target="../media/image21.png"/><Relationship Id="rId38" Type="http://schemas.openxmlformats.org/officeDocument/2006/relationships/customXml" Target="../ink/ink21.xml"/><Relationship Id="rId46" Type="http://schemas.openxmlformats.org/officeDocument/2006/relationships/customXml" Target="../ink/ink25.xml"/><Relationship Id="rId59" Type="http://schemas.openxmlformats.org/officeDocument/2006/relationships/image" Target="../media/image34.png"/><Relationship Id="rId67" Type="http://schemas.openxmlformats.org/officeDocument/2006/relationships/image" Target="../media/image38.png"/><Relationship Id="rId20" Type="http://schemas.openxmlformats.org/officeDocument/2006/relationships/customXml" Target="../ink/ink12.xml"/><Relationship Id="rId41" Type="http://schemas.openxmlformats.org/officeDocument/2006/relationships/image" Target="../media/image25.png"/><Relationship Id="rId54" Type="http://schemas.openxmlformats.org/officeDocument/2006/relationships/customXml" Target="../ink/ink29.xml"/><Relationship Id="rId62" Type="http://schemas.openxmlformats.org/officeDocument/2006/relationships/customXml" Target="../ink/ink33.xml"/><Relationship Id="rId70" Type="http://schemas.openxmlformats.org/officeDocument/2006/relationships/customXml" Target="../ink/ink37.xml"/><Relationship Id="rId75" Type="http://schemas.openxmlformats.org/officeDocument/2006/relationships/image" Target="../media/image42.png"/><Relationship Id="rId83" Type="http://schemas.openxmlformats.org/officeDocument/2006/relationships/image" Target="../media/image46.png"/><Relationship Id="rId88" Type="http://schemas.openxmlformats.org/officeDocument/2006/relationships/customXml" Target="../ink/ink46.xml"/><Relationship Id="rId91" Type="http://schemas.openxmlformats.org/officeDocument/2006/relationships/image" Target="../media/image50.png"/><Relationship Id="rId96" Type="http://schemas.openxmlformats.org/officeDocument/2006/relationships/customXml" Target="../ink/ink5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5" Type="http://schemas.openxmlformats.org/officeDocument/2006/relationships/image" Target="../media/image12.png"/><Relationship Id="rId23" Type="http://schemas.openxmlformats.org/officeDocument/2006/relationships/image" Target="../media/image16.png"/><Relationship Id="rId28" Type="http://schemas.openxmlformats.org/officeDocument/2006/relationships/customXml" Target="../ink/ink16.xml"/><Relationship Id="rId36" Type="http://schemas.openxmlformats.org/officeDocument/2006/relationships/customXml" Target="../ink/ink20.xml"/><Relationship Id="rId49" Type="http://schemas.openxmlformats.org/officeDocument/2006/relationships/image" Target="../media/image29.png"/><Relationship Id="rId57" Type="http://schemas.openxmlformats.org/officeDocument/2006/relationships/image" Target="../media/image33.png"/><Relationship Id="rId10" Type="http://schemas.openxmlformats.org/officeDocument/2006/relationships/customXml" Target="../ink/ink7.xml"/><Relationship Id="rId31" Type="http://schemas.openxmlformats.org/officeDocument/2006/relationships/image" Target="../media/image20.png"/><Relationship Id="rId44" Type="http://schemas.openxmlformats.org/officeDocument/2006/relationships/customXml" Target="../ink/ink24.xml"/><Relationship Id="rId52" Type="http://schemas.openxmlformats.org/officeDocument/2006/relationships/customXml" Target="../ink/ink28.xml"/><Relationship Id="rId60" Type="http://schemas.openxmlformats.org/officeDocument/2006/relationships/customXml" Target="../ink/ink32.xml"/><Relationship Id="rId65" Type="http://schemas.openxmlformats.org/officeDocument/2006/relationships/image" Target="../media/image37.png"/><Relationship Id="rId73" Type="http://schemas.openxmlformats.org/officeDocument/2006/relationships/image" Target="../media/image41.png"/><Relationship Id="rId78" Type="http://schemas.openxmlformats.org/officeDocument/2006/relationships/customXml" Target="../ink/ink41.xml"/><Relationship Id="rId81" Type="http://schemas.openxmlformats.org/officeDocument/2006/relationships/image" Target="../media/image45.png"/><Relationship Id="rId86" Type="http://schemas.openxmlformats.org/officeDocument/2006/relationships/customXml" Target="../ink/ink45.xml"/><Relationship Id="rId94" Type="http://schemas.openxmlformats.org/officeDocument/2006/relationships/customXml" Target="../ink/ink49.xml"/><Relationship Id="rId4" Type="http://schemas.openxmlformats.org/officeDocument/2006/relationships/customXml" Target="../ink/ink4.xml"/><Relationship Id="rId9" Type="http://schemas.openxmlformats.org/officeDocument/2006/relationships/image" Target="../media/image9.png"/><Relationship Id="rId13" Type="http://schemas.openxmlformats.org/officeDocument/2006/relationships/image" Target="../media/image11.png"/><Relationship Id="rId18" Type="http://schemas.openxmlformats.org/officeDocument/2006/relationships/customXml" Target="../ink/ink11.xml"/><Relationship Id="rId39" Type="http://schemas.openxmlformats.org/officeDocument/2006/relationships/image" Target="../media/image24.png"/><Relationship Id="rId34" Type="http://schemas.openxmlformats.org/officeDocument/2006/relationships/customXml" Target="../ink/ink19.xml"/><Relationship Id="rId50" Type="http://schemas.openxmlformats.org/officeDocument/2006/relationships/customXml" Target="../ink/ink27.xml"/><Relationship Id="rId55" Type="http://schemas.openxmlformats.org/officeDocument/2006/relationships/image" Target="../media/image32.png"/><Relationship Id="rId76" Type="http://schemas.openxmlformats.org/officeDocument/2006/relationships/customXml" Target="../ink/ink40.xml"/><Relationship Id="rId97" Type="http://schemas.openxmlformats.org/officeDocument/2006/relationships/image" Target="../media/image53.png"/><Relationship Id="rId7" Type="http://schemas.openxmlformats.org/officeDocument/2006/relationships/image" Target="../media/image8.png"/><Relationship Id="rId71" Type="http://schemas.openxmlformats.org/officeDocument/2006/relationships/image" Target="../media/image40.png"/><Relationship Id="rId92" Type="http://schemas.openxmlformats.org/officeDocument/2006/relationships/customXml" Target="../ink/ink48.xml"/><Relationship Id="rId2" Type="http://schemas.openxmlformats.org/officeDocument/2006/relationships/customXml" Target="../ink/ink3.xml"/><Relationship Id="rId29" Type="http://schemas.openxmlformats.org/officeDocument/2006/relationships/image" Target="../media/image19.png"/><Relationship Id="rId24" Type="http://schemas.openxmlformats.org/officeDocument/2006/relationships/customXml" Target="../ink/ink14.xml"/><Relationship Id="rId40" Type="http://schemas.openxmlformats.org/officeDocument/2006/relationships/customXml" Target="../ink/ink22.xml"/><Relationship Id="rId45" Type="http://schemas.openxmlformats.org/officeDocument/2006/relationships/image" Target="../media/image27.png"/><Relationship Id="rId66" Type="http://schemas.openxmlformats.org/officeDocument/2006/relationships/customXml" Target="../ink/ink35.xml"/><Relationship Id="rId87" Type="http://schemas.openxmlformats.org/officeDocument/2006/relationships/image" Target="../media/image48.png"/><Relationship Id="rId61" Type="http://schemas.openxmlformats.org/officeDocument/2006/relationships/image" Target="../media/image35.png"/><Relationship Id="rId82" Type="http://schemas.openxmlformats.org/officeDocument/2006/relationships/customXml" Target="../ink/ink43.xml"/><Relationship Id="rId19" Type="http://schemas.openxmlformats.org/officeDocument/2006/relationships/image" Target="../media/image14.png"/><Relationship Id="rId14" Type="http://schemas.openxmlformats.org/officeDocument/2006/relationships/customXml" Target="../ink/ink9.xml"/><Relationship Id="rId30" Type="http://schemas.openxmlformats.org/officeDocument/2006/relationships/customXml" Target="../ink/ink17.xml"/><Relationship Id="rId35" Type="http://schemas.openxmlformats.org/officeDocument/2006/relationships/image" Target="../media/image22.png"/><Relationship Id="rId56" Type="http://schemas.openxmlformats.org/officeDocument/2006/relationships/customXml" Target="../ink/ink30.xml"/><Relationship Id="rId77" Type="http://schemas.openxmlformats.org/officeDocument/2006/relationships/image" Target="../media/image43.png"/><Relationship Id="rId8" Type="http://schemas.openxmlformats.org/officeDocument/2006/relationships/customXml" Target="../ink/ink6.xml"/><Relationship Id="rId51" Type="http://schemas.openxmlformats.org/officeDocument/2006/relationships/image" Target="../media/image30.png"/><Relationship Id="rId72" Type="http://schemas.openxmlformats.org/officeDocument/2006/relationships/customXml" Target="../ink/ink38.xml"/><Relationship Id="rId93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4.xml"/><Relationship Id="rId3" Type="http://schemas.openxmlformats.org/officeDocument/2006/relationships/image" Target="../media/image54.png"/><Relationship Id="rId7" Type="http://schemas.openxmlformats.org/officeDocument/2006/relationships/image" Target="../media/image56.png"/><Relationship Id="rId2" Type="http://schemas.openxmlformats.org/officeDocument/2006/relationships/customXml" Target="../ink/ink5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3.xml"/><Relationship Id="rId11" Type="http://schemas.openxmlformats.org/officeDocument/2006/relationships/image" Target="../media/image58.png"/><Relationship Id="rId5" Type="http://schemas.openxmlformats.org/officeDocument/2006/relationships/image" Target="../media/image55.png"/><Relationship Id="rId10" Type="http://schemas.openxmlformats.org/officeDocument/2006/relationships/customXml" Target="../ink/ink55.xml"/><Relationship Id="rId4" Type="http://schemas.openxmlformats.org/officeDocument/2006/relationships/customXml" Target="../ink/ink52.xml"/><Relationship Id="rId9" Type="http://schemas.openxmlformats.org/officeDocument/2006/relationships/image" Target="../media/image5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59.xml"/><Relationship Id="rId3" Type="http://schemas.openxmlformats.org/officeDocument/2006/relationships/image" Target="../media/image59.png"/><Relationship Id="rId7" Type="http://schemas.openxmlformats.org/officeDocument/2006/relationships/image" Target="../media/image61.png"/><Relationship Id="rId2" Type="http://schemas.openxmlformats.org/officeDocument/2006/relationships/customXml" Target="../ink/ink5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8.xml"/><Relationship Id="rId11" Type="http://schemas.openxmlformats.org/officeDocument/2006/relationships/image" Target="../media/image63.png"/><Relationship Id="rId5" Type="http://schemas.openxmlformats.org/officeDocument/2006/relationships/image" Target="../media/image60.png"/><Relationship Id="rId10" Type="http://schemas.openxmlformats.org/officeDocument/2006/relationships/customXml" Target="../ink/ink60.xml"/><Relationship Id="rId4" Type="http://schemas.openxmlformats.org/officeDocument/2006/relationships/customXml" Target="../ink/ink57.xml"/><Relationship Id="rId9" Type="http://schemas.openxmlformats.org/officeDocument/2006/relationships/image" Target="../media/image6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1588" indent="-1588"/>
            <a:r>
              <a:rPr lang="en-US" sz="4000" dirty="0">
                <a:ea typeface="CMU Bright" panose="02000603000000000000" pitchFamily="2" charset="0"/>
              </a:rPr>
              <a:t>DNS, Client-Side Networking</a:t>
            </a:r>
            <a:br>
              <a:rPr lang="en-US" sz="4000" dirty="0">
                <a:ea typeface="CMU Bright" panose="02000603000000000000" pitchFamily="2" charset="0"/>
              </a:rPr>
            </a:br>
            <a:r>
              <a:rPr lang="en-US" sz="2800" b="0" dirty="0">
                <a:ea typeface="CMU Bright" panose="02000603000000000000" pitchFamily="2" charset="0"/>
              </a:rPr>
              <a:t>CSE 333 Summer 2019</a:t>
            </a:r>
            <a:endParaRPr lang="en-US" sz="3200" dirty="0">
              <a:ea typeface="CMU Bright" panose="02000603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sz="2400" b="1" dirty="0"/>
              <a:t>Instructor:</a:t>
            </a:r>
            <a:r>
              <a:rPr lang="en-US" sz="2400" dirty="0"/>
              <a:t>	Aaron Johnston</a:t>
            </a:r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>
              <a:lnSpc>
                <a:spcPct val="150000"/>
              </a:lnSpc>
            </a:pPr>
            <a:r>
              <a:rPr lang="en-US" sz="2400" b="1" dirty="0"/>
              <a:t>Teaching Assistants:</a:t>
            </a:r>
          </a:p>
          <a:p>
            <a:pPr algn="l">
              <a:tabLst>
                <a:tab pos="2743200" algn="l"/>
                <a:tab pos="4802188" algn="l"/>
              </a:tabLst>
            </a:pPr>
            <a:r>
              <a:rPr lang="en-US" sz="2000" dirty="0" err="1"/>
              <a:t>Yifan</a:t>
            </a:r>
            <a:r>
              <a:rPr lang="en-US" sz="2000" dirty="0"/>
              <a:t> Bai               Stuart </a:t>
            </a:r>
            <a:r>
              <a:rPr lang="en-US" sz="2000" dirty="0" err="1"/>
              <a:t>Kol</a:t>
            </a:r>
            <a:r>
              <a:rPr lang="en-US" sz="2000" dirty="0"/>
              <a:t>               Daniel </a:t>
            </a:r>
            <a:r>
              <a:rPr lang="en-US" sz="2000" dirty="0" err="1"/>
              <a:t>Lyu</a:t>
            </a:r>
            <a:r>
              <a:rPr lang="en-US" sz="2000" dirty="0"/>
              <a:t>               Kris Wong</a:t>
            </a:r>
          </a:p>
          <a:p>
            <a:pPr algn="l">
              <a:tabLst>
                <a:tab pos="2289175" algn="l"/>
                <a:tab pos="4572000" algn="l"/>
              </a:tabLs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5860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 Address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3A4AC-4F82-42FF-8847-D85889937785}" type="slidenum">
              <a:rPr lang="en-US" smtClean="0"/>
              <a:t>10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640080" y="1371600"/>
            <a:ext cx="7863840" cy="2926080"/>
          </a:xfrm>
          <a:prstGeom prst="roundRect">
            <a:avLst>
              <a:gd name="adj" fmla="val 215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IPv4 4-byte address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in_addr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       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uint32_t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s_addr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Address in network byte order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An IPv4-specific address structure</a:t>
            </a: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sockaddr_in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sa_family_t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sin_family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Address family: AF_INET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in_port_t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sin_port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Port in network byte order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in_addr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sin_addr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IPv4 address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char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sin_zero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Pad out to 16 bytes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14400" y="5486400"/>
          <a:ext cx="7315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family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port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addr</a:t>
                      </a:r>
                      <a:endParaRPr lang="en-US" sz="18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zero</a:t>
                      </a:r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548640" y="4937760"/>
            <a:ext cx="7863840" cy="1280160"/>
            <a:chOff x="548640" y="4937760"/>
            <a:chExt cx="7863840" cy="1280160"/>
          </a:xfrm>
        </p:grpSpPr>
        <p:sp>
          <p:nvSpPr>
            <p:cNvPr id="6" name="TextBox 5"/>
            <p:cNvSpPr txBox="1"/>
            <p:nvPr/>
          </p:nvSpPr>
          <p:spPr>
            <a:xfrm>
              <a:off x="548640" y="4937760"/>
              <a:ext cx="457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solidFill>
                    <a:srgbClr val="0066FF"/>
                  </a:solidFill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struct</a:t>
              </a:r>
              <a:r>
                <a:rPr lang="en-US" sz="2400" dirty="0">
                  <a:solidFill>
                    <a:srgbClr val="0066FF"/>
                  </a:solidFill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 </a:t>
              </a:r>
              <a:r>
                <a:rPr lang="en-US" sz="2400" dirty="0" err="1">
                  <a:solidFill>
                    <a:srgbClr val="0066FF"/>
                  </a:solidFill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sockaddr_in</a:t>
              </a:r>
              <a:r>
                <a: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: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731520" y="5852160"/>
              <a:ext cx="7680960" cy="365760"/>
              <a:chOff x="731520" y="5852160"/>
              <a:chExt cx="7680960" cy="36576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8046720" y="5852160"/>
                <a:ext cx="365760" cy="36576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600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16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31520" y="5852160"/>
                <a:ext cx="365760" cy="36576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600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0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645920" y="5852160"/>
                <a:ext cx="365760" cy="36576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600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560320" y="5852160"/>
                <a:ext cx="365760" cy="36576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600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4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9120" y="5852160"/>
                <a:ext cx="365760" cy="36576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600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8</a:t>
                </a:r>
              </a:p>
            </p:txBody>
          </p: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2B7E523-3280-4B03-A39C-5F9C2F3C3C7D}"/>
                  </a:ext>
                </a:extLst>
              </p14:cNvPr>
              <p14:cNvContentPartPr/>
              <p14:nvPr/>
            </p14:nvContentPartPr>
            <p14:xfrm>
              <a:off x="1812960" y="1870200"/>
              <a:ext cx="2880" cy="4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2B7E523-3280-4B03-A39C-5F9C2F3C3C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4160" y="1834200"/>
                <a:ext cx="7214760" cy="19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D019609-8384-4F1A-BA16-A2B57C0CDA04}"/>
                  </a:ext>
                </a:extLst>
              </p14:cNvPr>
              <p14:cNvContentPartPr/>
              <p14:nvPr/>
            </p14:nvContentPartPr>
            <p14:xfrm>
              <a:off x="382077" y="1679137"/>
              <a:ext cx="555480" cy="20678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D019609-8384-4F1A-BA16-A2B57C0CDA0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3431" y="1670139"/>
                <a:ext cx="573131" cy="20854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5831D25-E3C4-4011-95B2-9D7098884D15}"/>
                  </a:ext>
                </a:extLst>
              </p14:cNvPr>
              <p14:cNvContentPartPr/>
              <p14:nvPr/>
            </p14:nvContentPartPr>
            <p14:xfrm>
              <a:off x="6143877" y="2101417"/>
              <a:ext cx="2151000" cy="583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5831D25-E3C4-4011-95B2-9D7098884D1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34877" y="2092777"/>
                <a:ext cx="216864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95801FF-3768-433A-A17E-3C14E44C1AE8}"/>
                  </a:ext>
                </a:extLst>
              </p14:cNvPr>
              <p14:cNvContentPartPr/>
              <p14:nvPr/>
            </p14:nvContentPartPr>
            <p14:xfrm>
              <a:off x="5869917" y="3476977"/>
              <a:ext cx="2256120" cy="417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95801FF-3768-433A-A17E-3C14E44C1AE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60917" y="3467977"/>
                <a:ext cx="227376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FAEAE0D-3E94-4AA7-950D-B235CDAB4145}"/>
                  </a:ext>
                </a:extLst>
              </p14:cNvPr>
              <p14:cNvContentPartPr/>
              <p14:nvPr/>
            </p14:nvContentPartPr>
            <p14:xfrm>
              <a:off x="6760197" y="2926177"/>
              <a:ext cx="1080720" cy="3884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FAEAE0D-3E94-4AA7-950D-B235CDAB414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51557" y="2917537"/>
                <a:ext cx="109836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6AEC197-D12C-47FD-9C2E-C2ACDAEE6816}"/>
                  </a:ext>
                </a:extLst>
              </p14:cNvPr>
              <p14:cNvContentPartPr/>
              <p14:nvPr/>
            </p14:nvContentPartPr>
            <p14:xfrm>
              <a:off x="7187877" y="2620177"/>
              <a:ext cx="433080" cy="1630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6AEC197-D12C-47FD-9C2E-C2ACDAEE681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179237" y="2611177"/>
                <a:ext cx="450720" cy="18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136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 Address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3A4AC-4F82-42FF-8847-D85889937785}" type="slidenum">
              <a:rPr lang="en-US" smtClean="0"/>
              <a:t>11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640080" y="1371600"/>
            <a:ext cx="7863840" cy="3200400"/>
          </a:xfrm>
          <a:prstGeom prst="roundRect">
            <a:avLst>
              <a:gd name="adj" fmla="val 215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IPv6 16-byte address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in6_addr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uint8_t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s6_addr[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    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Address in network byte order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An IPv6-specific address structure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sockaddr_in6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sa_family_t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sin6_family;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Address family: AF_INET6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in_port_t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sin6_port;  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Port number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uint32_t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sin6_flowinfo;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IPv6 flow information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in6_addr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sin6_addr;  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IPv6 address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uint32_t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sin6_scope_id;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Scope ID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31520" y="5486400"/>
          <a:ext cx="76809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fam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port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flow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scope</a:t>
                      </a:r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548640" y="4937760"/>
            <a:ext cx="8046720" cy="1280160"/>
            <a:chOff x="548640" y="4937760"/>
            <a:chExt cx="8046720" cy="1280160"/>
          </a:xfrm>
        </p:grpSpPr>
        <p:sp>
          <p:nvSpPr>
            <p:cNvPr id="8" name="TextBox 7"/>
            <p:cNvSpPr txBox="1"/>
            <p:nvPr/>
          </p:nvSpPr>
          <p:spPr>
            <a:xfrm>
              <a:off x="548640" y="4937760"/>
              <a:ext cx="457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solidFill>
                    <a:srgbClr val="0066FF"/>
                  </a:solidFill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struct</a:t>
              </a:r>
              <a:r>
                <a:rPr lang="en-US" sz="2400" dirty="0">
                  <a:solidFill>
                    <a:srgbClr val="0066FF"/>
                  </a:solidFill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 sockaddr_in6</a:t>
              </a:r>
              <a:r>
                <a: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: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26079" y="5212080"/>
              <a:ext cx="4389120" cy="276999"/>
            </a:xfrm>
            <a:prstGeom prst="rect">
              <a:avLst/>
            </a:prstGeom>
            <a:noFill/>
          </p:spPr>
          <p:txBody>
            <a:bodyPr wrap="square" tIns="0" bIns="0" rtlCol="0" anchor="ctr" anchorCtr="0">
              <a:spAutoFit/>
            </a:bodyPr>
            <a:lstStyle/>
            <a:p>
              <a:pPr algn="ctr"/>
              <a:r>
                <a:rPr lang="en-US" dirty="0" err="1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addr</a:t>
              </a:r>
              <a:endParaRPr lang="en-US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548640" y="5852160"/>
              <a:ext cx="8046720" cy="365760"/>
              <a:chOff x="548640" y="5852160"/>
              <a:chExt cx="8046720" cy="36576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7132320" y="5852160"/>
                <a:ext cx="365760" cy="36576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600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24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48640" y="5852160"/>
                <a:ext cx="365760" cy="36576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600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0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097280" y="5852160"/>
                <a:ext cx="365760" cy="36576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600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645920" y="5852160"/>
                <a:ext cx="365760" cy="36576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600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4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743200" y="5852160"/>
                <a:ext cx="365760" cy="36576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600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8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229600" y="5852160"/>
                <a:ext cx="365760" cy="36576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600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28</a:t>
                </a:r>
              </a:p>
            </p:txBody>
          </p:sp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B630372-A524-4442-A79A-F74A6199B450}"/>
                  </a:ext>
                </a:extLst>
              </p14:cNvPr>
              <p14:cNvContentPartPr/>
              <p14:nvPr/>
            </p14:nvContentPartPr>
            <p14:xfrm>
              <a:off x="7115517" y="2973337"/>
              <a:ext cx="1186200" cy="3553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B630372-A524-4442-A79A-F74A6199B4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06517" y="2964337"/>
                <a:ext cx="120384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CD6CAC2-E98E-4012-8B4B-8FBFBC543031}"/>
                  </a:ext>
                </a:extLst>
              </p14:cNvPr>
              <p14:cNvContentPartPr/>
              <p14:nvPr/>
            </p14:nvContentPartPr>
            <p14:xfrm>
              <a:off x="7629237" y="2668417"/>
              <a:ext cx="443160" cy="1843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CD6CAC2-E98E-4012-8B4B-8FBFBC54303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20237" y="2659777"/>
                <a:ext cx="46080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26FB94F-E5FE-4065-8ABC-ABFD5DDF301B}"/>
                  </a:ext>
                </a:extLst>
              </p14:cNvPr>
              <p14:cNvContentPartPr/>
              <p14:nvPr/>
            </p14:nvContentPartPr>
            <p14:xfrm>
              <a:off x="6117957" y="2108617"/>
              <a:ext cx="2172600" cy="568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26FB94F-E5FE-4065-8ABC-ABFD5DDF301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09317" y="2099617"/>
                <a:ext cx="219024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24CBE95-7910-45AE-8BB4-2731DFF4CD60}"/>
                  </a:ext>
                </a:extLst>
              </p14:cNvPr>
              <p14:cNvContentPartPr/>
              <p14:nvPr/>
            </p14:nvContentPartPr>
            <p14:xfrm>
              <a:off x="364437" y="1676257"/>
              <a:ext cx="556920" cy="22852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24CBE95-7910-45AE-8BB4-2731DFF4CD6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5437" y="1667617"/>
                <a:ext cx="574560" cy="230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677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Address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Commonly create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sockaddr_storage</a:t>
            </a:r>
            <a:r>
              <a:rPr lang="en-US" dirty="0"/>
              <a:t>, then pass pointer cast as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sockaddr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 to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3A4AC-4F82-42FF-8847-D85889937785}" type="slidenum">
              <a:rPr lang="en-US" smtClean="0"/>
              <a:t>12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640080" y="1371600"/>
            <a:ext cx="7863840" cy="4206240"/>
          </a:xfrm>
          <a:prstGeom prst="roundRect">
            <a:avLst>
              <a:gd name="adj" fmla="val 215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 mostly-protocol-independent address structure.</a:t>
            </a: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Pointer to this is parameter type for socket system calls.</a:t>
            </a: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sockaddr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sa_family_t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sa_family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Address family (AF_* constants)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sa_data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Socket address (size varies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according to socket domain)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 structure big enough to hold either IPv4 or IPv6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structs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sockaddr_storage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sa_family_t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ss_family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Address family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padding and alignment; don’t worry about the details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__ss_pad1[_SS_PAD1SIZE];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ss_align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__ss_pad2[_SS_PAD2SIZE];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BEA2230-C8D7-4D82-ADA6-74617D823204}"/>
                  </a:ext>
                </a:extLst>
              </p14:cNvPr>
              <p14:cNvContentPartPr/>
              <p14:nvPr/>
            </p14:nvContentPartPr>
            <p14:xfrm>
              <a:off x="737037" y="5683417"/>
              <a:ext cx="374400" cy="317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BEA2230-C8D7-4D82-ADA6-74617D8232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8037" y="5674417"/>
                <a:ext cx="39204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88E927B-35E9-4BA4-98B5-45393786411A}"/>
                  </a:ext>
                </a:extLst>
              </p14:cNvPr>
              <p14:cNvContentPartPr/>
              <p14:nvPr/>
            </p14:nvContentPartPr>
            <p14:xfrm>
              <a:off x="1128322" y="2891976"/>
              <a:ext cx="8280" cy="1335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88E927B-35E9-4BA4-98B5-45393786411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19322" y="2882976"/>
                <a:ext cx="2592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4B2AB8A-C5C8-4005-89C7-9484F3E907DA}"/>
                  </a:ext>
                </a:extLst>
              </p14:cNvPr>
              <p14:cNvContentPartPr/>
              <p14:nvPr/>
            </p14:nvContentPartPr>
            <p14:xfrm>
              <a:off x="1480402" y="2939856"/>
              <a:ext cx="71640" cy="856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4B2AB8A-C5C8-4005-89C7-9484F3E907D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71402" y="2931216"/>
                <a:ext cx="8928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854D96A-601B-429B-8B59-F7581986E6D9}"/>
                  </a:ext>
                </a:extLst>
              </p14:cNvPr>
              <p14:cNvContentPartPr/>
              <p14:nvPr/>
            </p14:nvContentPartPr>
            <p14:xfrm>
              <a:off x="2053882" y="2867496"/>
              <a:ext cx="47160" cy="342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854D96A-601B-429B-8B59-F7581986E6D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45176" y="2858856"/>
                <a:ext cx="64936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3359603-1E1D-4CBF-89BA-676F1E7C303E}"/>
                  </a:ext>
                </a:extLst>
              </p14:cNvPr>
              <p14:cNvContentPartPr/>
              <p14:nvPr/>
            </p14:nvContentPartPr>
            <p14:xfrm>
              <a:off x="1624762" y="2853456"/>
              <a:ext cx="392400" cy="1627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3359603-1E1D-4CBF-89BA-676F1E7C303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615762" y="2844476"/>
                <a:ext cx="410040" cy="1803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92584CD-89B0-4C37-A41E-CE50D36EB3A6}"/>
                  </a:ext>
                </a:extLst>
              </p14:cNvPr>
              <p14:cNvContentPartPr/>
              <p14:nvPr/>
            </p14:nvContentPartPr>
            <p14:xfrm>
              <a:off x="1173682" y="2916456"/>
              <a:ext cx="206280" cy="1105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92584CD-89B0-4C37-A41E-CE50D36EB3A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64698" y="2907427"/>
                <a:ext cx="223889" cy="1282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0C10EF75-8210-4A39-B5D4-0D93D40A430A}"/>
                  </a:ext>
                </a:extLst>
              </p14:cNvPr>
              <p14:cNvContentPartPr/>
              <p14:nvPr/>
            </p14:nvContentPartPr>
            <p14:xfrm>
              <a:off x="2849610" y="2916018"/>
              <a:ext cx="54720" cy="7128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0C10EF75-8210-4A39-B5D4-0D93D40A430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840610" y="2907378"/>
                <a:ext cx="7236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A6CB8C87-D5DE-4536-B948-8D22E9987027}"/>
                  </a:ext>
                </a:extLst>
              </p14:cNvPr>
              <p14:cNvContentPartPr/>
              <p14:nvPr/>
            </p14:nvContentPartPr>
            <p14:xfrm>
              <a:off x="3597690" y="2918178"/>
              <a:ext cx="49680" cy="540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A6CB8C87-D5DE-4536-B948-8D22E998702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89050" y="2909178"/>
                <a:ext cx="6732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7886AC4C-5C97-4FF6-8101-6F19DF5B4178}"/>
                  </a:ext>
                </a:extLst>
              </p14:cNvPr>
              <p14:cNvContentPartPr/>
              <p14:nvPr/>
            </p14:nvContentPartPr>
            <p14:xfrm>
              <a:off x="3683010" y="2880018"/>
              <a:ext cx="38880" cy="9792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7886AC4C-5C97-4FF6-8101-6F19DF5B417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674370" y="2871018"/>
                <a:ext cx="5652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6BA958A9-9429-4DFC-B1F3-DF2C220ADC93}"/>
                  </a:ext>
                </a:extLst>
              </p14:cNvPr>
              <p14:cNvContentPartPr/>
              <p14:nvPr/>
            </p14:nvContentPartPr>
            <p14:xfrm>
              <a:off x="3107010" y="2889738"/>
              <a:ext cx="388080" cy="9216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6BA958A9-9429-4DFC-B1F3-DF2C220ADC9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098010" y="2881098"/>
                <a:ext cx="40572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B0C83F74-8BAC-4A6C-A5C2-375BB8BFEFC6}"/>
                  </a:ext>
                </a:extLst>
              </p14:cNvPr>
              <p14:cNvContentPartPr/>
              <p14:nvPr/>
            </p14:nvContentPartPr>
            <p14:xfrm>
              <a:off x="3015930" y="2911698"/>
              <a:ext cx="57240" cy="10476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B0C83F74-8BAC-4A6C-A5C2-375BB8BFEFC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007290" y="2903058"/>
                <a:ext cx="7488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CBB7DEF6-3A4D-4725-918B-29AE146ADFD2}"/>
                  </a:ext>
                </a:extLst>
              </p14:cNvPr>
              <p14:cNvContentPartPr/>
              <p14:nvPr/>
            </p14:nvContentPartPr>
            <p14:xfrm>
              <a:off x="4643850" y="2886858"/>
              <a:ext cx="105480" cy="8352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CBB7DEF6-3A4D-4725-918B-29AE146ADFD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635180" y="2878218"/>
                <a:ext cx="12318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9D0F84CE-6275-473E-A1AD-D253C293272F}"/>
                  </a:ext>
                </a:extLst>
              </p14:cNvPr>
              <p14:cNvContentPartPr/>
              <p14:nvPr/>
            </p14:nvContentPartPr>
            <p14:xfrm>
              <a:off x="4354770" y="2881098"/>
              <a:ext cx="256680" cy="9684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9D0F84CE-6275-473E-A1AD-D253C293272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345783" y="2872426"/>
                <a:ext cx="274295" cy="1145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EF53F4A6-556F-43CD-BAFF-DB9DE9B12EFB}"/>
                  </a:ext>
                </a:extLst>
              </p14:cNvPr>
              <p14:cNvContentPartPr/>
              <p14:nvPr/>
            </p14:nvContentPartPr>
            <p14:xfrm>
              <a:off x="3880650" y="2867058"/>
              <a:ext cx="322200" cy="16308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EF53F4A6-556F-43CD-BAFF-DB9DE9B12EF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872000" y="2858418"/>
                <a:ext cx="33986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7FBC0590-4111-4F6F-8531-CBCDD7446D43}"/>
                  </a:ext>
                </a:extLst>
              </p14:cNvPr>
              <p14:cNvContentPartPr/>
              <p14:nvPr/>
            </p14:nvContentPartPr>
            <p14:xfrm>
              <a:off x="5300483" y="2870633"/>
              <a:ext cx="309240" cy="10152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7FBC0590-4111-4F6F-8531-CBCDD7446D4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291843" y="2861993"/>
                <a:ext cx="32688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E5618227-A9B4-43E6-B4D4-534DB8E383F0}"/>
                  </a:ext>
                </a:extLst>
              </p14:cNvPr>
              <p14:cNvContentPartPr/>
              <p14:nvPr/>
            </p14:nvContentPartPr>
            <p14:xfrm>
              <a:off x="5126243" y="2874593"/>
              <a:ext cx="143280" cy="9756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E5618227-A9B4-43E6-B4D4-534DB8E383F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117603" y="2865593"/>
                <a:ext cx="16092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3525FB4A-15A8-4416-85C3-841C7DE1220B}"/>
                  </a:ext>
                </a:extLst>
              </p14:cNvPr>
              <p14:cNvContentPartPr/>
              <p14:nvPr/>
            </p14:nvContentPartPr>
            <p14:xfrm>
              <a:off x="4940843" y="2898713"/>
              <a:ext cx="145800" cy="6984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3525FB4A-15A8-4416-85C3-841C7DE1220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931843" y="2889713"/>
                <a:ext cx="16344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33173697-9A1F-4E42-9A90-36BDCFB7CB97}"/>
                  </a:ext>
                </a:extLst>
              </p14:cNvPr>
              <p14:cNvContentPartPr/>
              <p14:nvPr/>
            </p14:nvContentPartPr>
            <p14:xfrm>
              <a:off x="2335880" y="2947933"/>
              <a:ext cx="199440" cy="684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33173697-9A1F-4E42-9A90-36BDCFB7CB97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326880" y="2938933"/>
                <a:ext cx="21708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C6C7D0E3-4715-4102-B337-E0DB302F7A7F}"/>
                  </a:ext>
                </a:extLst>
              </p14:cNvPr>
              <p14:cNvContentPartPr/>
              <p14:nvPr/>
            </p14:nvContentPartPr>
            <p14:xfrm>
              <a:off x="5769591" y="2881453"/>
              <a:ext cx="57960" cy="9756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C6C7D0E3-4715-4102-B337-E0DB302F7A7F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760591" y="2872486"/>
                <a:ext cx="75600" cy="1151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F2D973A2-218C-4C20-83EB-BAD286A7D71E}"/>
                  </a:ext>
                </a:extLst>
              </p14:cNvPr>
              <p14:cNvContentPartPr/>
              <p14:nvPr/>
            </p14:nvContentPartPr>
            <p14:xfrm>
              <a:off x="6558711" y="2883253"/>
              <a:ext cx="38520" cy="7416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F2D973A2-218C-4C20-83EB-BAD286A7D71E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549711" y="2874613"/>
                <a:ext cx="5616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13CF7371-D982-40A0-B73D-29F5660198BC}"/>
                  </a:ext>
                </a:extLst>
              </p14:cNvPr>
              <p14:cNvContentPartPr/>
              <p14:nvPr/>
            </p14:nvContentPartPr>
            <p14:xfrm>
              <a:off x="6834471" y="2880373"/>
              <a:ext cx="106920" cy="7020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13CF7371-D982-40A0-B73D-29F5660198BC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825471" y="2871373"/>
                <a:ext cx="12456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BD521BE4-07F4-44A2-8C1B-3EE67523449C}"/>
                  </a:ext>
                </a:extLst>
              </p14:cNvPr>
              <p14:cNvContentPartPr/>
              <p14:nvPr/>
            </p14:nvContentPartPr>
            <p14:xfrm>
              <a:off x="6627831" y="2892613"/>
              <a:ext cx="176040" cy="5832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BD521BE4-07F4-44A2-8C1B-3EE67523449C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618831" y="2883973"/>
                <a:ext cx="19368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31E4BE63-03BB-44DC-A950-629F8E34CEA5}"/>
                  </a:ext>
                </a:extLst>
              </p14:cNvPr>
              <p14:cNvContentPartPr/>
              <p14:nvPr/>
            </p14:nvContentPartPr>
            <p14:xfrm>
              <a:off x="6305631" y="2866693"/>
              <a:ext cx="117000" cy="9612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31E4BE63-03BB-44DC-A950-629F8E34CEA5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296991" y="2858053"/>
                <a:ext cx="13464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32CF1C42-C01F-473E-AF48-232D7468386F}"/>
                  </a:ext>
                </a:extLst>
              </p14:cNvPr>
              <p14:cNvContentPartPr/>
              <p14:nvPr/>
            </p14:nvContentPartPr>
            <p14:xfrm>
              <a:off x="6075231" y="2864893"/>
              <a:ext cx="96840" cy="9144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32CF1C42-C01F-473E-AF48-232D7468386F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066591" y="2855893"/>
                <a:ext cx="11448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B0E4B582-4028-4E24-8B78-08C8BFC297AB}"/>
                  </a:ext>
                </a:extLst>
              </p14:cNvPr>
              <p14:cNvContentPartPr/>
              <p14:nvPr/>
            </p14:nvContentPartPr>
            <p14:xfrm>
              <a:off x="5859591" y="2875333"/>
              <a:ext cx="180720" cy="7884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B0E4B582-4028-4E24-8B78-08C8BFC297AB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850951" y="2866374"/>
                <a:ext cx="198360" cy="9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AC6BD3E0-ACF9-4541-B574-0C166D859257}"/>
                  </a:ext>
                </a:extLst>
              </p14:cNvPr>
              <p14:cNvContentPartPr/>
              <p14:nvPr/>
            </p14:nvContentPartPr>
            <p14:xfrm>
              <a:off x="7348913" y="2948974"/>
              <a:ext cx="9000" cy="3528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AC6BD3E0-ACF9-4541-B574-0C166D859257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340273" y="2939974"/>
                <a:ext cx="2664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96E4B425-6601-47A6-961B-EB9089837E7E}"/>
                  </a:ext>
                </a:extLst>
              </p14:cNvPr>
              <p14:cNvContentPartPr/>
              <p14:nvPr/>
            </p14:nvContentPartPr>
            <p14:xfrm>
              <a:off x="7752473" y="2844934"/>
              <a:ext cx="261720" cy="9036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96E4B425-6601-47A6-961B-EB9089837E7E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743473" y="2836294"/>
                <a:ext cx="27936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AB8770E3-6BD5-4FD1-AAA9-CB02778C688C}"/>
                  </a:ext>
                </a:extLst>
              </p14:cNvPr>
              <p14:cNvContentPartPr/>
              <p14:nvPr/>
            </p14:nvContentPartPr>
            <p14:xfrm>
              <a:off x="7461593" y="2834134"/>
              <a:ext cx="196200" cy="10044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AB8770E3-6BD5-4FD1-AAA9-CB02778C688C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452953" y="2825494"/>
                <a:ext cx="21384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119BE706-68E5-430C-A461-82EB87B5E8FA}"/>
                  </a:ext>
                </a:extLst>
              </p14:cNvPr>
              <p14:cNvContentPartPr/>
              <p14:nvPr/>
            </p14:nvContentPartPr>
            <p14:xfrm>
              <a:off x="6981713" y="2846374"/>
              <a:ext cx="324720" cy="15696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119BE706-68E5-430C-A461-82EB87B5E8FA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973063" y="2837734"/>
                <a:ext cx="34238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8D40A762-5D18-45EE-B9CC-68521D4B5B08}"/>
                  </a:ext>
                </a:extLst>
              </p14:cNvPr>
              <p14:cNvContentPartPr/>
              <p14:nvPr/>
            </p14:nvContentPartPr>
            <p14:xfrm>
              <a:off x="1370071" y="3137248"/>
              <a:ext cx="418680" cy="10260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8D40A762-5D18-45EE-B9CC-68521D4B5B08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361431" y="3128608"/>
                <a:ext cx="43632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7C50BDC3-D495-4778-B82E-8C3031E973DB}"/>
                  </a:ext>
                </a:extLst>
              </p14:cNvPr>
              <p14:cNvContentPartPr/>
              <p14:nvPr/>
            </p14:nvContentPartPr>
            <p14:xfrm>
              <a:off x="1110511" y="3137608"/>
              <a:ext cx="142920" cy="11052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7C50BDC3-D495-4778-B82E-8C3031E973DB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101534" y="3128608"/>
                <a:ext cx="160516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85BFDE8C-FF20-4EE3-A9F2-0C77D8A53C11}"/>
                  </a:ext>
                </a:extLst>
              </p14:cNvPr>
              <p14:cNvContentPartPr/>
              <p14:nvPr/>
            </p14:nvContentPartPr>
            <p14:xfrm>
              <a:off x="2693791" y="3115288"/>
              <a:ext cx="122400" cy="10152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85BFDE8C-FF20-4EE3-A9F2-0C77D8A53C11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2684791" y="3106288"/>
                <a:ext cx="14004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753C7626-5C10-4900-9A75-ECBCF0C9428C}"/>
                  </a:ext>
                </a:extLst>
              </p14:cNvPr>
              <p14:cNvContentPartPr/>
              <p14:nvPr/>
            </p14:nvContentPartPr>
            <p14:xfrm>
              <a:off x="2096551" y="3116008"/>
              <a:ext cx="510840" cy="17532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753C7626-5C10-4900-9A75-ECBCF0C9428C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2087911" y="3107386"/>
                <a:ext cx="528480" cy="1929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C959D2E0-0AB3-4983-A7DA-C996E8EC5FAB}"/>
                  </a:ext>
                </a:extLst>
              </p14:cNvPr>
              <p14:cNvContentPartPr/>
              <p14:nvPr/>
            </p14:nvContentPartPr>
            <p14:xfrm>
              <a:off x="1917631" y="3157408"/>
              <a:ext cx="132840" cy="7344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C959D2E0-0AB3-4983-A7DA-C996E8EC5FAB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908991" y="3148810"/>
                <a:ext cx="150480" cy="909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654F1488-39A6-459F-8A7D-88B7502D40F0}"/>
                  </a:ext>
                </a:extLst>
              </p14:cNvPr>
              <p14:cNvContentPartPr/>
              <p14:nvPr/>
            </p14:nvContentPartPr>
            <p14:xfrm>
              <a:off x="3608251" y="3110121"/>
              <a:ext cx="338040" cy="9468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654F1488-39A6-459F-8A7D-88B7502D40F0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599261" y="3101448"/>
                <a:ext cx="355661" cy="1123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0C716A5B-E77B-4F4A-8B86-5C4897DB944B}"/>
                  </a:ext>
                </a:extLst>
              </p14:cNvPr>
              <p14:cNvContentPartPr/>
              <p14:nvPr/>
            </p14:nvContentPartPr>
            <p14:xfrm>
              <a:off x="3321691" y="3135321"/>
              <a:ext cx="198000" cy="7884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0C716A5B-E77B-4F4A-8B86-5C4897DB944B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313051" y="3126681"/>
                <a:ext cx="21564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8DE0DD91-46E6-4AC5-9916-C231DFEB690C}"/>
                  </a:ext>
                </a:extLst>
              </p14:cNvPr>
              <p14:cNvContentPartPr/>
              <p14:nvPr/>
            </p14:nvContentPartPr>
            <p14:xfrm>
              <a:off x="2966731" y="3116601"/>
              <a:ext cx="253440" cy="11916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8DE0DD91-46E6-4AC5-9916-C231DFEB690C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2958091" y="3107601"/>
                <a:ext cx="27108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06223C5B-BA85-420A-A7B0-1FBEF6A4041D}"/>
                  </a:ext>
                </a:extLst>
              </p14:cNvPr>
              <p14:cNvContentPartPr/>
              <p14:nvPr/>
            </p14:nvContentPartPr>
            <p14:xfrm>
              <a:off x="4600520" y="3100167"/>
              <a:ext cx="495360" cy="10764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06223C5B-BA85-420A-A7B0-1FBEF6A4041D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591527" y="3091167"/>
                <a:ext cx="512987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0085F110-4F7E-47B9-8ACC-759B9ABD9F32}"/>
                  </a:ext>
                </a:extLst>
              </p14:cNvPr>
              <p14:cNvContentPartPr/>
              <p14:nvPr/>
            </p14:nvContentPartPr>
            <p14:xfrm>
              <a:off x="4056920" y="3087567"/>
              <a:ext cx="424800" cy="11916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0085F110-4F7E-47B9-8ACC-759B9ABD9F32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4047920" y="3078927"/>
                <a:ext cx="44244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93EC30CC-CCE4-4B8E-8D3D-6ED787FC9477}"/>
                  </a:ext>
                </a:extLst>
              </p14:cNvPr>
              <p14:cNvContentPartPr/>
              <p14:nvPr/>
            </p14:nvContentPartPr>
            <p14:xfrm>
              <a:off x="5961642" y="3129194"/>
              <a:ext cx="7920" cy="6768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93EC30CC-CCE4-4B8E-8D3D-6ED787FC9477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5953002" y="3120194"/>
                <a:ext cx="2556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B8F863E1-D318-4A2D-AC5D-AD099CC89C75}"/>
                  </a:ext>
                </a:extLst>
              </p14:cNvPr>
              <p14:cNvContentPartPr/>
              <p14:nvPr/>
            </p14:nvContentPartPr>
            <p14:xfrm>
              <a:off x="6002682" y="3142874"/>
              <a:ext cx="59400" cy="5688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B8F863E1-D318-4A2D-AC5D-AD099CC89C75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5993682" y="3133874"/>
                <a:ext cx="7704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29B012B2-56DF-4825-B181-31FA85AF43D4}"/>
                  </a:ext>
                </a:extLst>
              </p14:cNvPr>
              <p14:cNvContentPartPr/>
              <p14:nvPr/>
            </p14:nvContentPartPr>
            <p14:xfrm>
              <a:off x="6598482" y="3109034"/>
              <a:ext cx="47520" cy="82080"/>
            </p14:xfrm>
          </p:contentPart>
        </mc:Choice>
        <mc:Fallback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29B012B2-56DF-4825-B181-31FA85AF43D4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6589482" y="3100034"/>
                <a:ext cx="6516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A292E338-B58F-49E9-A715-1535C0D4B767}"/>
                  </a:ext>
                </a:extLst>
              </p14:cNvPr>
              <p14:cNvContentPartPr/>
              <p14:nvPr/>
            </p14:nvContentPartPr>
            <p14:xfrm>
              <a:off x="6369882" y="3123434"/>
              <a:ext cx="191520" cy="72720"/>
            </p14:xfrm>
          </p:contentPart>
        </mc:Choice>
        <mc:Fallback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A292E338-B58F-49E9-A715-1535C0D4B767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6360882" y="3114478"/>
                <a:ext cx="209160" cy="902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E700FA89-9090-407F-8932-0B1FBBD570F5}"/>
                  </a:ext>
                </a:extLst>
              </p14:cNvPr>
              <p14:cNvContentPartPr/>
              <p14:nvPr/>
            </p14:nvContentPartPr>
            <p14:xfrm>
              <a:off x="6217962" y="3089594"/>
              <a:ext cx="59760" cy="122400"/>
            </p14:xfrm>
          </p:contentPart>
        </mc:Choice>
        <mc:Fallback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E700FA89-9090-407F-8932-0B1FBBD570F5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6209322" y="3080594"/>
                <a:ext cx="7740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C7826050-3835-49F2-82BF-D55A9A7D85DD}"/>
                  </a:ext>
                </a:extLst>
              </p14:cNvPr>
              <p14:cNvContentPartPr/>
              <p14:nvPr/>
            </p14:nvContentPartPr>
            <p14:xfrm>
              <a:off x="5556642" y="3112634"/>
              <a:ext cx="360360" cy="92160"/>
            </p14:xfrm>
          </p:contentPart>
        </mc:Choice>
        <mc:Fallback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C7826050-3835-49F2-82BF-D55A9A7D85DD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5548002" y="3103994"/>
                <a:ext cx="37800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8C8187BF-F9CE-4390-A44C-44CBC93D8278}"/>
                  </a:ext>
                </a:extLst>
              </p14:cNvPr>
              <p14:cNvContentPartPr/>
              <p14:nvPr/>
            </p14:nvContentPartPr>
            <p14:xfrm>
              <a:off x="5240202" y="3115874"/>
              <a:ext cx="279720" cy="83520"/>
            </p14:xfrm>
          </p:contentPart>
        </mc:Choice>
        <mc:Fallback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8C8187BF-F9CE-4390-A44C-44CBC93D8278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5231214" y="3107234"/>
                <a:ext cx="297337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512719B8-5144-4ED8-9F00-9C8024F953D4}"/>
                  </a:ext>
                </a:extLst>
              </p14:cNvPr>
              <p14:cNvContentPartPr/>
              <p14:nvPr/>
            </p14:nvContentPartPr>
            <p14:xfrm>
              <a:off x="7540575" y="3089803"/>
              <a:ext cx="295920" cy="70560"/>
            </p14:xfrm>
          </p:contentPart>
        </mc:Choice>
        <mc:Fallback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512719B8-5144-4ED8-9F00-9C8024F953D4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7531575" y="3080803"/>
                <a:ext cx="31356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3E771037-28BD-43FA-9F8E-6530827EFA60}"/>
                  </a:ext>
                </a:extLst>
              </p14:cNvPr>
              <p14:cNvContentPartPr/>
              <p14:nvPr/>
            </p14:nvContentPartPr>
            <p14:xfrm>
              <a:off x="7163655" y="3078283"/>
              <a:ext cx="281520" cy="99360"/>
            </p14:xfrm>
          </p:contentPart>
        </mc:Choice>
        <mc:Fallback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3E771037-28BD-43FA-9F8E-6530827EFA60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7154655" y="3069283"/>
                <a:ext cx="29916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5689DF4E-A826-4978-B0C3-40298DC8DB1C}"/>
                  </a:ext>
                </a:extLst>
              </p14:cNvPr>
              <p14:cNvContentPartPr/>
              <p14:nvPr/>
            </p14:nvContentPartPr>
            <p14:xfrm>
              <a:off x="6789975" y="3080083"/>
              <a:ext cx="290880" cy="115200"/>
            </p14:xfrm>
          </p:contentPart>
        </mc:Choice>
        <mc:Fallback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5689DF4E-A826-4978-B0C3-40298DC8DB1C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6780986" y="3071083"/>
                <a:ext cx="308498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DBBF54DE-A962-435C-BE2C-F94BC7879FC6}"/>
                  </a:ext>
                </a:extLst>
              </p14:cNvPr>
              <p14:cNvContentPartPr/>
              <p14:nvPr/>
            </p14:nvContentPartPr>
            <p14:xfrm>
              <a:off x="8345142" y="3163459"/>
              <a:ext cx="3240" cy="8280"/>
            </p14:xfrm>
          </p:contentPart>
        </mc:Choice>
        <mc:Fallback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DBBF54DE-A962-435C-BE2C-F94BC7879FC6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8336142" y="3154819"/>
                <a:ext cx="2088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307E7430-D6EB-430B-82E0-C2713BAD58F6}"/>
                  </a:ext>
                </a:extLst>
              </p14:cNvPr>
              <p14:cNvContentPartPr/>
              <p14:nvPr/>
            </p14:nvContentPartPr>
            <p14:xfrm>
              <a:off x="8128782" y="3061219"/>
              <a:ext cx="175320" cy="116280"/>
            </p14:xfrm>
          </p:contentPart>
        </mc:Choice>
        <mc:Fallback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307E7430-D6EB-430B-82E0-C2713BAD58F6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8119782" y="3052579"/>
                <a:ext cx="19296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89DBBFAD-AA3F-4F5E-B9B5-0EF9487B2C87}"/>
                  </a:ext>
                </a:extLst>
              </p14:cNvPr>
              <p14:cNvContentPartPr/>
              <p14:nvPr/>
            </p14:nvContentPartPr>
            <p14:xfrm>
              <a:off x="7979022" y="3049699"/>
              <a:ext cx="112320" cy="123120"/>
            </p14:xfrm>
          </p:contentPart>
        </mc:Choice>
        <mc:Fallback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89DBBFAD-AA3F-4F5E-B9B5-0EF9487B2C87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7970051" y="3041059"/>
                <a:ext cx="129904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0FE08DED-6E58-45A1-8F2B-158D27C0F0F3}"/>
                  </a:ext>
                </a:extLst>
              </p14:cNvPr>
              <p14:cNvContentPartPr/>
              <p14:nvPr/>
            </p14:nvContentPartPr>
            <p14:xfrm>
              <a:off x="4902720" y="4681865"/>
              <a:ext cx="61200" cy="61560"/>
            </p14:xfrm>
          </p:contentPart>
        </mc:Choice>
        <mc:Fallback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0FE08DED-6E58-45A1-8F2B-158D27C0F0F3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4894080" y="4672865"/>
                <a:ext cx="7884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9F28F53A-F2A0-4BCF-AF0E-591C57B87EF7}"/>
                  </a:ext>
                </a:extLst>
              </p14:cNvPr>
              <p14:cNvContentPartPr/>
              <p14:nvPr/>
            </p14:nvContentPartPr>
            <p14:xfrm>
              <a:off x="4745760" y="4628225"/>
              <a:ext cx="124920" cy="115920"/>
            </p14:xfrm>
          </p:contentPart>
        </mc:Choice>
        <mc:Fallback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9F28F53A-F2A0-4BCF-AF0E-591C57B87EF7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4737120" y="4619225"/>
                <a:ext cx="14256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E61E0006-57A5-44F4-BAED-1C0EC33B7CF4}"/>
                  </a:ext>
                </a:extLst>
              </p14:cNvPr>
              <p14:cNvContentPartPr/>
              <p14:nvPr/>
            </p14:nvContentPartPr>
            <p14:xfrm>
              <a:off x="5862840" y="4641905"/>
              <a:ext cx="60120" cy="78120"/>
            </p14:xfrm>
          </p:contentPart>
        </mc:Choice>
        <mc:Fallback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E61E0006-57A5-44F4-BAED-1C0EC33B7CF4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5853840" y="4633265"/>
                <a:ext cx="7776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0F12BCA7-628A-41EA-AFAC-DF5938303D9C}"/>
                  </a:ext>
                </a:extLst>
              </p14:cNvPr>
              <p14:cNvContentPartPr/>
              <p14:nvPr/>
            </p14:nvContentPartPr>
            <p14:xfrm>
              <a:off x="6253080" y="4624625"/>
              <a:ext cx="17640" cy="100440"/>
            </p14:xfrm>
          </p:contentPart>
        </mc:Choice>
        <mc:Fallback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0F12BCA7-628A-41EA-AFAC-DF5938303D9C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6244440" y="4615625"/>
                <a:ext cx="3528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18008449-3704-40B5-B7A0-0C103A989826}"/>
                  </a:ext>
                </a:extLst>
              </p14:cNvPr>
              <p14:cNvContentPartPr/>
              <p14:nvPr/>
            </p14:nvContentPartPr>
            <p14:xfrm>
              <a:off x="5797680" y="4851425"/>
              <a:ext cx="81720" cy="68760"/>
            </p14:xfrm>
          </p:contentPart>
        </mc:Choice>
        <mc:Fallback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18008449-3704-40B5-B7A0-0C103A989826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5788680" y="4842425"/>
                <a:ext cx="9936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FFB5BC35-011D-4050-9998-983845A17D5B}"/>
                  </a:ext>
                </a:extLst>
              </p14:cNvPr>
              <p14:cNvContentPartPr/>
              <p14:nvPr/>
            </p14:nvContentPartPr>
            <p14:xfrm>
              <a:off x="4709400" y="5051225"/>
              <a:ext cx="440640" cy="108360"/>
            </p14:xfrm>
          </p:contentPart>
        </mc:Choice>
        <mc:Fallback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FFB5BC35-011D-4050-9998-983845A17D5B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4700767" y="5042585"/>
                <a:ext cx="458266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2182E592-8132-48AA-A731-9ECA796428DF}"/>
                  </a:ext>
                </a:extLst>
              </p14:cNvPr>
              <p14:cNvContentPartPr/>
              <p14:nvPr/>
            </p14:nvContentPartPr>
            <p14:xfrm>
              <a:off x="6095040" y="4836665"/>
              <a:ext cx="169560" cy="65880"/>
            </p14:xfrm>
          </p:contentPart>
        </mc:Choice>
        <mc:Fallback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2182E592-8132-48AA-A731-9ECA796428DF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6086059" y="4828025"/>
                <a:ext cx="187163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C621E503-027F-496A-963F-133ADE69BA1F}"/>
                  </a:ext>
                </a:extLst>
              </p14:cNvPr>
              <p14:cNvContentPartPr/>
              <p14:nvPr/>
            </p14:nvContentPartPr>
            <p14:xfrm>
              <a:off x="5915400" y="4818665"/>
              <a:ext cx="148680" cy="96840"/>
            </p14:xfrm>
          </p:contentPart>
        </mc:Choice>
        <mc:Fallback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C621E503-027F-496A-963F-133ADE69BA1F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5906400" y="4809993"/>
                <a:ext cx="166320" cy="1145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4FA08317-8A67-41DA-839B-3DB508F0FE91}"/>
                  </a:ext>
                </a:extLst>
              </p14:cNvPr>
              <p14:cNvContentPartPr/>
              <p14:nvPr/>
            </p14:nvContentPartPr>
            <p14:xfrm>
              <a:off x="5396280" y="4820825"/>
              <a:ext cx="279720" cy="110160"/>
            </p14:xfrm>
          </p:contentPart>
        </mc:Choice>
        <mc:Fallback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4FA08317-8A67-41DA-839B-3DB508F0FE91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5387280" y="4812185"/>
                <a:ext cx="29736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D3F7C0C0-057F-449C-BB33-F1E0E96E8B4F}"/>
                  </a:ext>
                </a:extLst>
              </p14:cNvPr>
              <p14:cNvContentPartPr/>
              <p14:nvPr/>
            </p14:nvContentPartPr>
            <p14:xfrm>
              <a:off x="5139240" y="4856465"/>
              <a:ext cx="113400" cy="83160"/>
            </p14:xfrm>
          </p:contentPart>
        </mc:Choice>
        <mc:Fallback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D3F7C0C0-057F-449C-BB33-F1E0E96E8B4F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5130600" y="4847825"/>
                <a:ext cx="13104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032CA5BE-8D93-4AF6-8BDF-08113DFE11A5}"/>
                  </a:ext>
                </a:extLst>
              </p14:cNvPr>
              <p14:cNvContentPartPr/>
              <p14:nvPr/>
            </p14:nvContentPartPr>
            <p14:xfrm>
              <a:off x="4646400" y="4885625"/>
              <a:ext cx="380880" cy="102960"/>
            </p14:xfrm>
          </p:contentPart>
        </mc:Choice>
        <mc:Fallback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032CA5BE-8D93-4AF6-8BDF-08113DFE11A5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4637400" y="4876656"/>
                <a:ext cx="398520" cy="1205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353" name="Ink 352">
                <a:extLst>
                  <a:ext uri="{FF2B5EF4-FFF2-40B4-BE49-F238E27FC236}">
                    <a16:creationId xmlns:a16="http://schemas.microsoft.com/office/drawing/2014/main" id="{9ECA2681-B2C8-451E-AFD2-B79EEC6FA28C}"/>
                  </a:ext>
                </a:extLst>
              </p14:cNvPr>
              <p14:cNvContentPartPr/>
              <p14:nvPr/>
            </p14:nvContentPartPr>
            <p14:xfrm>
              <a:off x="5970840" y="4619945"/>
              <a:ext cx="247320" cy="94680"/>
            </p14:xfrm>
          </p:contentPart>
        </mc:Choice>
        <mc:Fallback>
          <p:pic>
            <p:nvPicPr>
              <p:cNvPr id="353" name="Ink 352">
                <a:extLst>
                  <a:ext uri="{FF2B5EF4-FFF2-40B4-BE49-F238E27FC236}">
                    <a16:creationId xmlns:a16="http://schemas.microsoft.com/office/drawing/2014/main" id="{9ECA2681-B2C8-451E-AFD2-B79EEC6FA28C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5961840" y="4611272"/>
                <a:ext cx="264960" cy="1123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D472D172-C372-49ED-ACAA-194989D3A82F}"/>
                  </a:ext>
                </a:extLst>
              </p14:cNvPr>
              <p14:cNvContentPartPr/>
              <p14:nvPr/>
            </p14:nvContentPartPr>
            <p14:xfrm>
              <a:off x="5132040" y="4637945"/>
              <a:ext cx="568440" cy="154800"/>
            </p14:xfrm>
          </p:contentPart>
        </mc:Choice>
        <mc:Fallback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D472D172-C372-49ED-ACAA-194989D3A82F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5123400" y="4628924"/>
                <a:ext cx="586080" cy="17248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941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Structures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3A4AC-4F82-42FF-8847-D85889937785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EA4E9D3-F516-41B4-B0B2-E076A2ADA2CA}"/>
                  </a:ext>
                </a:extLst>
              </p14:cNvPr>
              <p14:cNvContentPartPr/>
              <p14:nvPr/>
            </p14:nvContentPartPr>
            <p14:xfrm>
              <a:off x="8355240" y="306684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EA4E9D3-F516-41B4-B0B2-E076A2ADA2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6120" y="1099800"/>
                <a:ext cx="7368840" cy="48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C46DCAB9-0CE8-4645-A03C-6EE4D24C3C80}"/>
                  </a:ext>
                </a:extLst>
              </p14:cNvPr>
              <p14:cNvContentPartPr/>
              <p14:nvPr/>
            </p14:nvContentPartPr>
            <p14:xfrm>
              <a:off x="7463697" y="1064178"/>
              <a:ext cx="62640" cy="12348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C46DCAB9-0CE8-4645-A03C-6EE4D24C3C8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54697" y="1055178"/>
                <a:ext cx="8028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B64C706E-B97A-450C-86C0-C530DA6953EF}"/>
                  </a:ext>
                </a:extLst>
              </p14:cNvPr>
              <p14:cNvContentPartPr/>
              <p14:nvPr/>
            </p14:nvContentPartPr>
            <p14:xfrm>
              <a:off x="7139697" y="1065618"/>
              <a:ext cx="255600" cy="13140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B64C706E-B97A-450C-86C0-C530DA6953E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31057" y="1056978"/>
                <a:ext cx="27324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153152EC-9681-47CB-A692-F0135790D314}"/>
                  </a:ext>
                </a:extLst>
              </p14:cNvPr>
              <p14:cNvContentPartPr/>
              <p14:nvPr/>
            </p14:nvContentPartPr>
            <p14:xfrm>
              <a:off x="6825057" y="1062738"/>
              <a:ext cx="160200" cy="15012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153152EC-9681-47CB-A692-F0135790D31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816077" y="1054077"/>
                <a:ext cx="177800" cy="1678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6B0CA8DD-E937-4D5B-9BA6-4FB8C92C14A9}"/>
                  </a:ext>
                </a:extLst>
              </p14:cNvPr>
              <p14:cNvContentPartPr/>
              <p14:nvPr/>
            </p14:nvContentPartPr>
            <p14:xfrm>
              <a:off x="7460097" y="834498"/>
              <a:ext cx="56520" cy="12852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6B0CA8DD-E937-4D5B-9BA6-4FB8C92C14A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451402" y="825858"/>
                <a:ext cx="74273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27D3FB94-654E-48DF-9FAF-EF73EE52A222}"/>
                  </a:ext>
                </a:extLst>
              </p14:cNvPr>
              <p14:cNvContentPartPr/>
              <p14:nvPr/>
            </p14:nvContentPartPr>
            <p14:xfrm>
              <a:off x="7329417" y="882018"/>
              <a:ext cx="66240" cy="6696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27D3FB94-654E-48DF-9FAF-EF73EE52A22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20777" y="873378"/>
                <a:ext cx="8388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DD537B35-2C23-4C15-A147-8463D96C6D00}"/>
                  </a:ext>
                </a:extLst>
              </p14:cNvPr>
              <p14:cNvContentPartPr/>
              <p14:nvPr/>
            </p14:nvContentPartPr>
            <p14:xfrm>
              <a:off x="7153017" y="813258"/>
              <a:ext cx="126000" cy="12852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DD537B35-2C23-4C15-A147-8463D96C6D0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144017" y="804258"/>
                <a:ext cx="14364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874128AE-A813-49C1-8BEE-2BA5BE66C5D5}"/>
                  </a:ext>
                </a:extLst>
              </p14:cNvPr>
              <p14:cNvContentPartPr/>
              <p14:nvPr/>
            </p14:nvContentPartPr>
            <p14:xfrm>
              <a:off x="6813897" y="821178"/>
              <a:ext cx="169920" cy="16272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874128AE-A813-49C1-8BEE-2BA5BE66C5D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805257" y="812198"/>
                <a:ext cx="187560" cy="1803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36B2B0C7-78FE-4FF3-A730-4057F5AB2275}"/>
                  </a:ext>
                </a:extLst>
              </p14:cNvPr>
              <p14:cNvContentPartPr/>
              <p14:nvPr/>
            </p14:nvContentPartPr>
            <p14:xfrm>
              <a:off x="7848177" y="1385298"/>
              <a:ext cx="79920" cy="8172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36B2B0C7-78FE-4FF3-A730-4057F5AB227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839177" y="1376298"/>
                <a:ext cx="9756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AFE78E00-F479-4E5F-8E16-9803FAF31C23}"/>
                  </a:ext>
                </a:extLst>
              </p14:cNvPr>
              <p14:cNvContentPartPr/>
              <p14:nvPr/>
            </p14:nvContentPartPr>
            <p14:xfrm>
              <a:off x="7571337" y="1344258"/>
              <a:ext cx="227520" cy="11988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AFE78E00-F479-4E5F-8E16-9803FAF31C2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562697" y="1335618"/>
                <a:ext cx="24516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431C7C95-B870-48D5-9734-E9E1D9CAC942}"/>
                  </a:ext>
                </a:extLst>
              </p14:cNvPr>
              <p14:cNvContentPartPr/>
              <p14:nvPr/>
            </p14:nvContentPartPr>
            <p14:xfrm>
              <a:off x="7333017" y="1382418"/>
              <a:ext cx="185760" cy="8892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431C7C95-B870-48D5-9734-E9E1D9CAC94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324017" y="1373418"/>
                <a:ext cx="20340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2E693160-7E2F-4A63-B275-A666CD921EF2}"/>
                  </a:ext>
                </a:extLst>
              </p14:cNvPr>
              <p14:cNvContentPartPr/>
              <p14:nvPr/>
            </p14:nvContentPartPr>
            <p14:xfrm>
              <a:off x="7145097" y="1353618"/>
              <a:ext cx="144000" cy="13932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2E693160-7E2F-4A63-B275-A666CD921EF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136097" y="1344978"/>
                <a:ext cx="16164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6E748B3C-1F5F-420B-B40B-8E72BC391A99}"/>
                  </a:ext>
                </a:extLst>
              </p14:cNvPr>
              <p14:cNvContentPartPr/>
              <p14:nvPr/>
            </p14:nvContentPartPr>
            <p14:xfrm>
              <a:off x="6820737" y="1324818"/>
              <a:ext cx="183240" cy="18972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6E748B3C-1F5F-420B-B40B-8E72BC391A9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811755" y="1316162"/>
                <a:ext cx="200845" cy="2073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2594F7B5-0263-49EF-BD8F-FA493BEC0D4E}"/>
                  </a:ext>
                </a:extLst>
              </p14:cNvPr>
              <p14:cNvContentPartPr/>
              <p14:nvPr/>
            </p14:nvContentPartPr>
            <p14:xfrm>
              <a:off x="6221374" y="3148530"/>
              <a:ext cx="876960" cy="17928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2594F7B5-0263-49EF-BD8F-FA493BEC0D4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212378" y="3139530"/>
                <a:ext cx="894593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A2ABBDC8-B9E8-4333-975D-ACF20EE92934}"/>
                  </a:ext>
                </a:extLst>
              </p14:cNvPr>
              <p14:cNvContentPartPr/>
              <p14:nvPr/>
            </p14:nvContentPartPr>
            <p14:xfrm>
              <a:off x="5420734" y="3192810"/>
              <a:ext cx="591480" cy="14436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A2ABBDC8-B9E8-4333-975D-ACF20EE9293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411734" y="3184148"/>
                <a:ext cx="609120" cy="1620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29B44530-C40E-4C5C-B6FE-3D8790981F9C}"/>
                  </a:ext>
                </a:extLst>
              </p14:cNvPr>
              <p14:cNvContentPartPr/>
              <p14:nvPr/>
            </p14:nvContentPartPr>
            <p14:xfrm>
              <a:off x="7259974" y="3131250"/>
              <a:ext cx="110520" cy="109800"/>
            </p14:xfrm>
          </p:contentPart>
        </mc:Choice>
        <mc:Fallback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29B44530-C40E-4C5C-B6FE-3D8790981F9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250974" y="3122250"/>
                <a:ext cx="12816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865E6BB1-32B1-4321-8361-EF36C718DAA4}"/>
                  </a:ext>
                </a:extLst>
              </p14:cNvPr>
              <p14:cNvContentPartPr/>
              <p14:nvPr/>
            </p14:nvContentPartPr>
            <p14:xfrm>
              <a:off x="3601209" y="3941083"/>
              <a:ext cx="98280" cy="71280"/>
            </p14:xfrm>
          </p:contentPart>
        </mc:Choice>
        <mc:Fallback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865E6BB1-32B1-4321-8361-EF36C718DAA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592209" y="3932083"/>
                <a:ext cx="11592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BF4AA6AF-CDD6-4D4F-8167-4189E6F2A9D2}"/>
                  </a:ext>
                </a:extLst>
              </p14:cNvPr>
              <p14:cNvContentPartPr/>
              <p14:nvPr/>
            </p14:nvContentPartPr>
            <p14:xfrm>
              <a:off x="4165689" y="3639043"/>
              <a:ext cx="119880" cy="66600"/>
            </p14:xfrm>
          </p:contentPart>
        </mc:Choice>
        <mc:Fallback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BF4AA6AF-CDD6-4D4F-8167-4189E6F2A9D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157049" y="3630403"/>
                <a:ext cx="13752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C1AA19AD-995D-4ECF-9EE3-90FE4E7C253E}"/>
                  </a:ext>
                </a:extLst>
              </p14:cNvPr>
              <p14:cNvContentPartPr/>
              <p14:nvPr/>
            </p14:nvContentPartPr>
            <p14:xfrm>
              <a:off x="4393209" y="3536443"/>
              <a:ext cx="109800" cy="46800"/>
            </p14:xfrm>
          </p:contentPart>
        </mc:Choice>
        <mc:Fallback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C1AA19AD-995D-4ECF-9EE3-90FE4E7C253E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384569" y="3527803"/>
                <a:ext cx="12744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53E1D123-BD69-4458-B520-FBA1B7E8E1A2}"/>
                  </a:ext>
                </a:extLst>
              </p14:cNvPr>
              <p14:cNvContentPartPr/>
              <p14:nvPr/>
            </p14:nvContentPartPr>
            <p14:xfrm>
              <a:off x="4591929" y="3443563"/>
              <a:ext cx="104400" cy="49320"/>
            </p14:xfrm>
          </p:contentPart>
        </mc:Choice>
        <mc:Fallback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53E1D123-BD69-4458-B520-FBA1B7E8E1A2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582929" y="3434923"/>
                <a:ext cx="12204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F8ECF4A4-A84C-45F3-9A29-97C5EADDD04F}"/>
                  </a:ext>
                </a:extLst>
              </p14:cNvPr>
              <p14:cNvContentPartPr/>
              <p14:nvPr/>
            </p14:nvContentPartPr>
            <p14:xfrm>
              <a:off x="3796329" y="3744523"/>
              <a:ext cx="284400" cy="164160"/>
            </p14:xfrm>
          </p:contentPart>
        </mc:Choice>
        <mc:Fallback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F8ECF4A4-A84C-45F3-9A29-97C5EADDD04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87329" y="3735523"/>
                <a:ext cx="30204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CD1258BE-57D9-4B15-805C-C550F61D341D}"/>
                  </a:ext>
                </a:extLst>
              </p14:cNvPr>
              <p14:cNvContentPartPr/>
              <p14:nvPr/>
            </p14:nvContentPartPr>
            <p14:xfrm>
              <a:off x="3563769" y="1980163"/>
              <a:ext cx="78120" cy="81720"/>
            </p14:xfrm>
          </p:contentPart>
        </mc:Choice>
        <mc:Fallback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CD1258BE-57D9-4B15-805C-C550F61D341D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555129" y="1971163"/>
                <a:ext cx="9576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2A485584-C11A-4189-8AB1-991F09B60236}"/>
                  </a:ext>
                </a:extLst>
              </p14:cNvPr>
              <p14:cNvContentPartPr/>
              <p14:nvPr/>
            </p14:nvContentPartPr>
            <p14:xfrm>
              <a:off x="3732969" y="2158363"/>
              <a:ext cx="81360" cy="81720"/>
            </p14:xfrm>
          </p:contentPart>
        </mc:Choice>
        <mc:Fallback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2A485584-C11A-4189-8AB1-991F09B60236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724329" y="2149723"/>
                <a:ext cx="9900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F341354B-D95E-49F4-8A99-44ED1E800198}"/>
                  </a:ext>
                </a:extLst>
              </p14:cNvPr>
              <p14:cNvContentPartPr/>
              <p14:nvPr/>
            </p14:nvContentPartPr>
            <p14:xfrm>
              <a:off x="3885969" y="2319283"/>
              <a:ext cx="65520" cy="80640"/>
            </p14:xfrm>
          </p:contentPart>
        </mc:Choice>
        <mc:Fallback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F341354B-D95E-49F4-8A99-44ED1E800198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877329" y="2310643"/>
                <a:ext cx="8316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A3312530-B1E5-4D3E-995B-2FDD3FD76661}"/>
                  </a:ext>
                </a:extLst>
              </p14:cNvPr>
              <p14:cNvContentPartPr/>
              <p14:nvPr/>
            </p14:nvContentPartPr>
            <p14:xfrm>
              <a:off x="4020609" y="2464723"/>
              <a:ext cx="94320" cy="91080"/>
            </p14:xfrm>
          </p:contentPart>
        </mc:Choice>
        <mc:Fallback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A3312530-B1E5-4D3E-995B-2FDD3FD76661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011969" y="2455723"/>
                <a:ext cx="11196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47EC6940-F465-4178-BFF3-83FC0252BBF3}"/>
                  </a:ext>
                </a:extLst>
              </p14:cNvPr>
              <p14:cNvContentPartPr/>
              <p14:nvPr/>
            </p14:nvContentPartPr>
            <p14:xfrm>
              <a:off x="4218609" y="2668483"/>
              <a:ext cx="87480" cy="73080"/>
            </p14:xfrm>
          </p:contentPart>
        </mc:Choice>
        <mc:Fallback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47EC6940-F465-4178-BFF3-83FC0252BBF3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209969" y="2659843"/>
                <a:ext cx="10512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EB37C23D-3730-44EA-9332-B187C8D412FE}"/>
                  </a:ext>
                </a:extLst>
              </p14:cNvPr>
              <p14:cNvContentPartPr/>
              <p14:nvPr/>
            </p14:nvContentPartPr>
            <p14:xfrm>
              <a:off x="4388889" y="2831563"/>
              <a:ext cx="115560" cy="72720"/>
            </p14:xfrm>
          </p:contentPart>
        </mc:Choice>
        <mc:Fallback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EB37C23D-3730-44EA-9332-B187C8D412FE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379889" y="2822563"/>
                <a:ext cx="13320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405D8108-CDBA-4539-AF5A-4AD5D18EC012}"/>
                  </a:ext>
                </a:extLst>
              </p14:cNvPr>
              <p14:cNvContentPartPr/>
              <p14:nvPr/>
            </p14:nvContentPartPr>
            <p14:xfrm>
              <a:off x="4590129" y="2977723"/>
              <a:ext cx="82800" cy="78840"/>
            </p14:xfrm>
          </p:contentPart>
        </mc:Choice>
        <mc:Fallback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405D8108-CDBA-4539-AF5A-4AD5D18EC012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581489" y="2968723"/>
                <a:ext cx="10044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7E57CF2F-F72D-4A9B-B94F-C8A93D4D22EA}"/>
                  </a:ext>
                </a:extLst>
              </p14:cNvPr>
              <p14:cNvContentPartPr/>
              <p14:nvPr/>
            </p14:nvContentPartPr>
            <p14:xfrm>
              <a:off x="4761849" y="3118843"/>
              <a:ext cx="425520" cy="329481"/>
            </p14:xfrm>
          </p:contentPart>
        </mc:Choice>
        <mc:Fallback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7E57CF2F-F72D-4A9B-B94F-C8A93D4D22EA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4752849" y="3110201"/>
                <a:ext cx="443160" cy="3471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F3860626-A201-422A-9145-6586473761CA}"/>
                  </a:ext>
                </a:extLst>
              </p14:cNvPr>
              <p14:cNvContentPartPr/>
              <p14:nvPr/>
            </p14:nvContentPartPr>
            <p14:xfrm>
              <a:off x="757248" y="1295316"/>
              <a:ext cx="2720121" cy="4742640"/>
            </p14:xfrm>
          </p:contentPart>
        </mc:Choice>
        <mc:Fallback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F3860626-A201-422A-9145-6586473761CA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748248" y="1286676"/>
                <a:ext cx="2737761" cy="47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154914EB-37AD-4FB7-8FDC-5B0288DE5C9F}"/>
                  </a:ext>
                </a:extLst>
              </p14:cNvPr>
              <p14:cNvContentPartPr/>
              <p14:nvPr/>
            </p14:nvContentPartPr>
            <p14:xfrm>
              <a:off x="3727719" y="4607905"/>
              <a:ext cx="602640" cy="152280"/>
            </p14:xfrm>
          </p:contentPart>
        </mc:Choice>
        <mc:Fallback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154914EB-37AD-4FB7-8FDC-5B0288DE5C9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718724" y="4599245"/>
                <a:ext cx="620269" cy="1699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2C6F8055-39B4-4620-B112-07F54BF47531}"/>
                  </a:ext>
                </a:extLst>
              </p14:cNvPr>
              <p14:cNvContentPartPr/>
              <p14:nvPr/>
            </p14:nvContentPartPr>
            <p14:xfrm>
              <a:off x="4651119" y="4305145"/>
              <a:ext cx="149040" cy="123120"/>
            </p14:xfrm>
          </p:contentPart>
        </mc:Choice>
        <mc:Fallback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2C6F8055-39B4-4620-B112-07F54BF47531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642479" y="4296145"/>
                <a:ext cx="16668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9A195FDA-EC71-49C6-8C8D-F35231D9658D}"/>
                  </a:ext>
                </a:extLst>
              </p14:cNvPr>
              <p14:cNvContentPartPr/>
              <p14:nvPr/>
            </p14:nvContentPartPr>
            <p14:xfrm>
              <a:off x="4141719" y="4314865"/>
              <a:ext cx="410760" cy="194760"/>
            </p14:xfrm>
          </p:contentPart>
        </mc:Choice>
        <mc:Fallback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9A195FDA-EC71-49C6-8C8D-F35231D9658D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132719" y="4306225"/>
                <a:ext cx="42840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9D73EE15-4DA3-4D6A-9FEA-39B6A63D38E5}"/>
                  </a:ext>
                </a:extLst>
              </p14:cNvPr>
              <p14:cNvContentPartPr/>
              <p14:nvPr/>
            </p14:nvContentPartPr>
            <p14:xfrm>
              <a:off x="3597759" y="4363465"/>
              <a:ext cx="393480" cy="144000"/>
            </p14:xfrm>
          </p:contentPart>
        </mc:Choice>
        <mc:Fallback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9D73EE15-4DA3-4D6A-9FEA-39B6A63D38E5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588759" y="4354465"/>
                <a:ext cx="41112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B5CE33D0-68EB-40E2-9364-E4063317649C}"/>
                  </a:ext>
                </a:extLst>
              </p14:cNvPr>
              <p14:cNvContentPartPr/>
              <p14:nvPr/>
            </p14:nvContentPartPr>
            <p14:xfrm>
              <a:off x="4466439" y="4626265"/>
              <a:ext cx="253800" cy="84960"/>
            </p14:xfrm>
          </p:contentPart>
        </mc:Choice>
        <mc:Fallback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B5CE33D0-68EB-40E2-9364-E4063317649C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4457439" y="4617265"/>
                <a:ext cx="27144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916B35DA-EE1B-44B1-88DB-8C7B0F9FFF17}"/>
                  </a:ext>
                </a:extLst>
              </p14:cNvPr>
              <p14:cNvContentPartPr/>
              <p14:nvPr/>
            </p14:nvContentPartPr>
            <p14:xfrm>
              <a:off x="4894839" y="4602865"/>
              <a:ext cx="61560" cy="90720"/>
            </p14:xfrm>
          </p:contentPart>
        </mc:Choice>
        <mc:Fallback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916B35DA-EE1B-44B1-88DB-8C7B0F9FFF17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885839" y="4593865"/>
                <a:ext cx="7920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384" name="Ink 383">
                <a:extLst>
                  <a:ext uri="{FF2B5EF4-FFF2-40B4-BE49-F238E27FC236}">
                    <a16:creationId xmlns:a16="http://schemas.microsoft.com/office/drawing/2014/main" id="{0A0FA6A8-E9EF-46DD-83E1-BC538EF0AB8C}"/>
                  </a:ext>
                </a:extLst>
              </p14:cNvPr>
              <p14:cNvContentPartPr/>
              <p14:nvPr/>
            </p14:nvContentPartPr>
            <p14:xfrm>
              <a:off x="5160879" y="4844065"/>
              <a:ext cx="297360" cy="131400"/>
            </p14:xfrm>
          </p:contentPart>
        </mc:Choice>
        <mc:Fallback>
          <p:pic>
            <p:nvPicPr>
              <p:cNvPr id="384" name="Ink 383">
                <a:extLst>
                  <a:ext uri="{FF2B5EF4-FFF2-40B4-BE49-F238E27FC236}">
                    <a16:creationId xmlns:a16="http://schemas.microsoft.com/office/drawing/2014/main" id="{0A0FA6A8-E9EF-46DD-83E1-BC538EF0AB8C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5152239" y="4835090"/>
                <a:ext cx="315000" cy="1489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385" name="Ink 384">
                <a:extLst>
                  <a:ext uri="{FF2B5EF4-FFF2-40B4-BE49-F238E27FC236}">
                    <a16:creationId xmlns:a16="http://schemas.microsoft.com/office/drawing/2014/main" id="{03C7F96A-1058-40E4-8230-E2C2678C983A}"/>
                  </a:ext>
                </a:extLst>
              </p14:cNvPr>
              <p14:cNvContentPartPr/>
              <p14:nvPr/>
            </p14:nvContentPartPr>
            <p14:xfrm>
              <a:off x="4652199" y="4838305"/>
              <a:ext cx="465840" cy="154080"/>
            </p14:xfrm>
          </p:contentPart>
        </mc:Choice>
        <mc:Fallback>
          <p:pic>
            <p:nvPicPr>
              <p:cNvPr id="385" name="Ink 384">
                <a:extLst>
                  <a:ext uri="{FF2B5EF4-FFF2-40B4-BE49-F238E27FC236}">
                    <a16:creationId xmlns:a16="http://schemas.microsoft.com/office/drawing/2014/main" id="{03C7F96A-1058-40E4-8230-E2C2678C983A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643206" y="4829645"/>
                <a:ext cx="483466" cy="1717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386" name="Ink 385">
                <a:extLst>
                  <a:ext uri="{FF2B5EF4-FFF2-40B4-BE49-F238E27FC236}">
                    <a16:creationId xmlns:a16="http://schemas.microsoft.com/office/drawing/2014/main" id="{0F19F549-5011-4A45-9B0A-DCD084F41283}"/>
                  </a:ext>
                </a:extLst>
              </p14:cNvPr>
              <p14:cNvContentPartPr/>
              <p14:nvPr/>
            </p14:nvContentPartPr>
            <p14:xfrm>
              <a:off x="4042359" y="4878985"/>
              <a:ext cx="462240" cy="125640"/>
            </p14:xfrm>
          </p:contentPart>
        </mc:Choice>
        <mc:Fallback>
          <p:pic>
            <p:nvPicPr>
              <p:cNvPr id="386" name="Ink 385">
                <a:extLst>
                  <a:ext uri="{FF2B5EF4-FFF2-40B4-BE49-F238E27FC236}">
                    <a16:creationId xmlns:a16="http://schemas.microsoft.com/office/drawing/2014/main" id="{0F19F549-5011-4A45-9B0A-DCD084F41283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4033359" y="4870345"/>
                <a:ext cx="47988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387" name="Ink 386">
                <a:extLst>
                  <a:ext uri="{FF2B5EF4-FFF2-40B4-BE49-F238E27FC236}">
                    <a16:creationId xmlns:a16="http://schemas.microsoft.com/office/drawing/2014/main" id="{53BB1C52-D1FC-4EA1-9F2B-ACF2A41DD8E7}"/>
                  </a:ext>
                </a:extLst>
              </p14:cNvPr>
              <p14:cNvContentPartPr/>
              <p14:nvPr/>
            </p14:nvContentPartPr>
            <p14:xfrm>
              <a:off x="3714399" y="4884025"/>
              <a:ext cx="174240" cy="124560"/>
            </p14:xfrm>
          </p:contentPart>
        </mc:Choice>
        <mc:Fallback>
          <p:pic>
            <p:nvPicPr>
              <p:cNvPr id="387" name="Ink 386">
                <a:extLst>
                  <a:ext uri="{FF2B5EF4-FFF2-40B4-BE49-F238E27FC236}">
                    <a16:creationId xmlns:a16="http://schemas.microsoft.com/office/drawing/2014/main" id="{53BB1C52-D1FC-4EA1-9F2B-ACF2A41DD8E7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3705759" y="4875385"/>
                <a:ext cx="19188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388" name="Ink 387">
                <a:extLst>
                  <a:ext uri="{FF2B5EF4-FFF2-40B4-BE49-F238E27FC236}">
                    <a16:creationId xmlns:a16="http://schemas.microsoft.com/office/drawing/2014/main" id="{250E48C9-AB48-47C5-8362-08B6328C95DA}"/>
                  </a:ext>
                </a:extLst>
              </p14:cNvPr>
              <p14:cNvContentPartPr/>
              <p14:nvPr/>
            </p14:nvContentPartPr>
            <p14:xfrm>
              <a:off x="5568039" y="4558225"/>
              <a:ext cx="178200" cy="228240"/>
            </p14:xfrm>
          </p:contentPart>
        </mc:Choice>
        <mc:Fallback>
          <p:pic>
            <p:nvPicPr>
              <p:cNvPr id="388" name="Ink 387">
                <a:extLst>
                  <a:ext uri="{FF2B5EF4-FFF2-40B4-BE49-F238E27FC236}">
                    <a16:creationId xmlns:a16="http://schemas.microsoft.com/office/drawing/2014/main" id="{250E48C9-AB48-47C5-8362-08B6328C95DA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5559399" y="4549585"/>
                <a:ext cx="19584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389" name="Ink 388">
                <a:extLst>
                  <a:ext uri="{FF2B5EF4-FFF2-40B4-BE49-F238E27FC236}">
                    <a16:creationId xmlns:a16="http://schemas.microsoft.com/office/drawing/2014/main" id="{FC83A9FC-F109-4706-9DEF-68E7D4DE9572}"/>
                  </a:ext>
                </a:extLst>
              </p14:cNvPr>
              <p14:cNvContentPartPr/>
              <p14:nvPr/>
            </p14:nvContentPartPr>
            <p14:xfrm>
              <a:off x="5228919" y="4550305"/>
              <a:ext cx="296280" cy="144000"/>
            </p14:xfrm>
          </p:contentPart>
        </mc:Choice>
        <mc:Fallback>
          <p:pic>
            <p:nvPicPr>
              <p:cNvPr id="389" name="Ink 388">
                <a:extLst>
                  <a:ext uri="{FF2B5EF4-FFF2-40B4-BE49-F238E27FC236}">
                    <a16:creationId xmlns:a16="http://schemas.microsoft.com/office/drawing/2014/main" id="{FC83A9FC-F109-4706-9DEF-68E7D4DE9572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5219919" y="4541305"/>
                <a:ext cx="31392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390" name="Ink 389">
                <a:extLst>
                  <a:ext uri="{FF2B5EF4-FFF2-40B4-BE49-F238E27FC236}">
                    <a16:creationId xmlns:a16="http://schemas.microsoft.com/office/drawing/2014/main" id="{D50C0B0B-6C8F-4000-9736-55221C6C429B}"/>
                  </a:ext>
                </a:extLst>
              </p14:cNvPr>
              <p14:cNvContentPartPr/>
              <p14:nvPr/>
            </p14:nvContentPartPr>
            <p14:xfrm>
              <a:off x="4994559" y="4603225"/>
              <a:ext cx="190800" cy="92160"/>
            </p14:xfrm>
          </p:contentPart>
        </mc:Choice>
        <mc:Fallback>
          <p:pic>
            <p:nvPicPr>
              <p:cNvPr id="390" name="Ink 389">
                <a:extLst>
                  <a:ext uri="{FF2B5EF4-FFF2-40B4-BE49-F238E27FC236}">
                    <a16:creationId xmlns:a16="http://schemas.microsoft.com/office/drawing/2014/main" id="{D50C0B0B-6C8F-4000-9736-55221C6C429B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4985559" y="4594225"/>
                <a:ext cx="20844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394" name="Ink 393">
                <a:extLst>
                  <a:ext uri="{FF2B5EF4-FFF2-40B4-BE49-F238E27FC236}">
                    <a16:creationId xmlns:a16="http://schemas.microsoft.com/office/drawing/2014/main" id="{F07ED7B6-6C0C-4D7E-A554-0032E1B62B29}"/>
                  </a:ext>
                </a:extLst>
              </p14:cNvPr>
              <p14:cNvContentPartPr/>
              <p14:nvPr/>
            </p14:nvContentPartPr>
            <p14:xfrm>
              <a:off x="5610159" y="4835065"/>
              <a:ext cx="161640" cy="109800"/>
            </p14:xfrm>
          </p:contentPart>
        </mc:Choice>
        <mc:Fallback>
          <p:pic>
            <p:nvPicPr>
              <p:cNvPr id="394" name="Ink 393">
                <a:extLst>
                  <a:ext uri="{FF2B5EF4-FFF2-40B4-BE49-F238E27FC236}">
                    <a16:creationId xmlns:a16="http://schemas.microsoft.com/office/drawing/2014/main" id="{F07ED7B6-6C0C-4D7E-A554-0032E1B62B29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5601500" y="4826453"/>
                <a:ext cx="179319" cy="1273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426" name="Ink 425">
                <a:extLst>
                  <a:ext uri="{FF2B5EF4-FFF2-40B4-BE49-F238E27FC236}">
                    <a16:creationId xmlns:a16="http://schemas.microsoft.com/office/drawing/2014/main" id="{6C293AF1-F805-4C79-A5A0-924CFDD3D379}"/>
                  </a:ext>
                </a:extLst>
              </p14:cNvPr>
              <p14:cNvContentPartPr/>
              <p14:nvPr/>
            </p14:nvContentPartPr>
            <p14:xfrm>
              <a:off x="3710079" y="5389465"/>
              <a:ext cx="297000" cy="108720"/>
            </p14:xfrm>
          </p:contentPart>
        </mc:Choice>
        <mc:Fallback>
          <p:pic>
            <p:nvPicPr>
              <p:cNvPr id="426" name="Ink 425">
                <a:extLst>
                  <a:ext uri="{FF2B5EF4-FFF2-40B4-BE49-F238E27FC236}">
                    <a16:creationId xmlns:a16="http://schemas.microsoft.com/office/drawing/2014/main" id="{6C293AF1-F805-4C79-A5A0-924CFDD3D379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3701079" y="5380435"/>
                <a:ext cx="314640" cy="1264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427" name="Ink 426">
                <a:extLst>
                  <a:ext uri="{FF2B5EF4-FFF2-40B4-BE49-F238E27FC236}">
                    <a16:creationId xmlns:a16="http://schemas.microsoft.com/office/drawing/2014/main" id="{5D27CCA1-8E06-44B0-8D8D-1527D1F558C8}"/>
                  </a:ext>
                </a:extLst>
              </p14:cNvPr>
              <p14:cNvContentPartPr/>
              <p14:nvPr/>
            </p14:nvContentPartPr>
            <p14:xfrm>
              <a:off x="5678559" y="5098585"/>
              <a:ext cx="149760" cy="82080"/>
            </p14:xfrm>
          </p:contentPart>
        </mc:Choice>
        <mc:Fallback>
          <p:pic>
            <p:nvPicPr>
              <p:cNvPr id="427" name="Ink 426">
                <a:extLst>
                  <a:ext uri="{FF2B5EF4-FFF2-40B4-BE49-F238E27FC236}">
                    <a16:creationId xmlns:a16="http://schemas.microsoft.com/office/drawing/2014/main" id="{5D27CCA1-8E06-44B0-8D8D-1527D1F558C8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5669919" y="5089945"/>
                <a:ext cx="16740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428" name="Ink 427">
                <a:extLst>
                  <a:ext uri="{FF2B5EF4-FFF2-40B4-BE49-F238E27FC236}">
                    <a16:creationId xmlns:a16="http://schemas.microsoft.com/office/drawing/2014/main" id="{585E7E69-38CF-436E-8512-080857F8D73F}"/>
                  </a:ext>
                </a:extLst>
              </p14:cNvPr>
              <p14:cNvContentPartPr/>
              <p14:nvPr/>
            </p14:nvContentPartPr>
            <p14:xfrm>
              <a:off x="5521599" y="5058265"/>
              <a:ext cx="115200" cy="118440"/>
            </p14:xfrm>
          </p:contentPart>
        </mc:Choice>
        <mc:Fallback>
          <p:pic>
            <p:nvPicPr>
              <p:cNvPr id="428" name="Ink 427">
                <a:extLst>
                  <a:ext uri="{FF2B5EF4-FFF2-40B4-BE49-F238E27FC236}">
                    <a16:creationId xmlns:a16="http://schemas.microsoft.com/office/drawing/2014/main" id="{585E7E69-38CF-436E-8512-080857F8D73F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5512599" y="5049265"/>
                <a:ext cx="13284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429" name="Ink 428">
                <a:extLst>
                  <a:ext uri="{FF2B5EF4-FFF2-40B4-BE49-F238E27FC236}">
                    <a16:creationId xmlns:a16="http://schemas.microsoft.com/office/drawing/2014/main" id="{5B2A16D8-6DBE-40C5-A8CC-CA1049456794}"/>
                  </a:ext>
                </a:extLst>
              </p14:cNvPr>
              <p14:cNvContentPartPr/>
              <p14:nvPr/>
            </p14:nvContentPartPr>
            <p14:xfrm>
              <a:off x="5141079" y="5069065"/>
              <a:ext cx="245520" cy="144000"/>
            </p14:xfrm>
          </p:contentPart>
        </mc:Choice>
        <mc:Fallback>
          <p:pic>
            <p:nvPicPr>
              <p:cNvPr id="429" name="Ink 428">
                <a:extLst>
                  <a:ext uri="{FF2B5EF4-FFF2-40B4-BE49-F238E27FC236}">
                    <a16:creationId xmlns:a16="http://schemas.microsoft.com/office/drawing/2014/main" id="{5B2A16D8-6DBE-40C5-A8CC-CA1049456794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5132439" y="5060425"/>
                <a:ext cx="26316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430" name="Ink 429">
                <a:extLst>
                  <a:ext uri="{FF2B5EF4-FFF2-40B4-BE49-F238E27FC236}">
                    <a16:creationId xmlns:a16="http://schemas.microsoft.com/office/drawing/2014/main" id="{404A7FE3-6623-4713-AD66-65ACB461FF3C}"/>
                  </a:ext>
                </a:extLst>
              </p14:cNvPr>
              <p14:cNvContentPartPr/>
              <p14:nvPr/>
            </p14:nvContentPartPr>
            <p14:xfrm>
              <a:off x="4594239" y="5094985"/>
              <a:ext cx="416160" cy="122040"/>
            </p14:xfrm>
          </p:contentPart>
        </mc:Choice>
        <mc:Fallback>
          <p:pic>
            <p:nvPicPr>
              <p:cNvPr id="430" name="Ink 429">
                <a:extLst>
                  <a:ext uri="{FF2B5EF4-FFF2-40B4-BE49-F238E27FC236}">
                    <a16:creationId xmlns:a16="http://schemas.microsoft.com/office/drawing/2014/main" id="{404A7FE3-6623-4713-AD66-65ACB461FF3C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4585239" y="5086345"/>
                <a:ext cx="43380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431" name="Ink 430">
                <a:extLst>
                  <a:ext uri="{FF2B5EF4-FFF2-40B4-BE49-F238E27FC236}">
                    <a16:creationId xmlns:a16="http://schemas.microsoft.com/office/drawing/2014/main" id="{4BD29A07-E25F-46F8-A7C2-3CA9F713CFAB}"/>
                  </a:ext>
                </a:extLst>
              </p14:cNvPr>
              <p14:cNvContentPartPr/>
              <p14:nvPr/>
            </p14:nvContentPartPr>
            <p14:xfrm>
              <a:off x="3693519" y="5130625"/>
              <a:ext cx="770040" cy="132840"/>
            </p14:xfrm>
          </p:contentPart>
        </mc:Choice>
        <mc:Fallback>
          <p:pic>
            <p:nvPicPr>
              <p:cNvPr id="431" name="Ink 430">
                <a:extLst>
                  <a:ext uri="{FF2B5EF4-FFF2-40B4-BE49-F238E27FC236}">
                    <a16:creationId xmlns:a16="http://schemas.microsoft.com/office/drawing/2014/main" id="{4BD29A07-E25F-46F8-A7C2-3CA9F713CFAB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3684515" y="5121649"/>
                <a:ext cx="787688" cy="1504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448" name="Ink 447">
                <a:extLst>
                  <a:ext uri="{FF2B5EF4-FFF2-40B4-BE49-F238E27FC236}">
                    <a16:creationId xmlns:a16="http://schemas.microsoft.com/office/drawing/2014/main" id="{F226F272-EB96-4BBB-983D-7C82D1EFE1D5}"/>
                  </a:ext>
                </a:extLst>
              </p14:cNvPr>
              <p14:cNvContentPartPr/>
              <p14:nvPr/>
            </p14:nvContentPartPr>
            <p14:xfrm>
              <a:off x="5156919" y="5408905"/>
              <a:ext cx="1440" cy="1800"/>
            </p14:xfrm>
          </p:contentPart>
        </mc:Choice>
        <mc:Fallback>
          <p:pic>
            <p:nvPicPr>
              <p:cNvPr id="448" name="Ink 447">
                <a:extLst>
                  <a:ext uri="{FF2B5EF4-FFF2-40B4-BE49-F238E27FC236}">
                    <a16:creationId xmlns:a16="http://schemas.microsoft.com/office/drawing/2014/main" id="{F226F272-EB96-4BBB-983D-7C82D1EFE1D5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5148279" y="5399905"/>
                <a:ext cx="1908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449" name="Ink 448">
                <a:extLst>
                  <a:ext uri="{FF2B5EF4-FFF2-40B4-BE49-F238E27FC236}">
                    <a16:creationId xmlns:a16="http://schemas.microsoft.com/office/drawing/2014/main" id="{124A8B69-1D2B-4958-9E04-8A788FC41ABE}"/>
                  </a:ext>
                </a:extLst>
              </p14:cNvPr>
              <p14:cNvContentPartPr/>
              <p14:nvPr/>
            </p14:nvContentPartPr>
            <p14:xfrm>
              <a:off x="4131639" y="5339425"/>
              <a:ext cx="965520" cy="177840"/>
            </p14:xfrm>
          </p:contentPart>
        </mc:Choice>
        <mc:Fallback>
          <p:pic>
            <p:nvPicPr>
              <p:cNvPr id="449" name="Ink 448">
                <a:extLst>
                  <a:ext uri="{FF2B5EF4-FFF2-40B4-BE49-F238E27FC236}">
                    <a16:creationId xmlns:a16="http://schemas.microsoft.com/office/drawing/2014/main" id="{124A8B69-1D2B-4958-9E04-8A788FC41ABE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4122999" y="5330785"/>
                <a:ext cx="983160" cy="19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7576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1828800"/>
          </a:xfrm>
        </p:spPr>
        <p:txBody>
          <a:bodyPr/>
          <a:lstStyle/>
          <a:p>
            <a:r>
              <a:rPr lang="en-US" sz="20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inet_pton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char*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void*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dirty="0"/>
          </a:p>
          <a:p>
            <a:pPr lvl="1"/>
            <a:r>
              <a:rPr lang="en-US" dirty="0"/>
              <a:t>Converts human-readable string representation (“</a:t>
            </a:r>
            <a:r>
              <a:rPr lang="en-US" b="1" dirty="0"/>
              <a:t>p</a:t>
            </a:r>
            <a:r>
              <a:rPr lang="en-US" dirty="0"/>
              <a:t>resentation”) to </a:t>
            </a:r>
            <a:r>
              <a:rPr lang="en-US" b="1" dirty="0"/>
              <a:t>n</a:t>
            </a:r>
            <a:r>
              <a:rPr lang="en-US" dirty="0"/>
              <a:t>etwork byte ordered address</a:t>
            </a:r>
          </a:p>
          <a:p>
            <a:pPr lvl="1"/>
            <a:r>
              <a:rPr lang="en-US" dirty="0"/>
              <a:t>Returns 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/>
              <a:t> (success), 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/>
              <a:t> (bad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/>
              <a:t>), or 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dirty="0"/>
              <a:t> (error)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3A4AC-4F82-42FF-8847-D85889937785}" type="slidenum">
              <a:rPr lang="en-US" smtClean="0"/>
              <a:t>14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457200" y="3108960"/>
            <a:ext cx="8229600" cy="3383280"/>
          </a:xfrm>
          <a:prstGeom prst="roundRect">
            <a:avLst>
              <a:gd name="adj" fmla="val 215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arpa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inet.h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sockaddr_in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IPv4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sockaddr_in6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sa6;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IPv6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IPv4 string to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sockaddr_in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(192.0.2.1 = C0:00:02:01).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inet_pton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AF_INET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"192.0.2.1"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&amp;(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sa.sin_addr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IPv6 string to sockaddr_in6.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inet_pton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AF_INET6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"2001:db8:63b3:1::3490"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&amp;(sa6.sin6_addr));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60720" y="3108960"/>
            <a:ext cx="2926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genaddr.cc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777240" y="1408176"/>
            <a:ext cx="7863840" cy="365760"/>
          </a:xfrm>
          <a:prstGeom prst="roundRect">
            <a:avLst>
              <a:gd name="adj" fmla="val 21848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inet_pton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char*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void*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4848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1828800"/>
          </a:xfrm>
        </p:spPr>
        <p:txBody>
          <a:bodyPr/>
          <a:lstStyle/>
          <a:p>
            <a:r>
              <a:rPr lang="en-US" sz="20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inet_pton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char*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void*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dirty="0"/>
          </a:p>
          <a:p>
            <a:pPr lvl="1"/>
            <a:endParaRPr lang="en-US" dirty="0"/>
          </a:p>
          <a:p>
            <a:pPr lvl="1"/>
            <a:r>
              <a:rPr lang="en-US" dirty="0"/>
              <a:t>Converts network </a:t>
            </a:r>
            <a:r>
              <a:rPr lang="en-US" dirty="0" err="1"/>
              <a:t>addr</a:t>
            </a:r>
            <a:r>
              <a:rPr lang="en-US" dirty="0"/>
              <a:t>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/>
              <a:t> into buffer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dirty="0"/>
              <a:t> of size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Returns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dirty="0"/>
              <a:t> on success;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/>
              <a:t> on error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3A4AC-4F82-42FF-8847-D85889937785}" type="slidenum">
              <a:rPr lang="en-US" smtClean="0"/>
              <a:t>15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365760" y="3017520"/>
            <a:ext cx="8412480" cy="3657600"/>
          </a:xfrm>
          <a:prstGeom prst="roundRect">
            <a:avLst>
              <a:gd name="adj" fmla="val 215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arpa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inet.h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sockaddr_in6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sa6;     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IPv6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INET6_ADDRSTRLEN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IPv6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IPv6 string to sockaddr_in6.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inet_pton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AF_INET6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"2001:0db8:63b3:1::3490"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&amp;(sa6.sin6_addr));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sockaddr_in6 to IPv6 string.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inet_ntop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AF_INET6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&amp;(sa6.sin6_addr),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INET6_ADDRSTRLEN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36920" y="3017520"/>
            <a:ext cx="2926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genstring.cc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777240" y="1408176"/>
            <a:ext cx="7863840" cy="731520"/>
          </a:xfrm>
          <a:prstGeom prst="roundRect">
            <a:avLst>
              <a:gd name="adj" fmla="val 12000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char* </a:t>
            </a:r>
            <a:r>
              <a:rPr lang="en-US" sz="20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inet_ntop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void*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socklen_t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size);</a:t>
            </a:r>
          </a:p>
        </p:txBody>
      </p:sp>
    </p:spTree>
    <p:extLst>
      <p:ext uri="{BB962C8B-B14F-4D97-AF65-F5344CB8AC3E}">
        <p14:creationId xmlns:p14="http://schemas.microsoft.com/office/powerpoint/2010/main" val="320540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Name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tend to use DNS names, not IP addresses</a:t>
            </a:r>
          </a:p>
          <a:p>
            <a:pPr lvl="1"/>
            <a:r>
              <a:rPr lang="en-US" dirty="0"/>
              <a:t>The Sockets API lets you convert between the two</a:t>
            </a:r>
          </a:p>
          <a:p>
            <a:pPr lvl="1"/>
            <a:r>
              <a:rPr lang="en-US" dirty="0"/>
              <a:t>It’s a complicated process, though:</a:t>
            </a:r>
          </a:p>
          <a:p>
            <a:pPr lvl="2"/>
            <a:r>
              <a:rPr lang="en-US" dirty="0"/>
              <a:t>A given DNS name can have many IP addresses</a:t>
            </a:r>
          </a:p>
          <a:p>
            <a:pPr lvl="2"/>
            <a:r>
              <a:rPr lang="en-US" dirty="0"/>
              <a:t>Many different IP addresses can map to the same DNS name</a:t>
            </a:r>
          </a:p>
          <a:p>
            <a:pPr lvl="3"/>
            <a:r>
              <a:rPr lang="en-US" dirty="0"/>
              <a:t>An IP address will reverse map into at most one DNS name</a:t>
            </a:r>
          </a:p>
          <a:p>
            <a:pPr lvl="2"/>
            <a:r>
              <a:rPr lang="en-US" dirty="0"/>
              <a:t>A DNS lookup may require interacting with many DNS servers</a:t>
            </a:r>
          </a:p>
          <a:p>
            <a:pPr lvl="3"/>
            <a:endParaRPr lang="en-US" dirty="0"/>
          </a:p>
          <a:p>
            <a:r>
              <a:rPr lang="en-US" dirty="0"/>
              <a:t>You can use the Linux program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dig</a:t>
            </a:r>
            <a:r>
              <a:rPr lang="en-US" dirty="0"/>
              <a:t>” to explore DNS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dig @server name type (+short)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r>
              <a:rPr lang="en-US" dirty="0"/>
              <a:t>:  specific name server to query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: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(IPv4),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AAAA</a:t>
            </a:r>
            <a:r>
              <a:rPr lang="en-US" dirty="0"/>
              <a:t> (IPv6),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en-US" dirty="0"/>
              <a:t> (includes all types)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3A4AC-4F82-42FF-8847-D85889937785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4021136-84A7-4FF8-ACC7-5D1548C60E8A}"/>
                  </a:ext>
                </a:extLst>
              </p14:cNvPr>
              <p14:cNvContentPartPr/>
              <p14:nvPr/>
            </p14:nvContentPartPr>
            <p14:xfrm>
              <a:off x="5192640" y="4864320"/>
              <a:ext cx="700560" cy="31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4021136-84A7-4FF8-ACC7-5D1548C60E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83280" y="4854960"/>
                <a:ext cx="719280" cy="5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212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Hierarchy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3A4AC-4F82-42FF-8847-D85889937785}" type="slidenum">
              <a:rPr lang="en-US" smtClean="0">
                <a:ea typeface="CMU Bright" panose="02000603000000000000" pitchFamily="2" charset="0"/>
              </a:rPr>
              <a:t>17</a:t>
            </a:fld>
            <a:endParaRPr lang="en-US" dirty="0">
              <a:ea typeface="CMU Bright" panose="02000603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566160" y="1554480"/>
            <a:ext cx="731520" cy="457200"/>
          </a:xfrm>
          <a:prstGeom prst="rect">
            <a:avLst/>
          </a:prstGeom>
          <a:solidFill>
            <a:srgbClr val="4B2A85">
              <a:alpha val="40000"/>
            </a:srgbClr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188720" y="5669280"/>
            <a:ext cx="731520" cy="457200"/>
          </a:xfrm>
          <a:prstGeom prst="rect">
            <a:avLst/>
          </a:prstGeom>
          <a:solidFill>
            <a:srgbClr val="0066FF">
              <a:alpha val="70000"/>
            </a:srgbClr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mail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2103120" y="5669280"/>
            <a:ext cx="731520" cy="457200"/>
          </a:xfrm>
          <a:prstGeom prst="rect">
            <a:avLst/>
          </a:prstGeom>
          <a:solidFill>
            <a:srgbClr val="0066FF">
              <a:alpha val="70000"/>
            </a:srgbClr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news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74320" y="5669280"/>
            <a:ext cx="731520" cy="457200"/>
          </a:xfrm>
          <a:prstGeom prst="rect">
            <a:avLst/>
          </a:prstGeom>
          <a:solidFill>
            <a:srgbClr val="0066FF">
              <a:alpha val="70000"/>
            </a:srgbClr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docs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657600" y="5669280"/>
            <a:ext cx="731520" cy="457200"/>
          </a:xfrm>
          <a:prstGeom prst="rect">
            <a:avLst/>
          </a:prstGeom>
          <a:solidFill>
            <a:srgbClr val="0066FF">
              <a:alpha val="70000"/>
            </a:srgbClr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www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371600" y="2926080"/>
            <a:ext cx="5120640" cy="457200"/>
            <a:chOff x="1737360" y="2926080"/>
            <a:chExt cx="5120640" cy="457200"/>
          </a:xfrm>
        </p:grpSpPr>
        <p:sp>
          <p:nvSpPr>
            <p:cNvPr id="7" name="Rectangle 6"/>
            <p:cNvSpPr/>
            <p:nvPr/>
          </p:nvSpPr>
          <p:spPr bwMode="auto">
            <a:xfrm>
              <a:off x="2926080" y="2926080"/>
              <a:ext cx="731520" cy="457200"/>
            </a:xfrm>
            <a:prstGeom prst="rect">
              <a:avLst/>
            </a:prstGeom>
            <a:solidFill>
              <a:srgbClr val="4B2A85">
                <a:alpha val="40000"/>
              </a:srgbClr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err="1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cn</a:t>
              </a:r>
              <a:endParaRPr lang="en-US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737360" y="2926080"/>
              <a:ext cx="731520" cy="457200"/>
            </a:xfrm>
            <a:prstGeom prst="rect">
              <a:avLst/>
            </a:prstGeom>
            <a:solidFill>
              <a:srgbClr val="4B2A85">
                <a:alpha val="40000"/>
              </a:srgbClr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com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126480" y="2926080"/>
              <a:ext cx="731520" cy="457200"/>
            </a:xfrm>
            <a:prstGeom prst="rect">
              <a:avLst/>
            </a:prstGeom>
            <a:solidFill>
              <a:srgbClr val="4B2A85">
                <a:alpha val="40000"/>
              </a:srgbClr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org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4114800" y="2926080"/>
              <a:ext cx="731520" cy="457200"/>
            </a:xfrm>
            <a:prstGeom prst="rect">
              <a:avLst/>
            </a:prstGeom>
            <a:solidFill>
              <a:srgbClr val="4B2A85">
                <a:alpha val="40000"/>
              </a:srgbClr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err="1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edu</a:t>
              </a:r>
              <a:endParaRPr lang="en-US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120640" y="2926080"/>
              <a:ext cx="731520" cy="4572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600" b="1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• • •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57200" y="4297680"/>
            <a:ext cx="3749040" cy="457200"/>
            <a:chOff x="274320" y="4297680"/>
            <a:chExt cx="3749040" cy="457200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554480" y="4297680"/>
              <a:ext cx="822960" cy="457200"/>
            </a:xfrm>
            <a:prstGeom prst="rect">
              <a:avLst/>
            </a:prstGeom>
            <a:solidFill>
              <a:srgbClr val="0066FF">
                <a:alpha val="70000"/>
              </a:srgbClr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google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291840" y="4297680"/>
              <a:ext cx="731520" cy="457200"/>
            </a:xfrm>
            <a:prstGeom prst="rect">
              <a:avLst/>
            </a:prstGeom>
            <a:solidFill>
              <a:srgbClr val="4B2A85">
                <a:alpha val="40000"/>
              </a:srgbClr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err="1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netflix</a:t>
              </a:r>
              <a:endParaRPr lang="en-US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74320" y="4297680"/>
              <a:ext cx="1005840" cy="457200"/>
            </a:xfrm>
            <a:prstGeom prst="rect">
              <a:avLst/>
            </a:prstGeom>
            <a:solidFill>
              <a:srgbClr val="4B2A85">
                <a:alpha val="40000"/>
              </a:srgbClr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err="1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facebook</a:t>
              </a:r>
              <a:endParaRPr lang="en-US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68880" y="4297680"/>
              <a:ext cx="731520" cy="4572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600" b="1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• • •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937760" y="4297680"/>
            <a:ext cx="3749040" cy="457200"/>
            <a:chOff x="4846320" y="4297680"/>
            <a:chExt cx="3749040" cy="45720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5943600" y="4297680"/>
              <a:ext cx="1005840" cy="457200"/>
            </a:xfrm>
            <a:prstGeom prst="rect">
              <a:avLst/>
            </a:prstGeom>
            <a:solidFill>
              <a:srgbClr val="E2661A">
                <a:alpha val="70000"/>
              </a:srgbClr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err="1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wikipedia</a:t>
              </a:r>
              <a:endParaRPr lang="en-US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7863840" y="4297680"/>
              <a:ext cx="731520" cy="457200"/>
            </a:xfrm>
            <a:prstGeom prst="rect">
              <a:avLst/>
            </a:prstGeom>
            <a:solidFill>
              <a:srgbClr val="4B2A85">
                <a:alpha val="40000"/>
              </a:srgbClr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err="1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fsf</a:t>
              </a:r>
              <a:endParaRPr lang="en-US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846320" y="4297680"/>
              <a:ext cx="822960" cy="457200"/>
            </a:xfrm>
            <a:prstGeom prst="rect">
              <a:avLst/>
            </a:prstGeom>
            <a:solidFill>
              <a:srgbClr val="4B2A85">
                <a:alpha val="40000"/>
              </a:srgbClr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apache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040880" y="4297680"/>
              <a:ext cx="731520" cy="4572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600" b="1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• • •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040880" y="1465747"/>
            <a:ext cx="1737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Root </a:t>
            </a:r>
            <a:b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Name Servers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040880" y="2831514"/>
            <a:ext cx="1737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Top-level </a:t>
            </a:r>
            <a:b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Domain Servers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2011680" y="2103120"/>
            <a:ext cx="3840480" cy="731520"/>
            <a:chOff x="2011680" y="2103120"/>
            <a:chExt cx="3840480" cy="731520"/>
          </a:xfrm>
        </p:grpSpPr>
        <p:cxnSp>
          <p:nvCxnSpPr>
            <p:cNvPr id="29" name="Straight Arrow Connector 28"/>
            <p:cNvCxnSpPr/>
            <p:nvPr/>
          </p:nvCxnSpPr>
          <p:spPr bwMode="auto">
            <a:xfrm flipH="1">
              <a:off x="2011680" y="2103120"/>
              <a:ext cx="1463040" cy="731520"/>
            </a:xfrm>
            <a:prstGeom prst="straightConnector1">
              <a:avLst/>
            </a:prstGeom>
            <a:noFill/>
            <a:ln w="25400" cap="flat" cmpd="sng" algn="ctr">
              <a:solidFill>
                <a:srgbClr val="FFC000"/>
              </a:solidFill>
              <a:prstDash val="dash"/>
              <a:round/>
              <a:headEnd type="none" w="med" len="med"/>
              <a:tailEnd type="stealth"/>
            </a:ln>
            <a:effectLst/>
          </p:spPr>
        </p:cxnSp>
        <p:cxnSp>
          <p:nvCxnSpPr>
            <p:cNvPr id="32" name="Straight Arrow Connector 31"/>
            <p:cNvCxnSpPr/>
            <p:nvPr/>
          </p:nvCxnSpPr>
          <p:spPr bwMode="auto">
            <a:xfrm flipH="1">
              <a:off x="2926080" y="2103120"/>
              <a:ext cx="822960" cy="731520"/>
            </a:xfrm>
            <a:prstGeom prst="straightConnector1">
              <a:avLst/>
            </a:prstGeom>
            <a:noFill/>
            <a:ln w="25400" cap="flat" cmpd="sng" algn="ctr">
              <a:solidFill>
                <a:srgbClr val="FFC000"/>
              </a:solidFill>
              <a:prstDash val="dash"/>
              <a:round/>
              <a:headEnd type="none" w="med" len="med"/>
              <a:tailEnd type="stealth"/>
            </a:ln>
            <a:effectLst/>
          </p:spPr>
        </p:cxnSp>
        <p:cxnSp>
          <p:nvCxnSpPr>
            <p:cNvPr id="33" name="Straight Arrow Connector 32"/>
            <p:cNvCxnSpPr/>
            <p:nvPr/>
          </p:nvCxnSpPr>
          <p:spPr bwMode="auto">
            <a:xfrm>
              <a:off x="3931920" y="2103120"/>
              <a:ext cx="182880" cy="731520"/>
            </a:xfrm>
            <a:prstGeom prst="straightConnector1">
              <a:avLst/>
            </a:prstGeom>
            <a:noFill/>
            <a:ln w="25400" cap="flat" cmpd="sng" algn="ctr">
              <a:solidFill>
                <a:srgbClr val="FFC000"/>
              </a:solidFill>
              <a:prstDash val="dash"/>
              <a:round/>
              <a:headEnd type="none" w="med" len="med"/>
              <a:tailEnd type="stealth"/>
            </a:ln>
            <a:effectLst/>
          </p:spPr>
        </p:cxnSp>
        <p:cxnSp>
          <p:nvCxnSpPr>
            <p:cNvPr id="36" name="Straight Arrow Connector 35"/>
            <p:cNvCxnSpPr/>
            <p:nvPr/>
          </p:nvCxnSpPr>
          <p:spPr bwMode="auto">
            <a:xfrm>
              <a:off x="4389120" y="2103120"/>
              <a:ext cx="1463040" cy="731520"/>
            </a:xfrm>
            <a:prstGeom prst="straightConnector1">
              <a:avLst/>
            </a:prstGeom>
            <a:noFill/>
            <a:ln w="25400" cap="flat" cmpd="sng" algn="ctr">
              <a:solidFill>
                <a:srgbClr val="FFC000"/>
              </a:solidFill>
              <a:prstDash val="dash"/>
              <a:round/>
              <a:headEnd type="none" w="med" len="med"/>
              <a:tailEnd type="stealth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2560320" y="3474720"/>
            <a:ext cx="731520" cy="274320"/>
            <a:chOff x="2560320" y="3474720"/>
            <a:chExt cx="731520" cy="274320"/>
          </a:xfrm>
        </p:grpSpPr>
        <p:cxnSp>
          <p:nvCxnSpPr>
            <p:cNvPr id="37" name="Straight Arrow Connector 36"/>
            <p:cNvCxnSpPr/>
            <p:nvPr/>
          </p:nvCxnSpPr>
          <p:spPr bwMode="auto">
            <a:xfrm>
              <a:off x="3108960" y="3474720"/>
              <a:ext cx="182880" cy="182880"/>
            </a:xfrm>
            <a:prstGeom prst="straightConnector1">
              <a:avLst/>
            </a:prstGeom>
            <a:noFill/>
            <a:ln w="25400" cap="flat" cmpd="sng" algn="ctr">
              <a:solidFill>
                <a:srgbClr val="FFC000"/>
              </a:solidFill>
              <a:prstDash val="dash"/>
              <a:round/>
              <a:headEnd type="none" w="med" len="med"/>
              <a:tailEnd type="stealth"/>
            </a:ln>
            <a:effectLst/>
          </p:spPr>
        </p:cxnSp>
        <p:cxnSp>
          <p:nvCxnSpPr>
            <p:cNvPr id="38" name="Straight Arrow Connector 37"/>
            <p:cNvCxnSpPr/>
            <p:nvPr/>
          </p:nvCxnSpPr>
          <p:spPr bwMode="auto">
            <a:xfrm flipH="1">
              <a:off x="2560320" y="3474720"/>
              <a:ext cx="182880" cy="180109"/>
            </a:xfrm>
            <a:prstGeom prst="straightConnector1">
              <a:avLst/>
            </a:prstGeom>
            <a:noFill/>
            <a:ln w="25400" cap="flat" cmpd="sng" algn="ctr">
              <a:solidFill>
                <a:srgbClr val="FFC000"/>
              </a:solidFill>
              <a:prstDash val="dash"/>
              <a:round/>
              <a:headEnd type="none" w="med" len="med"/>
              <a:tailEnd type="stealth"/>
            </a:ln>
            <a:effectLst/>
          </p:spPr>
        </p:cxnSp>
        <p:cxnSp>
          <p:nvCxnSpPr>
            <p:cNvPr id="40" name="Straight Arrow Connector 39"/>
            <p:cNvCxnSpPr/>
            <p:nvPr/>
          </p:nvCxnSpPr>
          <p:spPr bwMode="auto">
            <a:xfrm flipH="1">
              <a:off x="2926080" y="3474720"/>
              <a:ext cx="0" cy="274320"/>
            </a:xfrm>
            <a:prstGeom prst="straightConnector1">
              <a:avLst/>
            </a:prstGeom>
            <a:noFill/>
            <a:ln w="25400" cap="flat" cmpd="sng" algn="ctr">
              <a:solidFill>
                <a:srgbClr val="FFC000"/>
              </a:solidFill>
              <a:prstDash val="dash"/>
              <a:round/>
              <a:headEnd type="none" w="med" len="med"/>
              <a:tailEnd type="stealth"/>
            </a:ln>
            <a:effectLst/>
          </p:spPr>
        </p:cxnSp>
      </p:grpSp>
      <p:grpSp>
        <p:nvGrpSpPr>
          <p:cNvPr id="42" name="Group 41"/>
          <p:cNvGrpSpPr/>
          <p:nvPr/>
        </p:nvGrpSpPr>
        <p:grpSpPr>
          <a:xfrm>
            <a:off x="3749040" y="3474720"/>
            <a:ext cx="731520" cy="274320"/>
            <a:chOff x="2560320" y="3474720"/>
            <a:chExt cx="731520" cy="274320"/>
          </a:xfrm>
        </p:grpSpPr>
        <p:cxnSp>
          <p:nvCxnSpPr>
            <p:cNvPr id="43" name="Straight Arrow Connector 42"/>
            <p:cNvCxnSpPr/>
            <p:nvPr/>
          </p:nvCxnSpPr>
          <p:spPr bwMode="auto">
            <a:xfrm>
              <a:off x="3108960" y="3474720"/>
              <a:ext cx="182880" cy="182880"/>
            </a:xfrm>
            <a:prstGeom prst="straightConnector1">
              <a:avLst/>
            </a:prstGeom>
            <a:noFill/>
            <a:ln w="25400" cap="flat" cmpd="sng" algn="ctr">
              <a:solidFill>
                <a:srgbClr val="FFC000"/>
              </a:solidFill>
              <a:prstDash val="dash"/>
              <a:round/>
              <a:headEnd type="none" w="med" len="med"/>
              <a:tailEnd type="stealth"/>
            </a:ln>
            <a:effectLst/>
          </p:spPr>
        </p:cxnSp>
        <p:cxnSp>
          <p:nvCxnSpPr>
            <p:cNvPr id="44" name="Straight Arrow Connector 43"/>
            <p:cNvCxnSpPr/>
            <p:nvPr/>
          </p:nvCxnSpPr>
          <p:spPr bwMode="auto">
            <a:xfrm flipH="1">
              <a:off x="2560320" y="3474720"/>
              <a:ext cx="182880" cy="180109"/>
            </a:xfrm>
            <a:prstGeom prst="straightConnector1">
              <a:avLst/>
            </a:prstGeom>
            <a:noFill/>
            <a:ln w="25400" cap="flat" cmpd="sng" algn="ctr">
              <a:solidFill>
                <a:srgbClr val="FFC000"/>
              </a:solidFill>
              <a:prstDash val="dash"/>
              <a:round/>
              <a:headEnd type="none" w="med" len="med"/>
              <a:tailEnd type="stealth"/>
            </a:ln>
            <a:effectLst/>
          </p:spPr>
        </p:cxnSp>
        <p:cxnSp>
          <p:nvCxnSpPr>
            <p:cNvPr id="45" name="Straight Arrow Connector 44"/>
            <p:cNvCxnSpPr/>
            <p:nvPr/>
          </p:nvCxnSpPr>
          <p:spPr bwMode="auto">
            <a:xfrm flipH="1">
              <a:off x="2926080" y="3474720"/>
              <a:ext cx="0" cy="274320"/>
            </a:xfrm>
            <a:prstGeom prst="straightConnector1">
              <a:avLst/>
            </a:prstGeom>
            <a:noFill/>
            <a:ln w="25400" cap="flat" cmpd="sng" algn="ctr">
              <a:solidFill>
                <a:srgbClr val="FFC000"/>
              </a:solidFill>
              <a:prstDash val="dash"/>
              <a:round/>
              <a:headEnd type="none" w="med" len="med"/>
              <a:tailEnd type="stealth"/>
            </a:ln>
            <a:effectLst/>
          </p:spPr>
        </p:cxnSp>
      </p:grpSp>
      <p:grpSp>
        <p:nvGrpSpPr>
          <p:cNvPr id="46" name="Group 45"/>
          <p:cNvGrpSpPr/>
          <p:nvPr/>
        </p:nvGrpSpPr>
        <p:grpSpPr>
          <a:xfrm>
            <a:off x="594360" y="4846320"/>
            <a:ext cx="731520" cy="274320"/>
            <a:chOff x="2560320" y="3474720"/>
            <a:chExt cx="731520" cy="274320"/>
          </a:xfrm>
        </p:grpSpPr>
        <p:cxnSp>
          <p:nvCxnSpPr>
            <p:cNvPr id="47" name="Straight Arrow Connector 46"/>
            <p:cNvCxnSpPr/>
            <p:nvPr/>
          </p:nvCxnSpPr>
          <p:spPr bwMode="auto">
            <a:xfrm>
              <a:off x="3108960" y="3474720"/>
              <a:ext cx="182880" cy="182880"/>
            </a:xfrm>
            <a:prstGeom prst="straightConnector1">
              <a:avLst/>
            </a:prstGeom>
            <a:noFill/>
            <a:ln w="25400" cap="flat" cmpd="sng" algn="ctr">
              <a:solidFill>
                <a:srgbClr val="FFC000"/>
              </a:solidFill>
              <a:prstDash val="dash"/>
              <a:round/>
              <a:headEnd type="none" w="med" len="med"/>
              <a:tailEnd type="stealth"/>
            </a:ln>
            <a:effectLst/>
          </p:spPr>
        </p:cxnSp>
        <p:cxnSp>
          <p:nvCxnSpPr>
            <p:cNvPr id="48" name="Straight Arrow Connector 47"/>
            <p:cNvCxnSpPr/>
            <p:nvPr/>
          </p:nvCxnSpPr>
          <p:spPr bwMode="auto">
            <a:xfrm flipH="1">
              <a:off x="2560320" y="3474720"/>
              <a:ext cx="182880" cy="180109"/>
            </a:xfrm>
            <a:prstGeom prst="straightConnector1">
              <a:avLst/>
            </a:prstGeom>
            <a:noFill/>
            <a:ln w="25400" cap="flat" cmpd="sng" algn="ctr">
              <a:solidFill>
                <a:srgbClr val="FFC000"/>
              </a:solidFill>
              <a:prstDash val="dash"/>
              <a:round/>
              <a:headEnd type="none" w="med" len="med"/>
              <a:tailEnd type="stealth"/>
            </a:ln>
            <a:effectLst/>
          </p:spPr>
        </p:cxnSp>
        <p:cxnSp>
          <p:nvCxnSpPr>
            <p:cNvPr id="49" name="Straight Arrow Connector 48"/>
            <p:cNvCxnSpPr/>
            <p:nvPr/>
          </p:nvCxnSpPr>
          <p:spPr bwMode="auto">
            <a:xfrm flipH="1">
              <a:off x="2926080" y="3474720"/>
              <a:ext cx="0" cy="274320"/>
            </a:xfrm>
            <a:prstGeom prst="straightConnector1">
              <a:avLst/>
            </a:prstGeom>
            <a:noFill/>
            <a:ln w="25400" cap="flat" cmpd="sng" algn="ctr">
              <a:solidFill>
                <a:srgbClr val="FFC000"/>
              </a:solidFill>
              <a:prstDash val="dash"/>
              <a:round/>
              <a:headEnd type="none" w="med" len="med"/>
              <a:tailEnd type="stealth"/>
            </a:ln>
            <a:effectLst/>
          </p:spPr>
        </p:cxnSp>
      </p:grpSp>
      <p:grpSp>
        <p:nvGrpSpPr>
          <p:cNvPr id="50" name="Group 49"/>
          <p:cNvGrpSpPr/>
          <p:nvPr/>
        </p:nvGrpSpPr>
        <p:grpSpPr>
          <a:xfrm>
            <a:off x="3474720" y="4846320"/>
            <a:ext cx="731520" cy="274320"/>
            <a:chOff x="2560320" y="3474720"/>
            <a:chExt cx="731520" cy="274320"/>
          </a:xfrm>
        </p:grpSpPr>
        <p:cxnSp>
          <p:nvCxnSpPr>
            <p:cNvPr id="51" name="Straight Arrow Connector 50"/>
            <p:cNvCxnSpPr/>
            <p:nvPr/>
          </p:nvCxnSpPr>
          <p:spPr bwMode="auto">
            <a:xfrm>
              <a:off x="3108960" y="3474720"/>
              <a:ext cx="182880" cy="182880"/>
            </a:xfrm>
            <a:prstGeom prst="straightConnector1">
              <a:avLst/>
            </a:prstGeom>
            <a:noFill/>
            <a:ln w="25400" cap="flat" cmpd="sng" algn="ctr">
              <a:solidFill>
                <a:srgbClr val="FFC000"/>
              </a:solidFill>
              <a:prstDash val="dash"/>
              <a:round/>
              <a:headEnd type="none" w="med" len="med"/>
              <a:tailEnd type="stealth"/>
            </a:ln>
            <a:effectLst/>
          </p:spPr>
        </p:cxnSp>
        <p:cxnSp>
          <p:nvCxnSpPr>
            <p:cNvPr id="52" name="Straight Arrow Connector 51"/>
            <p:cNvCxnSpPr/>
            <p:nvPr/>
          </p:nvCxnSpPr>
          <p:spPr bwMode="auto">
            <a:xfrm flipH="1">
              <a:off x="2560320" y="3474720"/>
              <a:ext cx="182880" cy="180109"/>
            </a:xfrm>
            <a:prstGeom prst="straightConnector1">
              <a:avLst/>
            </a:prstGeom>
            <a:noFill/>
            <a:ln w="25400" cap="flat" cmpd="sng" algn="ctr">
              <a:solidFill>
                <a:srgbClr val="FFC000"/>
              </a:solidFill>
              <a:prstDash val="dash"/>
              <a:round/>
              <a:headEnd type="none" w="med" len="med"/>
              <a:tailEnd type="stealth"/>
            </a:ln>
            <a:effectLst/>
          </p:spPr>
        </p:cxnSp>
        <p:cxnSp>
          <p:nvCxnSpPr>
            <p:cNvPr id="53" name="Straight Arrow Connector 52"/>
            <p:cNvCxnSpPr/>
            <p:nvPr/>
          </p:nvCxnSpPr>
          <p:spPr bwMode="auto">
            <a:xfrm flipH="1">
              <a:off x="2926080" y="3474720"/>
              <a:ext cx="0" cy="274320"/>
            </a:xfrm>
            <a:prstGeom prst="straightConnector1">
              <a:avLst/>
            </a:prstGeom>
            <a:noFill/>
            <a:ln w="25400" cap="flat" cmpd="sng" algn="ctr">
              <a:solidFill>
                <a:srgbClr val="FFC000"/>
              </a:solidFill>
              <a:prstDash val="dash"/>
              <a:round/>
              <a:headEnd type="none" w="med" len="med"/>
              <a:tailEnd type="stealth"/>
            </a:ln>
            <a:effectLst/>
          </p:spPr>
        </p:cxnSp>
      </p:grpSp>
      <p:grpSp>
        <p:nvGrpSpPr>
          <p:cNvPr id="54" name="Group 53"/>
          <p:cNvGrpSpPr/>
          <p:nvPr/>
        </p:nvGrpSpPr>
        <p:grpSpPr>
          <a:xfrm>
            <a:off x="4983480" y="4846320"/>
            <a:ext cx="731520" cy="274320"/>
            <a:chOff x="2560320" y="3474720"/>
            <a:chExt cx="731520" cy="274320"/>
          </a:xfrm>
        </p:grpSpPr>
        <p:cxnSp>
          <p:nvCxnSpPr>
            <p:cNvPr id="55" name="Straight Arrow Connector 54"/>
            <p:cNvCxnSpPr/>
            <p:nvPr/>
          </p:nvCxnSpPr>
          <p:spPr bwMode="auto">
            <a:xfrm>
              <a:off x="3108960" y="3474720"/>
              <a:ext cx="182880" cy="182880"/>
            </a:xfrm>
            <a:prstGeom prst="straightConnector1">
              <a:avLst/>
            </a:prstGeom>
            <a:noFill/>
            <a:ln w="25400" cap="flat" cmpd="sng" algn="ctr">
              <a:solidFill>
                <a:srgbClr val="FFC000"/>
              </a:solidFill>
              <a:prstDash val="dash"/>
              <a:round/>
              <a:headEnd type="none" w="med" len="med"/>
              <a:tailEnd type="stealth"/>
            </a:ln>
            <a:effectLst/>
          </p:spPr>
        </p:cxnSp>
        <p:cxnSp>
          <p:nvCxnSpPr>
            <p:cNvPr id="56" name="Straight Arrow Connector 55"/>
            <p:cNvCxnSpPr/>
            <p:nvPr/>
          </p:nvCxnSpPr>
          <p:spPr bwMode="auto">
            <a:xfrm flipH="1">
              <a:off x="2560320" y="3474720"/>
              <a:ext cx="182880" cy="180109"/>
            </a:xfrm>
            <a:prstGeom prst="straightConnector1">
              <a:avLst/>
            </a:prstGeom>
            <a:noFill/>
            <a:ln w="25400" cap="flat" cmpd="sng" algn="ctr">
              <a:solidFill>
                <a:srgbClr val="FFC000"/>
              </a:solidFill>
              <a:prstDash val="dash"/>
              <a:round/>
              <a:headEnd type="none" w="med" len="med"/>
              <a:tailEnd type="stealth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 flipH="1">
              <a:off x="2926080" y="3474720"/>
              <a:ext cx="0" cy="274320"/>
            </a:xfrm>
            <a:prstGeom prst="straightConnector1">
              <a:avLst/>
            </a:prstGeom>
            <a:noFill/>
            <a:ln w="25400" cap="flat" cmpd="sng" algn="ctr">
              <a:solidFill>
                <a:srgbClr val="FFC000"/>
              </a:solidFill>
              <a:prstDash val="dash"/>
              <a:round/>
              <a:headEnd type="none" w="med" len="med"/>
              <a:tailEnd type="stealth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7955280" y="4846320"/>
            <a:ext cx="731520" cy="274320"/>
            <a:chOff x="2560320" y="3474720"/>
            <a:chExt cx="731520" cy="274320"/>
          </a:xfrm>
        </p:grpSpPr>
        <p:cxnSp>
          <p:nvCxnSpPr>
            <p:cNvPr id="59" name="Straight Arrow Connector 58"/>
            <p:cNvCxnSpPr/>
            <p:nvPr/>
          </p:nvCxnSpPr>
          <p:spPr bwMode="auto">
            <a:xfrm>
              <a:off x="3108960" y="3474720"/>
              <a:ext cx="182880" cy="182880"/>
            </a:xfrm>
            <a:prstGeom prst="straightConnector1">
              <a:avLst/>
            </a:prstGeom>
            <a:noFill/>
            <a:ln w="25400" cap="flat" cmpd="sng" algn="ctr">
              <a:solidFill>
                <a:srgbClr val="FFC000"/>
              </a:solidFill>
              <a:prstDash val="dash"/>
              <a:round/>
              <a:headEnd type="none" w="med" len="med"/>
              <a:tailEnd type="stealth"/>
            </a:ln>
            <a:effectLst/>
          </p:spPr>
        </p:cxnSp>
        <p:cxnSp>
          <p:nvCxnSpPr>
            <p:cNvPr id="60" name="Straight Arrow Connector 59"/>
            <p:cNvCxnSpPr/>
            <p:nvPr/>
          </p:nvCxnSpPr>
          <p:spPr bwMode="auto">
            <a:xfrm flipH="1">
              <a:off x="2560320" y="3474720"/>
              <a:ext cx="182880" cy="180109"/>
            </a:xfrm>
            <a:prstGeom prst="straightConnector1">
              <a:avLst/>
            </a:prstGeom>
            <a:noFill/>
            <a:ln w="25400" cap="flat" cmpd="sng" algn="ctr">
              <a:solidFill>
                <a:srgbClr val="FFC000"/>
              </a:solidFill>
              <a:prstDash val="dash"/>
              <a:round/>
              <a:headEnd type="none" w="med" len="med"/>
              <a:tailEnd type="stealth"/>
            </a:ln>
            <a:effectLst/>
          </p:spPr>
        </p:cxnSp>
        <p:cxnSp>
          <p:nvCxnSpPr>
            <p:cNvPr id="61" name="Straight Arrow Connector 60"/>
            <p:cNvCxnSpPr/>
            <p:nvPr/>
          </p:nvCxnSpPr>
          <p:spPr bwMode="auto">
            <a:xfrm flipH="1">
              <a:off x="2926080" y="3474720"/>
              <a:ext cx="0" cy="274320"/>
            </a:xfrm>
            <a:prstGeom prst="straightConnector1">
              <a:avLst/>
            </a:prstGeom>
            <a:noFill/>
            <a:ln w="25400" cap="flat" cmpd="sng" algn="ctr">
              <a:solidFill>
                <a:srgbClr val="FFC000"/>
              </a:solidFill>
              <a:prstDash val="dash"/>
              <a:round/>
              <a:headEnd type="none" w="med" len="med"/>
              <a:tailEnd type="stealth"/>
            </a:ln>
            <a:effectLst/>
          </p:spPr>
        </p:cxnSp>
      </p:grpSp>
      <p:sp>
        <p:nvSpPr>
          <p:cNvPr id="62" name="TextBox 61"/>
          <p:cNvSpPr txBox="1"/>
          <p:nvPr/>
        </p:nvSpPr>
        <p:spPr>
          <a:xfrm>
            <a:off x="2926080" y="5669280"/>
            <a:ext cx="640080" cy="457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400" b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• • •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914400" y="4846320"/>
            <a:ext cx="2834640" cy="731520"/>
            <a:chOff x="2697480" y="2103120"/>
            <a:chExt cx="2834640" cy="731520"/>
          </a:xfrm>
        </p:grpSpPr>
        <p:cxnSp>
          <p:nvCxnSpPr>
            <p:cNvPr id="65" name="Straight Arrow Connector 64"/>
            <p:cNvCxnSpPr/>
            <p:nvPr/>
          </p:nvCxnSpPr>
          <p:spPr bwMode="auto">
            <a:xfrm flipH="1">
              <a:off x="2697480" y="2103120"/>
              <a:ext cx="731520" cy="731520"/>
            </a:xfrm>
            <a:prstGeom prst="straightConnector1">
              <a:avLst/>
            </a:prstGeom>
            <a:noFill/>
            <a:ln w="25400" cap="flat" cmpd="sng" algn="ctr">
              <a:solidFill>
                <a:srgbClr val="FFC000"/>
              </a:solidFill>
              <a:prstDash val="dash"/>
              <a:round/>
              <a:headEnd type="none" w="med" len="med"/>
              <a:tailEnd type="stealth"/>
            </a:ln>
            <a:effectLst/>
          </p:spPr>
        </p:cxnSp>
        <p:cxnSp>
          <p:nvCxnSpPr>
            <p:cNvPr id="66" name="Straight Arrow Connector 65"/>
            <p:cNvCxnSpPr/>
            <p:nvPr/>
          </p:nvCxnSpPr>
          <p:spPr bwMode="auto">
            <a:xfrm flipH="1">
              <a:off x="3337560" y="2103120"/>
              <a:ext cx="365760" cy="731520"/>
            </a:xfrm>
            <a:prstGeom prst="straightConnector1">
              <a:avLst/>
            </a:prstGeom>
            <a:noFill/>
            <a:ln w="25400" cap="flat" cmpd="sng" algn="ctr">
              <a:solidFill>
                <a:srgbClr val="FFC000"/>
              </a:solidFill>
              <a:prstDash val="dash"/>
              <a:round/>
              <a:headEnd type="none" w="med" len="med"/>
              <a:tailEnd type="stealth"/>
            </a:ln>
            <a:effectLst/>
          </p:spPr>
        </p:cxnSp>
        <p:cxnSp>
          <p:nvCxnSpPr>
            <p:cNvPr id="67" name="Straight Arrow Connector 66"/>
            <p:cNvCxnSpPr/>
            <p:nvPr/>
          </p:nvCxnSpPr>
          <p:spPr bwMode="auto">
            <a:xfrm>
              <a:off x="3931920" y="2103120"/>
              <a:ext cx="274320" cy="731520"/>
            </a:xfrm>
            <a:prstGeom prst="straightConnector1">
              <a:avLst/>
            </a:prstGeom>
            <a:noFill/>
            <a:ln w="25400" cap="flat" cmpd="sng" algn="ctr">
              <a:solidFill>
                <a:srgbClr val="FFC000"/>
              </a:solidFill>
              <a:prstDash val="dash"/>
              <a:round/>
              <a:headEnd type="none" w="med" len="med"/>
              <a:tailEnd type="stealth"/>
            </a:ln>
            <a:effectLst/>
          </p:spPr>
        </p:cxnSp>
        <p:cxnSp>
          <p:nvCxnSpPr>
            <p:cNvPr id="69" name="Straight Arrow Connector 68"/>
            <p:cNvCxnSpPr/>
            <p:nvPr/>
          </p:nvCxnSpPr>
          <p:spPr bwMode="auto">
            <a:xfrm>
              <a:off x="4434840" y="2103120"/>
              <a:ext cx="1097280" cy="731520"/>
            </a:xfrm>
            <a:prstGeom prst="straightConnector1">
              <a:avLst/>
            </a:prstGeom>
            <a:noFill/>
            <a:ln w="25400" cap="flat" cmpd="sng" algn="ctr">
              <a:solidFill>
                <a:srgbClr val="FFC000"/>
              </a:solidFill>
              <a:prstDash val="dash"/>
              <a:round/>
              <a:headEnd type="none" w="med" len="med"/>
              <a:tailEnd type="stealth"/>
            </a:ln>
            <a:effectLst/>
          </p:spPr>
        </p:cxnSp>
      </p:grpSp>
      <p:grpSp>
        <p:nvGrpSpPr>
          <p:cNvPr id="73" name="Group 72"/>
          <p:cNvGrpSpPr/>
          <p:nvPr/>
        </p:nvGrpSpPr>
        <p:grpSpPr>
          <a:xfrm>
            <a:off x="5394960" y="5669280"/>
            <a:ext cx="2286000" cy="457200"/>
            <a:chOff x="2255520" y="5821680"/>
            <a:chExt cx="2286000" cy="457200"/>
          </a:xfrm>
        </p:grpSpPr>
        <p:sp>
          <p:nvSpPr>
            <p:cNvPr id="70" name="Rectangle 69"/>
            <p:cNvSpPr/>
            <p:nvPr/>
          </p:nvSpPr>
          <p:spPr bwMode="auto">
            <a:xfrm>
              <a:off x="2255520" y="5821680"/>
              <a:ext cx="731520" cy="457200"/>
            </a:xfrm>
            <a:prstGeom prst="rect">
              <a:avLst/>
            </a:prstGeom>
            <a:solidFill>
              <a:srgbClr val="E2661A">
                <a:alpha val="70000"/>
              </a:srgbClr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news</a:t>
              </a: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3810000" y="5821680"/>
              <a:ext cx="731520" cy="457200"/>
            </a:xfrm>
            <a:prstGeom prst="rect">
              <a:avLst/>
            </a:prstGeom>
            <a:solidFill>
              <a:srgbClr val="E2661A">
                <a:alpha val="70000"/>
              </a:srgbClr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www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078480" y="5821680"/>
              <a:ext cx="640080" cy="4572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400" b="1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• • •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897880" y="4846319"/>
            <a:ext cx="1280160" cy="731521"/>
            <a:chOff x="2194560" y="3474719"/>
            <a:chExt cx="1280160" cy="731521"/>
          </a:xfrm>
        </p:grpSpPr>
        <p:cxnSp>
          <p:nvCxnSpPr>
            <p:cNvPr id="75" name="Straight Arrow Connector 74"/>
            <p:cNvCxnSpPr/>
            <p:nvPr/>
          </p:nvCxnSpPr>
          <p:spPr bwMode="auto">
            <a:xfrm>
              <a:off x="3108960" y="3474720"/>
              <a:ext cx="365760" cy="731520"/>
            </a:xfrm>
            <a:prstGeom prst="straightConnector1">
              <a:avLst/>
            </a:prstGeom>
            <a:noFill/>
            <a:ln w="25400" cap="flat" cmpd="sng" algn="ctr">
              <a:solidFill>
                <a:srgbClr val="FFC000"/>
              </a:solidFill>
              <a:prstDash val="dash"/>
              <a:round/>
              <a:headEnd type="none" w="med" len="med"/>
              <a:tailEnd type="stealth"/>
            </a:ln>
            <a:effectLst/>
          </p:spPr>
        </p:cxnSp>
        <p:cxnSp>
          <p:nvCxnSpPr>
            <p:cNvPr id="76" name="Straight Arrow Connector 75"/>
            <p:cNvCxnSpPr/>
            <p:nvPr/>
          </p:nvCxnSpPr>
          <p:spPr bwMode="auto">
            <a:xfrm flipH="1">
              <a:off x="2194560" y="3474719"/>
              <a:ext cx="365760" cy="731520"/>
            </a:xfrm>
            <a:prstGeom prst="straightConnector1">
              <a:avLst/>
            </a:prstGeom>
            <a:noFill/>
            <a:ln w="25400" cap="flat" cmpd="sng" algn="ctr">
              <a:solidFill>
                <a:srgbClr val="FFC000"/>
              </a:solidFill>
              <a:prstDash val="dash"/>
              <a:round/>
              <a:headEnd type="none" w="med" len="med"/>
              <a:tailEnd type="stealth"/>
            </a:ln>
            <a:effectLst/>
          </p:spPr>
        </p:cxnSp>
      </p:grpSp>
      <p:grpSp>
        <p:nvGrpSpPr>
          <p:cNvPr id="78" name="Group 77"/>
          <p:cNvGrpSpPr/>
          <p:nvPr/>
        </p:nvGrpSpPr>
        <p:grpSpPr>
          <a:xfrm>
            <a:off x="5486400" y="3474720"/>
            <a:ext cx="2560320" cy="731521"/>
            <a:chOff x="2209801" y="3474719"/>
            <a:chExt cx="2560320" cy="731521"/>
          </a:xfrm>
        </p:grpSpPr>
        <p:cxnSp>
          <p:nvCxnSpPr>
            <p:cNvPr id="79" name="Straight Arrow Connector 78"/>
            <p:cNvCxnSpPr/>
            <p:nvPr/>
          </p:nvCxnSpPr>
          <p:spPr bwMode="auto">
            <a:xfrm>
              <a:off x="3215641" y="3474720"/>
              <a:ext cx="1554480" cy="731520"/>
            </a:xfrm>
            <a:prstGeom prst="straightConnector1">
              <a:avLst/>
            </a:prstGeom>
            <a:noFill/>
            <a:ln w="25400" cap="flat" cmpd="sng" algn="ctr">
              <a:solidFill>
                <a:srgbClr val="FFC000"/>
              </a:solidFill>
              <a:prstDash val="dash"/>
              <a:round/>
              <a:headEnd type="none" w="med" len="med"/>
              <a:tailEnd type="stealth"/>
            </a:ln>
            <a:effectLst/>
          </p:spPr>
        </p:cxnSp>
        <p:cxnSp>
          <p:nvCxnSpPr>
            <p:cNvPr id="80" name="Straight Arrow Connector 79"/>
            <p:cNvCxnSpPr/>
            <p:nvPr/>
          </p:nvCxnSpPr>
          <p:spPr bwMode="auto">
            <a:xfrm flipH="1">
              <a:off x="2209801" y="3474719"/>
              <a:ext cx="457200" cy="731520"/>
            </a:xfrm>
            <a:prstGeom prst="straightConnector1">
              <a:avLst/>
            </a:prstGeom>
            <a:noFill/>
            <a:ln w="25400" cap="flat" cmpd="sng" algn="ctr">
              <a:solidFill>
                <a:srgbClr val="FFC000"/>
              </a:solidFill>
              <a:prstDash val="dash"/>
              <a:round/>
              <a:headEnd type="none" w="med" len="med"/>
              <a:tailEnd type="stealth"/>
            </a:ln>
            <a:effectLst/>
          </p:spPr>
        </p:cxnSp>
        <p:cxnSp>
          <p:nvCxnSpPr>
            <p:cNvPr id="81" name="Straight Arrow Connector 80"/>
            <p:cNvCxnSpPr/>
            <p:nvPr/>
          </p:nvCxnSpPr>
          <p:spPr bwMode="auto">
            <a:xfrm>
              <a:off x="2941321" y="3474719"/>
              <a:ext cx="274320" cy="731521"/>
            </a:xfrm>
            <a:prstGeom prst="straightConnector1">
              <a:avLst/>
            </a:prstGeom>
            <a:noFill/>
            <a:ln w="25400" cap="flat" cmpd="sng" algn="ctr">
              <a:solidFill>
                <a:srgbClr val="FFC000"/>
              </a:solidFill>
              <a:prstDash val="dash"/>
              <a:round/>
              <a:headEnd type="none" w="med" len="med"/>
              <a:tailEnd type="stealth"/>
            </a:ln>
            <a:effectLst/>
          </p:spPr>
        </p:cxnSp>
      </p:grpSp>
      <p:grpSp>
        <p:nvGrpSpPr>
          <p:cNvPr id="83" name="Group 82"/>
          <p:cNvGrpSpPr/>
          <p:nvPr/>
        </p:nvGrpSpPr>
        <p:grpSpPr>
          <a:xfrm>
            <a:off x="1005840" y="3474720"/>
            <a:ext cx="2560320" cy="731521"/>
            <a:chOff x="2209801" y="3474719"/>
            <a:chExt cx="2560320" cy="731521"/>
          </a:xfrm>
        </p:grpSpPr>
        <p:cxnSp>
          <p:nvCxnSpPr>
            <p:cNvPr id="84" name="Straight Arrow Connector 83"/>
            <p:cNvCxnSpPr/>
            <p:nvPr/>
          </p:nvCxnSpPr>
          <p:spPr bwMode="auto">
            <a:xfrm>
              <a:off x="3215641" y="3474720"/>
              <a:ext cx="1554480" cy="731520"/>
            </a:xfrm>
            <a:prstGeom prst="straightConnector1">
              <a:avLst/>
            </a:prstGeom>
            <a:noFill/>
            <a:ln w="25400" cap="flat" cmpd="sng" algn="ctr">
              <a:solidFill>
                <a:srgbClr val="FFC000"/>
              </a:solidFill>
              <a:prstDash val="dash"/>
              <a:round/>
              <a:headEnd type="none" w="med" len="med"/>
              <a:tailEnd type="stealth"/>
            </a:ln>
            <a:effectLst/>
          </p:spPr>
        </p:cxnSp>
        <p:cxnSp>
          <p:nvCxnSpPr>
            <p:cNvPr id="85" name="Straight Arrow Connector 84"/>
            <p:cNvCxnSpPr/>
            <p:nvPr/>
          </p:nvCxnSpPr>
          <p:spPr bwMode="auto">
            <a:xfrm flipH="1">
              <a:off x="2209801" y="3474719"/>
              <a:ext cx="457200" cy="731520"/>
            </a:xfrm>
            <a:prstGeom prst="straightConnector1">
              <a:avLst/>
            </a:prstGeom>
            <a:noFill/>
            <a:ln w="25400" cap="flat" cmpd="sng" algn="ctr">
              <a:solidFill>
                <a:srgbClr val="FFC000"/>
              </a:solidFill>
              <a:prstDash val="dash"/>
              <a:round/>
              <a:headEnd type="none" w="med" len="med"/>
              <a:tailEnd type="stealth"/>
            </a:ln>
            <a:effectLst/>
          </p:spPr>
        </p:cxnSp>
        <p:cxnSp>
          <p:nvCxnSpPr>
            <p:cNvPr id="86" name="Straight Arrow Connector 85"/>
            <p:cNvCxnSpPr/>
            <p:nvPr/>
          </p:nvCxnSpPr>
          <p:spPr bwMode="auto">
            <a:xfrm>
              <a:off x="2941321" y="3474719"/>
              <a:ext cx="274320" cy="731521"/>
            </a:xfrm>
            <a:prstGeom prst="straightConnector1">
              <a:avLst/>
            </a:prstGeom>
            <a:noFill/>
            <a:ln w="25400" cap="flat" cmpd="sng" algn="ctr">
              <a:solidFill>
                <a:srgbClr val="FFC000"/>
              </a:solidFill>
              <a:prstDash val="dash"/>
              <a:round/>
              <a:headEnd type="none" w="med" len="med"/>
              <a:tailEnd type="stealth"/>
            </a:ln>
            <a:effectLst/>
          </p:spPr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3DAC291-E052-4238-B95F-CB0D9A9EF6DB}"/>
                  </a:ext>
                </a:extLst>
              </p14:cNvPr>
              <p14:cNvContentPartPr/>
              <p14:nvPr/>
            </p14:nvContentPartPr>
            <p14:xfrm>
              <a:off x="6096600" y="450360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3DAC291-E052-4238-B95F-CB0D9A9EF6D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5160" y="527040"/>
                <a:ext cx="6580800" cy="602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D022C6E-4470-4E25-83D1-4900C9FDA0B9}"/>
                  </a:ext>
                </a:extLst>
              </p14:cNvPr>
              <p14:cNvContentPartPr/>
              <p14:nvPr/>
            </p14:nvContentPartPr>
            <p14:xfrm>
              <a:off x="3604090" y="455420"/>
              <a:ext cx="18360" cy="184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D022C6E-4470-4E25-83D1-4900C9FDA0B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95450" y="446420"/>
                <a:ext cx="3600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43B365C-775D-4ECB-84BC-1388388D3EA6}"/>
                  </a:ext>
                </a:extLst>
              </p14:cNvPr>
              <p14:cNvContentPartPr/>
              <p14:nvPr/>
            </p14:nvContentPartPr>
            <p14:xfrm>
              <a:off x="3668890" y="542540"/>
              <a:ext cx="99000" cy="1011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43B365C-775D-4ECB-84BC-1388388D3EA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59890" y="533540"/>
                <a:ext cx="11664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76D4053-FB87-42F9-9A97-A969DFE7FDA4}"/>
                  </a:ext>
                </a:extLst>
              </p14:cNvPr>
              <p14:cNvContentPartPr/>
              <p14:nvPr/>
            </p14:nvContentPartPr>
            <p14:xfrm>
              <a:off x="5739610" y="503660"/>
              <a:ext cx="101880" cy="9144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76D4053-FB87-42F9-9A97-A969DFE7FDA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730610" y="495020"/>
                <a:ext cx="11952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F934C4E0-B717-4509-A1AF-6E3A577F96FC}"/>
                  </a:ext>
                </a:extLst>
              </p14:cNvPr>
              <p14:cNvContentPartPr/>
              <p14:nvPr/>
            </p14:nvContentPartPr>
            <p14:xfrm>
              <a:off x="5494450" y="413300"/>
              <a:ext cx="191880" cy="19188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F934C4E0-B717-4509-A1AF-6E3A577F96F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485810" y="404660"/>
                <a:ext cx="20952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61724F51-1549-4B3F-83DD-08A65DF7BC7F}"/>
                  </a:ext>
                </a:extLst>
              </p14:cNvPr>
              <p14:cNvContentPartPr/>
              <p14:nvPr/>
            </p14:nvContentPartPr>
            <p14:xfrm>
              <a:off x="4664650" y="526700"/>
              <a:ext cx="620640" cy="10368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61724F51-1549-4B3F-83DD-08A65DF7BC7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655650" y="518060"/>
                <a:ext cx="63828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2EFB1A08-8471-4755-9BA1-8F724922FF35}"/>
                  </a:ext>
                </a:extLst>
              </p14:cNvPr>
              <p14:cNvContentPartPr/>
              <p14:nvPr/>
            </p14:nvContentPartPr>
            <p14:xfrm>
              <a:off x="3828730" y="505100"/>
              <a:ext cx="586800" cy="21060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2EFB1A08-8471-4755-9BA1-8F724922FF3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820090" y="496115"/>
                <a:ext cx="604440" cy="2282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1F081747-E89E-4BF9-9866-261CA5996C11}"/>
                  </a:ext>
                </a:extLst>
              </p14:cNvPr>
              <p14:cNvContentPartPr/>
              <p14:nvPr/>
            </p14:nvContentPartPr>
            <p14:xfrm>
              <a:off x="1108209" y="1286083"/>
              <a:ext cx="3395880" cy="492372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1F081747-E89E-4BF9-9866-261CA5996C1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99568" y="1277083"/>
                <a:ext cx="3413522" cy="494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E237BBEF-7698-4FAA-9428-2B4D4805D5BF}"/>
                  </a:ext>
                </a:extLst>
              </p14:cNvPr>
              <p14:cNvContentPartPr/>
              <p14:nvPr/>
            </p14:nvContentPartPr>
            <p14:xfrm>
              <a:off x="5474379" y="1214443"/>
              <a:ext cx="386280" cy="12240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E237BBEF-7698-4FAA-9428-2B4D4805D5B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465379" y="1205443"/>
                <a:ext cx="40392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758E648E-D09C-4DAE-9D3B-40A104631741}"/>
                  </a:ext>
                </a:extLst>
              </p14:cNvPr>
              <p14:cNvContentPartPr/>
              <p14:nvPr/>
            </p14:nvContentPartPr>
            <p14:xfrm>
              <a:off x="4757619" y="1156843"/>
              <a:ext cx="590760" cy="22752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758E648E-D09C-4DAE-9D3B-40A10463174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748984" y="1147843"/>
                <a:ext cx="608389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553D4934-1F1A-43CE-B598-7185ECDFB55C}"/>
                  </a:ext>
                </a:extLst>
              </p14:cNvPr>
              <p14:cNvContentPartPr/>
              <p14:nvPr/>
            </p14:nvContentPartPr>
            <p14:xfrm>
              <a:off x="3608499" y="789643"/>
              <a:ext cx="1405440" cy="20340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553D4934-1F1A-43CE-B598-7185ECDFB55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599499" y="780643"/>
                <a:ext cx="142308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FDC8AA0D-30E2-4DB8-A119-431A217B7BCF}"/>
                  </a:ext>
                </a:extLst>
              </p14:cNvPr>
              <p14:cNvContentPartPr/>
              <p14:nvPr/>
            </p14:nvContentPartPr>
            <p14:xfrm>
              <a:off x="6655847" y="1247301"/>
              <a:ext cx="158760" cy="7056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FDC8AA0D-30E2-4DB8-A119-431A217B7BC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646847" y="1238661"/>
                <a:ext cx="17640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D5D41F45-3FFC-4F26-83A8-0F0ADD9842BD}"/>
                  </a:ext>
                </a:extLst>
              </p14:cNvPr>
              <p14:cNvContentPartPr/>
              <p14:nvPr/>
            </p14:nvContentPartPr>
            <p14:xfrm>
              <a:off x="6069767" y="1224261"/>
              <a:ext cx="479880" cy="12168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D5D41F45-3FFC-4F26-83A8-0F0ADD9842B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060767" y="1215261"/>
                <a:ext cx="49752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024C0CD1-C91A-4FFA-BFD8-E8ED5760086B}"/>
                  </a:ext>
                </a:extLst>
              </p14:cNvPr>
              <p14:cNvContentPartPr/>
              <p14:nvPr/>
            </p14:nvContentPartPr>
            <p14:xfrm>
              <a:off x="6961020" y="1111853"/>
              <a:ext cx="853560" cy="21348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024C0CD1-C91A-4FFA-BFD8-E8ED5760086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952376" y="1103198"/>
                <a:ext cx="871207" cy="2311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0883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DNS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POSIX way is to use </a:t>
            </a:r>
            <a:r>
              <a:rPr lang="en-US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getaddrinfo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A complicated system call found in </a:t>
            </a:r>
            <a:r>
              <a:rPr lang="en-US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netdb.h</a:t>
            </a:r>
            <a:r>
              <a:rPr lang="en-US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Basic idea: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>
              <a:spcBef>
                <a:spcPts val="1200"/>
              </a:spcBef>
            </a:pPr>
            <a:r>
              <a:rPr lang="en-US" dirty="0"/>
              <a:t>Tell </a:t>
            </a:r>
            <a:r>
              <a:rPr lang="en-US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getaddrinfo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which host and port you want resolved</a:t>
            </a:r>
          </a:p>
          <a:p>
            <a:pPr lvl="3"/>
            <a:r>
              <a:rPr lang="en-US" dirty="0"/>
              <a:t>String representation for host: DNS name or IP address</a:t>
            </a:r>
          </a:p>
          <a:p>
            <a:pPr lvl="2"/>
            <a:r>
              <a:rPr lang="en-US" dirty="0"/>
              <a:t>Set up a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hints</a:t>
            </a:r>
            <a:r>
              <a:rPr lang="en-US" dirty="0"/>
              <a:t>” structure with constraints you want respected</a:t>
            </a:r>
          </a:p>
          <a:p>
            <a:pPr lvl="2"/>
            <a:r>
              <a:rPr lang="en-US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getaddrinfo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gives you a list of results packed into an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addrinfo</a:t>
            </a:r>
            <a:r>
              <a:rPr lang="en-US" dirty="0"/>
              <a:t>” structure/linked list</a:t>
            </a:r>
          </a:p>
          <a:p>
            <a:pPr lvl="3"/>
            <a:r>
              <a:rPr lang="en-US" dirty="0"/>
              <a:t>Returns 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/>
              <a:t> on success; returns </a:t>
            </a:r>
            <a:r>
              <a:rPr lang="en-US" i="1" dirty="0"/>
              <a:t>negative number</a:t>
            </a:r>
            <a:r>
              <a:rPr lang="en-US" dirty="0"/>
              <a:t> on failure</a:t>
            </a:r>
          </a:p>
          <a:p>
            <a:pPr lvl="2"/>
            <a:r>
              <a:rPr lang="en-US" dirty="0"/>
              <a:t>Free the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addrinfo</a:t>
            </a:r>
            <a:r>
              <a:rPr lang="en-US" dirty="0"/>
              <a:t> later using </a:t>
            </a:r>
            <a:r>
              <a:rPr lang="en-US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freeaddrinfo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3A4AC-4F82-42FF-8847-D85889937785}" type="slidenum">
              <a:rPr lang="en-US" smtClean="0"/>
              <a:t>18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1097280" y="2377440"/>
            <a:ext cx="7589520" cy="1188720"/>
          </a:xfrm>
          <a:prstGeom prst="roundRect">
            <a:avLst>
              <a:gd name="adj" fmla="val 4726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getaddrinfo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char*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hostname, </a:t>
            </a:r>
          </a:p>
          <a:p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char*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service,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addrinfo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hints,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addrinfo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res);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5AF722E-E88F-4A2C-A45C-6E2A11270784}"/>
                  </a:ext>
                </a:extLst>
              </p14:cNvPr>
              <p14:cNvContentPartPr/>
              <p14:nvPr/>
            </p14:nvContentPartPr>
            <p14:xfrm>
              <a:off x="6182280" y="2372040"/>
              <a:ext cx="669960" cy="452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5AF722E-E88F-4A2C-A45C-6E2A1127078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88800" y="2362680"/>
                <a:ext cx="5874480" cy="38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D0157A6-B2C5-4FFD-BED8-B14924AE03B2}"/>
                  </a:ext>
                </a:extLst>
              </p14:cNvPr>
              <p14:cNvContentPartPr/>
              <p14:nvPr/>
            </p14:nvContentPartPr>
            <p14:xfrm>
              <a:off x="1114329" y="5738563"/>
              <a:ext cx="243360" cy="221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D0157A6-B2C5-4FFD-BED8-B14924AE03B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05689" y="5729923"/>
                <a:ext cx="261000" cy="23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569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getaddrinfo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getaddrinfo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arguments: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hostname</a:t>
            </a:r>
            <a:r>
              <a:rPr lang="en-US" dirty="0"/>
              <a:t> – domain name or IP address string</a:t>
            </a:r>
            <a:endParaRPr lang="en-US" dirty="0">
              <a:solidFill>
                <a:srgbClr val="D94B7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tabLst>
                <a:tab pos="21717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en-US" dirty="0"/>
              <a:t> – port # (</a:t>
            </a:r>
            <a:r>
              <a:rPr lang="en-US" i="1" dirty="0"/>
              <a:t>e.g.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"80"</a:t>
            </a:r>
            <a:r>
              <a:rPr lang="en-US" dirty="0"/>
              <a:t>) or service name (</a:t>
            </a:r>
            <a:r>
              <a:rPr lang="en-US" i="1" dirty="0"/>
              <a:t>e.g.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"www"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	or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/>
              <a:t>/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endParaRPr lang="en-US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3A4AC-4F82-42FF-8847-D85889937785}" type="slidenum">
              <a:rPr lang="en-US" smtClean="0"/>
              <a:t>19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 bwMode="auto">
          <a:xfrm>
            <a:off x="1097280" y="3108960"/>
            <a:ext cx="7863840" cy="2468880"/>
          </a:xfrm>
          <a:prstGeom prst="roundRect">
            <a:avLst>
              <a:gd name="adj" fmla="val 215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addrinfo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ai_flags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additional flags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ai_family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AF_INET, AF_INET6, AF_UNSPEC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ai_socktype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SOCK_STREAM, SOCK_DGRAM,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ai_protocol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IPPROTO_TCP, IPPROTO_UDP,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ai_addrlen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length of socket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bytes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sockaddr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ai_addr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pointer to socket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ai_canonname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canonical name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addrinfo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ai_next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can form a linked list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8C9A209-9E3B-4542-A327-909F00AF2944}"/>
                  </a:ext>
                </a:extLst>
              </p14:cNvPr>
              <p14:cNvContentPartPr/>
              <p14:nvPr/>
            </p14:nvContentPartPr>
            <p14:xfrm>
              <a:off x="7421169" y="3837403"/>
              <a:ext cx="1117080" cy="20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8C9A209-9E3B-4542-A327-909F00AF29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12529" y="3828763"/>
                <a:ext cx="113472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4EBA727-B10B-4A1A-9A68-11D4A0BC7BB5}"/>
                  </a:ext>
                </a:extLst>
              </p14:cNvPr>
              <p14:cNvContentPartPr/>
              <p14:nvPr/>
            </p14:nvContentPartPr>
            <p14:xfrm>
              <a:off x="8157369" y="4043683"/>
              <a:ext cx="165600" cy="108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4EBA727-B10B-4A1A-9A68-11D4A0BC7BB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48369" y="4034683"/>
                <a:ext cx="1832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07B2E3C-ECCC-4048-934D-D640F81A51E5}"/>
                  </a:ext>
                </a:extLst>
              </p14:cNvPr>
              <p14:cNvContentPartPr/>
              <p14:nvPr/>
            </p14:nvContentPartPr>
            <p14:xfrm>
              <a:off x="8251689" y="4305403"/>
              <a:ext cx="193320" cy="158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07B2E3C-ECCC-4048-934D-D640F81A51E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43049" y="4296403"/>
                <a:ext cx="21096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71159E0-C694-4DB4-AE43-E36AA3F3BD88}"/>
                  </a:ext>
                </a:extLst>
              </p14:cNvPr>
              <p14:cNvContentPartPr/>
              <p14:nvPr/>
            </p14:nvContentPartPr>
            <p14:xfrm>
              <a:off x="7334425" y="2734504"/>
              <a:ext cx="607304" cy="853779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71159E0-C694-4DB4-AE43-E36AA3F3BD8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25425" y="2725865"/>
                <a:ext cx="624944" cy="8714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FD8B37F-FA71-4240-B1CA-AF27394ED107}"/>
                  </a:ext>
                </a:extLst>
              </p14:cNvPr>
              <p14:cNvContentPartPr/>
              <p14:nvPr/>
            </p14:nvContentPartPr>
            <p14:xfrm>
              <a:off x="8545465" y="2226544"/>
              <a:ext cx="61560" cy="356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FD8B37F-FA71-4240-B1CA-AF27394ED10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536774" y="2217634"/>
                <a:ext cx="79304" cy="531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A656261-F665-4F46-836E-FAC0C94757E1}"/>
                  </a:ext>
                </a:extLst>
              </p14:cNvPr>
              <p14:cNvContentPartPr/>
              <p14:nvPr/>
            </p14:nvContentPartPr>
            <p14:xfrm>
              <a:off x="7921225" y="2300704"/>
              <a:ext cx="648360" cy="4003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A656261-F665-4F46-836E-FAC0C94757E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912225" y="2291704"/>
                <a:ext cx="666000" cy="41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2465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5277264"/>
          </a:xfrm>
        </p:spPr>
        <p:txBody>
          <a:bodyPr/>
          <a:lstStyle/>
          <a:p>
            <a:r>
              <a:rPr lang="en-US" dirty="0"/>
              <a:t>Exercise 14 out today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HW3 due today</a:t>
            </a:r>
          </a:p>
          <a:p>
            <a:pPr lvl="1"/>
            <a:r>
              <a:rPr lang="en-US" dirty="0"/>
              <a:t>Remember to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hw3fsck</a:t>
            </a:r>
            <a:r>
              <a:rPr lang="en-US" dirty="0"/>
              <a:t> to check your index file!</a:t>
            </a:r>
          </a:p>
          <a:p>
            <a:pPr lvl="1"/>
            <a:r>
              <a:rPr lang="en-US" dirty="0"/>
              <a:t>Using 1 late day lets you submit until 11:59pm on Sunday night</a:t>
            </a:r>
          </a:p>
          <a:p>
            <a:pPr lvl="1"/>
            <a:r>
              <a:rPr lang="en-US" dirty="0"/>
              <a:t>Final late cutoff: 2 late days, or 11:59pm Monday night</a:t>
            </a:r>
          </a:p>
          <a:p>
            <a:pPr lvl="1"/>
            <a:endParaRPr lang="en-US" dirty="0"/>
          </a:p>
          <a:p>
            <a:r>
              <a:rPr lang="en-US" dirty="0"/>
              <a:t>Final exam 2 weeks from today (8/23)</a:t>
            </a:r>
          </a:p>
          <a:p>
            <a:pPr lvl="1"/>
            <a:r>
              <a:rPr lang="en-US" dirty="0"/>
              <a:t>1 hour (in lecture), 2 pages allowed as note sheets</a:t>
            </a:r>
          </a:p>
          <a:p>
            <a:pPr lvl="1"/>
            <a:r>
              <a:rPr lang="en-US" dirty="0"/>
              <a:t>Will focus on post-midterm topics (C++ templates and on), but may build off midterm topics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D829BB8-869E-4501-B82B-68791F731C86}"/>
                  </a:ext>
                </a:extLst>
              </p14:cNvPr>
              <p14:cNvContentPartPr/>
              <p14:nvPr/>
            </p14:nvContentPartPr>
            <p14:xfrm>
              <a:off x="3209889" y="3136123"/>
              <a:ext cx="1185840" cy="35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D829BB8-869E-4501-B82B-68791F731C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00889" y="3127123"/>
                <a:ext cx="120348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71DB4E8-2D89-44B7-BEA0-A6A6768DA988}"/>
                  </a:ext>
                </a:extLst>
              </p14:cNvPr>
              <p14:cNvContentPartPr/>
              <p14:nvPr/>
            </p14:nvContentPartPr>
            <p14:xfrm>
              <a:off x="2696529" y="5614003"/>
              <a:ext cx="2252520" cy="42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71DB4E8-2D89-44B7-BEA0-A6A6768DA98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87529" y="5605363"/>
                <a:ext cx="2270160" cy="6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7416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Lookup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914400" indent="-457200">
              <a:buSzPct val="100000"/>
              <a:buFont typeface="+mj-lt"/>
              <a:buAutoNum type="arabicParenR"/>
            </a:pPr>
            <a:r>
              <a:rPr lang="en-US" sz="2200" dirty="0"/>
              <a:t>Create a </a:t>
            </a:r>
            <a:r>
              <a:rPr lang="en-US" sz="22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addrinfo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hints</a:t>
            </a:r>
          </a:p>
          <a:p>
            <a:pPr marL="914400" indent="-457200">
              <a:buSzPct val="100000"/>
              <a:buFont typeface="+mj-lt"/>
              <a:buAutoNum type="arabicParenR"/>
            </a:pPr>
            <a:r>
              <a:rPr lang="en-US" sz="2200" dirty="0"/>
              <a:t>Zero out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hints</a:t>
            </a:r>
            <a:r>
              <a:rPr lang="en-US" sz="2200" dirty="0"/>
              <a:t> for “defaults”</a:t>
            </a:r>
          </a:p>
          <a:p>
            <a:pPr marL="914400" indent="-457200">
              <a:buSzPct val="100000"/>
              <a:buFont typeface="+mj-lt"/>
              <a:buAutoNum type="arabicParenR"/>
            </a:pPr>
            <a:r>
              <a:rPr lang="en-US" sz="2200" dirty="0"/>
              <a:t>Set specific fields of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hints</a:t>
            </a:r>
            <a:r>
              <a:rPr lang="en-US" sz="2200" dirty="0"/>
              <a:t> as desired</a:t>
            </a:r>
          </a:p>
          <a:p>
            <a:pPr marL="914400" indent="-457200">
              <a:buSzPct val="100000"/>
              <a:buFont typeface="+mj-lt"/>
              <a:buAutoNum type="arabicParenR"/>
            </a:pPr>
            <a:r>
              <a:rPr lang="en-US" sz="2200" dirty="0"/>
              <a:t>Call </a:t>
            </a:r>
            <a:r>
              <a:rPr lang="en-US" sz="22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getaddrinfo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200" dirty="0"/>
              <a:t> using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&amp;hints</a:t>
            </a:r>
          </a:p>
          <a:p>
            <a:pPr marL="914400" indent="-457200">
              <a:buSzPct val="100000"/>
              <a:buFont typeface="+mj-lt"/>
              <a:buAutoNum type="arabicParenR"/>
            </a:pPr>
            <a:r>
              <a:rPr lang="en-US" sz="2200" dirty="0"/>
              <a:t>Resulting linked list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en-US" sz="2200" dirty="0"/>
              <a:t> will have all fields appropriately set</a:t>
            </a:r>
          </a:p>
          <a:p>
            <a:pPr>
              <a:spcBef>
                <a:spcPts val="1800"/>
              </a:spcBef>
            </a:pPr>
            <a:r>
              <a:rPr lang="en-US" dirty="0"/>
              <a:t>See </a:t>
            </a:r>
            <a:r>
              <a:rPr lang="en-US" dirty="0">
                <a:solidFill>
                  <a:srgbClr val="4B2A85"/>
                </a:solidFill>
                <a:latin typeface="+mj-lt"/>
                <a:cs typeface="Courier New" panose="02070309020205020404" pitchFamily="49" charset="0"/>
              </a:rPr>
              <a:t>dnsresolve.cc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3A4AC-4F82-42FF-8847-D85889937785}" type="slidenum">
              <a:rPr lang="en-US" smtClean="0"/>
              <a:t>20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822960" y="1371600"/>
            <a:ext cx="7863840" cy="2468880"/>
          </a:xfrm>
          <a:prstGeom prst="roundRect">
            <a:avLst>
              <a:gd name="adj" fmla="val 215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addrinfo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ai_flags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additional flags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ai_family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AF_INET, AF_INET6, AF_UNSPEC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ai_socktype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SOCK_STREAM, SOCK_DGRAM,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ai_protocol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IPPROTO_TCP, IPPROTO_UDP,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ai_addrlen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length of socket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bytes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sockaddr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ai_addr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pointer to socket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ai_canonname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canonical name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addrinfo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ai_next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can form a linked list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5158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API: Client TCP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five steps:</a:t>
            </a:r>
          </a:p>
          <a:p>
            <a:pPr marL="820674" lvl="1" indent="-457200">
              <a:buFont typeface="+mj-lt"/>
              <a:buAutoNum type="arabicParenR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Figure out the IP address and port to connect to</a:t>
            </a:r>
          </a:p>
          <a:p>
            <a:pPr marL="820674" lvl="1" indent="-457200">
              <a:buFont typeface="+mj-lt"/>
              <a:buAutoNum type="arabicParenR"/>
            </a:pPr>
            <a:r>
              <a:rPr lang="en-US" dirty="0"/>
              <a:t>Create a socket</a:t>
            </a:r>
          </a:p>
          <a:p>
            <a:pPr marL="820674" lvl="1" indent="-457200">
              <a:buFont typeface="+mj-lt"/>
              <a:buAutoNum type="arabicParenR"/>
            </a:pPr>
            <a:r>
              <a:rPr lang="en-US" dirty="0"/>
              <a:t>Connect the socket to the remote server</a:t>
            </a:r>
          </a:p>
          <a:p>
            <a:pPr marL="820674" lvl="1" indent="-457200">
              <a:buFont typeface="+mj-lt"/>
              <a:buAutoNum type="arabicParenR"/>
            </a:pP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and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data using the socket</a:t>
            </a:r>
          </a:p>
          <a:p>
            <a:pPr marL="820674" lvl="1" indent="-457200">
              <a:buFont typeface="+mj-lt"/>
              <a:buAutoNum type="arabicParenR"/>
            </a:pPr>
            <a:r>
              <a:rPr lang="en-US" dirty="0"/>
              <a:t>Close the socket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3A4AC-4F82-42FF-8847-D85889937785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5B101D7-6785-4AD0-892D-61A38E64297A}"/>
                  </a:ext>
                </a:extLst>
              </p14:cNvPr>
              <p14:cNvContentPartPr/>
              <p14:nvPr/>
            </p14:nvContentPartPr>
            <p14:xfrm>
              <a:off x="3881298" y="3938193"/>
              <a:ext cx="47520" cy="853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5B101D7-6785-4AD0-892D-61A38E6429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2658" y="3929553"/>
                <a:ext cx="6516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60346C2-D626-4C19-BF73-0E4A0850519C}"/>
                  </a:ext>
                </a:extLst>
              </p14:cNvPr>
              <p14:cNvContentPartPr/>
              <p14:nvPr/>
            </p14:nvContentPartPr>
            <p14:xfrm>
              <a:off x="3586818" y="3952593"/>
              <a:ext cx="97560" cy="932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60346C2-D626-4C19-BF73-0E4A085051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77818" y="3943593"/>
                <a:ext cx="11520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7196B0FE-9674-459C-ADA7-86D442382B50}"/>
                  </a:ext>
                </a:extLst>
              </p14:cNvPr>
              <p14:cNvContentPartPr/>
              <p14:nvPr/>
            </p14:nvContentPartPr>
            <p14:xfrm>
              <a:off x="3723618" y="3945033"/>
              <a:ext cx="124920" cy="874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7196B0FE-9674-459C-ADA7-86D442382B5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14978" y="3936033"/>
                <a:ext cx="14256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2641F4B-00EC-428F-92D1-365B25E8A844}"/>
                  </a:ext>
                </a:extLst>
              </p14:cNvPr>
              <p14:cNvContentPartPr/>
              <p14:nvPr/>
            </p14:nvContentPartPr>
            <p14:xfrm>
              <a:off x="3560898" y="4745673"/>
              <a:ext cx="120600" cy="1202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2641F4B-00EC-428F-92D1-365B25E8A84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51898" y="4737033"/>
                <a:ext cx="13824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8964706-6469-427F-8F3A-C0D16CB7A56C}"/>
                  </a:ext>
                </a:extLst>
              </p14:cNvPr>
              <p14:cNvContentPartPr/>
              <p14:nvPr/>
            </p14:nvContentPartPr>
            <p14:xfrm>
              <a:off x="4128978" y="4613553"/>
              <a:ext cx="67680" cy="1911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8964706-6469-427F-8F3A-C0D16CB7A56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20338" y="4604553"/>
                <a:ext cx="8532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7AE9485-A650-474A-BD98-3EA954A041FB}"/>
                  </a:ext>
                </a:extLst>
              </p14:cNvPr>
              <p14:cNvContentPartPr/>
              <p14:nvPr/>
            </p14:nvContentPartPr>
            <p14:xfrm>
              <a:off x="4253898" y="4604913"/>
              <a:ext cx="37440" cy="1774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7AE9485-A650-474A-BD98-3EA954A041F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44898" y="4596273"/>
                <a:ext cx="5508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321E5D88-1247-4961-9C9B-6247E6C25663}"/>
                  </a:ext>
                </a:extLst>
              </p14:cNvPr>
              <p14:cNvContentPartPr/>
              <p14:nvPr/>
            </p14:nvContentPartPr>
            <p14:xfrm>
              <a:off x="3724698" y="4735953"/>
              <a:ext cx="335880" cy="1450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321E5D88-1247-4961-9C9B-6247E6C2566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15708" y="4727313"/>
                <a:ext cx="353501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6A822CE3-B4B9-4AC5-AD66-4DFF24667293}"/>
                  </a:ext>
                </a:extLst>
              </p14:cNvPr>
              <p14:cNvContentPartPr/>
              <p14:nvPr/>
            </p14:nvContentPartPr>
            <p14:xfrm>
              <a:off x="5018898" y="4844673"/>
              <a:ext cx="162720" cy="115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A822CE3-B4B9-4AC5-AD66-4DFF2466729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09898" y="4836033"/>
                <a:ext cx="18036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A54ABB8-045D-47B6-9BEF-FC6ACF1A7CC6}"/>
                  </a:ext>
                </a:extLst>
              </p14:cNvPr>
              <p14:cNvContentPartPr/>
              <p14:nvPr/>
            </p14:nvContentPartPr>
            <p14:xfrm>
              <a:off x="5286018" y="4841073"/>
              <a:ext cx="149040" cy="151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A54ABB8-045D-47B6-9BEF-FC6ACF1A7CC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77018" y="4832073"/>
                <a:ext cx="16668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6A08AE68-E6B3-46E2-839A-B8760F5ED41B}"/>
                  </a:ext>
                </a:extLst>
              </p14:cNvPr>
              <p14:cNvContentPartPr/>
              <p14:nvPr/>
            </p14:nvContentPartPr>
            <p14:xfrm>
              <a:off x="5544858" y="4835313"/>
              <a:ext cx="170280" cy="183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6A08AE68-E6B3-46E2-839A-B8760F5ED41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535858" y="4826673"/>
                <a:ext cx="1879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1D51C4C-32B8-4E74-BD5D-8B3FA07EF727}"/>
                  </a:ext>
                </a:extLst>
              </p14:cNvPr>
              <p14:cNvContentPartPr/>
              <p14:nvPr/>
            </p14:nvContentPartPr>
            <p14:xfrm>
              <a:off x="5815938" y="4809393"/>
              <a:ext cx="140760" cy="237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1D51C4C-32B8-4E74-BD5D-8B3FA07EF72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807298" y="4800753"/>
                <a:ext cx="1584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37A45595-236D-4AE4-A36E-D57EB06CD682}"/>
                  </a:ext>
                </a:extLst>
              </p14:cNvPr>
              <p14:cNvContentPartPr/>
              <p14:nvPr/>
            </p14:nvContentPartPr>
            <p14:xfrm>
              <a:off x="6046698" y="4792833"/>
              <a:ext cx="140400" cy="208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37A45595-236D-4AE4-A36E-D57EB06CD68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037698" y="4783833"/>
                <a:ext cx="15804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E56757E3-5D47-4361-A72A-D6559E986634}"/>
                  </a:ext>
                </a:extLst>
              </p14:cNvPr>
              <p14:cNvContentPartPr/>
              <p14:nvPr/>
            </p14:nvContentPartPr>
            <p14:xfrm>
              <a:off x="4675098" y="4064913"/>
              <a:ext cx="253080" cy="15440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56757E3-5D47-4361-A72A-D6559E98663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666111" y="4055915"/>
                <a:ext cx="270695" cy="15616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F4EEF24C-0C31-4742-9D05-8E7E1E6C8908}"/>
                  </a:ext>
                </a:extLst>
              </p14:cNvPr>
              <p14:cNvContentPartPr/>
              <p14:nvPr/>
            </p14:nvContentPartPr>
            <p14:xfrm>
              <a:off x="5751510" y="4208915"/>
              <a:ext cx="56160" cy="1494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F4EEF24C-0C31-4742-9D05-8E7E1E6C890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742870" y="4200275"/>
                <a:ext cx="7380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01E256F-8DC1-436B-9F3A-9B7B0E7AAAD1}"/>
                  </a:ext>
                </a:extLst>
              </p14:cNvPr>
              <p14:cNvContentPartPr/>
              <p14:nvPr/>
            </p14:nvContentPartPr>
            <p14:xfrm>
              <a:off x="5857710" y="4204235"/>
              <a:ext cx="33840" cy="1368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01E256F-8DC1-436B-9F3A-9B7B0E7AAAD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848710" y="4195235"/>
                <a:ext cx="5148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58A30C54-F176-4C70-98C9-C63FA1C3EB10}"/>
                  </a:ext>
                </a:extLst>
              </p14:cNvPr>
              <p14:cNvContentPartPr/>
              <p14:nvPr/>
            </p14:nvContentPartPr>
            <p14:xfrm>
              <a:off x="5084430" y="4236275"/>
              <a:ext cx="617040" cy="1638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58A30C54-F176-4C70-98C9-C63FA1C3EB1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075430" y="4227635"/>
                <a:ext cx="63468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26A49780-B45A-47B5-94E7-7CAE51B74931}"/>
                  </a:ext>
                </a:extLst>
              </p14:cNvPr>
              <p14:cNvContentPartPr/>
              <p14:nvPr/>
            </p14:nvContentPartPr>
            <p14:xfrm>
              <a:off x="5715440" y="5142503"/>
              <a:ext cx="62640" cy="13644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26A49780-B45A-47B5-94E7-7CAE51B7493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706800" y="5133503"/>
                <a:ext cx="8028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38E10684-8324-4AFB-8A10-C08471DD99F5}"/>
                  </a:ext>
                </a:extLst>
              </p14:cNvPr>
              <p14:cNvContentPartPr/>
              <p14:nvPr/>
            </p14:nvContentPartPr>
            <p14:xfrm>
              <a:off x="5820200" y="5155463"/>
              <a:ext cx="34200" cy="1339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38E10684-8324-4AFB-8A10-C08471DD99F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11200" y="5146823"/>
                <a:ext cx="5184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61A12BE-034D-45C0-A7D4-8F99AFBEEB2F}"/>
                  </a:ext>
                </a:extLst>
              </p14:cNvPr>
              <p14:cNvContentPartPr/>
              <p14:nvPr/>
            </p14:nvContentPartPr>
            <p14:xfrm>
              <a:off x="5049800" y="5176703"/>
              <a:ext cx="603720" cy="1458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61A12BE-034D-45C0-A7D4-8F99AFBEEB2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040805" y="5167703"/>
                <a:ext cx="621349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97EDB37F-B48C-49B0-8572-11F9EA689374}"/>
                  </a:ext>
                </a:extLst>
              </p14:cNvPr>
              <p14:cNvContentPartPr/>
              <p14:nvPr/>
            </p14:nvContentPartPr>
            <p14:xfrm>
              <a:off x="5197458" y="3896073"/>
              <a:ext cx="788905" cy="94184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97EDB37F-B48C-49B0-8572-11F9EA68937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188816" y="3887086"/>
                <a:ext cx="806548" cy="1117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9127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Creating a Socket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1828800"/>
          </a:xfrm>
        </p:spPr>
        <p:txBody>
          <a:bodyPr/>
          <a:lstStyle/>
          <a:p>
            <a:r>
              <a:rPr lang="en-US" dirty="0"/>
              <a:t>Use the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system call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Creating a socket doesn’t bind it to a local address or port yet</a:t>
            </a:r>
          </a:p>
          <a:p>
            <a:pPr lvl="1"/>
            <a:r>
              <a:rPr lang="en-US" dirty="0"/>
              <a:t>Returns file descriptor or </a:t>
            </a:r>
            <a:r>
              <a:rPr lang="en-US" dirty="0">
                <a:solidFill>
                  <a:schemeClr val="accent1"/>
                </a:solidFill>
              </a:rPr>
              <a:t>-1</a:t>
            </a:r>
            <a:r>
              <a:rPr lang="en-US" dirty="0"/>
              <a:t> on error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60492-68A4-4453-A9F3-D35110E4E2C7}" type="slidenum">
              <a:rPr lang="en-US" smtClean="0"/>
              <a:t>22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822960" y="1463040"/>
            <a:ext cx="7315200" cy="457200"/>
          </a:xfrm>
          <a:prstGeom prst="roundRect">
            <a:avLst>
              <a:gd name="adj" fmla="val 10787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domain, </a:t>
            </a:r>
            <a:r>
              <a:rPr lang="en-US" sz="20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type, </a:t>
            </a:r>
            <a:r>
              <a:rPr lang="en-US" sz="20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protocol);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1280160" y="2926080"/>
            <a:ext cx="6583680" cy="3657600"/>
          </a:xfrm>
          <a:prstGeom prst="roundRect">
            <a:avLst>
              <a:gd name="adj" fmla="val 215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arpa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inet.h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unistd.h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socket_fd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AF_INET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SOCK_STREAM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socket_fd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strerror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EXIT_FAILURE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socket_fd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37760" y="2525970"/>
            <a:ext cx="2926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socket.cc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685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Connect to the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366125" cy="5329182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system call establishes a connection to a remote host</a:t>
            </a:r>
          </a:p>
          <a:p>
            <a:pPr lvl="1"/>
            <a:r>
              <a:rPr lang="en-US" dirty="0"/>
              <a:t> </a:t>
            </a:r>
          </a:p>
          <a:p>
            <a:pPr lvl="2"/>
            <a:endParaRPr lang="en-US" dirty="0"/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en-US" dirty="0"/>
              <a:t>:  Socket file description from Step 2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addrlen</a:t>
            </a:r>
            <a:r>
              <a:rPr lang="en-US" dirty="0"/>
              <a:t>:  Usually from one of the address structures returned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getaddrinfo</a:t>
            </a:r>
            <a:r>
              <a:rPr lang="en-US" dirty="0"/>
              <a:t> in Step 1 (DNS lookup)</a:t>
            </a:r>
          </a:p>
          <a:p>
            <a:pPr lvl="2"/>
            <a:r>
              <a:rPr lang="en-US" dirty="0"/>
              <a:t>Returns 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/>
              <a:t> on success and 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dirty="0"/>
              <a:t> on error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may take some time to return</a:t>
            </a:r>
          </a:p>
          <a:p>
            <a:pPr lvl="1"/>
            <a:r>
              <a:rPr lang="en-US" dirty="0"/>
              <a:t>It is a </a:t>
            </a:r>
            <a:r>
              <a:rPr lang="en-US" i="1" dirty="0"/>
              <a:t>blocking</a:t>
            </a:r>
            <a:r>
              <a:rPr lang="en-US" dirty="0"/>
              <a:t> call by default</a:t>
            </a:r>
          </a:p>
          <a:p>
            <a:pPr lvl="1"/>
            <a:r>
              <a:rPr lang="en-US" dirty="0"/>
              <a:t>The network stack within the OS will communicate with the remote host to establish a TCP connection to it</a:t>
            </a:r>
          </a:p>
          <a:p>
            <a:pPr lvl="2"/>
            <a:r>
              <a:rPr lang="en-US" dirty="0"/>
              <a:t>This involves ~2 </a:t>
            </a:r>
            <a:r>
              <a:rPr lang="en-US" i="1" dirty="0"/>
              <a:t>round trips</a:t>
            </a:r>
            <a:r>
              <a:rPr lang="en-US" dirty="0"/>
              <a:t> across the network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60492-68A4-4453-A9F3-D35110E4E2C7}" type="slidenum">
              <a:rPr lang="en-US" smtClean="0"/>
              <a:t>23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1097280" y="2286000"/>
            <a:ext cx="7589520" cy="640080"/>
          </a:xfrm>
          <a:prstGeom prst="roundRect">
            <a:avLst>
              <a:gd name="adj" fmla="val 10787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sockaddr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socklen_t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1A29FC4-D7D1-47F1-AD16-9AFA948414B5}"/>
                  </a:ext>
                </a:extLst>
              </p14:cNvPr>
              <p14:cNvContentPartPr/>
              <p14:nvPr/>
            </p14:nvContentPartPr>
            <p14:xfrm>
              <a:off x="1737178" y="5315571"/>
              <a:ext cx="1167480" cy="73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1A29FC4-D7D1-47F1-AD16-9AFA948414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8538" y="5306931"/>
                <a:ext cx="1185120" cy="9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994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914400"/>
          </a:xfrm>
        </p:spPr>
        <p:txBody>
          <a:bodyPr/>
          <a:lstStyle/>
          <a:p>
            <a:r>
              <a:rPr lang="en-US" dirty="0"/>
              <a:t>See </a:t>
            </a:r>
            <a:r>
              <a:rPr lang="en-US" dirty="0">
                <a:solidFill>
                  <a:srgbClr val="4B2A85"/>
                </a:solidFill>
              </a:rPr>
              <a:t>connect.cc</a:t>
            </a:r>
            <a:endParaRPr lang="en-US" dirty="0">
              <a:solidFill>
                <a:srgbClr val="4B2A8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60492-68A4-4453-A9F3-D35110E4E2C7}" type="slidenum">
              <a:rPr lang="en-US" smtClean="0"/>
              <a:t>24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640080" y="2011680"/>
            <a:ext cx="7680960" cy="4572000"/>
          </a:xfrm>
          <a:prstGeom prst="roundRect">
            <a:avLst>
              <a:gd name="adj" fmla="val 215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Get an appropriate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sockaddr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structure.</a:t>
            </a: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sockaddr_storage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LookupName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 port, &amp;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the socket.</a:t>
            </a: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socket_fd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addr.ss_family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SOCK_STREAM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socket_fd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"socket() failed: 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strerror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EXIT_FAILURE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Connect the socket to the remote host.</a:t>
            </a: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res =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socket_fd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6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sockaddr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&gt;(&amp;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(res ==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"connect() failed: 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strerror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00476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937" y="1732302"/>
            <a:ext cx="8366125" cy="3918916"/>
          </a:xfrm>
        </p:spPr>
        <p:txBody>
          <a:bodyPr/>
          <a:lstStyle/>
          <a:p>
            <a:r>
              <a:rPr lang="en-US" dirty="0"/>
              <a:t>How do we </a:t>
            </a:r>
            <a:r>
              <a:rPr lang="en-US" i="1" dirty="0"/>
              <a:t>error</a:t>
            </a:r>
            <a:r>
              <a:rPr lang="en-US" dirty="0"/>
              <a:t> check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and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spcBef>
                <a:spcPts val="1200"/>
              </a:spcBef>
              <a:buNone/>
              <a:tabLst>
                <a:tab pos="460375" algn="l"/>
                <a:tab pos="1374775" algn="l"/>
              </a:tabLst>
            </a:pPr>
            <a:r>
              <a:rPr lang="en-US" b="1" dirty="0">
                <a:solidFill>
                  <a:srgbClr val="4B2A85"/>
                </a:solidFill>
              </a:rPr>
              <a:t>A.</a:t>
            </a:r>
            <a:r>
              <a:rPr lang="en-US" b="1" dirty="0"/>
              <a:t>	</a:t>
            </a:r>
            <a:r>
              <a:rPr lang="en-US" b="1" dirty="0" err="1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ferror</a:t>
            </a:r>
            <a:r>
              <a:rPr lang="en-US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  <a:tabLst>
                <a:tab pos="460375" algn="l"/>
                <a:tab pos="1374775" algn="l"/>
              </a:tabLst>
            </a:pPr>
            <a:r>
              <a:rPr lang="en-US" b="1" dirty="0">
                <a:solidFill>
                  <a:srgbClr val="4B2A85"/>
                </a:solidFill>
              </a:rPr>
              <a:t>B.</a:t>
            </a:r>
            <a:r>
              <a:rPr lang="en-US" b="1" dirty="0"/>
              <a:t>	</a:t>
            </a:r>
            <a:r>
              <a:rPr lang="en-US" b="1" dirty="0">
                <a:solidFill>
                  <a:srgbClr val="00B050"/>
                </a:solidFill>
              </a:rPr>
              <a:t>Return value less than expected</a:t>
            </a:r>
          </a:p>
          <a:p>
            <a:pPr marL="0" indent="0">
              <a:spcBef>
                <a:spcPts val="1200"/>
              </a:spcBef>
              <a:buNone/>
              <a:tabLst>
                <a:tab pos="460375" algn="l"/>
                <a:tab pos="1374775" algn="l"/>
              </a:tabLst>
            </a:pPr>
            <a:r>
              <a:rPr lang="en-US" b="1" dirty="0">
                <a:solidFill>
                  <a:srgbClr val="4B2A85"/>
                </a:solidFill>
              </a:rPr>
              <a:t>C.</a:t>
            </a:r>
            <a:r>
              <a:rPr lang="en-US" b="1" dirty="0"/>
              <a:t>	</a:t>
            </a:r>
            <a:r>
              <a:rPr lang="en-US" b="1" dirty="0">
                <a:solidFill>
                  <a:srgbClr val="FF3399"/>
                </a:solidFill>
              </a:rPr>
              <a:t>Return value of 0 or NULL</a:t>
            </a:r>
          </a:p>
          <a:p>
            <a:pPr marL="0" indent="0">
              <a:spcBef>
                <a:spcPts val="1200"/>
              </a:spcBef>
              <a:buNone/>
              <a:tabLst>
                <a:tab pos="460375" algn="l"/>
                <a:tab pos="1374775" algn="l"/>
              </a:tabLst>
            </a:pPr>
            <a:r>
              <a:rPr lang="en-US" b="1" dirty="0">
                <a:solidFill>
                  <a:srgbClr val="4B2A85"/>
                </a:solidFill>
              </a:rPr>
              <a:t>D.</a:t>
            </a:r>
            <a:r>
              <a:rPr lang="en-US" b="1" dirty="0"/>
              <a:t>	</a:t>
            </a:r>
            <a:r>
              <a:rPr lang="en-US" b="1" dirty="0">
                <a:solidFill>
                  <a:srgbClr val="00B0F0"/>
                </a:solidFill>
              </a:rPr>
              <a:t>Return value of -1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  <a:tabLst>
                <a:tab pos="460375" algn="l"/>
              </a:tabLst>
            </a:pPr>
            <a:r>
              <a:rPr lang="en-US" b="1" dirty="0">
                <a:solidFill>
                  <a:srgbClr val="4B2A85"/>
                </a:solidFill>
              </a:rPr>
              <a:t>E.</a:t>
            </a:r>
            <a:r>
              <a:rPr lang="en-US" b="1" dirty="0"/>
              <a:t>	</a:t>
            </a:r>
            <a:r>
              <a:rPr lang="en-US" b="1" dirty="0">
                <a:solidFill>
                  <a:srgbClr val="996633"/>
                </a:solidFill>
              </a:rPr>
              <a:t>We’re lost…</a:t>
            </a:r>
            <a:endParaRPr lang="en-US" b="1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60492-68A4-4453-A9F3-D35110E4E2C7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1870922-8CE9-4019-82C7-B67443EF6CC4}"/>
                  </a:ext>
                </a:extLst>
              </p14:cNvPr>
              <p14:cNvContentPartPr/>
              <p14:nvPr/>
            </p14:nvContentPartPr>
            <p14:xfrm>
              <a:off x="193498" y="4604211"/>
              <a:ext cx="3554280" cy="7016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1870922-8CE9-4019-82C7-B67443EF6C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4858" y="4595571"/>
                <a:ext cx="3571920" cy="71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9B45424-DD3B-48FD-A249-66111913C221}"/>
                  </a:ext>
                </a:extLst>
              </p14:cNvPr>
              <p14:cNvContentPartPr/>
              <p14:nvPr/>
            </p14:nvContentPartPr>
            <p14:xfrm>
              <a:off x="2603649" y="3227563"/>
              <a:ext cx="868680" cy="2091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9B45424-DD3B-48FD-A249-66111913C22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94649" y="3218923"/>
                <a:ext cx="88632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D15D590-7546-4886-99A9-7B4E595DA0A2}"/>
                  </a:ext>
                </a:extLst>
              </p14:cNvPr>
              <p14:cNvContentPartPr/>
              <p14:nvPr/>
            </p14:nvContentPartPr>
            <p14:xfrm>
              <a:off x="3777291" y="3257485"/>
              <a:ext cx="929520" cy="1486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D15D590-7546-4886-99A9-7B4E595DA0A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68291" y="3248845"/>
                <a:ext cx="94716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B4D2DD7-F81D-44BB-A77D-346606305EF3}"/>
                  </a:ext>
                </a:extLst>
              </p14:cNvPr>
              <p14:cNvContentPartPr/>
              <p14:nvPr/>
            </p14:nvContentPartPr>
            <p14:xfrm>
              <a:off x="5484167" y="3890527"/>
              <a:ext cx="327960" cy="75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B4D2DD7-F81D-44BB-A77D-346606305EF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75167" y="3881527"/>
                <a:ext cx="34560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9B70ED0-1943-4198-A6C2-3547C0B53DB3}"/>
                  </a:ext>
                </a:extLst>
              </p14:cNvPr>
              <p14:cNvContentPartPr/>
              <p14:nvPr/>
            </p14:nvContentPartPr>
            <p14:xfrm>
              <a:off x="5977007" y="3832927"/>
              <a:ext cx="476640" cy="1976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9B70ED0-1943-4198-A6C2-3547C0B53DB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968360" y="3823927"/>
                <a:ext cx="494293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BC71A5A-FC02-41CE-ADED-F6472CAED41A}"/>
                  </a:ext>
                </a:extLst>
              </p14:cNvPr>
              <p14:cNvContentPartPr/>
              <p14:nvPr/>
            </p14:nvContentPartPr>
            <p14:xfrm>
              <a:off x="6641039" y="3836753"/>
              <a:ext cx="469440" cy="1047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BC71A5A-FC02-41CE-ADED-F6472CAED41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632399" y="3827753"/>
                <a:ext cx="48708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5E0B3734-CF48-43F2-878C-66C6D5C28906}"/>
                  </a:ext>
                </a:extLst>
              </p14:cNvPr>
              <p14:cNvContentPartPr/>
              <p14:nvPr/>
            </p14:nvContentPartPr>
            <p14:xfrm>
              <a:off x="4596411" y="4434330"/>
              <a:ext cx="401040" cy="115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5E0B3734-CF48-43F2-878C-66C6D5C2890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587771" y="4425330"/>
                <a:ext cx="41868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07A31023-BD1A-4F0E-877D-1B0E803EF164}"/>
                  </a:ext>
                </a:extLst>
              </p14:cNvPr>
              <p14:cNvContentPartPr/>
              <p14:nvPr/>
            </p14:nvContentPartPr>
            <p14:xfrm>
              <a:off x="6165443" y="4376760"/>
              <a:ext cx="406440" cy="1270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7A31023-BD1A-4F0E-877D-1B0E803EF16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56795" y="4367785"/>
                <a:ext cx="424096" cy="1446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BE4FAC2-6957-414C-ADA5-3996D5A92A43}"/>
                  </a:ext>
                </a:extLst>
              </p14:cNvPr>
              <p14:cNvContentPartPr/>
              <p14:nvPr/>
            </p14:nvContentPartPr>
            <p14:xfrm>
              <a:off x="5337803" y="4375320"/>
              <a:ext cx="663840" cy="1213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BE4FAC2-6957-414C-ADA5-3996D5A92A4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328808" y="4366680"/>
                <a:ext cx="68147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2F688CA1-4E9C-4CED-9783-539A3ACBC3A5}"/>
                  </a:ext>
                </a:extLst>
              </p14:cNvPr>
              <p14:cNvContentPartPr/>
              <p14:nvPr/>
            </p14:nvContentPartPr>
            <p14:xfrm>
              <a:off x="6741803" y="4396200"/>
              <a:ext cx="468360" cy="1782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2F688CA1-4E9C-4CED-9783-539A3ACBC3A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733163" y="4387200"/>
                <a:ext cx="48600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77E1DBDA-77CF-43A1-BE64-3307054CEA0B}"/>
                  </a:ext>
                </a:extLst>
              </p14:cNvPr>
              <p14:cNvContentPartPr/>
              <p14:nvPr/>
            </p14:nvContentPartPr>
            <p14:xfrm>
              <a:off x="5688443" y="4580880"/>
              <a:ext cx="319320" cy="1191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77E1DBDA-77CF-43A1-BE64-3307054CEA0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679433" y="4571880"/>
                <a:ext cx="33698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00FFDC9B-4218-4D55-89C3-624380EA516A}"/>
                  </a:ext>
                </a:extLst>
              </p14:cNvPr>
              <p14:cNvContentPartPr/>
              <p14:nvPr/>
            </p14:nvContentPartPr>
            <p14:xfrm>
              <a:off x="5445803" y="4608240"/>
              <a:ext cx="123480" cy="1029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00FFDC9B-4218-4D55-89C3-624380EA516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436803" y="4599240"/>
                <a:ext cx="14112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36E8C4D5-C397-427D-B9CD-D15F032C0E13}"/>
                  </a:ext>
                </a:extLst>
              </p14:cNvPr>
              <p14:cNvContentPartPr/>
              <p14:nvPr/>
            </p14:nvContentPartPr>
            <p14:xfrm>
              <a:off x="4961243" y="4660440"/>
              <a:ext cx="364320" cy="7164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36E8C4D5-C397-427D-B9CD-D15F032C0E1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952252" y="4651800"/>
                <a:ext cx="381943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E44B9423-1334-4A77-9A5C-894E66B4C7CB}"/>
                  </a:ext>
                </a:extLst>
              </p14:cNvPr>
              <p14:cNvContentPartPr/>
              <p14:nvPr/>
            </p14:nvContentPartPr>
            <p14:xfrm>
              <a:off x="5120003" y="4372440"/>
              <a:ext cx="115200" cy="11592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E44B9423-1334-4A77-9A5C-894E66B4C7C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11363" y="4363440"/>
                <a:ext cx="132840" cy="13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951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there is data that has already been received by the network stack, then read will return immediately with it</a:t>
            </a:r>
          </a:p>
          <a:p>
            <a:pPr lvl="1"/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might return with </a:t>
            </a:r>
            <a:r>
              <a:rPr lang="en-US" i="1" dirty="0"/>
              <a:t>less</a:t>
            </a:r>
            <a:r>
              <a:rPr lang="en-US" dirty="0"/>
              <a:t> data than you asked for</a:t>
            </a:r>
          </a:p>
          <a:p>
            <a:pPr lvl="3"/>
            <a:endParaRPr lang="en-US" dirty="0"/>
          </a:p>
          <a:p>
            <a:r>
              <a:rPr lang="en-US" dirty="0"/>
              <a:t>If there is no data waiting for you, by default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will </a:t>
            </a:r>
            <a:r>
              <a:rPr lang="en-US" i="1" dirty="0"/>
              <a:t>block</a:t>
            </a:r>
            <a:r>
              <a:rPr lang="en-US" dirty="0"/>
              <a:t> until something arrives</a:t>
            </a:r>
          </a:p>
          <a:p>
            <a:pPr lvl="1"/>
            <a:r>
              <a:rPr lang="en-US" dirty="0"/>
              <a:t>How might this cause </a:t>
            </a:r>
            <a:r>
              <a:rPr lang="en-US" i="1" dirty="0"/>
              <a:t>deadlock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Can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return </a:t>
            </a:r>
            <a:r>
              <a:rPr lang="en-US" dirty="0">
                <a:solidFill>
                  <a:schemeClr val="accent1"/>
                </a:solidFill>
              </a:rPr>
              <a:t>0</a:t>
            </a:r>
            <a:r>
              <a:rPr lang="en-US" dirty="0"/>
              <a:t>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60492-68A4-4453-A9F3-D35110E4E2C7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03360D5-B414-4292-A570-728B81A27AC5}"/>
                  </a:ext>
                </a:extLst>
              </p14:cNvPr>
              <p14:cNvContentPartPr/>
              <p14:nvPr/>
            </p14:nvContentPartPr>
            <p14:xfrm>
              <a:off x="3588445" y="757284"/>
              <a:ext cx="375840" cy="96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03360D5-B414-4292-A570-728B81A27AC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79805" y="748284"/>
                <a:ext cx="39348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654B614-E3C6-4F0D-8DB7-3EA9455B31D2}"/>
                  </a:ext>
                </a:extLst>
              </p14:cNvPr>
              <p14:cNvContentPartPr/>
              <p14:nvPr/>
            </p14:nvContentPartPr>
            <p14:xfrm>
              <a:off x="5488885" y="620124"/>
              <a:ext cx="14760" cy="1087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654B614-E3C6-4F0D-8DB7-3EA9455B31D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79885" y="611124"/>
                <a:ext cx="3240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864C8BC-AA3E-4CD1-A7CC-9BC121A69D38}"/>
                  </a:ext>
                </a:extLst>
              </p14:cNvPr>
              <p14:cNvContentPartPr/>
              <p14:nvPr/>
            </p14:nvContentPartPr>
            <p14:xfrm>
              <a:off x="5494285" y="777084"/>
              <a:ext cx="14040" cy="442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864C8BC-AA3E-4CD1-A7CC-9BC121A69D3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85285" y="768084"/>
                <a:ext cx="3168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A6B010B-7AF4-4A54-AA64-9D129A1AF4CC}"/>
                  </a:ext>
                </a:extLst>
              </p14:cNvPr>
              <p14:cNvContentPartPr/>
              <p14:nvPr/>
            </p14:nvContentPartPr>
            <p14:xfrm>
              <a:off x="5580325" y="610044"/>
              <a:ext cx="11520" cy="2264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A6B010B-7AF4-4A54-AA64-9D129A1AF4C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71685" y="601044"/>
                <a:ext cx="2916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6DFCC47-8FB7-4D26-B3A7-C258A0BC25A3}"/>
                  </a:ext>
                </a:extLst>
              </p14:cNvPr>
              <p14:cNvContentPartPr/>
              <p14:nvPr/>
            </p14:nvContentPartPr>
            <p14:xfrm>
              <a:off x="4881565" y="660804"/>
              <a:ext cx="551520" cy="144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6DFCC47-8FB7-4D26-B3A7-C258A0BC25A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872571" y="651826"/>
                <a:ext cx="569148" cy="1619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D5C7F74-04AF-4704-87AB-9361D9436C01}"/>
                  </a:ext>
                </a:extLst>
              </p14:cNvPr>
              <p14:cNvContentPartPr/>
              <p14:nvPr/>
            </p14:nvContentPartPr>
            <p14:xfrm>
              <a:off x="4643605" y="688884"/>
              <a:ext cx="169200" cy="1094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D5C7F74-04AF-4704-87AB-9361D9436C0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634605" y="679884"/>
                <a:ext cx="18684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3FC0375-B227-419B-8447-C2021DC56118}"/>
                  </a:ext>
                </a:extLst>
              </p14:cNvPr>
              <p14:cNvContentPartPr/>
              <p14:nvPr/>
            </p14:nvContentPartPr>
            <p14:xfrm>
              <a:off x="4067605" y="675564"/>
              <a:ext cx="429840" cy="1116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3FC0375-B227-419B-8447-C2021DC5611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058605" y="666564"/>
                <a:ext cx="447480" cy="12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275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we have:</a:t>
            </a:r>
          </a:p>
          <a:p>
            <a:pPr lvl="1"/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socket_fd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    </a:t>
            </a:r>
            <a:r>
              <a:rPr lang="en-US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connected socket</a:t>
            </a:r>
          </a:p>
          <a:p>
            <a:pPr lvl="1"/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  <a:r>
              <a:rPr lang="en-US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read buffer</a:t>
            </a:r>
          </a:p>
          <a:p>
            <a:pPr lvl="1"/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res;           </a:t>
            </a:r>
            <a:r>
              <a:rPr lang="en-US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to store read result</a:t>
            </a:r>
          </a:p>
          <a:p>
            <a:r>
              <a:rPr lang="en-US" dirty="0"/>
              <a:t>Write </a:t>
            </a:r>
            <a:r>
              <a:rPr lang="en-US" i="1" dirty="0"/>
              <a:t>C++</a:t>
            </a:r>
            <a:r>
              <a:rPr lang="en-US" dirty="0"/>
              <a:t> code to read in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/>
              <a:t> characters 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socket_fd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If error occurs, send error message to user and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60492-68A4-4453-A9F3-D35110E4E2C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814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write()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queues your data in a send buffer in the OS and then returns</a:t>
            </a:r>
          </a:p>
          <a:p>
            <a:pPr lvl="1"/>
            <a:r>
              <a:rPr lang="en-US" dirty="0"/>
              <a:t>The OS transmits the data over the network in the background</a:t>
            </a:r>
          </a:p>
          <a:p>
            <a:pPr lvl="1"/>
            <a:r>
              <a:rPr lang="en-US" dirty="0"/>
              <a:t>When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returns, the receiver probably has not yet received the data!</a:t>
            </a:r>
          </a:p>
          <a:p>
            <a:pPr lvl="3"/>
            <a:endParaRPr lang="en-US" dirty="0"/>
          </a:p>
          <a:p>
            <a:r>
              <a:rPr lang="en-US" dirty="0"/>
              <a:t>If there is no more space left in the send buffer, by default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will </a:t>
            </a:r>
            <a:r>
              <a:rPr lang="en-US" i="1" dirty="0"/>
              <a:t>block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60492-68A4-4453-A9F3-D35110E4E2C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87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Read/Write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 dirty="0">
                <a:solidFill>
                  <a:srgbClr val="4B2A85"/>
                </a:solidFill>
              </a:rPr>
              <a:t>sendreceive.cc</a:t>
            </a:r>
            <a:endParaRPr lang="en-US" dirty="0">
              <a:solidFill>
                <a:srgbClr val="4B2A8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60492-68A4-4453-A9F3-D35110E4E2C7}" type="slidenum">
              <a:rPr lang="en-US" smtClean="0"/>
              <a:t>29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457200" y="2011680"/>
            <a:ext cx="8229600" cy="4023360"/>
          </a:xfrm>
          <a:prstGeom prst="roundRect">
            <a:avLst>
              <a:gd name="adj" fmla="val 215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socket_fd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readbuf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res);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"socket closed prematurely"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socket_fd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EXIT_FAILURE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EINTR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"socket write failure: "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strerror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socket_fd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EXIT_FAILURE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9275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A2E96-249F-554B-8374-F286B803A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Layers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DBFCE-771E-7D4F-8824-F21353EB36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6B665-F33E-48E5-B03D-32DBC08C85F3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2" descr="funny-wedding-cake-decoration-colors-rainbow">
            <a:extLst>
              <a:ext uri="{FF2B5EF4-FFF2-40B4-BE49-F238E27FC236}">
                <a16:creationId xmlns:a16="http://schemas.microsoft.com/office/drawing/2014/main" id="{478443B9-5192-D445-A549-367435C1E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669602"/>
            <a:ext cx="2743200" cy="435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7743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close()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Nothing special here – it’s the same function as with file I/O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Shuts down the socket and frees resources and file descriptors associated with it on both ends of the connection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60492-68A4-4453-A9F3-D35110E4E2C7}" type="slidenum">
              <a:rPr lang="en-US" smtClean="0"/>
              <a:t>30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822960" y="1463040"/>
            <a:ext cx="3749040" cy="457200"/>
          </a:xfrm>
          <a:prstGeom prst="roundRect">
            <a:avLst>
              <a:gd name="adj" fmla="val 10787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289430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Exercise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that:</a:t>
            </a:r>
          </a:p>
          <a:p>
            <a:pPr lvl="1"/>
            <a:r>
              <a:rPr lang="en-US" dirty="0"/>
              <a:t>Reads DNS names, one per line, 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Translates each name to one or more IP addresses</a:t>
            </a:r>
          </a:p>
          <a:p>
            <a:pPr lvl="1"/>
            <a:r>
              <a:rPr lang="en-US" dirty="0"/>
              <a:t>Prints out each IP address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dirty="0"/>
              <a:t>, one per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3A4AC-4F82-42FF-8847-D8588993778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00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A2E96-249F-554B-8374-F286B803A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Layers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DBFCE-771E-7D4F-8824-F21353EB36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6B665-F33E-48E5-B03D-32DBC08C85F3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2EF73F-BAE2-7A42-B92F-93244FB94D26}"/>
              </a:ext>
            </a:extLst>
          </p:cNvPr>
          <p:cNvSpPr/>
          <p:nvPr/>
        </p:nvSpPr>
        <p:spPr bwMode="auto">
          <a:xfrm>
            <a:off x="274320" y="5486400"/>
            <a:ext cx="1097280" cy="365760"/>
          </a:xfrm>
          <a:prstGeom prst="rect">
            <a:avLst/>
          </a:prstGeom>
          <a:solidFill>
            <a:srgbClr val="4B2A85">
              <a:alpha val="70000"/>
            </a:srgbClr>
          </a:solidFill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network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545D3D-4E4E-8243-A991-BB94428469E3}"/>
              </a:ext>
            </a:extLst>
          </p:cNvPr>
          <p:cNvSpPr/>
          <p:nvPr/>
        </p:nvSpPr>
        <p:spPr bwMode="auto">
          <a:xfrm>
            <a:off x="2011680" y="5486400"/>
            <a:ext cx="1097280" cy="365760"/>
          </a:xfrm>
          <a:prstGeom prst="rect">
            <a:avLst/>
          </a:prstGeom>
          <a:solidFill>
            <a:srgbClr val="4B2A85">
              <a:alpha val="70000"/>
            </a:srgbClr>
          </a:solidFill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network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926A93-D356-8147-AF5F-EDC07BDD66B4}"/>
              </a:ext>
            </a:extLst>
          </p:cNvPr>
          <p:cNvCxnSpPr>
            <a:stCxn id="6" idx="3"/>
            <a:endCxn id="7" idx="1"/>
          </p:cNvCxnSpPr>
          <p:nvPr/>
        </p:nvCxnSpPr>
        <p:spPr bwMode="auto">
          <a:xfrm>
            <a:off x="1371600" y="5669280"/>
            <a:ext cx="64008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stealth" w="med" len="med"/>
            <a:tailEnd type="stealth"/>
          </a:ln>
          <a:effectLst/>
        </p:spPr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19C40FC-3E64-5F48-A94B-FC308598932F}"/>
              </a:ext>
            </a:extLst>
          </p:cNvPr>
          <p:cNvSpPr/>
          <p:nvPr/>
        </p:nvSpPr>
        <p:spPr bwMode="auto">
          <a:xfrm>
            <a:off x="274320" y="6217920"/>
            <a:ext cx="1097280" cy="365760"/>
          </a:xfrm>
          <a:prstGeom prst="rect">
            <a:avLst/>
          </a:prstGeom>
          <a:solidFill>
            <a:srgbClr val="4B2A85">
              <a:alpha val="70000"/>
            </a:srgbClr>
          </a:solidFill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physical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74F648-5B1D-004F-A2F8-D9B02C362178}"/>
              </a:ext>
            </a:extLst>
          </p:cNvPr>
          <p:cNvSpPr/>
          <p:nvPr/>
        </p:nvSpPr>
        <p:spPr bwMode="auto">
          <a:xfrm>
            <a:off x="2011680" y="6217920"/>
            <a:ext cx="1097280" cy="365760"/>
          </a:xfrm>
          <a:prstGeom prst="rect">
            <a:avLst/>
          </a:prstGeom>
          <a:solidFill>
            <a:srgbClr val="4B2A85">
              <a:alpha val="70000"/>
            </a:srgbClr>
          </a:solidFill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physical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DBC335-87A4-5343-8FB2-415484983144}"/>
              </a:ext>
            </a:extLst>
          </p:cNvPr>
          <p:cNvCxnSpPr>
            <a:stCxn id="9" idx="3"/>
            <a:endCxn id="10" idx="1"/>
          </p:cNvCxnSpPr>
          <p:nvPr/>
        </p:nvCxnSpPr>
        <p:spPr bwMode="auto">
          <a:xfrm>
            <a:off x="1371600" y="6400800"/>
            <a:ext cx="640080" cy="0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stealth" w="med" len="med"/>
            <a:tailEnd type="stealth"/>
          </a:ln>
          <a:effectLst/>
        </p:spPr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562CD73-0AFC-E54A-9123-6321D6E375CE}"/>
              </a:ext>
            </a:extLst>
          </p:cNvPr>
          <p:cNvSpPr/>
          <p:nvPr/>
        </p:nvSpPr>
        <p:spPr bwMode="auto">
          <a:xfrm>
            <a:off x="274320" y="5852160"/>
            <a:ext cx="1097280" cy="365760"/>
          </a:xfrm>
          <a:prstGeom prst="rect">
            <a:avLst/>
          </a:prstGeom>
          <a:solidFill>
            <a:srgbClr val="4B2A85">
              <a:alpha val="70000"/>
            </a:srgbClr>
          </a:solidFill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data link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5D00CD-33D6-C34D-A874-9C33D8941F25}"/>
              </a:ext>
            </a:extLst>
          </p:cNvPr>
          <p:cNvSpPr/>
          <p:nvPr/>
        </p:nvSpPr>
        <p:spPr bwMode="auto">
          <a:xfrm>
            <a:off x="2011680" y="5852160"/>
            <a:ext cx="1097280" cy="365760"/>
          </a:xfrm>
          <a:prstGeom prst="rect">
            <a:avLst/>
          </a:prstGeom>
          <a:solidFill>
            <a:srgbClr val="4B2A85">
              <a:alpha val="70000"/>
            </a:srgbClr>
          </a:solidFill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data link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9091CD-879B-8547-9EA3-EFAB95724538}"/>
              </a:ext>
            </a:extLst>
          </p:cNvPr>
          <p:cNvCxnSpPr>
            <a:stCxn id="12" idx="3"/>
            <a:endCxn id="13" idx="1"/>
          </p:cNvCxnSpPr>
          <p:nvPr/>
        </p:nvCxnSpPr>
        <p:spPr bwMode="auto">
          <a:xfrm>
            <a:off x="1371600" y="6035040"/>
            <a:ext cx="64008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stealth" w="med" len="med"/>
            <a:tailEnd type="stealth"/>
          </a:ln>
          <a:effectLst/>
        </p:spPr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8B0908A-0956-A148-B4C2-B9E4DA244721}"/>
              </a:ext>
            </a:extLst>
          </p:cNvPr>
          <p:cNvSpPr/>
          <p:nvPr/>
        </p:nvSpPr>
        <p:spPr bwMode="auto">
          <a:xfrm>
            <a:off x="3749040" y="5486400"/>
            <a:ext cx="1097280" cy="365760"/>
          </a:xfrm>
          <a:prstGeom prst="rect">
            <a:avLst/>
          </a:prstGeom>
          <a:solidFill>
            <a:srgbClr val="4B2A85">
              <a:alpha val="70000"/>
            </a:srgbClr>
          </a:solidFill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network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121825-0F47-EA48-B5A7-228E3138EFBE}"/>
              </a:ext>
            </a:extLst>
          </p:cNvPr>
          <p:cNvCxnSpPr>
            <a:endCxn id="15" idx="1"/>
          </p:cNvCxnSpPr>
          <p:nvPr/>
        </p:nvCxnSpPr>
        <p:spPr bwMode="auto">
          <a:xfrm>
            <a:off x="3108960" y="5669280"/>
            <a:ext cx="64008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stealth" w="med" len="med"/>
            <a:tailEnd type="stealth"/>
          </a:ln>
          <a:effectLst/>
        </p:spPr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F5768C6-3224-1B44-8846-8F283FC17404}"/>
              </a:ext>
            </a:extLst>
          </p:cNvPr>
          <p:cNvSpPr/>
          <p:nvPr/>
        </p:nvSpPr>
        <p:spPr bwMode="auto">
          <a:xfrm>
            <a:off x="3749040" y="6217920"/>
            <a:ext cx="1097280" cy="365760"/>
          </a:xfrm>
          <a:prstGeom prst="rect">
            <a:avLst/>
          </a:prstGeom>
          <a:solidFill>
            <a:srgbClr val="4B2A85">
              <a:alpha val="70000"/>
            </a:srgbClr>
          </a:solidFill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physical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F698F8-6877-F145-AC6B-3248B8CE4132}"/>
              </a:ext>
            </a:extLst>
          </p:cNvPr>
          <p:cNvCxnSpPr>
            <a:endCxn id="17" idx="1"/>
          </p:cNvCxnSpPr>
          <p:nvPr/>
        </p:nvCxnSpPr>
        <p:spPr bwMode="auto">
          <a:xfrm>
            <a:off x="3108960" y="6400800"/>
            <a:ext cx="640080" cy="0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stealth" w="med" len="med"/>
            <a:tailEnd type="stealth"/>
          </a:ln>
          <a:effectLst/>
        </p:spPr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B728834-6490-354B-8D11-43C9B81867A9}"/>
              </a:ext>
            </a:extLst>
          </p:cNvPr>
          <p:cNvSpPr/>
          <p:nvPr/>
        </p:nvSpPr>
        <p:spPr bwMode="auto">
          <a:xfrm>
            <a:off x="3749040" y="5852160"/>
            <a:ext cx="1097280" cy="365760"/>
          </a:xfrm>
          <a:prstGeom prst="rect">
            <a:avLst/>
          </a:prstGeom>
          <a:solidFill>
            <a:srgbClr val="4B2A85">
              <a:alpha val="70000"/>
            </a:srgbClr>
          </a:solidFill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data link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90E73A5-930A-0944-9DA9-E2D21D47AEA0}"/>
              </a:ext>
            </a:extLst>
          </p:cNvPr>
          <p:cNvCxnSpPr>
            <a:endCxn id="19" idx="1"/>
          </p:cNvCxnSpPr>
          <p:nvPr/>
        </p:nvCxnSpPr>
        <p:spPr bwMode="auto">
          <a:xfrm>
            <a:off x="3108960" y="6035040"/>
            <a:ext cx="64008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stealth" w="med" len="med"/>
            <a:tailEnd type="stealth"/>
          </a:ln>
          <a:effectLst/>
        </p:spPr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1B1F8A0-1A59-5041-BFBA-C0A4E39B2E22}"/>
              </a:ext>
            </a:extLst>
          </p:cNvPr>
          <p:cNvGrpSpPr/>
          <p:nvPr/>
        </p:nvGrpSpPr>
        <p:grpSpPr>
          <a:xfrm>
            <a:off x="274320" y="5120640"/>
            <a:ext cx="4572000" cy="365760"/>
            <a:chOff x="274320" y="5120640"/>
            <a:chExt cx="4572000" cy="36576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F671F2E-0938-C646-AFE1-074E9A901E09}"/>
                </a:ext>
              </a:extLst>
            </p:cNvPr>
            <p:cNvSpPr/>
            <p:nvPr/>
          </p:nvSpPr>
          <p:spPr bwMode="auto">
            <a:xfrm>
              <a:off x="274320" y="5120640"/>
              <a:ext cx="1097280" cy="365760"/>
            </a:xfrm>
            <a:prstGeom prst="rect">
              <a:avLst/>
            </a:prstGeom>
            <a:solidFill>
              <a:srgbClr val="4B2A85">
                <a:alpha val="70000"/>
              </a:srgbClr>
            </a:solidFill>
            <a:ln w="19050" cap="flat" cmpd="sng" algn="ctr">
              <a:solidFill>
                <a:schemeClr val="accent1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transport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A3DE30E-EBD2-A540-8386-AFA421806928}"/>
                </a:ext>
              </a:extLst>
            </p:cNvPr>
            <p:cNvSpPr/>
            <p:nvPr/>
          </p:nvSpPr>
          <p:spPr bwMode="auto">
            <a:xfrm>
              <a:off x="3749040" y="5120640"/>
              <a:ext cx="1097280" cy="365760"/>
            </a:xfrm>
            <a:prstGeom prst="rect">
              <a:avLst/>
            </a:prstGeom>
            <a:solidFill>
              <a:srgbClr val="4B2A85">
                <a:alpha val="70000"/>
              </a:srgbClr>
            </a:solidFill>
            <a:ln w="19050" cap="flat" cmpd="sng" algn="ctr">
              <a:solidFill>
                <a:schemeClr val="accent1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transport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5C37BC8-BB43-CD44-BEE0-79357AD26D88}"/>
                </a:ext>
              </a:extLst>
            </p:cNvPr>
            <p:cNvCxnSpPr>
              <a:stCxn id="22" idx="3"/>
              <a:endCxn id="23" idx="1"/>
            </p:cNvCxnSpPr>
            <p:nvPr/>
          </p:nvCxnSpPr>
          <p:spPr bwMode="auto">
            <a:xfrm>
              <a:off x="1371600" y="5303520"/>
              <a:ext cx="237744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dash"/>
              <a:round/>
              <a:headEnd type="stealth" w="med" len="med"/>
              <a:tailEnd type="stealth"/>
            </a:ln>
            <a:effectLst/>
          </p:spPr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231C45E-2464-3542-BDF4-F3D40808B9EF}"/>
              </a:ext>
            </a:extLst>
          </p:cNvPr>
          <p:cNvGrpSpPr/>
          <p:nvPr/>
        </p:nvGrpSpPr>
        <p:grpSpPr>
          <a:xfrm>
            <a:off x="274320" y="4754880"/>
            <a:ext cx="4572000" cy="365760"/>
            <a:chOff x="274320" y="5120640"/>
            <a:chExt cx="4572000" cy="36576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8177BCA-D323-CC44-A883-8533C6E7425A}"/>
                </a:ext>
              </a:extLst>
            </p:cNvPr>
            <p:cNvSpPr/>
            <p:nvPr/>
          </p:nvSpPr>
          <p:spPr bwMode="auto">
            <a:xfrm>
              <a:off x="274320" y="5120640"/>
              <a:ext cx="1097280" cy="365760"/>
            </a:xfrm>
            <a:prstGeom prst="rect">
              <a:avLst/>
            </a:prstGeom>
            <a:solidFill>
              <a:srgbClr val="4B2A85">
                <a:alpha val="40000"/>
              </a:srgbClr>
            </a:solidFill>
            <a:ln w="19050" cap="flat" cmpd="sng" algn="ctr">
              <a:solidFill>
                <a:schemeClr val="accent1">
                  <a:alpha val="40000"/>
                </a:schemeClr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session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135308E-6636-264B-B48D-A120CFF3C90D}"/>
                </a:ext>
              </a:extLst>
            </p:cNvPr>
            <p:cNvSpPr/>
            <p:nvPr/>
          </p:nvSpPr>
          <p:spPr bwMode="auto">
            <a:xfrm>
              <a:off x="3749040" y="5120640"/>
              <a:ext cx="1097280" cy="365760"/>
            </a:xfrm>
            <a:prstGeom prst="rect">
              <a:avLst/>
            </a:prstGeom>
            <a:solidFill>
              <a:srgbClr val="4B2A85">
                <a:alpha val="40000"/>
              </a:srgbClr>
            </a:solidFill>
            <a:ln w="19050" cap="flat" cmpd="sng" algn="ctr">
              <a:solidFill>
                <a:schemeClr val="accent1">
                  <a:alpha val="40000"/>
                </a:schemeClr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session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F8279C1-D0B9-D84C-B01F-059091481398}"/>
                </a:ext>
              </a:extLst>
            </p:cNvPr>
            <p:cNvCxnSpPr>
              <a:stCxn id="26" idx="3"/>
              <a:endCxn id="27" idx="1"/>
            </p:cNvCxnSpPr>
            <p:nvPr/>
          </p:nvCxnSpPr>
          <p:spPr bwMode="auto">
            <a:xfrm>
              <a:off x="1371600" y="5303520"/>
              <a:ext cx="237744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alpha val="40000"/>
                </a:schemeClr>
              </a:solidFill>
              <a:prstDash val="dash"/>
              <a:round/>
              <a:headEnd type="stealth" w="med" len="med"/>
              <a:tailEnd type="stealth"/>
            </a:ln>
            <a:effectLst/>
          </p:spPr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4905D4-95C8-8D49-8621-AC6ED5FAAB11}"/>
              </a:ext>
            </a:extLst>
          </p:cNvPr>
          <p:cNvGrpSpPr/>
          <p:nvPr/>
        </p:nvGrpSpPr>
        <p:grpSpPr>
          <a:xfrm>
            <a:off x="274320" y="4389120"/>
            <a:ext cx="4572000" cy="365760"/>
            <a:chOff x="274320" y="5120640"/>
            <a:chExt cx="4572000" cy="36576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4359A3B-7A1C-D546-9272-B07162AC311F}"/>
                </a:ext>
              </a:extLst>
            </p:cNvPr>
            <p:cNvSpPr/>
            <p:nvPr/>
          </p:nvSpPr>
          <p:spPr bwMode="auto">
            <a:xfrm>
              <a:off x="274320" y="5120640"/>
              <a:ext cx="1097280" cy="365760"/>
            </a:xfrm>
            <a:prstGeom prst="rect">
              <a:avLst/>
            </a:prstGeom>
            <a:solidFill>
              <a:srgbClr val="4B2A85">
                <a:alpha val="40000"/>
              </a:srgbClr>
            </a:solidFill>
            <a:ln w="19050" cap="flat" cmpd="sng" algn="ctr">
              <a:solidFill>
                <a:schemeClr val="accent1">
                  <a:alpha val="40000"/>
                </a:schemeClr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presentation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E519429-CC5B-4F46-8DE3-0DBE7A2FCB7A}"/>
                </a:ext>
              </a:extLst>
            </p:cNvPr>
            <p:cNvSpPr/>
            <p:nvPr/>
          </p:nvSpPr>
          <p:spPr bwMode="auto">
            <a:xfrm>
              <a:off x="3749040" y="5120640"/>
              <a:ext cx="1097280" cy="365760"/>
            </a:xfrm>
            <a:prstGeom prst="rect">
              <a:avLst/>
            </a:prstGeom>
            <a:solidFill>
              <a:srgbClr val="4B2A85">
                <a:alpha val="40000"/>
              </a:srgbClr>
            </a:solidFill>
            <a:ln w="19050" cap="flat" cmpd="sng" algn="ctr">
              <a:solidFill>
                <a:schemeClr val="accent1">
                  <a:alpha val="40000"/>
                </a:schemeClr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presentation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B0002CA-8719-E64E-AD40-1C981C5B223F}"/>
                </a:ext>
              </a:extLst>
            </p:cNvPr>
            <p:cNvCxnSpPr>
              <a:stCxn id="30" idx="3"/>
              <a:endCxn id="31" idx="1"/>
            </p:cNvCxnSpPr>
            <p:nvPr/>
          </p:nvCxnSpPr>
          <p:spPr bwMode="auto">
            <a:xfrm>
              <a:off x="1371600" y="5303520"/>
              <a:ext cx="237744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alpha val="40000"/>
                </a:schemeClr>
              </a:solidFill>
              <a:prstDash val="dash"/>
              <a:round/>
              <a:headEnd type="stealth" w="med" len="med"/>
              <a:tailEnd type="stealth"/>
            </a:ln>
            <a:effectLst/>
          </p:spPr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D10BF62-828B-B044-8312-46E5BDC6E330}"/>
              </a:ext>
            </a:extLst>
          </p:cNvPr>
          <p:cNvGrpSpPr/>
          <p:nvPr/>
        </p:nvGrpSpPr>
        <p:grpSpPr>
          <a:xfrm>
            <a:off x="274320" y="4023360"/>
            <a:ext cx="4572000" cy="365760"/>
            <a:chOff x="274320" y="5120640"/>
            <a:chExt cx="4572000" cy="36576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69A0199-2B60-CA45-B52E-BCDB9247168D}"/>
                </a:ext>
              </a:extLst>
            </p:cNvPr>
            <p:cNvSpPr/>
            <p:nvPr/>
          </p:nvSpPr>
          <p:spPr bwMode="auto">
            <a:xfrm>
              <a:off x="274320" y="5120640"/>
              <a:ext cx="1097280" cy="365760"/>
            </a:xfrm>
            <a:prstGeom prst="rect">
              <a:avLst/>
            </a:prstGeom>
            <a:solidFill>
              <a:srgbClr val="4B2A85">
                <a:alpha val="70000"/>
              </a:srgbClr>
            </a:solidFill>
            <a:ln w="19050" cap="flat" cmpd="sng" algn="ctr">
              <a:solidFill>
                <a:schemeClr val="accent1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application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5F98A4F-A513-E943-AF50-2CAA5B2E22C9}"/>
                </a:ext>
              </a:extLst>
            </p:cNvPr>
            <p:cNvSpPr/>
            <p:nvPr/>
          </p:nvSpPr>
          <p:spPr bwMode="auto">
            <a:xfrm>
              <a:off x="3749040" y="5120640"/>
              <a:ext cx="1097280" cy="365760"/>
            </a:xfrm>
            <a:prstGeom prst="rect">
              <a:avLst/>
            </a:prstGeom>
            <a:solidFill>
              <a:srgbClr val="4B2A85">
                <a:alpha val="70000"/>
              </a:srgbClr>
            </a:solidFill>
            <a:ln w="19050" cap="flat" cmpd="sng" algn="ctr">
              <a:solidFill>
                <a:schemeClr val="accent1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application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48C871C-8EBD-2540-B667-0241D349095C}"/>
                </a:ext>
              </a:extLst>
            </p:cNvPr>
            <p:cNvCxnSpPr>
              <a:stCxn id="34" idx="3"/>
              <a:endCxn id="35" idx="1"/>
            </p:cNvCxnSpPr>
            <p:nvPr/>
          </p:nvCxnSpPr>
          <p:spPr bwMode="auto">
            <a:xfrm>
              <a:off x="1371600" y="5303520"/>
              <a:ext cx="237744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dash"/>
              <a:round/>
              <a:headEnd type="stealth" w="med" len="med"/>
              <a:tailEnd type="stealth"/>
            </a:ln>
            <a:effectLst/>
          </p:spPr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6723452-DC11-48BE-BAA5-4D2BE3F28C87}"/>
                  </a:ext>
                </a:extLst>
              </p14:cNvPr>
              <p14:cNvContentPartPr/>
              <p14:nvPr/>
            </p14:nvContentPartPr>
            <p14:xfrm>
              <a:off x="4928986" y="3065413"/>
              <a:ext cx="3960" cy="52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6723452-DC11-48BE-BAA5-4D2BE3F28C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20346" y="3056773"/>
                <a:ext cx="2160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B9664CF-9235-41AB-BD91-3B926F8E48C8}"/>
                  </a:ext>
                </a:extLst>
              </p14:cNvPr>
              <p14:cNvContentPartPr/>
              <p14:nvPr/>
            </p14:nvContentPartPr>
            <p14:xfrm>
              <a:off x="4969666" y="3060733"/>
              <a:ext cx="5400" cy="712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B9664CF-9235-41AB-BD91-3B926F8E48C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60666" y="3051733"/>
                <a:ext cx="2304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47ABA42-E064-4058-B6FA-4142A5E78660}"/>
                  </a:ext>
                </a:extLst>
              </p14:cNvPr>
              <p14:cNvContentPartPr/>
              <p14:nvPr/>
            </p14:nvContentPartPr>
            <p14:xfrm>
              <a:off x="5036266" y="3116893"/>
              <a:ext cx="63720" cy="1098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47ABA42-E064-4058-B6FA-4142A5E7866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27626" y="3108253"/>
                <a:ext cx="8136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B198C7B7-D2D5-4E0C-A7B7-C1A03F659D93}"/>
                  </a:ext>
                </a:extLst>
              </p14:cNvPr>
              <p14:cNvContentPartPr/>
              <p14:nvPr/>
            </p14:nvContentPartPr>
            <p14:xfrm>
              <a:off x="5892346" y="3045973"/>
              <a:ext cx="12960" cy="1533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198C7B7-D2D5-4E0C-A7B7-C1A03F659D9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83346" y="3036973"/>
                <a:ext cx="3060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24324CE0-7329-4405-8BAF-DB39CBD175F4}"/>
                  </a:ext>
                </a:extLst>
              </p14:cNvPr>
              <p14:cNvContentPartPr/>
              <p14:nvPr/>
            </p14:nvContentPartPr>
            <p14:xfrm>
              <a:off x="6583906" y="3109693"/>
              <a:ext cx="61560" cy="727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24324CE0-7329-4405-8BAF-DB39CBD175F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75266" y="3100693"/>
                <a:ext cx="7920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1E8C23C1-65F1-47B3-B154-FEDAA916024D}"/>
                  </a:ext>
                </a:extLst>
              </p14:cNvPr>
              <p14:cNvContentPartPr/>
              <p14:nvPr/>
            </p14:nvContentPartPr>
            <p14:xfrm>
              <a:off x="7150906" y="3041293"/>
              <a:ext cx="294120" cy="12600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1E8C23C1-65F1-47B3-B154-FEDAA916024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142266" y="3032628"/>
                <a:ext cx="311760" cy="1436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3C132FE-2EF6-42B9-B48B-C436BB6D2440}"/>
                  </a:ext>
                </a:extLst>
              </p14:cNvPr>
              <p14:cNvContentPartPr/>
              <p14:nvPr/>
            </p14:nvContentPartPr>
            <p14:xfrm>
              <a:off x="7480666" y="3020053"/>
              <a:ext cx="441000" cy="1274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3C132FE-2EF6-42B9-B48B-C436BB6D244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472026" y="3011413"/>
                <a:ext cx="45864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FD023002-ADCA-4378-A67E-49464BF1BA6E}"/>
                  </a:ext>
                </a:extLst>
              </p14:cNvPr>
              <p14:cNvContentPartPr/>
              <p14:nvPr/>
            </p14:nvContentPartPr>
            <p14:xfrm>
              <a:off x="6919786" y="3038413"/>
              <a:ext cx="179280" cy="1231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FD023002-ADCA-4378-A67E-49464BF1BA6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910786" y="3029413"/>
                <a:ext cx="19692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5A1DE238-EA70-4B24-BA38-BD0B030A5815}"/>
                  </a:ext>
                </a:extLst>
              </p14:cNvPr>
              <p14:cNvContentPartPr/>
              <p14:nvPr/>
            </p14:nvContentPartPr>
            <p14:xfrm>
              <a:off x="6685786" y="3060733"/>
              <a:ext cx="73080" cy="1040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5A1DE238-EA70-4B24-BA38-BD0B030A581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677146" y="3051733"/>
                <a:ext cx="9072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6D5A3FF-8735-45DE-99F5-30D321CFC283}"/>
                  </a:ext>
                </a:extLst>
              </p14:cNvPr>
              <p14:cNvContentPartPr/>
              <p14:nvPr/>
            </p14:nvContentPartPr>
            <p14:xfrm>
              <a:off x="5940226" y="3103573"/>
              <a:ext cx="471600" cy="1674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6D5A3FF-8735-45DE-99F5-30D321CFC28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931233" y="3094592"/>
                <a:ext cx="489227" cy="1850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5FC9E2BD-80F7-48F8-9987-ABB94A92AAB3}"/>
                  </a:ext>
                </a:extLst>
              </p14:cNvPr>
              <p14:cNvContentPartPr/>
              <p14:nvPr/>
            </p14:nvContentPartPr>
            <p14:xfrm>
              <a:off x="5634586" y="3048493"/>
              <a:ext cx="69480" cy="5364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5FC9E2BD-80F7-48F8-9987-ABB94A92AAB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625946" y="3039493"/>
                <a:ext cx="8712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381C41D9-03FF-4834-8698-2A0C99E0A1A3}"/>
                  </a:ext>
                </a:extLst>
              </p14:cNvPr>
              <p14:cNvContentPartPr/>
              <p14:nvPr/>
            </p14:nvContentPartPr>
            <p14:xfrm>
              <a:off x="5144986" y="3129853"/>
              <a:ext cx="437760" cy="11700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381C41D9-03FF-4834-8698-2A0C99E0A1A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36346" y="3120853"/>
                <a:ext cx="45540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9B8E716C-D0F4-448E-8031-38FC703A87D2}"/>
                  </a:ext>
                </a:extLst>
              </p14:cNvPr>
              <p14:cNvContentPartPr/>
              <p14:nvPr/>
            </p14:nvContentPartPr>
            <p14:xfrm>
              <a:off x="6189862" y="4171817"/>
              <a:ext cx="111960" cy="6264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9B8E716C-D0F4-448E-8031-38FC703A87D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180862" y="4162817"/>
                <a:ext cx="12960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A3E68198-F161-4A3A-980B-C17F9AED041E}"/>
                  </a:ext>
                </a:extLst>
              </p14:cNvPr>
              <p14:cNvContentPartPr/>
              <p14:nvPr/>
            </p14:nvContentPartPr>
            <p14:xfrm>
              <a:off x="6704662" y="4184417"/>
              <a:ext cx="6840" cy="4284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A3E68198-F161-4A3A-980B-C17F9AED041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696022" y="4175777"/>
                <a:ext cx="2448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3FCD53D6-F944-47EB-AEA5-59DE55AA2078}"/>
                  </a:ext>
                </a:extLst>
              </p14:cNvPr>
              <p14:cNvContentPartPr/>
              <p14:nvPr/>
            </p14:nvContentPartPr>
            <p14:xfrm>
              <a:off x="6706822" y="4136177"/>
              <a:ext cx="7920" cy="1296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3FCD53D6-F944-47EB-AEA5-59DE55AA207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697822" y="4127177"/>
                <a:ext cx="2556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A03BA909-C3EA-4C87-9617-E35DCA42B6C3}"/>
                  </a:ext>
                </a:extLst>
              </p14:cNvPr>
              <p14:cNvContentPartPr/>
              <p14:nvPr/>
            </p14:nvContentPartPr>
            <p14:xfrm>
              <a:off x="6760462" y="4162817"/>
              <a:ext cx="54360" cy="7272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A03BA909-C3EA-4C87-9617-E35DCA42B6C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751462" y="4153817"/>
                <a:ext cx="7200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35DDE887-BAD9-4ABF-BC7D-C241167B21EC}"/>
                  </a:ext>
                </a:extLst>
              </p14:cNvPr>
              <p14:cNvContentPartPr/>
              <p14:nvPr/>
            </p14:nvContentPartPr>
            <p14:xfrm>
              <a:off x="7184182" y="4104857"/>
              <a:ext cx="56520" cy="12456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35DDE887-BAD9-4ABF-BC7D-C241167B21E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175542" y="4096217"/>
                <a:ext cx="7416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8108E05F-E447-47EA-B737-B2B8F6E77A80}"/>
                  </a:ext>
                </a:extLst>
              </p14:cNvPr>
              <p14:cNvContentPartPr/>
              <p14:nvPr/>
            </p14:nvContentPartPr>
            <p14:xfrm>
              <a:off x="8038102" y="4071737"/>
              <a:ext cx="56880" cy="11664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8108E05F-E447-47EA-B737-B2B8F6E77A8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029462" y="4062737"/>
                <a:ext cx="7452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2AC6C869-2C45-4DE6-AF95-B17AD33190D6}"/>
                  </a:ext>
                </a:extLst>
              </p14:cNvPr>
              <p14:cNvContentPartPr/>
              <p14:nvPr/>
            </p14:nvContentPartPr>
            <p14:xfrm>
              <a:off x="8133502" y="4087937"/>
              <a:ext cx="231840" cy="9612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2AC6C869-2C45-4DE6-AF95-B17AD33190D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124502" y="4078937"/>
                <a:ext cx="24948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06D4E4EE-4684-4933-99CC-120C885AFD7C}"/>
                  </a:ext>
                </a:extLst>
              </p14:cNvPr>
              <p14:cNvContentPartPr/>
              <p14:nvPr/>
            </p14:nvContentPartPr>
            <p14:xfrm>
              <a:off x="7777822" y="4090817"/>
              <a:ext cx="170640" cy="11304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06D4E4EE-4684-4933-99CC-120C885AFD7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769164" y="4082177"/>
                <a:ext cx="188317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8EF6984A-FDC9-4165-A222-9A7D94DA8264}"/>
                  </a:ext>
                </a:extLst>
              </p14:cNvPr>
              <p14:cNvContentPartPr/>
              <p14:nvPr/>
            </p14:nvContentPartPr>
            <p14:xfrm>
              <a:off x="7391542" y="4122137"/>
              <a:ext cx="223920" cy="9360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8EF6984A-FDC9-4165-A222-9A7D94DA826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382542" y="4113497"/>
                <a:ext cx="24156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C29D9D7B-C9FD-451F-9DC2-490B495AF978}"/>
                  </a:ext>
                </a:extLst>
              </p14:cNvPr>
              <p14:cNvContentPartPr/>
              <p14:nvPr/>
            </p14:nvContentPartPr>
            <p14:xfrm>
              <a:off x="6962062" y="4109177"/>
              <a:ext cx="185760" cy="12204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C29D9D7B-C9FD-451F-9DC2-490B495AF97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953062" y="4100150"/>
                <a:ext cx="203400" cy="1397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7849BF0E-C199-4DFF-9A45-17180677D6AD}"/>
                  </a:ext>
                </a:extLst>
              </p14:cNvPr>
              <p14:cNvContentPartPr/>
              <p14:nvPr/>
            </p14:nvContentPartPr>
            <p14:xfrm>
              <a:off x="6339622" y="4135097"/>
              <a:ext cx="249120" cy="10260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7849BF0E-C199-4DFF-9A45-17180677D6A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330982" y="4126128"/>
                <a:ext cx="266760" cy="1201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0629FE4E-060D-4852-A4CB-A6BFC1A58156}"/>
                  </a:ext>
                </a:extLst>
              </p14:cNvPr>
              <p14:cNvContentPartPr/>
              <p14:nvPr/>
            </p14:nvContentPartPr>
            <p14:xfrm>
              <a:off x="5851102" y="4166057"/>
              <a:ext cx="227520" cy="7920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0629FE4E-060D-4852-A4CB-A6BFC1A5815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842462" y="4157057"/>
                <a:ext cx="24516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09081EA5-5632-419C-8434-51DC47AEADE3}"/>
                  </a:ext>
                </a:extLst>
              </p14:cNvPr>
              <p14:cNvContentPartPr/>
              <p14:nvPr/>
            </p14:nvContentPartPr>
            <p14:xfrm>
              <a:off x="5370862" y="4150577"/>
              <a:ext cx="340560" cy="11052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09081EA5-5632-419C-8434-51DC47AEADE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361862" y="4141577"/>
                <a:ext cx="358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FE19D12D-7FD7-4165-A99C-B7D7863AE833}"/>
                  </a:ext>
                </a:extLst>
              </p14:cNvPr>
              <p14:cNvContentPartPr/>
              <p14:nvPr/>
            </p14:nvContentPartPr>
            <p14:xfrm>
              <a:off x="4971262" y="4155617"/>
              <a:ext cx="300960" cy="9108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FE19D12D-7FD7-4165-A99C-B7D7863AE83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962612" y="4146977"/>
                <a:ext cx="318621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B75DA79B-A103-4C5E-911D-1C91E3238771}"/>
                  </a:ext>
                </a:extLst>
              </p14:cNvPr>
              <p14:cNvContentPartPr/>
              <p14:nvPr/>
            </p14:nvContentPartPr>
            <p14:xfrm>
              <a:off x="5115262" y="4645577"/>
              <a:ext cx="45720" cy="16956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B75DA79B-A103-4C5E-911D-1C91E323877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106262" y="4636937"/>
                <a:ext cx="6336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B609EE9C-860C-4402-AA3A-E0988D20216D}"/>
                  </a:ext>
                </a:extLst>
              </p14:cNvPr>
              <p14:cNvContentPartPr/>
              <p14:nvPr/>
            </p14:nvContentPartPr>
            <p14:xfrm>
              <a:off x="4896742" y="4418417"/>
              <a:ext cx="77400" cy="65880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B609EE9C-860C-4402-AA3A-E0988D20216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888062" y="4409772"/>
                <a:ext cx="95122" cy="6764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FA5B70B0-B715-4945-9157-321E996118E9}"/>
                  </a:ext>
                </a:extLst>
              </p14:cNvPr>
              <p14:cNvContentPartPr/>
              <p14:nvPr/>
            </p14:nvContentPartPr>
            <p14:xfrm>
              <a:off x="7275622" y="4622177"/>
              <a:ext cx="38880" cy="19440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FA5B70B0-B715-4945-9157-321E996118E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266622" y="4613177"/>
                <a:ext cx="5652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F66C017A-F267-476F-8F91-1CC76D080856}"/>
                  </a:ext>
                </a:extLst>
              </p14:cNvPr>
              <p14:cNvContentPartPr/>
              <p14:nvPr/>
            </p14:nvContentPartPr>
            <p14:xfrm>
              <a:off x="7127662" y="4695977"/>
              <a:ext cx="106560" cy="7668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F66C017A-F267-476F-8F91-1CC76D08085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118662" y="4687337"/>
                <a:ext cx="12420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4A73AFE7-D0EA-4851-B6FB-41DD8EC2F25A}"/>
                  </a:ext>
                </a:extLst>
              </p14:cNvPr>
              <p14:cNvContentPartPr/>
              <p14:nvPr/>
            </p14:nvContentPartPr>
            <p14:xfrm>
              <a:off x="6630862" y="4678697"/>
              <a:ext cx="456120" cy="11844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4A73AFE7-D0EA-4851-B6FB-41DD8EC2F25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621862" y="4670057"/>
                <a:ext cx="47376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F0F8C0B1-C8DD-437A-841E-C8430E76450A}"/>
                  </a:ext>
                </a:extLst>
              </p14:cNvPr>
              <p14:cNvContentPartPr/>
              <p14:nvPr/>
            </p14:nvContentPartPr>
            <p14:xfrm>
              <a:off x="6162142" y="4668977"/>
              <a:ext cx="330840" cy="11412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F0F8C0B1-C8DD-437A-841E-C8430E76450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153502" y="4659977"/>
                <a:ext cx="3484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4D91AA0D-A16C-4B88-8645-F7D786A09F4A}"/>
                  </a:ext>
                </a:extLst>
              </p14:cNvPr>
              <p14:cNvContentPartPr/>
              <p14:nvPr/>
            </p14:nvContentPartPr>
            <p14:xfrm>
              <a:off x="5632582" y="4680137"/>
              <a:ext cx="398880" cy="15048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4D91AA0D-A16C-4B88-8645-F7D786A09F4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623942" y="4671158"/>
                <a:ext cx="416520" cy="1680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6C7E8A17-02AD-442E-9B13-EA8E78CA942E}"/>
                  </a:ext>
                </a:extLst>
              </p14:cNvPr>
              <p14:cNvContentPartPr/>
              <p14:nvPr/>
            </p14:nvContentPartPr>
            <p14:xfrm>
              <a:off x="5208142" y="4663217"/>
              <a:ext cx="320400" cy="11844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6C7E8A17-02AD-442E-9B13-EA8E78CA942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199502" y="4654217"/>
                <a:ext cx="33804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0FBBB0F5-C77D-4698-9E9F-396BED5A5E71}"/>
                  </a:ext>
                </a:extLst>
              </p14:cNvPr>
              <p14:cNvContentPartPr/>
              <p14:nvPr/>
            </p14:nvContentPartPr>
            <p14:xfrm>
              <a:off x="7875370" y="5209869"/>
              <a:ext cx="405720" cy="11700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0FBBB0F5-C77D-4698-9E9F-396BED5A5E7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866730" y="5201229"/>
                <a:ext cx="42336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E10E574F-F848-4DFD-BBB9-E9B0DAE6B645}"/>
                  </a:ext>
                </a:extLst>
              </p14:cNvPr>
              <p14:cNvContentPartPr/>
              <p14:nvPr/>
            </p14:nvContentPartPr>
            <p14:xfrm>
              <a:off x="7593130" y="5232549"/>
              <a:ext cx="246240" cy="10116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E10E574F-F848-4DFD-BBB9-E9B0DAE6B64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584143" y="5223909"/>
                <a:ext cx="263854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BEE7DC9A-A5F3-4588-832B-2D0B29166897}"/>
                  </a:ext>
                </a:extLst>
              </p14:cNvPr>
              <p14:cNvContentPartPr/>
              <p14:nvPr/>
            </p14:nvContentPartPr>
            <p14:xfrm>
              <a:off x="7387930" y="5235789"/>
              <a:ext cx="167400" cy="12132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BEE7DC9A-A5F3-4588-832B-2D0B2916689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378930" y="5226789"/>
                <a:ext cx="18504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CCF83819-8492-421D-9E1B-673FE7A6E3CF}"/>
                  </a:ext>
                </a:extLst>
              </p14:cNvPr>
              <p14:cNvContentPartPr/>
              <p14:nvPr/>
            </p14:nvContentPartPr>
            <p14:xfrm>
              <a:off x="7150330" y="5255229"/>
              <a:ext cx="123120" cy="8640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CCF83819-8492-421D-9E1B-673FE7A6E3C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141330" y="5246589"/>
                <a:ext cx="14076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A4EE0B10-2AEB-432F-97C2-F88CBF1B4126}"/>
                  </a:ext>
                </a:extLst>
              </p14:cNvPr>
              <p14:cNvContentPartPr/>
              <p14:nvPr/>
            </p14:nvContentPartPr>
            <p14:xfrm>
              <a:off x="6887890" y="5224989"/>
              <a:ext cx="222840" cy="12600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A4EE0B10-2AEB-432F-97C2-F88CBF1B412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878890" y="5216324"/>
                <a:ext cx="240480" cy="1436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24E666E4-6EBB-48AB-8D29-AD640D44822C}"/>
                  </a:ext>
                </a:extLst>
              </p14:cNvPr>
              <p14:cNvContentPartPr/>
              <p14:nvPr/>
            </p14:nvContentPartPr>
            <p14:xfrm>
              <a:off x="6573250" y="5268549"/>
              <a:ext cx="166680" cy="7704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24E666E4-6EBB-48AB-8D29-AD640D44822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564591" y="5259909"/>
                <a:ext cx="184358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0CA5A8D1-4414-4844-A1FD-314DB45BD4DA}"/>
                  </a:ext>
                </a:extLst>
              </p14:cNvPr>
              <p14:cNvContentPartPr/>
              <p14:nvPr/>
            </p14:nvContentPartPr>
            <p14:xfrm>
              <a:off x="6151690" y="5243709"/>
              <a:ext cx="306720" cy="17388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0CA5A8D1-4414-4844-A1FD-314DB45BD4D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142690" y="5234728"/>
                <a:ext cx="324360" cy="1914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38E38670-6576-4414-AC03-2580B8EA0170}"/>
                  </a:ext>
                </a:extLst>
              </p14:cNvPr>
              <p14:cNvContentPartPr/>
              <p14:nvPr/>
            </p14:nvContentPartPr>
            <p14:xfrm>
              <a:off x="5960530" y="5254149"/>
              <a:ext cx="68400" cy="11124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38E38670-6576-4414-AC03-2580B8EA017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951890" y="5245509"/>
                <a:ext cx="8604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28D8A730-9AFD-49D8-A4DA-7F71EE6755F3}"/>
                  </a:ext>
                </a:extLst>
              </p14:cNvPr>
              <p14:cNvContentPartPr/>
              <p14:nvPr/>
            </p14:nvContentPartPr>
            <p14:xfrm>
              <a:off x="5760370" y="5277189"/>
              <a:ext cx="161280" cy="10368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28D8A730-9AFD-49D8-A4DA-7F71EE6755F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751711" y="5268220"/>
                <a:ext cx="178959" cy="1212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D1756508-0D42-426C-9449-CAF717E9816C}"/>
                  </a:ext>
                </a:extLst>
              </p14:cNvPr>
              <p14:cNvContentPartPr/>
              <p14:nvPr/>
            </p14:nvContentPartPr>
            <p14:xfrm>
              <a:off x="5375890" y="5290149"/>
              <a:ext cx="234000" cy="9180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D1756508-0D42-426C-9449-CAF717E9816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366904" y="5281509"/>
                <a:ext cx="251613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4FA902E6-53D0-4257-8398-FF091D92DA2C}"/>
                  </a:ext>
                </a:extLst>
              </p14:cNvPr>
              <p14:cNvContentPartPr/>
              <p14:nvPr/>
            </p14:nvContentPartPr>
            <p14:xfrm>
              <a:off x="4941010" y="5272869"/>
              <a:ext cx="330120" cy="11520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4FA902E6-53D0-4257-8398-FF091D92DA2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932010" y="5264229"/>
                <a:ext cx="34776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DED927D2-9B36-4207-8744-32E43C4F8E8A}"/>
                  </a:ext>
                </a:extLst>
              </p14:cNvPr>
              <p14:cNvContentPartPr/>
              <p14:nvPr/>
            </p14:nvContentPartPr>
            <p14:xfrm>
              <a:off x="5140090" y="5921589"/>
              <a:ext cx="73080" cy="6192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DED927D2-9B36-4207-8744-32E43C4F8E8A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131450" y="5912589"/>
                <a:ext cx="9072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5D1497B8-0438-4C90-B914-F411384AA3DD}"/>
                  </a:ext>
                </a:extLst>
              </p14:cNvPr>
              <p14:cNvContentPartPr/>
              <p14:nvPr/>
            </p14:nvContentPartPr>
            <p14:xfrm>
              <a:off x="5260330" y="5864349"/>
              <a:ext cx="755640" cy="17892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5D1497B8-0438-4C90-B914-F411384AA3D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251330" y="5855349"/>
                <a:ext cx="77328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0F573C3B-BDEB-496D-83BB-F5653CC3A721}"/>
                  </a:ext>
                </a:extLst>
              </p14:cNvPr>
              <p14:cNvContentPartPr/>
              <p14:nvPr/>
            </p14:nvContentPartPr>
            <p14:xfrm>
              <a:off x="4902130" y="5511549"/>
              <a:ext cx="108360" cy="100296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0F573C3B-BDEB-496D-83BB-F5653CC3A721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893490" y="5502549"/>
                <a:ext cx="126000" cy="102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4167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Application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Application protocols</a:t>
            </a:r>
          </a:p>
          <a:p>
            <a:pPr lvl="1"/>
            <a:r>
              <a:rPr lang="en-US" sz="2000" dirty="0"/>
              <a:t>The format and meaning of messages between application entities</a:t>
            </a:r>
          </a:p>
          <a:p>
            <a:pPr lvl="1"/>
            <a:r>
              <a:rPr lang="en-US" sz="2000" u="sng" dirty="0"/>
              <a:t>Example</a:t>
            </a:r>
            <a:r>
              <a:rPr lang="en-US" sz="2000" dirty="0"/>
              <a:t>: HTTP is an application-level protocol that dictates how web browsers and web servers communicate</a:t>
            </a:r>
          </a:p>
          <a:p>
            <a:pPr lvl="2"/>
            <a:r>
              <a:rPr lang="en-US" sz="1800" dirty="0"/>
              <a:t>HTTP is implemented</a:t>
            </a:r>
            <a:r>
              <a:rPr lang="en-US" sz="1800" i="1" dirty="0"/>
              <a:t> on top of</a:t>
            </a:r>
            <a:r>
              <a:rPr lang="en-US" sz="1800" dirty="0"/>
              <a:t> TCP streams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6D75C-8F0D-436C-9990-E948AB9941A3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4320" y="5486400"/>
            <a:ext cx="1097280" cy="365760"/>
          </a:xfrm>
          <a:prstGeom prst="rect">
            <a:avLst/>
          </a:prstGeom>
          <a:solidFill>
            <a:srgbClr val="4B2A85">
              <a:alpha val="70000"/>
            </a:srgbClr>
          </a:solidFill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network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011680" y="5486400"/>
            <a:ext cx="1097280" cy="365760"/>
          </a:xfrm>
          <a:prstGeom prst="rect">
            <a:avLst/>
          </a:prstGeom>
          <a:solidFill>
            <a:srgbClr val="4B2A85">
              <a:alpha val="70000"/>
            </a:srgbClr>
          </a:solidFill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network</a:t>
            </a:r>
          </a:p>
        </p:txBody>
      </p:sp>
      <p:cxnSp>
        <p:nvCxnSpPr>
          <p:cNvPr id="7" name="Straight Arrow Connector 6"/>
          <p:cNvCxnSpPr>
            <a:stCxn id="5" idx="3"/>
            <a:endCxn id="6" idx="1"/>
          </p:cNvCxnSpPr>
          <p:nvPr/>
        </p:nvCxnSpPr>
        <p:spPr bwMode="auto">
          <a:xfrm>
            <a:off x="1371600" y="5669280"/>
            <a:ext cx="64008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stealth" w="med" len="med"/>
            <a:tailEnd type="stealth"/>
          </a:ln>
          <a:effectLst/>
        </p:spPr>
      </p:cxnSp>
      <p:sp>
        <p:nvSpPr>
          <p:cNvPr id="8" name="Rectangle 7"/>
          <p:cNvSpPr/>
          <p:nvPr/>
        </p:nvSpPr>
        <p:spPr bwMode="auto">
          <a:xfrm>
            <a:off x="274320" y="6217920"/>
            <a:ext cx="1097280" cy="365760"/>
          </a:xfrm>
          <a:prstGeom prst="rect">
            <a:avLst/>
          </a:prstGeom>
          <a:solidFill>
            <a:srgbClr val="4B2A85">
              <a:alpha val="70000"/>
            </a:srgbClr>
          </a:solidFill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physical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011680" y="6217920"/>
            <a:ext cx="1097280" cy="365760"/>
          </a:xfrm>
          <a:prstGeom prst="rect">
            <a:avLst/>
          </a:prstGeom>
          <a:solidFill>
            <a:srgbClr val="4B2A85">
              <a:alpha val="70000"/>
            </a:srgbClr>
          </a:solidFill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physical</a:t>
            </a:r>
          </a:p>
        </p:txBody>
      </p:sp>
      <p:cxnSp>
        <p:nvCxnSpPr>
          <p:cNvPr id="10" name="Straight Arrow Connector 9"/>
          <p:cNvCxnSpPr>
            <a:stCxn id="8" idx="3"/>
            <a:endCxn id="9" idx="1"/>
          </p:cNvCxnSpPr>
          <p:nvPr/>
        </p:nvCxnSpPr>
        <p:spPr bwMode="auto">
          <a:xfrm>
            <a:off x="1371600" y="6400800"/>
            <a:ext cx="640080" cy="0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stealth" w="med" len="med"/>
            <a:tailEnd type="stealth"/>
          </a:ln>
          <a:effectLst/>
        </p:spPr>
      </p:cxnSp>
      <p:sp>
        <p:nvSpPr>
          <p:cNvPr id="11" name="Rectangle 10"/>
          <p:cNvSpPr/>
          <p:nvPr/>
        </p:nvSpPr>
        <p:spPr bwMode="auto">
          <a:xfrm>
            <a:off x="274320" y="5852160"/>
            <a:ext cx="1097280" cy="365760"/>
          </a:xfrm>
          <a:prstGeom prst="rect">
            <a:avLst/>
          </a:prstGeom>
          <a:solidFill>
            <a:srgbClr val="4B2A85">
              <a:alpha val="70000"/>
            </a:srgbClr>
          </a:solidFill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data link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011680" y="5852160"/>
            <a:ext cx="1097280" cy="365760"/>
          </a:xfrm>
          <a:prstGeom prst="rect">
            <a:avLst/>
          </a:prstGeom>
          <a:solidFill>
            <a:srgbClr val="4B2A85">
              <a:alpha val="70000"/>
            </a:srgbClr>
          </a:solidFill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data link</a:t>
            </a:r>
          </a:p>
        </p:txBody>
      </p:sp>
      <p:cxnSp>
        <p:nvCxnSpPr>
          <p:cNvPr id="13" name="Straight Arrow Connector 12"/>
          <p:cNvCxnSpPr>
            <a:stCxn id="11" idx="3"/>
            <a:endCxn id="12" idx="1"/>
          </p:cNvCxnSpPr>
          <p:nvPr/>
        </p:nvCxnSpPr>
        <p:spPr bwMode="auto">
          <a:xfrm>
            <a:off x="1371600" y="6035040"/>
            <a:ext cx="64008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stealth" w="med" len="med"/>
            <a:tailEnd type="stealth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3749040" y="5486400"/>
            <a:ext cx="1097280" cy="365760"/>
          </a:xfrm>
          <a:prstGeom prst="rect">
            <a:avLst/>
          </a:prstGeom>
          <a:solidFill>
            <a:srgbClr val="4B2A85">
              <a:alpha val="70000"/>
            </a:srgbClr>
          </a:solidFill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network</a:t>
            </a:r>
          </a:p>
        </p:txBody>
      </p:sp>
      <p:cxnSp>
        <p:nvCxnSpPr>
          <p:cNvPr id="15" name="Straight Arrow Connector 14"/>
          <p:cNvCxnSpPr>
            <a:endCxn id="14" idx="1"/>
          </p:cNvCxnSpPr>
          <p:nvPr/>
        </p:nvCxnSpPr>
        <p:spPr bwMode="auto">
          <a:xfrm>
            <a:off x="3108960" y="5669280"/>
            <a:ext cx="64008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stealth" w="med" len="med"/>
            <a:tailEnd type="stealth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3749040" y="6217920"/>
            <a:ext cx="1097280" cy="365760"/>
          </a:xfrm>
          <a:prstGeom prst="rect">
            <a:avLst/>
          </a:prstGeom>
          <a:solidFill>
            <a:srgbClr val="4B2A85">
              <a:alpha val="70000"/>
            </a:srgbClr>
          </a:solidFill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physical</a:t>
            </a:r>
          </a:p>
        </p:txBody>
      </p:sp>
      <p:cxnSp>
        <p:nvCxnSpPr>
          <p:cNvPr id="17" name="Straight Arrow Connector 16"/>
          <p:cNvCxnSpPr>
            <a:endCxn id="16" idx="1"/>
          </p:cNvCxnSpPr>
          <p:nvPr/>
        </p:nvCxnSpPr>
        <p:spPr bwMode="auto">
          <a:xfrm>
            <a:off x="3108960" y="6400800"/>
            <a:ext cx="640080" cy="0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stealth" w="med" len="med"/>
            <a:tailEnd type="stealth"/>
          </a:ln>
          <a:effectLst/>
        </p:spPr>
      </p:cxnSp>
      <p:sp>
        <p:nvSpPr>
          <p:cNvPr id="18" name="Rectangle 17"/>
          <p:cNvSpPr/>
          <p:nvPr/>
        </p:nvSpPr>
        <p:spPr bwMode="auto">
          <a:xfrm>
            <a:off x="3749040" y="5852160"/>
            <a:ext cx="1097280" cy="365760"/>
          </a:xfrm>
          <a:prstGeom prst="rect">
            <a:avLst/>
          </a:prstGeom>
          <a:solidFill>
            <a:srgbClr val="4B2A85">
              <a:alpha val="70000"/>
            </a:srgbClr>
          </a:solidFill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data link</a:t>
            </a:r>
          </a:p>
        </p:txBody>
      </p:sp>
      <p:cxnSp>
        <p:nvCxnSpPr>
          <p:cNvPr id="19" name="Straight Arrow Connector 18"/>
          <p:cNvCxnSpPr>
            <a:endCxn id="18" idx="1"/>
          </p:cNvCxnSpPr>
          <p:nvPr/>
        </p:nvCxnSpPr>
        <p:spPr bwMode="auto">
          <a:xfrm>
            <a:off x="3108960" y="6035040"/>
            <a:ext cx="64008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stealth" w="med" len="med"/>
            <a:tailEnd type="stealth"/>
          </a:ln>
          <a:effectLst/>
        </p:spPr>
      </p:cxnSp>
      <p:grpSp>
        <p:nvGrpSpPr>
          <p:cNvPr id="20" name="Group 19"/>
          <p:cNvGrpSpPr/>
          <p:nvPr/>
        </p:nvGrpSpPr>
        <p:grpSpPr>
          <a:xfrm>
            <a:off x="274320" y="5120640"/>
            <a:ext cx="4572000" cy="365760"/>
            <a:chOff x="274320" y="5120640"/>
            <a:chExt cx="4572000" cy="365760"/>
          </a:xfrm>
        </p:grpSpPr>
        <p:sp>
          <p:nvSpPr>
            <p:cNvPr id="21" name="Rectangle 20"/>
            <p:cNvSpPr/>
            <p:nvPr/>
          </p:nvSpPr>
          <p:spPr bwMode="auto">
            <a:xfrm>
              <a:off x="274320" y="5120640"/>
              <a:ext cx="1097280" cy="365760"/>
            </a:xfrm>
            <a:prstGeom prst="rect">
              <a:avLst/>
            </a:prstGeom>
            <a:solidFill>
              <a:srgbClr val="4B2A85">
                <a:alpha val="70000"/>
              </a:srgbClr>
            </a:solidFill>
            <a:ln w="19050" cap="flat" cmpd="sng" algn="ctr">
              <a:solidFill>
                <a:schemeClr val="accent1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transport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749040" y="5120640"/>
              <a:ext cx="1097280" cy="365760"/>
            </a:xfrm>
            <a:prstGeom prst="rect">
              <a:avLst/>
            </a:prstGeom>
            <a:solidFill>
              <a:srgbClr val="4B2A85">
                <a:alpha val="70000"/>
              </a:srgbClr>
            </a:solidFill>
            <a:ln w="19050" cap="flat" cmpd="sng" algn="ctr">
              <a:solidFill>
                <a:schemeClr val="accent1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transport</a:t>
              </a:r>
            </a:p>
          </p:txBody>
        </p:sp>
        <p:cxnSp>
          <p:nvCxnSpPr>
            <p:cNvPr id="23" name="Straight Arrow Connector 22"/>
            <p:cNvCxnSpPr>
              <a:stCxn id="21" idx="3"/>
              <a:endCxn id="22" idx="1"/>
            </p:cNvCxnSpPr>
            <p:nvPr/>
          </p:nvCxnSpPr>
          <p:spPr bwMode="auto">
            <a:xfrm>
              <a:off x="1371600" y="5303520"/>
              <a:ext cx="237744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dash"/>
              <a:round/>
              <a:headEnd type="stealth" w="med" len="med"/>
              <a:tailEnd type="stealth"/>
            </a:ln>
            <a:effectLst/>
          </p:spPr>
        </p:cxnSp>
      </p:grpSp>
      <p:grpSp>
        <p:nvGrpSpPr>
          <p:cNvPr id="24" name="Group 23"/>
          <p:cNvGrpSpPr/>
          <p:nvPr/>
        </p:nvGrpSpPr>
        <p:grpSpPr>
          <a:xfrm>
            <a:off x="274320" y="4754880"/>
            <a:ext cx="4572000" cy="365760"/>
            <a:chOff x="274320" y="5120640"/>
            <a:chExt cx="4572000" cy="365760"/>
          </a:xfrm>
        </p:grpSpPr>
        <p:sp>
          <p:nvSpPr>
            <p:cNvPr id="25" name="Rectangle 24"/>
            <p:cNvSpPr/>
            <p:nvPr/>
          </p:nvSpPr>
          <p:spPr bwMode="auto">
            <a:xfrm>
              <a:off x="274320" y="5120640"/>
              <a:ext cx="1097280" cy="365760"/>
            </a:xfrm>
            <a:prstGeom prst="rect">
              <a:avLst/>
            </a:prstGeom>
            <a:solidFill>
              <a:srgbClr val="4B2A85">
                <a:alpha val="40000"/>
              </a:srgbClr>
            </a:solidFill>
            <a:ln w="19050" cap="flat" cmpd="sng" algn="ctr">
              <a:solidFill>
                <a:schemeClr val="accent1">
                  <a:alpha val="40000"/>
                </a:schemeClr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session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749040" y="5120640"/>
              <a:ext cx="1097280" cy="365760"/>
            </a:xfrm>
            <a:prstGeom prst="rect">
              <a:avLst/>
            </a:prstGeom>
            <a:solidFill>
              <a:srgbClr val="4B2A85">
                <a:alpha val="40000"/>
              </a:srgbClr>
            </a:solidFill>
            <a:ln w="19050" cap="flat" cmpd="sng" algn="ctr">
              <a:solidFill>
                <a:schemeClr val="accent1">
                  <a:alpha val="40000"/>
                </a:schemeClr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session</a:t>
              </a:r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 bwMode="auto">
            <a:xfrm>
              <a:off x="1371600" y="5303520"/>
              <a:ext cx="237744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alpha val="40000"/>
                </a:schemeClr>
              </a:solidFill>
              <a:prstDash val="dash"/>
              <a:round/>
              <a:headEnd type="stealth" w="med" len="med"/>
              <a:tailEnd type="stealth"/>
            </a:ln>
            <a:effectLst/>
          </p:spPr>
        </p:cxnSp>
      </p:grpSp>
      <p:grpSp>
        <p:nvGrpSpPr>
          <p:cNvPr id="28" name="Group 27"/>
          <p:cNvGrpSpPr/>
          <p:nvPr/>
        </p:nvGrpSpPr>
        <p:grpSpPr>
          <a:xfrm>
            <a:off x="274320" y="4389120"/>
            <a:ext cx="4572000" cy="365760"/>
            <a:chOff x="274320" y="5120640"/>
            <a:chExt cx="4572000" cy="365760"/>
          </a:xfrm>
        </p:grpSpPr>
        <p:sp>
          <p:nvSpPr>
            <p:cNvPr id="29" name="Rectangle 28"/>
            <p:cNvSpPr/>
            <p:nvPr/>
          </p:nvSpPr>
          <p:spPr bwMode="auto">
            <a:xfrm>
              <a:off x="274320" y="5120640"/>
              <a:ext cx="1097280" cy="365760"/>
            </a:xfrm>
            <a:prstGeom prst="rect">
              <a:avLst/>
            </a:prstGeom>
            <a:solidFill>
              <a:srgbClr val="4B2A85">
                <a:alpha val="40000"/>
              </a:srgbClr>
            </a:solidFill>
            <a:ln w="19050" cap="flat" cmpd="sng" algn="ctr">
              <a:solidFill>
                <a:schemeClr val="accent1">
                  <a:alpha val="40000"/>
                </a:schemeClr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presentation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749040" y="5120640"/>
              <a:ext cx="1097280" cy="365760"/>
            </a:xfrm>
            <a:prstGeom prst="rect">
              <a:avLst/>
            </a:prstGeom>
            <a:solidFill>
              <a:srgbClr val="4B2A85">
                <a:alpha val="40000"/>
              </a:srgbClr>
            </a:solidFill>
            <a:ln w="19050" cap="flat" cmpd="sng" algn="ctr">
              <a:solidFill>
                <a:schemeClr val="accent1">
                  <a:alpha val="40000"/>
                </a:schemeClr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presentation</a:t>
              </a:r>
            </a:p>
          </p:txBody>
        </p:sp>
        <p:cxnSp>
          <p:nvCxnSpPr>
            <p:cNvPr id="31" name="Straight Arrow Connector 30"/>
            <p:cNvCxnSpPr>
              <a:stCxn id="29" idx="3"/>
              <a:endCxn id="30" idx="1"/>
            </p:cNvCxnSpPr>
            <p:nvPr/>
          </p:nvCxnSpPr>
          <p:spPr bwMode="auto">
            <a:xfrm>
              <a:off x="1371600" y="5303520"/>
              <a:ext cx="237744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alpha val="40000"/>
                </a:schemeClr>
              </a:solidFill>
              <a:prstDash val="dash"/>
              <a:round/>
              <a:headEnd type="stealth" w="med" len="med"/>
              <a:tailEnd type="stealth"/>
            </a:ln>
            <a:effectLst/>
          </p:spPr>
        </p:cxnSp>
      </p:grpSp>
      <p:grpSp>
        <p:nvGrpSpPr>
          <p:cNvPr id="32" name="Group 31"/>
          <p:cNvGrpSpPr/>
          <p:nvPr/>
        </p:nvGrpSpPr>
        <p:grpSpPr>
          <a:xfrm>
            <a:off x="274320" y="4023360"/>
            <a:ext cx="4572000" cy="365760"/>
            <a:chOff x="274320" y="5120640"/>
            <a:chExt cx="4572000" cy="365760"/>
          </a:xfrm>
        </p:grpSpPr>
        <p:sp>
          <p:nvSpPr>
            <p:cNvPr id="33" name="Rectangle 32"/>
            <p:cNvSpPr/>
            <p:nvPr/>
          </p:nvSpPr>
          <p:spPr bwMode="auto">
            <a:xfrm>
              <a:off x="274320" y="5120640"/>
              <a:ext cx="1097280" cy="365760"/>
            </a:xfrm>
            <a:prstGeom prst="rect">
              <a:avLst/>
            </a:prstGeom>
            <a:solidFill>
              <a:srgbClr val="4B2A85">
                <a:alpha val="70000"/>
              </a:srgbClr>
            </a:solidFill>
            <a:ln w="19050" cap="flat" cmpd="sng" algn="ctr">
              <a:solidFill>
                <a:schemeClr val="accent1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application</a:t>
              </a: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3749040" y="5120640"/>
              <a:ext cx="1097280" cy="365760"/>
            </a:xfrm>
            <a:prstGeom prst="rect">
              <a:avLst/>
            </a:prstGeom>
            <a:solidFill>
              <a:srgbClr val="4B2A85">
                <a:alpha val="70000"/>
              </a:srgbClr>
            </a:solidFill>
            <a:ln w="19050" cap="flat" cmpd="sng" algn="ctr">
              <a:solidFill>
                <a:schemeClr val="accent1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application</a:t>
              </a:r>
            </a:p>
          </p:txBody>
        </p:sp>
        <p:cxnSp>
          <p:nvCxnSpPr>
            <p:cNvPr id="35" name="Straight Arrow Connector 34"/>
            <p:cNvCxnSpPr>
              <a:stCxn id="33" idx="3"/>
              <a:endCxn id="34" idx="1"/>
            </p:cNvCxnSpPr>
            <p:nvPr/>
          </p:nvCxnSpPr>
          <p:spPr bwMode="auto">
            <a:xfrm>
              <a:off x="1371600" y="5303520"/>
              <a:ext cx="237744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dash"/>
              <a:round/>
              <a:headEnd type="stealth" w="med" len="med"/>
              <a:tailEnd type="stealth"/>
            </a:ln>
            <a:effectLst/>
          </p:spPr>
        </p:cxn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DE1AD754-8D23-EB41-9AA4-9FA397F99FC8}"/>
              </a:ext>
            </a:extLst>
          </p:cNvPr>
          <p:cNvSpPr/>
          <p:nvPr/>
        </p:nvSpPr>
        <p:spPr bwMode="auto">
          <a:xfrm>
            <a:off x="170148" y="3924975"/>
            <a:ext cx="4780344" cy="555585"/>
          </a:xfrm>
          <a:prstGeom prst="rect">
            <a:avLst/>
          </a:prstGeom>
          <a:noFill/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80C07FEE-26EF-42BC-9ED1-B4DC093125DF}"/>
                  </a:ext>
                </a:extLst>
              </p14:cNvPr>
              <p14:cNvContentPartPr/>
              <p14:nvPr/>
            </p14:nvContentPartPr>
            <p14:xfrm>
              <a:off x="5339210" y="4108248"/>
              <a:ext cx="179640" cy="1026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0C07FEE-26EF-42BC-9ED1-B4DC093125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30570" y="4099248"/>
                <a:ext cx="19728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B66A3C5B-2FFF-4EAE-B6BA-33689C94F70B}"/>
                  </a:ext>
                </a:extLst>
              </p14:cNvPr>
              <p14:cNvContentPartPr/>
              <p14:nvPr/>
            </p14:nvContentPartPr>
            <p14:xfrm>
              <a:off x="5564930" y="4097448"/>
              <a:ext cx="73800" cy="1202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B66A3C5B-2FFF-4EAE-B6BA-33689C94F70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55974" y="4088448"/>
                <a:ext cx="91354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8C53D39-212B-4746-B89C-8DF87AC2F0A2}"/>
                  </a:ext>
                </a:extLst>
              </p14:cNvPr>
              <p14:cNvContentPartPr/>
              <p14:nvPr/>
            </p14:nvContentPartPr>
            <p14:xfrm>
              <a:off x="5228330" y="4097448"/>
              <a:ext cx="76680" cy="1123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8C53D39-212B-4746-B89C-8DF87AC2F0A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19690" y="4088448"/>
                <a:ext cx="9432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08B2F4AE-1F87-4FC3-A0FC-6FE500FD9411}"/>
                  </a:ext>
                </a:extLst>
              </p14:cNvPr>
              <p14:cNvContentPartPr/>
              <p14:nvPr/>
            </p14:nvContentPartPr>
            <p14:xfrm>
              <a:off x="5376080" y="4321040"/>
              <a:ext cx="142200" cy="8406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08B2F4AE-1F87-4FC3-A0FC-6FE500FD941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67440" y="4312404"/>
                <a:ext cx="159840" cy="8582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4CCDF579-9CA6-4E24-A8DA-A6CC22FBAD19}"/>
                  </a:ext>
                </a:extLst>
              </p14:cNvPr>
              <p14:cNvContentPartPr/>
              <p14:nvPr/>
            </p14:nvContentPartPr>
            <p14:xfrm>
              <a:off x="5153810" y="5217408"/>
              <a:ext cx="520386" cy="878792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4CCDF579-9CA6-4E24-A8DA-A6CC22FBAD1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45173" y="5208411"/>
                <a:ext cx="538020" cy="8964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7835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Sockets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Berkeley sockets originated in 4.2BSD Unix (1983)</a:t>
            </a:r>
          </a:p>
          <a:p>
            <a:pPr lvl="1"/>
            <a:r>
              <a:rPr lang="en-US" dirty="0"/>
              <a:t>It is the standard API for network programming</a:t>
            </a:r>
          </a:p>
          <a:p>
            <a:pPr lvl="2"/>
            <a:r>
              <a:rPr lang="en-US" dirty="0"/>
              <a:t>Available on most OSs</a:t>
            </a:r>
          </a:p>
          <a:p>
            <a:pPr lvl="1"/>
            <a:r>
              <a:rPr lang="en-US" dirty="0"/>
              <a:t>Written in C</a:t>
            </a:r>
          </a:p>
          <a:p>
            <a:pPr lvl="3"/>
            <a:endParaRPr lang="en-US" dirty="0"/>
          </a:p>
          <a:p>
            <a:r>
              <a:rPr lang="en-US" dirty="0"/>
              <a:t>POSIX Socket API</a:t>
            </a:r>
          </a:p>
          <a:p>
            <a:pPr lvl="1"/>
            <a:r>
              <a:rPr lang="en-US" dirty="0"/>
              <a:t>A slight update of the Berkeley sockets API</a:t>
            </a:r>
          </a:p>
          <a:p>
            <a:pPr lvl="2"/>
            <a:r>
              <a:rPr lang="en-US" dirty="0"/>
              <a:t>A few functions were deprecated or replaced</a:t>
            </a:r>
          </a:p>
          <a:p>
            <a:pPr lvl="2"/>
            <a:r>
              <a:rPr lang="en-US" dirty="0"/>
              <a:t>Better support for multi-threading was added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3A4AC-4F82-42FF-8847-D858899377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2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API: Client TCP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start by looking at the API from the point of view of a client connecting to a server over TCP</a:t>
            </a:r>
          </a:p>
          <a:p>
            <a:pPr lvl="3"/>
            <a:endParaRPr lang="en-US" dirty="0"/>
          </a:p>
          <a:p>
            <a:r>
              <a:rPr lang="en-US" dirty="0"/>
              <a:t>There are five steps:</a:t>
            </a:r>
          </a:p>
          <a:p>
            <a:pPr marL="820674" lvl="1" indent="-457200">
              <a:buFont typeface="+mj-lt"/>
              <a:buAutoNum type="arabicParenR"/>
            </a:pPr>
            <a:r>
              <a:rPr lang="en-US" dirty="0"/>
              <a:t>Figure out the IP address and port to which to connect</a:t>
            </a:r>
          </a:p>
          <a:p>
            <a:pPr marL="820674" lvl="1" indent="-457200">
              <a:buFont typeface="+mj-lt"/>
              <a:buAutoNum type="arabicParenR"/>
            </a:pPr>
            <a:r>
              <a:rPr lang="en-US" dirty="0"/>
              <a:t>Create a socket</a:t>
            </a:r>
          </a:p>
          <a:p>
            <a:pPr marL="820674" lvl="1" indent="-457200">
              <a:buFont typeface="+mj-lt"/>
              <a:buAutoNum type="arabicParenR"/>
            </a:pPr>
            <a:r>
              <a:rPr lang="en-US" dirty="0"/>
              <a:t>Connect the socket to the remote server</a:t>
            </a:r>
          </a:p>
          <a:p>
            <a:pPr marL="820674" lvl="1" indent="-457200">
              <a:buFont typeface="+mj-lt"/>
              <a:buAutoNum type="arabicParenR"/>
            </a:pP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and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data using the socket</a:t>
            </a:r>
          </a:p>
          <a:p>
            <a:pPr marL="820674" lvl="1" indent="-457200">
              <a:buFont typeface="+mj-lt"/>
              <a:buAutoNum type="arabicParenR"/>
            </a:pPr>
            <a:r>
              <a:rPr lang="en-US" dirty="0"/>
              <a:t>Close the socket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3A4AC-4F82-42FF-8847-D858899377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6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B2A85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B2A85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5277264"/>
          </a:xfrm>
        </p:spPr>
        <p:txBody>
          <a:bodyPr/>
          <a:lstStyle/>
          <a:p>
            <a:r>
              <a:rPr lang="en-US" dirty="0"/>
              <a:t>Understand how IP addresses are represented and how DNS is used to look them up</a:t>
            </a:r>
          </a:p>
          <a:p>
            <a:endParaRPr lang="en-US" dirty="0"/>
          </a:p>
          <a:p>
            <a:r>
              <a:rPr lang="en-US" dirty="0"/>
              <a:t>Know what each of the 5 steps of client-side networking does and why it is important</a:t>
            </a:r>
          </a:p>
          <a:p>
            <a:endParaRPr lang="en-US" dirty="0"/>
          </a:p>
          <a:p>
            <a:r>
              <a:rPr lang="en-US" i="1" dirty="0">
                <a:solidFill>
                  <a:srgbClr val="FF0000"/>
                </a:solidFill>
              </a:rPr>
              <a:t>Non-objective</a:t>
            </a:r>
            <a:r>
              <a:rPr lang="en-US" dirty="0"/>
              <a:t>: be able to write client-side networking code from scratch after this lecture</a:t>
            </a:r>
          </a:p>
          <a:p>
            <a:pPr lvl="1"/>
            <a:r>
              <a:rPr lang="en-US" dirty="0"/>
              <a:t>You’ll have plenty of code to practice with at home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pPr lvl="1"/>
            <a:r>
              <a:rPr lang="en-US" dirty="0"/>
              <a:t>Copy and paste is not necessarily a bad thing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0FFE012-DD59-4F2D-851E-A0D3EFE71F10}"/>
                  </a:ext>
                </a:extLst>
              </p14:cNvPr>
              <p14:cNvContentPartPr/>
              <p14:nvPr/>
            </p14:nvContentPartPr>
            <p14:xfrm>
              <a:off x="3101636" y="1758634"/>
              <a:ext cx="1657440" cy="45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0FFE012-DD59-4F2D-851E-A0D3EFE71F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92996" y="1749994"/>
                <a:ext cx="167508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8FAE0BD-260A-487C-A2AE-B83C7853BD52}"/>
                  </a:ext>
                </a:extLst>
              </p14:cNvPr>
              <p14:cNvContentPartPr/>
              <p14:nvPr/>
            </p14:nvContentPartPr>
            <p14:xfrm>
              <a:off x="803396" y="2166514"/>
              <a:ext cx="622800" cy="39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8FAE0BD-260A-487C-A2AE-B83C7853BD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4396" y="2157514"/>
                <a:ext cx="64044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9980DFD-1312-4EC7-B0F8-24A77C1E72FB}"/>
                  </a:ext>
                </a:extLst>
              </p14:cNvPr>
              <p14:cNvContentPartPr/>
              <p14:nvPr/>
            </p14:nvContentPartPr>
            <p14:xfrm>
              <a:off x="3954476" y="3114034"/>
              <a:ext cx="954360" cy="180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9980DFD-1312-4EC7-B0F8-24A77C1E72F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45836" y="3105034"/>
                <a:ext cx="9720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1B648E2A-BAB2-48BC-804E-8D1A4FDB6167}"/>
                  </a:ext>
                </a:extLst>
              </p14:cNvPr>
              <p14:cNvContentPartPr/>
              <p14:nvPr/>
            </p14:nvContentPartPr>
            <p14:xfrm>
              <a:off x="1183916" y="5250849"/>
              <a:ext cx="6617382" cy="128088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1B648E2A-BAB2-48BC-804E-8D1A4FDB616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75276" y="5242209"/>
                <a:ext cx="6635022" cy="12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F70BD5B8-D1CD-4D60-AAEA-379D49F7432B}"/>
                  </a:ext>
                </a:extLst>
              </p14:cNvPr>
              <p14:cNvContentPartPr/>
              <p14:nvPr/>
            </p14:nvContentPartPr>
            <p14:xfrm>
              <a:off x="7862498" y="5142489"/>
              <a:ext cx="424080" cy="34812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F70BD5B8-D1CD-4D60-AAEA-379D49F7432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53506" y="5133849"/>
                <a:ext cx="441705" cy="36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638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57B72-D183-A344-B8C0-A19A5E015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Figure Out IP Address and Port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5C22FD-2546-E648-8D3E-886A6AB48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parts:</a:t>
            </a:r>
          </a:p>
          <a:p>
            <a:pPr lvl="1"/>
            <a:r>
              <a:rPr lang="en-US" dirty="0"/>
              <a:t>Network addresses</a:t>
            </a:r>
          </a:p>
          <a:p>
            <a:pPr lvl="1"/>
            <a:r>
              <a:rPr lang="en-US" dirty="0"/>
              <a:t>Data structures for address info</a:t>
            </a:r>
          </a:p>
          <a:p>
            <a:pPr lvl="1"/>
            <a:r>
              <a:rPr lang="en-US" dirty="0"/>
              <a:t>DNS - Doman Name System – finding IP addresses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C0E98-2922-5040-8DE9-4DB082AF36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3A4AC-4F82-42FF-8847-D858899377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63104"/>
      </p:ext>
    </p:extLst>
  </p:cSld>
  <p:clrMapOvr>
    <a:masterClrMapping/>
  </p:clrMapOvr>
</p:sld>
</file>

<file path=ppt/theme/theme1.xml><?xml version="1.0" encoding="utf-8"?>
<a:theme xmlns:a="http://schemas.openxmlformats.org/drawingml/2006/main" name="UWTheme-333-Sp18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4B2A85"/>
      </a:hlink>
      <a:folHlink>
        <a:srgbClr val="DED4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000" smtClean="0">
            <a:solidFill>
              <a:srgbClr val="C00000"/>
            </a:solidFill>
            <a:latin typeface="Calibri" charset="0"/>
            <a:ea typeface="Calibri" charset="0"/>
            <a:cs typeface="Calibr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WTheme-333-Sp18" id="{44FC5006-834D-4A11-9A19-A28E77026514}" vid="{707A0DD7-2910-4516-9D32-A0CE1886E1F8}"/>
    </a:ext>
  </a:extLst>
</a:theme>
</file>

<file path=ppt/theme/theme2.xml><?xml version="1.0" encoding="utf-8"?>
<a:theme xmlns:a="http://schemas.openxmlformats.org/drawingml/2006/main" name="UWTheme_333_PollEverywhere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4B2A85"/>
      </a:hlink>
      <a:folHlink>
        <a:srgbClr val="DED4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000" smtClean="0">
            <a:solidFill>
              <a:srgbClr val="C00000"/>
            </a:solidFill>
            <a:latin typeface="Calibri" charset="0"/>
            <a:ea typeface="Calibri" charset="0"/>
            <a:cs typeface="Calibr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WTheme-333-Sp18" id="{44FC5006-834D-4A11-9A19-A28E77026514}" vid="{707A0DD7-2910-4516-9D32-A0CE1886E1F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UWTheme-333-Sp19</Template>
  <TotalTime>13269</TotalTime>
  <Words>3081</Words>
  <Application>Microsoft Office PowerPoint</Application>
  <PresentationFormat>On-screen Show (4:3)</PresentationFormat>
  <Paragraphs>509</Paragraphs>
  <Slides>31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Arial Narrow</vt:lpstr>
      <vt:lpstr>Calibri</vt:lpstr>
      <vt:lpstr>CMU Bright</vt:lpstr>
      <vt:lpstr>Courier New</vt:lpstr>
      <vt:lpstr>Roboto Regular</vt:lpstr>
      <vt:lpstr>Times New Roman</vt:lpstr>
      <vt:lpstr>Wingdings</vt:lpstr>
      <vt:lpstr>UWTheme-333-Sp18</vt:lpstr>
      <vt:lpstr>UWTheme_333_PollEverywhere</vt:lpstr>
      <vt:lpstr>DNS, Client-Side Networking CSE 333 Summer 2019</vt:lpstr>
      <vt:lpstr>Administrivia</vt:lpstr>
      <vt:lpstr>Networking Layers</vt:lpstr>
      <vt:lpstr>Networking Layers</vt:lpstr>
      <vt:lpstr>The Application Layer</vt:lpstr>
      <vt:lpstr>The Sockets API</vt:lpstr>
      <vt:lpstr>Socket API: Client TCP Connection</vt:lpstr>
      <vt:lpstr>Lecture Objectives</vt:lpstr>
      <vt:lpstr>Step 1: Figure Out IP Address and Port</vt:lpstr>
      <vt:lpstr>IPv4 Address Structures</vt:lpstr>
      <vt:lpstr>IPv6 Address Structures</vt:lpstr>
      <vt:lpstr>Generic Address Structures</vt:lpstr>
      <vt:lpstr>Address Structures Review</vt:lpstr>
      <vt:lpstr>Address Conversion</vt:lpstr>
      <vt:lpstr>Address Conversion</vt:lpstr>
      <vt:lpstr>Domain Name System</vt:lpstr>
      <vt:lpstr>DNS Hierarchy</vt:lpstr>
      <vt:lpstr>Resolving DNS Names</vt:lpstr>
      <vt:lpstr>getaddrinfo</vt:lpstr>
      <vt:lpstr>DNS Lookup Procedure</vt:lpstr>
      <vt:lpstr>Socket API: Client TCP Connection</vt:lpstr>
      <vt:lpstr>Step 2: Creating a Socket</vt:lpstr>
      <vt:lpstr>Step 3: Connect to the Server</vt:lpstr>
      <vt:lpstr>Connect Example</vt:lpstr>
      <vt:lpstr>PowerPoint Presentation</vt:lpstr>
      <vt:lpstr>Step 4: read()</vt:lpstr>
      <vt:lpstr>Step 4: read()</vt:lpstr>
      <vt:lpstr>Step 4: write()</vt:lpstr>
      <vt:lpstr>Read/Write Example</vt:lpstr>
      <vt:lpstr>Step 5: close()</vt:lpstr>
      <vt:lpstr>Extra Exercise #1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Modules CSE 333 Spring 2018</dc:title>
  <dc:creator>Aaron Johnston</dc:creator>
  <cp:lastModifiedBy>cse-loaner</cp:lastModifiedBy>
  <cp:revision>481</cp:revision>
  <cp:lastPrinted>2019-04-10T06:52:19Z</cp:lastPrinted>
  <dcterms:created xsi:type="dcterms:W3CDTF">2018-03-28T08:00:24Z</dcterms:created>
  <dcterms:modified xsi:type="dcterms:W3CDTF">2019-08-12T09:58:03Z</dcterms:modified>
</cp:coreProperties>
</file>