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BF854-FCDA-D2CA-917A-D79E3371E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C63173-514B-5382-B8D0-72338805B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8D1DA-0AFD-8624-D557-73E86015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10B8F-CA06-CCB0-E9C2-784E848E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8E35D-845B-F9E3-FD5B-BAA3447A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6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C29B5-0F0A-D420-80A1-AFBFD829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55651-BC9C-EB5E-8DB1-1C58203E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96F5B-19B7-4D25-1020-01AA27A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4795E-39EA-EB90-7876-CB69A0CB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B1438-AD51-0403-5888-24159D62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4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933571-BF8C-6344-D5AA-56DDA6CCC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FF8F5C-503B-9D4C-82FD-9340B0AD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4B13D-6B2E-D748-6A2E-7CE4E17B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87ED2-4EA3-40DF-FBB9-180FDA10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9AFB6-1825-0487-57E8-3CC3F1D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5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5E02C-543F-7E70-DE0C-C0D79946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0B9AA-2C01-6D5A-1004-C1DD268A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07663-538E-92EF-B019-C5386BF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5D648-7F37-7B90-EEAA-FFA4571A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00853-FDB3-06BC-8D71-23A079FE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5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7139-E53C-05BB-B6A1-C88B7D46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0F9A2-8F94-5028-CC6A-D023E8EC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9323-C7F6-2D8A-1C81-EE4DA0EC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4EB80-4797-13AB-B91A-11BDF9FA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0EF20-9A36-6AE8-0966-F81E4C7F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9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35349-31AB-0EBB-3B61-653F4F0D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24664-F113-3AC6-8996-0DC84824F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2BADD6-E3F5-BE6C-3D43-9B1E426C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7C8EB-E738-9EB7-5E34-45E5E192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CDC97-892D-2B1D-97E9-572DC0D5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F5C4D-06C1-AD3D-CC0F-30C9B487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70EE7-D130-09DA-73CD-16E152AF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7C24C-4E53-BD5C-7B38-01A12E01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C893F1-BF3A-E1BA-F011-26540E254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F7F131-8971-A2A9-AF13-A7902158F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627D70-891A-880A-DCA2-D868162AD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FBDEF2-DE56-5EE0-CB12-C05B9067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9EA253-132B-6B7E-90A8-7B80FAFE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2F3F2F-87D5-8D15-007D-02E9CC20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BBA9-6DE5-FB3F-A2A7-D3871D6F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C18F05-64B1-76F7-AD03-396C8FA6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A32DFB-9574-DD1A-58A6-B7740E89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22DCDC-E735-F649-CEB5-130DF667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1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45838C-BFF9-2667-F842-945B3A40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C92DBB-B253-BF81-38E1-EF2C71E3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4DEFD-970A-11F8-48CC-70599DED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8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91398-14D5-6B79-19CB-E944444C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8437F-662D-7879-8273-2E3374A0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A46A0-03A1-5B34-6B41-9DBF3B45F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4689E-3934-8C74-E6DB-6B4C3778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7821C-CD9B-24C1-97E2-CE1699CD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9BC32-D8DD-C3CE-654E-B3ADFAD2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9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5548C-51AC-68B4-37FE-366DCC36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6C1827-4321-C0AF-A195-3A677A783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A07E0-D516-4ED9-375F-B6B368601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21427-17FB-D30E-EACF-423943E3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F67A0-4E22-7400-4B13-550BE4C7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46546-E9DA-29CE-25AF-9F4E2114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9262A0-7B33-3103-B6EC-47955B28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52718-8D86-3E32-69C9-FF91FC5FB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74757-BE80-7683-5FC0-4583F8E79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B536-4BE8-4FDB-95C8-040809F011DE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DB23C-CB09-9635-8FFB-FA74B60D3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783C1-AEE6-9D8F-E3CE-D61E26E99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9C2B-E800-4C06-9DAD-16BA57939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0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9CFE46-D1D1-44DB-600A-A6FF2A315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097" y="769937"/>
            <a:ext cx="12192000" cy="60880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0DDAAFE-1CEF-C51C-C0E5-8697BBCD6C23}"/>
              </a:ext>
            </a:extLst>
          </p:cNvPr>
          <p:cNvSpPr txBox="1"/>
          <p:nvPr/>
        </p:nvSpPr>
        <p:spPr>
          <a:xfrm>
            <a:off x="150828" y="141402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Experiment results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tf_vs_tbb</a:t>
            </a:r>
            <a:r>
              <a:rPr lang="en-US" altLang="zh-CN" sz="2400" dirty="0"/>
              <a:t> (with work)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689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DDAAFE-1CEF-C51C-C0E5-8697BBCD6C23}"/>
              </a:ext>
            </a:extLst>
          </p:cNvPr>
          <p:cNvSpPr txBox="1"/>
          <p:nvPr/>
        </p:nvSpPr>
        <p:spPr>
          <a:xfrm>
            <a:off x="150828" y="141402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Experiment results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tf_vs_tbb</a:t>
            </a:r>
            <a:r>
              <a:rPr lang="en-US" altLang="zh-CN" sz="2400" dirty="0"/>
              <a:t> (with work)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BB03A-ED42-3212-26B1-F567443A6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377" y="769937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8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DDAAFE-1CEF-C51C-C0E5-8697BBCD6C23}"/>
              </a:ext>
            </a:extLst>
          </p:cNvPr>
          <p:cNvSpPr txBox="1"/>
          <p:nvPr/>
        </p:nvSpPr>
        <p:spPr>
          <a:xfrm>
            <a:off x="150828" y="141402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Experiment results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tf_vs_tbb</a:t>
            </a:r>
            <a:r>
              <a:rPr lang="en-US" altLang="zh-CN" sz="2400" dirty="0"/>
              <a:t> (with work)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9C7E1C-DA24-FCE2-1C14-84F330D84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638" y="769937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1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DDAAFE-1CEF-C51C-C0E5-8697BBCD6C23}"/>
              </a:ext>
            </a:extLst>
          </p:cNvPr>
          <p:cNvSpPr txBox="1"/>
          <p:nvPr/>
        </p:nvSpPr>
        <p:spPr>
          <a:xfrm>
            <a:off x="150828" y="141402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Experiment results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tf_vs_tbb</a:t>
            </a:r>
            <a:r>
              <a:rPr lang="en-US" altLang="zh-CN" sz="2400" dirty="0"/>
              <a:t> (with work)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D420F-CDFA-974A-803B-D93897262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638" y="769937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5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DDAAFE-1CEF-C51C-C0E5-8697BBCD6C23}"/>
              </a:ext>
            </a:extLst>
          </p:cNvPr>
          <p:cNvSpPr txBox="1"/>
          <p:nvPr/>
        </p:nvSpPr>
        <p:spPr>
          <a:xfrm>
            <a:off x="150828" y="141402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Experiment results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tf_vs_tbb</a:t>
            </a:r>
            <a:r>
              <a:rPr lang="en-US" altLang="zh-CN" sz="2400" dirty="0"/>
              <a:t> (with work)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5FD2D6-DE81-3EDB-AAE2-BEAADC5D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035" y="769937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8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DDAAFE-1CEF-C51C-C0E5-8697BBCD6C23}"/>
              </a:ext>
            </a:extLst>
          </p:cNvPr>
          <p:cNvSpPr txBox="1"/>
          <p:nvPr/>
        </p:nvSpPr>
        <p:spPr>
          <a:xfrm>
            <a:off x="150828" y="141402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Experiment results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tf_vs_tbb</a:t>
            </a:r>
            <a:r>
              <a:rPr lang="en-US" altLang="zh-CN" sz="2400" dirty="0"/>
              <a:t> (with work)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0BA606-042A-961A-FA9C-3F3D9FF27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938" y="769937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32FCE8-F41F-187F-E670-C745AF8B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61"/>
            <a:ext cx="12192000" cy="63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2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zhicheng</dc:creator>
  <cp:lastModifiedBy>xiong zhicheng</cp:lastModifiedBy>
  <cp:revision>3</cp:revision>
  <dcterms:created xsi:type="dcterms:W3CDTF">2022-08-05T02:47:31Z</dcterms:created>
  <dcterms:modified xsi:type="dcterms:W3CDTF">2022-08-05T02:50:16Z</dcterms:modified>
</cp:coreProperties>
</file>