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EC2E-2E00-1356-5C30-981F5F822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BA4741-C742-7063-6581-A783F7644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93529-CC19-B033-0777-14F32FEA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91FB0-05E0-D79F-1A5D-AF0C06AE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88010-0E45-AD0E-4FFF-7A66377E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2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3557-F2B1-0485-B3C2-69AE5D4D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0CBF4-E6F0-0562-EDFE-0F392945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DF129-19CE-1FCD-20F9-ACF3FFA6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CAA3C-8264-2878-03A3-558DF5BC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68D6D-4EE8-70DB-9AEA-1565C2E0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2CCB0D-5C3F-14F0-41D5-04EBC5F7B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9E5448-E052-4F49-9B66-C2DC4853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5CD4D-9469-6A01-61AC-B49827FC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2846B-BA4C-1695-48C9-1E0B9611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C756-796C-D9D1-0A5E-11E7F7C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7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22B9-ED60-8028-E79D-000F9AD9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43F33-73F3-3C1F-8743-4786947B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FFCFE-586F-15F0-9B94-AD970494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B80F0-4E9F-519D-C043-20AD1AA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40224-A758-B49F-32A6-527C090B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42438-B9EC-A72F-BDFA-3BDE66CF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D1244-7040-1AC8-631E-4596CF32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60662-A999-1802-09D1-EBFC4101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704B5-FF05-6F11-2878-DAE39BA8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BB366-FC9B-D895-C042-0EC86DE6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8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01FE-26EF-D999-90F2-CEAE7A7A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0796A-C93B-B91F-6662-11A85DA2A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2D0-AA43-7C76-2523-144F904B5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3BC4E-F3B6-C9AD-EF0A-0CCA0489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51F89-8CA2-C8C0-F419-513B7DC9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0B9EF-A463-EE5E-892C-24BEA4C7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FB416-D6D5-080A-28D8-CD0F553A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354D1-9B9B-DB85-BB7C-8C733185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DDF09-223F-5E76-E5E0-D962C2A98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F702F1-E32C-50BA-5DAE-8A19A9EE7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8FA7E1-2E56-C16C-5088-A16068DEE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4C4AC-41ED-E3BF-A101-053CAB6E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3714DB-CEC8-8034-FD72-70B0F7C5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D4D2B5-4B14-BAA2-678A-BE548DE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3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31CD5-EEA8-59E1-9A46-6EBA129F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0BD4A3-EC59-01B3-2810-6F1BD5E1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BACF3-3A36-66C1-7CFB-3E0D4837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54066B-3EB3-B56E-5FDB-0C1EB11C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8F8D2B-EE72-5799-04D2-301A9B29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94097-32D6-6972-F456-69FA7991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27552-A610-A63F-C07B-A9B770F9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4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CE22F-96E6-3AEF-E150-63108D98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44B5-B6EF-4D28-4D47-E61B51B0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E124B-02B8-4C27-5FDA-025C77EC2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20D7E-5D83-A838-7BF5-FD0ED28C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6A0B5-8F8C-6C56-1DE0-0204BE61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0EF08-7AF9-F43D-F424-AA2ED5E2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E5B59-5C54-4658-0F0E-109A55C6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57D833-3678-8A8B-09D0-BF9AD0756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92358-835B-8327-827B-3F479EA2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45A5B-E103-F126-6413-DBECCA4E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11F5E-2337-25C3-4955-276C5FF4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48EB0-C435-08A2-9243-17388C9A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6E600B-427D-CE47-C300-82C60268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5C78C-CBE2-E475-4C6E-9F8C8F65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08B34-E538-FEA4-A5BA-45013D94D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18A2-3224-4169-98AD-60BC4247872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12D33-6600-91BE-A3EB-6D242A92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0F8F7-26FF-7D27-FC2A-A9AE871B6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A92F-9C87-44EE-A7E9-BAFE1AF1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0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r>
              <a:rPr lang="en-US" altLang="zh-CN" sz="2800" dirty="0"/>
              <a:t> (no work)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83ACF2-BB02-0F52-AB71-170CB8E3B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284"/>
            <a:ext cx="11698665" cy="58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6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normal_vs_efficient_int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949178-288E-1CAA-DD98-0D7C1EAE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718"/>
            <a:ext cx="11660957" cy="58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4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normal_vs_efficient_int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F9A80-D5AF-1BAA-37C9-7F6295E73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241"/>
            <a:ext cx="11732794" cy="585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normal_vs_efficient_string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150D6E-F65D-62AC-5CC8-2FA4A3D0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00" y="1084082"/>
            <a:ext cx="11377173" cy="56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8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normal_vs_efficient_string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F04C82-8F4C-D736-8560-23B964036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654"/>
            <a:ext cx="11715946" cy="58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9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normal_vs_efficient_string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31DC6F-C8B2-3CDF-3118-2D92B86E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" y="1084082"/>
            <a:ext cx="11558171" cy="57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2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659877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normal_vs_efficient_string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A4F4E-FFCC-9B54-C1D8-89663B0A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285"/>
            <a:ext cx="11698664" cy="58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3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659877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E23671-5D97-2F8E-26AD-CD5AC3C2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50" y="1501140"/>
            <a:ext cx="9659698" cy="1819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AAD74B-556F-2BBD-BBA7-0D838DA4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50" y="3891183"/>
            <a:ext cx="991840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4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r>
              <a:rPr lang="en-US" altLang="zh-CN" sz="2800" dirty="0"/>
              <a:t> (no work)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76C77-4923-A11B-78F8-1FC28E1C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422"/>
            <a:ext cx="11692379" cy="58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1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r>
              <a:rPr lang="en-US" altLang="zh-CN" sz="2800" dirty="0"/>
              <a:t> (no work)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8E50EA-32DD-5D8D-170F-45ECB18D3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235"/>
            <a:ext cx="11632676" cy="58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9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r>
              <a:rPr lang="en-US" altLang="zh-CN" sz="2800" dirty="0"/>
              <a:t> (no work)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7C5054-B771-5E0F-8315-11B73FD8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93"/>
            <a:ext cx="11730087" cy="58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r>
              <a:rPr lang="en-US" altLang="zh-CN" sz="2800" dirty="0"/>
              <a:t> (no work)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1D1768-AD76-196E-5850-ABF36D5B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082"/>
            <a:ext cx="11562891" cy="57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r>
              <a:rPr lang="en-US" altLang="zh-CN" sz="2800" dirty="0"/>
              <a:t> (no work)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B61C9F-0DDD-C071-E468-A2A367B3E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082"/>
            <a:ext cx="11562891" cy="57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6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FE114B-037C-4353-3011-71119D33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58" y="1982214"/>
            <a:ext cx="8633683" cy="33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7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normal_vs_efficient_int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FC7418-D774-E636-4B4D-DC5DD0652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722"/>
            <a:ext cx="11519555" cy="57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2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9816444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normal_vs_efficient_int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9F7DF-74CC-4A51-2117-7C0A57D0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706"/>
            <a:ext cx="11497559" cy="57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168</Words>
  <Application>Microsoft Office PowerPoint</Application>
  <PresentationFormat>宽屏</PresentationFormat>
  <Paragraphs>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Experiment results：tf_vs_tbb (no work)</vt:lpstr>
      <vt:lpstr>Experiment results：tf_vs_tbb (no work)</vt:lpstr>
      <vt:lpstr>Experiment results：tf_vs_tbb (no work)</vt:lpstr>
      <vt:lpstr>Experiment results：tf_vs_tbb (no work)</vt:lpstr>
      <vt:lpstr>Experiment results：tf_vs_tbb (no work)</vt:lpstr>
      <vt:lpstr>Experiment results：tf_vs_tbb (no work)</vt:lpstr>
      <vt:lpstr>Experiment results：normal_vs_efficient</vt:lpstr>
      <vt:lpstr>Experiment results：normal_vs_efficient_int</vt:lpstr>
      <vt:lpstr>Experiment results：normal_vs_efficient_int</vt:lpstr>
      <vt:lpstr>Experiment results：normal_vs_efficient_int</vt:lpstr>
      <vt:lpstr>Experiment results：normal_vs_efficient_int</vt:lpstr>
      <vt:lpstr>Experiment results：normal_vs_efficient_string</vt:lpstr>
      <vt:lpstr>Experiment results：normal_vs_efficient_string</vt:lpstr>
      <vt:lpstr>Experiment results：normal_vs_efficient_string</vt:lpstr>
      <vt:lpstr>Experiment results：normal_vs_efficient_string</vt:lpstr>
      <vt:lpstr>Experiment results：normal_vs_efficient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results：tf_vs_tbb</dc:title>
  <dc:creator>xiong zhicheng</dc:creator>
  <cp:lastModifiedBy>xiong zhicheng</cp:lastModifiedBy>
  <cp:revision>9</cp:revision>
  <dcterms:created xsi:type="dcterms:W3CDTF">2022-07-22T01:56:58Z</dcterms:created>
  <dcterms:modified xsi:type="dcterms:W3CDTF">2022-07-22T02:59:36Z</dcterms:modified>
</cp:coreProperties>
</file>