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C8BC-7AF0-234F-95B6-67300544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BDA85-4E32-33B4-2DED-56ACC13D2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55F90-540E-B1DB-514C-10E7830C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27083-93AC-9231-9811-623B37CC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E59DB-0E41-548F-D035-4A955A6E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0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4F7D-A28E-EA08-A26E-31CA22C8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7ADB57-D4E8-D47A-25D5-B172CF88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0411D-CA5C-402F-1010-B6A24D12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D1AA4-3A90-B7B3-1EB9-E7A26ACB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4DBFC-E623-E945-A3A2-E03CE7C6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2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185300-E03A-EE3A-43B1-E2F3C63A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6F044-97CB-21E2-7F4B-FE2858F85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748FC-8E7D-DF6E-3B63-FF267C6C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32D85-3EE9-7D54-3D00-9870FA2C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22F07-0121-DD84-BFCD-548ECC6C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F384C-44AE-444B-B48E-F51E17A2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DF883-FA30-47ED-6817-4D827F32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B11EA-7263-A2BC-F827-AD38FC9D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DE7BB-7019-6AD3-FE13-036CBD5D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E0A5A-08BB-49A2-A549-553DD2B1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0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3E269-EDC1-72CC-51CC-311BF11D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903C3-0885-C22D-550A-FBE0CE0D9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1812C-F2A7-BA52-C382-C0F13133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BCEAD-D7C1-8081-A262-7B11499D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DDE90-3D95-2028-C640-9690CD4D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7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74E6-E2B5-0537-9D44-247AD26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D44AC-686C-342F-6B91-23C81D2C4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6AFFF-4427-F972-D540-AE5E0E2E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1F689-D797-BFCA-28E2-C018EAA5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7DC6B-C1CA-0948-0D1A-C5FC1FA5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DFB11-577E-99DD-BC92-3E5AA969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5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0360-7EE7-B323-2BAB-1C2028A2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83278-2E20-FA55-E78C-522BF264B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87A82-EA22-546F-EF5D-598A94A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A660E-B52F-7972-40FF-7DEC97A1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1D4CE1-A79D-2A85-7F65-C49BEA825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404B29-9D35-D167-915D-C89DBE4A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71A26A-3C2C-40F7-0D76-C5A5D04A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8C9D67-C164-34C4-67DF-50402777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111BE-C7D5-A598-040D-AF9F0D01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F7AF31-1C8C-C199-63AC-74837D18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8E13B-A12F-42F1-035D-D13FCA39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13B3D-1E31-0307-2969-A0E37A60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CD9235-5E34-C558-BB1F-9161618C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3FEF65-D6A9-9773-4625-8DD5356B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0800D-C171-D4B3-FE8B-96D836EE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0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9AF11-3503-7A83-8549-8318FB30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07B03-12D3-7B18-D758-1FA6AE9E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37E11-54E3-3EFE-35BA-5BDBB621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8C62E-1343-9B84-3074-6D1C74CF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BB903-4061-8614-D4DE-EE85A51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BAB55-858E-8A65-E881-5A7A66A2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3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ECF7E-81BD-5520-B60C-FAC9898E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01E04F-2911-5991-A29F-08292AF20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F6B2F-D744-CDA7-EF21-7E71F78B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EE01D-5165-8690-6F5F-C060EBC5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C4099-59AE-C9E4-1FAC-CCD7BD83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1ACF0-1315-5B63-5846-7669A259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F48BD1-3FC8-03A3-9110-7DA48AED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B6DDD-0782-8677-9922-A7EE64493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B373F-AD42-5E89-61C1-90A3EA399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E99E-4CBF-49BF-AA61-722639650012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124B7-BECE-957D-67DD-CCF62E2D3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AE284-BAFE-9439-A3BE-6916F8A5E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7747-F26B-45EC-ADAE-768297207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A703C3-3DBC-95F7-0CC8-2C835313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1" y="1084082"/>
            <a:ext cx="11274458" cy="56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6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8C24F1-FEAB-E1A6-95F7-59F25A163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" y="1084082"/>
            <a:ext cx="11419002" cy="57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F2E10-0666-4FCC-CFD9-36E2CDDF1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588"/>
            <a:ext cx="11337303" cy="56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7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5F913-0AAA-A92A-AFA4-F1647E46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9" y="1084082"/>
            <a:ext cx="11173905" cy="55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01D44C-8C85-BD0B-F623-734108269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4" y="1084082"/>
            <a:ext cx="11173905" cy="55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995458-0368-C04C-0F76-0CB58BDDEA6D}"/>
              </a:ext>
            </a:extLst>
          </p:cNvPr>
          <p:cNvSpPr txBox="1"/>
          <p:nvPr/>
        </p:nvSpPr>
        <p:spPr>
          <a:xfrm>
            <a:off x="1036947" y="1857080"/>
            <a:ext cx="103317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Compared to </a:t>
            </a:r>
            <a:r>
              <a:rPr lang="en-US" altLang="zh-CN" sz="2400" dirty="0" err="1"/>
              <a:t>tbb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taskflow</a:t>
            </a:r>
            <a:r>
              <a:rPr lang="en-US" altLang="zh-CN" sz="2400" dirty="0"/>
              <a:t> performs not very well when </a:t>
            </a:r>
            <a:r>
              <a:rPr lang="en-US" altLang="zh-CN" sz="2400" dirty="0" err="1"/>
              <a:t>num_threads</a:t>
            </a:r>
            <a:r>
              <a:rPr lang="en-US" altLang="zh-CN" sz="2400" dirty="0"/>
              <a:t> is small.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runtime of </a:t>
            </a:r>
            <a:r>
              <a:rPr lang="en-US" altLang="zh-CN" sz="2400" dirty="0" err="1"/>
              <a:t>taskflow</a:t>
            </a:r>
            <a:r>
              <a:rPr lang="en-US" altLang="zh-CN" sz="2400" dirty="0"/>
              <a:t> doesn’t change when </a:t>
            </a:r>
            <a:r>
              <a:rPr lang="en-US" altLang="zh-CN" sz="2400" dirty="0" err="1"/>
              <a:t>num_threads</a:t>
            </a:r>
            <a:r>
              <a:rPr lang="en-US" altLang="zh-CN" sz="2400" dirty="0"/>
              <a:t> varies, while the runtime of </a:t>
            </a:r>
            <a:r>
              <a:rPr lang="en-US" altLang="zh-CN" sz="2400" dirty="0" err="1"/>
              <a:t>tbb</a:t>
            </a:r>
            <a:r>
              <a:rPr lang="en-US" altLang="zh-CN" sz="2400" dirty="0"/>
              <a:t> seems proportional to </a:t>
            </a:r>
            <a:r>
              <a:rPr lang="en-US" altLang="zh-CN" sz="2400" dirty="0" err="1"/>
              <a:t>num_threads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We can clearly see that </a:t>
            </a:r>
            <a:r>
              <a:rPr lang="en-US" altLang="zh-CN" sz="2400" dirty="0" err="1"/>
              <a:t>tbb</a:t>
            </a:r>
            <a:r>
              <a:rPr lang="en-US" altLang="zh-CN" sz="2400" dirty="0"/>
              <a:t> parallel pipeline is faster than serial pipeline when other variables fixed, but this is not true in </a:t>
            </a:r>
            <a:r>
              <a:rPr lang="en-US" altLang="zh-CN" sz="2400" dirty="0" err="1"/>
              <a:t>taskflow</a:t>
            </a:r>
            <a:r>
              <a:rPr lang="en-US" altLang="zh-CN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61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tf_vs_tbb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995458-0368-C04C-0F76-0CB58BDDEA6D}"/>
              </a:ext>
            </a:extLst>
          </p:cNvPr>
          <p:cNvSpPr txBox="1"/>
          <p:nvPr/>
        </p:nvSpPr>
        <p:spPr>
          <a:xfrm>
            <a:off x="1052659" y="1263191"/>
            <a:ext cx="1008668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model=</a:t>
            </a:r>
            <a:r>
              <a:rPr lang="en-US" altLang="zh-CN" sz="2400" dirty="0" err="1"/>
              <a:t>tf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num_threads</a:t>
            </a:r>
            <a:r>
              <a:rPr lang="en-US" altLang="zh-CN" sz="2400" dirty="0"/>
              <a:t>=24 </a:t>
            </a:r>
            <a:r>
              <a:rPr lang="en-US" altLang="zh-CN" sz="2400" dirty="0" err="1"/>
              <a:t>num_rounds</a:t>
            </a:r>
            <a:r>
              <a:rPr lang="en-US" altLang="zh-CN" sz="2400" dirty="0"/>
              <a:t>=3 </a:t>
            </a:r>
            <a:r>
              <a:rPr lang="en-US" altLang="zh-CN" sz="2400" dirty="0" err="1"/>
              <a:t>num_lines</a:t>
            </a:r>
            <a:r>
              <a:rPr lang="en-US" altLang="zh-CN" sz="2400" dirty="0"/>
              <a:t>=24 pipes=</a:t>
            </a:r>
            <a:r>
              <a:rPr lang="en-US" altLang="zh-CN" sz="2400" dirty="0" err="1"/>
              <a:t>ssss</a:t>
            </a:r>
            <a:r>
              <a:rPr lang="en-US" altLang="zh-CN" sz="2400" dirty="0"/>
              <a:t> </a:t>
            </a:r>
          </a:p>
          <a:p>
            <a:r>
              <a:rPr lang="en-US" altLang="zh-CN" dirty="0"/>
              <a:t> 14,985,624,620      L1-dcache-loads                                               (51.70%)</a:t>
            </a:r>
          </a:p>
          <a:p>
            <a:r>
              <a:rPr lang="en-US" altLang="zh-CN" dirty="0"/>
              <a:t>       148,461,801      L1-dcache-load-misses     #    0.99% of all L1-dcache hits    (67.86%)</a:t>
            </a:r>
          </a:p>
          <a:p>
            <a:r>
              <a:rPr lang="en-US" altLang="zh-CN" dirty="0"/>
              <a:t>     7,893,658,952      L1-dcache-stores                                              (83.30%)</a:t>
            </a:r>
          </a:p>
          <a:p>
            <a:r>
              <a:rPr lang="en-US" altLang="zh-CN" dirty="0"/>
              <a:t>        75,626,403      LLC-loads                                                     (82.49%)</a:t>
            </a:r>
          </a:p>
          <a:p>
            <a:r>
              <a:rPr lang="en-US" altLang="zh-CN" dirty="0"/>
              <a:t>        20,507,107      LLC-load-misses           #   27.12% of all LL-cache hits     (83.58%)</a:t>
            </a:r>
          </a:p>
          <a:p>
            <a:r>
              <a:rPr lang="en-US" altLang="zh-CN" dirty="0"/>
              <a:t>        30,516,263      LLC-stores                                                    (34.14%)</a:t>
            </a:r>
          </a:p>
          <a:p>
            <a:r>
              <a:rPr lang="en-US" altLang="zh-CN" dirty="0"/>
              <a:t>      11.919676981 seconds time elapsed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56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F517BC-CF4B-96C7-4ABE-697B62DB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0" y="1084082"/>
            <a:ext cx="10865962" cy="54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F47C2D-D64B-0573-FC73-8B978D790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" y="1180776"/>
            <a:ext cx="11032503" cy="55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8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A5C6-B018-D8C7-123F-4648AA39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8" y="641023"/>
            <a:ext cx="6215406" cy="443059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/>
              <a:t>Experiment results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normal_vs_efficient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1FE6B2-E2C7-16D2-E2D0-5E2F1E3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977" y="1071202"/>
            <a:ext cx="11588685" cy="57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222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Experiment results：tf_vs_tbb</vt:lpstr>
      <vt:lpstr>Experiment results：tf_vs_tbb</vt:lpstr>
      <vt:lpstr>Experiment results：tf_vs_tbb</vt:lpstr>
      <vt:lpstr>Experiment results：tf_vs_tbb</vt:lpstr>
      <vt:lpstr>Experiment results：tf_vs_tbb</vt:lpstr>
      <vt:lpstr>Experiment results：tf_vs_tbb</vt:lpstr>
      <vt:lpstr>Experiment results：normal_vs_efficient</vt:lpstr>
      <vt:lpstr>Experiment results：normal_vs_efficient</vt:lpstr>
      <vt:lpstr>Experiment results：normal_vs_efficient</vt:lpstr>
      <vt:lpstr>Experiment results：normal_vs_efficient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实验结果：tf_vs_tbb</dc:title>
  <dc:creator>xiong zhicheng</dc:creator>
  <cp:lastModifiedBy>xiong zhicheng</cp:lastModifiedBy>
  <cp:revision>42</cp:revision>
  <dcterms:created xsi:type="dcterms:W3CDTF">2022-07-08T02:25:52Z</dcterms:created>
  <dcterms:modified xsi:type="dcterms:W3CDTF">2022-07-08T04:52:21Z</dcterms:modified>
</cp:coreProperties>
</file>