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304EC-3F1A-711C-4EE9-7C141AF1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D8DCD-E327-7D02-9071-E3E66C88D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6B347C-B9F2-F390-861E-30E10B4A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EB522-04BA-9ED0-1F46-EC079263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FEB16-3E11-510C-35CF-37346CBF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94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55C08-5D65-E7F4-4008-B794B6CB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2F618-6F37-3E3B-2176-7E54C37D2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FE32D-C2D0-A94A-6DED-860F88D2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57ABE-35FC-3346-2240-56FD3A83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42054-25EF-2579-63B4-28AC8D14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0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1B8BD9-79F6-6EA2-6DFE-B180AB78E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1B1AD-8F39-870B-8C21-6C447B14C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5567A-0722-42A2-3937-8A06229D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6F161-43C7-5D45-2108-6CD3AC4AA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4F66A-03C0-93C8-0EDF-FFDC1DC7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783C4-2F9D-0EA2-CB4C-F93CF8CE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0E2E0-19D1-B2E9-375B-11B8C321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E7E12-30B9-84CF-B76F-229BC618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2A449-BEF6-1E95-1DF1-BFC3D69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5EF5F-2320-B8A1-4806-6DB05533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4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6E4D0-CF0E-A662-C52B-3939EA2E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BCC01-D7EF-CBC7-BD57-9AB3D22CF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A21E8-8EF3-8C1A-3FC5-E4C8E86F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AEC76-74D8-116E-844D-72038709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D188A-7D74-7DB2-97BC-741AE495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4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B7164-78BF-DD7B-7EB0-A18BF422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87BCF-0740-02E1-15E9-B6A6E0C2A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2AB06-27D6-180D-7C74-553581183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20E29-193B-A854-CFDA-46F86650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70690-068C-F85D-72F2-064CC384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E2239-A634-B37D-5359-E0768B6E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0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7B4E-9138-B9EF-2B9D-2AB04EF9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EB528-59A9-78B8-D373-E20B6737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C1987-78A5-129C-17BD-2E690EC48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43AC0B-40FB-F8DD-E7BD-8B3F2FB9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B5CCA7-B634-B776-BCF4-DE78A9869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A46513-D5AA-E43A-0492-81E2F9A5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54F39A-5FFD-3974-DB26-3CAAEE7B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1CFC9-026A-8D4A-C29B-322A9C53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5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EC1C8-B225-83AC-408D-15B6BE79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689FD-13B1-3A88-A5BC-AA202EA8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278887-F52C-0440-C77D-B4706EC2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F17A5B-FBFC-DE06-C3C4-7F30DCC1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5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E6E0D3-14CF-E8AB-915A-4542805D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6DF0C6-5CFA-319F-83E5-72F47D16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12D7C-299F-ABB0-3CE4-5E488325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307D7-1395-C8E2-ECFB-84A5D826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9B7DD-3C60-B726-0356-B942C602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F2973-10FF-DF53-4CFA-C2E0CD8E7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A72D6-C037-FA14-7E6B-147274BA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91CBA-5CDA-6D61-1075-1BBC22E7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330B4-1E80-D140-8A37-F5D6178D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1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C3688-A07F-B8E7-4891-F5CCD731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CBC646-54D5-FFF2-E0B9-95B0D94E9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26B81-7629-E58D-F73B-FFFEF800A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D13751-FE85-321C-D076-A913E3AE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4F7E9-1CBA-5C07-1DE7-A17B0127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93EC4-19E0-640B-B102-3CC22146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4761A5-9196-7FA0-DC84-3B5886F7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95E12-06AA-48A8-9D75-058499BE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6244A-AD66-205D-1292-DB1C3D213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5240-ED27-4A72-8E0C-17E85B81CA34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8B0E2-1245-3D9A-8CD2-BC704FD5F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99A1F-573F-EB9F-8D35-490805AA4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42A4-56CE-4F6C-9948-BE44493EF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1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Perf: </a:t>
            </a:r>
            <a:r>
              <a:rPr lang="en-US" altLang="zh-CN" sz="3200" dirty="0" err="1"/>
              <a:t>cycles&amp;instructions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5804B2-B8F7-4781-43F1-CBADB468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449"/>
            <a:ext cx="12192000" cy="62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 err="1"/>
              <a:t>Vtune</a:t>
            </a:r>
            <a:r>
              <a:rPr lang="en-US" altLang="zh-CN" sz="3200" dirty="0"/>
              <a:t>: hotspots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B0C0C4-9DB7-132F-A202-62089211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7" y="595640"/>
            <a:ext cx="11673526" cy="62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Perf: </a:t>
            </a:r>
            <a:r>
              <a:rPr lang="en-US" altLang="zh-CN" sz="3200" dirty="0" err="1"/>
              <a:t>cycles&amp;instructions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D61120-B64E-8476-50C7-E802A9BD5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448"/>
            <a:ext cx="12192000" cy="621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2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Perf: cache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2D0340-1262-DCCE-FD4F-357E08A1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62" y="0"/>
            <a:ext cx="8864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Perf: cache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B9995-64B4-B5E9-AA65-6C9EF266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47" y="0"/>
            <a:ext cx="9009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4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Time: memory usage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18329-5DA3-62EE-9504-230D6BED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28" y="640449"/>
            <a:ext cx="10210876" cy="60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Time: memory usage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DA099C-A5A5-E07D-9A98-4669B9B57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730579"/>
            <a:ext cx="11447282" cy="58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Time: </a:t>
            </a:r>
            <a:r>
              <a:rPr lang="en-US" altLang="zh-CN" sz="3200" dirty="0" err="1"/>
              <a:t>cpu</a:t>
            </a:r>
            <a:r>
              <a:rPr lang="en-US" altLang="zh-CN" sz="3200" dirty="0"/>
              <a:t> usage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35C80C-F22E-51C3-4633-AEABD07A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4" y="590942"/>
            <a:ext cx="10928642" cy="62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Time: </a:t>
            </a:r>
            <a:r>
              <a:rPr lang="en-US" altLang="zh-CN" sz="3200" dirty="0" err="1"/>
              <a:t>cpu</a:t>
            </a:r>
            <a:r>
              <a:rPr lang="en-US" altLang="zh-CN" sz="3200" dirty="0"/>
              <a:t> usage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4A2519-F8A2-22B6-22D6-0C189EE4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940"/>
            <a:ext cx="12192000" cy="59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CAE67-58BC-8B3E-0301-B90DD05B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8" y="0"/>
            <a:ext cx="9144000" cy="640449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 err="1"/>
              <a:t>Vtune</a:t>
            </a:r>
            <a:r>
              <a:rPr lang="en-US" altLang="zh-CN" sz="3200" dirty="0"/>
              <a:t>: hotspots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732936-167C-D32E-E747-3BFE9393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6" y="619239"/>
            <a:ext cx="11400148" cy="62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Perf: cycles&amp;instructions</vt:lpstr>
      <vt:lpstr>Perf: cycles&amp;instructions</vt:lpstr>
      <vt:lpstr>Perf: cache</vt:lpstr>
      <vt:lpstr>Perf: cache</vt:lpstr>
      <vt:lpstr>Time: memory usage</vt:lpstr>
      <vt:lpstr>Time: memory usage</vt:lpstr>
      <vt:lpstr>Time: cpu usage</vt:lpstr>
      <vt:lpstr>Time: cpu usage</vt:lpstr>
      <vt:lpstr>Vtune: hotspots</vt:lpstr>
      <vt:lpstr>Vtune: hotspots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cycles instructions</dc:title>
  <dc:creator>xiong zhicheng</dc:creator>
  <cp:lastModifiedBy>xiong zhicheng</cp:lastModifiedBy>
  <cp:revision>11</cp:revision>
  <dcterms:created xsi:type="dcterms:W3CDTF">2022-07-29T02:33:05Z</dcterms:created>
  <dcterms:modified xsi:type="dcterms:W3CDTF">2022-07-29T02:52:02Z</dcterms:modified>
</cp:coreProperties>
</file>