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AF5FF-ECAA-2DDF-B449-F731D8E29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4C7D9-52B5-1DEA-6260-17BFE625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51AF0-74B3-784B-0B01-B7228D33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07CEE-0E74-BA47-6457-D1CE7105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96200-4609-084E-C520-D6CD649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1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4C4AF-6875-713E-124E-47674CD0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62875-2095-98A4-3160-C13FF6F4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87B1C-B665-DD56-B6CF-F30916D8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E91DA-FC0E-8A21-C759-E7EBFDE4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33BFE-DFC0-D0C4-E97C-BB09F28C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AE8F71-5F1E-BE2F-003B-860EC6CF7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76966E-51E0-5C60-9B23-DFDECA02B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DB8A5-73F0-1B9A-C5CD-13D30972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5656E-535C-DC92-F9AA-D1DE60A3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CC541-4BA2-A6DD-B7E1-BFAF6BE9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5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9953C-422C-7028-CC58-9B92BF5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C1288-D1C2-34BB-31FD-869BBF5F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0ED3A-921F-17AE-BAEE-0123E572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C1BC-6AE3-3E04-7B54-1E11AAE6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B83EA-5688-8F17-F8B6-496B4BC6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1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D0819-9568-A98B-ACF1-1D97BB9F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89A68-24CB-70AD-5276-077F7F27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36391-8D02-ECF9-BEB8-C5E08AB7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8C778-6AC9-40D2-6D66-4B1FA721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9C58F-8606-1297-7AF2-C9ACCF2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1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445AC-5ADA-5C0A-310F-A9979674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580A0-014C-3E38-0ADB-D6D29B633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DCE1B9-276C-2E17-C0DC-EDA52CD83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F0491-A235-F8C1-A4AF-5F7A52C5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B6E0C-A5D3-364A-4A00-4C9AD4D0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4F13C-A7FE-B5E2-7D73-A1134F9C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9207-18ED-7610-0852-8288D96B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A39D2-EF5B-6A5E-178E-3896CBBF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13F01-778D-2AC1-C21D-FBD0583A8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4C3F81-DCE8-B322-883C-1A0778B13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175679-4969-EEE1-0392-3A516BEEA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BCE7BB-4E9D-8F47-8E72-6B4C73B4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8177CA-8E7A-A81D-F238-A7B3847E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8BCB1-74C4-4F2B-684A-78B39DF7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3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C6ED0-3271-E108-5354-42D4DD5B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4FF43D-2ED4-70A6-42A4-C4029540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610C84-FC3F-691B-C0C7-3077F6FD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09AD2A-8A5B-71B1-5156-90102632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3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8D8DC-61EB-4C3A-6B38-7340B703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18968C-1E9B-E899-71CF-8320B410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883C7D-1717-C280-2C30-60026E71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4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40128-1F3A-18CB-9A2D-73F8BCBA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34835-31C2-F8CC-EE88-09D3D8CF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F1045-08B6-D5E8-B2AD-6FEEB955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3FB18-B775-DA3E-D25F-1FC02E02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13782-84AE-53D3-8C70-5369D2B6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D8F9A-C754-BAE9-4A83-756089CC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0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0D4B9-1E45-86C6-E410-FF8546FD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9F57E6-EA79-9FF2-BB93-99DF3003B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8B9A28-5713-FAE2-3628-258A01D74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8104B-41D4-A9EC-3C8B-05136F48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DA3A0-27FD-4084-6DF0-2B144580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5E97A3-5C44-3C67-BF19-AD1E57E6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3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AFA127-F902-F142-49FD-32D7663B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8232D-11E5-8465-7543-43938D1E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38805-130E-EC4F-612F-EFBA58625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5137F-4A53-4620-AC6E-74CA9453B12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A573C-6BCF-DEAC-247F-F91B1B63C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B7E11-7446-3A3D-CBC7-6D7B419BB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35624-74B5-4B28-BCBD-794E09DF3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0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A4171-BEFD-B001-A07D-6CD3F9C27841}"/>
              </a:ext>
            </a:extLst>
          </p:cNvPr>
          <p:cNvSpPr txBox="1"/>
          <p:nvPr/>
        </p:nvSpPr>
        <p:spPr>
          <a:xfrm>
            <a:off x="473697" y="258393"/>
            <a:ext cx="7708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Experiment results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tf_vs_tbb_double_padding</a:t>
            </a:r>
            <a:r>
              <a:rPr lang="en-US" altLang="zh-CN" sz="2000" dirty="0"/>
              <a:t> (with work)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C7FAD5-3403-01B4-8BD0-B35AC498F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817" y="769937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0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A4171-BEFD-B001-A07D-6CD3F9C27841}"/>
              </a:ext>
            </a:extLst>
          </p:cNvPr>
          <p:cNvSpPr txBox="1"/>
          <p:nvPr/>
        </p:nvSpPr>
        <p:spPr>
          <a:xfrm>
            <a:off x="473697" y="258393"/>
            <a:ext cx="7708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Experiment results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tf_vs_tbb_double_padding</a:t>
            </a:r>
            <a:r>
              <a:rPr lang="en-US" altLang="zh-CN" sz="2000" dirty="0"/>
              <a:t> (with work)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05B699-FC06-867D-7E95-8096C102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925" y="865735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4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A4171-BEFD-B001-A07D-6CD3F9C27841}"/>
              </a:ext>
            </a:extLst>
          </p:cNvPr>
          <p:cNvSpPr txBox="1"/>
          <p:nvPr/>
        </p:nvSpPr>
        <p:spPr>
          <a:xfrm>
            <a:off x="473697" y="258393"/>
            <a:ext cx="7708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Experiment results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tf_vs_tbb_double_padding</a:t>
            </a:r>
            <a:r>
              <a:rPr lang="en-US" altLang="zh-CN" sz="2000" dirty="0"/>
              <a:t> (with work)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96C8B-91EB-CE69-3DAC-424C1933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085" y="769937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2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A4171-BEFD-B001-A07D-6CD3F9C27841}"/>
              </a:ext>
            </a:extLst>
          </p:cNvPr>
          <p:cNvSpPr txBox="1"/>
          <p:nvPr/>
        </p:nvSpPr>
        <p:spPr>
          <a:xfrm>
            <a:off x="473697" y="258393"/>
            <a:ext cx="7708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Experiment results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tf_vs_tbb_double_padding</a:t>
            </a:r>
            <a:r>
              <a:rPr lang="en-US" altLang="zh-CN" sz="2000" dirty="0"/>
              <a:t> (with work)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9D3D6A-7B14-2D64-1186-783D2647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72" y="769937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3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A4171-BEFD-B001-A07D-6CD3F9C27841}"/>
              </a:ext>
            </a:extLst>
          </p:cNvPr>
          <p:cNvSpPr txBox="1"/>
          <p:nvPr/>
        </p:nvSpPr>
        <p:spPr>
          <a:xfrm>
            <a:off x="473697" y="258393"/>
            <a:ext cx="7708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Experiment results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tf_vs_tbb_double_padding</a:t>
            </a:r>
            <a:r>
              <a:rPr lang="en-US" altLang="zh-CN" sz="2000" dirty="0"/>
              <a:t> (with work)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873BE6-FAFF-D598-7E77-AD7A0B79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523" y="769937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A4171-BEFD-B001-A07D-6CD3F9C27841}"/>
              </a:ext>
            </a:extLst>
          </p:cNvPr>
          <p:cNvSpPr txBox="1"/>
          <p:nvPr/>
        </p:nvSpPr>
        <p:spPr>
          <a:xfrm>
            <a:off x="473697" y="258393"/>
            <a:ext cx="7708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Experiment results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tf_vs_tbb_double_padding</a:t>
            </a:r>
            <a:r>
              <a:rPr lang="en-US" altLang="zh-CN" sz="2000" dirty="0"/>
              <a:t> (with work)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C00EB7-9361-A180-267C-67A3A7FE4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096" y="658503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zhicheng</dc:creator>
  <cp:lastModifiedBy>xiong zhicheng</cp:lastModifiedBy>
  <cp:revision>1</cp:revision>
  <dcterms:created xsi:type="dcterms:W3CDTF">2022-08-19T02:04:55Z</dcterms:created>
  <dcterms:modified xsi:type="dcterms:W3CDTF">2022-08-19T02:07:18Z</dcterms:modified>
</cp:coreProperties>
</file>