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 - Pablo" id="{5351A825-57BC-B943-B1A7-1178C5AB267B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Programmierung - Kampagne - Florian" id="{A7938021-A943-E54B-804E-3842B2B5D481}">
          <p14:sldIdLst>
            <p14:sldId id="257"/>
          </p14:sldIdLst>
        </p14:section>
        <p14:section name="Programmierung - Endlosmodus" id="{E263437F-A1CA-4F4B-81A0-D00A913C5705}">
          <p14:sldIdLst>
            <p14:sldId id="263"/>
          </p14:sldIdLst>
        </p14:section>
        <p14:section name="Programmierung - KI" id="{3E6558A4-B7E7-034D-A243-64704067DBFD}">
          <p14:sldIdLst>
            <p14:sldId id="264"/>
          </p14:sldIdLst>
        </p14:section>
        <p14:section name="Menü" id="{C0E7E9C3-A857-8147-BE96-55B276203CD6}">
          <p14:sldIdLst>
            <p14:sldId id="265"/>
          </p14:sldIdLst>
        </p14:section>
        <p14:section name="Bestenliste" id="{E54C5345-C093-044B-B8CE-5C6DED7894D7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7"/>
  </p:normalViewPr>
  <p:slideViewPr>
    <p:cSldViewPr snapToGrid="0" snapToObjects="1" showGuides="1">
      <p:cViewPr varScale="1">
        <p:scale>
          <a:sx n="210" d="100"/>
          <a:sy n="210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C3D80-ED4E-6C4D-892E-89CB73065348}" type="datetimeFigureOut">
              <a:rPr lang="de-DE" smtClean="0"/>
              <a:t>30.05.17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8AFE-89C3-8E49-A338-09FC7D213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46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pklaschka/RGW-Q11-inf21-16-18-Projek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11/relationships/webextension" Target="../webextensions/webextension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11/relationships/webextension" Target="../webextensions/webextension5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11/relationships/webextension" Target="../webextensions/webextension6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11/relationships/webextension" Target="../webextensions/webextension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11/relationships/webextension" Target="../webextensions/webextension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11/relationships/webextension" Target="../webextensions/webextension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Inf21Platformer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8685" y="3956279"/>
            <a:ext cx="9754116" cy="1086237"/>
          </a:xfrm>
        </p:spPr>
        <p:txBody>
          <a:bodyPr>
            <a:normAutofit/>
          </a:bodyPr>
          <a:lstStyle/>
          <a:p>
            <a:r>
              <a:rPr lang="de-DE" dirty="0" smtClean="0"/>
              <a:t>Projektleitung: Pablo, Daniel</a:t>
            </a:r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err="1">
                <a:hlinkClick r:id="rId2"/>
              </a:rPr>
              <a:t>github.com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pklaschka</a:t>
            </a:r>
            <a:r>
              <a:rPr lang="de-DE" dirty="0">
                <a:hlinkClick r:id="rId2"/>
              </a:rPr>
              <a:t>/RGW-Q11-inf21-16-18-Projekt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OptionSaver.cs</a:t>
            </a:r>
            <a:endParaRPr lang="de-DE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Code Presenter Pro"/>
              <p:cNvGraphicFramePr>
                <a:graphicFrameLocks noGrp="1"/>
              </p:cNvGraphicFramePr>
              <p:nvPr/>
            </p:nvGraphicFramePr>
            <p:xfrm>
              <a:off x="1371600" y="2286001"/>
              <a:ext cx="9601200" cy="35814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2286001"/>
                <a:ext cx="9601200" cy="3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0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Bestenliste.cs</a:t>
            </a:r>
            <a:endParaRPr lang="de-DE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Code Presenter Pro"/>
              <p:cNvGraphicFramePr>
                <a:graphicFrameLocks noGrp="1"/>
              </p:cNvGraphicFramePr>
              <p:nvPr/>
            </p:nvGraphicFramePr>
            <p:xfrm>
              <a:off x="1371600" y="2286001"/>
              <a:ext cx="9601200" cy="35814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2286001"/>
                <a:ext cx="9601200" cy="3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1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submitScore.php</a:t>
            </a:r>
            <a:endParaRPr lang="de-DE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Code Presenter Pro"/>
              <p:cNvGraphicFramePr>
                <a:graphicFrameLocks noGrp="1"/>
              </p:cNvGraphicFramePr>
              <p:nvPr/>
            </p:nvGraphicFramePr>
            <p:xfrm>
              <a:off x="1371600" y="2286001"/>
              <a:ext cx="9601200" cy="35814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2286001"/>
                <a:ext cx="9601200" cy="3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99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Ein spielbares Spiel</a:t>
            </a:r>
            <a:endParaRPr lang="de-DE" dirty="0"/>
          </a:p>
          <a:p>
            <a:r>
              <a:rPr lang="de-DE" dirty="0"/>
              <a:t>Kampagnenmodus</a:t>
            </a:r>
          </a:p>
          <a:p>
            <a:r>
              <a:rPr lang="de-DE" dirty="0"/>
              <a:t>Endlosmodus (zufällige Level)</a:t>
            </a:r>
          </a:p>
          <a:p>
            <a:r>
              <a:rPr lang="de-DE" dirty="0"/>
              <a:t>Einstellbare Steuerung</a:t>
            </a:r>
          </a:p>
          <a:p>
            <a:r>
              <a:rPr lang="de-DE" dirty="0"/>
              <a:t>[…]</a:t>
            </a:r>
          </a:p>
          <a:p>
            <a:r>
              <a:rPr lang="de-DE" dirty="0" err="1"/>
              <a:t>Procedurally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smtClean="0"/>
              <a:t>Music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384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Unity</a:t>
            </a:r>
            <a:r>
              <a:rPr lang="de-DE" dirty="0" smtClean="0"/>
              <a:t>(3d)-</a:t>
            </a:r>
            <a:r>
              <a:rPr lang="de-DE" dirty="0" err="1" smtClean="0"/>
              <a:t>Gameengine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 bereits vorhanden (</a:t>
            </a:r>
            <a:r>
              <a:rPr lang="de-DE" dirty="0" err="1"/>
              <a:t>Collider</a:t>
            </a:r>
            <a:r>
              <a:rPr lang="de-DE" dirty="0"/>
              <a:t>, </a:t>
            </a:r>
            <a:r>
              <a:rPr lang="de-DE" dirty="0" err="1"/>
              <a:t>Rigidbody</a:t>
            </a:r>
            <a:r>
              <a:rPr lang="de-DE" dirty="0"/>
              <a:t>, etc.)</a:t>
            </a:r>
          </a:p>
          <a:p>
            <a:r>
              <a:rPr lang="de-DE" dirty="0"/>
              <a:t>Einfache Bedienung ohne alles über den Code einfügen zu müssen (Schnittstelle Programmierer - Designer)</a:t>
            </a:r>
          </a:p>
          <a:p>
            <a:r>
              <a:rPr lang="de-DE" dirty="0"/>
              <a:t>C# als Java-ähnliche Sprache gut lernbar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0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br>
              <a:rPr lang="de-DE" dirty="0" smtClean="0"/>
            </a:br>
            <a:r>
              <a:rPr lang="de-DE" dirty="0" smtClean="0"/>
              <a:t>Rollen-verteilung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Design &amp; </a:t>
            </a:r>
            <a:r>
              <a:rPr lang="de-DE" dirty="0"/>
              <a:t>Story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Jonas</a:t>
            </a:r>
          </a:p>
          <a:p>
            <a:pPr lvl="1"/>
            <a:r>
              <a:rPr lang="de-DE" dirty="0" smtClean="0"/>
              <a:t>Daniel</a:t>
            </a:r>
          </a:p>
          <a:p>
            <a:r>
              <a:rPr lang="de-DE" dirty="0" smtClean="0"/>
              <a:t>Animation: </a:t>
            </a:r>
          </a:p>
          <a:p>
            <a:pPr lvl="1"/>
            <a:r>
              <a:rPr lang="de-DE" dirty="0" smtClean="0"/>
              <a:t>Tim</a:t>
            </a:r>
          </a:p>
          <a:p>
            <a:pPr lvl="1"/>
            <a:r>
              <a:rPr lang="de-DE" dirty="0" smtClean="0"/>
              <a:t>Daniel</a:t>
            </a:r>
          </a:p>
          <a:p>
            <a:r>
              <a:rPr lang="de-DE" dirty="0" err="1" smtClean="0"/>
              <a:t>Leveldesign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Leonhard</a:t>
            </a:r>
          </a:p>
          <a:p>
            <a:pPr lvl="1"/>
            <a:r>
              <a:rPr lang="de-DE" dirty="0" smtClean="0"/>
              <a:t>Moritz</a:t>
            </a:r>
          </a:p>
          <a:p>
            <a:r>
              <a:rPr lang="de-DE" dirty="0" smtClean="0"/>
              <a:t>Programmierung &amp; KI:</a:t>
            </a:r>
          </a:p>
          <a:p>
            <a:pPr lvl="1"/>
            <a:r>
              <a:rPr lang="de-DE" dirty="0" smtClean="0"/>
              <a:t>Joshua</a:t>
            </a:r>
          </a:p>
          <a:p>
            <a:pPr lvl="1"/>
            <a:r>
              <a:rPr lang="de-DE" dirty="0" smtClean="0"/>
              <a:t>Florian</a:t>
            </a:r>
          </a:p>
          <a:p>
            <a:pPr lvl="1"/>
            <a:r>
              <a:rPr lang="de-DE" dirty="0" smtClean="0"/>
              <a:t>Pablo</a:t>
            </a:r>
          </a:p>
          <a:p>
            <a:r>
              <a:rPr lang="de-DE" dirty="0" smtClean="0"/>
              <a:t>Haupt-</a:t>
            </a:r>
            <a:r>
              <a:rPr lang="de-DE" dirty="0"/>
              <a:t>, </a:t>
            </a:r>
            <a:r>
              <a:rPr lang="de-DE" dirty="0" err="1"/>
              <a:t>Levelauswahl</a:t>
            </a:r>
            <a:r>
              <a:rPr lang="de-DE" dirty="0"/>
              <a:t>- &amp; Optionsmenü</a:t>
            </a:r>
            <a:r>
              <a:rPr lang="de-DE" dirty="0" smtClean="0"/>
              <a:t>:-</a:t>
            </a:r>
          </a:p>
          <a:p>
            <a:pPr lvl="1"/>
            <a:r>
              <a:rPr lang="de-DE" dirty="0" smtClean="0"/>
              <a:t>Philipp</a:t>
            </a:r>
          </a:p>
          <a:p>
            <a:pPr lvl="1"/>
            <a:r>
              <a:rPr lang="de-DE" dirty="0" smtClean="0"/>
              <a:t>Carlo</a:t>
            </a:r>
          </a:p>
          <a:p>
            <a:r>
              <a:rPr lang="de-DE" dirty="0" smtClean="0"/>
              <a:t>Projektmanagement </a:t>
            </a:r>
            <a:r>
              <a:rPr lang="de-DE" dirty="0"/>
              <a:t>&amp; Helfer für </a:t>
            </a:r>
            <a:r>
              <a:rPr lang="de-DE" dirty="0" smtClean="0"/>
              <a:t>Alles:</a:t>
            </a:r>
          </a:p>
          <a:p>
            <a:pPr lvl="1"/>
            <a:r>
              <a:rPr lang="de-DE" dirty="0" smtClean="0"/>
              <a:t>Pablo</a:t>
            </a:r>
          </a:p>
          <a:p>
            <a:pPr lvl="1"/>
            <a:r>
              <a:rPr lang="de-DE" dirty="0" smtClean="0"/>
              <a:t>Daniel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(mindestens ursprünglich war das so geplant…)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5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jetzt:</a:t>
            </a:r>
            <a:br>
              <a:rPr lang="de-DE" dirty="0" smtClean="0"/>
            </a:br>
            <a:r>
              <a:rPr lang="de-DE" dirty="0" smtClean="0"/>
              <a:t>Ein wenig Praxis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Präsentiert von Pablo und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8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Programmierung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„Der Computer ist nur so gut, wie derjenige, der ihn bedient“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1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LevelGenerator.cs</a:t>
            </a:r>
            <a:endParaRPr lang="de-DE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Inhaltsplatzhalt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5067326"/>
                  </p:ext>
                </p:extLst>
              </p:nvPr>
            </p:nvGraphicFramePr>
            <p:xfrm>
              <a:off x="1371600" y="2286000"/>
              <a:ext cx="9601200" cy="35814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Inhaltsplatzhalt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2286000"/>
                <a:ext cx="9601200" cy="3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Endlosmodus.cs</a:t>
            </a:r>
            <a:endParaRPr lang="de-DE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3950811"/>
                  </p:ext>
                </p:extLst>
              </p:nvPr>
            </p:nvGraphicFramePr>
            <p:xfrm>
              <a:off x="1371600" y="2286001"/>
              <a:ext cx="9601200" cy="35814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2286001"/>
                <a:ext cx="9601200" cy="3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8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Endlosmodus.cs</a:t>
            </a:r>
            <a:endParaRPr lang="de-DE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Code Presenter Pro"/>
              <p:cNvGraphicFramePr>
                <a:graphicFrameLocks noGrp="1"/>
              </p:cNvGraphicFramePr>
              <p:nvPr/>
            </p:nvGraphicFramePr>
            <p:xfrm>
              <a:off x="1371600" y="2286001"/>
              <a:ext cx="9601200" cy="35814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2286001"/>
                <a:ext cx="9601200" cy="3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CDB242E7-59D1-B043-9D9D-6CAA43E100F1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System;\nusing System.Collections.Generic;\nusing UnityEngine;\n\npublic class LevelGenerator : MonoBehaviour {\n    [Serializable]\n    public enum LevelObjectType {\n        Tile,\n        Item,\n        Enemy\n    };\n\n    [Serializable]\n    public struct ColourToObject {\n        public Color32 colour;\n        public Sprite sprite;\n        public GameObject prefab;\n    };\n\n    [Serializable]\n    public struct ObjectDef {\n        public Sprite sprite;\n        public LevelObjectType type;\n        public GameObject prefab;\n    };\n\n    [Serializable]\n    public struct PrefabDefault {\n        public LevelObjectType type;\n        public GameObject prefab;\n    };\n\n    [Serializable]\n    public struct Level\n    {\n        public Texture2D levelMap;\n        public TextAsset levelConfig;\n        public SpriteRenderer backgroundLeft, backgroundRight;\n    }\n    \n    //[Header(\&quot;Essentielle Parameter\&quot;)]\n\n    public Texture2D levelMap;\n    public TextAsset levelConfig;\n    public SpriteRenderer backgroundLeft, backgroundRight;\n\n    public Level[] levels;\n\n    [Header(\&quot;Zuordnungen\&quot;)]\n    public ColourToObject[] colourObjectMap;\n    public PrefabDefault[] defaultPrefabs;\n    public Sprite[] backgroundImages;\n\n    [Header(\&quot;Sonstige Parameter\&quot;)]\n    [Range(1, 20)]\n    public int tileSize;\n\n    public Vector2 spawnPoint;\n\n    public static Texture2D letzterLevel;\n\n    private readonly Dictionary&lt;int, ObjectDef&gt; idTileDict = new Dictionary&lt;int, ObjectDef&gt;();\n    private readonly Dictionary&lt;int, ObjectDef&gt; idItemDict = new Dictionary&lt;int, ObjectDef&gt;();\n    private readonly Dictionary&lt;int, ObjectDef&gt; idEnemyDict = new Dictionary&lt;int, ObjectDef&gt;();\n\n    private readonly Dictionary&lt;LevelObjectType, GameObject&gt; prefabDefaultDict = new Dictionary&lt;LevelObjectType, GameObject&gt;();\n\n    private Dictionary&lt;int, LevelObjectType&gt; idToType = new Dictionary&lt;int, LevelObjectType&gt;();\n\n    public LevelGenerator() {\n        idToType[0x00] = LevelObjectType.Tile;\n        idToType[0x2F] = LevelObjectType.Enemy;\n        idToType[0xFF] = LevelObjectType.Item;\n    }\n\n    void Start() {\n        int levelIndex = PlayerPrefs.GetInt (\&quot;level_current\&quot;, 0);\n\n        if (levels.Length &gt; levelIndex) {\n            print (\&quot;Loading level: \&quot; + levelIndex);\n            levelMap = levels [levelIndex].levelMap;\n            levelConfig = levels [levelIndex].levelConfig;\n            backgroundLeft = levels [levelIndex].backgroundLeft;\n            backgroundRight = levels [levelIndex].backgroundRight;\n        } else {\n            throw new Exception (\&quot;Zu Ladendes Level wurde nicht gefunden.\&quot;);\n        }\n\n        foreach (ColourToObject cts in colourObjectMap) {\n            var def = new ObjectDef();\n            def.sprite = cts.sprite;\n            def.type = idToType[cts.colour.r];\n            def.prefab = cts.prefab;\n\n            switch (def.type) {\n                case LevelObjectType.Tile:\n                    idTileDict[cts.colour.g] = def;\n                    break;\n\n                case LevelObjectType.Item:\n                    idItemDict[cts.colour.g] = def;\n                    break;\n\n                case LevelObjectType.Enemy:\n                    idEnemyDict[cts.colour.g] = def;\n                    break;\n\n                default:\n                    break;\n            }\n        }\n\n        foreach (PrefabDefault d in defaultPrefabs) {\n            prefabDefaultDict[d.type] = d.prefab;\n        }\n\n        colourObjectMap = null;\n        defaultPrefabs = null;\n\n        LoadMap();\n    }\n\n    void EmptyMap() {\n        while (transform.childCount &gt; 0) {\n            var c = transform.GetChild(0);\n            c.SetParent(null);\n            Destroy(c.gameObject);\n        }\n    }\n\n    private void CommonDecode(Dictionary&lt;int, ObjectDef&gt; dict, int id, Action&lt;ObjectDef, int&gt; f) {\n        if (!dict.ContainsKey(id)) return;\n\n        var objDef = dict[id];\n\n        if (!prefabDefaultDict.ContainsKey (objDef.type)) {\n            print (objDef.type + \&quot; \&quot; + objDef.sprite.name);\n            return;\n        }\n\n        if (objDef.prefab == null) objDef.prefab = prefabDefaultDict[objDef.type];\n        f(objDef, id);\n    }\n\n    private void DecodeMapInfo(Color32 pixel, int x, int y) {\n        switch (pixel.r) {\n        case 0x00:\n            CommonDecode(idTileDict, pixel.g, (def, id) =&gt; SpawnObjectAt(def, id, x, y));\n            break;\n\n        case 0xFF:\n            CommonDecode(idItemDict, pixel.g, (def, id) =&gt; SpawnItemAt(def, id, x, y));\n            break;\n\n        case 0x2F:\n            CommonDecode(idEnemyDict, pixel.g, (def, id) =&gt; SpawnEnemyAt(def, id, x, y));\n            break;\n\n        case 0x7F:\n            spawnPoint.Set(x, y + 1.0f);\n            break;\n        }\n    }\n\n    private void LoadConfig() {\n        if (levelConfig != null) {\n            var config = JsonUtility.FromJson&lt;LevelConfig&gt;(levelConfig.text);\n            print (\&quot;Levelname ist: \&quot; + config.name);\n\n            if (config.beleuchtung.sonnenlicht) {\n                var lightObject = new GameObject (\&quot;Sonnenlicht\&quot;);\n                var light = lightObject.AddComponent&lt;Light&gt; ();\n                light.type = LightType.Directional;\n                light.transform.rotation = Quaternion.LookRotation (config.beleuchtung.sonnenlichtRichtung);\n            }\n                \n            //if (config.hintergrund != null) {\n                int index = config.hintergrund;\n                if (index &gt;= 0 &amp;&amp; index &lt; backgroundImages.Length) {\n                    var backgroundTex = backgroundImages[index];\n\n                    if (backgroundLeft != null &amp;&amp; backgroundRight != null) {\n                        backgroundLeft.sprite = (Sprite) backgroundTex;\n                        backgroundRight.sprite = (Sprite) backgroundTex;\n                    }\n                }\n            //}\n        }\n    }\n\n    private void LoadMap(int levelIndex = 0) {\n        if (letzterLevel != null) {\n            levelMap = letzterLevel;\n        } else {\n            letzterLevel = levelMap;\n        }\n\n        EmptyMap();\n        LoadConfig();\n\n        Color32[] allPixels = levelMap.GetPixels32();\n\n        int width = levelMap.width;\n        int height = levelMap.height;\n\n        for (int x = 0; x &lt; width; x++) {\n            for (int y = 0; y &lt; height; y++) {\n                var c = allPixels[y * width + x];\n                if (c.a &lt; 255) continue;\n                DecodeMapInfo(c, x * tileSize, y * tileSize);\n            }\n        }\n\n        var player = FindObjectOfType&lt;PlayerMovementController&gt;();\n        if (player != null) {\n            player.gameObject.transform.position = new Vector3(spawnPoint.x, spawnPoint.y, 0.0f);\n        }\n    }\n\n    private GameObject SpawnObjectAt(ObjectDef objDef, int id, int x, int y) {\n        if (objDef.prefab == null) return null;\n        var obj = Instantiate(objDef.prefab, new Vector2(x, y), Quaternion.identity, transform);\n\n        var sr = obj.GetComponentInChildren&lt;SpriteRenderer&gt;();\n        if (sr != null) {\n            sr.sprite = objDef.sprite;\n        }\n\n        return obj;\n    }\n\n    private GameObject SpawnItemAt(ObjectDef objDef, int id, int x, int y) {\n        var itemPrefab = objDef.prefab;\n        objDef.prefab = prefabDefaultDict[LevelObjectType.Item];\n\n        var obj = SpawnObjectAt(objDef, id, x, y);\n        if (obj == null) return null;\n\n        var aufhebbar = obj.GetComponent&lt;Aufhebbar&gt;();\n        if (aufhebbar == null) return null;\n        aufhebbar.itemPrefab = itemPrefab;\n\n        obj.transform.localScale.Set(15.0f, 15.0f, 0.0f);\n\n        return obj;\n    }\n\n    private GameObject SpawnEnemyAt(ObjectDef objDef, int id, int x, int y){\n        if (objDef.prefab == null) return null;\n        var obj = Instantiate(objDef.prefab, new Vector2(x, y), Quaternion.identity, transform);\n        return obj;\n    }\n\n    public void NeuGenerieren() {\n        EmptyMap();\n        LoadMap();\n    }\n}&quot;,&quot;ctags&quot;:{&quot;ColourToObject&quot;:[{&quot;linenum&quot;:&quot;14&quot;,&quot;signature&quot;:&quot;LevelGenerator::ColourToObject&quot;}],&quot;CommonDecode&quot;:[{&quot;linenum&quot;:&quot;131&quot;,&quot;signature&quot;:&quot;LevelGenerator::CommonDecode(Dictionary&lt;int, ObjectDef&gt; dict, int id, Action&lt;ObjectDef, int&gt; f)&quot;}],&quot;DecodeMapInfo&quot;:[{&quot;linenum&quot;:&quot;145&quot;,&quot;signature&quot;:&quot;LevelGenerator::DecodeMapInfo(Color32 pixel, int x, int y)&quot;}],&quot;EmptyMap&quot;:[{&quot;linenum&quot;:&quot;123&quot;,&quot;signature&quot;:&quot;LevelGenerator::EmptyMap()&quot;}],&quot;Enemy&quot;:[{&quot;linenum&quot;:&quot;10&quot;,&quot;signature&quot;:&quot;Enemy&quot;}],&quot;Item&quot;:[{&quot;linenum&quot;:&quot;9&quot;,&quot;signature&quot;:&quot;Item&quot;}],&quot;Level&quot;:[{&quot;linenum&quot;:&quot;34&quot;,&quot;signature&quot;:&quot;LevelGenerator::Level&quot;}],&quot;LevelGenerator&quot;:[{&quot;linenum&quot;:&quot;5&quot;,&quot;signature&quot;:&quot;public class LevelGenerator : MonoBehaviour {&quot;},{&quot;linenum&quot;:&quot;70&quot;,&quot;signature&quot;:&quot;LevelGenerator::LevelGenerator()&quot;}],&quot;LevelObjectType&quot;:[{&quot;linenum&quot;:&quot;7&quot;,&quot;signature&quot;:&quot;LevelGenerator::LevelObjectType&quot;}],&quot;LoadConfig&quot;:[{&quot;linenum&quot;:&quot;165&quot;,&quot;signature&quot;:&quot;LevelGenerator::LoadConfig()&quot;}],&quot;LoadMap&quot;:[{&quot;linenum&quot;:&quot;191&quot;,&quot;signature&quot;:&quot;LevelGenerator::LoadMap(int levelIndex = 0)&quot;}],&quot;NeuGenerieren&quot;:[{&quot;linenum&quot;:&quot;254&quot;,&quot;signature&quot;:&quot;LevelGenerator::NeuGenerieren()&quot;}],&quot;ObjectDef&quot;:[{&quot;linenum&quot;:&quot;21&quot;,&quot;signature&quot;:&quot;LevelGenerator::ObjectDef&quot;}],&quot;PrefabDefault&quot;:[{&quot;linenum&quot;:&quot;28&quot;,&quot;signature&quot;:&quot;LevelGenerator::PrefabDefault&quot;}],&quot;SpawnEnemyAt&quot;:[{&quot;linenum&quot;:&quot;248&quot;,&quot;signature&quot;:&quot;LevelGenerator::SpawnEnemyAt(ObjectDef objDef, int id, int x, int y)&quot;}],&quot;SpawnItemAt&quot;:[{&quot;linenum&quot;:&quot;232&quot;,&quot;signature&quot;:&quot;LevelGenerator::SpawnItemAt(ObjectDef objDef, int id, int x, int y)&quot;}],&quot;SpawnObjectAt&quot;:[{&quot;linenum&quot;:&quot;220&quot;,&quot;signature&quot;:&quot;LevelGenerator::SpawnObjectAt(ObjectDef objDef, int id, int x, int y)&quot;}],&quot;Start&quot;:[{&quot;linenum&quot;:&quot;76&quot;,&quot;signature&quot;:&quot;LevelGenerator::Start()&quot;}],&quot;Tile&quot;:[{&quot;linenum&quot;:&quot;8&quot;,&quot;signature&quot;:&quot;Tile&quot;}],&quot;backgroundImages&quot;:[{&quot;linenum&quot;:&quot;52&quot;,&quot;signature&quot;:&quot;LevelGenerator::backgroundImages&quot;}],&quot;backgroundLeft&quot;:[{&quot;linenum&quot;:&quot;38&quot;,&quot;signature&quot;:&quot;backgroundLeft&quot;},{&quot;linenum&quot;:&quot;45&quot;,&quot;signature&quot;:&quot;LevelGenerator::backgroundLeft&quot;}],&quot;backgroundRight&quot;:[{&quot;linenum&quot;:&quot;38&quot;,&quot;signature&quot;:&quot;backgroundRight&quot;},{&quot;linenum&quot;:&quot;45&quot;,&quot;signature&quot;:&quot;LevelGenerator::backgroundRight&quot;}],&quot;colour&quot;:[{&quot;linenum&quot;:&quot;15&quot;,&quot;signature&quot;:&quot;colour&quot;}],&quot;colourObjectMap&quot;:[{&quot;linenum&quot;:&quot;50&quot;,&quot;signature&quot;:&quot;LevelGenerator::colourObjectMap&quot;}],&quot;defaultPrefabs&quot;:[{&quot;linenum&quot;:&quot;51&quot;,&quot;signature&quot;:&quot;LevelGenerator::defaultPrefabs&quot;}],&quot;idEnemyDict&quot;:[{&quot;linenum&quot;:&quot;64&quot;,&quot;signature&quot;:&quot;LevelGenerator::idEnemyDict&quot;}],&quot;idItemDict&quot;:[{&quot;linenum&quot;:&quot;63&quot;,&quot;signature&quot;:&quot;LevelGenerator::idItemDict&quot;}],&quot;idTileDict&quot;:[{&quot;linenum&quot;:&quot;62&quot;,&quot;signature&quot;:&quot;LevelGenerator::idTileDict&quot;}],&quot;idToType&quot;:[{&quot;linenum&quot;:&quot;68&quot;,&quot;signature&quot;:&quot;LevelGenerator::idToType&quot;}],&quot;letzterLevel&quot;:[{&quot;linenum&quot;:&quot;60&quot;,&quot;signature&quot;:&quot;LevelGenerator::letzterLevel&quot;}],&quot;levelConfig&quot;:[{&quot;linenum&quot;:&quot;37&quot;,&quot;signature&quot;:&quot;levelConfig&quot;},{&quot;linenum&quot;:&quot;44&quot;,&quot;signature&quot;:&quot;LevelGenerator::levelConfig&quot;}],&quot;levelMap&quot;:[{&quot;linenum&quot;:&quot;36&quot;,&quot;signature&quot;:&quot;levelMap&quot;},{&quot;linenum&quot;:&quot;43&quot;,&quot;signature&quot;:&quot;LevelGenerator::levelMap&quot;}],&quot;levels&quot;:[{&quot;linenum&quot;:&quot;47&quot;,&quot;signature&quot;:&quot;LevelGenerator::levels&quot;}],&quot;prefab&quot;:[{&quot;linenum&quot;:&quot;17&quot;,&quot;signature&quot;:&quot;prefab&quot;},{&quot;linenum&quot;:&quot;24&quot;,&quot;signature&quot;:&quot;prefab&quot;},{&quot;linenum&quot;:&quot;30&quot;,&quot;signature&quot;:&quot;prefab&quot;}],&quot;prefabDefaultDict&quot;:[{&quot;linenum&quot;:&quot;66&quot;,&quot;signature&quot;:&quot;LevelGenerator::prefabDefaultDict&quot;}],&quot;spawnPoint&quot;:[{&quot;linenum&quot;:&quot;58&quot;,&quot;signature&quot;:&quot;LevelGenerator::spawnPoint&quot;}],&quot;sprite&quot;:[{&quot;linenum&quot;:&quot;16&quot;,&quot;signature&quot;:&quot;sprite&quot;},{&quot;linenum&quot;:&quot;22&quot;,&quot;signature&quot;:&quot;sprite&quot;}],&quot;tileSize&quot;:[{&quot;linenum&quot;:&quot;56&quot;,&quot;signature&quot;:&quot;LevelGenerator::tileSize&quot;}],&quot;type&quot;:[{&quot;linenum&quot;:&quot;23&quot;,&quot;signature&quot;:&quot;type&quot;},{&quot;linenum&quot;:&quot;29&quot;,&quot;signature&quot;:&quot;type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1EFEF84-EBD3-634E-8DB5-8C56B7D6FFB8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System.Collections;\nusing System.Collections.Generic;\nusing UnityEngine;\n\npublic class Endlosmodus : MonoBehaviour {\n\n    public GameObject grass;\n    public GameObject ground;\n    public GameObject Player;    \n    public GameObject redBrick;\n    public GameObject brick;\n    public GameObject crocodile;\n\n    int minPlatSize=2;\n    int maxPlatSize=8;\n    int maxHazardSize=5;\n    int maxUp=6;\n    int maxDown=-4;\n    [Range(0,1)]\n    float hazardChance=.5f;\n    float crocSpawnChance = .5f;\n    int lastX;\n    List&lt;GameObject&gt; spawnedTiles;\n    List&lt;GameObject&gt; spawnedTilesGround;\n    bool isHazard;\n    int spawnedBlocks=0;\n    int heightAlt;\n    int height;\n    int blockArt = 1;\n    int counter = 25;\n    bool crocSpawned;\n    int lastHeight;\n\n    void Start () {\n        spawnedTiles = new List&lt;GameObject&gt;();\n        spawnedTilesGround = new List&lt;GameObject&gt; ();\n        spawnedTilesGround.Add(Instantiate(Instantiate (ground, new Vector3 (-100,-100 , 0), new Quaternion ())));\n        for (int i = 1; i &lt;= 20; i = i + 2) {\n            lastX = i - 10;\n            GameObject tile = Instantiate (grass, new Vector3 (i - 10, 0, 0), new Quaternion ());\n            spawnedTiles.Add (tile);\n            for (int x = 1; x &lt; 7; x++) {\n                GameObject uTile = Instantiate (ground, new Vector3 (i - 10,0 - 2 * x, 0), new Quaternion ());\n                spawnedBlocks++;\n                spawnedTiles.Add (uTile);\n            }\n        }\n        for (int a = 0; a &lt;= 20; a++) {\n            Spawn ();\n        }\n    }\n\n    void Update () {\n        if (lastX - Player.transform.position.x &lt;= 30) {\n            for (int i = 0; i &lt;= 7; i++)\n            Spawn ();\n            Delete ();\n            hazardChance += .01f;\n        }\n        spawnedBlocks = 0;\n            if(counter &lt;= 0)\n            {\n            blockArt = Mathf.RoundToInt(Random.Range(-0.5f,2.5f));\n                    counter = 25;\n            }\n    }\n\n    void Spawn() {\n        counter--;\n        if (hazardChance &gt; Random.value &amp;&amp; !isHazard) {\n            int size = Random.Range (2, maxHazardSize);\n            for (int i = 1; i &lt;= size; i++) {\n                lastX += 2;\n                isHazard = true;\n            }\n        } else {\n            int size = Random.Range (minPlatSize, maxPlatSize);\n            height = Mathf.RoundToInt (Random.Range (maxUp, maxDown) / 2) * 2;\n            if (Mathf.Abs (heightAlt - height) &gt;= 6) {\n                Spawn ();\n            } else {\n                heightAlt = height;\n                isHazard = false;\n                int sizedummy = size;\n                for (int i = 2; i &lt;= sizedummy * 2; i = i + 2) {\n                    switch (blockArt) {\n                    case 0:\n                        SpawnLine (redBrick, false, redBrick);\n                        break;\n                    case 1:\n                        SpawnLine (grass, true, ground);\n                        break;\n                    case 2:\n                        SpawnLine (brick, false, brick);\n                        break;\n                    default:\n                        print (\&quot;Fehler\&quot;);\n                        break;\n                    }\n                }\n            \n                if (size &gt;= 7 &amp;&amp; Random.value &gt; crocSpawnChance &amp;&amp; crocSpawned == false) {\n                    Vector3 crocvec = new Vector3 (lastX, height + 3, 0);\n                    Instantiate (crocodile, crocvec, new Quaternion ());\n                    crocSpawned = true;\n                } else if (height != lastHeight) {\n                    crocSpawned = false;\n                }\n                lastHeight = height;\n            }\n        }\n    }\n\n    void Delete()    {\n        int f = spawnedBlocks;\n        for (int i = 1; i &lt;= f; i++) {\n            Destroy (spawnedTiles [0]);\n            spawnedTiles.RemoveAt (0);\n            if (spawnedTiles != null &amp;&amp; spawnedTilesGround != null &amp;&amp; spawnedTiles [0].transform.position.x == spawnedTilesGround [0].transform.position.x) {\n                for(int z=1; z &lt;7;z++){\n                Destroy (spawnedTilesGround [0]);\n                spawnedTilesGround.RemoveAt (0);\n                }\n            }\n        }\n    }\n\n    void SpawnLine(GameObject block, bool ground, GameObject groundBlock)\n    {\n            GameObject tile = Instantiate (block, new Vector3 (lastX + 2, height, 0), new Quaternion ());\n            spawnedBlocks++;\n            spawnedTiles.Add (tile);\n            if(ground){\n            for (int x = 1; x &lt; 7; x++) {\n                GameObject uTile = Instantiate (groundBlock, new Vector3 (lastX + 2, height - 2 * x, 0), new Quaternion ());\n                spawnedTilesGround.Add (uTile);\n                }}\n            lastX += 2;\n        }\n    }&quot;,&quot;ctags&quot;:{&quot;Delete&quot;:[{&quot;linenum&quot;:&quot;114&quot;,&quot;signature&quot;:&quot;Endlosmodus::Delete()&quot;}],&quot;Endlosmodus&quot;:[{&quot;linenum&quot;:&quot;5&quot;,&quot;signature&quot;:&quot;public class Endlosmodus : MonoBehaviour {&quot;}],&quot;Player&quot;:[{&quot;linenum&quot;:&quot;9&quot;,&quot;signature&quot;:&quot;Endlosmodus::Player&quot;}],&quot;Spawn&quot;:[{&quot;linenum&quot;:&quot;68&quot;,&quot;signature&quot;:&quot;Endlosmodus::Spawn()&quot;}],&quot;SpawnLine&quot;:[{&quot;linenum&quot;:&quot;128&quot;,&quot;signature&quot;:&quot;Endlosmodus::SpawnLine(GameObject block, bool ground, GameObject groundBlock)&quot;}],&quot;Start&quot;:[{&quot;linenum&quot;:&quot;34&quot;,&quot;signature&quot;:&quot;Endlosmodus::Start()&quot;}],&quot;Update&quot;:[{&quot;linenum&quot;:&quot;53&quot;,&quot;signature&quot;:&quot;Endlosmodus::Update()&quot;}],&quot;blockArt&quot;:[{&quot;linenum&quot;:&quot;29&quot;,&quot;signature&quot;:&quot;Endlosmodus::blockArt&quot;}],&quot;brick&quot;:[{&quot;linenum&quot;:&quot;11&quot;,&quot;signature&quot;:&quot;Endlosmodus::brick&quot;}],&quot;counter&quot;:[{&quot;linenum&quot;:&quot;30&quot;,&quot;signature&quot;:&quot;Endlosmodus::counter&quot;}],&quot;crocSpawnChance&quot;:[{&quot;linenum&quot;:&quot;21&quot;,&quot;signature&quot;:&quot;Endlosmodus::crocSpawnChance&quot;}],&quot;crocSpawned&quot;:[{&quot;linenum&quot;:&quot;31&quot;,&quot;signature&quot;:&quot;Endlosmodus::crocSpawned&quot;}],&quot;crocodile&quot;:[{&quot;linenum&quot;:&quot;12&quot;,&quot;signature&quot;:&quot;Endlosmodus::crocodile&quot;}],&quot;grass&quot;:[{&quot;linenum&quot;:&quot;7&quot;,&quot;signature&quot;:&quot;Endlosmodus::grass&quot;}],&quot;ground&quot;:[{&quot;linenum&quot;:&quot;8&quot;,&quot;signature&quot;:&quot;Endlosmodus::ground&quot;}],&quot;hazardChance&quot;:[{&quot;linenum&quot;:&quot;20&quot;,&quot;signature&quot;:&quot;Endlosmodus::hazardChance&quot;}],&quot;height&quot;:[{&quot;linenum&quot;:&quot;28&quot;,&quot;signature&quot;:&quot;Endlosmodus::height&quot;}],&quot;heightAlt&quot;:[{&quot;linenum&quot;:&quot;27&quot;,&quot;signature&quot;:&quot;Endlosmodus::heightAlt&quot;}],&quot;isHazard&quot;:[{&quot;linenum&quot;:&quot;25&quot;,&quot;signature&quot;:&quot;Endlosmodus::isHazard&quot;}],&quot;lastHeight&quot;:[{&quot;linenum&quot;:&quot;32&quot;,&quot;signature&quot;:&quot;Endlosmodus::lastHeight&quot;}],&quot;lastX&quot;:[{&quot;linenum&quot;:&quot;22&quot;,&quot;signature&quot;:&quot;Endlosmodus::lastX&quot;}],&quot;maxDown&quot;:[{&quot;linenum&quot;:&quot;18&quot;,&quot;signature&quot;:&quot;Endlosmodus::maxDown&quot;}],&quot;maxHazardSize&quot;:[{&quot;linenum&quot;:&quot;16&quot;,&quot;signature&quot;:&quot;Endlosmodus::maxHazardSize&quot;}],&quot;maxPlatSize&quot;:[{&quot;linenum&quot;:&quot;15&quot;,&quot;signature&quot;:&quot;Endlosmodus::maxPlatSize&quot;}],&quot;maxUp&quot;:[{&quot;linenum&quot;:&quot;17&quot;,&quot;signature&quot;:&quot;Endlosmodus::maxUp&quot;}],&quot;minPlatSize&quot;:[{&quot;linenum&quot;:&quot;14&quot;,&quot;signature&quot;:&quot;Endlosmodus::minPlatSize&quot;}],&quot;redBrick&quot;:[{&quot;linenum&quot;:&quot;10&quot;,&quot;signature&quot;:&quot;Endlosmodus::redBrick&quot;}],&quot;spawnedBlocks&quot;:[{&quot;linenum&quot;:&quot;26&quot;,&quot;signature&quot;:&quot;Endlosmodus::spawnedBlocks&quot;}],&quot;spawnedTiles&quot;:[{&quot;linenum&quot;:&quot;23&quot;,&quot;signature&quot;:&quot;Endlosmodus::spawnedTiles&quot;}],&quot;spawnedTilesGround&quot;:[{&quot;linenum&quot;:&quot;24&quot;,&quot;signature&quot;:&quot;Endlosmodus::spawnedTilesGround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E41C408-6D84-D34D-9A03-90B8FC76F990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System.Collections;\nusing System.Collections.Generic;\nusing UnityEngine;\n\npublic class WalkerTypeKI : MonoBehaviour {\n    public GameObject walkerObject;\n    public float speed;\n    public float radiusCollider;\n    private Rigidbody2D walker;\n    private BoxCollider2D walkerCollider;\n    public bool walking = true;\n    int d = -1;\n    bool rotating;\n\n\n    // Use this for initialization\n    void Start () {\n        walker = GetComponent&lt;Rigidbody2D&gt;();\n        //print(\&quot;got rb2D\&quot;);\n        walkerCollider = GetComponent&lt;BoxCollider2D&gt;();\n        //print (\&quot;got Collider2D\&quot;);\n    }\n\n    // Update is called once per frame\n    void Update () {\n        if (d == 1) {\n            //var links = Physics2D.Raycast (gameObject.transform.position, new Vector2 (-1.0f, -0.1f), 4.0f);\n            //var linksUnten = Physics2D.Raycast (transform.position, new Vector2 (-1.0f, -0.75f), 4.0f);\n            var rechts = Physics2D.Raycast (gameObject.transform.position, new Vector2(1.0f, -0.1f), 4.0f);\n            var rechtsUnten = Physics2D.Raycast (transform.position, new Vector2(1.0f, -0.75f), 4.0f);\n            //if ((links.collider != null &amp;&amp; links.distance &lt; radiusCollider) || (linksUnten.collider == null)) { \n            if ((rechts.collider != null &amp;&amp; rechts.distance &lt; radiusCollider) || (rechtsUnten.collider == null)) {\n                d = d * -1;\n                Walk (d);\n                rotating = false;\n            } else {\n                Walk (d);\n            }\n            }\n        else {\n            //var rechts = Physics2D.Raycast (gameObject.transform.position, new Vector2(1.0f, -0.1f), 4.0f);\n            //var rechtsUnten = Physics2D.Raycast (transform.position, new Vector2(1.0f, -0.75f), 4.0f);\n            var links = Physics2D.Raycast (gameObject.transform.position, new Vector2 (-1.0f, -0.1f), 4.0f);\n            var linksUnten = Physics2D.Raycast (transform.position, new Vector2 (-1.0f, -0.75f), 4.0f);\n            if ((links.collider != null &amp;&amp; links.distance &lt; radiusCollider) || (linksUnten.collider == null)) { \n            //if ((rechts.collider != null &amp;&amp; rechts.distance &lt; radiusCollider) || (rechtsUnten.collider == null)) {\n                d = d * -1;\n                Walk (d);\n                rotating = false;\n            } else {\n                Walk (d);\n            }\n        }\n    }\n\n    public void Walk(int direction){\n        walker.velocity = new Vector2 ((direction * speed), walker.velocity.y);\n        //rotating = false;\n        float yRotation = (direction == 1f) ? 0 : 180f;\n        transform.eulerAngles = new Vector3 (0, yRotation);\n        rotating = true;\n    }\n\n    public void WalkLeft(){\n        walker.velocity = new Vector2 (-speed, walker.velocity.y);\n    }\n\n    public void WalkRight(){\n        walker.velocity = new Vector2 (speed, walker.velocity.y);\n    }\n}&quot;,&quot;ctags&quot;:{&quot;Start&quot;:[{&quot;linenum&quot;:&quot;17&quot;,&quot;signature&quot;:&quot;WalkerTypeKI::Start()&quot;}],&quot;Update&quot;:[{&quot;linenum&quot;:&quot;25&quot;,&quot;signature&quot;:&quot;WalkerTypeKI::Update()&quot;}],&quot;Walk&quot;:[{&quot;linenum&quot;:&quot;56&quot;,&quot;signature&quot;:&quot;WalkerTypeKI::Walk(int direction)&quot;}],&quot;WalkLeft&quot;:[{&quot;linenum&quot;:&quot;64&quot;,&quot;signature&quot;:&quot;WalkerTypeKI::WalkLeft()&quot;}],&quot;WalkRight&quot;:[{&quot;linenum&quot;:&quot;68&quot;,&quot;signature&quot;:&quot;WalkerTypeKI::WalkRight()&quot;}],&quot;WalkerTypeKI&quot;:[{&quot;linenum&quot;:&quot;5&quot;,&quot;signature&quot;:&quot;public class WalkerTypeKI : MonoBehaviour {&quot;}],&quot;d&quot;:[{&quot;linenum&quot;:&quot;12&quot;,&quot;signature&quot;:&quot;WalkerTypeKI::d&quot;}],&quot;radiusCollider&quot;:[{&quot;linenum&quot;:&quot;8&quot;,&quot;signature&quot;:&quot;WalkerTypeKI::radiusCollider&quot;}],&quot;rotating&quot;:[{&quot;linenum&quot;:&quot;13&quot;,&quot;signature&quot;:&quot;WalkerTypeKI::rotating&quot;}],&quot;speed&quot;:[{&quot;linenum&quot;:&quot;7&quot;,&quot;signature&quot;:&quot;WalkerTypeKI::speed&quot;}],&quot;walker&quot;:[{&quot;linenum&quot;:&quot;9&quot;,&quot;signature&quot;:&quot;WalkerTypeKI::walker&quot;}],&quot;walkerCollider&quot;:[{&quot;linenum&quot;:&quot;10&quot;,&quot;signature&quot;:&quot;WalkerTypeKI::walkerCollider&quot;}],&quot;walkerObject&quot;:[{&quot;linenum&quot;:&quot;6&quot;,&quot;signature&quot;:&quot;WalkerTypeKI::walkerObject&quot;}],&quot;walking&quot;:[{&quot;linenum&quot;:&quot;11&quot;,&quot;signature&quot;:&quot;WalkerTypeKI::walking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B04537D0-E40F-094B-BFCE-0DD54825C14B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System.Collections;\nusing System.Collections.Generic;\nusing UnityEngine;\nusing UnityEngine.UI;\n\npublic class OptionSaver : MonoBehaviour {\n    private MusicController music;\n    public Slider musikLautstaerke;\n\n    // Use this for initialization\n    void Start () {\n        musikLautstaerke.value = PlayerPrefs.GetFloat (\&quot;options_volume_music\&quot;, 0.1f);\n    }\n\n    public void VolumeUpdate() {\n        PlayerPrefs.SetFloat (\&quot;options_volume_music\&quot;, musikLautstaerke.value);\n        print (\&quot;Volume Updated\&quot;);\n    }\n}&quot;,&quot;ctags&quot;:{&quot;OptionSaver&quot;:[{&quot;linenum&quot;:&quot;6&quot;,&quot;signature&quot;:&quot;public class OptionSaver : MonoBehaviour {&quot;}],&quot;Start&quot;:[{&quot;linenum&quot;:&quot;11&quot;,&quot;signature&quot;:&quot;OptionSaver::Start()&quot;}],&quot;VolumeUpdate&quot;:[{&quot;linenum&quot;:&quot;15&quot;,&quot;signature&quot;:&quot;OptionSaver::VolumeUpdate()&quot;}],&quot;music&quot;:[{&quot;linenum&quot;:&quot;7&quot;,&quot;signature&quot;:&quot;OptionSaver::music&quot;}],&quot;musikLautstaerke&quot;:[{&quot;linenum&quot;:&quot;8&quot;,&quot;signature&quot;:&quot;OptionSaver::musikLautstaerke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DFD0FE1-6E9D-4B4C-A287-7163188B9BEA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System.Collections;\nusing UnityEngine;\nusing UnityEngine.Networking;\nusing UnityEngine.UI;\n\npublic class Bestenliste : MonoBehaviour\n{\n    public static string serverAdress = \&quot;http://bestenliste:meineGemeineBestenliste@inf21platformer.pabloklaschka.de\&quot;;\n\n    private static string best5Adress = \&quot;getBestFive.php\&quot;;\n    private static string rankAdress = \&quot;getRank.php?score=\&quot;;\n    private static string submitAdress = \&quot;submitScore.php\&quot;;\n\n    public Text bestenliste;\n    public Text ownScore;\n    public InputField nameInput;\n    public Button btnSubmit;\n\n    private int score;\n    private string scoreConfirmation;\n\n    private void Start()\n    {\n        btnSubmit = GetComponent&lt;Button&gt;();\n        \n        score = PlayerPrefs.GetInt(\&quot;maxEndlosweite\&quot;, 0);\n        scoreConfirmation = PlayerPrefs.GetString(\&quot;maxEndlosweiteConfirmation\&quot;, \&quot;\&quot;);\n        \n        StartCoroutine(SetupBestenliste());\n\n        StartCoroutine(GetRank());\n    }\n\n    public void Submit()\n    {\n        btnSubmit.interactable = false;\n        btnSubmit.GetComponentInChildren&lt;Text&gt;().text = \&quot;...\&quot;;\n        StartCoroutine(SubmitNow());\n    }\n\n    public IEnumerator SubmitNow()\n    {\n        btnSubmit.interactable = false;\n        btnSubmit.GetComponentInChildren&lt;Text&gt;().text = \&quot;...\&quot;;\n        \n        print(\&quot;Submitting score: \&quot; + score + \&quot; (\&quot; + nameInput.text + \&quot;)\&quot;);\n        var form = new WWWForm();\n        form.AddField(\&quot;name\&quot;, nameInput.text);\n        form.AddField(\&quot;score\&quot;, score);\n        form.AddField(\&quot;scoreConfirmationString\&quot;, scoreConfirmation);\n        var myWr = UnityWebRequest.Post(serverAdress + \&quot;/\&quot; + submitAdress, form);\n\n        yield return myWr.Send();\n        \n        Debug.Log(\&quot;Submiting.\&quot;);\n\n        if (myWr.isError)\n        {\n            Debug.LogError(\&quot;Submit has failed.\&quot;);\n        }\n        else\n        {\n            print(myWr.responseCode);\n            print(myWr.downloadHandler.text);\n            PlayerPrefs.SetInt(\&quot;maxSubmitedEndlosweite\&quot;, score);\n            CheckSubmitable();\n            StartCoroutine(SetupBestenliste());\n        }\n    }\n\n    private IEnumerator GetRank()\n    {\n        var myWr = UnityWebRequest.Get(serverAdress + \&quot;/\&quot; + rankAdress + score);\n        yield return myWr.Send();\n        \n        if(myWr.isError) {\n            Debug.LogError(myWr.error);\n        }\n        else {\n            ownScore.text = \&quot;Ihr Ergebnis:\\n\&quot; +\n                            score + \&quot; (#\&quot; + myWr.downloadHandler.text + \&quot;)\&quot;;\n            \n        }\n    }\n\n    private IEnumerator SetupBestenliste()\n    {\n        bestenliste.text = \&quot;&lt;b&gt;Die Besten:&lt;/b&gt;\\nWird geladen.\&quot;;\n        var myWr = UnityWebRequest.Get(serverAdress + \&quot;/\&quot; + best5Adress);\n        yield return myWr.Send();\n        \n        if(myWr.isError) {\n            Debug.LogError(myWr.error);\n        }\n        else {\n            bestenliste.text = \&quot;&lt;b&gt;Die Besten:&lt;/b&gt;\&quot; + myWr.downloadHandler.text;\n        }\n    }\n\n    public void CheckSubmitable()\n    {\n        var confirmationString = \&quot;confirming\&quot; + score + \&quot;-1-75_13+\&quot; + (score * score) % (score * 3 / 2);\n\n        if (confirmationString == scoreConfirmation)\n        {\n            if (nameInput.text.Length &gt; 0 &amp;&amp; nameInput.text.Length &lt;= 100)\n            {\n                if (score &gt; PlayerPrefs.GetInt(\&quot;maxSubmitedEndlosweite\&quot;, 0))\n                {\n                    btnSubmit.GetComponentInChildren&lt;Text&gt;().text = \&quot;Veröffentlichen\&quot;;\n                    btnSubmit.interactable = true;\n                }\n                else\n                {\n                    btnSubmit.interactable = false;\n                    btnSubmit.GetComponentInChildren&lt;Text&gt;().text = \&quot;Bereits veröffentlicht!\&quot;;\n                }\n            }\n            else\n            {\n                btnSubmit.interactable = false;\n                btnSubmit.GetComponentInChildren&lt;Text&gt;().text = \&quot;Ungültiger Name!\&quot;;\n            }\n        }\n        else\n        {\n            btnSubmit.interactable = false;\n            btnSubmit.GetComponentInChildren&lt;Text&gt;().text = \&quot;Cheater!\&quot;;\n        }\n    }\n\n    public void OpenBestenliste()\n    {\n        Application.OpenURL(serverAdress + \&quot;/bestenliste.php\&quot;);\n    }\n}&quot;,&quot;ctags&quot;:{&quot;Bestenliste&quot;:[{&quot;linenum&quot;:&quot;6&quot;,&quot;signature&quot;:&quot;public class Bestenliste : MonoBehaviour&quot;}],&quot;CheckSubmitable&quot;:[{&quot;linenum&quot;:&quot;100&quot;,&quot;signature&quot;:&quot;Bestenliste::CheckSubmitable()&quot;}],&quot;GetRank&quot;:[{&quot;linenum&quot;:&quot;71&quot;,&quot;signature&quot;:&quot;Bestenliste::GetRank()&quot;}],&quot;OpenBestenliste&quot;:[{&quot;linenum&quot;:&quot;132&quot;,&quot;signature&quot;:&quot;Bestenliste::OpenBestenliste()&quot;}],&quot;SetupBestenliste&quot;:[{&quot;linenum&quot;:&quot;86&quot;,&quot;signature&quot;:&quot;Bestenliste::SetupBestenliste()&quot;}],&quot;Start&quot;:[{&quot;linenum&quot;:&quot;22&quot;,&quot;signature&quot;:&quot;Bestenliste::Start()&quot;}],&quot;Submit&quot;:[{&quot;linenum&quot;:&quot;34&quot;,&quot;signature&quot;:&quot;Bestenliste::Submit()&quot;}],&quot;SubmitNow&quot;:[{&quot;linenum&quot;:&quot;41&quot;,&quot;signature&quot;:&quot;Bestenliste::SubmitNow()&quot;}],&quot;best5Adress&quot;:[{&quot;linenum&quot;:&quot;10&quot;,&quot;signature&quot;:&quot;Bestenliste::best5Adress&quot;}],&quot;bestenliste&quot;:[{&quot;linenum&quot;:&quot;14&quot;,&quot;signature&quot;:&quot;Bestenliste::bestenliste&quot;}],&quot;btnSubmit&quot;:[{&quot;linenum&quot;:&quot;17&quot;,&quot;signature&quot;:&quot;Bestenliste::btnSubmit&quot;}],&quot;nameInput&quot;:[{&quot;linenum&quot;:&quot;16&quot;,&quot;signature&quot;:&quot;Bestenliste::nameInput&quot;}],&quot;ownScore&quot;:[{&quot;linenum&quot;:&quot;15&quot;,&quot;signature&quot;:&quot;Bestenliste::ownScore&quot;}],&quot;rankAdress&quot;:[{&quot;linenum&quot;:&quot;11&quot;,&quot;signature&quot;:&quot;Bestenliste::rankAdress&quot;}],&quot;score&quot;:[{&quot;linenum&quot;:&quot;19&quot;,&quot;signature&quot;:&quot;Bestenliste::score&quot;}],&quot;scoreConfirmation&quot;:[{&quot;linenum&quot;:&quot;20&quot;,&quot;signature&quot;:&quot;Bestenliste::scoreConfirmation&quot;}],&quot;serverAdress&quot;:[{&quot;linenum&quot;:&quot;8&quot;,&quot;signature&quot;:&quot;Bestenliste::serverAdress&quot;}],&quot;submitAdress&quot;:[{&quot;linenum&quot;:&quot;12&quot;,&quot;signature&quot;:&quot;Bestenliste::submitAdress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6629E8CF-3D28-B345-8E42-A597713588DF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?php\nrequire_once 'inc/db-config.php';\n\nfunction isNoCheater($score, $scoreConfirmationString)\n{\n    $scoreConfirmationInt = ($score*$score)%($score*3/2);\n    if ($scoreConfirmationString == 'confirming' . $score . '-1-75_13+' . $scoreConfirmationInt)\n        return true;\n    else\n        return false;\n}\n\n$name = $_POST['name'];\n$score = $_POST['score'];\n$scoreConfirmationString = $_POST['scoreConfirmationString'];\n\n\nif (isNoCheater($score, $scoreConfirmationString) &amp;&amp; !empty($name) &amp;&amp; !empty($score) &amp;&amp; !empty($scoreConfirmationString)) {\n    $mysqli = openConnection();\n    $query = 'INSERT INTO entries (name, score, scoreConfirmationString) VALUES (\&quot;' . $name . '\&quot;,\&quot;' . $score . '\&quot;,\&quot;' . $scoreConfirmationString . '\&quot;)';\n    echo $query;\n    $mysqli-&gt;query($query);\n    $mysqli-&gt;commit();\n    if ($mysqli-&gt;affected_rows &gt; 0) {\n        echo \&quot;Yes!\&quot;;\n        http_response_code(200);\n    } else {\n        http_response_code(500);\n    }\n    closeConnection($mysqli);\n} else {\n    http_response_code(400);\n}&quot;,&quot;ctags&quot;:{&quot;isNoCheater&quot;:[{&quot;linenum&quot;:&quot;4&quot;,&quot;signature&quot;:&quot;function isNoCheater($score, $scoreConfirmationString)&quot;}],&quot;mysqli&quot;:[{&quot;linenum&quot;:&quot;19&quot;,&quot;signature&quot;:&quot;$mysqli = openConnection();&quot;}],&quot;name&quot;:[{&quot;linenum&quot;:&quot;13&quot;,&quot;signature&quot;:&quot;$name = $_POST['name'];&quot;}],&quot;query&quot;:[{&quot;linenum&quot;:&quot;20&quot;,&quot;signature&quot;:&quot;$query = 'INSERT INTO entries (name, score, scoreConfirmationString) VALUES (\&quot;' . $name . '\&quot;,\&quot;' . $score . '\&quot;,\&quot;' . $scoreConfirmationString . '\&quot;)';&quot;}],&quot;score&quot;:[{&quot;linenum&quot;:&quot;14&quot;,&quot;signature&quot;:&quot;$score = $_POST['score'];&quot;}],&quot;scoreConfirmationInt&quot;:[{&quot;linenum&quot;:&quot;6&quot;,&quot;signature&quot;:&quot;$scoreConfirmationInt = ($score*$score)%($score*3/2);&quot;}],&quot;scoreConfirmationString&quot;:[{&quot;linenum&quot;:&quot;15&quot;,&quot;signature&quot;:&quot;$scoreConfirmationString = $_POST['scoreConfirmationString']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138</Words>
  <Application>Microsoft Macintosh PowerPoint</Application>
  <PresentationFormat>Breitbild</PresentationFormat>
  <Paragraphs>45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Zuschneiden</vt:lpstr>
      <vt:lpstr>Inf21Platformer</vt:lpstr>
      <vt:lpstr>Zielsetzung</vt:lpstr>
      <vt:lpstr>Unity(3d)-Gameengine</vt:lpstr>
      <vt:lpstr>Die  Rollen-verteilung</vt:lpstr>
      <vt:lpstr>Und jetzt: Ein wenig Praxis</vt:lpstr>
      <vt:lpstr>Die Programmierung</vt:lpstr>
      <vt:lpstr>LevelGenerator.cs</vt:lpstr>
      <vt:lpstr>Endlosmodus.cs</vt:lpstr>
      <vt:lpstr>Endlosmodus.cs</vt:lpstr>
      <vt:lpstr>OptionSaver.cs</vt:lpstr>
      <vt:lpstr>Bestenliste.cs</vt:lpstr>
      <vt:lpstr>submitScore.php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29</cp:revision>
  <cp:lastPrinted>2017-05-30T17:50:58Z</cp:lastPrinted>
  <dcterms:created xsi:type="dcterms:W3CDTF">2017-05-30T17:04:39Z</dcterms:created>
  <dcterms:modified xsi:type="dcterms:W3CDTF">2017-05-30T17:53:01Z</dcterms:modified>
</cp:coreProperties>
</file>