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6" r:id="rId2"/>
    <p:sldId id="556" r:id="rId3"/>
    <p:sldId id="560" r:id="rId4"/>
    <p:sldId id="554" r:id="rId5"/>
    <p:sldId id="558" r:id="rId6"/>
    <p:sldId id="561" r:id="rId7"/>
    <p:sldId id="551" r:id="rId8"/>
    <p:sldId id="562" r:id="rId9"/>
    <p:sldId id="55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31" autoAdjust="0"/>
    <p:restoredTop sz="94536" autoAdjust="0"/>
  </p:normalViewPr>
  <p:slideViewPr>
    <p:cSldViewPr>
      <p:cViewPr varScale="1">
        <p:scale>
          <a:sx n="281" d="100"/>
          <a:sy n="281" d="100"/>
        </p:scale>
        <p:origin x="208" y="5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7344E-2FB5-4CE3-8F6E-33FA7268493F}" type="doc">
      <dgm:prSet loTypeId="urn:microsoft.com/office/officeart/2005/8/layout/pList2" loCatId="list" qsTypeId="urn:microsoft.com/office/officeart/2005/8/quickstyle/simple1" qsCatId="simple" csTypeId="urn:microsoft.com/office/officeart/2005/8/colors/accent0_3" csCatId="mainScheme" phldr="1"/>
      <dgm:spPr/>
    </dgm:pt>
    <dgm:pt modelId="{C6755953-8DEA-4E67-903F-0F462A86B5A8}">
      <dgm:prSet phldrT="[Text]"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Workflow Automation &amp; Optimization</a:t>
          </a:r>
        </a:p>
      </dgm:t>
    </dgm:pt>
    <dgm:pt modelId="{58840959-3FDC-457A-BAD0-449B5B6843B9}" type="parTrans" cxnId="{C6F79B3E-71B2-4A03-AE54-94CD386548E8}">
      <dgm:prSet/>
      <dgm:spPr/>
      <dgm:t>
        <a:bodyPr/>
        <a:lstStyle/>
        <a:p>
          <a:endParaRPr lang="en-US"/>
        </a:p>
      </dgm:t>
    </dgm:pt>
    <dgm:pt modelId="{0DB629CE-E802-4498-9F2F-0D3D9F30CDB1}" type="sibTrans" cxnId="{C6F79B3E-71B2-4A03-AE54-94CD386548E8}">
      <dgm:prSet/>
      <dgm:spPr/>
      <dgm:t>
        <a:bodyPr/>
        <a:lstStyle/>
        <a:p>
          <a:endParaRPr lang="en-US"/>
        </a:p>
      </dgm:t>
    </dgm:pt>
    <dgm:pt modelId="{74B494A8-A5E2-4179-86B6-DD3ABDBD0CEF}">
      <dgm:prSet phldrT="[Text]"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Software Development</a:t>
          </a:r>
        </a:p>
      </dgm:t>
    </dgm:pt>
    <dgm:pt modelId="{68D871D9-6669-4AE6-9FA2-AD0645E56494}" type="parTrans" cxnId="{C1A8FF94-6331-4183-B279-B27DBB7B7E1B}">
      <dgm:prSet/>
      <dgm:spPr/>
      <dgm:t>
        <a:bodyPr/>
        <a:lstStyle/>
        <a:p>
          <a:endParaRPr lang="en-US"/>
        </a:p>
      </dgm:t>
    </dgm:pt>
    <dgm:pt modelId="{8482D13A-14C8-4A89-AA2A-59F4A53E238D}" type="sibTrans" cxnId="{C1A8FF94-6331-4183-B279-B27DBB7B7E1B}">
      <dgm:prSet/>
      <dgm:spPr/>
      <dgm:t>
        <a:bodyPr/>
        <a:lstStyle/>
        <a:p>
          <a:endParaRPr lang="en-US"/>
        </a:p>
      </dgm:t>
    </dgm:pt>
    <dgm:pt modelId="{02B965CE-4521-4FDE-A80D-C55D9B74EA2C}">
      <dgm:prSet phldrT="[Text]"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Training / Workshops</a:t>
          </a:r>
        </a:p>
      </dgm:t>
    </dgm:pt>
    <dgm:pt modelId="{7433FB05-8207-40F7-8F94-21B22143BB55}" type="parTrans" cxnId="{36D1FCED-6D4E-4025-BD90-61038BA87E02}">
      <dgm:prSet/>
      <dgm:spPr/>
      <dgm:t>
        <a:bodyPr/>
        <a:lstStyle/>
        <a:p>
          <a:endParaRPr lang="en-US"/>
        </a:p>
      </dgm:t>
    </dgm:pt>
    <dgm:pt modelId="{50EF83B7-7013-4277-B5F8-F880B49C46F6}" type="sibTrans" cxnId="{36D1FCED-6D4E-4025-BD90-61038BA87E02}">
      <dgm:prSet/>
      <dgm:spPr/>
      <dgm:t>
        <a:bodyPr/>
        <a:lstStyle/>
        <a:p>
          <a:endParaRPr lang="en-US"/>
        </a:p>
      </dgm:t>
    </dgm:pt>
    <dgm:pt modelId="{86B9DF4A-538B-4C8E-9C29-4C6D4D513285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Review Network Operations Workflows </a:t>
          </a:r>
        </a:p>
      </dgm:t>
    </dgm:pt>
    <dgm:pt modelId="{77C41415-8C48-437F-8354-89A09DA17E2E}" type="parTrans" cxnId="{FC98FE94-353E-434C-A5A8-3AE376F39E17}">
      <dgm:prSet/>
      <dgm:spPr/>
      <dgm:t>
        <a:bodyPr/>
        <a:lstStyle/>
        <a:p>
          <a:endParaRPr lang="en-US"/>
        </a:p>
      </dgm:t>
    </dgm:pt>
    <dgm:pt modelId="{DD92FE6D-FE25-4901-A4C6-713267BF734A}" type="sibTrans" cxnId="{FC98FE94-353E-434C-A5A8-3AE376F39E17}">
      <dgm:prSet/>
      <dgm:spPr/>
      <dgm:t>
        <a:bodyPr/>
        <a:lstStyle/>
        <a:p>
          <a:endParaRPr lang="en-US"/>
        </a:p>
      </dgm:t>
    </dgm:pt>
    <dgm:pt modelId="{D6E33C5D-CF36-42E5-94AD-53E3C762A93A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Python for Network Engineers</a:t>
          </a:r>
        </a:p>
      </dgm:t>
    </dgm:pt>
    <dgm:pt modelId="{E3D5E366-37F3-41B6-A1BA-A272E5D10B15}" type="parTrans" cxnId="{D2C5177F-40F2-43AE-A8BB-11488B853A93}">
      <dgm:prSet/>
      <dgm:spPr/>
      <dgm:t>
        <a:bodyPr/>
        <a:lstStyle/>
        <a:p>
          <a:endParaRPr lang="en-US"/>
        </a:p>
      </dgm:t>
    </dgm:pt>
    <dgm:pt modelId="{7681FEC5-914A-42E4-9858-D8A5E4C7B938}" type="sibTrans" cxnId="{D2C5177F-40F2-43AE-A8BB-11488B853A93}">
      <dgm:prSet/>
      <dgm:spPr/>
      <dgm:t>
        <a:bodyPr/>
        <a:lstStyle/>
        <a:p>
          <a:endParaRPr lang="en-US"/>
        </a:p>
      </dgm:t>
    </dgm:pt>
    <dgm:pt modelId="{53DB248F-2C88-44EF-A6CB-6D4CCB6A2B6C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DevOps Tools</a:t>
          </a:r>
        </a:p>
      </dgm:t>
    </dgm:pt>
    <dgm:pt modelId="{78495A73-EBC4-40FC-85EF-68C565B9A856}" type="parTrans" cxnId="{19BEE91E-AC65-4D4F-A234-DB8CCD2C92C7}">
      <dgm:prSet/>
      <dgm:spPr/>
      <dgm:t>
        <a:bodyPr/>
        <a:lstStyle/>
        <a:p>
          <a:endParaRPr lang="en-US"/>
        </a:p>
      </dgm:t>
    </dgm:pt>
    <dgm:pt modelId="{2D08DA94-BCF0-4541-AAC0-B0B211803605}" type="sibTrans" cxnId="{19BEE91E-AC65-4D4F-A234-DB8CCD2C92C7}">
      <dgm:prSet/>
      <dgm:spPr/>
      <dgm:t>
        <a:bodyPr/>
        <a:lstStyle/>
        <a:p>
          <a:endParaRPr lang="en-US"/>
        </a:p>
      </dgm:t>
    </dgm:pt>
    <dgm:pt modelId="{27219795-3506-4A3F-8CEF-ABCCB83FEA61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Network Device APIs</a:t>
          </a:r>
        </a:p>
      </dgm:t>
    </dgm:pt>
    <dgm:pt modelId="{BC50E411-7A72-4AAB-903F-5C752C5A0009}" type="parTrans" cxnId="{1499D565-7379-4118-A209-E8712B3CEF9D}">
      <dgm:prSet/>
      <dgm:spPr/>
      <dgm:t>
        <a:bodyPr/>
        <a:lstStyle/>
        <a:p>
          <a:endParaRPr lang="en-US"/>
        </a:p>
      </dgm:t>
    </dgm:pt>
    <dgm:pt modelId="{7BA144D3-B2A0-4279-A73E-CF6D52969A2D}" type="sibTrans" cxnId="{1499D565-7379-4118-A209-E8712B3CEF9D}">
      <dgm:prSet/>
      <dgm:spPr/>
      <dgm:t>
        <a:bodyPr/>
        <a:lstStyle/>
        <a:p>
          <a:endParaRPr lang="en-US"/>
        </a:p>
      </dgm:t>
    </dgm:pt>
    <dgm:pt modelId="{06435DD2-BBFE-44F6-8597-44562564627B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Private/Public Courses</a:t>
          </a:r>
        </a:p>
      </dgm:t>
    </dgm:pt>
    <dgm:pt modelId="{61B2FFE0-02B6-4BC8-81CB-289CFACCE658}" type="parTrans" cxnId="{AB70A1E0-E0D4-4742-9982-67B10DCC3395}">
      <dgm:prSet/>
      <dgm:spPr/>
      <dgm:t>
        <a:bodyPr/>
        <a:lstStyle/>
        <a:p>
          <a:endParaRPr lang="en-US"/>
        </a:p>
      </dgm:t>
    </dgm:pt>
    <dgm:pt modelId="{BE96048E-F53D-4C8A-91B6-1A346F6AB9FD}" type="sibTrans" cxnId="{AB70A1E0-E0D4-4742-9982-67B10DCC3395}">
      <dgm:prSet/>
      <dgm:spPr/>
      <dgm:t>
        <a:bodyPr/>
        <a:lstStyle/>
        <a:p>
          <a:endParaRPr lang="en-US"/>
        </a:p>
      </dgm:t>
    </dgm:pt>
    <dgm:pt modelId="{9A9525E9-F31B-4900-B54C-A046D624DC84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Custom network Applications</a:t>
          </a:r>
        </a:p>
      </dgm:t>
    </dgm:pt>
    <dgm:pt modelId="{96F57A45-4C58-4F8D-98D3-CDA63B747442}" type="parTrans" cxnId="{4B6B1F89-9B0D-4874-BF47-68CF4D9C1004}">
      <dgm:prSet/>
      <dgm:spPr/>
      <dgm:t>
        <a:bodyPr/>
        <a:lstStyle/>
        <a:p>
          <a:endParaRPr lang="en-US"/>
        </a:p>
      </dgm:t>
    </dgm:pt>
    <dgm:pt modelId="{AA7EDC9D-B795-4D38-9FA4-DE754C8E114C}" type="sibTrans" cxnId="{4B6B1F89-9B0D-4874-BF47-68CF4D9C1004}">
      <dgm:prSet/>
      <dgm:spPr/>
      <dgm:t>
        <a:bodyPr/>
        <a:lstStyle/>
        <a:p>
          <a:endParaRPr lang="en-US"/>
        </a:p>
      </dgm:t>
    </dgm:pt>
    <dgm:pt modelId="{EFEAA927-2050-4E46-BBAD-58262CC824A0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DevOps Tool Plug-Ins &amp; Integrations</a:t>
          </a:r>
        </a:p>
      </dgm:t>
    </dgm:pt>
    <dgm:pt modelId="{CD4A0126-F2D1-4E26-81BB-05560408B58E}" type="parTrans" cxnId="{146B77B8-E323-4C1A-9D65-2E285D314EF8}">
      <dgm:prSet/>
      <dgm:spPr/>
      <dgm:t>
        <a:bodyPr/>
        <a:lstStyle/>
        <a:p>
          <a:endParaRPr lang="en-US"/>
        </a:p>
      </dgm:t>
    </dgm:pt>
    <dgm:pt modelId="{1684546E-6A80-438C-B5D5-BCB72095C388}" type="sibTrans" cxnId="{146B77B8-E323-4C1A-9D65-2E285D314EF8}">
      <dgm:prSet/>
      <dgm:spPr/>
      <dgm:t>
        <a:bodyPr/>
        <a:lstStyle/>
        <a:p>
          <a:endParaRPr lang="en-US"/>
        </a:p>
      </dgm:t>
    </dgm:pt>
    <dgm:pt modelId="{979F3A15-496A-4745-B103-A1E8C136BD7A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Helps Eliminate repetitive tasks</a:t>
          </a:r>
        </a:p>
      </dgm:t>
    </dgm:pt>
    <dgm:pt modelId="{BA2EFA67-B366-4713-AB9E-8E5B59AD8487}" type="parTrans" cxnId="{6446B83F-210F-44B8-8EB7-51229D135813}">
      <dgm:prSet/>
      <dgm:spPr/>
      <dgm:t>
        <a:bodyPr/>
        <a:lstStyle/>
        <a:p>
          <a:endParaRPr lang="en-US"/>
        </a:p>
      </dgm:t>
    </dgm:pt>
    <dgm:pt modelId="{E963F78F-0239-4A93-8641-4790379A5EC5}" type="sibTrans" cxnId="{6446B83F-210F-44B8-8EB7-51229D135813}">
      <dgm:prSet/>
      <dgm:spPr/>
      <dgm:t>
        <a:bodyPr/>
        <a:lstStyle/>
        <a:p>
          <a:endParaRPr lang="en-US"/>
        </a:p>
      </dgm:t>
    </dgm:pt>
    <dgm:pt modelId="{7972DC07-05A8-4F35-8010-F8E019A281FF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Optimize</a:t>
          </a:r>
        </a:p>
      </dgm:t>
    </dgm:pt>
    <dgm:pt modelId="{92A71D23-859C-4122-89AD-7743241104B6}" type="parTrans" cxnId="{B34579F0-36D6-49F1-BC7B-26C6673CED14}">
      <dgm:prSet/>
      <dgm:spPr/>
      <dgm:t>
        <a:bodyPr/>
        <a:lstStyle/>
        <a:p>
          <a:endParaRPr lang="en-US"/>
        </a:p>
      </dgm:t>
    </dgm:pt>
    <dgm:pt modelId="{B035D97A-81B5-43DA-9C55-FEFB20BFFCF2}" type="sibTrans" cxnId="{B34579F0-36D6-49F1-BC7B-26C6673CED14}">
      <dgm:prSet/>
      <dgm:spPr/>
      <dgm:t>
        <a:bodyPr/>
        <a:lstStyle/>
        <a:p>
          <a:endParaRPr lang="en-US"/>
        </a:p>
      </dgm:t>
    </dgm:pt>
    <dgm:pt modelId="{5BA99FBB-54FF-4F92-A0DF-6AE81F882FD6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Drive Down operational inefficiencies </a:t>
          </a:r>
        </a:p>
      </dgm:t>
    </dgm:pt>
    <dgm:pt modelId="{3B2E34C6-D5C2-442D-B296-926A78BBC71D}" type="parTrans" cxnId="{26E25A15-F8EF-44F3-98DD-8671E6D1A308}">
      <dgm:prSet/>
      <dgm:spPr/>
      <dgm:t>
        <a:bodyPr/>
        <a:lstStyle/>
        <a:p>
          <a:endParaRPr lang="en-US"/>
        </a:p>
      </dgm:t>
    </dgm:pt>
    <dgm:pt modelId="{7A4BBF30-942A-4913-BC5F-071F67357BBC}" type="sibTrans" cxnId="{26E25A15-F8EF-44F3-98DD-8671E6D1A308}">
      <dgm:prSet/>
      <dgm:spPr/>
      <dgm:t>
        <a:bodyPr/>
        <a:lstStyle/>
        <a:p>
          <a:endParaRPr lang="en-US"/>
        </a:p>
      </dgm:t>
    </dgm:pt>
    <dgm:pt modelId="{3BD8ECB7-4E19-45D6-849F-7476312F2206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Bootcamps</a:t>
          </a:r>
        </a:p>
      </dgm:t>
    </dgm:pt>
    <dgm:pt modelId="{36A5F70E-B37F-43CC-948C-F53FBADEC014}" type="parTrans" cxnId="{3915143C-304A-4BF3-B7D0-8169A41C9DD3}">
      <dgm:prSet/>
      <dgm:spPr/>
      <dgm:t>
        <a:bodyPr/>
        <a:lstStyle/>
        <a:p>
          <a:endParaRPr lang="en-US"/>
        </a:p>
      </dgm:t>
    </dgm:pt>
    <dgm:pt modelId="{92013479-318F-46BA-88CF-B1DD8B5160D6}" type="sibTrans" cxnId="{3915143C-304A-4BF3-B7D0-8169A41C9DD3}">
      <dgm:prSet/>
      <dgm:spPr/>
      <dgm:t>
        <a:bodyPr/>
        <a:lstStyle/>
        <a:p>
          <a:endParaRPr lang="en-US"/>
        </a:p>
      </dgm:t>
    </dgm:pt>
    <dgm:pt modelId="{9225692A-DBEC-8E47-BA6D-3176DAE155CF}">
      <dgm:prSet/>
      <dgm:spPr/>
      <dgm:t>
        <a:bodyPr/>
        <a:lstStyle/>
        <a:p>
          <a:r>
            <a:rPr lang="en-US" dirty="0">
              <a:latin typeface="Palatino Linotype" panose="02040502050505030304" pitchFamily="18" charset="0"/>
            </a:rPr>
            <a:t>Ansible for Network Engineers</a:t>
          </a:r>
        </a:p>
      </dgm:t>
    </dgm:pt>
    <dgm:pt modelId="{DF2FCD7C-0C23-FD40-82BD-BC033FB1D891}" type="parTrans" cxnId="{FC05211F-3B4A-C24F-83DC-F01FA59BD7C7}">
      <dgm:prSet/>
      <dgm:spPr/>
      <dgm:t>
        <a:bodyPr/>
        <a:lstStyle/>
        <a:p>
          <a:endParaRPr lang="en-US"/>
        </a:p>
      </dgm:t>
    </dgm:pt>
    <dgm:pt modelId="{53D1D349-FC1E-DC46-8230-FAA46697EBC8}" type="sibTrans" cxnId="{FC05211F-3B4A-C24F-83DC-F01FA59BD7C7}">
      <dgm:prSet/>
      <dgm:spPr/>
      <dgm:t>
        <a:bodyPr/>
        <a:lstStyle/>
        <a:p>
          <a:endParaRPr lang="en-US"/>
        </a:p>
      </dgm:t>
    </dgm:pt>
    <dgm:pt modelId="{30478F1E-17AA-4A48-B153-2951CDE7B629}" type="pres">
      <dgm:prSet presAssocID="{F807344E-2FB5-4CE3-8F6E-33FA7268493F}" presName="Name0" presStyleCnt="0">
        <dgm:presLayoutVars>
          <dgm:dir/>
          <dgm:resizeHandles val="exact"/>
        </dgm:presLayoutVars>
      </dgm:prSet>
      <dgm:spPr/>
    </dgm:pt>
    <dgm:pt modelId="{DCBD1B06-7539-40DB-8B75-7E945F3D79E9}" type="pres">
      <dgm:prSet presAssocID="{F807344E-2FB5-4CE3-8F6E-33FA7268493F}" presName="bkgdShp" presStyleLbl="alignAccFollowNode1" presStyleIdx="0" presStyleCnt="1" custLinFactNeighborX="-3878" custLinFactNeighborY="-3670"/>
      <dgm:spPr/>
    </dgm:pt>
    <dgm:pt modelId="{E49759F0-633C-4252-8DFC-921881EC8126}" type="pres">
      <dgm:prSet presAssocID="{F807344E-2FB5-4CE3-8F6E-33FA7268493F}" presName="linComp" presStyleCnt="0"/>
      <dgm:spPr/>
    </dgm:pt>
    <dgm:pt modelId="{4182A06B-1441-49AA-B182-F16161726375}" type="pres">
      <dgm:prSet presAssocID="{C6755953-8DEA-4E67-903F-0F462A86B5A8}" presName="compNode" presStyleCnt="0"/>
      <dgm:spPr/>
    </dgm:pt>
    <dgm:pt modelId="{224CDA7C-49B8-41BC-9F4F-8044E5C65A53}" type="pres">
      <dgm:prSet presAssocID="{C6755953-8DEA-4E67-903F-0F462A86B5A8}" presName="node" presStyleLbl="node1" presStyleIdx="0" presStyleCnt="3" custScaleX="109371">
        <dgm:presLayoutVars>
          <dgm:bulletEnabled val="1"/>
        </dgm:presLayoutVars>
      </dgm:prSet>
      <dgm:spPr/>
    </dgm:pt>
    <dgm:pt modelId="{B0A8834E-7095-445D-B275-4C2FAB3BA84D}" type="pres">
      <dgm:prSet presAssocID="{C6755953-8DEA-4E67-903F-0F462A86B5A8}" presName="invisiNode" presStyleLbl="node1" presStyleIdx="0" presStyleCnt="3"/>
      <dgm:spPr/>
    </dgm:pt>
    <dgm:pt modelId="{DD2A6C0F-C331-4F94-8A6E-1FA950427CA9}" type="pres">
      <dgm:prSet presAssocID="{C6755953-8DEA-4E67-903F-0F462A86B5A8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</dgm:spPr>
    </dgm:pt>
    <dgm:pt modelId="{704B3AFF-ED89-4B5B-9872-53F99099B74F}" type="pres">
      <dgm:prSet presAssocID="{0DB629CE-E802-4498-9F2F-0D3D9F30CDB1}" presName="sibTrans" presStyleLbl="sibTrans2D1" presStyleIdx="0" presStyleCnt="0"/>
      <dgm:spPr/>
    </dgm:pt>
    <dgm:pt modelId="{24137305-22F9-4C90-A039-BB14A14AD6B8}" type="pres">
      <dgm:prSet presAssocID="{74B494A8-A5E2-4179-86B6-DD3ABDBD0CEF}" presName="compNode" presStyleCnt="0"/>
      <dgm:spPr/>
    </dgm:pt>
    <dgm:pt modelId="{B667F4CC-BD38-4DDC-9B47-80B7D812D66F}" type="pres">
      <dgm:prSet presAssocID="{74B494A8-A5E2-4179-86B6-DD3ABDBD0CEF}" presName="node" presStyleLbl="node1" presStyleIdx="1" presStyleCnt="3" custScaleX="109997">
        <dgm:presLayoutVars>
          <dgm:bulletEnabled val="1"/>
        </dgm:presLayoutVars>
      </dgm:prSet>
      <dgm:spPr/>
    </dgm:pt>
    <dgm:pt modelId="{5BC28BAA-07AF-40F6-8654-A3CA1462C64D}" type="pres">
      <dgm:prSet presAssocID="{74B494A8-A5E2-4179-86B6-DD3ABDBD0CEF}" presName="invisiNode" presStyleLbl="node1" presStyleIdx="1" presStyleCnt="3"/>
      <dgm:spPr/>
    </dgm:pt>
    <dgm:pt modelId="{33D8E131-A31E-45E2-862C-E6AE12B10B15}" type="pres">
      <dgm:prSet presAssocID="{74B494A8-A5E2-4179-86B6-DD3ABDBD0CEF}" presName="imagNode" presStyleLbl="fgImgPlace1" presStyleIdx="1" presStyleCnt="3" custLinFactNeighborX="-1394" custLinFactNeighborY="183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5B65F8FD-19A8-4715-A7E7-E9BF8FD1D3BA}" type="pres">
      <dgm:prSet presAssocID="{8482D13A-14C8-4A89-AA2A-59F4A53E238D}" presName="sibTrans" presStyleLbl="sibTrans2D1" presStyleIdx="0" presStyleCnt="0"/>
      <dgm:spPr/>
    </dgm:pt>
    <dgm:pt modelId="{899D4105-3C4F-4F86-9317-8B47822E3BDD}" type="pres">
      <dgm:prSet presAssocID="{02B965CE-4521-4FDE-A80D-C55D9B74EA2C}" presName="compNode" presStyleCnt="0"/>
      <dgm:spPr/>
    </dgm:pt>
    <dgm:pt modelId="{9446E0C1-D527-4B74-A412-1873332CF421}" type="pres">
      <dgm:prSet presAssocID="{02B965CE-4521-4FDE-A80D-C55D9B74EA2C}" presName="node" presStyleLbl="node1" presStyleIdx="2" presStyleCnt="3" custScaleX="111637">
        <dgm:presLayoutVars>
          <dgm:bulletEnabled val="1"/>
        </dgm:presLayoutVars>
      </dgm:prSet>
      <dgm:spPr/>
    </dgm:pt>
    <dgm:pt modelId="{9A663355-4772-434E-8D13-F157F79B6334}" type="pres">
      <dgm:prSet presAssocID="{02B965CE-4521-4FDE-A80D-C55D9B74EA2C}" presName="invisiNode" presStyleLbl="node1" presStyleIdx="2" presStyleCnt="3"/>
      <dgm:spPr/>
    </dgm:pt>
    <dgm:pt modelId="{EA7F235A-0D1E-4038-8694-C298638B2BFC}" type="pres">
      <dgm:prSet presAssocID="{02B965CE-4521-4FDE-A80D-C55D9B74EA2C}" presName="imagNod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</dgm:ptLst>
  <dgm:cxnLst>
    <dgm:cxn modelId="{ACFCFF03-1B68-4523-83D9-5C806B56E966}" type="presOf" srcId="{9A9525E9-F31B-4900-B54C-A046D624DC84}" destId="{B667F4CC-BD38-4DDC-9B47-80B7D812D66F}" srcOrd="0" destOrd="1" presId="urn:microsoft.com/office/officeart/2005/8/layout/pList2"/>
    <dgm:cxn modelId="{26E25A15-F8EF-44F3-98DD-8671E6D1A308}" srcId="{C6755953-8DEA-4E67-903F-0F462A86B5A8}" destId="{5BA99FBB-54FF-4F92-A0DF-6AE81F882FD6}" srcOrd="2" destOrd="0" parTransId="{3B2E34C6-D5C2-442D-B296-926A78BBC71D}" sibTransId="{7A4BBF30-942A-4913-BC5F-071F67357BBC}"/>
    <dgm:cxn modelId="{F9D2C415-4C1E-4B45-9756-9032F7913239}" type="presOf" srcId="{53DB248F-2C88-44EF-A6CB-6D4CCB6A2B6C}" destId="{9446E0C1-D527-4B74-A412-1873332CF421}" srcOrd="0" destOrd="3" presId="urn:microsoft.com/office/officeart/2005/8/layout/pList2"/>
    <dgm:cxn modelId="{08D34D18-D8A7-4D5B-8776-CC5D723BED8B}" type="presOf" srcId="{02B965CE-4521-4FDE-A80D-C55D9B74EA2C}" destId="{9446E0C1-D527-4B74-A412-1873332CF421}" srcOrd="0" destOrd="0" presId="urn:microsoft.com/office/officeart/2005/8/layout/pList2"/>
    <dgm:cxn modelId="{19BEE91E-AC65-4D4F-A234-DB8CCD2C92C7}" srcId="{02B965CE-4521-4FDE-A80D-C55D9B74EA2C}" destId="{53DB248F-2C88-44EF-A6CB-6D4CCB6A2B6C}" srcOrd="2" destOrd="0" parTransId="{78495A73-EBC4-40FC-85EF-68C565B9A856}" sibTransId="{2D08DA94-BCF0-4541-AAC0-B0B211803605}"/>
    <dgm:cxn modelId="{FC05211F-3B4A-C24F-83DC-F01FA59BD7C7}" srcId="{02B965CE-4521-4FDE-A80D-C55D9B74EA2C}" destId="{9225692A-DBEC-8E47-BA6D-3176DAE155CF}" srcOrd="0" destOrd="0" parTransId="{DF2FCD7C-0C23-FD40-82BD-BC033FB1D891}" sibTransId="{53D1D349-FC1E-DC46-8230-FAA46697EBC8}"/>
    <dgm:cxn modelId="{CFA4FB26-6E19-49AA-8D77-15A044F52776}" type="presOf" srcId="{5BA99FBB-54FF-4F92-A0DF-6AE81F882FD6}" destId="{224CDA7C-49B8-41BC-9F4F-8044E5C65A53}" srcOrd="0" destOrd="3" presId="urn:microsoft.com/office/officeart/2005/8/layout/pList2"/>
    <dgm:cxn modelId="{D3227330-29DF-4C64-B848-8B433092B407}" type="presOf" srcId="{979F3A15-496A-4745-B103-A1E8C136BD7A}" destId="{B667F4CC-BD38-4DDC-9B47-80B7D812D66F}" srcOrd="0" destOrd="3" presId="urn:microsoft.com/office/officeart/2005/8/layout/pList2"/>
    <dgm:cxn modelId="{0E58F531-8CD2-471F-BB7C-5239CC74B15D}" type="presOf" srcId="{86B9DF4A-538B-4C8E-9C29-4C6D4D513285}" destId="{224CDA7C-49B8-41BC-9F4F-8044E5C65A53}" srcOrd="0" destOrd="1" presId="urn:microsoft.com/office/officeart/2005/8/layout/pList2"/>
    <dgm:cxn modelId="{3915143C-304A-4BF3-B7D0-8169A41C9DD3}" srcId="{02B965CE-4521-4FDE-A80D-C55D9B74EA2C}" destId="{3BD8ECB7-4E19-45D6-849F-7476312F2206}" srcOrd="5" destOrd="0" parTransId="{36A5F70E-B37F-43CC-948C-F53FBADEC014}" sibTransId="{92013479-318F-46BA-88CF-B1DD8B5160D6}"/>
    <dgm:cxn modelId="{C6F79B3E-71B2-4A03-AE54-94CD386548E8}" srcId="{F807344E-2FB5-4CE3-8F6E-33FA7268493F}" destId="{C6755953-8DEA-4E67-903F-0F462A86B5A8}" srcOrd="0" destOrd="0" parTransId="{58840959-3FDC-457A-BAD0-449B5B6843B9}" sibTransId="{0DB629CE-E802-4498-9F2F-0D3D9F30CDB1}"/>
    <dgm:cxn modelId="{6446B83F-210F-44B8-8EB7-51229D135813}" srcId="{74B494A8-A5E2-4179-86B6-DD3ABDBD0CEF}" destId="{979F3A15-496A-4745-B103-A1E8C136BD7A}" srcOrd="2" destOrd="0" parTransId="{BA2EFA67-B366-4713-AB9E-8E5B59AD8487}" sibTransId="{E963F78F-0239-4A93-8641-4790379A5EC5}"/>
    <dgm:cxn modelId="{96F85665-5323-4899-A63A-4B5A4A14475F}" type="presOf" srcId="{0DB629CE-E802-4498-9F2F-0D3D9F30CDB1}" destId="{704B3AFF-ED89-4B5B-9872-53F99099B74F}" srcOrd="0" destOrd="0" presId="urn:microsoft.com/office/officeart/2005/8/layout/pList2"/>
    <dgm:cxn modelId="{1499D565-7379-4118-A209-E8712B3CEF9D}" srcId="{02B965CE-4521-4FDE-A80D-C55D9B74EA2C}" destId="{27219795-3506-4A3F-8CEF-ABCCB83FEA61}" srcOrd="3" destOrd="0" parTransId="{BC50E411-7A72-4AAB-903F-5C752C5A0009}" sibTransId="{7BA144D3-B2A0-4279-A73E-CF6D52969A2D}"/>
    <dgm:cxn modelId="{D5371E66-F796-CA44-BCDA-D2B3EDE0DF48}" type="presOf" srcId="{9225692A-DBEC-8E47-BA6D-3176DAE155CF}" destId="{9446E0C1-D527-4B74-A412-1873332CF421}" srcOrd="0" destOrd="1" presId="urn:microsoft.com/office/officeart/2005/8/layout/pList2"/>
    <dgm:cxn modelId="{A84D5D68-ED54-4348-A42B-99A4784C16DC}" type="presOf" srcId="{C6755953-8DEA-4E67-903F-0F462A86B5A8}" destId="{224CDA7C-49B8-41BC-9F4F-8044E5C65A53}" srcOrd="0" destOrd="0" presId="urn:microsoft.com/office/officeart/2005/8/layout/pList2"/>
    <dgm:cxn modelId="{D2C5177F-40F2-43AE-A8BB-11488B853A93}" srcId="{02B965CE-4521-4FDE-A80D-C55D9B74EA2C}" destId="{D6E33C5D-CF36-42E5-94AD-53E3C762A93A}" srcOrd="1" destOrd="0" parTransId="{E3D5E366-37F3-41B6-A1BA-A272E5D10B15}" sibTransId="{7681FEC5-914A-42E4-9858-D8A5E4C7B938}"/>
    <dgm:cxn modelId="{FEA77388-9865-45EE-AF5C-7F040F88AD3C}" type="presOf" srcId="{EFEAA927-2050-4E46-BBAD-58262CC824A0}" destId="{B667F4CC-BD38-4DDC-9B47-80B7D812D66F}" srcOrd="0" destOrd="2" presId="urn:microsoft.com/office/officeart/2005/8/layout/pList2"/>
    <dgm:cxn modelId="{4B6B1F89-9B0D-4874-BF47-68CF4D9C1004}" srcId="{74B494A8-A5E2-4179-86B6-DD3ABDBD0CEF}" destId="{9A9525E9-F31B-4900-B54C-A046D624DC84}" srcOrd="0" destOrd="0" parTransId="{96F57A45-4C58-4F8D-98D3-CDA63B747442}" sibTransId="{AA7EDC9D-B795-4D38-9FA4-DE754C8E114C}"/>
    <dgm:cxn modelId="{2030248F-02E9-418E-9EE8-8E1BE5A48F4C}" type="presOf" srcId="{74B494A8-A5E2-4179-86B6-DD3ABDBD0CEF}" destId="{B667F4CC-BD38-4DDC-9B47-80B7D812D66F}" srcOrd="0" destOrd="0" presId="urn:microsoft.com/office/officeart/2005/8/layout/pList2"/>
    <dgm:cxn modelId="{FC98FE94-353E-434C-A5A8-3AE376F39E17}" srcId="{C6755953-8DEA-4E67-903F-0F462A86B5A8}" destId="{86B9DF4A-538B-4C8E-9C29-4C6D4D513285}" srcOrd="0" destOrd="0" parTransId="{77C41415-8C48-437F-8354-89A09DA17E2E}" sibTransId="{DD92FE6D-FE25-4901-A4C6-713267BF734A}"/>
    <dgm:cxn modelId="{C1A8FF94-6331-4183-B279-B27DBB7B7E1B}" srcId="{F807344E-2FB5-4CE3-8F6E-33FA7268493F}" destId="{74B494A8-A5E2-4179-86B6-DD3ABDBD0CEF}" srcOrd="1" destOrd="0" parTransId="{68D871D9-6669-4AE6-9FA2-AD0645E56494}" sibTransId="{8482D13A-14C8-4A89-AA2A-59F4A53E238D}"/>
    <dgm:cxn modelId="{A58304B8-1853-4FCF-A0A9-4224055C3001}" type="presOf" srcId="{D6E33C5D-CF36-42E5-94AD-53E3C762A93A}" destId="{9446E0C1-D527-4B74-A412-1873332CF421}" srcOrd="0" destOrd="2" presId="urn:microsoft.com/office/officeart/2005/8/layout/pList2"/>
    <dgm:cxn modelId="{146B77B8-E323-4C1A-9D65-2E285D314EF8}" srcId="{74B494A8-A5E2-4179-86B6-DD3ABDBD0CEF}" destId="{EFEAA927-2050-4E46-BBAD-58262CC824A0}" srcOrd="1" destOrd="0" parTransId="{CD4A0126-F2D1-4E26-81BB-05560408B58E}" sibTransId="{1684546E-6A80-438C-B5D5-BCB72095C388}"/>
    <dgm:cxn modelId="{4D04FBB9-6FF4-4F60-806A-FF52D603869B}" type="presOf" srcId="{7972DC07-05A8-4F35-8010-F8E019A281FF}" destId="{224CDA7C-49B8-41BC-9F4F-8044E5C65A53}" srcOrd="0" destOrd="2" presId="urn:microsoft.com/office/officeart/2005/8/layout/pList2"/>
    <dgm:cxn modelId="{D57D02C1-8748-45E3-BF6C-DC9D7D4C1054}" type="presOf" srcId="{27219795-3506-4A3F-8CEF-ABCCB83FEA61}" destId="{9446E0C1-D527-4B74-A412-1873332CF421}" srcOrd="0" destOrd="4" presId="urn:microsoft.com/office/officeart/2005/8/layout/pList2"/>
    <dgm:cxn modelId="{B770B8C8-0F99-44A4-AE0D-381E0153D160}" type="presOf" srcId="{F807344E-2FB5-4CE3-8F6E-33FA7268493F}" destId="{30478F1E-17AA-4A48-B153-2951CDE7B629}" srcOrd="0" destOrd="0" presId="urn:microsoft.com/office/officeart/2005/8/layout/pList2"/>
    <dgm:cxn modelId="{856184D7-535D-4682-A86E-69C508E3B00E}" type="presOf" srcId="{3BD8ECB7-4E19-45D6-849F-7476312F2206}" destId="{9446E0C1-D527-4B74-A412-1873332CF421}" srcOrd="0" destOrd="6" presId="urn:microsoft.com/office/officeart/2005/8/layout/pList2"/>
    <dgm:cxn modelId="{AB70A1E0-E0D4-4742-9982-67B10DCC3395}" srcId="{02B965CE-4521-4FDE-A80D-C55D9B74EA2C}" destId="{06435DD2-BBFE-44F6-8597-44562564627B}" srcOrd="4" destOrd="0" parTransId="{61B2FFE0-02B6-4BC8-81CB-289CFACCE658}" sibTransId="{BE96048E-F53D-4C8A-91B6-1A346F6AB9FD}"/>
    <dgm:cxn modelId="{36D1FCED-6D4E-4025-BD90-61038BA87E02}" srcId="{F807344E-2FB5-4CE3-8F6E-33FA7268493F}" destId="{02B965CE-4521-4FDE-A80D-C55D9B74EA2C}" srcOrd="2" destOrd="0" parTransId="{7433FB05-8207-40F7-8F94-21B22143BB55}" sibTransId="{50EF83B7-7013-4277-B5F8-F880B49C46F6}"/>
    <dgm:cxn modelId="{B34579F0-36D6-49F1-BC7B-26C6673CED14}" srcId="{C6755953-8DEA-4E67-903F-0F462A86B5A8}" destId="{7972DC07-05A8-4F35-8010-F8E019A281FF}" srcOrd="1" destOrd="0" parTransId="{92A71D23-859C-4122-89AD-7743241104B6}" sibTransId="{B035D97A-81B5-43DA-9C55-FEFB20BFFCF2}"/>
    <dgm:cxn modelId="{7C9808FB-D81A-48B1-AF2B-23D59A606CF3}" type="presOf" srcId="{06435DD2-BBFE-44F6-8597-44562564627B}" destId="{9446E0C1-D527-4B74-A412-1873332CF421}" srcOrd="0" destOrd="5" presId="urn:microsoft.com/office/officeart/2005/8/layout/pList2"/>
    <dgm:cxn modelId="{0BF1D3FD-E058-497A-B7BE-C23B063F71AE}" type="presOf" srcId="{8482D13A-14C8-4A89-AA2A-59F4A53E238D}" destId="{5B65F8FD-19A8-4715-A7E7-E9BF8FD1D3BA}" srcOrd="0" destOrd="0" presId="urn:microsoft.com/office/officeart/2005/8/layout/pList2"/>
    <dgm:cxn modelId="{D902F036-A4AB-41B1-B7B5-C80FD6D0C6BF}" type="presParOf" srcId="{30478F1E-17AA-4A48-B153-2951CDE7B629}" destId="{DCBD1B06-7539-40DB-8B75-7E945F3D79E9}" srcOrd="0" destOrd="0" presId="urn:microsoft.com/office/officeart/2005/8/layout/pList2"/>
    <dgm:cxn modelId="{4063A9DE-9A05-4144-83ED-52A5FDC2B048}" type="presParOf" srcId="{30478F1E-17AA-4A48-B153-2951CDE7B629}" destId="{E49759F0-633C-4252-8DFC-921881EC8126}" srcOrd="1" destOrd="0" presId="urn:microsoft.com/office/officeart/2005/8/layout/pList2"/>
    <dgm:cxn modelId="{FA698AE5-13F7-48AC-BFBB-6632CFB4BE8A}" type="presParOf" srcId="{E49759F0-633C-4252-8DFC-921881EC8126}" destId="{4182A06B-1441-49AA-B182-F16161726375}" srcOrd="0" destOrd="0" presId="urn:microsoft.com/office/officeart/2005/8/layout/pList2"/>
    <dgm:cxn modelId="{4B8F727F-FDA1-40B0-9F7A-E68E79B9C65B}" type="presParOf" srcId="{4182A06B-1441-49AA-B182-F16161726375}" destId="{224CDA7C-49B8-41BC-9F4F-8044E5C65A53}" srcOrd="0" destOrd="0" presId="urn:microsoft.com/office/officeart/2005/8/layout/pList2"/>
    <dgm:cxn modelId="{BB95941D-B0FA-4D26-A52C-F38488A0B76D}" type="presParOf" srcId="{4182A06B-1441-49AA-B182-F16161726375}" destId="{B0A8834E-7095-445D-B275-4C2FAB3BA84D}" srcOrd="1" destOrd="0" presId="urn:microsoft.com/office/officeart/2005/8/layout/pList2"/>
    <dgm:cxn modelId="{19121F3E-838B-4426-988F-229FECD8F9AB}" type="presParOf" srcId="{4182A06B-1441-49AA-B182-F16161726375}" destId="{DD2A6C0F-C331-4F94-8A6E-1FA950427CA9}" srcOrd="2" destOrd="0" presId="urn:microsoft.com/office/officeart/2005/8/layout/pList2"/>
    <dgm:cxn modelId="{405221EA-E34A-4786-8764-187E47078BCE}" type="presParOf" srcId="{E49759F0-633C-4252-8DFC-921881EC8126}" destId="{704B3AFF-ED89-4B5B-9872-53F99099B74F}" srcOrd="1" destOrd="0" presId="urn:microsoft.com/office/officeart/2005/8/layout/pList2"/>
    <dgm:cxn modelId="{08C0E668-2E83-4B5A-A5A6-0931E4AEA4EC}" type="presParOf" srcId="{E49759F0-633C-4252-8DFC-921881EC8126}" destId="{24137305-22F9-4C90-A039-BB14A14AD6B8}" srcOrd="2" destOrd="0" presId="urn:microsoft.com/office/officeart/2005/8/layout/pList2"/>
    <dgm:cxn modelId="{341719B5-72BA-4FCD-A7D2-C1E97A50F23D}" type="presParOf" srcId="{24137305-22F9-4C90-A039-BB14A14AD6B8}" destId="{B667F4CC-BD38-4DDC-9B47-80B7D812D66F}" srcOrd="0" destOrd="0" presId="urn:microsoft.com/office/officeart/2005/8/layout/pList2"/>
    <dgm:cxn modelId="{9ECDD33B-8453-47D2-A100-8176F14823A3}" type="presParOf" srcId="{24137305-22F9-4C90-A039-BB14A14AD6B8}" destId="{5BC28BAA-07AF-40F6-8654-A3CA1462C64D}" srcOrd="1" destOrd="0" presId="urn:microsoft.com/office/officeart/2005/8/layout/pList2"/>
    <dgm:cxn modelId="{1A0FCDB2-FB62-4BB3-B807-E280A722B459}" type="presParOf" srcId="{24137305-22F9-4C90-A039-BB14A14AD6B8}" destId="{33D8E131-A31E-45E2-862C-E6AE12B10B15}" srcOrd="2" destOrd="0" presId="urn:microsoft.com/office/officeart/2005/8/layout/pList2"/>
    <dgm:cxn modelId="{03CD7BBA-F3EB-47AD-82A0-1E3E64E5E49C}" type="presParOf" srcId="{E49759F0-633C-4252-8DFC-921881EC8126}" destId="{5B65F8FD-19A8-4715-A7E7-E9BF8FD1D3BA}" srcOrd="3" destOrd="0" presId="urn:microsoft.com/office/officeart/2005/8/layout/pList2"/>
    <dgm:cxn modelId="{DC28D72D-F5FD-4140-BB56-C6EF1A4A0890}" type="presParOf" srcId="{E49759F0-633C-4252-8DFC-921881EC8126}" destId="{899D4105-3C4F-4F86-9317-8B47822E3BDD}" srcOrd="4" destOrd="0" presId="urn:microsoft.com/office/officeart/2005/8/layout/pList2"/>
    <dgm:cxn modelId="{9FF11D1E-870D-4282-AA82-1E902388B8C6}" type="presParOf" srcId="{899D4105-3C4F-4F86-9317-8B47822E3BDD}" destId="{9446E0C1-D527-4B74-A412-1873332CF421}" srcOrd="0" destOrd="0" presId="urn:microsoft.com/office/officeart/2005/8/layout/pList2"/>
    <dgm:cxn modelId="{7ADA8BDA-725C-4EC7-A8CB-B18365895DA8}" type="presParOf" srcId="{899D4105-3C4F-4F86-9317-8B47822E3BDD}" destId="{9A663355-4772-434E-8D13-F157F79B6334}" srcOrd="1" destOrd="0" presId="urn:microsoft.com/office/officeart/2005/8/layout/pList2"/>
    <dgm:cxn modelId="{205C0A44-4835-4D93-B60E-6B2F38DF53A6}" type="presParOf" srcId="{899D4105-3C4F-4F86-9317-8B47822E3BDD}" destId="{EA7F235A-0D1E-4038-8694-C298638B2BFC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D1B06-7539-40DB-8B75-7E945F3D79E9}">
      <dsp:nvSpPr>
        <dsp:cNvPr id="0" name=""/>
        <dsp:cNvSpPr/>
      </dsp:nvSpPr>
      <dsp:spPr>
        <a:xfrm>
          <a:off x="0" y="0"/>
          <a:ext cx="9550400" cy="209169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A6C0F-C331-4F94-8A6E-1FA950427CA9}">
      <dsp:nvSpPr>
        <dsp:cNvPr id="0" name=""/>
        <dsp:cNvSpPr/>
      </dsp:nvSpPr>
      <dsp:spPr>
        <a:xfrm>
          <a:off x="409849" y="278892"/>
          <a:ext cx="2555571" cy="153390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CDA7C-49B8-41BC-9F4F-8044E5C65A53}">
      <dsp:nvSpPr>
        <dsp:cNvPr id="0" name=""/>
        <dsp:cNvSpPr/>
      </dsp:nvSpPr>
      <dsp:spPr>
        <a:xfrm rot="10800000">
          <a:off x="290108" y="2091689"/>
          <a:ext cx="2795053" cy="255651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Palatino Linotype" panose="02040502050505030304" pitchFamily="18" charset="0"/>
            </a:rPr>
            <a:t>Workflow Automation &amp; Optimization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Review Network Operations Workflows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Optimize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Drive Down operational inefficiencies </a:t>
          </a:r>
        </a:p>
      </dsp:txBody>
      <dsp:txXfrm rot="10800000">
        <a:off x="368730" y="2091689"/>
        <a:ext cx="2637809" cy="2477888"/>
      </dsp:txXfrm>
    </dsp:sp>
    <dsp:sp modelId="{33D8E131-A31E-45E2-862C-E6AE12B10B15}">
      <dsp:nvSpPr>
        <dsp:cNvPr id="0" name=""/>
        <dsp:cNvSpPr/>
      </dsp:nvSpPr>
      <dsp:spPr>
        <a:xfrm>
          <a:off x="3432835" y="307039"/>
          <a:ext cx="2555571" cy="153390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7F4CC-BD38-4DDC-9B47-80B7D812D66F}">
      <dsp:nvSpPr>
        <dsp:cNvPr id="0" name=""/>
        <dsp:cNvSpPr/>
      </dsp:nvSpPr>
      <dsp:spPr>
        <a:xfrm rot="10800000">
          <a:off x="3340719" y="2091689"/>
          <a:ext cx="2811051" cy="255651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Palatino Linotype" panose="02040502050505030304" pitchFamily="18" charset="0"/>
            </a:rPr>
            <a:t>Software Development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Custom network Applications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DevOps Tool Plug-Ins &amp; Integrations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Helps Eliminate repetitive tasks</a:t>
          </a:r>
        </a:p>
      </dsp:txBody>
      <dsp:txXfrm rot="10800000">
        <a:off x="3419341" y="2091689"/>
        <a:ext cx="2653807" cy="2477888"/>
      </dsp:txXfrm>
    </dsp:sp>
    <dsp:sp modelId="{EA7F235A-0D1E-4038-8694-C298638B2BFC}">
      <dsp:nvSpPr>
        <dsp:cNvPr id="0" name=""/>
        <dsp:cNvSpPr/>
      </dsp:nvSpPr>
      <dsp:spPr>
        <a:xfrm>
          <a:off x="6556024" y="278892"/>
          <a:ext cx="2555571" cy="153390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6E0C1-D527-4B74-A412-1873332CF421}">
      <dsp:nvSpPr>
        <dsp:cNvPr id="0" name=""/>
        <dsp:cNvSpPr/>
      </dsp:nvSpPr>
      <dsp:spPr>
        <a:xfrm rot="10800000">
          <a:off x="6407328" y="2091689"/>
          <a:ext cx="2852963" cy="2556510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Palatino Linotype" panose="02040502050505030304" pitchFamily="18" charset="0"/>
            </a:rPr>
            <a:t>Training / Workshops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Ansible for Network Engineers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Python for Network Engineers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DevOps Tools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Network Device APIs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Private/Public Courses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Palatino Linotype" panose="02040502050505030304" pitchFamily="18" charset="0"/>
            </a:rPr>
            <a:t>Bootcamps</a:t>
          </a:r>
        </a:p>
      </dsp:txBody>
      <dsp:txXfrm rot="10800000">
        <a:off x="6485950" y="2091689"/>
        <a:ext cx="2695719" cy="2477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F7C18-64F0-4F8B-A614-678A9B42EDF3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35D17-AA6E-4CA8-97B2-6164DD8B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9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12D27-25C2-456C-B003-433D0C243240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1D26-1364-49B5-8D5D-185720BB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2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1D26-1364-49B5-8D5D-185720BB93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0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228600"/>
            <a:ext cx="12192000" cy="579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290" name="AutoShape 2" descr="slider2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0" y="1524000"/>
            <a:ext cx="12192000" cy="304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200" y="2312991"/>
            <a:ext cx="1158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6172200"/>
            <a:ext cx="12192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2819400"/>
            <a:ext cx="12192000" cy="3429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81200"/>
            <a:ext cx="85344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292" name="Picture 4" descr="http://limeboxnetworks.com/wp-content/uploads/2011/01/business_meeting_3.jpg"/>
          <p:cNvPicPr>
            <a:picLocks noChangeAspect="1" noChangeArrowheads="1"/>
          </p:cNvPicPr>
          <p:nvPr userDrawn="1"/>
        </p:nvPicPr>
        <p:blipFill>
          <a:blip r:embed="rId2" cstate="print"/>
          <a:srcRect t="7917" b="16417"/>
          <a:stretch>
            <a:fillRect/>
          </a:stretch>
        </p:blipFill>
        <p:spPr bwMode="auto">
          <a:xfrm>
            <a:off x="-1" y="3048000"/>
            <a:ext cx="12192001" cy="2971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57203"/>
            <a:ext cx="1036320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290" name="AutoShape 2" descr="slider2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00"/>
            <a:ext cx="109728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 flipV="1">
            <a:off x="0" y="6248400"/>
            <a:ext cx="121920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 descr="slider2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0" y="1371600"/>
            <a:ext cx="12192000" cy="304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200" y="2160591"/>
            <a:ext cx="1158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 flipV="1">
            <a:off x="0" y="6019800"/>
            <a:ext cx="1219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04800" y="6248400"/>
            <a:ext cx="11582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8991600" y="6368990"/>
            <a:ext cx="291456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380667" y="6422395"/>
            <a:ext cx="18117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 Linotype" panose="02040502050505030304" pitchFamily="18" charset="0"/>
              </a:rPr>
              <a:t>www.networktocode.com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49" r:id="rId2"/>
    <p:sldLayoutId id="2147483650" r:id="rId3"/>
    <p:sldLayoutId id="2147483672" r:id="rId4"/>
    <p:sldLayoutId id="2147483673" r:id="rId5"/>
    <p:sldLayoutId id="2147483663" r:id="rId6"/>
    <p:sldLayoutId id="2147483651" r:id="rId7"/>
    <p:sldLayoutId id="2147483652" r:id="rId8"/>
    <p:sldLayoutId id="2147483664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2" r:id="rId17"/>
    <p:sldLayoutId id="2147483669" r:id="rId18"/>
    <p:sldLayoutId id="2147483670" r:id="rId19"/>
    <p:sldLayoutId id="2147483671" r:id="rId20"/>
    <p:sldLayoutId id="2147483666" r:id="rId21"/>
    <p:sldLayoutId id="2147483668" r:id="rId2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Palatino Linotype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png"/><Relationship Id="rId10" Type="http://schemas.openxmlformats.org/officeDocument/2006/relationships/image" Target="../media/image15.tif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124200"/>
            <a:ext cx="12192000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050917" y="609600"/>
            <a:ext cx="10050137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900" dirty="0">
                <a:effectLst/>
              </a:rPr>
              <a:t>Arista ATD with Ansible Tower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37" y="3429000"/>
            <a:ext cx="10058400" cy="13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 Code Services Offerings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54440709"/>
              </p:ext>
            </p:extLst>
          </p:nvPr>
        </p:nvGraphicFramePr>
        <p:xfrm>
          <a:off x="838200" y="1371600"/>
          <a:ext cx="9550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025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782DF8-0372-48E4-80CF-7DDF70E3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a FREE Network Automation Book!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FCC056-9AC6-4FBF-8DDB-871B552F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524000"/>
            <a:ext cx="3196856" cy="41910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79D154-07B6-45DC-906C-2E0B3323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6248400" cy="4525963"/>
          </a:xfrm>
        </p:spPr>
        <p:txBody>
          <a:bodyPr>
            <a:normAutofit/>
          </a:bodyPr>
          <a:lstStyle/>
          <a:p>
            <a:r>
              <a:rPr lang="en-US" sz="3600" dirty="0"/>
              <a:t>Drop off a business card</a:t>
            </a:r>
          </a:p>
          <a:p>
            <a:r>
              <a:rPr lang="en-US" sz="3600" dirty="0"/>
              <a:t>Have the chance to win </a:t>
            </a:r>
            <a:r>
              <a:rPr lang="en-US" sz="3600" b="1" i="1" dirty="0"/>
              <a:t>Network Programmability and Automation </a:t>
            </a:r>
          </a:p>
        </p:txBody>
      </p:sp>
    </p:spTree>
    <p:extLst>
      <p:ext uri="{BB962C8B-B14F-4D97-AF65-F5344CB8AC3E}">
        <p14:creationId xmlns:p14="http://schemas.microsoft.com/office/powerpoint/2010/main" val="373710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Arista ATD Integration Components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8970" y="934038"/>
            <a:ext cx="3650775" cy="172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cisco router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163" y="5257800"/>
            <a:ext cx="677165" cy="67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lated image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340" y="5262023"/>
            <a:ext cx="673848" cy="67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lated image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257800"/>
            <a:ext cx="648113" cy="64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outer,256x256 ICON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46" y="5257801"/>
            <a:ext cx="648113" cy="64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ansible tower logo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68" y="3237549"/>
            <a:ext cx="2005230" cy="8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p-Down Arrow 2"/>
          <p:cNvSpPr/>
          <p:nvPr/>
        </p:nvSpPr>
        <p:spPr>
          <a:xfrm>
            <a:off x="5681958" y="2332944"/>
            <a:ext cx="304800" cy="762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5738383" y="4245026"/>
            <a:ext cx="304800" cy="762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 descr="Slack CMYK - slack file"/>
          <p:cNvPicPr>
            <a:picLocks noChangeAspect="1" noChangeArrowheads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57378"/>
            <a:ext cx="2289475" cy="65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-Up Arrow 13"/>
          <p:cNvSpPr/>
          <p:nvPr/>
        </p:nvSpPr>
        <p:spPr>
          <a:xfrm rot="10800000" flipH="1" flipV="1">
            <a:off x="7490983" y="3185149"/>
            <a:ext cx="1500617" cy="801245"/>
          </a:xfrm>
          <a:prstGeom prst="left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Up Arrow 12">
            <a:extLst>
              <a:ext uri="{FF2B5EF4-FFF2-40B4-BE49-F238E27FC236}">
                <a16:creationId xmlns:a16="http://schemas.microsoft.com/office/drawing/2014/main" id="{4EE1B43F-8F1D-B647-8766-CD2DBDC7F336}"/>
              </a:ext>
            </a:extLst>
          </p:cNvPr>
          <p:cNvSpPr/>
          <p:nvPr/>
        </p:nvSpPr>
        <p:spPr>
          <a:xfrm rot="10800000" flipV="1">
            <a:off x="2158197" y="3166902"/>
            <a:ext cx="2286000" cy="801245"/>
          </a:xfrm>
          <a:prstGeom prst="left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86933-942B-A34B-AE9E-7CDA69D323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600" y="2401852"/>
            <a:ext cx="2152358" cy="624184"/>
          </a:xfrm>
          <a:prstGeom prst="rect">
            <a:avLst/>
          </a:prstGeom>
        </p:spPr>
      </p:pic>
      <p:pic>
        <p:nvPicPr>
          <p:cNvPr id="6" name="Picture 5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92A4EB84-7E42-6041-BA2D-9889000160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313" y="2039266"/>
            <a:ext cx="1608153" cy="1017756"/>
          </a:xfrm>
          <a:prstGeom prst="rect">
            <a:avLst/>
          </a:prstGeom>
        </p:spPr>
      </p:pic>
      <p:sp>
        <p:nvSpPr>
          <p:cNvPr id="17" name="Left-Up Arrow 16">
            <a:extLst>
              <a:ext uri="{FF2B5EF4-FFF2-40B4-BE49-F238E27FC236}">
                <a16:creationId xmlns:a16="http://schemas.microsoft.com/office/drawing/2014/main" id="{A7B9019B-15FB-FF47-94E5-A011167F2538}"/>
              </a:ext>
            </a:extLst>
          </p:cNvPr>
          <p:cNvSpPr/>
          <p:nvPr/>
        </p:nvSpPr>
        <p:spPr>
          <a:xfrm rot="10800000" flipH="1" flipV="1">
            <a:off x="7490983" y="3185148"/>
            <a:ext cx="3786617" cy="801245"/>
          </a:xfrm>
          <a:prstGeom prst="left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9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Leaf - Spine Topology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BE2550-AD71-2546-834F-2C7B0E0D2C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5" name="Content Placeholder 74">
            <a:extLst>
              <a:ext uri="{FF2B5EF4-FFF2-40B4-BE49-F238E27FC236}">
                <a16:creationId xmlns:a16="http://schemas.microsoft.com/office/drawing/2014/main" id="{36E24363-F49E-EC41-BC66-43E5E05F5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600203"/>
            <a:ext cx="5384800" cy="452596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eBGP</a:t>
            </a:r>
            <a:r>
              <a:rPr lang="en-US" dirty="0"/>
              <a:t> used both within the underlay and overlay</a:t>
            </a:r>
          </a:p>
          <a:p>
            <a:r>
              <a:rPr lang="en-US" dirty="0" err="1"/>
              <a:t>iBGP</a:t>
            </a:r>
            <a:r>
              <a:rPr lang="en-US" dirty="0"/>
              <a:t> between MLAG peers</a:t>
            </a:r>
          </a:p>
          <a:p>
            <a:r>
              <a:rPr lang="en-US" dirty="0"/>
              <a:t>Hosts are dual connected</a:t>
            </a:r>
          </a:p>
          <a:p>
            <a:pPr lvl="1"/>
            <a:r>
              <a:rPr lang="en-US" dirty="0"/>
              <a:t>Host 1 in Vlan13</a:t>
            </a:r>
          </a:p>
          <a:p>
            <a:pPr lvl="1"/>
            <a:r>
              <a:rPr lang="en-US" dirty="0"/>
              <a:t>Host 2 in Vlan12</a:t>
            </a:r>
          </a:p>
          <a:p>
            <a:pPr lvl="1"/>
            <a:r>
              <a:rPr lang="en-US" dirty="0"/>
              <a:t>Host 3 in Vlan13</a:t>
            </a:r>
          </a:p>
          <a:p>
            <a:pPr lvl="1"/>
            <a:r>
              <a:rPr lang="en-US" dirty="0"/>
              <a:t>Host 4 in Vlan12</a:t>
            </a:r>
          </a:p>
          <a:p>
            <a:r>
              <a:rPr lang="en-US" dirty="0"/>
              <a:t>Looking for Layer2 reachability across VXLAN/EVPN fabric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DFC41-E1FF-0542-AA43-39D60A7BADF4}"/>
              </a:ext>
            </a:extLst>
          </p:cNvPr>
          <p:cNvSpPr/>
          <p:nvPr/>
        </p:nvSpPr>
        <p:spPr>
          <a:xfrm>
            <a:off x="9067800" y="3810000"/>
            <a:ext cx="2100892" cy="7573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774688E-0505-5F4F-8335-0A425DF47BB2}"/>
              </a:ext>
            </a:extLst>
          </p:cNvPr>
          <p:cNvSpPr/>
          <p:nvPr/>
        </p:nvSpPr>
        <p:spPr>
          <a:xfrm>
            <a:off x="6801825" y="3810000"/>
            <a:ext cx="2100892" cy="7573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C1FF413-8563-9342-A5A4-5DA07572B87C}"/>
              </a:ext>
            </a:extLst>
          </p:cNvPr>
          <p:cNvSpPr/>
          <p:nvPr/>
        </p:nvSpPr>
        <p:spPr>
          <a:xfrm>
            <a:off x="7751138" y="1971459"/>
            <a:ext cx="2396714" cy="6191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47B56A-AFB5-6B48-B27B-201F1D50E51E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7240650" y="2418520"/>
            <a:ext cx="1077539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79391-587F-694E-ABD9-659D95B9C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535" y="2100935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275B14-38B1-6047-84F0-46F617D8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618" y="2100935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667C56-BFE6-3448-AB18-6B03F499CC2D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7240650" y="2418520"/>
            <a:ext cx="2337622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AFF232F-CAC3-E84D-9387-44B60C07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996" y="4033912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AF0813-0F52-E24C-88D4-079063A7EDEA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8318189" y="2418520"/>
            <a:ext cx="119715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68655A-9CBB-B344-854F-7D3309562E90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8437904" y="2418520"/>
            <a:ext cx="1140368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4FD05C6-ACA1-1940-9091-314627C09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250" y="4033912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04A38E-471B-834D-95B3-DC72405EB268}"/>
              </a:ext>
            </a:extLst>
          </p:cNvPr>
          <p:cNvCxnSpPr>
            <a:stCxn id="17" idx="1"/>
            <a:endCxn id="14" idx="3"/>
          </p:cNvCxnSpPr>
          <p:nvPr/>
        </p:nvCxnSpPr>
        <p:spPr>
          <a:xfrm flipH="1">
            <a:off x="7603303" y="4192705"/>
            <a:ext cx="471947" cy="0"/>
          </a:xfrm>
          <a:prstGeom prst="line">
            <a:avLst/>
          </a:prstGeom>
          <a:ln w="38100" cmpd="dbl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ACC3CC5-C7EF-9043-A660-5F862D7B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119" y="4033912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91ECF3-97BA-964E-A50A-2CEDF5F0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373" y="4033912"/>
            <a:ext cx="725307" cy="31758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62B452-20DA-9C43-BC44-37BEB86E8369}"/>
              </a:ext>
            </a:extLst>
          </p:cNvPr>
          <p:cNvCxnSpPr/>
          <p:nvPr/>
        </p:nvCxnSpPr>
        <p:spPr>
          <a:xfrm flipH="1">
            <a:off x="9877426" y="4214137"/>
            <a:ext cx="471947" cy="0"/>
          </a:xfrm>
          <a:prstGeom prst="line">
            <a:avLst/>
          </a:prstGeom>
          <a:ln w="38100" cmpd="dbl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7DA57FD-E6F2-9949-B909-3C2F263C1E0F}"/>
              </a:ext>
            </a:extLst>
          </p:cNvPr>
          <p:cNvSpPr txBox="1"/>
          <p:nvPr/>
        </p:nvSpPr>
        <p:spPr>
          <a:xfrm rot="18257559">
            <a:off x="7080610" y="298479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eBGP</a:t>
            </a:r>
            <a:endParaRPr lang="en-US" sz="900" dirty="0">
              <a:solidFill>
                <a:srgbClr val="221F00"/>
              </a:solidFill>
              <a:latin typeface="Helvetica Neue"/>
              <a:cs typeface="Helvetica Neue"/>
            </a:endParaRP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172.16.1.0/30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728C46-640B-C246-B6E7-8D038A52D58D}"/>
              </a:ext>
            </a:extLst>
          </p:cNvPr>
          <p:cNvSpPr txBox="1"/>
          <p:nvPr/>
        </p:nvSpPr>
        <p:spPr>
          <a:xfrm>
            <a:off x="7878437" y="2391271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221F00"/>
                </a:solidFill>
                <a:latin typeface="Helvetica Neue"/>
                <a:cs typeface="Helvetica Neue"/>
              </a:rPr>
              <a:t>.1</a:t>
            </a:r>
            <a:endParaRPr lang="en-US" sz="900" dirty="0">
              <a:solidFill>
                <a:srgbClr val="221F00"/>
              </a:solidFill>
              <a:latin typeface="Helvetica Neue"/>
              <a:cs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88AA62-DEC7-CE4C-BE32-E55735723110}"/>
              </a:ext>
            </a:extLst>
          </p:cNvPr>
          <p:cNvSpPr txBox="1"/>
          <p:nvPr/>
        </p:nvSpPr>
        <p:spPr>
          <a:xfrm>
            <a:off x="6965396" y="3790235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221F00"/>
                </a:solidFill>
                <a:latin typeface="Helvetica Neue"/>
                <a:cs typeface="Helvetica Neue"/>
              </a:rPr>
              <a:t>.2</a:t>
            </a:r>
            <a:endParaRPr lang="en-US" sz="900" dirty="0">
              <a:solidFill>
                <a:srgbClr val="221F00"/>
              </a:solidFill>
              <a:latin typeface="Helvetica Neue"/>
              <a:cs typeface="Helvetica Neue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6ACD1B-9099-3648-B849-C390F40133AE}"/>
              </a:ext>
            </a:extLst>
          </p:cNvPr>
          <p:cNvCxnSpPr>
            <a:stCxn id="24" idx="3"/>
            <a:endCxn id="23" idx="2"/>
          </p:cNvCxnSpPr>
          <p:nvPr/>
        </p:nvCxnSpPr>
        <p:spPr>
          <a:xfrm flipV="1">
            <a:off x="7246242" y="2622103"/>
            <a:ext cx="772618" cy="1283548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5E4FF5-222E-EC47-BAC0-5A0AD43B6A4E}"/>
              </a:ext>
            </a:extLst>
          </p:cNvPr>
          <p:cNvCxnSpPr/>
          <p:nvPr/>
        </p:nvCxnSpPr>
        <p:spPr>
          <a:xfrm flipV="1">
            <a:off x="7432135" y="2453114"/>
            <a:ext cx="1999734" cy="1400573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DBCD45-3FA2-474F-A056-1D7074182A71}"/>
              </a:ext>
            </a:extLst>
          </p:cNvPr>
          <p:cNvSpPr txBox="1"/>
          <p:nvPr/>
        </p:nvSpPr>
        <p:spPr>
          <a:xfrm rot="19613323">
            <a:off x="7518829" y="3125422"/>
            <a:ext cx="89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eBGP</a:t>
            </a:r>
            <a:endParaRPr lang="en-US" sz="900" dirty="0">
              <a:solidFill>
                <a:srgbClr val="221F00"/>
              </a:solidFill>
              <a:latin typeface="Helvetica Neue"/>
              <a:cs typeface="Helvetica Neue"/>
            </a:endParaRP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172.16.2.0/30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AE689F-A442-F44E-960E-1AB7A3470DF8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8318189" y="2418520"/>
            <a:ext cx="2393838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7CC93A-962F-0A4B-A4D8-96519E728507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>
            <a:off x="8318189" y="2418520"/>
            <a:ext cx="1196584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397CC7-D08D-094E-93D3-7789F442748F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flipH="1">
            <a:off x="9514773" y="2418520"/>
            <a:ext cx="63499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DE4565-4373-974D-8022-61FBF0005A2D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>
            <a:off x="9578272" y="2418520"/>
            <a:ext cx="1133755" cy="1615392"/>
          </a:xfrm>
          <a:prstGeom prst="line">
            <a:avLst/>
          </a:prstGeom>
          <a:ln w="19050" cmpd="sng">
            <a:solidFill>
              <a:srgbClr val="4F81BD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77223B-2381-4F4E-894F-8327B9DC3EA9}"/>
              </a:ext>
            </a:extLst>
          </p:cNvPr>
          <p:cNvCxnSpPr/>
          <p:nvPr/>
        </p:nvCxnSpPr>
        <p:spPr>
          <a:xfrm flipV="1">
            <a:off x="7551762" y="4090676"/>
            <a:ext cx="582621" cy="2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38589A-65D7-7E42-AD40-CB60C0B44FF7}"/>
              </a:ext>
            </a:extLst>
          </p:cNvPr>
          <p:cNvSpPr txBox="1"/>
          <p:nvPr/>
        </p:nvSpPr>
        <p:spPr>
          <a:xfrm>
            <a:off x="7618177" y="3864464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iBGP</a:t>
            </a:r>
            <a:endParaRPr lang="en-US" sz="900" dirty="0">
              <a:solidFill>
                <a:srgbClr val="221F00"/>
              </a:solidFill>
              <a:latin typeface="Helvetica Neue"/>
              <a:cs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39B566-F6B3-484F-9DF9-6017387894FE}"/>
              </a:ext>
            </a:extLst>
          </p:cNvPr>
          <p:cNvSpPr txBox="1"/>
          <p:nvPr/>
        </p:nvSpPr>
        <p:spPr>
          <a:xfrm>
            <a:off x="7578757" y="421050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VARP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MLAG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7492A7-657A-204A-92D7-CF1CC3DF8619}"/>
              </a:ext>
            </a:extLst>
          </p:cNvPr>
          <p:cNvCxnSpPr>
            <a:cxnSpLocks/>
            <a:stCxn id="14" idx="2"/>
            <a:endCxn id="48" idx="0"/>
          </p:cNvCxnSpPr>
          <p:nvPr/>
        </p:nvCxnSpPr>
        <p:spPr>
          <a:xfrm flipH="1">
            <a:off x="7238647" y="4351497"/>
            <a:ext cx="2003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C1182E-076B-D747-8E79-BFEB67D80E0C}"/>
              </a:ext>
            </a:extLst>
          </p:cNvPr>
          <p:cNvCxnSpPr>
            <a:cxnSpLocks/>
            <a:stCxn id="17" idx="2"/>
            <a:endCxn id="48" idx="0"/>
          </p:cNvCxnSpPr>
          <p:nvPr/>
        </p:nvCxnSpPr>
        <p:spPr>
          <a:xfrm flipH="1">
            <a:off x="7238647" y="4351497"/>
            <a:ext cx="1199257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F4E2E6E-D922-8C4B-8E49-4175D0FE3CBE}"/>
              </a:ext>
            </a:extLst>
          </p:cNvPr>
          <p:cNvSpPr txBox="1"/>
          <p:nvPr/>
        </p:nvSpPr>
        <p:spPr>
          <a:xfrm>
            <a:off x="6690700" y="5496965"/>
            <a:ext cx="1095892" cy="5078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Host1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</a:t>
            </a:r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Vlan</a:t>
            </a:r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 13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- 10.11.13.11/24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5F830E6-50F9-9240-AE97-E41660920A21}"/>
              </a:ext>
            </a:extLst>
          </p:cNvPr>
          <p:cNvSpPr/>
          <p:nvPr/>
        </p:nvSpPr>
        <p:spPr>
          <a:xfrm>
            <a:off x="7053083" y="4852730"/>
            <a:ext cx="647169" cy="1398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D3F059-3918-334C-AE73-252550B52E48}"/>
              </a:ext>
            </a:extLst>
          </p:cNvPr>
          <p:cNvSpPr txBox="1"/>
          <p:nvPr/>
        </p:nvSpPr>
        <p:spPr>
          <a:xfrm>
            <a:off x="7190189" y="1950537"/>
            <a:ext cx="6346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AS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101.0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7926F7-54DA-3446-BFE1-7B8897BF1969}"/>
              </a:ext>
            </a:extLst>
          </p:cNvPr>
          <p:cNvSpPr txBox="1"/>
          <p:nvPr/>
        </p:nvSpPr>
        <p:spPr>
          <a:xfrm>
            <a:off x="6741979" y="3446777"/>
            <a:ext cx="6346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AS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101.1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D0612C-8CDA-5A4C-92DD-8AEE7A18E3D3}"/>
              </a:ext>
            </a:extLst>
          </p:cNvPr>
          <p:cNvSpPr txBox="1"/>
          <p:nvPr/>
        </p:nvSpPr>
        <p:spPr>
          <a:xfrm>
            <a:off x="10520022" y="3411235"/>
            <a:ext cx="6346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AS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101.2</a:t>
            </a:r>
          </a:p>
        </p:txBody>
      </p:sp>
      <p:pic>
        <p:nvPicPr>
          <p:cNvPr id="48" name="Shape 2396">
            <a:extLst>
              <a:ext uri="{FF2B5EF4-FFF2-40B4-BE49-F238E27FC236}">
                <a16:creationId xmlns:a16="http://schemas.microsoft.com/office/drawing/2014/main" id="{07CAC0C8-D225-9E44-A586-D6AFAB97F8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1708" y="5106691"/>
            <a:ext cx="473877" cy="39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2396">
            <a:extLst>
              <a:ext uri="{FF2B5EF4-FFF2-40B4-BE49-F238E27FC236}">
                <a16:creationId xmlns:a16="http://schemas.microsoft.com/office/drawing/2014/main" id="{5D4679DD-C733-A548-B807-0C6D5411A7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2079" y="5106691"/>
            <a:ext cx="473877" cy="3989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8668E4-5D1E-6248-A672-321468152157}"/>
              </a:ext>
            </a:extLst>
          </p:cNvPr>
          <p:cNvCxnSpPr>
            <a:cxnSpLocks/>
            <a:stCxn id="17" idx="2"/>
            <a:endCxn id="50" idx="0"/>
          </p:cNvCxnSpPr>
          <p:nvPr/>
        </p:nvCxnSpPr>
        <p:spPr>
          <a:xfrm>
            <a:off x="8437904" y="4351497"/>
            <a:ext cx="1114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E6A963-5509-C34A-BE40-69250884D36B}"/>
              </a:ext>
            </a:extLst>
          </p:cNvPr>
          <p:cNvCxnSpPr>
            <a:cxnSpLocks/>
            <a:stCxn id="14" idx="2"/>
            <a:endCxn id="50" idx="0"/>
          </p:cNvCxnSpPr>
          <p:nvPr/>
        </p:nvCxnSpPr>
        <p:spPr>
          <a:xfrm>
            <a:off x="7240650" y="4351497"/>
            <a:ext cx="1198368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2E34F65-3F4A-3A4B-BD7D-D0357894FD21}"/>
              </a:ext>
            </a:extLst>
          </p:cNvPr>
          <p:cNvSpPr/>
          <p:nvPr/>
        </p:nvSpPr>
        <p:spPr>
          <a:xfrm>
            <a:off x="8024756" y="4854134"/>
            <a:ext cx="647169" cy="1398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1CE122-4A1B-F041-8339-0445F0B2B08B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9501234" y="4342813"/>
            <a:ext cx="2003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80C3768-C912-7441-96B5-657371E05262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9501234" y="4342813"/>
            <a:ext cx="1199257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1EAFEA4-D083-FC47-80C3-CE5275F392FA}"/>
              </a:ext>
            </a:extLst>
          </p:cNvPr>
          <p:cNvSpPr/>
          <p:nvPr/>
        </p:nvSpPr>
        <p:spPr>
          <a:xfrm>
            <a:off x="9315670" y="4844046"/>
            <a:ext cx="647169" cy="1398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1" name="Shape 2396">
            <a:extLst>
              <a:ext uri="{FF2B5EF4-FFF2-40B4-BE49-F238E27FC236}">
                <a16:creationId xmlns:a16="http://schemas.microsoft.com/office/drawing/2014/main" id="{227593D6-CE03-F840-BDB0-FD9EA5ABA7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4295" y="5098007"/>
            <a:ext cx="473877" cy="39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2396">
            <a:extLst>
              <a:ext uri="{FF2B5EF4-FFF2-40B4-BE49-F238E27FC236}">
                <a16:creationId xmlns:a16="http://schemas.microsoft.com/office/drawing/2014/main" id="{27A158AF-7485-3740-BB55-5A96BB6360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3100" y="5102108"/>
            <a:ext cx="473877" cy="3989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6C173F-DD8F-484A-AB5B-FBC0C5B00DBC}"/>
              </a:ext>
            </a:extLst>
          </p:cNvPr>
          <p:cNvCxnSpPr>
            <a:cxnSpLocks/>
            <a:stCxn id="20" idx="2"/>
            <a:endCxn id="62" idx="0"/>
          </p:cNvCxnSpPr>
          <p:nvPr/>
        </p:nvCxnSpPr>
        <p:spPr>
          <a:xfrm flipH="1">
            <a:off x="10710039" y="4351497"/>
            <a:ext cx="1988" cy="7506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53290E0-A545-3147-B3D9-217166EBF688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9541228" y="4346914"/>
            <a:ext cx="1168811" cy="7551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9066333B-64AB-004F-B975-EADA202B5C9C}"/>
              </a:ext>
            </a:extLst>
          </p:cNvPr>
          <p:cNvSpPr/>
          <p:nvPr/>
        </p:nvSpPr>
        <p:spPr>
          <a:xfrm>
            <a:off x="10287343" y="4845450"/>
            <a:ext cx="647169" cy="1398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3D459F-974E-D146-B858-B3B2FBE5505A}"/>
              </a:ext>
            </a:extLst>
          </p:cNvPr>
          <p:cNvSpPr txBox="1"/>
          <p:nvPr/>
        </p:nvSpPr>
        <p:spPr>
          <a:xfrm>
            <a:off x="7879576" y="5496965"/>
            <a:ext cx="1057798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Host2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</a:t>
            </a:r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Vlan</a:t>
            </a:r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 12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- 10.11.12.12/24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8D50DF-3905-DA42-9F84-38096ED2D7FD}"/>
              </a:ext>
            </a:extLst>
          </p:cNvPr>
          <p:cNvSpPr txBox="1"/>
          <p:nvPr/>
        </p:nvSpPr>
        <p:spPr>
          <a:xfrm>
            <a:off x="9030358" y="5496965"/>
            <a:ext cx="1057798" cy="5078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Host3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</a:t>
            </a:r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Vlan</a:t>
            </a:r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 13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- 10.11.13.13/24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1AD7F2-5B45-7E42-862C-5B24D73A117D}"/>
              </a:ext>
            </a:extLst>
          </p:cNvPr>
          <p:cNvSpPr txBox="1"/>
          <p:nvPr/>
        </p:nvSpPr>
        <p:spPr>
          <a:xfrm>
            <a:off x="10181139" y="5496965"/>
            <a:ext cx="1057798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Host4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</a:t>
            </a:r>
            <a:r>
              <a:rPr lang="en-US" sz="900" dirty="0" err="1">
                <a:solidFill>
                  <a:srgbClr val="221F00"/>
                </a:solidFill>
                <a:latin typeface="Helvetica Neue"/>
                <a:cs typeface="Helvetica Neue"/>
              </a:rPr>
              <a:t>Vlan</a:t>
            </a:r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 12</a:t>
            </a:r>
          </a:p>
          <a:p>
            <a:r>
              <a:rPr lang="en-US" sz="900" dirty="0">
                <a:solidFill>
                  <a:srgbClr val="221F00"/>
                </a:solidFill>
                <a:latin typeface="Helvetica Neue"/>
                <a:cs typeface="Helvetica Neue"/>
              </a:rPr>
              <a:t>- 10.11.12.14/24</a:t>
            </a:r>
          </a:p>
        </p:txBody>
      </p:sp>
    </p:spTree>
    <p:extLst>
      <p:ext uri="{BB962C8B-B14F-4D97-AF65-F5344CB8AC3E}">
        <p14:creationId xmlns:p14="http://schemas.microsoft.com/office/powerpoint/2010/main" val="5477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E191-4583-C34D-8AC1-BDB7B7B2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Scope of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0635-1915-F141-A7E1-99A0D7508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en-US" dirty="0"/>
              <a:t>Start with a default configuration on our Arista switches</a:t>
            </a:r>
          </a:p>
          <a:p>
            <a:r>
              <a:rPr lang="en-US" dirty="0"/>
              <a:t>Validate that the Linux servers cannot reach their default gateway</a:t>
            </a:r>
          </a:p>
          <a:p>
            <a:r>
              <a:rPr lang="en-US" dirty="0"/>
              <a:t>One-Click build our entire underlay and overlay with Ansible</a:t>
            </a:r>
          </a:p>
          <a:p>
            <a:pPr lvl="1"/>
            <a:r>
              <a:rPr lang="en-US" dirty="0"/>
              <a:t>Build each device’s configuration section-by-section, assemble, and push</a:t>
            </a:r>
          </a:p>
          <a:p>
            <a:r>
              <a:rPr lang="en-US" dirty="0"/>
              <a:t>Validate that the Linux servers can reach their default gateway</a:t>
            </a:r>
          </a:p>
          <a:p>
            <a:r>
              <a:rPr lang="en-US" dirty="0"/>
              <a:t>Showcase a working EVPN fabric where host 2 can ping host 4</a:t>
            </a:r>
          </a:p>
          <a:p>
            <a:pPr lvl="1"/>
            <a:r>
              <a:rPr lang="en-US" dirty="0"/>
              <a:t>Layer 2 adjacency across a VXLAN tunnel</a:t>
            </a:r>
          </a:p>
          <a:p>
            <a:r>
              <a:rPr lang="en-US" dirty="0"/>
              <a:t>Add a new VLAN to the EVPN fabric with a targeted playbook</a:t>
            </a:r>
          </a:p>
          <a:p>
            <a:r>
              <a:rPr lang="en-US" dirty="0"/>
              <a:t>Validate that host 1 can now ping host 3</a:t>
            </a:r>
          </a:p>
        </p:txBody>
      </p:sp>
    </p:spTree>
    <p:extLst>
      <p:ext uri="{BB962C8B-B14F-4D97-AF65-F5344CB8AC3E}">
        <p14:creationId xmlns:p14="http://schemas.microsoft.com/office/powerpoint/2010/main" val="30852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 for Ansible 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Integrations with CVP, ServiceNow, Slack and </a:t>
            </a:r>
            <a:r>
              <a:rPr lang="en-US" dirty="0" err="1"/>
              <a:t>NetBox</a:t>
            </a:r>
            <a:endParaRPr lang="en-US" dirty="0"/>
          </a:p>
          <a:p>
            <a:r>
              <a:rPr lang="en-US" dirty="0"/>
              <a:t>Validate network compliance of state and configuration</a:t>
            </a:r>
          </a:p>
          <a:p>
            <a:r>
              <a:rPr lang="en-US" dirty="0"/>
              <a:t>Obtain real-time facts from network devices or CVP</a:t>
            </a:r>
          </a:p>
          <a:p>
            <a:r>
              <a:rPr lang="en-US" dirty="0"/>
              <a:t>Configure multi-vendor environments</a:t>
            </a:r>
          </a:p>
          <a:p>
            <a:r>
              <a:rPr lang="en-US" dirty="0"/>
              <a:t>Copy / Install / Upgrade network OS across your network</a:t>
            </a:r>
          </a:p>
          <a:p>
            <a:r>
              <a:rPr lang="en-US" dirty="0"/>
              <a:t>Integrate dynamic inventory with CVP, </a:t>
            </a:r>
            <a:r>
              <a:rPr lang="en-US" dirty="0" err="1"/>
              <a:t>Netbox</a:t>
            </a:r>
            <a:r>
              <a:rPr lang="en-US" dirty="0"/>
              <a:t>, etc.</a:t>
            </a:r>
          </a:p>
          <a:p>
            <a:r>
              <a:rPr lang="en-US" dirty="0"/>
              <a:t>Add network devices to monitoring solutions</a:t>
            </a:r>
          </a:p>
          <a:p>
            <a:r>
              <a:rPr lang="en-US" dirty="0"/>
              <a:t>Real-time notification of configuration changes</a:t>
            </a:r>
          </a:p>
        </p:txBody>
      </p:sp>
    </p:spTree>
    <p:extLst>
      <p:ext uri="{BB962C8B-B14F-4D97-AF65-F5344CB8AC3E}">
        <p14:creationId xmlns:p14="http://schemas.microsoft.com/office/powerpoint/2010/main" val="274447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E61BF0-92C8-8047-A3D5-0CA031976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networktocode</a:t>
            </a:r>
            <a:r>
              <a:rPr lang="en-US" dirty="0"/>
              <a:t>/arista-</a:t>
            </a:r>
            <a:r>
              <a:rPr lang="en-US" dirty="0" err="1"/>
              <a:t>atd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3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 Code At A Glance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1752600"/>
            <a:ext cx="3396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WHAT WE DO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1989" y="27432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Network to Code provides high value services, training, and development in the network programmability and automation space.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1489" y="4688651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Palatino Linotype" panose="02040502050505030304" pitchFamily="18" charset="0"/>
              </a:rPr>
              <a:t>WE BRIDGE THE GAP BETWEEN DEVOPS AND NETWORK ENGINEERING</a:t>
            </a:r>
          </a:p>
        </p:txBody>
      </p:sp>
    </p:spTree>
    <p:extLst>
      <p:ext uri="{BB962C8B-B14F-4D97-AF65-F5344CB8AC3E}">
        <p14:creationId xmlns:p14="http://schemas.microsoft.com/office/powerpoint/2010/main" val="265673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N2C">
      <a:dk1>
        <a:srgbClr val="919195"/>
      </a:dk1>
      <a:lt1>
        <a:sysClr val="window" lastClr="FFFFFF"/>
      </a:lt1>
      <a:dk2>
        <a:srgbClr val="0063AE"/>
      </a:dk2>
      <a:lt2>
        <a:srgbClr val="F2F2F2"/>
      </a:lt2>
      <a:accent1>
        <a:srgbClr val="2EB77A"/>
      </a:accent1>
      <a:accent2>
        <a:srgbClr val="F6882E"/>
      </a:accent2>
      <a:accent3>
        <a:srgbClr val="00A0CC"/>
      </a:accent3>
      <a:accent4>
        <a:srgbClr val="EDED2B"/>
      </a:accent4>
      <a:accent5>
        <a:srgbClr val="D00E8F"/>
      </a:accent5>
      <a:accent6>
        <a:srgbClr val="90C74D"/>
      </a:accent6>
      <a:hlink>
        <a:srgbClr val="0000FF"/>
      </a:hlink>
      <a:folHlink>
        <a:srgbClr val="800080"/>
      </a:folHlink>
    </a:clrScheme>
    <a:fontScheme name="Yotta SOW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73393</TotalTime>
  <Words>369</Words>
  <Application>Microsoft Macintosh PowerPoint</Application>
  <PresentationFormat>Widescreen</PresentationFormat>
  <Paragraphs>83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 Neue</vt:lpstr>
      <vt:lpstr>Palatino Linotype</vt:lpstr>
      <vt:lpstr>Office Theme</vt:lpstr>
      <vt:lpstr>PowerPoint Presentation</vt:lpstr>
      <vt:lpstr>Network to Code Services Offerings</vt:lpstr>
      <vt:lpstr>Win a FREE Network Automation Book!</vt:lpstr>
      <vt:lpstr>Arista ATD Integration Components</vt:lpstr>
      <vt:lpstr>Leaf - Spine Topology </vt:lpstr>
      <vt:lpstr>Scope of work</vt:lpstr>
      <vt:lpstr>Use cases for Ansible Tower</vt:lpstr>
      <vt:lpstr>github.com/networktocode/arista-atd</vt:lpstr>
      <vt:lpstr>Network to Code At A Glance</vt:lpstr>
    </vt:vector>
  </TitlesOfParts>
  <Company>Network to Code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Edelman</dc:creator>
  <cp:lastModifiedBy>Calvin Remsburg</cp:lastModifiedBy>
  <cp:revision>390</cp:revision>
  <dcterms:created xsi:type="dcterms:W3CDTF">2014-09-02T18:49:18Z</dcterms:created>
  <dcterms:modified xsi:type="dcterms:W3CDTF">2018-12-06T14:52:49Z</dcterms:modified>
</cp:coreProperties>
</file>