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embeddedFontLst>
    <p:embeddedFont>
      <p:font typeface="Helvetica Neue"/>
      <p:regular r:id="rId35"/>
      <p:bold r:id="rId36"/>
      <p:italic r:id="rId37"/>
      <p:boldItalic r:id="rId38"/>
    </p:embeddedFont>
    <p:embeddedFont>
      <p:font typeface="Arial Black"/>
      <p:regular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HelveticaNeue-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HelveticaNeue-italic.fntdata"/><Relationship Id="rId14" Type="http://schemas.openxmlformats.org/officeDocument/2006/relationships/slide" Target="slides/slide10.xml"/><Relationship Id="rId36" Type="http://schemas.openxmlformats.org/officeDocument/2006/relationships/font" Target="fonts/HelveticaNeue-bold.fntdata"/><Relationship Id="rId17" Type="http://schemas.openxmlformats.org/officeDocument/2006/relationships/slide" Target="slides/slide13.xml"/><Relationship Id="rId39" Type="http://schemas.openxmlformats.org/officeDocument/2006/relationships/font" Target="fonts/ArialBlack-regular.fntdata"/><Relationship Id="rId16" Type="http://schemas.openxmlformats.org/officeDocument/2006/relationships/slide" Target="slides/slide12.xml"/><Relationship Id="rId38" Type="http://schemas.openxmlformats.org/officeDocument/2006/relationships/font" Target="fonts/HelveticaNeue-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1" name="Shape 8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a:t>Intro the lab</a:t>
            </a:r>
          </a:p>
        </p:txBody>
      </p:sp>
      <p:sp>
        <p:nvSpPr>
          <p:cNvPr id="82" name="Shape 8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9" name="Shape 209"/>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US"/>
              <a:t>install the software required</a:t>
            </a:r>
          </a:p>
          <a:p>
            <a:pPr indent="0" lvl="0" marL="0" marR="0" rtl="0" algn="l">
              <a:spcBef>
                <a:spcPts val="0"/>
              </a:spcBef>
              <a:buClr>
                <a:schemeClr val="dk1"/>
              </a:buClr>
              <a:buSzPct val="25000"/>
              <a:buFont typeface="Calibri"/>
              <a:buNone/>
            </a:pPr>
            <a:r>
              <a:t/>
            </a:r>
            <a:endParaRPr/>
          </a:p>
        </p:txBody>
      </p:sp>
      <p:sp>
        <p:nvSpPr>
          <p:cNvPr id="210" name="Shape 210"/>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7" name="Shape 217"/>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US"/>
              <a:t>validate our shell install</a:t>
            </a:r>
          </a:p>
        </p:txBody>
      </p:sp>
      <p:sp>
        <p:nvSpPr>
          <p:cNvPr id="218" name="Shape 218"/>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5" name="Shape 225"/>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US"/>
              <a:t>sign up for atlas and launch cluster</a:t>
            </a:r>
          </a:p>
        </p:txBody>
      </p:sp>
      <p:sp>
        <p:nvSpPr>
          <p:cNvPr id="226" name="Shape 226"/>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2" name="Shape 232"/>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US"/>
              <a:t>notes on config</a:t>
            </a:r>
          </a:p>
        </p:txBody>
      </p:sp>
      <p:sp>
        <p:nvSpPr>
          <p:cNvPr id="233" name="Shape 233"/>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8" name="Shape 238"/>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US"/>
              <a:t>notes on config</a:t>
            </a:r>
          </a:p>
        </p:txBody>
      </p:sp>
      <p:sp>
        <p:nvSpPr>
          <p:cNvPr id="239" name="Shape 239"/>
          <p:cNvSpPr txBox="1"/>
          <p:nvPr>
            <p:ph idx="12" type="sldNum"/>
          </p:nvPr>
        </p:nvSpPr>
        <p:spPr>
          <a:xfrm>
            <a:off x="3884612" y="8685213"/>
            <a:ext cx="2971799" cy="458700"/>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4" name="Shape 244"/>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US"/>
              <a:t>confirm we are human</a:t>
            </a:r>
          </a:p>
        </p:txBody>
      </p:sp>
      <p:sp>
        <p:nvSpPr>
          <p:cNvPr id="245" name="Shape 245"/>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0" name="Shape 250"/>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US"/>
              <a:t>allow time to build the free cluster</a:t>
            </a:r>
          </a:p>
        </p:txBody>
      </p:sp>
      <p:sp>
        <p:nvSpPr>
          <p:cNvPr id="251" name="Shape 251"/>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7" name="Shape 257"/>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US"/>
              <a:t>when completed</a:t>
            </a:r>
          </a:p>
        </p:txBody>
      </p:sp>
      <p:sp>
        <p:nvSpPr>
          <p:cNvPr id="258" name="Shape 258"/>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4" name="Shape 264"/>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US"/>
              <a:t>whitelist of inbound connections from our laptops</a:t>
            </a:r>
          </a:p>
        </p:txBody>
      </p:sp>
      <p:sp>
        <p:nvSpPr>
          <p:cNvPr id="265" name="Shape 265"/>
          <p:cNvSpPr txBox="1"/>
          <p:nvPr>
            <p:ph idx="12" type="sldNum"/>
          </p:nvPr>
        </p:nvSpPr>
        <p:spPr>
          <a:xfrm>
            <a:off x="3884612" y="8685213"/>
            <a:ext cx="2971799" cy="458700"/>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4" name="Shape 274"/>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US"/>
              <a:t>user account authorization and access</a:t>
            </a:r>
          </a:p>
        </p:txBody>
      </p:sp>
      <p:sp>
        <p:nvSpPr>
          <p:cNvPr id="275" name="Shape 275"/>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2" name="Shape 9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a:t>Intro myself</a:t>
            </a:r>
          </a:p>
        </p:txBody>
      </p:sp>
      <p:sp>
        <p:nvSpPr>
          <p:cNvPr id="93" name="Shape 9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2" name="Shape 282"/>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US"/>
              <a:t>how to get our connection string for our shell</a:t>
            </a:r>
          </a:p>
        </p:txBody>
      </p:sp>
      <p:sp>
        <p:nvSpPr>
          <p:cNvPr id="283" name="Shape 283"/>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88" name="Shape 288"/>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US"/>
              <a:t>the view from our shell</a:t>
            </a:r>
          </a:p>
        </p:txBody>
      </p:sp>
      <p:sp>
        <p:nvSpPr>
          <p:cNvPr id="289" name="Shape 289"/>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95" name="Shape 295"/>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US"/>
              <a:t>create db and add a document</a:t>
            </a:r>
          </a:p>
          <a:p>
            <a:pPr indent="0" lvl="0" marL="0" marR="0" rtl="0" algn="l">
              <a:spcBef>
                <a:spcPts val="0"/>
              </a:spcBef>
              <a:buClr>
                <a:schemeClr val="dk1"/>
              </a:buClr>
              <a:buSzPct val="25000"/>
              <a:buFont typeface="Calibri"/>
              <a:buNone/>
            </a:pPr>
            <a:r>
              <a:t/>
            </a:r>
            <a:endParaRPr/>
          </a:p>
        </p:txBody>
      </p:sp>
      <p:sp>
        <p:nvSpPr>
          <p:cNvPr id="296" name="Shape 296"/>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2" name="Shape 302"/>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US"/>
              <a:t>show documents and collections</a:t>
            </a:r>
          </a:p>
        </p:txBody>
      </p:sp>
      <p:sp>
        <p:nvSpPr>
          <p:cNvPr id="303" name="Shape 303"/>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09" name="Shape 309"/>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US"/>
              <a:t>list document</a:t>
            </a:r>
          </a:p>
        </p:txBody>
      </p:sp>
      <p:sp>
        <p:nvSpPr>
          <p:cNvPr id="310" name="Shape 310"/>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16" name="Shape 316"/>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US"/>
              <a:t>download zips for import </a:t>
            </a:r>
          </a:p>
          <a:p>
            <a:pPr indent="0" lvl="0" marL="0" marR="0" rtl="0" algn="l">
              <a:spcBef>
                <a:spcPts val="0"/>
              </a:spcBef>
              <a:buClr>
                <a:schemeClr val="dk1"/>
              </a:buClr>
              <a:buSzPct val="25000"/>
              <a:buFont typeface="Calibri"/>
              <a:buNone/>
            </a:pPr>
            <a:r>
              <a:t/>
            </a:r>
            <a:endParaRPr/>
          </a:p>
        </p:txBody>
      </p:sp>
      <p:sp>
        <p:nvSpPr>
          <p:cNvPr id="317" name="Shape 317"/>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23" name="Shape 323"/>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US"/>
              <a:t>explain data, data structure</a:t>
            </a:r>
          </a:p>
          <a:p>
            <a:pPr indent="0" lvl="0" marL="0" marR="0" rtl="0" algn="l">
              <a:spcBef>
                <a:spcPts val="0"/>
              </a:spcBef>
              <a:buClr>
                <a:schemeClr val="dk1"/>
              </a:buClr>
              <a:buSzPct val="25000"/>
              <a:buFont typeface="Calibri"/>
              <a:buNone/>
            </a:pPr>
            <a:r>
              <a:t/>
            </a:r>
            <a:endParaRPr/>
          </a:p>
        </p:txBody>
      </p:sp>
      <p:sp>
        <p:nvSpPr>
          <p:cNvPr id="324" name="Shape 324"/>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0" name="Shape 330"/>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US"/>
              <a:t>import, explain how mongoimport provides a way to import json ready file types with </a:t>
            </a:r>
            <a:r>
              <a:rPr lang="en-US"/>
              <a:t>delimiters</a:t>
            </a:r>
            <a:r>
              <a:rPr lang="en-US"/>
              <a:t> or headers</a:t>
            </a:r>
          </a:p>
        </p:txBody>
      </p:sp>
      <p:sp>
        <p:nvSpPr>
          <p:cNvPr id="331" name="Shape 331"/>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37" name="Shape 337"/>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US"/>
              <a:t>view our new data</a:t>
            </a:r>
          </a:p>
        </p:txBody>
      </p:sp>
      <p:sp>
        <p:nvSpPr>
          <p:cNvPr id="338" name="Shape 338"/>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4" name="Shape 344"/>
          <p:cNvSpPr txBox="1"/>
          <p:nvPr>
            <p:ph idx="1" type="body"/>
          </p:nvPr>
        </p:nvSpPr>
        <p:spPr>
          <a:xfrm>
            <a:off x="685800" y="4400550"/>
            <a:ext cx="5486400" cy="3600600"/>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US"/>
              <a:t>view with pretty print</a:t>
            </a:r>
          </a:p>
          <a:p>
            <a:pPr indent="0" lvl="0" marL="0" marR="0" rtl="0" algn="l">
              <a:spcBef>
                <a:spcPts val="0"/>
              </a:spcBef>
              <a:buClr>
                <a:schemeClr val="dk1"/>
              </a:buClr>
              <a:buSzPct val="25000"/>
              <a:buFont typeface="Calibri"/>
              <a:buNone/>
            </a:pPr>
            <a:r>
              <a:t/>
            </a:r>
            <a:endParaRPr/>
          </a:p>
        </p:txBody>
      </p:sp>
      <p:sp>
        <p:nvSpPr>
          <p:cNvPr id="345" name="Shape 345"/>
          <p:cNvSpPr txBox="1"/>
          <p:nvPr>
            <p:ph idx="12" type="sldNum"/>
          </p:nvPr>
        </p:nvSpPr>
        <p:spPr>
          <a:xfrm>
            <a:off x="3884612" y="8685213"/>
            <a:ext cx="2971799" cy="458700"/>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4" name="Shape 10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a:t>Explain appropriate materials and knowledge to begin the lab.</a:t>
            </a:r>
          </a:p>
        </p:txBody>
      </p:sp>
      <p:sp>
        <p:nvSpPr>
          <p:cNvPr id="105" name="Shape 10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1" name="Shape 35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a:t>Next steps </a:t>
            </a:r>
            <a:r>
              <a:rPr lang="en-US"/>
              <a:t>descriptions - What after today?</a:t>
            </a:r>
          </a:p>
          <a:p>
            <a:pPr indent="0" lvl="0" marL="0" marR="0" rtl="0" algn="l">
              <a:spcBef>
                <a:spcPts val="0"/>
              </a:spcBef>
              <a:buSzPct val="25000"/>
              <a:buNone/>
            </a:pPr>
            <a:r>
              <a:t/>
            </a:r>
            <a:endParaRPr/>
          </a:p>
        </p:txBody>
      </p:sp>
      <p:sp>
        <p:nvSpPr>
          <p:cNvPr id="352" name="Shape 35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6" name="Shape 11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a:t>MongoDB is a document DB, open source, distributred, high performance and scalable.</a:t>
            </a:r>
          </a:p>
        </p:txBody>
      </p:sp>
      <p:sp>
        <p:nvSpPr>
          <p:cNvPr id="117" name="Shape 11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7" name="Shape 12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a:t>Idiomatic</a:t>
            </a:r>
            <a:r>
              <a:rPr lang="en-US"/>
              <a:t> drivers, web frameworks to begin working with</a:t>
            </a:r>
          </a:p>
        </p:txBody>
      </p:sp>
      <p:sp>
        <p:nvSpPr>
          <p:cNvPr id="128" name="Shape 12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2" name="Shape 15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DBAs/DevOps/SysAdmins – All of these people have so many concerns that go beyond just data creation.  This leaves us with a pretty large black hole to fill in order to reduce overhead.</a:t>
            </a:r>
          </a:p>
        </p:txBody>
      </p:sp>
      <p:sp>
        <p:nvSpPr>
          <p:cNvPr id="153" name="Shape 15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1" name="Shape 16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a:t>Ops Manager allow all control of env</a:t>
            </a:r>
          </a:p>
          <a:p>
            <a:pPr indent="0" lvl="0" marL="0" marR="0" rtl="0" algn="l">
              <a:spcBef>
                <a:spcPts val="0"/>
              </a:spcBef>
              <a:buSzPct val="25000"/>
              <a:buNone/>
            </a:pPr>
            <a:r>
              <a:rPr lang="en-US"/>
              <a:t>Cloud Manager permits to run management on Cloud</a:t>
            </a:r>
          </a:p>
          <a:p>
            <a:pPr indent="0" lvl="0" marL="0" marR="0" rtl="0" algn="l">
              <a:spcBef>
                <a:spcPts val="0"/>
              </a:spcBef>
              <a:buSzPct val="25000"/>
              <a:buNone/>
            </a:pPr>
            <a:r>
              <a:rPr lang="en-US"/>
              <a:t>Atlas is fully managed for all features related to security, provisioning and </a:t>
            </a:r>
            <a:r>
              <a:rPr lang="en-US"/>
              <a:t>automation</a:t>
            </a:r>
          </a:p>
        </p:txBody>
      </p:sp>
      <p:sp>
        <p:nvSpPr>
          <p:cNvPr id="162" name="Shape 16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0" name="Shape 190"/>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b="0" i="0" lang="en-US" sz="1200" u="none" cap="none" strike="noStrike">
                <a:solidFill>
                  <a:schemeClr val="dk1"/>
                </a:solidFill>
                <a:latin typeface="Calibri"/>
                <a:ea typeface="Calibri"/>
                <a:cs typeface="Calibri"/>
                <a:sym typeface="Calibri"/>
              </a:rPr>
              <a:t>Atlas is self healing.  If a node goes down, there’s no need for you to change anything, we’ll replace it on the back end automatically without any intervention on your side required.  Your connection string, your network settings, all of this remains the same.</a:t>
            </a:r>
          </a:p>
        </p:txBody>
      </p:sp>
      <p:sp>
        <p:nvSpPr>
          <p:cNvPr id="191" name="Shape 191"/>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0" name="Shape 200"/>
          <p:cNvSpPr txBox="1"/>
          <p:nvPr>
            <p:ph idx="1" type="body"/>
          </p:nvPr>
        </p:nvSpPr>
        <p:spPr>
          <a:xfrm>
            <a:off x="685800" y="4400550"/>
            <a:ext cx="5486399" cy="360059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Calibri"/>
              <a:buNone/>
            </a:pPr>
            <a:r>
              <a:rPr lang="en-US"/>
              <a:t>Backups - Always available</a:t>
            </a:r>
          </a:p>
        </p:txBody>
      </p:sp>
      <p:sp>
        <p:nvSpPr>
          <p:cNvPr id="201" name="Shape 201"/>
          <p:cNvSpPr txBox="1"/>
          <p:nvPr>
            <p:ph idx="12" type="sldNum"/>
          </p:nvPr>
        </p:nvSpPr>
        <p:spPr>
          <a:xfrm>
            <a:off x="3884612" y="8685213"/>
            <a:ext cx="2971799" cy="458699"/>
          </a:xfrm>
          <a:prstGeom prst="rect">
            <a:avLst/>
          </a:prstGeom>
          <a:noFill/>
          <a:ln>
            <a:noFill/>
          </a:ln>
        </p:spPr>
        <p:txBody>
          <a:bodyPr anchorCtr="0" anchor="b" bIns="45700" lIns="91425" rIns="91425" tIns="45700">
            <a:noAutofit/>
          </a:bodyPr>
          <a:lstStyle/>
          <a:p>
            <a:pPr indent="0" lvl="0" marL="0" marR="0" rtl="0" algn="r">
              <a:spcBef>
                <a:spcPts val="0"/>
              </a:spcBef>
              <a:buClr>
                <a:schemeClr val="dk1"/>
              </a:buClr>
              <a:buSzPct val="25000"/>
              <a:buFont typeface="Calibri"/>
              <a:buNone/>
            </a:pPr>
            <a:fld id="{00000000-1234-1234-1234-123412341234}" type="slidenum">
              <a:rPr lang="en-US" sz="1200">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14" name="Shape 14"/>
        <p:cNvGrpSpPr/>
        <p:nvPr/>
      </p:nvGrpSpPr>
      <p:grpSpPr>
        <a:xfrm>
          <a:off x="0" y="0"/>
          <a:ext cx="0" cy="0"/>
          <a:chOff x="0" y="0"/>
          <a:chExt cx="0" cy="0"/>
        </a:xfrm>
      </p:grpSpPr>
      <p:sp>
        <p:nvSpPr>
          <p:cNvPr id="15" name="Shape 15"/>
          <p:cNvSpPr txBox="1"/>
          <p:nvPr>
            <p:ph type="title"/>
          </p:nvPr>
        </p:nvSpPr>
        <p:spPr>
          <a:xfrm>
            <a:off x="381000" y="0"/>
            <a:ext cx="10515599" cy="1325562"/>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Black"/>
              <a:buNone/>
              <a:defRPr b="0" i="0" sz="4400" u="none" cap="none" strike="noStrike">
                <a:solidFill>
                  <a:schemeClr val="dk1"/>
                </a:solidFill>
                <a:latin typeface="Arial Black"/>
                <a:ea typeface="Arial Black"/>
                <a:cs typeface="Arial Black"/>
                <a:sym typeface="Arial Black"/>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6" name="Shape 16"/>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7" name="Shape 1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A8A8A"/>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8" name="Shape 18"/>
          <p:cNvSpPr txBox="1"/>
          <p:nvPr>
            <p:ph idx="11" type="ftr"/>
          </p:nvPr>
        </p:nvSpPr>
        <p:spPr>
          <a:xfrm>
            <a:off x="4038600" y="6356350"/>
            <a:ext cx="4114800" cy="365125"/>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9" name="Shape 1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A8A8A"/>
                </a:solidFill>
                <a:latin typeface="Arial"/>
                <a:ea typeface="Arial"/>
                <a:cs typeface="Arial"/>
                <a:sym typeface="Arial"/>
              </a:rPr>
              <a:t>‹#›</a:t>
            </a:fld>
          </a:p>
        </p:txBody>
      </p:sp>
      <p:cxnSp>
        <p:nvCxnSpPr>
          <p:cNvPr id="20" name="Shape 20"/>
          <p:cNvCxnSpPr/>
          <p:nvPr/>
        </p:nvCxnSpPr>
        <p:spPr>
          <a:xfrm>
            <a:off x="472454" y="282496"/>
            <a:ext cx="1371599" cy="0"/>
          </a:xfrm>
          <a:prstGeom prst="straightConnector1">
            <a:avLst/>
          </a:prstGeom>
          <a:noFill/>
          <a:ln cap="flat" cmpd="sng" w="76200">
            <a:solidFill>
              <a:schemeClr val="accent1"/>
            </a:solidFill>
            <a:prstDash val="solid"/>
            <a:miter lim="8000"/>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0" name="Shape 60"/>
        <p:cNvGrpSpPr/>
        <p:nvPr/>
      </p:nvGrpSpPr>
      <p:grpSpPr>
        <a:xfrm>
          <a:off x="0" y="0"/>
          <a:ext cx="0" cy="0"/>
          <a:chOff x="0" y="0"/>
          <a:chExt cx="0" cy="0"/>
        </a:xfrm>
      </p:grpSpPr>
      <p:sp>
        <p:nvSpPr>
          <p:cNvPr id="61" name="Shape 61"/>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Black"/>
              <a:buNone/>
              <a:defRPr b="0" i="0" sz="3200" u="none" cap="none" strike="noStrike">
                <a:solidFill>
                  <a:schemeClr val="dk1"/>
                </a:solidFill>
                <a:latin typeface="Arial Black"/>
                <a:ea typeface="Arial Black"/>
                <a:cs typeface="Arial Black"/>
                <a:sym typeface="Arial Black"/>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2" name="Shape 62"/>
          <p:cNvSpPr txBox="1"/>
          <p:nvPr>
            <p:ph idx="1" type="body"/>
          </p:nvPr>
        </p:nvSpPr>
        <p:spPr>
          <a:xfrm>
            <a:off x="5183187" y="987425"/>
            <a:ext cx="6172199" cy="4873624"/>
          </a:xfrm>
          <a:prstGeom prst="rect">
            <a:avLst/>
          </a:prstGeom>
          <a:noFill/>
          <a:ln>
            <a:noFill/>
          </a:ln>
        </p:spPr>
        <p:txBody>
          <a:bodyPr anchorCtr="0" anchor="t" bIns="91425" lIns="91425" rIns="91425" tIns="91425"/>
          <a:lstStyle>
            <a:lvl1pPr indent="-25400" lvl="0" marL="228600" marR="0" rtl="0" algn="l">
              <a:lnSpc>
                <a:spcPct val="90000"/>
              </a:lnSpc>
              <a:spcBef>
                <a:spcPts val="1000"/>
              </a:spcBef>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76200" lvl="2" marL="11430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101600" lvl="3" marL="16002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101600" lvl="4" marL="20574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63" name="Shape 63"/>
          <p:cNvSpPr txBox="1"/>
          <p:nvPr>
            <p:ph idx="2"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Arial"/>
                <a:ea typeface="Arial"/>
                <a:cs typeface="Arial"/>
                <a:sym typeface="Arial"/>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Arial"/>
                <a:ea typeface="Arial"/>
                <a:cs typeface="Arial"/>
                <a:sym typeface="Arial"/>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Arial"/>
                <a:ea typeface="Arial"/>
                <a:cs typeface="Arial"/>
                <a:sym typeface="Arial"/>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9pPr>
          </a:lstStyle>
          <a:p/>
        </p:txBody>
      </p:sp>
      <p:sp>
        <p:nvSpPr>
          <p:cNvPr id="64" name="Shape 6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A8A8A"/>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5" name="Shape 65"/>
          <p:cNvSpPr txBox="1"/>
          <p:nvPr>
            <p:ph idx="11" type="ftr"/>
          </p:nvPr>
        </p:nvSpPr>
        <p:spPr>
          <a:xfrm>
            <a:off x="4038600" y="6356350"/>
            <a:ext cx="4114800" cy="365125"/>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66" name="Shape 6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A8A8A"/>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7" name="Shape 67"/>
        <p:cNvGrpSpPr/>
        <p:nvPr/>
      </p:nvGrpSpPr>
      <p:grpSpPr>
        <a:xfrm>
          <a:off x="0" y="0"/>
          <a:ext cx="0" cy="0"/>
          <a:chOff x="0" y="0"/>
          <a:chExt cx="0" cy="0"/>
        </a:xfrm>
      </p:grpSpPr>
      <p:sp>
        <p:nvSpPr>
          <p:cNvPr id="68" name="Shape 68"/>
          <p:cNvSpPr txBox="1"/>
          <p:nvPr>
            <p:ph type="title"/>
          </p:nvPr>
        </p:nvSpPr>
        <p:spPr>
          <a:xfrm>
            <a:off x="839787" y="457200"/>
            <a:ext cx="3932237" cy="1600199"/>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Black"/>
              <a:buNone/>
              <a:defRPr b="0" i="0" sz="3200" u="none" cap="none" strike="noStrike">
                <a:solidFill>
                  <a:schemeClr val="dk1"/>
                </a:solidFill>
                <a:latin typeface="Arial Black"/>
                <a:ea typeface="Arial Black"/>
                <a:cs typeface="Arial Black"/>
                <a:sym typeface="Arial Black"/>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9" name="Shape 69"/>
          <p:cNvSpPr/>
          <p:nvPr>
            <p:ph idx="2" type="pic"/>
          </p:nvPr>
        </p:nvSpPr>
        <p:spPr>
          <a:xfrm>
            <a:off x="5183187" y="987425"/>
            <a:ext cx="6172199" cy="4873624"/>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lnSpc>
                <a:spcPct val="90000"/>
              </a:lnSpc>
              <a:spcBef>
                <a:spcPts val="500"/>
              </a:spcBef>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lnSpc>
                <a:spcPct val="90000"/>
              </a:lnSpc>
              <a:spcBef>
                <a:spcPts val="500"/>
              </a:spcBef>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70" name="Shape 70"/>
          <p:cNvSpPr txBox="1"/>
          <p:nvPr>
            <p:ph idx="1" type="body"/>
          </p:nvPr>
        </p:nvSpPr>
        <p:spPr>
          <a:xfrm>
            <a:off x="839787" y="2057400"/>
            <a:ext cx="3932237" cy="3811588"/>
          </a:xfrm>
          <a:prstGeom prst="rect">
            <a:avLst/>
          </a:prstGeom>
          <a:noFill/>
          <a:ln>
            <a:noFill/>
          </a:ln>
        </p:spPr>
        <p:txBody>
          <a:bodyPr anchorCtr="0" anchor="t" bIns="91425" lIns="91425" rIns="91425" tIns="91425"/>
          <a:lstStyle>
            <a:lvl1pPr indent="0" lvl="0" marL="0" marR="0" rtl="0" algn="l">
              <a:lnSpc>
                <a:spcPct val="90000"/>
              </a:lnSpc>
              <a:spcBef>
                <a:spcPts val="1000"/>
              </a:spcBef>
              <a:buClr>
                <a:schemeClr val="dk1"/>
              </a:buClr>
              <a:buFont typeface="Arial"/>
              <a:buNone/>
              <a:defRPr b="0" i="0" sz="1600" u="none" cap="none" strike="noStrike">
                <a:solidFill>
                  <a:schemeClr val="dk1"/>
                </a:solidFill>
                <a:latin typeface="Arial"/>
                <a:ea typeface="Arial"/>
                <a:cs typeface="Arial"/>
                <a:sym typeface="Arial"/>
              </a:defRPr>
            </a:lvl1pPr>
            <a:lvl2pPr indent="0" lvl="1" marL="457200" marR="0" rtl="0" algn="l">
              <a:lnSpc>
                <a:spcPct val="90000"/>
              </a:lnSpc>
              <a:spcBef>
                <a:spcPts val="500"/>
              </a:spcBef>
              <a:buClr>
                <a:schemeClr val="dk1"/>
              </a:buClr>
              <a:buFont typeface="Arial"/>
              <a:buNone/>
              <a:defRPr b="0" i="0" sz="1400" u="none" cap="none" strike="noStrike">
                <a:solidFill>
                  <a:schemeClr val="dk1"/>
                </a:solidFill>
                <a:latin typeface="Arial"/>
                <a:ea typeface="Arial"/>
                <a:cs typeface="Arial"/>
                <a:sym typeface="Arial"/>
              </a:defRPr>
            </a:lvl2pPr>
            <a:lvl3pPr indent="0" lvl="2" marL="914400" marR="0" rtl="0" algn="l">
              <a:lnSpc>
                <a:spcPct val="90000"/>
              </a:lnSpc>
              <a:spcBef>
                <a:spcPts val="500"/>
              </a:spcBef>
              <a:buClr>
                <a:schemeClr val="dk1"/>
              </a:buClr>
              <a:buFont typeface="Arial"/>
              <a:buNone/>
              <a:defRPr b="0" i="0" sz="1200" u="none" cap="none" strike="noStrike">
                <a:solidFill>
                  <a:schemeClr val="dk1"/>
                </a:solidFill>
                <a:latin typeface="Arial"/>
                <a:ea typeface="Arial"/>
                <a:cs typeface="Arial"/>
                <a:sym typeface="Arial"/>
              </a:defRPr>
            </a:lvl3pPr>
            <a:lvl4pPr indent="0" lvl="3" marL="13716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4pPr>
            <a:lvl5pPr indent="0" lvl="4" marL="18288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9pPr>
          </a:lstStyle>
          <a:p/>
        </p:txBody>
      </p:sp>
      <p:sp>
        <p:nvSpPr>
          <p:cNvPr id="71" name="Shape 71"/>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A8A8A"/>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3" name="Shape 7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A8A8A"/>
                </a:solidFill>
                <a:latin typeface="Arial"/>
                <a:ea typeface="Arial"/>
                <a:cs typeface="Arial"/>
                <a:sym typeface="Arial"/>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ustom Layout">
    <p:spTree>
      <p:nvGrpSpPr>
        <p:cNvPr id="74" name="Shape 74"/>
        <p:cNvGrpSpPr/>
        <p:nvPr/>
      </p:nvGrpSpPr>
      <p:grpSpPr>
        <a:xfrm>
          <a:off x="0" y="0"/>
          <a:ext cx="0" cy="0"/>
          <a:chOff x="0" y="0"/>
          <a:chExt cx="0" cy="0"/>
        </a:xfrm>
      </p:grpSpPr>
      <p:sp>
        <p:nvSpPr>
          <p:cNvPr id="75" name="Shape 75"/>
          <p:cNvSpPr txBox="1"/>
          <p:nvPr>
            <p:ph type="title"/>
          </p:nvPr>
        </p:nvSpPr>
        <p:spPr>
          <a:xfrm>
            <a:off x="381000" y="0"/>
            <a:ext cx="10515599" cy="1325562"/>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Black"/>
              <a:buNone/>
              <a:defRPr b="0" i="0" sz="4400" u="none" cap="none" strike="noStrike">
                <a:solidFill>
                  <a:schemeClr val="dk1"/>
                </a:solidFill>
                <a:latin typeface="Arial Black"/>
                <a:ea typeface="Arial Black"/>
                <a:cs typeface="Arial Black"/>
                <a:sym typeface="Arial Black"/>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6" name="Shape 76"/>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A8A8A"/>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7" name="Shape 77"/>
          <p:cNvSpPr txBox="1"/>
          <p:nvPr>
            <p:ph idx="11" type="ftr"/>
          </p:nvPr>
        </p:nvSpPr>
        <p:spPr>
          <a:xfrm>
            <a:off x="4038600" y="6356350"/>
            <a:ext cx="4114800" cy="365125"/>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78" name="Shape 78"/>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A8A8A"/>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21" name="Shape 21"/>
        <p:cNvGrpSpPr/>
        <p:nvPr/>
      </p:nvGrpSpPr>
      <p:grpSpPr>
        <a:xfrm>
          <a:off x="0" y="0"/>
          <a:ext cx="0" cy="0"/>
          <a:chOff x="0" y="0"/>
          <a:chExt cx="0" cy="0"/>
        </a:xfrm>
      </p:grpSpPr>
      <p:sp>
        <p:nvSpPr>
          <p:cNvPr id="22" name="Shape 22"/>
          <p:cNvSpPr txBox="1"/>
          <p:nvPr>
            <p:ph type="ctrTitle"/>
          </p:nvPr>
        </p:nvSpPr>
        <p:spPr>
          <a:xfrm>
            <a:off x="1524000" y="0"/>
            <a:ext cx="9144000" cy="5202239"/>
          </a:xfrm>
          <a:prstGeom prst="rect">
            <a:avLst/>
          </a:prstGeom>
          <a:noFill/>
          <a:ln>
            <a:noFill/>
          </a:ln>
        </p:spPr>
        <p:txBody>
          <a:bodyPr anchorCtr="0" anchor="ctr" bIns="91425" lIns="91425" rIns="91425" tIns="91425"/>
          <a:lstStyle>
            <a:lvl1pPr indent="0" lvl="0" marL="0" marR="0" rtl="0" algn="l">
              <a:lnSpc>
                <a:spcPct val="90000"/>
              </a:lnSpc>
              <a:spcBef>
                <a:spcPts val="0"/>
              </a:spcBef>
              <a:buClr>
                <a:schemeClr val="lt1"/>
              </a:buClr>
              <a:buFont typeface="Arial Black"/>
              <a:buNone/>
              <a:defRPr b="0" i="0" sz="6000" u="none" cap="none" strike="noStrike">
                <a:solidFill>
                  <a:schemeClr val="lt1"/>
                </a:solidFill>
                <a:latin typeface="Arial Black"/>
                <a:ea typeface="Arial Black"/>
                <a:cs typeface="Arial Black"/>
                <a:sym typeface="Arial Black"/>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subTitle"/>
          </p:nvPr>
        </p:nvSpPr>
        <p:spPr>
          <a:xfrm>
            <a:off x="1524000" y="5202237"/>
            <a:ext cx="9144000" cy="1655761"/>
          </a:xfrm>
          <a:prstGeom prst="rect">
            <a:avLst/>
          </a:prstGeom>
          <a:noFill/>
          <a:ln>
            <a:noFill/>
          </a:ln>
        </p:spPr>
        <p:txBody>
          <a:bodyPr anchorCtr="0" anchor="ctr" bIns="91425" lIns="91425" rIns="91425" tIns="91425"/>
          <a:lstStyle>
            <a:lvl1pPr indent="0" lvl="0" marL="0" marR="0" rtl="0" algn="l">
              <a:lnSpc>
                <a:spcPct val="90000"/>
              </a:lnSpc>
              <a:spcBef>
                <a:spcPts val="1000"/>
              </a:spcBef>
              <a:buClr>
                <a:schemeClr val="lt1"/>
              </a:buClr>
              <a:buFont typeface="Arial"/>
              <a:buNone/>
              <a:defRPr b="0" i="0" sz="2400" u="none" cap="none" strike="noStrike">
                <a:solidFill>
                  <a:schemeClr val="lt1"/>
                </a:solidFill>
                <a:latin typeface="Arial"/>
                <a:ea typeface="Arial"/>
                <a:cs typeface="Arial"/>
                <a:sym typeface="Arial"/>
              </a:defRPr>
            </a:lvl1pPr>
            <a:lvl2pPr indent="0" lvl="1" marL="457200" marR="0" rtl="0" algn="ctr">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2pPr>
            <a:lvl3pPr indent="0" lvl="2" marL="914400" marR="0" rtl="0" algn="ctr">
              <a:lnSpc>
                <a:spcPct val="90000"/>
              </a:lnSpc>
              <a:spcBef>
                <a:spcPts val="500"/>
              </a:spcBef>
              <a:buClr>
                <a:schemeClr val="dk1"/>
              </a:buClr>
              <a:buFont typeface="Arial"/>
              <a:buNone/>
              <a:defRPr b="0" i="0" sz="1800" u="none" cap="none" strike="noStrike">
                <a:solidFill>
                  <a:schemeClr val="dk1"/>
                </a:solidFill>
                <a:latin typeface="Arial"/>
                <a:ea typeface="Arial"/>
                <a:cs typeface="Arial"/>
                <a:sym typeface="Arial"/>
              </a:defRPr>
            </a:lvl3pPr>
            <a:lvl4pPr indent="0" lvl="3" marL="13716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4pPr>
            <a:lvl5pPr indent="0" lvl="4" marL="18288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24" name="Shape 24"/>
        <p:cNvGrpSpPr/>
        <p:nvPr/>
      </p:nvGrpSpPr>
      <p:grpSpPr>
        <a:xfrm>
          <a:off x="0" y="0"/>
          <a:ext cx="0" cy="0"/>
          <a:chOff x="0" y="0"/>
          <a:chExt cx="0" cy="0"/>
        </a:xfrm>
      </p:grpSpPr>
      <p:sp>
        <p:nvSpPr>
          <p:cNvPr id="25" name="Shape 25"/>
          <p:cNvSpPr txBox="1"/>
          <p:nvPr>
            <p:ph type="title"/>
          </p:nvPr>
        </p:nvSpPr>
        <p:spPr>
          <a:xfrm>
            <a:off x="831850" y="1709738"/>
            <a:ext cx="10515599" cy="2852737"/>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Black"/>
              <a:buNone/>
              <a:defRPr b="0" i="0" sz="6000" u="none" cap="none" strike="noStrike">
                <a:solidFill>
                  <a:schemeClr val="dk1"/>
                </a:solidFill>
                <a:latin typeface="Arial Black"/>
                <a:ea typeface="Arial Black"/>
                <a:cs typeface="Arial Black"/>
                <a:sym typeface="Arial Black"/>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6" name="Shape 26"/>
          <p:cNvSpPr txBox="1"/>
          <p:nvPr>
            <p:ph idx="1" type="body"/>
          </p:nvPr>
        </p:nvSpPr>
        <p:spPr>
          <a:xfrm>
            <a:off x="831850" y="4589462"/>
            <a:ext cx="10515599" cy="1500187"/>
          </a:xfrm>
          <a:prstGeom prst="rect">
            <a:avLst/>
          </a:prstGeom>
          <a:noFill/>
          <a:ln>
            <a:noFill/>
          </a:ln>
        </p:spPr>
        <p:txBody>
          <a:bodyPr anchorCtr="0" anchor="t" bIns="91425" lIns="91425" rIns="91425" tIns="91425"/>
          <a:lstStyle>
            <a:lvl1pPr indent="0" lvl="0" marL="0" marR="0" rtl="0" algn="l">
              <a:lnSpc>
                <a:spcPct val="90000"/>
              </a:lnSpc>
              <a:spcBef>
                <a:spcPts val="1000"/>
              </a:spcBef>
              <a:buClr>
                <a:srgbClr val="8A8A8A"/>
              </a:buClr>
              <a:buFont typeface="Arial"/>
              <a:buNone/>
              <a:defRPr b="0" i="0" sz="2400" u="none" cap="none" strike="noStrike">
                <a:solidFill>
                  <a:srgbClr val="8A8A8A"/>
                </a:solidFill>
                <a:latin typeface="Arial"/>
                <a:ea typeface="Arial"/>
                <a:cs typeface="Arial"/>
                <a:sym typeface="Arial"/>
              </a:defRPr>
            </a:lvl1pPr>
            <a:lvl2pPr indent="0" lvl="1" marL="457200" marR="0" rtl="0" algn="l">
              <a:lnSpc>
                <a:spcPct val="90000"/>
              </a:lnSpc>
              <a:spcBef>
                <a:spcPts val="500"/>
              </a:spcBef>
              <a:buClr>
                <a:srgbClr val="8A8A8A"/>
              </a:buClr>
              <a:buFont typeface="Arial"/>
              <a:buNone/>
              <a:defRPr b="0" i="0" sz="2000" u="none" cap="none" strike="noStrike">
                <a:solidFill>
                  <a:srgbClr val="8A8A8A"/>
                </a:solidFill>
                <a:latin typeface="Arial"/>
                <a:ea typeface="Arial"/>
                <a:cs typeface="Arial"/>
                <a:sym typeface="Arial"/>
              </a:defRPr>
            </a:lvl2pPr>
            <a:lvl3pPr indent="0" lvl="2" marL="914400" marR="0" rtl="0" algn="l">
              <a:lnSpc>
                <a:spcPct val="90000"/>
              </a:lnSpc>
              <a:spcBef>
                <a:spcPts val="500"/>
              </a:spcBef>
              <a:buClr>
                <a:srgbClr val="8A8A8A"/>
              </a:buClr>
              <a:buFont typeface="Arial"/>
              <a:buNone/>
              <a:defRPr b="0" i="0" sz="1800" u="none" cap="none" strike="noStrike">
                <a:solidFill>
                  <a:srgbClr val="8A8A8A"/>
                </a:solidFill>
                <a:latin typeface="Arial"/>
                <a:ea typeface="Arial"/>
                <a:cs typeface="Arial"/>
                <a:sym typeface="Arial"/>
              </a:defRPr>
            </a:lvl3pPr>
            <a:lvl4pPr indent="0" lvl="3" marL="1371600" marR="0" rtl="0" algn="l">
              <a:lnSpc>
                <a:spcPct val="90000"/>
              </a:lnSpc>
              <a:spcBef>
                <a:spcPts val="500"/>
              </a:spcBef>
              <a:buClr>
                <a:srgbClr val="8A8A8A"/>
              </a:buClr>
              <a:buFont typeface="Arial"/>
              <a:buNone/>
              <a:defRPr b="0" i="0" sz="1600" u="none" cap="none" strike="noStrike">
                <a:solidFill>
                  <a:srgbClr val="8A8A8A"/>
                </a:solidFill>
                <a:latin typeface="Arial"/>
                <a:ea typeface="Arial"/>
                <a:cs typeface="Arial"/>
                <a:sym typeface="Arial"/>
              </a:defRPr>
            </a:lvl4pPr>
            <a:lvl5pPr indent="0" lvl="4" marL="1828800" marR="0" rtl="0" algn="l">
              <a:lnSpc>
                <a:spcPct val="90000"/>
              </a:lnSpc>
              <a:spcBef>
                <a:spcPts val="500"/>
              </a:spcBef>
              <a:buClr>
                <a:srgbClr val="8A8A8A"/>
              </a:buClr>
              <a:buFont typeface="Arial"/>
              <a:buNone/>
              <a:defRPr b="0" i="0" sz="1600" u="none" cap="none" strike="noStrike">
                <a:solidFill>
                  <a:srgbClr val="8A8A8A"/>
                </a:solidFill>
                <a:latin typeface="Arial"/>
                <a:ea typeface="Arial"/>
                <a:cs typeface="Arial"/>
                <a:sym typeface="Arial"/>
              </a:defRPr>
            </a:lvl5pPr>
            <a:lvl6pPr indent="0" lvl="5" marL="2286000" marR="0" rtl="0" algn="l">
              <a:lnSpc>
                <a:spcPct val="90000"/>
              </a:lnSpc>
              <a:spcBef>
                <a:spcPts val="500"/>
              </a:spcBef>
              <a:buClr>
                <a:srgbClr val="8A8A8A"/>
              </a:buClr>
              <a:buFont typeface="Arial"/>
              <a:buNone/>
              <a:defRPr b="0" i="0" sz="1600" u="none" cap="none" strike="noStrike">
                <a:solidFill>
                  <a:srgbClr val="8A8A8A"/>
                </a:solidFill>
                <a:latin typeface="Arial"/>
                <a:ea typeface="Arial"/>
                <a:cs typeface="Arial"/>
                <a:sym typeface="Arial"/>
              </a:defRPr>
            </a:lvl6pPr>
            <a:lvl7pPr indent="0" lvl="6" marL="2743200" marR="0" rtl="0" algn="l">
              <a:lnSpc>
                <a:spcPct val="90000"/>
              </a:lnSpc>
              <a:spcBef>
                <a:spcPts val="500"/>
              </a:spcBef>
              <a:buClr>
                <a:srgbClr val="8A8A8A"/>
              </a:buClr>
              <a:buFont typeface="Arial"/>
              <a:buNone/>
              <a:defRPr b="0" i="0" sz="1600" u="none" cap="none" strike="noStrike">
                <a:solidFill>
                  <a:srgbClr val="8A8A8A"/>
                </a:solidFill>
                <a:latin typeface="Arial"/>
                <a:ea typeface="Arial"/>
                <a:cs typeface="Arial"/>
                <a:sym typeface="Arial"/>
              </a:defRPr>
            </a:lvl7pPr>
            <a:lvl8pPr indent="0" lvl="7" marL="3200400" marR="0" rtl="0" algn="l">
              <a:lnSpc>
                <a:spcPct val="90000"/>
              </a:lnSpc>
              <a:spcBef>
                <a:spcPts val="500"/>
              </a:spcBef>
              <a:buClr>
                <a:srgbClr val="8A8A8A"/>
              </a:buClr>
              <a:buFont typeface="Arial"/>
              <a:buNone/>
              <a:defRPr b="0" i="0" sz="1600" u="none" cap="none" strike="noStrike">
                <a:solidFill>
                  <a:srgbClr val="8A8A8A"/>
                </a:solidFill>
                <a:latin typeface="Arial"/>
                <a:ea typeface="Arial"/>
                <a:cs typeface="Arial"/>
                <a:sym typeface="Arial"/>
              </a:defRPr>
            </a:lvl8pPr>
            <a:lvl9pPr indent="0" lvl="8" marL="3657600" marR="0" rtl="0" algn="l">
              <a:lnSpc>
                <a:spcPct val="90000"/>
              </a:lnSpc>
              <a:spcBef>
                <a:spcPts val="500"/>
              </a:spcBef>
              <a:buClr>
                <a:srgbClr val="8A8A8A"/>
              </a:buClr>
              <a:buFont typeface="Arial"/>
              <a:buNone/>
              <a:defRPr b="0" i="0" sz="1600" u="none" cap="none" strike="noStrike">
                <a:solidFill>
                  <a:srgbClr val="8A8A8A"/>
                </a:solidFill>
                <a:latin typeface="Arial"/>
                <a:ea typeface="Arial"/>
                <a:cs typeface="Arial"/>
                <a:sym typeface="Arial"/>
              </a:defRPr>
            </a:lvl9pPr>
          </a:lstStyle>
          <a:p/>
        </p:txBody>
      </p:sp>
      <p:sp>
        <p:nvSpPr>
          <p:cNvPr id="27" name="Shape 27"/>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A8A8A"/>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8" name="Shape 28"/>
          <p:cNvSpPr txBox="1"/>
          <p:nvPr>
            <p:ph idx="11" type="ftr"/>
          </p:nvPr>
        </p:nvSpPr>
        <p:spPr>
          <a:xfrm>
            <a:off x="4038600" y="6356350"/>
            <a:ext cx="4114800" cy="365125"/>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29" name="Shape 29"/>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A8A8A"/>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0" name="Shape 30"/>
        <p:cNvGrpSpPr/>
        <p:nvPr/>
      </p:nvGrpSpPr>
      <p:grpSpPr>
        <a:xfrm>
          <a:off x="0" y="0"/>
          <a:ext cx="0" cy="0"/>
          <a:chOff x="0" y="0"/>
          <a:chExt cx="0" cy="0"/>
        </a:xfrm>
      </p:grpSpPr>
      <p:sp>
        <p:nvSpPr>
          <p:cNvPr id="31" name="Shape 31"/>
          <p:cNvSpPr txBox="1"/>
          <p:nvPr>
            <p:ph type="title"/>
          </p:nvPr>
        </p:nvSpPr>
        <p:spPr>
          <a:xfrm>
            <a:off x="381000" y="0"/>
            <a:ext cx="10515599" cy="1325562"/>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Black"/>
              <a:buNone/>
              <a:defRPr b="0" i="0" sz="4400" u="none" cap="none" strike="noStrike">
                <a:solidFill>
                  <a:schemeClr val="dk1"/>
                </a:solidFill>
                <a:latin typeface="Arial Black"/>
                <a:ea typeface="Arial Black"/>
                <a:cs typeface="Arial Black"/>
                <a:sym typeface="Arial Black"/>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2" name="Shape 32"/>
          <p:cNvSpPr txBox="1"/>
          <p:nvPr>
            <p:ph idx="1" type="body"/>
          </p:nvPr>
        </p:nvSpPr>
        <p:spPr>
          <a:xfrm>
            <a:off x="838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3" name="Shape 33"/>
          <p:cNvSpPr txBox="1"/>
          <p:nvPr>
            <p:ph idx="2" type="body"/>
          </p:nvPr>
        </p:nvSpPr>
        <p:spPr>
          <a:xfrm>
            <a:off x="6172200" y="1825625"/>
            <a:ext cx="5181600"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34" name="Shape 34"/>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A8A8A"/>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5" name="Shape 35"/>
          <p:cNvSpPr txBox="1"/>
          <p:nvPr>
            <p:ph idx="11" type="ftr"/>
          </p:nvPr>
        </p:nvSpPr>
        <p:spPr>
          <a:xfrm>
            <a:off x="4038600" y="6356350"/>
            <a:ext cx="4114800" cy="365125"/>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36" name="Shape 36"/>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A8A8A"/>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37" name="Shape 37"/>
        <p:cNvGrpSpPr/>
        <p:nvPr/>
      </p:nvGrpSpPr>
      <p:grpSpPr>
        <a:xfrm>
          <a:off x="0" y="0"/>
          <a:ext cx="0" cy="0"/>
          <a:chOff x="0" y="0"/>
          <a:chExt cx="0" cy="0"/>
        </a:xfrm>
      </p:grpSpPr>
      <p:sp>
        <p:nvSpPr>
          <p:cNvPr id="38" name="Shape 38"/>
          <p:cNvSpPr txBox="1"/>
          <p:nvPr>
            <p:ph type="title"/>
          </p:nvPr>
        </p:nvSpPr>
        <p:spPr>
          <a:xfrm>
            <a:off x="839787" y="365125"/>
            <a:ext cx="10515599" cy="1325562"/>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Black"/>
              <a:buNone/>
              <a:defRPr b="0" i="0" sz="4400" u="none" cap="none" strike="noStrike">
                <a:solidFill>
                  <a:schemeClr val="dk1"/>
                </a:solidFill>
                <a:latin typeface="Arial Black"/>
                <a:ea typeface="Arial Black"/>
                <a:cs typeface="Arial Black"/>
                <a:sym typeface="Arial Black"/>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839787" y="1681163"/>
            <a:ext cx="51577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40" name="Shape 40"/>
          <p:cNvSpPr txBox="1"/>
          <p:nvPr>
            <p:ph idx="2" type="body"/>
          </p:nvPr>
        </p:nvSpPr>
        <p:spPr>
          <a:xfrm>
            <a:off x="839787" y="2505075"/>
            <a:ext cx="51577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1" name="Shape 41"/>
          <p:cNvSpPr txBox="1"/>
          <p:nvPr>
            <p:ph idx="3" type="body"/>
          </p:nvPr>
        </p:nvSpPr>
        <p:spPr>
          <a:xfrm>
            <a:off x="6172200" y="1681163"/>
            <a:ext cx="5183187" cy="823912"/>
          </a:xfrm>
          <a:prstGeom prst="rect">
            <a:avLst/>
          </a:prstGeom>
          <a:noFill/>
          <a:ln>
            <a:noFill/>
          </a:ln>
        </p:spPr>
        <p:txBody>
          <a:bodyPr anchorCtr="0" anchor="b" bIns="91425" lIns="91425" rIns="91425" tIns="91425"/>
          <a:lstStyle>
            <a:lvl1pPr indent="0" lvl="0" marL="0" marR="0" rtl="0" algn="l">
              <a:lnSpc>
                <a:spcPct val="90000"/>
              </a:lnSpc>
              <a:spcBef>
                <a:spcPts val="1000"/>
              </a:spcBef>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lnSpc>
                <a:spcPct val="90000"/>
              </a:lnSpc>
              <a:spcBef>
                <a:spcPts val="500"/>
              </a:spcBef>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lnSpc>
                <a:spcPct val="90000"/>
              </a:lnSpc>
              <a:spcBef>
                <a:spcPts val="500"/>
              </a:spcBef>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42" name="Shape 42"/>
          <p:cNvSpPr txBox="1"/>
          <p:nvPr>
            <p:ph idx="4" type="body"/>
          </p:nvPr>
        </p:nvSpPr>
        <p:spPr>
          <a:xfrm>
            <a:off x="6172200" y="2505075"/>
            <a:ext cx="5183187" cy="368458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3" name="Shape 43"/>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A8A8A"/>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4038600" y="6356350"/>
            <a:ext cx="4114800" cy="365125"/>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A8A8A"/>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6" name="Shape 46"/>
        <p:cNvGrpSpPr/>
        <p:nvPr/>
      </p:nvGrpSpPr>
      <p:grpSpPr>
        <a:xfrm>
          <a:off x="0" y="0"/>
          <a:ext cx="0" cy="0"/>
          <a:chOff x="0" y="0"/>
          <a:chExt cx="0" cy="0"/>
        </a:xfrm>
      </p:grpSpPr>
      <p:sp>
        <p:nvSpPr>
          <p:cNvPr id="47" name="Shape 47"/>
          <p:cNvSpPr txBox="1"/>
          <p:nvPr>
            <p:ph type="title"/>
          </p:nvPr>
        </p:nvSpPr>
        <p:spPr>
          <a:xfrm>
            <a:off x="381000" y="0"/>
            <a:ext cx="10515599" cy="1325562"/>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Black"/>
              <a:buNone/>
              <a:defRPr b="0" i="0" sz="4400" u="none" cap="none" strike="noStrike">
                <a:solidFill>
                  <a:schemeClr val="dk1"/>
                </a:solidFill>
                <a:latin typeface="Arial Black"/>
                <a:ea typeface="Arial Black"/>
                <a:cs typeface="Arial Black"/>
                <a:sym typeface="Arial Black"/>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8" name="Shape 48"/>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A8A8A"/>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49" name="Shape 49"/>
          <p:cNvSpPr txBox="1"/>
          <p:nvPr>
            <p:ph idx="11" type="ftr"/>
          </p:nvPr>
        </p:nvSpPr>
        <p:spPr>
          <a:xfrm>
            <a:off x="4038600" y="6356350"/>
            <a:ext cx="4114800" cy="365125"/>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0" name="Shape 50"/>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A8A8A"/>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1" name="Shape 51"/>
        <p:cNvGrpSpPr/>
        <p:nvPr/>
      </p:nvGrpSpPr>
      <p:grpSpPr>
        <a:xfrm>
          <a:off x="0" y="0"/>
          <a:ext cx="0" cy="0"/>
          <a:chOff x="0" y="0"/>
          <a:chExt cx="0" cy="0"/>
        </a:xfrm>
      </p:grpSpPr>
      <p:sp>
        <p:nvSpPr>
          <p:cNvPr id="52" name="Shape 5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sz="1200">
                <a:solidFill>
                  <a:srgbClr val="8A8A8A"/>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3" name="Shape 53"/>
          <p:cNvSpPr txBox="1"/>
          <p:nvPr>
            <p:ph idx="11" type="ftr"/>
          </p:nvPr>
        </p:nvSpPr>
        <p:spPr>
          <a:xfrm>
            <a:off x="4038600" y="6356350"/>
            <a:ext cx="4114800" cy="365125"/>
          </a:xfrm>
          <a:prstGeom prst="rect">
            <a:avLst/>
          </a:prstGeom>
          <a:noFill/>
          <a:ln>
            <a:noFill/>
          </a:ln>
        </p:spPr>
        <p:txBody>
          <a:bodyPr anchorCtr="0" anchor="t" bIns="91425" lIns="91425" rIns="91425" tIns="91425"/>
          <a:lstStyle>
            <a:lvl1pPr indent="0" lvl="0" marL="0" marR="0" rtl="0" algn="l">
              <a:spcBef>
                <a:spcPts val="0"/>
              </a:spcBef>
              <a:buNone/>
              <a:defRPr sz="1800">
                <a:solidFill>
                  <a:schemeClr val="dk1"/>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54" name="Shape 54"/>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lang="en-US" sz="1200">
                <a:solidFill>
                  <a:srgbClr val="8A8A8A"/>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Custom Layout">
    <p:spTree>
      <p:nvGrpSpPr>
        <p:cNvPr id="55" name="Shape 5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_Custom Layout">
    <p:spTree>
      <p:nvGrpSpPr>
        <p:cNvPr id="56" name="Shape 56"/>
        <p:cNvGrpSpPr/>
        <p:nvPr/>
      </p:nvGrpSpPr>
      <p:grpSpPr>
        <a:xfrm>
          <a:off x="0" y="0"/>
          <a:ext cx="0" cy="0"/>
          <a:chOff x="0" y="0"/>
          <a:chExt cx="0" cy="0"/>
        </a:xfrm>
      </p:grpSpPr>
      <p:grpSp>
        <p:nvGrpSpPr>
          <p:cNvPr id="57" name="Shape 57"/>
          <p:cNvGrpSpPr/>
          <p:nvPr/>
        </p:nvGrpSpPr>
        <p:grpSpPr>
          <a:xfrm>
            <a:off x="0" y="23446"/>
            <a:ext cx="12192000" cy="6858000"/>
            <a:chOff x="-2590800" y="7594435"/>
            <a:chExt cx="12192000" cy="6858000"/>
          </a:xfrm>
        </p:grpSpPr>
        <p:pic>
          <p:nvPicPr>
            <p:cNvPr id="58" name="Shape 58"/>
            <p:cNvPicPr preferRelativeResize="0"/>
            <p:nvPr/>
          </p:nvPicPr>
          <p:blipFill rotWithShape="1">
            <a:blip r:embed="rId2">
              <a:alphaModFix/>
            </a:blip>
            <a:srcRect b="0" l="0" r="0" t="0"/>
            <a:stretch/>
          </p:blipFill>
          <p:spPr>
            <a:xfrm>
              <a:off x="-2590800" y="7594435"/>
              <a:ext cx="12192000" cy="6858000"/>
            </a:xfrm>
            <a:prstGeom prst="rect">
              <a:avLst/>
            </a:prstGeom>
            <a:noFill/>
            <a:ln>
              <a:noFill/>
            </a:ln>
          </p:spPr>
        </p:pic>
        <p:sp>
          <p:nvSpPr>
            <p:cNvPr id="59" name="Shape 59"/>
            <p:cNvSpPr/>
            <p:nvPr/>
          </p:nvSpPr>
          <p:spPr>
            <a:xfrm>
              <a:off x="-2590800" y="7594435"/>
              <a:ext cx="12192000" cy="6858000"/>
            </a:xfrm>
            <a:prstGeom prst="rect">
              <a:avLst/>
            </a:prstGeom>
            <a:solidFill>
              <a:schemeClr val="dk1">
                <a:alpha val="89803"/>
              </a:schemeClr>
            </a:solidFill>
            <a:ln>
              <a:noFill/>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81000" y="0"/>
            <a:ext cx="10515599" cy="1325562"/>
          </a:xfrm>
          <a:prstGeom prst="rect">
            <a:avLst/>
          </a:prstGeom>
          <a:noFill/>
          <a:ln>
            <a:noFill/>
          </a:ln>
        </p:spPr>
        <p:txBody>
          <a:bodyPr anchorCtr="0" anchor="b" bIns="91425" lIns="91425" rIns="91425" tIns="91425"/>
          <a:lstStyle>
            <a:lvl1pPr indent="0" lvl="0" marL="0" marR="0" rtl="0" algn="l">
              <a:lnSpc>
                <a:spcPct val="90000"/>
              </a:lnSpc>
              <a:spcBef>
                <a:spcPts val="0"/>
              </a:spcBef>
              <a:buClr>
                <a:schemeClr val="dk1"/>
              </a:buClr>
              <a:buFont typeface="Arial Black"/>
              <a:buNone/>
              <a:defRPr b="0" i="0" sz="4400" u="none" cap="none" strike="noStrike">
                <a:solidFill>
                  <a:schemeClr val="dk1"/>
                </a:solidFill>
                <a:latin typeface="Arial Black"/>
                <a:ea typeface="Arial Black"/>
                <a:cs typeface="Arial Black"/>
                <a:sym typeface="Arial Black"/>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838200" y="1825625"/>
            <a:ext cx="10515599" cy="4351338"/>
          </a:xfrm>
          <a:prstGeom prst="rect">
            <a:avLst/>
          </a:prstGeom>
          <a:noFill/>
          <a:ln>
            <a:noFill/>
          </a:ln>
        </p:spPr>
        <p:txBody>
          <a:bodyPr anchorCtr="0" anchor="t" bIns="91425" lIns="91425" rIns="91425"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76200" lvl="1" marL="685800" marR="0" rtl="0" algn="l">
              <a:lnSpc>
                <a:spcPct val="90000"/>
              </a:lnSpc>
              <a:spcBef>
                <a:spcPts val="500"/>
              </a:spcBef>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101600" lvl="2" marL="1143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114300" lvl="3" marL="1600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114300" lvl="4" marL="20574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838200" y="6356350"/>
            <a:ext cx="2743199" cy="365125"/>
          </a:xfrm>
          <a:prstGeom prst="rect">
            <a:avLst/>
          </a:prstGeom>
          <a:noFill/>
          <a:ln>
            <a:noFill/>
          </a:ln>
        </p:spPr>
        <p:txBody>
          <a:bodyPr anchorCtr="0" anchor="ctr" bIns="91425" lIns="91425" rIns="91425" tIns="91425"/>
          <a:lstStyle>
            <a:lvl1pPr indent="0" lvl="0" marL="0" marR="0" rtl="0" algn="l">
              <a:spcBef>
                <a:spcPts val="0"/>
              </a:spcBef>
              <a:buNone/>
              <a:defRPr b="0" i="0" sz="1200" u="none" cap="none" strike="noStrike">
                <a:solidFill>
                  <a:srgbClr val="8A8A8A"/>
                </a:solidFill>
                <a:latin typeface="Arial"/>
                <a:ea typeface="Arial"/>
                <a:cs typeface="Arial"/>
                <a:sym typeface="Arial"/>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3" name="Shape 13"/>
          <p:cNvSpPr txBox="1"/>
          <p:nvPr>
            <p:ph idx="12" type="sldNum"/>
          </p:nvPr>
        </p:nvSpPr>
        <p:spPr>
          <a:xfrm>
            <a:off x="8610600" y="6356350"/>
            <a:ext cx="2743199" cy="365125"/>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rgbClr val="8A8A8A"/>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mongodb.com/download" TargetMode="External"/><Relationship Id="rId4" Type="http://schemas.openxmlformats.org/officeDocument/2006/relationships/hyperlink" Target="https://cloud.mongodb.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33.png"/><Relationship Id="rId5"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7.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http://media.mongodb.org/zips.jso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s://scotch.io/tutorials/creating-a-single-page-todo-app-with-node-and-angular" TargetMode="External"/><Relationship Id="rId4" Type="http://schemas.openxmlformats.org/officeDocument/2006/relationships/hyperlink" Target="https://github.com/scotch-io/node-tod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hyperlink" Target="https://advocacy.mongodb.com" TargetMode="External"/><Relationship Id="rId4" Type="http://schemas.openxmlformats.org/officeDocument/2006/relationships/hyperlink" Target="https://university.mongodb.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1" Type="http://schemas.openxmlformats.org/officeDocument/2006/relationships/image" Target="../media/image9.png"/><Relationship Id="rId10" Type="http://schemas.openxmlformats.org/officeDocument/2006/relationships/image" Target="../media/image11.png"/><Relationship Id="rId13" Type="http://schemas.openxmlformats.org/officeDocument/2006/relationships/image" Target="../media/image19.pn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4.png"/><Relationship Id="rId15" Type="http://schemas.openxmlformats.org/officeDocument/2006/relationships/image" Target="../media/image21.png"/><Relationship Id="rId14" Type="http://schemas.openxmlformats.org/officeDocument/2006/relationships/image" Target="../media/image18.png"/><Relationship Id="rId17" Type="http://schemas.openxmlformats.org/officeDocument/2006/relationships/image" Target="../media/image17.png"/><Relationship Id="rId16"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p:nvPr/>
        </p:nvSpPr>
        <p:spPr>
          <a:xfrm>
            <a:off x="6003667" y="3244333"/>
            <a:ext cx="18466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800" u="none" cap="none" strike="noStrike">
                <a:solidFill>
                  <a:schemeClr val="dk1"/>
                </a:solidFill>
                <a:latin typeface="Arial"/>
                <a:ea typeface="Arial"/>
                <a:cs typeface="Arial"/>
                <a:sym typeface="Arial"/>
              </a:rPr>
              <a:t> </a:t>
            </a:r>
          </a:p>
        </p:txBody>
      </p:sp>
      <p:sp>
        <p:nvSpPr>
          <p:cNvPr id="85" name="Shape 85"/>
          <p:cNvSpPr/>
          <p:nvPr/>
        </p:nvSpPr>
        <p:spPr>
          <a:xfrm>
            <a:off x="6003667" y="3244333"/>
            <a:ext cx="18466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 </a:t>
            </a:r>
          </a:p>
        </p:txBody>
      </p:sp>
      <p:pic>
        <p:nvPicPr>
          <p:cNvPr id="86" name="Shape 86"/>
          <p:cNvPicPr preferRelativeResize="0"/>
          <p:nvPr/>
        </p:nvPicPr>
        <p:blipFill rotWithShape="1">
          <a:blip r:embed="rId3">
            <a:alphaModFix/>
          </a:blip>
          <a:srcRect b="0" l="0" r="0" t="0"/>
          <a:stretch/>
        </p:blipFill>
        <p:spPr>
          <a:xfrm>
            <a:off x="6324600" y="2819400"/>
            <a:ext cx="5333999" cy="1525896"/>
          </a:xfrm>
          <a:prstGeom prst="rect">
            <a:avLst/>
          </a:prstGeom>
          <a:noFill/>
          <a:ln>
            <a:noFill/>
          </a:ln>
        </p:spPr>
      </p:pic>
      <p:cxnSp>
        <p:nvCxnSpPr>
          <p:cNvPr id="87" name="Shape 87"/>
          <p:cNvCxnSpPr/>
          <p:nvPr/>
        </p:nvCxnSpPr>
        <p:spPr>
          <a:xfrm>
            <a:off x="5864351" y="2375108"/>
            <a:ext cx="0" cy="2286000"/>
          </a:xfrm>
          <a:prstGeom prst="straightConnector1">
            <a:avLst/>
          </a:prstGeom>
          <a:noFill/>
          <a:ln cap="flat" cmpd="sng" w="12700">
            <a:solidFill>
              <a:srgbClr val="69B241"/>
            </a:solidFill>
            <a:prstDash val="solid"/>
            <a:miter lim="8000"/>
            <a:headEnd len="med" w="med" type="none"/>
            <a:tailEnd len="med" w="med" type="none"/>
          </a:ln>
        </p:spPr>
      </p:cxnSp>
      <p:sp>
        <p:nvSpPr>
          <p:cNvPr id="88" name="Shape 88"/>
          <p:cNvSpPr txBox="1"/>
          <p:nvPr/>
        </p:nvSpPr>
        <p:spPr>
          <a:xfrm>
            <a:off x="892100" y="3200400"/>
            <a:ext cx="4520100" cy="857400"/>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1" lang="en-US" sz="4400">
                <a:solidFill>
                  <a:schemeClr val="dk2"/>
                </a:solidFill>
                <a:latin typeface="Arial Black"/>
                <a:ea typeface="Arial Black"/>
                <a:cs typeface="Arial Black"/>
                <a:sym typeface="Arial Black"/>
              </a:rPr>
              <a:t>LAB: My First Cluster with MongoDB Atlas!</a:t>
            </a:r>
          </a:p>
          <a:p>
            <a:pPr indent="0" lvl="0" marL="0" marR="0" rtl="0" algn="ctr">
              <a:spcBef>
                <a:spcPts val="0"/>
              </a:spcBef>
              <a:buNone/>
            </a:pPr>
            <a:r>
              <a:t/>
            </a:r>
            <a:endParaRPr b="1" sz="4400">
              <a:solidFill>
                <a:schemeClr val="dk2"/>
              </a:solidFill>
              <a:latin typeface="Arial"/>
              <a:ea typeface="Arial"/>
              <a:cs typeface="Arial"/>
              <a:sym typeface="Arial"/>
            </a:endParaRPr>
          </a:p>
        </p:txBody>
      </p:sp>
      <p:sp>
        <p:nvSpPr>
          <p:cNvPr id="89" name="Shape 89"/>
          <p:cNvSpPr txBox="1"/>
          <p:nvPr/>
        </p:nvSpPr>
        <p:spPr>
          <a:xfrm>
            <a:off x="263351" y="5589239"/>
            <a:ext cx="7509048" cy="1080120"/>
          </a:xfrm>
          <a:prstGeom prst="rect">
            <a:avLst/>
          </a:prstGeom>
          <a:noFill/>
          <a:ln>
            <a:noFill/>
          </a:ln>
        </p:spPr>
        <p:txBody>
          <a:bodyPr anchorCtr="0" anchor="b" bIns="45700" lIns="91425" rIns="91425" tIns="45700">
            <a:noAutofit/>
          </a:bodyPr>
          <a:lstStyle/>
          <a:p>
            <a:pPr indent="0" lvl="0" marL="0" marR="0" rtl="0" algn="l">
              <a:spcBef>
                <a:spcPts val="0"/>
              </a:spcBef>
              <a:buSzPct val="25000"/>
              <a:buNone/>
            </a:pPr>
            <a:r>
              <a:rPr b="1" lang="en-US" sz="2400">
                <a:solidFill>
                  <a:schemeClr val="dk2"/>
                </a:solidFill>
                <a:latin typeface="Arial"/>
                <a:ea typeface="Arial"/>
                <a:cs typeface="Arial"/>
                <a:sym typeface="Arial"/>
              </a:rPr>
              <a:t>Jay Gordon</a:t>
            </a:r>
          </a:p>
          <a:p>
            <a:pPr indent="0" lvl="0" marL="0" marR="0" rtl="0" algn="l">
              <a:spcBef>
                <a:spcPts val="0"/>
              </a:spcBef>
              <a:buSzPct val="25000"/>
              <a:buNone/>
            </a:pPr>
            <a:r>
              <a:rPr b="1" lang="en-US" sz="2400">
                <a:solidFill>
                  <a:srgbClr val="69B241"/>
                </a:solidFill>
                <a:latin typeface="Arial"/>
                <a:ea typeface="Arial"/>
                <a:cs typeface="Arial"/>
                <a:sym typeface="Arial"/>
              </a:rPr>
              <a:t>Developer Advocate - NYC</a:t>
            </a:r>
          </a:p>
          <a:p>
            <a:pPr indent="0" lvl="0" marL="0" marR="0" rtl="0" algn="l">
              <a:spcBef>
                <a:spcPts val="0"/>
              </a:spcBef>
              <a:buSzPct val="25000"/>
              <a:buNone/>
            </a:pPr>
            <a:r>
              <a:rPr b="1" lang="en-US" sz="2400">
                <a:solidFill>
                  <a:srgbClr val="69B241"/>
                </a:solidFill>
                <a:latin typeface="Arial"/>
                <a:ea typeface="Arial"/>
                <a:cs typeface="Arial"/>
                <a:sym typeface="Arial"/>
              </a:rPr>
              <a:t>@jaydestro – jay.gordon@mongodb.com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380998" y="-209550"/>
            <a:ext cx="11282675" cy="14667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i="0" lang="en-US" sz="3600" u="none" cap="none" strike="noStrike">
                <a:solidFill>
                  <a:schemeClr val="dk2"/>
                </a:solidFill>
              </a:rPr>
              <a:t>Install MongoDB 3.4 and Register for Atlas.</a:t>
            </a:r>
          </a:p>
        </p:txBody>
      </p:sp>
      <p:sp>
        <p:nvSpPr>
          <p:cNvPr id="213" name="Shape 213"/>
          <p:cNvSpPr txBox="1"/>
          <p:nvPr/>
        </p:nvSpPr>
        <p:spPr>
          <a:xfrm>
            <a:off x="381000" y="1549249"/>
            <a:ext cx="11658600" cy="50040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spcAft>
                <a:spcPts val="0"/>
              </a:spcAft>
              <a:buClr>
                <a:schemeClr val="dk2"/>
              </a:buClr>
              <a:buFont typeface="Arial Black"/>
              <a:buNone/>
            </a:pPr>
            <a:r>
              <a:t/>
            </a:r>
            <a:endParaRPr sz="3600">
              <a:solidFill>
                <a:schemeClr val="dk2"/>
              </a:solidFill>
              <a:latin typeface="Arial Black"/>
              <a:ea typeface="Arial Black"/>
              <a:cs typeface="Arial Black"/>
              <a:sym typeface="Arial Black"/>
            </a:endParaRPr>
          </a:p>
          <a:p>
            <a:pPr indent="0" lvl="0" marL="0" marR="0" rtl="0" algn="l">
              <a:lnSpc>
                <a:spcPct val="90000"/>
              </a:lnSpc>
              <a:spcBef>
                <a:spcPts val="0"/>
              </a:spcBef>
              <a:spcAft>
                <a:spcPts val="0"/>
              </a:spcAft>
              <a:buClr>
                <a:schemeClr val="dk2"/>
              </a:buClr>
              <a:buFont typeface="Arial Black"/>
              <a:buNone/>
            </a:pPr>
            <a:r>
              <a:t/>
            </a:r>
            <a:endParaRPr sz="3600">
              <a:solidFill>
                <a:schemeClr val="dk2"/>
              </a:solidFill>
              <a:latin typeface="Arial Black"/>
              <a:ea typeface="Arial Black"/>
              <a:cs typeface="Arial Black"/>
              <a:sym typeface="Arial Black"/>
            </a:endParaRPr>
          </a:p>
          <a:p>
            <a:pPr indent="0" lvl="0" marL="0" marR="0" rtl="0" algn="l">
              <a:lnSpc>
                <a:spcPct val="90000"/>
              </a:lnSpc>
              <a:spcBef>
                <a:spcPts val="0"/>
              </a:spcBef>
              <a:buClr>
                <a:schemeClr val="dk2"/>
              </a:buClr>
              <a:buFont typeface="Arial Black"/>
              <a:buNone/>
            </a:pPr>
            <a:r>
              <a:t/>
            </a:r>
            <a:endParaRPr sz="3600">
              <a:solidFill>
                <a:schemeClr val="dk2"/>
              </a:solidFill>
              <a:latin typeface="Arial Black"/>
              <a:ea typeface="Arial Black"/>
              <a:cs typeface="Arial Black"/>
              <a:sym typeface="Arial Black"/>
            </a:endParaRPr>
          </a:p>
        </p:txBody>
      </p:sp>
      <p:sp>
        <p:nvSpPr>
          <p:cNvPr id="214" name="Shape 214"/>
          <p:cNvSpPr txBox="1"/>
          <p:nvPr/>
        </p:nvSpPr>
        <p:spPr>
          <a:xfrm>
            <a:off x="914400" y="1447800"/>
            <a:ext cx="9601200" cy="440120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Go to </a:t>
            </a:r>
            <a:r>
              <a:rPr lang="en-US" sz="2800" u="sng">
                <a:solidFill>
                  <a:schemeClr val="hlink"/>
                </a:solidFill>
                <a:latin typeface="Arial"/>
                <a:ea typeface="Arial"/>
                <a:cs typeface="Arial"/>
                <a:sym typeface="Arial"/>
                <a:hlinkClick r:id="rId3"/>
              </a:rPr>
              <a:t>https://mongodb.com/download</a:t>
            </a:r>
            <a:r>
              <a:rPr lang="en-US" sz="2800">
                <a:solidFill>
                  <a:schemeClr val="dk1"/>
                </a:solidFill>
                <a:latin typeface="Arial"/>
                <a:ea typeface="Arial"/>
                <a:cs typeface="Arial"/>
                <a:sym typeface="Arial"/>
              </a:rPr>
              <a:t> in browser</a:t>
            </a:r>
          </a:p>
          <a:p>
            <a:pPr indent="0" lvl="0" marL="0" marR="0" rtl="0" algn="l">
              <a:spcBef>
                <a:spcPts val="0"/>
              </a:spcBef>
              <a:buNone/>
            </a:pPr>
            <a:r>
              <a:t/>
            </a:r>
            <a:endParaRPr sz="2800">
              <a:solidFill>
                <a:schemeClr val="dk1"/>
              </a:solidFill>
              <a:latin typeface="Arial"/>
              <a:ea typeface="Arial"/>
              <a:cs typeface="Arial"/>
              <a:sym typeface="Arial"/>
            </a:endParaRPr>
          </a:p>
          <a:p>
            <a:pPr indent="0" lvl="0" marL="0" marR="0" rtl="0" algn="l">
              <a:spcBef>
                <a:spcPts val="0"/>
              </a:spcBef>
              <a:buSzPct val="25000"/>
              <a:buNone/>
            </a:pPr>
            <a:r>
              <a:rPr lang="en-US" sz="2800">
                <a:solidFill>
                  <a:schemeClr val="dk1"/>
                </a:solidFill>
                <a:latin typeface="Arial"/>
                <a:ea typeface="Arial"/>
                <a:cs typeface="Arial"/>
                <a:sym typeface="Arial"/>
              </a:rPr>
              <a:t>Select “Community Server”</a:t>
            </a:r>
          </a:p>
          <a:p>
            <a:pPr indent="0" lvl="0" marL="0" marR="0" rtl="0" algn="l">
              <a:spcBef>
                <a:spcPts val="0"/>
              </a:spcBef>
              <a:buNone/>
            </a:pPr>
            <a:r>
              <a:t/>
            </a:r>
            <a:endParaRPr sz="2800">
              <a:solidFill>
                <a:schemeClr val="dk1"/>
              </a:solidFill>
              <a:latin typeface="Arial"/>
              <a:ea typeface="Arial"/>
              <a:cs typeface="Arial"/>
              <a:sym typeface="Arial"/>
            </a:endParaRPr>
          </a:p>
          <a:p>
            <a:pPr indent="0" lvl="0" marL="0" marR="0" rtl="0" algn="l">
              <a:spcBef>
                <a:spcPts val="0"/>
              </a:spcBef>
              <a:buSzPct val="25000"/>
              <a:buNone/>
            </a:pPr>
            <a:r>
              <a:rPr lang="en-US" sz="2800">
                <a:solidFill>
                  <a:schemeClr val="dk1"/>
                </a:solidFill>
                <a:latin typeface="Arial"/>
                <a:ea typeface="Arial"/>
                <a:cs typeface="Arial"/>
                <a:sym typeface="Arial"/>
              </a:rPr>
              <a:t>Select operating system version and follow instructions on installation.</a:t>
            </a:r>
          </a:p>
          <a:p>
            <a:pPr indent="0" lvl="0" marL="0" marR="0" rtl="0" algn="l">
              <a:spcBef>
                <a:spcPts val="0"/>
              </a:spcBef>
              <a:buNone/>
            </a:pPr>
            <a:r>
              <a:t/>
            </a:r>
            <a:endParaRPr sz="2800">
              <a:solidFill>
                <a:schemeClr val="dk1"/>
              </a:solidFill>
              <a:latin typeface="Arial"/>
              <a:ea typeface="Arial"/>
              <a:cs typeface="Arial"/>
              <a:sym typeface="Arial"/>
            </a:endParaRPr>
          </a:p>
          <a:p>
            <a:pPr indent="0" lvl="0" marL="0" marR="0" rtl="0" algn="l">
              <a:spcBef>
                <a:spcPts val="0"/>
              </a:spcBef>
              <a:buSzPct val="25000"/>
              <a:buNone/>
            </a:pPr>
            <a:r>
              <a:rPr lang="en-US" sz="2800">
                <a:solidFill>
                  <a:schemeClr val="dk1"/>
                </a:solidFill>
                <a:latin typeface="Arial"/>
                <a:ea typeface="Arial"/>
                <a:cs typeface="Arial"/>
                <a:sym typeface="Arial"/>
              </a:rPr>
              <a:t>Go to </a:t>
            </a:r>
            <a:r>
              <a:rPr lang="en-US" sz="2800" u="sng">
                <a:solidFill>
                  <a:schemeClr val="hlink"/>
                </a:solidFill>
                <a:latin typeface="Arial"/>
                <a:ea typeface="Arial"/>
                <a:cs typeface="Arial"/>
                <a:sym typeface="Arial"/>
                <a:hlinkClick r:id="rId4"/>
              </a:rPr>
              <a:t>https://cloud.mongodb.com/</a:t>
            </a:r>
            <a:r>
              <a:rPr lang="en-US" sz="2800">
                <a:solidFill>
                  <a:schemeClr val="dk1"/>
                </a:solidFill>
                <a:latin typeface="Arial"/>
                <a:ea typeface="Arial"/>
                <a:cs typeface="Arial"/>
                <a:sym typeface="Arial"/>
              </a:rPr>
              <a:t> and sign up for Atlas</a:t>
            </a:r>
          </a:p>
          <a:p>
            <a:pPr indent="0" lvl="0" marL="0" marR="0" rtl="0" algn="l">
              <a:spcBef>
                <a:spcPts val="0"/>
              </a:spcBef>
              <a:buNone/>
            </a:pPr>
            <a:r>
              <a:t/>
            </a:r>
            <a:endParaRPr sz="2800">
              <a:solidFill>
                <a:schemeClr val="dk1"/>
              </a:solidFill>
              <a:latin typeface="Arial"/>
              <a:ea typeface="Arial"/>
              <a:cs typeface="Arial"/>
              <a:sym typeface="Arial"/>
            </a:endParaRPr>
          </a:p>
          <a:p>
            <a:pPr indent="0" lvl="0" marL="0" marR="0" rtl="0" algn="l">
              <a:spcBef>
                <a:spcPts val="0"/>
              </a:spcBef>
              <a:buNone/>
            </a:pPr>
            <a:r>
              <a:t/>
            </a:r>
            <a:endParaRPr sz="2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380998" y="-209550"/>
            <a:ext cx="11282675" cy="14667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Let’s verify our shell is installed </a:t>
            </a:r>
          </a:p>
        </p:txBody>
      </p:sp>
      <p:sp>
        <p:nvSpPr>
          <p:cNvPr id="221" name="Shape 221"/>
          <p:cNvSpPr txBox="1"/>
          <p:nvPr/>
        </p:nvSpPr>
        <p:spPr>
          <a:xfrm>
            <a:off x="329511" y="760260"/>
            <a:ext cx="11658601" cy="5810099"/>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spcAft>
                <a:spcPts val="0"/>
              </a:spcAft>
              <a:buClr>
                <a:schemeClr val="dk2"/>
              </a:buClr>
              <a:buFont typeface="Arial Black"/>
              <a:buNone/>
            </a:pPr>
            <a:r>
              <a:t/>
            </a:r>
            <a:endParaRPr sz="3600">
              <a:solidFill>
                <a:schemeClr val="dk2"/>
              </a:solidFill>
              <a:latin typeface="Arial Black"/>
              <a:ea typeface="Arial Black"/>
              <a:cs typeface="Arial Black"/>
              <a:sym typeface="Arial Black"/>
            </a:endParaRPr>
          </a:p>
          <a:p>
            <a:pPr indent="0" lvl="0" marL="0" marR="0" rtl="0" algn="l">
              <a:lnSpc>
                <a:spcPct val="90000"/>
              </a:lnSpc>
              <a:spcBef>
                <a:spcPts val="0"/>
              </a:spcBef>
              <a:spcAft>
                <a:spcPts val="0"/>
              </a:spcAft>
              <a:buClr>
                <a:schemeClr val="dk2"/>
              </a:buClr>
              <a:buFont typeface="Arial Black"/>
              <a:buNone/>
            </a:pPr>
            <a:r>
              <a:t/>
            </a:r>
            <a:endParaRPr sz="3600">
              <a:solidFill>
                <a:schemeClr val="dk2"/>
              </a:solidFill>
              <a:latin typeface="Arial Black"/>
              <a:ea typeface="Arial Black"/>
              <a:cs typeface="Arial Black"/>
              <a:sym typeface="Arial Black"/>
            </a:endParaRPr>
          </a:p>
          <a:p>
            <a:pPr indent="0" lvl="0" marL="0" marR="0" rtl="0" algn="l">
              <a:lnSpc>
                <a:spcPct val="90000"/>
              </a:lnSpc>
              <a:spcBef>
                <a:spcPts val="0"/>
              </a:spcBef>
              <a:buClr>
                <a:schemeClr val="dk2"/>
              </a:buClr>
              <a:buFont typeface="Arial Black"/>
              <a:buNone/>
            </a:pPr>
            <a:r>
              <a:t/>
            </a:r>
            <a:endParaRPr sz="3600">
              <a:solidFill>
                <a:schemeClr val="dk2"/>
              </a:solidFill>
              <a:latin typeface="Arial Black"/>
              <a:ea typeface="Arial Black"/>
              <a:cs typeface="Arial Black"/>
              <a:sym typeface="Arial Black"/>
            </a:endParaRPr>
          </a:p>
        </p:txBody>
      </p:sp>
      <p:sp>
        <p:nvSpPr>
          <p:cNvPr id="222" name="Shape 222"/>
          <p:cNvSpPr txBox="1"/>
          <p:nvPr/>
        </p:nvSpPr>
        <p:spPr>
          <a:xfrm>
            <a:off x="914400" y="1447800"/>
            <a:ext cx="9601200" cy="440120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a:ea typeface="Arial"/>
                <a:cs typeface="Arial"/>
                <a:sym typeface="Arial"/>
              </a:rPr>
              <a:t>Execute from your command line:</a:t>
            </a:r>
            <a:br>
              <a:rPr lang="en-US" sz="2800">
                <a:solidFill>
                  <a:schemeClr val="dk1"/>
                </a:solidFill>
                <a:latin typeface="Arial"/>
                <a:ea typeface="Arial"/>
                <a:cs typeface="Arial"/>
                <a:sym typeface="Arial"/>
              </a:rPr>
            </a:br>
          </a:p>
          <a:p>
            <a:pPr indent="0" lvl="0" marL="0" marR="0" rtl="0" algn="l">
              <a:spcBef>
                <a:spcPts val="0"/>
              </a:spcBef>
              <a:buSzPct val="25000"/>
              <a:buNone/>
            </a:pPr>
            <a:r>
              <a:rPr lang="en-US" sz="2800">
                <a:solidFill>
                  <a:srgbClr val="980000"/>
                </a:solidFill>
                <a:latin typeface="Courier"/>
                <a:ea typeface="Courier"/>
                <a:cs typeface="Courier"/>
                <a:sym typeface="Courier"/>
              </a:rPr>
              <a:t>mongo --version</a:t>
            </a:r>
            <a:br>
              <a:rPr lang="en-US" sz="2800">
                <a:solidFill>
                  <a:schemeClr val="dk1"/>
                </a:solidFill>
                <a:latin typeface="Courier"/>
                <a:ea typeface="Courier"/>
                <a:cs typeface="Courier"/>
                <a:sym typeface="Courier"/>
              </a:rPr>
            </a:br>
            <a:br>
              <a:rPr lang="en-US" sz="2800">
                <a:solidFill>
                  <a:schemeClr val="dk1"/>
                </a:solidFill>
                <a:latin typeface="Courier"/>
                <a:ea typeface="Courier"/>
                <a:cs typeface="Courier"/>
                <a:sym typeface="Courier"/>
              </a:rPr>
            </a:br>
            <a:r>
              <a:rPr b="1" lang="en-US" sz="2800">
                <a:solidFill>
                  <a:schemeClr val="dk1"/>
                </a:solidFill>
                <a:latin typeface="Courier"/>
                <a:ea typeface="Courier"/>
                <a:cs typeface="Courier"/>
                <a:sym typeface="Courier"/>
              </a:rPr>
              <a:t>MongoDB shell version v3.4.0</a:t>
            </a:r>
          </a:p>
          <a:p>
            <a:pPr indent="0" lvl="0" marL="0" marR="0" rtl="0" algn="l">
              <a:spcBef>
                <a:spcPts val="0"/>
              </a:spcBef>
              <a:buSzPct val="25000"/>
              <a:buNone/>
            </a:pPr>
            <a:r>
              <a:rPr b="1" lang="en-US" sz="2800">
                <a:solidFill>
                  <a:schemeClr val="dk1"/>
                </a:solidFill>
                <a:latin typeface="Courier"/>
                <a:ea typeface="Courier"/>
                <a:cs typeface="Courier"/>
                <a:sym typeface="Courier"/>
              </a:rPr>
              <a:t>git version: f4240c60f005be757399042dc12f6addbc3170c1</a:t>
            </a:r>
          </a:p>
          <a:p>
            <a:pPr indent="0" lvl="0" marL="0" marR="0" rtl="0" algn="l">
              <a:spcBef>
                <a:spcPts val="0"/>
              </a:spcBef>
              <a:buSzPct val="25000"/>
              <a:buNone/>
            </a:pPr>
            <a:r>
              <a:rPr b="1" lang="en-US" sz="2800">
                <a:solidFill>
                  <a:schemeClr val="dk1"/>
                </a:solidFill>
                <a:latin typeface="Courier"/>
                <a:ea typeface="Courier"/>
                <a:cs typeface="Courier"/>
                <a:sym typeface="Courier"/>
              </a:rPr>
              <a:t>OpenSSL version: OpenSSL 1.0.2k  26 Jan 2017</a:t>
            </a:r>
          </a:p>
          <a:p>
            <a:pPr indent="0" lvl="0" marL="0" marR="0" rtl="0" algn="l">
              <a:spcBef>
                <a:spcPts val="0"/>
              </a:spcBef>
              <a:buSzPct val="25000"/>
              <a:buNone/>
            </a:pPr>
            <a:r>
              <a:rPr b="1" lang="en-US" sz="2800">
                <a:solidFill>
                  <a:schemeClr val="dk1"/>
                </a:solidFill>
                <a:latin typeface="Courier"/>
                <a:ea typeface="Courier"/>
                <a:cs typeface="Courier"/>
                <a:sym typeface="Courier"/>
              </a:rPr>
              <a:t>allocator: system</a:t>
            </a:r>
          </a:p>
          <a:p>
            <a:pPr indent="0" lvl="0" marL="0" marR="0" rtl="0" algn="l">
              <a:spcBef>
                <a:spcPts val="0"/>
              </a:spcBef>
              <a:buNone/>
            </a:pPr>
            <a:r>
              <a:t/>
            </a:r>
            <a:endParaRPr sz="2800">
              <a:solidFill>
                <a:schemeClr val="dk1"/>
              </a:solidFill>
              <a:latin typeface="Courier"/>
              <a:ea typeface="Courier"/>
              <a:cs typeface="Courier"/>
              <a:sym typeface="Couri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380998" y="-209550"/>
            <a:ext cx="11282675" cy="14667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Sign into Atlas and launch free M0 </a:t>
            </a:r>
          </a:p>
        </p:txBody>
      </p:sp>
      <p:pic>
        <p:nvPicPr>
          <p:cNvPr descr="Screen Shot 2017-04-03 at 1.15.42 PM.png" id="229" name="Shape 229"/>
          <p:cNvPicPr preferRelativeResize="0"/>
          <p:nvPr/>
        </p:nvPicPr>
        <p:blipFill rotWithShape="1">
          <a:blip r:embed="rId3">
            <a:alphaModFix/>
          </a:blip>
          <a:srcRect b="0" l="0" r="0" t="0"/>
          <a:stretch/>
        </p:blipFill>
        <p:spPr>
          <a:xfrm>
            <a:off x="2362200" y="1460945"/>
            <a:ext cx="7162799" cy="4800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pic>
        <p:nvPicPr>
          <p:cNvPr id="235" name="Shape 235"/>
          <p:cNvPicPr preferRelativeResize="0"/>
          <p:nvPr/>
        </p:nvPicPr>
        <p:blipFill>
          <a:blip r:embed="rId3">
            <a:alphaModFix/>
          </a:blip>
          <a:stretch>
            <a:fillRect/>
          </a:stretch>
        </p:blipFill>
        <p:spPr>
          <a:xfrm>
            <a:off x="772000" y="152400"/>
            <a:ext cx="10878487" cy="655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pic>
        <p:nvPicPr>
          <p:cNvPr id="241" name="Shape 241"/>
          <p:cNvPicPr preferRelativeResize="0"/>
          <p:nvPr/>
        </p:nvPicPr>
        <p:blipFill>
          <a:blip r:embed="rId3">
            <a:alphaModFix/>
          </a:blip>
          <a:stretch>
            <a:fillRect/>
          </a:stretch>
        </p:blipFill>
        <p:spPr>
          <a:xfrm>
            <a:off x="914400" y="152400"/>
            <a:ext cx="10750671" cy="65531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descr="Screen Shot 2017-04-03 at 1.18.30 PM.png" id="247" name="Shape 247"/>
          <p:cNvPicPr preferRelativeResize="0"/>
          <p:nvPr/>
        </p:nvPicPr>
        <p:blipFill rotWithShape="1">
          <a:blip r:embed="rId3">
            <a:alphaModFix/>
          </a:blip>
          <a:srcRect b="0" l="0" r="0" t="0"/>
          <a:stretch/>
        </p:blipFill>
        <p:spPr>
          <a:xfrm>
            <a:off x="1524000" y="762000"/>
            <a:ext cx="9433972" cy="526744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80998" y="-209550"/>
            <a:ext cx="11282675" cy="14667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Cluster Build takes about 5 minutes.</a:t>
            </a:r>
          </a:p>
        </p:txBody>
      </p:sp>
      <p:pic>
        <p:nvPicPr>
          <p:cNvPr id="254" name="Shape 254"/>
          <p:cNvPicPr preferRelativeResize="0"/>
          <p:nvPr/>
        </p:nvPicPr>
        <p:blipFill>
          <a:blip r:embed="rId3">
            <a:alphaModFix/>
          </a:blip>
          <a:stretch>
            <a:fillRect/>
          </a:stretch>
        </p:blipFill>
        <p:spPr>
          <a:xfrm>
            <a:off x="152400" y="1485750"/>
            <a:ext cx="11887199" cy="484085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380998" y="-209550"/>
            <a:ext cx="11282675" cy="14667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lang="en-US" sz="3600">
                <a:solidFill>
                  <a:schemeClr val="dk2"/>
                </a:solidFill>
              </a:rPr>
              <a:t>R</a:t>
            </a:r>
            <a:r>
              <a:rPr b="0" i="0" lang="en-US" sz="3600" u="none" cap="none" strike="noStrike">
                <a:solidFill>
                  <a:schemeClr val="dk2"/>
                </a:solidFill>
                <a:latin typeface="Arial Black"/>
                <a:ea typeface="Arial Black"/>
                <a:cs typeface="Arial Black"/>
                <a:sym typeface="Arial Black"/>
              </a:rPr>
              <a:t>eady cluster should look like this:</a:t>
            </a:r>
          </a:p>
        </p:txBody>
      </p:sp>
      <p:pic>
        <p:nvPicPr>
          <p:cNvPr id="261" name="Shape 261"/>
          <p:cNvPicPr preferRelativeResize="0"/>
          <p:nvPr/>
        </p:nvPicPr>
        <p:blipFill>
          <a:blip r:embed="rId3">
            <a:alphaModFix/>
          </a:blip>
          <a:stretch>
            <a:fillRect/>
          </a:stretch>
        </p:blipFill>
        <p:spPr>
          <a:xfrm>
            <a:off x="152400" y="1714350"/>
            <a:ext cx="11887200" cy="42581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380998" y="-18900"/>
            <a:ext cx="11282700" cy="14667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Whitelist IP</a:t>
            </a:r>
            <a:br>
              <a:rPr b="0" i="0" lang="en-US" sz="3600" u="none" cap="none" strike="noStrike">
                <a:solidFill>
                  <a:schemeClr val="dk2"/>
                </a:solidFill>
                <a:latin typeface="Arial Black"/>
                <a:ea typeface="Arial Black"/>
                <a:cs typeface="Arial Black"/>
                <a:sym typeface="Arial Black"/>
              </a:rPr>
            </a:br>
          </a:p>
        </p:txBody>
      </p:sp>
      <p:pic>
        <p:nvPicPr>
          <p:cNvPr id="268" name="Shape 268"/>
          <p:cNvPicPr preferRelativeResize="0"/>
          <p:nvPr/>
        </p:nvPicPr>
        <p:blipFill>
          <a:blip r:embed="rId3">
            <a:alphaModFix/>
          </a:blip>
          <a:stretch>
            <a:fillRect/>
          </a:stretch>
        </p:blipFill>
        <p:spPr>
          <a:xfrm>
            <a:off x="242325" y="970625"/>
            <a:ext cx="2962275" cy="1114425"/>
          </a:xfrm>
          <a:prstGeom prst="rect">
            <a:avLst/>
          </a:prstGeom>
          <a:noFill/>
          <a:ln>
            <a:noFill/>
          </a:ln>
        </p:spPr>
      </p:pic>
      <p:cxnSp>
        <p:nvCxnSpPr>
          <p:cNvPr id="269" name="Shape 269"/>
          <p:cNvCxnSpPr/>
          <p:nvPr/>
        </p:nvCxnSpPr>
        <p:spPr>
          <a:xfrm flipH="1" rot="10800000">
            <a:off x="1145500" y="2058625"/>
            <a:ext cx="269700" cy="509700"/>
          </a:xfrm>
          <a:prstGeom prst="straightConnector1">
            <a:avLst/>
          </a:prstGeom>
          <a:noFill/>
          <a:ln cap="flat" cmpd="sng" w="9525">
            <a:solidFill>
              <a:schemeClr val="dk2"/>
            </a:solidFill>
            <a:prstDash val="solid"/>
            <a:round/>
            <a:headEnd len="lg" w="lg" type="none"/>
            <a:tailEnd len="lg" w="lg" type="triangle"/>
          </a:ln>
        </p:spPr>
      </p:cxnSp>
      <p:pic>
        <p:nvPicPr>
          <p:cNvPr id="270" name="Shape 270"/>
          <p:cNvPicPr preferRelativeResize="0"/>
          <p:nvPr/>
        </p:nvPicPr>
        <p:blipFill>
          <a:blip r:embed="rId4">
            <a:alphaModFix/>
          </a:blip>
          <a:stretch>
            <a:fillRect/>
          </a:stretch>
        </p:blipFill>
        <p:spPr>
          <a:xfrm>
            <a:off x="4889275" y="742025"/>
            <a:ext cx="6372225" cy="1943100"/>
          </a:xfrm>
          <a:prstGeom prst="rect">
            <a:avLst/>
          </a:prstGeom>
          <a:noFill/>
          <a:ln>
            <a:noFill/>
          </a:ln>
        </p:spPr>
      </p:pic>
      <p:pic>
        <p:nvPicPr>
          <p:cNvPr id="271" name="Shape 271"/>
          <p:cNvPicPr preferRelativeResize="0"/>
          <p:nvPr/>
        </p:nvPicPr>
        <p:blipFill>
          <a:blip r:embed="rId5">
            <a:alphaModFix/>
          </a:blip>
          <a:stretch>
            <a:fillRect/>
          </a:stretch>
        </p:blipFill>
        <p:spPr>
          <a:xfrm>
            <a:off x="2755275" y="2897500"/>
            <a:ext cx="6534150" cy="2705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380998" y="-209550"/>
            <a:ext cx="11282675" cy="14667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User accounts</a:t>
            </a:r>
          </a:p>
        </p:txBody>
      </p:sp>
      <p:pic>
        <p:nvPicPr>
          <p:cNvPr descr="Screen Shot 2017-04-03 at 3.32.01 PM.png" id="278" name="Shape 278"/>
          <p:cNvPicPr preferRelativeResize="0"/>
          <p:nvPr/>
        </p:nvPicPr>
        <p:blipFill rotWithShape="1">
          <a:blip r:embed="rId3">
            <a:alphaModFix/>
          </a:blip>
          <a:srcRect b="0" l="0" r="0" t="0"/>
          <a:stretch/>
        </p:blipFill>
        <p:spPr>
          <a:xfrm>
            <a:off x="5034642" y="0"/>
            <a:ext cx="7157356" cy="6858000"/>
          </a:xfrm>
          <a:prstGeom prst="rect">
            <a:avLst/>
          </a:prstGeom>
          <a:noFill/>
          <a:ln>
            <a:noFill/>
          </a:ln>
        </p:spPr>
      </p:pic>
      <p:sp>
        <p:nvSpPr>
          <p:cNvPr id="279" name="Shape 279"/>
          <p:cNvSpPr txBox="1"/>
          <p:nvPr/>
        </p:nvSpPr>
        <p:spPr>
          <a:xfrm>
            <a:off x="457199" y="1526262"/>
            <a:ext cx="4191000" cy="4493536"/>
          </a:xfrm>
          <a:prstGeom prst="rect">
            <a:avLst/>
          </a:prstGeom>
          <a:noFill/>
          <a:ln>
            <a:noFill/>
          </a:ln>
        </p:spPr>
        <p:txBody>
          <a:bodyPr anchorCtr="0" anchor="t" bIns="45700" lIns="91425" rIns="91425" tIns="45700">
            <a:noAutofit/>
          </a:bodyPr>
          <a:lstStyle/>
          <a:p>
            <a:pPr indent="-285750" lvl="0" marL="285750" marR="0" rtl="0" algn="l">
              <a:spcBef>
                <a:spcPts val="0"/>
              </a:spcBef>
              <a:buClr>
                <a:schemeClr val="dk1"/>
              </a:buClr>
              <a:buSzPct val="100000"/>
              <a:buFont typeface="Arial"/>
              <a:buChar char="•"/>
            </a:pPr>
            <a:r>
              <a:rPr lang="en-US" sz="2200">
                <a:solidFill>
                  <a:schemeClr val="dk1"/>
                </a:solidFill>
              </a:rPr>
              <a:t>You should have created a username and password at creation time</a:t>
            </a:r>
          </a:p>
          <a:p>
            <a:pPr indent="-285750" lvl="0" marL="285750" marR="0" rtl="0" algn="l">
              <a:spcBef>
                <a:spcPts val="0"/>
              </a:spcBef>
              <a:buClr>
                <a:schemeClr val="dk1"/>
              </a:buClr>
              <a:buFont typeface="Arial"/>
              <a:buNone/>
            </a:pPr>
            <a:r>
              <a:t/>
            </a:r>
            <a:endParaRPr sz="2200">
              <a:solidFill>
                <a:schemeClr val="dk1"/>
              </a:solidFill>
            </a:endParaRPr>
          </a:p>
          <a:p>
            <a:pPr indent="-285750" lvl="0" marL="285750" marR="0" rtl="0" algn="l">
              <a:spcBef>
                <a:spcPts val="0"/>
              </a:spcBef>
              <a:buClr>
                <a:schemeClr val="dk1"/>
              </a:buClr>
              <a:buSzPct val="100000"/>
              <a:buFont typeface="Arial"/>
              <a:buChar char="•"/>
            </a:pPr>
            <a:r>
              <a:rPr lang="en-US" sz="2200">
                <a:solidFill>
                  <a:schemeClr val="dk1"/>
                </a:solidFill>
              </a:rPr>
              <a:t>You can create additional users with specific roles if needed.  </a:t>
            </a:r>
          </a:p>
          <a:p>
            <a:pPr indent="-285750" lvl="0" marL="285750" marR="0" rtl="0" algn="l">
              <a:spcBef>
                <a:spcPts val="0"/>
              </a:spcBef>
              <a:buClr>
                <a:schemeClr val="dk1"/>
              </a:buClr>
              <a:buFont typeface="Arial"/>
              <a:buNone/>
            </a:pPr>
            <a:r>
              <a:t/>
            </a:r>
            <a:endParaRPr sz="2200">
              <a:solidFill>
                <a:schemeClr val="dk1"/>
              </a:solidFill>
            </a:endParaRPr>
          </a:p>
          <a:p>
            <a:pPr indent="-285750" lvl="0" marL="285750" marR="0" rtl="0" algn="l">
              <a:spcBef>
                <a:spcPts val="0"/>
              </a:spcBef>
              <a:buClr>
                <a:schemeClr val="dk1"/>
              </a:buClr>
              <a:buSzPct val="100000"/>
              <a:buFont typeface="Arial"/>
              <a:buChar char="•"/>
            </a:pPr>
            <a:r>
              <a:rPr lang="en-US" sz="2200">
                <a:solidFill>
                  <a:schemeClr val="dk1"/>
                </a:solidFill>
              </a:rPr>
              <a:t>These users cannot log into Atlas, they are for accessing MongoDB Database</a:t>
            </a:r>
            <a:r>
              <a:rPr lang="en-US" sz="1800">
                <a:solidFill>
                  <a:schemeClr val="dk1"/>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p:nvPr/>
        </p:nvSpPr>
        <p:spPr>
          <a:xfrm>
            <a:off x="6003667" y="3244333"/>
            <a:ext cx="18466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 </a:t>
            </a:r>
          </a:p>
        </p:txBody>
      </p:sp>
      <p:sp>
        <p:nvSpPr>
          <p:cNvPr id="96" name="Shape 96"/>
          <p:cNvSpPr/>
          <p:nvPr/>
        </p:nvSpPr>
        <p:spPr>
          <a:xfrm>
            <a:off x="6003667" y="3244333"/>
            <a:ext cx="18466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 </a:t>
            </a:r>
          </a:p>
        </p:txBody>
      </p:sp>
      <p:cxnSp>
        <p:nvCxnSpPr>
          <p:cNvPr id="97" name="Shape 97"/>
          <p:cNvCxnSpPr/>
          <p:nvPr/>
        </p:nvCxnSpPr>
        <p:spPr>
          <a:xfrm>
            <a:off x="5864351" y="2375108"/>
            <a:ext cx="0" cy="2286000"/>
          </a:xfrm>
          <a:prstGeom prst="straightConnector1">
            <a:avLst/>
          </a:prstGeom>
          <a:noFill/>
          <a:ln cap="flat" cmpd="sng" w="12700">
            <a:solidFill>
              <a:srgbClr val="69B241"/>
            </a:solidFill>
            <a:prstDash val="solid"/>
            <a:miter lim="8000"/>
            <a:headEnd len="med" w="med" type="none"/>
            <a:tailEnd len="med" w="med" type="none"/>
          </a:ln>
        </p:spPr>
      </p:cxnSp>
      <p:sp>
        <p:nvSpPr>
          <p:cNvPr id="98" name="Shape 98"/>
          <p:cNvSpPr txBox="1"/>
          <p:nvPr/>
        </p:nvSpPr>
        <p:spPr>
          <a:xfrm>
            <a:off x="892100" y="3185983"/>
            <a:ext cx="4520100" cy="857400"/>
          </a:xfrm>
          <a:prstGeom prst="rect">
            <a:avLst/>
          </a:prstGeom>
          <a:noFill/>
          <a:ln>
            <a:noFill/>
          </a:ln>
        </p:spPr>
        <p:txBody>
          <a:bodyPr anchorCtr="0" anchor="ctr" bIns="45700" lIns="91425" rIns="91425" tIns="45700">
            <a:noAutofit/>
          </a:bodyPr>
          <a:lstStyle/>
          <a:p>
            <a:pPr indent="0" lvl="0" marL="0" marR="0" rtl="0" algn="ctr">
              <a:spcBef>
                <a:spcPts val="0"/>
              </a:spcBef>
              <a:buNone/>
            </a:pPr>
            <a:r>
              <a:t/>
            </a:r>
            <a:endParaRPr b="1" i="0" sz="4400" u="none" cap="none" strike="noStrike">
              <a:solidFill>
                <a:schemeClr val="dk2"/>
              </a:solidFill>
              <a:latin typeface="Arial"/>
              <a:ea typeface="Arial"/>
              <a:cs typeface="Arial"/>
              <a:sym typeface="Arial"/>
            </a:endParaRPr>
          </a:p>
        </p:txBody>
      </p:sp>
      <p:sp>
        <p:nvSpPr>
          <p:cNvPr id="99" name="Shape 99"/>
          <p:cNvSpPr txBox="1"/>
          <p:nvPr/>
        </p:nvSpPr>
        <p:spPr>
          <a:xfrm>
            <a:off x="263352" y="5589239"/>
            <a:ext cx="4608512" cy="108012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1" i="0" lang="en-US" sz="2400" u="none" cap="none" strike="noStrike">
                <a:solidFill>
                  <a:schemeClr val="dk2"/>
                </a:solidFill>
                <a:latin typeface="Arial"/>
                <a:ea typeface="Arial"/>
                <a:cs typeface="Arial"/>
                <a:sym typeface="Arial"/>
              </a:rPr>
              <a:t>Jay Gordon</a:t>
            </a:r>
          </a:p>
          <a:p>
            <a:pPr indent="0" lvl="0" marL="0" marR="0" rtl="0" algn="l">
              <a:lnSpc>
                <a:spcPct val="100000"/>
              </a:lnSpc>
              <a:spcBef>
                <a:spcPts val="0"/>
              </a:spcBef>
              <a:spcAft>
                <a:spcPts val="0"/>
              </a:spcAft>
              <a:buClr>
                <a:srgbClr val="69B241"/>
              </a:buClr>
              <a:buSzPct val="25000"/>
              <a:buFont typeface="Arial"/>
              <a:buNone/>
            </a:pPr>
            <a:r>
              <a:rPr b="1" i="0" lang="en-US" sz="2400" u="none" cap="none" strike="noStrike">
                <a:solidFill>
                  <a:srgbClr val="69B241"/>
                </a:solidFill>
                <a:latin typeface="Arial"/>
                <a:ea typeface="Arial"/>
                <a:cs typeface="Arial"/>
                <a:sym typeface="Arial"/>
              </a:rPr>
              <a:t>Developer Advocate</a:t>
            </a:r>
            <a:r>
              <a:rPr b="1" lang="en-US" sz="2400">
                <a:solidFill>
                  <a:srgbClr val="69B241"/>
                </a:solidFill>
                <a:latin typeface="Arial"/>
                <a:ea typeface="Arial"/>
                <a:cs typeface="Arial"/>
                <a:sym typeface="Arial"/>
              </a:rPr>
              <a:t> - NYC</a:t>
            </a:r>
          </a:p>
          <a:p>
            <a:pPr indent="0" lvl="0" marL="0" marR="0" rtl="0" algn="l">
              <a:lnSpc>
                <a:spcPct val="100000"/>
              </a:lnSpc>
              <a:spcBef>
                <a:spcPts val="0"/>
              </a:spcBef>
              <a:spcAft>
                <a:spcPts val="0"/>
              </a:spcAft>
              <a:buClr>
                <a:srgbClr val="69B241"/>
              </a:buClr>
              <a:buSzPct val="25000"/>
              <a:buFont typeface="Arial"/>
              <a:buNone/>
            </a:pPr>
            <a:r>
              <a:rPr b="1" i="0" lang="en-US" sz="2400" u="none" cap="none" strike="noStrike">
                <a:solidFill>
                  <a:srgbClr val="69B241"/>
                </a:solidFill>
                <a:latin typeface="Arial"/>
                <a:ea typeface="Arial"/>
                <a:cs typeface="Arial"/>
                <a:sym typeface="Arial"/>
              </a:rPr>
              <a:t>@jaydestro </a:t>
            </a:r>
          </a:p>
        </p:txBody>
      </p:sp>
      <p:pic>
        <p:nvPicPr>
          <p:cNvPr descr="AAEAAQAAAAAAAAgsAAAAJGYzZjU2Y2YxLTUyYjctNDJhNi1hMjFjLTMwMDgxODA0ZWRmMg.jpg" id="100" name="Shape 100"/>
          <p:cNvPicPr preferRelativeResize="0"/>
          <p:nvPr/>
        </p:nvPicPr>
        <p:blipFill rotWithShape="1">
          <a:blip r:embed="rId3">
            <a:alphaModFix/>
          </a:blip>
          <a:srcRect b="0" l="0" r="0" t="0"/>
          <a:stretch/>
        </p:blipFill>
        <p:spPr>
          <a:xfrm>
            <a:off x="1905000" y="915219"/>
            <a:ext cx="8077199" cy="4342581"/>
          </a:xfrm>
          <a:prstGeom prst="rect">
            <a:avLst/>
          </a:prstGeom>
          <a:noFill/>
          <a:ln>
            <a:noFill/>
          </a:ln>
        </p:spPr>
      </p:pic>
      <p:sp>
        <p:nvSpPr>
          <p:cNvPr id="101" name="Shape 101"/>
          <p:cNvSpPr txBox="1"/>
          <p:nvPr/>
        </p:nvSpPr>
        <p:spPr>
          <a:xfrm>
            <a:off x="263351" y="5589239"/>
            <a:ext cx="7509048" cy="1080120"/>
          </a:xfrm>
          <a:prstGeom prst="rect">
            <a:avLst/>
          </a:prstGeom>
          <a:noFill/>
          <a:ln>
            <a:noFill/>
          </a:ln>
        </p:spPr>
        <p:txBody>
          <a:bodyPr anchorCtr="0" anchor="b" bIns="45700" lIns="91425" rIns="91425" tIns="45700">
            <a:noAutofit/>
          </a:bodyPr>
          <a:lstStyle/>
          <a:p>
            <a:pPr indent="0" lvl="0" marL="0" marR="0" rtl="0" algn="l">
              <a:spcBef>
                <a:spcPts val="0"/>
              </a:spcBef>
              <a:buSzPct val="25000"/>
              <a:buNone/>
            </a:pPr>
            <a:r>
              <a:rPr b="1" lang="en-US" sz="2400">
                <a:solidFill>
                  <a:schemeClr val="dk2"/>
                </a:solidFill>
                <a:latin typeface="Arial"/>
                <a:ea typeface="Arial"/>
                <a:cs typeface="Arial"/>
                <a:sym typeface="Arial"/>
              </a:rPr>
              <a:t>Jay Gordon</a:t>
            </a:r>
          </a:p>
          <a:p>
            <a:pPr indent="0" lvl="0" marL="0" marR="0" rtl="0" algn="l">
              <a:spcBef>
                <a:spcPts val="0"/>
              </a:spcBef>
              <a:buSzPct val="25000"/>
              <a:buNone/>
            </a:pPr>
            <a:r>
              <a:rPr b="1" lang="en-US" sz="2400">
                <a:solidFill>
                  <a:srgbClr val="69B241"/>
                </a:solidFill>
                <a:latin typeface="Arial"/>
                <a:ea typeface="Arial"/>
                <a:cs typeface="Arial"/>
                <a:sym typeface="Arial"/>
              </a:rPr>
              <a:t>Developer Advocate - NYC</a:t>
            </a:r>
          </a:p>
          <a:p>
            <a:pPr indent="0" lvl="0" marL="0" marR="0" rtl="0" algn="l">
              <a:spcBef>
                <a:spcPts val="0"/>
              </a:spcBef>
              <a:buSzPct val="25000"/>
              <a:buNone/>
            </a:pPr>
            <a:r>
              <a:rPr b="1" lang="en-US" sz="2400">
                <a:solidFill>
                  <a:srgbClr val="69B241"/>
                </a:solidFill>
                <a:latin typeface="Arial"/>
                <a:ea typeface="Arial"/>
                <a:cs typeface="Arial"/>
                <a:sym typeface="Arial"/>
              </a:rPr>
              <a:t>@jaydestro – jay.gordon@mongodb.com </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descr="jay2.gif" id="285" name="Shape 285"/>
          <p:cNvPicPr preferRelativeResize="0"/>
          <p:nvPr/>
        </p:nvPicPr>
        <p:blipFill rotWithShape="1">
          <a:blip r:embed="rId3">
            <a:alphaModFix/>
          </a:blip>
          <a:srcRect b="0" l="0" r="0" t="0"/>
          <a:stretch/>
        </p:blipFill>
        <p:spPr>
          <a:xfrm>
            <a:off x="533400" y="152120"/>
            <a:ext cx="11180548" cy="655347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ph type="title"/>
          </p:nvPr>
        </p:nvSpPr>
        <p:spPr>
          <a:xfrm>
            <a:off x="380998" y="-381000"/>
            <a:ext cx="11282675" cy="14667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Paste into your command shell!</a:t>
            </a:r>
          </a:p>
        </p:txBody>
      </p:sp>
      <p:pic>
        <p:nvPicPr>
          <p:cNvPr descr="Screen Shot 2017-04-03 at 2.23.19 PM.png" id="292" name="Shape 292"/>
          <p:cNvPicPr preferRelativeResize="0"/>
          <p:nvPr/>
        </p:nvPicPr>
        <p:blipFill rotWithShape="1">
          <a:blip r:embed="rId3">
            <a:alphaModFix/>
          </a:blip>
          <a:srcRect b="0" l="0" r="0" t="0"/>
          <a:stretch/>
        </p:blipFill>
        <p:spPr>
          <a:xfrm>
            <a:off x="457200" y="1219200"/>
            <a:ext cx="11352579" cy="866988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380998" y="-381000"/>
            <a:ext cx="11282675" cy="14667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Create your first document</a:t>
            </a:r>
          </a:p>
        </p:txBody>
      </p:sp>
      <p:sp>
        <p:nvSpPr>
          <p:cNvPr id="299" name="Shape 299"/>
          <p:cNvSpPr txBox="1"/>
          <p:nvPr/>
        </p:nvSpPr>
        <p:spPr>
          <a:xfrm>
            <a:off x="1295400" y="1524000"/>
            <a:ext cx="9448800" cy="452431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Create the database: </a:t>
            </a:r>
            <a:br>
              <a:rPr lang="en-US" sz="2800">
                <a:solidFill>
                  <a:schemeClr val="dk1"/>
                </a:solidFill>
                <a:latin typeface="Arial Black"/>
                <a:ea typeface="Arial Black"/>
                <a:cs typeface="Arial Black"/>
                <a:sym typeface="Arial Black"/>
              </a:rPr>
            </a:br>
            <a:r>
              <a:rPr lang="en-US" sz="2800">
                <a:solidFill>
                  <a:schemeClr val="dk1"/>
                </a:solidFill>
                <a:latin typeface="Courier New"/>
                <a:ea typeface="Courier New"/>
                <a:cs typeface="Courier New"/>
                <a:sym typeface="Courier New"/>
              </a:rPr>
              <a:t>MyFirstCluster</a:t>
            </a:r>
            <a:r>
              <a:rPr lang="en-US" sz="2800">
                <a:solidFill>
                  <a:schemeClr val="dk1"/>
                </a:solidFill>
                <a:latin typeface="Courier New"/>
                <a:ea typeface="Courier New"/>
                <a:cs typeface="Courier New"/>
                <a:sym typeface="Courier New"/>
              </a:rPr>
              <a:t>-shard-0:PRIMARY&gt; </a:t>
            </a:r>
            <a:r>
              <a:rPr lang="en-US" sz="2800">
                <a:solidFill>
                  <a:srgbClr val="D53E59"/>
                </a:solidFill>
                <a:latin typeface="Courier New"/>
                <a:ea typeface="Courier New"/>
                <a:cs typeface="Courier New"/>
                <a:sym typeface="Courier New"/>
              </a:rPr>
              <a:t>use mongodblab</a:t>
            </a:r>
          </a:p>
          <a:p>
            <a:pPr indent="0" lvl="0" marL="0" marR="0" rtl="0" algn="l">
              <a:spcBef>
                <a:spcPts val="0"/>
              </a:spcBef>
              <a:buSzPct val="25000"/>
              <a:buNone/>
            </a:pPr>
            <a:r>
              <a:rPr lang="en-US" sz="2800">
                <a:solidFill>
                  <a:schemeClr val="dk1"/>
                </a:solidFill>
                <a:latin typeface="Courier New"/>
                <a:ea typeface="Courier New"/>
                <a:cs typeface="Courier New"/>
                <a:sym typeface="Courier New"/>
              </a:rPr>
              <a:t>switched to db mongodblab</a:t>
            </a:r>
          </a:p>
          <a:p>
            <a:pPr indent="0" lvl="0" marL="0" marR="0" rtl="0" algn="l">
              <a:spcBef>
                <a:spcPts val="0"/>
              </a:spcBef>
              <a:buSzPct val="25000"/>
              <a:buNone/>
            </a:pPr>
            <a:br>
              <a:rPr lang="en-US" sz="2800">
                <a:solidFill>
                  <a:schemeClr val="dk1"/>
                </a:solidFill>
                <a:latin typeface="Courier New"/>
                <a:ea typeface="Courier New"/>
                <a:cs typeface="Courier New"/>
                <a:sym typeface="Courier New"/>
              </a:rPr>
            </a:br>
            <a:r>
              <a:rPr lang="en-US" sz="2800">
                <a:solidFill>
                  <a:schemeClr val="dk1"/>
                </a:solidFill>
              </a:rPr>
              <a:t>Create the document: </a:t>
            </a:r>
            <a:br>
              <a:rPr lang="en-US" sz="2800">
                <a:solidFill>
                  <a:schemeClr val="dk1"/>
                </a:solidFill>
                <a:latin typeface="Arial"/>
                <a:ea typeface="Arial"/>
                <a:cs typeface="Arial"/>
                <a:sym typeface="Arial"/>
              </a:rPr>
            </a:br>
            <a:r>
              <a:rPr lang="en-US" sz="2800">
                <a:solidFill>
                  <a:schemeClr val="dk1"/>
                </a:solidFill>
                <a:latin typeface="Courier New"/>
                <a:ea typeface="Courier New"/>
                <a:cs typeface="Courier New"/>
                <a:sym typeface="Courier New"/>
              </a:rPr>
              <a:t>MyFirstCluster</a:t>
            </a:r>
            <a:r>
              <a:rPr lang="en-US" sz="2800">
                <a:solidFill>
                  <a:schemeClr val="dk1"/>
                </a:solidFill>
                <a:latin typeface="Courier New"/>
                <a:ea typeface="Courier New"/>
                <a:cs typeface="Courier New"/>
                <a:sym typeface="Courier New"/>
              </a:rPr>
              <a:t>-shard-0:PRIMARY&gt; </a:t>
            </a:r>
            <a:r>
              <a:rPr lang="en-US" sz="2800">
                <a:solidFill>
                  <a:srgbClr val="D53E59"/>
                </a:solidFill>
                <a:latin typeface="Courier New"/>
                <a:ea typeface="Courier New"/>
                <a:cs typeface="Courier New"/>
                <a:sym typeface="Courier New"/>
              </a:rPr>
              <a:t>db.firstdoc.insert({"Database Name" : "MongoDB"})</a:t>
            </a:r>
          </a:p>
          <a:p>
            <a:pPr indent="0" lvl="0" marL="0" marR="0" rtl="0" algn="l">
              <a:spcBef>
                <a:spcPts val="0"/>
              </a:spcBef>
              <a:buSzPct val="25000"/>
              <a:buNone/>
            </a:pPr>
            <a:r>
              <a:rPr lang="en-US" sz="2800">
                <a:solidFill>
                  <a:schemeClr val="dk1"/>
                </a:solidFill>
                <a:latin typeface="Courier New"/>
                <a:ea typeface="Courier New"/>
                <a:cs typeface="Courier New"/>
                <a:sym typeface="Courier New"/>
              </a:rPr>
              <a:t>WriteResult({ "nInserted" : 1 })</a:t>
            </a:r>
          </a:p>
          <a:p>
            <a:pPr indent="0" lvl="0" marL="0" marR="0" rtl="0" algn="l">
              <a:spcBef>
                <a:spcPts val="0"/>
              </a:spcBef>
              <a:buNone/>
            </a:pPr>
            <a:r>
              <a:t/>
            </a:r>
            <a:endParaRPr sz="1800">
              <a:solidFill>
                <a:schemeClr val="dk1"/>
              </a:solidFill>
              <a:latin typeface="Arial"/>
              <a:ea typeface="Arial"/>
              <a:cs typeface="Arial"/>
              <a:sym typeface="Arial"/>
            </a:endParaRPr>
          </a:p>
          <a:p>
            <a:pPr indent="0" lvl="0" marL="0" marR="0" rtl="0" algn="l">
              <a:spcBef>
                <a:spcPts val="0"/>
              </a:spcBef>
              <a:buNone/>
            </a:pPr>
            <a:r>
              <a:t/>
            </a:r>
            <a:endParaRPr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380998" y="-381000"/>
            <a:ext cx="11282675" cy="14667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View your data</a:t>
            </a:r>
          </a:p>
        </p:txBody>
      </p:sp>
      <p:sp>
        <p:nvSpPr>
          <p:cNvPr id="306" name="Shape 306"/>
          <p:cNvSpPr txBox="1"/>
          <p:nvPr/>
        </p:nvSpPr>
        <p:spPr>
          <a:xfrm>
            <a:off x="334574" y="1524000"/>
            <a:ext cx="11095500" cy="4675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List your Databases:</a:t>
            </a:r>
          </a:p>
          <a:p>
            <a:pPr indent="0" lvl="0" marL="0" marR="0" rtl="0" algn="l">
              <a:spcBef>
                <a:spcPts val="0"/>
              </a:spcBef>
              <a:buSzPct val="25000"/>
              <a:buNone/>
            </a:pPr>
            <a:r>
              <a:rPr lang="en-US" sz="2800">
                <a:solidFill>
                  <a:schemeClr val="dk1"/>
                </a:solidFill>
                <a:latin typeface="Courier New"/>
                <a:ea typeface="Courier New"/>
                <a:cs typeface="Courier New"/>
                <a:sym typeface="Courier New"/>
              </a:rPr>
              <a:t>MyFirstCluster</a:t>
            </a:r>
            <a:r>
              <a:rPr lang="en-US" sz="2800">
                <a:solidFill>
                  <a:schemeClr val="dk1"/>
                </a:solidFill>
                <a:latin typeface="Courier New"/>
                <a:ea typeface="Courier New"/>
                <a:cs typeface="Courier New"/>
                <a:sym typeface="Courier New"/>
              </a:rPr>
              <a:t>-shard-0:PRIMARY&gt; </a:t>
            </a:r>
            <a:r>
              <a:rPr lang="en-US" sz="2800">
                <a:solidFill>
                  <a:schemeClr val="accent2"/>
                </a:solidFill>
                <a:latin typeface="Courier New"/>
                <a:ea typeface="Courier New"/>
                <a:cs typeface="Courier New"/>
                <a:sym typeface="Courier New"/>
              </a:rPr>
              <a:t>show databases</a:t>
            </a:r>
          </a:p>
          <a:p>
            <a:pPr indent="0" lvl="0" marL="0" marR="0" rtl="0" algn="l">
              <a:spcBef>
                <a:spcPts val="0"/>
              </a:spcBef>
              <a:buSzPct val="25000"/>
              <a:buNone/>
            </a:pPr>
            <a:r>
              <a:rPr lang="en-US" sz="2800">
                <a:solidFill>
                  <a:schemeClr val="dk1"/>
                </a:solidFill>
                <a:latin typeface="Courier New"/>
                <a:ea typeface="Courier New"/>
                <a:cs typeface="Courier New"/>
                <a:sym typeface="Courier New"/>
              </a:rPr>
              <a:t>admin       0.000GB</a:t>
            </a:r>
          </a:p>
          <a:p>
            <a:pPr indent="0" lvl="0" marL="0" marR="0" rtl="0" algn="l">
              <a:spcBef>
                <a:spcPts val="0"/>
              </a:spcBef>
              <a:buSzPct val="25000"/>
              <a:buNone/>
            </a:pPr>
            <a:r>
              <a:rPr lang="en-US" sz="2800">
                <a:solidFill>
                  <a:schemeClr val="dk1"/>
                </a:solidFill>
                <a:latin typeface="Courier New"/>
                <a:ea typeface="Courier New"/>
                <a:cs typeface="Courier New"/>
                <a:sym typeface="Courier New"/>
              </a:rPr>
              <a:t>local       3.806GB</a:t>
            </a:r>
          </a:p>
          <a:p>
            <a:pPr indent="0" lvl="0" marL="0" marR="0" rtl="0" algn="l">
              <a:spcBef>
                <a:spcPts val="0"/>
              </a:spcBef>
              <a:buSzPct val="25000"/>
              <a:buNone/>
            </a:pPr>
            <a:r>
              <a:rPr lang="en-US" sz="2800">
                <a:solidFill>
                  <a:schemeClr val="dk1"/>
                </a:solidFill>
                <a:latin typeface="Courier New"/>
                <a:ea typeface="Courier New"/>
                <a:cs typeface="Courier New"/>
                <a:sym typeface="Courier New"/>
              </a:rPr>
              <a:t>mongodblab  0.000GB</a:t>
            </a:r>
            <a:br>
              <a:rPr lang="en-US" sz="2800">
                <a:solidFill>
                  <a:schemeClr val="dk1"/>
                </a:solidFill>
                <a:latin typeface="Courier New"/>
                <a:ea typeface="Courier New"/>
                <a:cs typeface="Courier New"/>
                <a:sym typeface="Courier New"/>
              </a:rPr>
            </a:br>
            <a:br>
              <a:rPr lang="en-US" sz="2800">
                <a:solidFill>
                  <a:schemeClr val="dk1"/>
                </a:solidFill>
                <a:latin typeface="Courier New"/>
                <a:ea typeface="Courier New"/>
                <a:cs typeface="Courier New"/>
                <a:sym typeface="Courier New"/>
              </a:rPr>
            </a:br>
            <a:r>
              <a:rPr lang="en-US" sz="2800">
                <a:solidFill>
                  <a:schemeClr val="dk1"/>
                </a:solidFill>
              </a:rPr>
              <a:t>List your collections: </a:t>
            </a:r>
            <a:br>
              <a:rPr lang="en-US" sz="2800">
                <a:solidFill>
                  <a:schemeClr val="dk1"/>
                </a:solidFill>
                <a:latin typeface="Arial"/>
                <a:ea typeface="Arial"/>
                <a:cs typeface="Arial"/>
                <a:sym typeface="Arial"/>
              </a:rPr>
            </a:br>
            <a:r>
              <a:rPr lang="en-US" sz="2800">
                <a:solidFill>
                  <a:schemeClr val="dk1"/>
                </a:solidFill>
                <a:latin typeface="Courier New"/>
                <a:ea typeface="Courier New"/>
                <a:cs typeface="Courier New"/>
                <a:sym typeface="Courier New"/>
              </a:rPr>
              <a:t>MyFirstCluster</a:t>
            </a:r>
            <a:r>
              <a:rPr lang="en-US" sz="2800">
                <a:solidFill>
                  <a:schemeClr val="dk1"/>
                </a:solidFill>
                <a:latin typeface="Courier New"/>
                <a:ea typeface="Courier New"/>
                <a:cs typeface="Courier New"/>
                <a:sym typeface="Courier New"/>
              </a:rPr>
              <a:t>-shard-0:PRIMARY&gt; </a:t>
            </a:r>
            <a:r>
              <a:rPr lang="en-US" sz="2800">
                <a:solidFill>
                  <a:srgbClr val="D53E59"/>
                </a:solidFill>
                <a:latin typeface="Courier New"/>
                <a:ea typeface="Courier New"/>
                <a:cs typeface="Courier New"/>
                <a:sym typeface="Courier New"/>
              </a:rPr>
              <a:t>show collections</a:t>
            </a:r>
          </a:p>
          <a:p>
            <a:pPr indent="0" lvl="0" marL="0" marR="0" rtl="0" algn="l">
              <a:spcBef>
                <a:spcPts val="0"/>
              </a:spcBef>
              <a:buSzPct val="25000"/>
              <a:buNone/>
            </a:pPr>
            <a:r>
              <a:rPr lang="en-US" sz="2800">
                <a:solidFill>
                  <a:schemeClr val="dk1"/>
                </a:solidFill>
                <a:latin typeface="Courier New"/>
                <a:ea typeface="Courier New"/>
                <a:cs typeface="Courier New"/>
                <a:sym typeface="Courier New"/>
              </a:rPr>
              <a:t>firstdoc</a:t>
            </a:r>
          </a:p>
          <a:p>
            <a:pPr indent="0" lvl="0" marL="0" marR="0" rtl="0" algn="l">
              <a:spcBef>
                <a:spcPts val="0"/>
              </a:spcBef>
              <a:buNone/>
            </a:pPr>
            <a:r>
              <a:t/>
            </a:r>
            <a:endParaRPr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380998" y="-381000"/>
            <a:ext cx="11282675" cy="14667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View your data</a:t>
            </a:r>
          </a:p>
        </p:txBody>
      </p:sp>
      <p:sp>
        <p:nvSpPr>
          <p:cNvPr id="313" name="Shape 313"/>
          <p:cNvSpPr txBox="1"/>
          <p:nvPr/>
        </p:nvSpPr>
        <p:spPr>
          <a:xfrm>
            <a:off x="381000" y="1524000"/>
            <a:ext cx="11634000" cy="43014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List your document:</a:t>
            </a:r>
          </a:p>
          <a:p>
            <a:pPr indent="0" lvl="0" marL="0" marR="0" rtl="0" algn="l">
              <a:spcBef>
                <a:spcPts val="0"/>
              </a:spcBef>
              <a:buNone/>
            </a:pPr>
            <a:r>
              <a:t/>
            </a:r>
            <a:endParaRPr sz="2800">
              <a:solidFill>
                <a:schemeClr val="dk1"/>
              </a:solidFill>
            </a:endParaRPr>
          </a:p>
          <a:p>
            <a:pPr indent="0" lvl="0" marL="0" marR="0" rtl="0" algn="l">
              <a:spcBef>
                <a:spcPts val="0"/>
              </a:spcBef>
              <a:buSzPct val="25000"/>
              <a:buNone/>
            </a:pPr>
            <a:r>
              <a:rPr lang="en-US" sz="2800">
                <a:solidFill>
                  <a:schemeClr val="dk1"/>
                </a:solidFill>
                <a:latin typeface="Courier New"/>
                <a:ea typeface="Courier New"/>
                <a:cs typeface="Courier New"/>
                <a:sym typeface="Courier New"/>
              </a:rPr>
              <a:t>Cluster0-shard-0:PRIMARY&gt; </a:t>
            </a:r>
            <a:r>
              <a:rPr lang="en-US" sz="2800">
                <a:solidFill>
                  <a:schemeClr val="accent2"/>
                </a:solidFill>
                <a:latin typeface="Courier New"/>
                <a:ea typeface="Courier New"/>
                <a:cs typeface="Courier New"/>
                <a:sym typeface="Courier New"/>
              </a:rPr>
              <a:t>db.firstdoc.find().pretty()</a:t>
            </a:r>
          </a:p>
          <a:p>
            <a:pPr indent="0" lvl="0" marL="0" marR="0" rtl="0" algn="l">
              <a:spcBef>
                <a:spcPts val="0"/>
              </a:spcBef>
              <a:buSzPct val="25000"/>
              <a:buNone/>
            </a:pPr>
            <a:r>
              <a:rPr lang="en-US" sz="2800">
                <a:solidFill>
                  <a:schemeClr val="dk1"/>
                </a:solidFill>
                <a:latin typeface="Courier New"/>
                <a:ea typeface="Courier New"/>
                <a:cs typeface="Courier New"/>
                <a:sym typeface="Courier New"/>
              </a:rPr>
              <a:t>{ "_id" : ObjectId("58fbccd1476946a2f80b0a26"), "Database Name" : "MongoDB" }</a:t>
            </a:r>
            <a:br>
              <a:rPr lang="en-US" sz="2800">
                <a:solidFill>
                  <a:schemeClr val="dk1"/>
                </a:solidFill>
                <a:latin typeface="Courier New"/>
                <a:ea typeface="Courier New"/>
                <a:cs typeface="Courier New"/>
                <a:sym typeface="Courier New"/>
              </a:rPr>
            </a:br>
            <a:br>
              <a:rPr lang="en-US" sz="2800">
                <a:solidFill>
                  <a:schemeClr val="dk1"/>
                </a:solidFill>
                <a:latin typeface="Courier New"/>
                <a:ea typeface="Courier New"/>
                <a:cs typeface="Courier New"/>
                <a:sym typeface="Courier New"/>
              </a:rPr>
            </a:b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380998" y="-381000"/>
            <a:ext cx="11282675" cy="14667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Download your Zips Example Data</a:t>
            </a:r>
          </a:p>
        </p:txBody>
      </p:sp>
      <p:sp>
        <p:nvSpPr>
          <p:cNvPr id="320" name="Shape 320"/>
          <p:cNvSpPr txBox="1"/>
          <p:nvPr/>
        </p:nvSpPr>
        <p:spPr>
          <a:xfrm>
            <a:off x="1295400" y="1524000"/>
            <a:ext cx="10134600" cy="4031872"/>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2800">
              <a:solidFill>
                <a:schemeClr val="dk1"/>
              </a:solidFill>
              <a:latin typeface="Arial Black"/>
              <a:ea typeface="Arial Black"/>
              <a:cs typeface="Arial Black"/>
              <a:sym typeface="Arial Black"/>
            </a:endParaRPr>
          </a:p>
          <a:p>
            <a:pPr indent="0" lvl="0" marL="0" marR="0" rtl="0" algn="l">
              <a:spcBef>
                <a:spcPts val="0"/>
              </a:spcBef>
              <a:buSzPct val="25000"/>
              <a:buNone/>
            </a:pPr>
            <a:r>
              <a:rPr lang="en-US" sz="4400" u="sng">
                <a:solidFill>
                  <a:schemeClr val="hlink"/>
                </a:solidFill>
                <a:latin typeface="Arial"/>
                <a:ea typeface="Arial"/>
                <a:cs typeface="Arial"/>
                <a:sym typeface="Arial"/>
                <a:hlinkClick r:id="rId3"/>
              </a:rPr>
              <a:t>http://media.mongodb.org/zips.json</a:t>
            </a:r>
          </a:p>
          <a:p>
            <a:pPr indent="0" lvl="0" marL="0" marR="0" rtl="0" algn="l">
              <a:spcBef>
                <a:spcPts val="0"/>
              </a:spcBef>
              <a:buNone/>
            </a:pPr>
            <a:r>
              <a:t/>
            </a:r>
            <a:endParaRPr sz="4400">
              <a:solidFill>
                <a:srgbClr val="D53E59"/>
              </a:solidFill>
              <a:latin typeface="Arial"/>
              <a:ea typeface="Arial"/>
              <a:cs typeface="Arial"/>
              <a:sym typeface="Arial"/>
            </a:endParaRPr>
          </a:p>
          <a:p>
            <a:pPr indent="0" lvl="0" marL="0" marR="0" rtl="0" algn="l">
              <a:spcBef>
                <a:spcPts val="0"/>
              </a:spcBef>
              <a:buSzPct val="25000"/>
              <a:buNone/>
            </a:pPr>
            <a:r>
              <a:rPr lang="en-US" sz="2800">
                <a:solidFill>
                  <a:srgbClr val="D53E59"/>
                </a:solidFill>
                <a:latin typeface="Courier New"/>
                <a:ea typeface="Courier New"/>
                <a:cs typeface="Courier New"/>
                <a:sym typeface="Courier New"/>
              </a:rPr>
              <a:t>bash-3.2$ ls -al zips.json</a:t>
            </a:r>
          </a:p>
          <a:p>
            <a:pPr indent="0" lvl="0" marL="0" marR="0" rtl="0" algn="l">
              <a:spcBef>
                <a:spcPts val="0"/>
              </a:spcBef>
              <a:buSzPct val="25000"/>
              <a:buNone/>
            </a:pPr>
            <a:r>
              <a:rPr lang="en-US" sz="2800">
                <a:solidFill>
                  <a:srgbClr val="D53E59"/>
                </a:solidFill>
                <a:latin typeface="Courier New"/>
                <a:ea typeface="Courier New"/>
                <a:cs typeface="Courier New"/>
                <a:sym typeface="Courier New"/>
              </a:rPr>
              <a:t>-rw-r--r--  1 jaygordon  staff  3182409 Jul  7  2014 zips.json</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txBox="1"/>
          <p:nvPr>
            <p:ph type="title"/>
          </p:nvPr>
        </p:nvSpPr>
        <p:spPr>
          <a:xfrm>
            <a:off x="380998" y="-381000"/>
            <a:ext cx="11282675" cy="14667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Review your Zips Example Data</a:t>
            </a:r>
          </a:p>
        </p:txBody>
      </p:sp>
      <p:sp>
        <p:nvSpPr>
          <p:cNvPr id="327" name="Shape 327"/>
          <p:cNvSpPr txBox="1"/>
          <p:nvPr/>
        </p:nvSpPr>
        <p:spPr>
          <a:xfrm>
            <a:off x="1295400" y="1524000"/>
            <a:ext cx="10134600" cy="449353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200">
                <a:solidFill>
                  <a:schemeClr val="dk1"/>
                </a:solidFill>
                <a:latin typeface="Courier New"/>
                <a:ea typeface="Courier New"/>
                <a:cs typeface="Courier New"/>
                <a:sym typeface="Courier New"/>
              </a:rPr>
              <a:t>{ "_id" : "01001", "city" : "AGAWAM", "loc" : [ -72.622739, 42.070206 ], "pop" : 15338, "state" : "MA" }</a:t>
            </a:r>
          </a:p>
          <a:p>
            <a:pPr indent="0" lvl="0" marL="0" marR="0" rtl="0" algn="l">
              <a:spcBef>
                <a:spcPts val="0"/>
              </a:spcBef>
              <a:buSzPct val="25000"/>
              <a:buNone/>
            </a:pPr>
            <a:r>
              <a:rPr lang="en-US" sz="2200">
                <a:solidFill>
                  <a:schemeClr val="dk1"/>
                </a:solidFill>
                <a:latin typeface="Courier New"/>
                <a:ea typeface="Courier New"/>
                <a:cs typeface="Courier New"/>
                <a:sym typeface="Courier New"/>
              </a:rPr>
              <a:t>{ "_id" : "01002", "city" : "CUSHMAN", "loc" : [ -72.51564999999999, 42.377017 ], "pop" : 36963, "state" : "MA" }</a:t>
            </a:r>
          </a:p>
          <a:p>
            <a:pPr indent="0" lvl="0" marL="0" marR="0" rtl="0" algn="l">
              <a:spcBef>
                <a:spcPts val="0"/>
              </a:spcBef>
              <a:buSzPct val="25000"/>
              <a:buNone/>
            </a:pPr>
            <a:r>
              <a:rPr lang="en-US" sz="2200">
                <a:solidFill>
                  <a:schemeClr val="dk1"/>
                </a:solidFill>
                <a:latin typeface="Courier New"/>
                <a:ea typeface="Courier New"/>
                <a:cs typeface="Courier New"/>
                <a:sym typeface="Courier New"/>
              </a:rPr>
              <a:t>{ "_id" : "01005", "city" : "BARRE", "loc" : [ -72.10835400000001, 42.409698 ], "pop" : 4546, "state" : "MA" }</a:t>
            </a:r>
          </a:p>
          <a:p>
            <a:pPr indent="0" lvl="0" marL="0" marR="0" rtl="0" algn="l">
              <a:spcBef>
                <a:spcPts val="0"/>
              </a:spcBef>
              <a:buSzPct val="25000"/>
              <a:buNone/>
            </a:pPr>
            <a:r>
              <a:rPr lang="en-US" sz="2200">
                <a:solidFill>
                  <a:schemeClr val="dk1"/>
                </a:solidFill>
                <a:latin typeface="Courier New"/>
                <a:ea typeface="Courier New"/>
                <a:cs typeface="Courier New"/>
                <a:sym typeface="Courier New"/>
              </a:rPr>
              <a:t>{ "_id" : "01007", "city" : "BELCHERTOWN", "loc" : [ -72.41095300000001, 42.275103 ], "pop" : 10579, "state" : "MA" }</a:t>
            </a:r>
          </a:p>
          <a:p>
            <a:pPr indent="0" lvl="0" marL="0" marR="0" rtl="0" algn="l">
              <a:spcBef>
                <a:spcPts val="0"/>
              </a:spcBef>
              <a:buSzPct val="25000"/>
              <a:buNone/>
            </a:pPr>
            <a:r>
              <a:rPr lang="en-US" sz="2200">
                <a:solidFill>
                  <a:schemeClr val="dk1"/>
                </a:solidFill>
                <a:latin typeface="Courier New"/>
                <a:ea typeface="Courier New"/>
                <a:cs typeface="Courier New"/>
                <a:sym typeface="Courier New"/>
              </a:rPr>
              <a:t>{ "_id" : "01008", "city" : "BLANDFORD", "loc" : [ -72.936114, 42.182949 ], "pop" : 1240, "state" : "MA" }</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type="title"/>
          </p:nvPr>
        </p:nvSpPr>
        <p:spPr>
          <a:xfrm>
            <a:off x="380998" y="-381000"/>
            <a:ext cx="11282675" cy="14667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Import your Zips Data into Atlas Primary</a:t>
            </a:r>
          </a:p>
        </p:txBody>
      </p:sp>
      <p:sp>
        <p:nvSpPr>
          <p:cNvPr id="334" name="Shape 334"/>
          <p:cNvSpPr txBox="1"/>
          <p:nvPr/>
        </p:nvSpPr>
        <p:spPr>
          <a:xfrm>
            <a:off x="811796" y="1481194"/>
            <a:ext cx="10134600" cy="44013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rgbClr val="D53E59"/>
                </a:solidFill>
                <a:latin typeface="Courier New"/>
                <a:ea typeface="Courier New"/>
                <a:cs typeface="Courier New"/>
                <a:sym typeface="Courier New"/>
              </a:rPr>
              <a:t>mongoimport --host $PRIMARYHOSTNAME-shard-00-00-x8fks.mongodb.net:27017 --db zips --type json --file ~/zips.json  --authenticationDatabase admin --ssl --username $USERNAME -–password $PASSWORD</a:t>
            </a:r>
          </a:p>
          <a:p>
            <a:pPr indent="0" lvl="0" marL="0" marR="0" rtl="0" algn="l">
              <a:spcBef>
                <a:spcPts val="0"/>
              </a:spcBef>
              <a:buNone/>
            </a:pPr>
            <a:r>
              <a:t/>
            </a:r>
            <a:endParaRPr sz="2800">
              <a:solidFill>
                <a:srgbClr val="D53E59"/>
              </a:solidFill>
              <a:latin typeface="Courier New"/>
              <a:ea typeface="Courier New"/>
              <a:cs typeface="Courier New"/>
              <a:sym typeface="Courier New"/>
            </a:endParaRPr>
          </a:p>
          <a:p>
            <a:pPr indent="0" lvl="0" marL="0" marR="0" rtl="0" algn="l">
              <a:spcBef>
                <a:spcPts val="0"/>
              </a:spcBef>
              <a:buNone/>
            </a:pPr>
            <a:r>
              <a:t/>
            </a:r>
            <a:endParaRPr sz="2800">
              <a:solidFill>
                <a:srgbClr val="D53E59"/>
              </a:solidFill>
              <a:latin typeface="Courier New"/>
              <a:ea typeface="Courier New"/>
              <a:cs typeface="Courier New"/>
              <a:sym typeface="Courier New"/>
            </a:endParaRPr>
          </a:p>
          <a:p>
            <a:pPr indent="0" lvl="0" marL="0" marR="0" rtl="0" algn="l">
              <a:spcBef>
                <a:spcPts val="0"/>
              </a:spcBef>
              <a:buSzPct val="25000"/>
              <a:buNone/>
            </a:pPr>
            <a:r>
              <a:rPr b="1" lang="en-US" sz="2800">
                <a:latin typeface="Courier New"/>
                <a:ea typeface="Courier New"/>
                <a:cs typeface="Courier New"/>
                <a:sym typeface="Courier New"/>
              </a:rPr>
              <a:t>2017-04-03T16:52:33.565-0400	imported 29353 documents</a:t>
            </a:r>
          </a:p>
          <a:p>
            <a:pPr indent="0" lvl="0" marL="0" marR="0" rtl="0" algn="l">
              <a:spcBef>
                <a:spcPts val="0"/>
              </a:spcBef>
              <a:buNone/>
            </a:pPr>
            <a:r>
              <a:t/>
            </a:r>
            <a:endParaRPr sz="2800">
              <a:solidFill>
                <a:srgbClr val="D53E59"/>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380998" y="-381000"/>
            <a:ext cx="11282675" cy="14667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View your data</a:t>
            </a:r>
          </a:p>
        </p:txBody>
      </p:sp>
      <p:sp>
        <p:nvSpPr>
          <p:cNvPr id="341" name="Shape 341"/>
          <p:cNvSpPr txBox="1"/>
          <p:nvPr/>
        </p:nvSpPr>
        <p:spPr>
          <a:xfrm>
            <a:off x="1295400" y="1524000"/>
            <a:ext cx="10134600" cy="440120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List your Databases:</a:t>
            </a:r>
          </a:p>
          <a:p>
            <a:pPr indent="0" lvl="0" marL="0" marR="0" rtl="0" algn="l">
              <a:spcBef>
                <a:spcPts val="0"/>
              </a:spcBef>
              <a:buSzPct val="25000"/>
              <a:buNone/>
            </a:pPr>
            <a:r>
              <a:rPr lang="en-US" sz="2800">
                <a:solidFill>
                  <a:schemeClr val="dk1"/>
                </a:solidFill>
                <a:latin typeface="Courier New"/>
                <a:ea typeface="Courier New"/>
                <a:cs typeface="Courier New"/>
                <a:sym typeface="Courier New"/>
              </a:rPr>
              <a:t>MongoDBDemo-shard-0:PRIMARY&gt; </a:t>
            </a:r>
            <a:r>
              <a:rPr lang="en-US" sz="2800">
                <a:solidFill>
                  <a:srgbClr val="D53E59"/>
                </a:solidFill>
                <a:latin typeface="Courier New"/>
                <a:ea typeface="Courier New"/>
                <a:cs typeface="Courier New"/>
                <a:sym typeface="Courier New"/>
              </a:rPr>
              <a:t>show databases</a:t>
            </a:r>
          </a:p>
          <a:p>
            <a:pPr indent="0" lvl="0" marL="0" marR="0" rtl="0" algn="l">
              <a:spcBef>
                <a:spcPts val="0"/>
              </a:spcBef>
              <a:buSzPct val="25000"/>
              <a:buNone/>
            </a:pPr>
            <a:r>
              <a:rPr lang="en-US" sz="2800">
                <a:solidFill>
                  <a:schemeClr val="dk1"/>
                </a:solidFill>
                <a:latin typeface="Courier New"/>
                <a:ea typeface="Courier New"/>
                <a:cs typeface="Courier New"/>
                <a:sym typeface="Courier New"/>
              </a:rPr>
              <a:t>admin       0.000GB</a:t>
            </a:r>
          </a:p>
          <a:p>
            <a:pPr indent="0" lvl="0" marL="0" marR="0" rtl="0" algn="l">
              <a:spcBef>
                <a:spcPts val="0"/>
              </a:spcBef>
              <a:buSzPct val="25000"/>
              <a:buNone/>
            </a:pPr>
            <a:r>
              <a:rPr lang="en-US" sz="2800">
                <a:solidFill>
                  <a:schemeClr val="dk1"/>
                </a:solidFill>
                <a:latin typeface="Courier New"/>
                <a:ea typeface="Courier New"/>
                <a:cs typeface="Courier New"/>
                <a:sym typeface="Courier New"/>
              </a:rPr>
              <a:t>local       3.811GB</a:t>
            </a:r>
          </a:p>
          <a:p>
            <a:pPr indent="0" lvl="0" marL="0" marR="0" rtl="0" algn="l">
              <a:spcBef>
                <a:spcPts val="0"/>
              </a:spcBef>
              <a:buSzPct val="25000"/>
              <a:buNone/>
            </a:pPr>
            <a:r>
              <a:rPr lang="en-US" sz="2800">
                <a:solidFill>
                  <a:schemeClr val="dk1"/>
                </a:solidFill>
                <a:latin typeface="Courier New"/>
                <a:ea typeface="Courier New"/>
                <a:cs typeface="Courier New"/>
                <a:sym typeface="Courier New"/>
              </a:rPr>
              <a:t>mongodblab  0.000GB</a:t>
            </a:r>
          </a:p>
          <a:p>
            <a:pPr indent="0" lvl="0" marL="0" marR="0" rtl="0" algn="l">
              <a:spcBef>
                <a:spcPts val="0"/>
              </a:spcBef>
              <a:buSzPct val="25000"/>
              <a:buNone/>
            </a:pPr>
            <a:r>
              <a:rPr lang="en-US" sz="2800">
                <a:solidFill>
                  <a:schemeClr val="dk1"/>
                </a:solidFill>
                <a:latin typeface="Courier New"/>
                <a:ea typeface="Courier New"/>
                <a:cs typeface="Courier New"/>
                <a:sym typeface="Courier New"/>
              </a:rPr>
              <a:t>zips        0.002GB</a:t>
            </a:r>
            <a:br>
              <a:rPr lang="en-US" sz="2800">
                <a:solidFill>
                  <a:schemeClr val="dk1"/>
                </a:solidFill>
                <a:latin typeface="Courier New"/>
                <a:ea typeface="Courier New"/>
                <a:cs typeface="Courier New"/>
                <a:sym typeface="Courier New"/>
              </a:rPr>
            </a:br>
            <a:br>
              <a:rPr lang="en-US" sz="2800">
                <a:solidFill>
                  <a:schemeClr val="dk1"/>
                </a:solidFill>
                <a:latin typeface="Courier New"/>
                <a:ea typeface="Courier New"/>
                <a:cs typeface="Courier New"/>
                <a:sym typeface="Courier New"/>
              </a:rPr>
            </a:br>
            <a:r>
              <a:rPr lang="en-US" sz="2800">
                <a:solidFill>
                  <a:schemeClr val="dk1"/>
                </a:solidFill>
              </a:rPr>
              <a:t>List your collections: </a:t>
            </a:r>
            <a:br>
              <a:rPr lang="en-US" sz="2800">
                <a:solidFill>
                  <a:schemeClr val="dk1"/>
                </a:solidFill>
                <a:latin typeface="Arial"/>
                <a:ea typeface="Arial"/>
                <a:cs typeface="Arial"/>
                <a:sym typeface="Arial"/>
              </a:rPr>
            </a:br>
            <a:r>
              <a:rPr lang="en-US" sz="2800">
                <a:solidFill>
                  <a:schemeClr val="dk1"/>
                </a:solidFill>
                <a:latin typeface="Courier New"/>
                <a:ea typeface="Courier New"/>
                <a:cs typeface="Courier New"/>
                <a:sym typeface="Courier New"/>
              </a:rPr>
              <a:t>MongoDBDemo-shard-0:PRIMARY&gt; </a:t>
            </a:r>
            <a:r>
              <a:rPr lang="en-US" sz="2800">
                <a:solidFill>
                  <a:srgbClr val="D53E59"/>
                </a:solidFill>
                <a:latin typeface="Courier New"/>
                <a:ea typeface="Courier New"/>
                <a:cs typeface="Courier New"/>
                <a:sym typeface="Courier New"/>
              </a:rPr>
              <a:t>use zips</a:t>
            </a:r>
          </a:p>
          <a:p>
            <a:pPr indent="0" lvl="0" marL="0" marR="0" rtl="0" algn="l">
              <a:spcBef>
                <a:spcPts val="0"/>
              </a:spcBef>
              <a:buSzPct val="25000"/>
              <a:buNone/>
            </a:pPr>
            <a:r>
              <a:rPr lang="en-US" sz="2800">
                <a:solidFill>
                  <a:schemeClr val="dk1"/>
                </a:solidFill>
                <a:latin typeface="Courier New"/>
                <a:ea typeface="Courier New"/>
                <a:cs typeface="Courier New"/>
                <a:sym typeface="Courier New"/>
              </a:rPr>
              <a:t>switched to db zips</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380998" y="-381000"/>
            <a:ext cx="11282700" cy="14667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lang="en-US" sz="3600">
                <a:solidFill>
                  <a:schemeClr val="dk2"/>
                </a:solidFill>
              </a:rPr>
              <a:t>Demo - Watch me add Atlas to NodeJS app</a:t>
            </a:r>
          </a:p>
        </p:txBody>
      </p:sp>
      <p:sp>
        <p:nvSpPr>
          <p:cNvPr id="348" name="Shape 348"/>
          <p:cNvSpPr txBox="1"/>
          <p:nvPr>
            <p:ph type="title"/>
          </p:nvPr>
        </p:nvSpPr>
        <p:spPr>
          <a:xfrm>
            <a:off x="533398" y="4495800"/>
            <a:ext cx="11282700" cy="14667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t/>
            </a:r>
            <a:endParaRPr/>
          </a:p>
          <a:p>
            <a:pPr indent="0" lvl="0" marL="0" marR="0" rtl="0" algn="l">
              <a:lnSpc>
                <a:spcPct val="90000"/>
              </a:lnSpc>
              <a:spcBef>
                <a:spcPts val="0"/>
              </a:spcBef>
              <a:buClr>
                <a:schemeClr val="dk2"/>
              </a:buClr>
              <a:buSzPct val="25000"/>
              <a:buFont typeface="Arial Black"/>
              <a:buNone/>
            </a:pPr>
            <a:r>
              <a:rPr lang="en-US" sz="3600" u="sng">
                <a:solidFill>
                  <a:schemeClr val="hlink"/>
                </a:solidFill>
                <a:hlinkClick r:id="rId3"/>
              </a:rPr>
              <a:t>https://scotch.io/tutorials/creating-a-single-page-todo-app-with-node-and-angular</a:t>
            </a:r>
          </a:p>
          <a:p>
            <a:pPr indent="0" lvl="0" marL="0" marR="0" rtl="0" algn="l">
              <a:lnSpc>
                <a:spcPct val="90000"/>
              </a:lnSpc>
              <a:spcBef>
                <a:spcPts val="0"/>
              </a:spcBef>
              <a:buClr>
                <a:schemeClr val="dk2"/>
              </a:buClr>
              <a:buSzPct val="25000"/>
              <a:buFont typeface="Arial Black"/>
              <a:buNone/>
            </a:pPr>
            <a:r>
              <a:t/>
            </a:r>
            <a:endParaRPr sz="3600">
              <a:solidFill>
                <a:schemeClr val="dk2"/>
              </a:solidFill>
            </a:endParaRPr>
          </a:p>
          <a:p>
            <a:pPr indent="0" lvl="0" marL="0" marR="0" rtl="0" algn="l">
              <a:lnSpc>
                <a:spcPct val="90000"/>
              </a:lnSpc>
              <a:spcBef>
                <a:spcPts val="0"/>
              </a:spcBef>
              <a:buClr>
                <a:schemeClr val="dk2"/>
              </a:buClr>
              <a:buSzPct val="25000"/>
              <a:buFont typeface="Arial Black"/>
              <a:buNone/>
            </a:pPr>
            <a:r>
              <a:t/>
            </a:r>
            <a:endParaRPr sz="3600">
              <a:solidFill>
                <a:schemeClr val="dk2"/>
              </a:solidFill>
            </a:endParaRPr>
          </a:p>
          <a:p>
            <a:pPr indent="0" lvl="0" marL="0" marR="0" rtl="0" algn="l">
              <a:lnSpc>
                <a:spcPct val="90000"/>
              </a:lnSpc>
              <a:spcBef>
                <a:spcPts val="0"/>
              </a:spcBef>
              <a:buClr>
                <a:schemeClr val="dk2"/>
              </a:buClr>
              <a:buSzPct val="25000"/>
              <a:buFont typeface="Arial Black"/>
              <a:buNone/>
            </a:pPr>
            <a:r>
              <a:rPr lang="en-US" sz="3600" u="sng">
                <a:solidFill>
                  <a:schemeClr val="hlink"/>
                </a:solidFill>
                <a:hlinkClick r:id="rId4"/>
              </a:rPr>
              <a:t>https://github.com/scotch-io/node-todo</a:t>
            </a:r>
          </a:p>
          <a:p>
            <a:pPr indent="0" lvl="0" marL="0" marR="0" rtl="0" algn="l">
              <a:lnSpc>
                <a:spcPct val="90000"/>
              </a:lnSpc>
              <a:spcBef>
                <a:spcPts val="0"/>
              </a:spcBef>
              <a:buClr>
                <a:schemeClr val="dk2"/>
              </a:buClr>
              <a:buSzPct val="25000"/>
              <a:buFont typeface="Arial Black"/>
              <a:buNone/>
            </a:pPr>
            <a:r>
              <a:t/>
            </a:r>
            <a:endParaRPr sz="3600">
              <a:solidFill>
                <a:schemeClr val="dk2"/>
              </a:solidFill>
            </a:endParaRPr>
          </a:p>
          <a:p>
            <a:pPr indent="0" lvl="0" marL="0" marR="0" rtl="0" algn="l">
              <a:lnSpc>
                <a:spcPct val="90000"/>
              </a:lnSpc>
              <a:spcBef>
                <a:spcPts val="0"/>
              </a:spcBef>
              <a:buClr>
                <a:schemeClr val="dk2"/>
              </a:buClr>
              <a:buSzPct val="25000"/>
              <a:buFont typeface="Arial Black"/>
              <a:buNone/>
            </a:pPr>
            <a:r>
              <a:t/>
            </a:r>
            <a:endParaRPr sz="36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p:nvPr/>
        </p:nvSpPr>
        <p:spPr>
          <a:xfrm>
            <a:off x="6003667" y="3244333"/>
            <a:ext cx="18466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 </a:t>
            </a:r>
          </a:p>
        </p:txBody>
      </p:sp>
      <p:sp>
        <p:nvSpPr>
          <p:cNvPr id="108" name="Shape 108"/>
          <p:cNvSpPr/>
          <p:nvPr/>
        </p:nvSpPr>
        <p:spPr>
          <a:xfrm>
            <a:off x="6003667" y="3244333"/>
            <a:ext cx="18466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 </a:t>
            </a:r>
          </a:p>
        </p:txBody>
      </p:sp>
      <p:cxnSp>
        <p:nvCxnSpPr>
          <p:cNvPr id="109" name="Shape 109"/>
          <p:cNvCxnSpPr/>
          <p:nvPr/>
        </p:nvCxnSpPr>
        <p:spPr>
          <a:xfrm>
            <a:off x="5864351" y="2375108"/>
            <a:ext cx="0" cy="2286000"/>
          </a:xfrm>
          <a:prstGeom prst="straightConnector1">
            <a:avLst/>
          </a:prstGeom>
          <a:noFill/>
          <a:ln cap="flat" cmpd="sng" w="12700">
            <a:solidFill>
              <a:srgbClr val="69B241"/>
            </a:solidFill>
            <a:prstDash val="solid"/>
            <a:miter lim="8000"/>
            <a:headEnd len="med" w="med" type="none"/>
            <a:tailEnd len="med" w="med" type="none"/>
          </a:ln>
        </p:spPr>
      </p:cxnSp>
      <p:sp>
        <p:nvSpPr>
          <p:cNvPr id="110" name="Shape 110"/>
          <p:cNvSpPr txBox="1"/>
          <p:nvPr/>
        </p:nvSpPr>
        <p:spPr>
          <a:xfrm>
            <a:off x="263352" y="5589239"/>
            <a:ext cx="4608512" cy="108012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1" i="0" lang="en-US" sz="2400" u="none" cap="none" strike="noStrike">
                <a:solidFill>
                  <a:schemeClr val="dk2"/>
                </a:solidFill>
                <a:latin typeface="Arial"/>
                <a:ea typeface="Arial"/>
                <a:cs typeface="Arial"/>
                <a:sym typeface="Arial"/>
              </a:rPr>
              <a:t>Jay Gordon</a:t>
            </a:r>
          </a:p>
          <a:p>
            <a:pPr indent="0" lvl="0" marL="0" marR="0" rtl="0" algn="l">
              <a:lnSpc>
                <a:spcPct val="100000"/>
              </a:lnSpc>
              <a:spcBef>
                <a:spcPts val="0"/>
              </a:spcBef>
              <a:spcAft>
                <a:spcPts val="0"/>
              </a:spcAft>
              <a:buClr>
                <a:srgbClr val="69B241"/>
              </a:buClr>
              <a:buSzPct val="25000"/>
              <a:buFont typeface="Arial"/>
              <a:buNone/>
            </a:pPr>
            <a:r>
              <a:rPr b="1" i="0" lang="en-US" sz="2400" u="none" cap="none" strike="noStrike">
                <a:solidFill>
                  <a:srgbClr val="69B241"/>
                </a:solidFill>
                <a:latin typeface="Arial"/>
                <a:ea typeface="Arial"/>
                <a:cs typeface="Arial"/>
                <a:sym typeface="Arial"/>
              </a:rPr>
              <a:t>Developer Advocate - NYC</a:t>
            </a:r>
            <a:br>
              <a:rPr b="1" i="0" lang="en-US" sz="2400" u="none" cap="none" strike="noStrike">
                <a:solidFill>
                  <a:srgbClr val="69B241"/>
                </a:solidFill>
                <a:latin typeface="Arial"/>
                <a:ea typeface="Arial"/>
                <a:cs typeface="Arial"/>
                <a:sym typeface="Arial"/>
              </a:rPr>
            </a:br>
            <a:r>
              <a:rPr b="1" i="0" lang="en-US" sz="2400" u="none" cap="none" strike="noStrike">
                <a:solidFill>
                  <a:srgbClr val="69B241"/>
                </a:solidFill>
                <a:latin typeface="Arial"/>
                <a:ea typeface="Arial"/>
                <a:cs typeface="Arial"/>
                <a:sym typeface="Arial"/>
              </a:rPr>
              <a:t>@jaydestro</a:t>
            </a:r>
          </a:p>
        </p:txBody>
      </p:sp>
      <p:sp>
        <p:nvSpPr>
          <p:cNvPr id="111" name="Shape 111"/>
          <p:cNvSpPr txBox="1"/>
          <p:nvPr>
            <p:ph type="title"/>
          </p:nvPr>
        </p:nvSpPr>
        <p:spPr>
          <a:xfrm>
            <a:off x="381000" y="0"/>
            <a:ext cx="10515599" cy="1325562"/>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b="0" i="0" lang="en-US" sz="4000" u="none" cap="none" strike="noStrike">
                <a:solidFill>
                  <a:schemeClr val="dk2"/>
                </a:solidFill>
                <a:latin typeface="Arial Black"/>
                <a:ea typeface="Arial Black"/>
                <a:cs typeface="Arial Black"/>
                <a:sym typeface="Arial Black"/>
              </a:rPr>
              <a:t>Required for Lab</a:t>
            </a:r>
          </a:p>
        </p:txBody>
      </p:sp>
      <p:sp>
        <p:nvSpPr>
          <p:cNvPr id="112" name="Shape 112"/>
          <p:cNvSpPr txBox="1"/>
          <p:nvPr/>
        </p:nvSpPr>
        <p:spPr>
          <a:xfrm>
            <a:off x="416262" y="1752600"/>
            <a:ext cx="5298600" cy="3970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rPr>
              <a:t>Computer</a:t>
            </a:r>
            <a:br>
              <a:rPr lang="en-US" sz="2800">
                <a:solidFill>
                  <a:schemeClr val="dk1"/>
                </a:solidFill>
              </a:rPr>
            </a:br>
          </a:p>
          <a:p>
            <a:pPr indent="0" lvl="0" marL="0" marR="0" rtl="0" algn="l">
              <a:spcBef>
                <a:spcPts val="0"/>
              </a:spcBef>
              <a:buSzPct val="25000"/>
              <a:buNone/>
            </a:pPr>
            <a:r>
              <a:rPr lang="en-US" sz="2800">
                <a:solidFill>
                  <a:schemeClr val="dk1"/>
                </a:solidFill>
              </a:rPr>
              <a:t>A</a:t>
            </a:r>
            <a:r>
              <a:rPr lang="en-US" sz="2800">
                <a:solidFill>
                  <a:schemeClr val="dk1"/>
                </a:solidFill>
              </a:rPr>
              <a:t>dministrative permissions (Windows, OSX, or Linux)</a:t>
            </a:r>
            <a:br>
              <a:rPr lang="en-US" sz="2800">
                <a:solidFill>
                  <a:schemeClr val="dk1"/>
                </a:solidFill>
              </a:rPr>
            </a:br>
            <a:br>
              <a:rPr lang="en-US" sz="2800">
                <a:solidFill>
                  <a:schemeClr val="dk1"/>
                </a:solidFill>
              </a:rPr>
            </a:br>
            <a:r>
              <a:rPr lang="en-US" sz="2800">
                <a:solidFill>
                  <a:schemeClr val="dk1"/>
                </a:solidFill>
              </a:rPr>
              <a:t>Command line experience</a:t>
            </a:r>
          </a:p>
        </p:txBody>
      </p:sp>
      <p:sp>
        <p:nvSpPr>
          <p:cNvPr id="113" name="Shape 113"/>
          <p:cNvSpPr/>
          <p:nvPr/>
        </p:nvSpPr>
        <p:spPr>
          <a:xfrm>
            <a:off x="6019800" y="685800"/>
            <a:ext cx="6096000" cy="5970900"/>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endParaRPr>
          </a:p>
          <a:p>
            <a:pPr indent="0" lvl="0" marL="0" marR="0" rtl="0" algn="l">
              <a:spcBef>
                <a:spcPts val="0"/>
              </a:spcBef>
              <a:buSzPct val="25000"/>
              <a:buNone/>
            </a:pPr>
            <a:r>
              <a:rPr lang="en-US" sz="2800">
                <a:solidFill>
                  <a:schemeClr val="dk1"/>
                </a:solidFill>
              </a:rPr>
              <a:t>Basic understanding of distributed systems and cloud computing</a:t>
            </a:r>
            <a:br>
              <a:rPr lang="en-US" sz="2800">
                <a:solidFill>
                  <a:schemeClr val="dk1"/>
                </a:solidFill>
              </a:rPr>
            </a:br>
          </a:p>
          <a:p>
            <a:pPr indent="-457200" lvl="0" marL="457200" marR="0" rtl="0" algn="l">
              <a:spcBef>
                <a:spcPts val="0"/>
              </a:spcBef>
              <a:buClr>
                <a:schemeClr val="dk1"/>
              </a:buClr>
              <a:buSzPct val="100000"/>
              <a:buFont typeface="Arial"/>
              <a:buChar char="•"/>
            </a:pPr>
            <a:r>
              <a:rPr lang="en-US" sz="2800">
                <a:solidFill>
                  <a:schemeClr val="dk1"/>
                </a:solidFill>
              </a:rPr>
              <a:t>APIs</a:t>
            </a:r>
            <a:br>
              <a:rPr lang="en-US" sz="2800">
                <a:solidFill>
                  <a:schemeClr val="dk1"/>
                </a:solidFill>
              </a:rPr>
            </a:br>
          </a:p>
          <a:p>
            <a:pPr indent="-457200" lvl="0" marL="457200" marR="0" rtl="0" algn="l">
              <a:spcBef>
                <a:spcPts val="0"/>
              </a:spcBef>
              <a:buClr>
                <a:schemeClr val="dk1"/>
              </a:buClr>
              <a:buSzPct val="100000"/>
              <a:buFont typeface="Arial"/>
              <a:buChar char="•"/>
            </a:pPr>
            <a:r>
              <a:rPr lang="en-US" sz="2800">
                <a:solidFill>
                  <a:schemeClr val="dk1"/>
                </a:solidFill>
              </a:rPr>
              <a:t>Virtual Machines</a:t>
            </a:r>
            <a:br>
              <a:rPr lang="en-US" sz="2800">
                <a:solidFill>
                  <a:schemeClr val="dk1"/>
                </a:solidFill>
              </a:rPr>
            </a:br>
          </a:p>
          <a:p>
            <a:pPr indent="-457200" lvl="0" marL="457200" marR="0" rtl="0" algn="l">
              <a:spcBef>
                <a:spcPts val="0"/>
              </a:spcBef>
              <a:buClr>
                <a:schemeClr val="dk1"/>
              </a:buClr>
              <a:buSzPct val="100000"/>
              <a:buFont typeface="Arial"/>
              <a:buChar char="•"/>
            </a:pPr>
            <a:r>
              <a:rPr lang="en-US" sz="2800">
                <a:solidFill>
                  <a:schemeClr val="dk1"/>
                </a:solidFill>
              </a:rPr>
              <a:t>Basic Understanding of HTTP PUT/GET</a:t>
            </a:r>
            <a:br>
              <a:rPr lang="en-US" sz="2800">
                <a:solidFill>
                  <a:schemeClr val="dk1"/>
                </a:solidFill>
              </a:rPr>
            </a:br>
          </a:p>
          <a:p>
            <a:pPr indent="-457200" lvl="0" marL="457200" marR="0" rtl="0" algn="l">
              <a:spcBef>
                <a:spcPts val="0"/>
              </a:spcBef>
              <a:buClr>
                <a:schemeClr val="dk1"/>
              </a:buClr>
              <a:buSzPct val="100000"/>
              <a:buFont typeface="Arial"/>
              <a:buChar char="•"/>
            </a:pPr>
            <a:r>
              <a:rPr lang="en-US" sz="2800">
                <a:solidFill>
                  <a:schemeClr val="dk1"/>
                </a:solidFill>
              </a:rPr>
              <a:t>Knowledge of AWS/Azure/Google Compute</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p:nvPr/>
        </p:nvSpPr>
        <p:spPr>
          <a:xfrm>
            <a:off x="6003667" y="3244333"/>
            <a:ext cx="18466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 </a:t>
            </a:r>
          </a:p>
        </p:txBody>
      </p:sp>
      <p:sp>
        <p:nvSpPr>
          <p:cNvPr id="355" name="Shape 355"/>
          <p:cNvSpPr/>
          <p:nvPr/>
        </p:nvSpPr>
        <p:spPr>
          <a:xfrm>
            <a:off x="6003667" y="3244333"/>
            <a:ext cx="184666" cy="36933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800">
                <a:solidFill>
                  <a:schemeClr val="dk1"/>
                </a:solidFill>
                <a:latin typeface="Arial"/>
                <a:ea typeface="Arial"/>
                <a:cs typeface="Arial"/>
                <a:sym typeface="Arial"/>
              </a:rPr>
              <a:t> </a:t>
            </a:r>
          </a:p>
        </p:txBody>
      </p:sp>
      <p:cxnSp>
        <p:nvCxnSpPr>
          <p:cNvPr id="356" name="Shape 356"/>
          <p:cNvCxnSpPr/>
          <p:nvPr/>
        </p:nvCxnSpPr>
        <p:spPr>
          <a:xfrm>
            <a:off x="5864351" y="2375108"/>
            <a:ext cx="0" cy="2286000"/>
          </a:xfrm>
          <a:prstGeom prst="straightConnector1">
            <a:avLst/>
          </a:prstGeom>
          <a:noFill/>
          <a:ln cap="flat" cmpd="sng" w="12700">
            <a:solidFill>
              <a:srgbClr val="69B241"/>
            </a:solidFill>
            <a:prstDash val="solid"/>
            <a:miter lim="8000"/>
            <a:headEnd len="med" w="med" type="none"/>
            <a:tailEnd len="med" w="med" type="none"/>
          </a:ln>
        </p:spPr>
      </p:cxnSp>
      <p:sp>
        <p:nvSpPr>
          <p:cNvPr id="357" name="Shape 357"/>
          <p:cNvSpPr txBox="1"/>
          <p:nvPr/>
        </p:nvSpPr>
        <p:spPr>
          <a:xfrm>
            <a:off x="263352" y="5589239"/>
            <a:ext cx="4608512" cy="1080120"/>
          </a:xfrm>
          <a:prstGeom prst="rect">
            <a:avLst/>
          </a:prstGeom>
          <a:noFill/>
          <a:ln>
            <a:noFill/>
          </a:ln>
        </p:spPr>
        <p:txBody>
          <a:bodyPr anchorCtr="0" anchor="b" bIns="45700" lIns="91425" rIns="91425" tIns="45700">
            <a:noAutofit/>
          </a:bodyPr>
          <a:lstStyle/>
          <a:p>
            <a:pPr indent="0" lvl="0" marL="0" marR="0" rtl="0" algn="l">
              <a:lnSpc>
                <a:spcPct val="100000"/>
              </a:lnSpc>
              <a:spcBef>
                <a:spcPts val="0"/>
              </a:spcBef>
              <a:spcAft>
                <a:spcPts val="0"/>
              </a:spcAft>
              <a:buClr>
                <a:schemeClr val="dk2"/>
              </a:buClr>
              <a:buSzPct val="25000"/>
              <a:buFont typeface="Arial"/>
              <a:buNone/>
            </a:pPr>
            <a:r>
              <a:rPr b="1" i="0" lang="en-US" sz="2400" u="none" cap="none" strike="noStrike">
                <a:solidFill>
                  <a:schemeClr val="dk2"/>
                </a:solidFill>
                <a:latin typeface="Arial"/>
                <a:ea typeface="Arial"/>
                <a:cs typeface="Arial"/>
                <a:sym typeface="Arial"/>
              </a:rPr>
              <a:t>Jay Gordon</a:t>
            </a:r>
          </a:p>
          <a:p>
            <a:pPr indent="0" lvl="0" marL="0" marR="0" rtl="0" algn="l">
              <a:lnSpc>
                <a:spcPct val="100000"/>
              </a:lnSpc>
              <a:spcBef>
                <a:spcPts val="0"/>
              </a:spcBef>
              <a:spcAft>
                <a:spcPts val="0"/>
              </a:spcAft>
              <a:buClr>
                <a:srgbClr val="69B241"/>
              </a:buClr>
              <a:buSzPct val="25000"/>
              <a:buFont typeface="Arial"/>
              <a:buNone/>
            </a:pPr>
            <a:r>
              <a:rPr b="1" i="0" lang="en-US" sz="2400" u="none" cap="none" strike="noStrike">
                <a:solidFill>
                  <a:srgbClr val="69B241"/>
                </a:solidFill>
                <a:latin typeface="Arial"/>
                <a:ea typeface="Arial"/>
                <a:cs typeface="Arial"/>
                <a:sym typeface="Arial"/>
              </a:rPr>
              <a:t>Developer Advocate - NYC</a:t>
            </a:r>
            <a:br>
              <a:rPr b="1" i="0" lang="en-US" sz="2400" u="none" cap="none" strike="noStrike">
                <a:solidFill>
                  <a:srgbClr val="69B241"/>
                </a:solidFill>
                <a:latin typeface="Arial"/>
                <a:ea typeface="Arial"/>
                <a:cs typeface="Arial"/>
                <a:sym typeface="Arial"/>
              </a:rPr>
            </a:br>
            <a:r>
              <a:rPr b="1" i="0" lang="en-US" sz="2400" u="none" cap="none" strike="noStrike">
                <a:solidFill>
                  <a:srgbClr val="69B241"/>
                </a:solidFill>
                <a:latin typeface="Arial"/>
                <a:ea typeface="Arial"/>
                <a:cs typeface="Arial"/>
                <a:sym typeface="Arial"/>
              </a:rPr>
              <a:t>@jaydestro</a:t>
            </a:r>
          </a:p>
        </p:txBody>
      </p:sp>
      <p:sp>
        <p:nvSpPr>
          <p:cNvPr id="358" name="Shape 358"/>
          <p:cNvSpPr txBox="1"/>
          <p:nvPr>
            <p:ph type="title"/>
          </p:nvPr>
        </p:nvSpPr>
        <p:spPr>
          <a:xfrm>
            <a:off x="381000" y="0"/>
            <a:ext cx="10515599" cy="1325562"/>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b="0" i="0" lang="en-US" sz="4000" u="none" cap="none" strike="noStrike">
                <a:solidFill>
                  <a:schemeClr val="dk2"/>
                </a:solidFill>
                <a:latin typeface="Arial Black"/>
                <a:ea typeface="Arial Black"/>
                <a:cs typeface="Arial Black"/>
                <a:sym typeface="Arial Black"/>
              </a:rPr>
              <a:t>What’s Next?</a:t>
            </a:r>
          </a:p>
        </p:txBody>
      </p:sp>
      <p:sp>
        <p:nvSpPr>
          <p:cNvPr id="359" name="Shape 359"/>
          <p:cNvSpPr txBox="1"/>
          <p:nvPr/>
        </p:nvSpPr>
        <p:spPr>
          <a:xfrm>
            <a:off x="416262" y="2422028"/>
            <a:ext cx="5298737" cy="26161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Black"/>
                <a:ea typeface="Arial Black"/>
                <a:cs typeface="Arial Black"/>
                <a:sym typeface="Arial Black"/>
              </a:rPr>
              <a:t>Join our Advocacy Hub</a:t>
            </a:r>
          </a:p>
          <a:p>
            <a:pPr indent="0" lvl="0" marL="0" marR="0" rtl="0" algn="l">
              <a:spcBef>
                <a:spcPts val="0"/>
              </a:spcBef>
              <a:buSzPct val="25000"/>
              <a:buNone/>
            </a:pPr>
            <a:r>
              <a:rPr lang="en-US" sz="2000" u="sng">
                <a:solidFill>
                  <a:schemeClr val="hlink"/>
                </a:solidFill>
                <a:latin typeface="Arial Black"/>
                <a:ea typeface="Arial Black"/>
                <a:cs typeface="Arial Black"/>
                <a:sym typeface="Arial Black"/>
                <a:hlinkClick r:id="rId3"/>
              </a:rPr>
              <a:t>https://advocacy.mongodb.com</a:t>
            </a:r>
            <a:br>
              <a:rPr lang="en-US" sz="2000">
                <a:solidFill>
                  <a:schemeClr val="dk1"/>
                </a:solidFill>
                <a:latin typeface="Arial Black"/>
                <a:ea typeface="Arial Black"/>
                <a:cs typeface="Arial Black"/>
                <a:sym typeface="Arial Black"/>
              </a:rPr>
            </a:br>
            <a:br>
              <a:rPr lang="en-US" sz="2000">
                <a:solidFill>
                  <a:schemeClr val="dk1"/>
                </a:solidFill>
                <a:latin typeface="Arial Black"/>
                <a:ea typeface="Arial Black"/>
                <a:cs typeface="Arial Black"/>
                <a:sym typeface="Arial Black"/>
              </a:rPr>
            </a:br>
            <a:r>
              <a:rPr lang="en-US" sz="2400">
                <a:solidFill>
                  <a:schemeClr val="dk1"/>
                </a:solidFill>
                <a:latin typeface="Arial Black"/>
                <a:ea typeface="Arial Black"/>
                <a:cs typeface="Arial Black"/>
                <a:sym typeface="Arial Black"/>
              </a:rPr>
              <a:t>Join MongoDB University</a:t>
            </a:r>
          </a:p>
          <a:p>
            <a:pPr indent="0" lvl="0" marL="0" marR="0" rtl="0" algn="l">
              <a:spcBef>
                <a:spcPts val="0"/>
              </a:spcBef>
              <a:buSzPct val="25000"/>
              <a:buNone/>
            </a:pPr>
            <a:r>
              <a:rPr lang="en-US" sz="2000" u="sng">
                <a:solidFill>
                  <a:schemeClr val="hlink"/>
                </a:solidFill>
                <a:latin typeface="Arial Black"/>
                <a:ea typeface="Arial Black"/>
                <a:cs typeface="Arial Black"/>
                <a:sym typeface="Arial Black"/>
                <a:hlinkClick r:id="rId4"/>
              </a:rPr>
              <a:t>https://university.mongodb.com</a:t>
            </a:r>
          </a:p>
          <a:p>
            <a:pPr indent="0" lvl="0" marL="0" marR="0" rtl="0" algn="l">
              <a:spcBef>
                <a:spcPts val="0"/>
              </a:spcBef>
              <a:buNone/>
            </a:pPr>
            <a:r>
              <a:t/>
            </a:r>
            <a:endParaRPr sz="2400">
              <a:solidFill>
                <a:schemeClr val="dk1"/>
              </a:solidFill>
              <a:latin typeface="Arial Black"/>
              <a:ea typeface="Arial Black"/>
              <a:cs typeface="Arial Black"/>
              <a:sym typeface="Arial Black"/>
            </a:endParaRPr>
          </a:p>
          <a:p>
            <a:pPr indent="0" lvl="0" marL="0" marR="0" rtl="0" algn="l">
              <a:spcBef>
                <a:spcPts val="0"/>
              </a:spcBef>
              <a:buNone/>
            </a:pPr>
            <a:r>
              <a:t/>
            </a:r>
            <a:endParaRPr sz="2800">
              <a:solidFill>
                <a:schemeClr val="dk1"/>
              </a:solidFill>
              <a:latin typeface="Arial Black"/>
              <a:ea typeface="Arial Black"/>
              <a:cs typeface="Arial Black"/>
              <a:sym typeface="Arial Black"/>
            </a:endParaRPr>
          </a:p>
        </p:txBody>
      </p:sp>
      <p:sp>
        <p:nvSpPr>
          <p:cNvPr id="360" name="Shape 360"/>
          <p:cNvSpPr/>
          <p:nvPr/>
        </p:nvSpPr>
        <p:spPr>
          <a:xfrm>
            <a:off x="6019800" y="533400"/>
            <a:ext cx="6096000" cy="646331"/>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a:p>
            <a:pPr indent="0" lvl="0" marL="0" marR="0" rtl="0" algn="l">
              <a:spcBef>
                <a:spcPts val="0"/>
              </a:spcBef>
              <a:buSzPct val="25000"/>
              <a:buNone/>
            </a:pPr>
            <a:r>
              <a:rPr lang="en-US" sz="1800">
                <a:solidFill>
                  <a:schemeClr val="dk1"/>
                </a:solidFill>
                <a:latin typeface="Arial"/>
                <a:ea typeface="Arial"/>
                <a:cs typeface="Arial"/>
                <a:sym typeface="Arial"/>
              </a:rPr>
              <a:t> </a:t>
            </a:r>
          </a:p>
        </p:txBody>
      </p:sp>
      <p:sp>
        <p:nvSpPr>
          <p:cNvPr id="361" name="Shape 361"/>
          <p:cNvSpPr txBox="1"/>
          <p:nvPr/>
        </p:nvSpPr>
        <p:spPr>
          <a:xfrm>
            <a:off x="6359862" y="1295400"/>
            <a:ext cx="5298737" cy="483209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800">
                <a:solidFill>
                  <a:schemeClr val="dk1"/>
                </a:solidFill>
                <a:latin typeface="Arial Black"/>
                <a:ea typeface="Arial Black"/>
                <a:cs typeface="Arial Black"/>
                <a:sym typeface="Arial Black"/>
              </a:rPr>
              <a:t>Compass – Visualization Tool</a:t>
            </a:r>
          </a:p>
          <a:p>
            <a:pPr indent="0" lvl="0" marL="0" marR="0" rtl="0" algn="l">
              <a:spcBef>
                <a:spcPts val="0"/>
              </a:spcBef>
              <a:buNone/>
            </a:pPr>
            <a:r>
              <a:t/>
            </a:r>
            <a:endParaRPr sz="2800">
              <a:solidFill>
                <a:schemeClr val="dk1"/>
              </a:solidFill>
              <a:latin typeface="Arial Black"/>
              <a:ea typeface="Arial Black"/>
              <a:cs typeface="Arial Black"/>
              <a:sym typeface="Arial Black"/>
            </a:endParaRPr>
          </a:p>
          <a:p>
            <a:pPr indent="0" lvl="0" marL="0" marR="0" rtl="0" algn="l">
              <a:spcBef>
                <a:spcPts val="0"/>
              </a:spcBef>
              <a:buSzPct val="25000"/>
              <a:buNone/>
            </a:pPr>
            <a:r>
              <a:rPr lang="en-US" sz="2800">
                <a:solidFill>
                  <a:schemeClr val="dk1"/>
                </a:solidFill>
                <a:latin typeface="Arial Black"/>
                <a:ea typeface="Arial Black"/>
                <a:cs typeface="Arial Black"/>
                <a:sym typeface="Arial Black"/>
              </a:rPr>
              <a:t>Advanced Queries</a:t>
            </a:r>
          </a:p>
          <a:p>
            <a:pPr indent="0" lvl="0" marL="0" marR="0" rtl="0" algn="l">
              <a:spcBef>
                <a:spcPts val="0"/>
              </a:spcBef>
              <a:buNone/>
            </a:pPr>
            <a:r>
              <a:t/>
            </a:r>
            <a:endParaRPr sz="2800">
              <a:solidFill>
                <a:schemeClr val="dk1"/>
              </a:solidFill>
              <a:latin typeface="Arial Black"/>
              <a:ea typeface="Arial Black"/>
              <a:cs typeface="Arial Black"/>
              <a:sym typeface="Arial Black"/>
            </a:endParaRPr>
          </a:p>
          <a:p>
            <a:pPr indent="0" lvl="0" marL="0" marR="0" rtl="0" algn="l">
              <a:spcBef>
                <a:spcPts val="0"/>
              </a:spcBef>
              <a:buSzPct val="25000"/>
              <a:buNone/>
            </a:pPr>
            <a:r>
              <a:rPr lang="en-US" sz="2800">
                <a:solidFill>
                  <a:schemeClr val="dk1"/>
                </a:solidFill>
                <a:latin typeface="Arial Black"/>
                <a:ea typeface="Arial Black"/>
                <a:cs typeface="Arial Black"/>
                <a:sym typeface="Arial Black"/>
              </a:rPr>
              <a:t>Review paid features such as backups and peering</a:t>
            </a:r>
          </a:p>
          <a:p>
            <a:pPr indent="0" lvl="0" marL="0" marR="0" rtl="0" algn="l">
              <a:spcBef>
                <a:spcPts val="0"/>
              </a:spcBef>
              <a:buNone/>
            </a:pPr>
            <a:r>
              <a:t/>
            </a:r>
            <a:endParaRPr sz="2800">
              <a:solidFill>
                <a:schemeClr val="dk1"/>
              </a:solidFill>
              <a:latin typeface="Arial Black"/>
              <a:ea typeface="Arial Black"/>
              <a:cs typeface="Arial Black"/>
              <a:sym typeface="Arial Black"/>
            </a:endParaRPr>
          </a:p>
          <a:p>
            <a:pPr indent="0" lvl="0" marL="0" marR="0" rtl="0" algn="l">
              <a:spcBef>
                <a:spcPts val="0"/>
              </a:spcBef>
              <a:buSzPct val="25000"/>
              <a:buNone/>
            </a:pPr>
            <a:r>
              <a:rPr lang="en-US" sz="2800">
                <a:solidFill>
                  <a:schemeClr val="dk1"/>
                </a:solidFill>
                <a:latin typeface="Arial Black"/>
                <a:ea typeface="Arial Black"/>
                <a:cs typeface="Arial Black"/>
                <a:sym typeface="Arial Black"/>
              </a:rPr>
              <a:t>Tell us about what you learn!</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381000" y="0"/>
            <a:ext cx="10515599" cy="1325562"/>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b="0" i="0" lang="en-US" sz="4000" u="none" cap="none" strike="noStrike">
                <a:solidFill>
                  <a:schemeClr val="dk2"/>
                </a:solidFill>
                <a:latin typeface="Arial Black"/>
                <a:ea typeface="Arial Black"/>
                <a:cs typeface="Arial Black"/>
                <a:sym typeface="Arial Black"/>
              </a:rPr>
              <a:t>Let’s Meet MongoDB</a:t>
            </a:r>
          </a:p>
        </p:txBody>
      </p:sp>
      <p:sp>
        <p:nvSpPr>
          <p:cNvPr id="120" name="Shape 120"/>
          <p:cNvSpPr txBox="1"/>
          <p:nvPr/>
        </p:nvSpPr>
        <p:spPr>
          <a:xfrm>
            <a:off x="1828800" y="1981200"/>
            <a:ext cx="8686800" cy="369332"/>
          </a:xfrm>
          <a:prstGeom prst="rect">
            <a:avLst/>
          </a:prstGeom>
          <a:noFill/>
          <a:ln>
            <a:noFill/>
          </a:ln>
        </p:spPr>
        <p:txBody>
          <a:bodyPr anchorCtr="0" anchor="t" bIns="45700" lIns="91425" rIns="91425" tIns="45700">
            <a:noAutofit/>
          </a:bodyPr>
          <a:lstStyle/>
          <a:p>
            <a:pPr indent="0" lvl="0" marL="0" marR="0" rtl="0" algn="l">
              <a:spcBef>
                <a:spcPts val="0"/>
              </a:spcBef>
              <a:buNone/>
            </a:pPr>
            <a:r>
              <a:t/>
            </a:r>
            <a:endParaRPr sz="1800">
              <a:solidFill>
                <a:schemeClr val="dk1"/>
              </a:solidFill>
              <a:latin typeface="Arial"/>
              <a:ea typeface="Arial"/>
              <a:cs typeface="Arial"/>
              <a:sym typeface="Arial"/>
            </a:endParaRPr>
          </a:p>
        </p:txBody>
      </p:sp>
      <p:pic>
        <p:nvPicPr>
          <p:cNvPr descr="Image result for mac os  logo" id="121" name="Shape 121"/>
          <p:cNvPicPr preferRelativeResize="0"/>
          <p:nvPr/>
        </p:nvPicPr>
        <p:blipFill rotWithShape="1">
          <a:blip r:embed="rId3">
            <a:alphaModFix/>
          </a:blip>
          <a:srcRect b="0" l="0" r="0" t="0"/>
          <a:stretch/>
        </p:blipFill>
        <p:spPr>
          <a:xfrm>
            <a:off x="9084932" y="4114800"/>
            <a:ext cx="3030867" cy="2726741"/>
          </a:xfrm>
          <a:prstGeom prst="rect">
            <a:avLst/>
          </a:prstGeom>
          <a:noFill/>
          <a:ln>
            <a:noFill/>
          </a:ln>
        </p:spPr>
      </p:pic>
      <p:pic>
        <p:nvPicPr>
          <p:cNvPr id="122" name="Shape 122"/>
          <p:cNvPicPr preferRelativeResize="0"/>
          <p:nvPr/>
        </p:nvPicPr>
        <p:blipFill rotWithShape="1">
          <a:blip r:embed="rId4">
            <a:alphaModFix/>
          </a:blip>
          <a:srcRect b="0" l="0" r="0" t="0"/>
          <a:stretch/>
        </p:blipFill>
        <p:spPr>
          <a:xfrm>
            <a:off x="3077816" y="4609978"/>
            <a:ext cx="5989982" cy="1833351"/>
          </a:xfrm>
          <a:prstGeom prst="rect">
            <a:avLst/>
          </a:prstGeom>
          <a:noFill/>
          <a:ln>
            <a:noFill/>
          </a:ln>
        </p:spPr>
      </p:pic>
      <p:pic>
        <p:nvPicPr>
          <p:cNvPr id="123" name="Shape 123"/>
          <p:cNvPicPr preferRelativeResize="0"/>
          <p:nvPr/>
        </p:nvPicPr>
        <p:blipFill rotWithShape="1">
          <a:blip r:embed="rId5">
            <a:alphaModFix/>
          </a:blip>
          <a:srcRect b="0" l="0" r="0" t="0"/>
          <a:stretch/>
        </p:blipFill>
        <p:spPr>
          <a:xfrm>
            <a:off x="381000" y="4317664"/>
            <a:ext cx="2025621" cy="2159335"/>
          </a:xfrm>
          <a:prstGeom prst="rect">
            <a:avLst/>
          </a:prstGeom>
          <a:noFill/>
          <a:ln>
            <a:noFill/>
          </a:ln>
        </p:spPr>
      </p:pic>
      <p:sp>
        <p:nvSpPr>
          <p:cNvPr id="124" name="Shape 124"/>
          <p:cNvSpPr txBox="1"/>
          <p:nvPr/>
        </p:nvSpPr>
        <p:spPr>
          <a:xfrm>
            <a:off x="1981200" y="1295400"/>
            <a:ext cx="8077200" cy="3370200"/>
          </a:xfrm>
          <a:prstGeom prst="rect">
            <a:avLst/>
          </a:prstGeom>
          <a:noFill/>
          <a:ln>
            <a:noFill/>
          </a:ln>
        </p:spPr>
        <p:txBody>
          <a:bodyPr anchorCtr="0" anchor="t" bIns="45700" lIns="91425" rIns="91425" tIns="45700">
            <a:noAutofit/>
          </a:bodyPr>
          <a:lstStyle/>
          <a:p>
            <a:pPr indent="-285750" lvl="0" marL="285750" marR="0" rtl="0" algn="l">
              <a:lnSpc>
                <a:spcPct val="150000"/>
              </a:lnSpc>
              <a:spcBef>
                <a:spcPts val="0"/>
              </a:spcBef>
              <a:buClr>
                <a:schemeClr val="dk1"/>
              </a:buClr>
              <a:buSzPct val="100000"/>
              <a:buFont typeface="Arial"/>
              <a:buChar char="-"/>
            </a:pPr>
            <a:r>
              <a:rPr lang="en-US" sz="3600">
                <a:solidFill>
                  <a:schemeClr val="dk1"/>
                </a:solidFill>
              </a:rPr>
              <a:t>Open source</a:t>
            </a:r>
          </a:p>
          <a:p>
            <a:pPr indent="-285750" lvl="0" marL="285750" marR="0" rtl="0" algn="l">
              <a:lnSpc>
                <a:spcPct val="150000"/>
              </a:lnSpc>
              <a:spcBef>
                <a:spcPts val="0"/>
              </a:spcBef>
              <a:buClr>
                <a:schemeClr val="dk1"/>
              </a:buClr>
              <a:buSzPct val="100000"/>
              <a:buFont typeface="Arial"/>
              <a:buChar char="-"/>
            </a:pPr>
            <a:r>
              <a:rPr lang="en-US" sz="3600">
                <a:solidFill>
                  <a:schemeClr val="dk1"/>
                </a:solidFill>
              </a:rPr>
              <a:t>Distributed</a:t>
            </a:r>
          </a:p>
          <a:p>
            <a:pPr indent="-285750" lvl="0" marL="285750" marR="0" rtl="0" algn="l">
              <a:lnSpc>
                <a:spcPct val="150000"/>
              </a:lnSpc>
              <a:spcBef>
                <a:spcPts val="0"/>
              </a:spcBef>
              <a:buClr>
                <a:schemeClr val="dk1"/>
              </a:buClr>
              <a:buSzPct val="100000"/>
              <a:buFont typeface="Arial"/>
              <a:buChar char="-"/>
            </a:pPr>
            <a:r>
              <a:rPr lang="en-US" sz="3600">
                <a:solidFill>
                  <a:schemeClr val="dk1"/>
                </a:solidFill>
              </a:rPr>
              <a:t>High performance</a:t>
            </a:r>
          </a:p>
          <a:p>
            <a:pPr indent="-285750" lvl="0" marL="285750" marR="0" rtl="0" algn="l">
              <a:lnSpc>
                <a:spcPct val="150000"/>
              </a:lnSpc>
              <a:spcBef>
                <a:spcPts val="0"/>
              </a:spcBef>
              <a:buClr>
                <a:schemeClr val="dk1"/>
              </a:buClr>
              <a:buSzPct val="100000"/>
              <a:buFont typeface="Arial"/>
              <a:buChar char="-"/>
            </a:pPr>
            <a:r>
              <a:rPr lang="en-US" sz="3600">
                <a:solidFill>
                  <a:schemeClr val="dk1"/>
                </a:solidFill>
              </a:rPr>
              <a:t>Scalable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81000" y="0"/>
            <a:ext cx="10515599" cy="1325562"/>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b="0" i="0" lang="en-US" sz="4400" u="none" cap="none" strike="noStrike">
                <a:solidFill>
                  <a:schemeClr val="dk2"/>
                </a:solidFill>
                <a:latin typeface="Arial Black"/>
                <a:ea typeface="Arial Black"/>
                <a:cs typeface="Arial Black"/>
                <a:sym typeface="Arial Black"/>
              </a:rPr>
              <a:t>Drivers &amp; Frameworks</a:t>
            </a:r>
          </a:p>
        </p:txBody>
      </p:sp>
      <p:grpSp>
        <p:nvGrpSpPr>
          <p:cNvPr id="131" name="Shape 131"/>
          <p:cNvGrpSpPr/>
          <p:nvPr/>
        </p:nvGrpSpPr>
        <p:grpSpPr>
          <a:xfrm>
            <a:off x="457200" y="1660557"/>
            <a:ext cx="11356486" cy="2759044"/>
            <a:chOff x="945098" y="2047423"/>
            <a:chExt cx="7580769" cy="1890627"/>
          </a:xfrm>
        </p:grpSpPr>
        <p:pic>
          <p:nvPicPr>
            <p:cNvPr id="132" name="Shape 132"/>
            <p:cNvPicPr preferRelativeResize="0"/>
            <p:nvPr/>
          </p:nvPicPr>
          <p:blipFill rotWithShape="1">
            <a:blip r:embed="rId3">
              <a:alphaModFix/>
            </a:blip>
            <a:srcRect b="0" l="0" r="0" t="0"/>
            <a:stretch/>
          </p:blipFill>
          <p:spPr>
            <a:xfrm>
              <a:off x="2518272" y="3330037"/>
              <a:ext cx="763586" cy="608013"/>
            </a:xfrm>
            <a:prstGeom prst="rect">
              <a:avLst/>
            </a:prstGeom>
            <a:noFill/>
            <a:ln>
              <a:noFill/>
            </a:ln>
          </p:spPr>
        </p:pic>
        <p:pic>
          <p:nvPicPr>
            <p:cNvPr id="133" name="Shape 133"/>
            <p:cNvPicPr preferRelativeResize="0"/>
            <p:nvPr/>
          </p:nvPicPr>
          <p:blipFill rotWithShape="1">
            <a:blip r:embed="rId4">
              <a:alphaModFix/>
            </a:blip>
            <a:srcRect b="0" l="0" r="0" t="0"/>
            <a:stretch/>
          </p:blipFill>
          <p:spPr>
            <a:xfrm>
              <a:off x="1148559" y="2047423"/>
              <a:ext cx="755650" cy="755649"/>
            </a:xfrm>
            <a:prstGeom prst="rect">
              <a:avLst/>
            </a:prstGeom>
            <a:noFill/>
            <a:ln>
              <a:noFill/>
            </a:ln>
          </p:spPr>
        </p:pic>
        <p:pic>
          <p:nvPicPr>
            <p:cNvPr id="134" name="Shape 134"/>
            <p:cNvPicPr preferRelativeResize="0"/>
            <p:nvPr/>
          </p:nvPicPr>
          <p:blipFill rotWithShape="1">
            <a:blip r:embed="rId5">
              <a:alphaModFix/>
            </a:blip>
            <a:srcRect b="0" l="0" r="0" t="0"/>
            <a:stretch/>
          </p:blipFill>
          <p:spPr>
            <a:xfrm>
              <a:off x="4144069" y="2125209"/>
              <a:ext cx="644524" cy="820737"/>
            </a:xfrm>
            <a:prstGeom prst="rect">
              <a:avLst/>
            </a:prstGeom>
            <a:noFill/>
            <a:ln>
              <a:noFill/>
            </a:ln>
          </p:spPr>
        </p:pic>
        <p:pic>
          <p:nvPicPr>
            <p:cNvPr id="135" name="Shape 135"/>
            <p:cNvPicPr preferRelativeResize="0"/>
            <p:nvPr/>
          </p:nvPicPr>
          <p:blipFill rotWithShape="1">
            <a:blip r:embed="rId6">
              <a:alphaModFix/>
            </a:blip>
            <a:srcRect b="0" l="0" r="0" t="0"/>
            <a:stretch/>
          </p:blipFill>
          <p:spPr>
            <a:xfrm>
              <a:off x="945098" y="3315223"/>
              <a:ext cx="825499" cy="538163"/>
            </a:xfrm>
            <a:prstGeom prst="rect">
              <a:avLst/>
            </a:prstGeom>
            <a:noFill/>
            <a:ln>
              <a:noFill/>
            </a:ln>
          </p:spPr>
        </p:pic>
        <p:pic>
          <p:nvPicPr>
            <p:cNvPr id="136" name="Shape 136"/>
            <p:cNvPicPr preferRelativeResize="0"/>
            <p:nvPr/>
          </p:nvPicPr>
          <p:blipFill rotWithShape="1">
            <a:blip r:embed="rId7">
              <a:alphaModFix/>
            </a:blip>
            <a:srcRect b="0" l="0" r="0" t="0"/>
            <a:stretch/>
          </p:blipFill>
          <p:spPr>
            <a:xfrm>
              <a:off x="5700730" y="2112040"/>
              <a:ext cx="566736" cy="615949"/>
            </a:xfrm>
            <a:prstGeom prst="rect">
              <a:avLst/>
            </a:prstGeom>
            <a:noFill/>
            <a:ln>
              <a:noFill/>
            </a:ln>
          </p:spPr>
        </p:pic>
        <p:pic>
          <p:nvPicPr>
            <p:cNvPr descr="Scala_logo.png" id="137" name="Shape 137"/>
            <p:cNvPicPr preferRelativeResize="0"/>
            <p:nvPr/>
          </p:nvPicPr>
          <p:blipFill rotWithShape="1">
            <a:blip r:embed="rId8">
              <a:alphaModFix/>
            </a:blip>
            <a:srcRect b="0" l="0" r="0" t="0"/>
            <a:stretch/>
          </p:blipFill>
          <p:spPr>
            <a:xfrm>
              <a:off x="5474230" y="3405444"/>
              <a:ext cx="903287" cy="263525"/>
            </a:xfrm>
            <a:prstGeom prst="rect">
              <a:avLst/>
            </a:prstGeom>
            <a:noFill/>
            <a:ln>
              <a:noFill/>
            </a:ln>
          </p:spPr>
        </p:pic>
        <p:pic>
          <p:nvPicPr>
            <p:cNvPr id="138" name="Shape 138"/>
            <p:cNvPicPr preferRelativeResize="0"/>
            <p:nvPr/>
          </p:nvPicPr>
          <p:blipFill rotWithShape="1">
            <a:blip r:embed="rId9">
              <a:alphaModFix/>
            </a:blip>
            <a:srcRect b="0" l="0" r="0" t="0"/>
            <a:stretch/>
          </p:blipFill>
          <p:spPr>
            <a:xfrm>
              <a:off x="2618622" y="2125209"/>
              <a:ext cx="608011" cy="606425"/>
            </a:xfrm>
            <a:prstGeom prst="rect">
              <a:avLst/>
            </a:prstGeom>
            <a:noFill/>
            <a:ln>
              <a:noFill/>
            </a:ln>
          </p:spPr>
        </p:pic>
        <p:pic>
          <p:nvPicPr>
            <p:cNvPr id="139" name="Shape 139"/>
            <p:cNvPicPr preferRelativeResize="0"/>
            <p:nvPr/>
          </p:nvPicPr>
          <p:blipFill rotWithShape="1">
            <a:blip r:embed="rId10">
              <a:alphaModFix/>
            </a:blip>
            <a:srcRect b="0" l="0" r="0" t="0"/>
            <a:stretch/>
          </p:blipFill>
          <p:spPr>
            <a:xfrm>
              <a:off x="4333026" y="3270599"/>
              <a:ext cx="414337" cy="452438"/>
            </a:xfrm>
            <a:prstGeom prst="rect">
              <a:avLst/>
            </a:prstGeom>
            <a:noFill/>
            <a:ln>
              <a:noFill/>
            </a:ln>
          </p:spPr>
        </p:pic>
        <p:pic>
          <p:nvPicPr>
            <p:cNvPr id="140" name="Shape 140"/>
            <p:cNvPicPr preferRelativeResize="0"/>
            <p:nvPr/>
          </p:nvPicPr>
          <p:blipFill rotWithShape="1">
            <a:blip r:embed="rId11">
              <a:alphaModFix/>
            </a:blip>
            <a:srcRect b="0" l="0" r="0" t="0"/>
            <a:stretch/>
          </p:blipFill>
          <p:spPr>
            <a:xfrm>
              <a:off x="7073409" y="2396556"/>
              <a:ext cx="1228724" cy="303213"/>
            </a:xfrm>
            <a:prstGeom prst="rect">
              <a:avLst/>
            </a:prstGeom>
            <a:noFill/>
            <a:ln>
              <a:noFill/>
            </a:ln>
          </p:spPr>
        </p:pic>
        <p:pic>
          <p:nvPicPr>
            <p:cNvPr descr="nodejs-light.png" id="141" name="Shape 141"/>
            <p:cNvPicPr preferRelativeResize="0"/>
            <p:nvPr/>
          </p:nvPicPr>
          <p:blipFill rotWithShape="1">
            <a:blip r:embed="rId12">
              <a:alphaModFix/>
            </a:blip>
            <a:srcRect b="0" l="0" r="0" t="0"/>
            <a:stretch/>
          </p:blipFill>
          <p:spPr>
            <a:xfrm>
              <a:off x="7233642" y="3142600"/>
              <a:ext cx="1292225" cy="646112"/>
            </a:xfrm>
            <a:prstGeom prst="rect">
              <a:avLst/>
            </a:prstGeom>
            <a:noFill/>
            <a:ln>
              <a:noFill/>
            </a:ln>
          </p:spPr>
        </p:pic>
      </p:grpSp>
      <p:cxnSp>
        <p:nvCxnSpPr>
          <p:cNvPr id="142" name="Shape 142"/>
          <p:cNvCxnSpPr/>
          <p:nvPr/>
        </p:nvCxnSpPr>
        <p:spPr>
          <a:xfrm>
            <a:off x="381000" y="4419600"/>
            <a:ext cx="11125200" cy="0"/>
          </a:xfrm>
          <a:prstGeom prst="straightConnector1">
            <a:avLst/>
          </a:prstGeom>
          <a:noFill/>
          <a:ln cap="flat" cmpd="sng" w="19050">
            <a:solidFill>
              <a:srgbClr val="BFBFBF"/>
            </a:solidFill>
            <a:prstDash val="dot"/>
            <a:miter lim="8000"/>
            <a:headEnd len="med" w="med" type="none"/>
            <a:tailEnd len="med" w="med" type="none"/>
          </a:ln>
        </p:spPr>
      </p:cxnSp>
      <p:pic>
        <p:nvPicPr>
          <p:cNvPr descr="687474703a2f2f662e636c2e6c792f6974656d732f30563253316e304b3169337931633132326730342f53637265656e25323053686f74253230323031322d30342d31312532306174253230392e35392e3432253230414d2e706e67.png" id="143" name="Shape 143"/>
          <p:cNvPicPr preferRelativeResize="0"/>
          <p:nvPr/>
        </p:nvPicPr>
        <p:blipFill rotWithShape="1">
          <a:blip r:embed="rId13">
            <a:alphaModFix/>
          </a:blip>
          <a:srcRect b="0" l="0" r="0" t="0"/>
          <a:stretch/>
        </p:blipFill>
        <p:spPr>
          <a:xfrm>
            <a:off x="3979669" y="5663662"/>
            <a:ext cx="1375364" cy="417045"/>
          </a:xfrm>
          <a:prstGeom prst="rect">
            <a:avLst/>
          </a:prstGeom>
          <a:noFill/>
          <a:ln>
            <a:noFill/>
          </a:ln>
        </p:spPr>
      </p:pic>
      <p:pic>
        <p:nvPicPr>
          <p:cNvPr id="144" name="Shape 144"/>
          <p:cNvPicPr preferRelativeResize="0"/>
          <p:nvPr/>
        </p:nvPicPr>
        <p:blipFill rotWithShape="1">
          <a:blip r:embed="rId14">
            <a:alphaModFix/>
          </a:blip>
          <a:srcRect b="0" l="0" r="0" t="0"/>
          <a:stretch/>
        </p:blipFill>
        <p:spPr>
          <a:xfrm>
            <a:off x="2111443" y="5386026"/>
            <a:ext cx="1473459" cy="862373"/>
          </a:xfrm>
          <a:prstGeom prst="rect">
            <a:avLst/>
          </a:prstGeom>
          <a:noFill/>
          <a:ln>
            <a:noFill/>
          </a:ln>
        </p:spPr>
      </p:pic>
      <p:pic>
        <p:nvPicPr>
          <p:cNvPr id="145" name="Shape 145"/>
          <p:cNvPicPr preferRelativeResize="0"/>
          <p:nvPr/>
        </p:nvPicPr>
        <p:blipFill rotWithShape="1">
          <a:blip r:embed="rId15">
            <a:alphaModFix/>
          </a:blip>
          <a:srcRect b="0" l="0" r="0" t="0"/>
          <a:stretch/>
        </p:blipFill>
        <p:spPr>
          <a:xfrm>
            <a:off x="7902914" y="4767257"/>
            <a:ext cx="2056407" cy="570778"/>
          </a:xfrm>
          <a:prstGeom prst="rect">
            <a:avLst/>
          </a:prstGeom>
          <a:noFill/>
          <a:ln>
            <a:noFill/>
          </a:ln>
        </p:spPr>
      </p:pic>
      <p:sp>
        <p:nvSpPr>
          <p:cNvPr id="146" name="Shape 146"/>
          <p:cNvSpPr txBox="1"/>
          <p:nvPr/>
        </p:nvSpPr>
        <p:spPr>
          <a:xfrm>
            <a:off x="8108159" y="5613582"/>
            <a:ext cx="1950240" cy="620140"/>
          </a:xfrm>
          <a:prstGeom prst="rect">
            <a:avLst/>
          </a:prstGeom>
          <a:noFill/>
          <a:ln>
            <a:noFill/>
          </a:ln>
        </p:spPr>
        <p:txBody>
          <a:bodyPr anchorCtr="0" anchor="t" bIns="0" lIns="0" rIns="0" tIns="0">
            <a:noAutofit/>
          </a:bodyPr>
          <a:lstStyle/>
          <a:p>
            <a:pPr indent="0" lvl="0" marL="0" marR="0" rtl="0" algn="l">
              <a:spcBef>
                <a:spcPts val="0"/>
              </a:spcBef>
              <a:spcAft>
                <a:spcPts val="0"/>
              </a:spcAft>
              <a:buClr>
                <a:schemeClr val="dk2"/>
              </a:buClr>
              <a:buSzPct val="25000"/>
              <a:buFont typeface="Arial"/>
              <a:buNone/>
            </a:pPr>
            <a:r>
              <a:rPr lang="en-US" sz="1800">
                <a:solidFill>
                  <a:schemeClr val="dk2"/>
                </a:solidFill>
                <a:latin typeface="Arial Black"/>
                <a:ea typeface="Arial Black"/>
                <a:cs typeface="Arial Black"/>
                <a:sym typeface="Arial Black"/>
              </a:rPr>
              <a:t>Morphia</a:t>
            </a:r>
          </a:p>
        </p:txBody>
      </p:sp>
      <p:pic>
        <p:nvPicPr>
          <p:cNvPr id="147" name="Shape 147"/>
          <p:cNvPicPr preferRelativeResize="0"/>
          <p:nvPr/>
        </p:nvPicPr>
        <p:blipFill rotWithShape="1">
          <a:blip r:embed="rId16">
            <a:alphaModFix/>
          </a:blip>
          <a:srcRect b="0" l="0" r="0" t="0"/>
          <a:stretch/>
        </p:blipFill>
        <p:spPr>
          <a:xfrm>
            <a:off x="5038762" y="4833362"/>
            <a:ext cx="1818962" cy="469144"/>
          </a:xfrm>
          <a:prstGeom prst="rect">
            <a:avLst/>
          </a:prstGeom>
          <a:noFill/>
          <a:ln>
            <a:noFill/>
          </a:ln>
        </p:spPr>
      </p:pic>
      <p:sp>
        <p:nvSpPr>
          <p:cNvPr id="148" name="Shape 148"/>
          <p:cNvSpPr txBox="1"/>
          <p:nvPr/>
        </p:nvSpPr>
        <p:spPr>
          <a:xfrm>
            <a:off x="2416111" y="4833362"/>
            <a:ext cx="2755439" cy="620140"/>
          </a:xfrm>
          <a:prstGeom prst="rect">
            <a:avLst/>
          </a:prstGeom>
          <a:noFill/>
          <a:ln>
            <a:noFill/>
          </a:ln>
        </p:spPr>
        <p:txBody>
          <a:bodyPr anchorCtr="0" anchor="t" bIns="0" lIns="0" rIns="0" tIns="0">
            <a:noAutofit/>
          </a:bodyPr>
          <a:lstStyle/>
          <a:p>
            <a:pPr indent="0" lvl="0" marL="0" marR="0" rtl="0" algn="l">
              <a:spcBef>
                <a:spcPts val="0"/>
              </a:spcBef>
              <a:spcAft>
                <a:spcPts val="0"/>
              </a:spcAft>
              <a:buClr>
                <a:schemeClr val="dk2"/>
              </a:buClr>
              <a:buSzPct val="25000"/>
              <a:buFont typeface="Arial"/>
              <a:buNone/>
            </a:pPr>
            <a:r>
              <a:rPr lang="en-US" sz="1800">
                <a:solidFill>
                  <a:schemeClr val="dk2"/>
                </a:solidFill>
                <a:latin typeface="Arial Black"/>
                <a:ea typeface="Arial Black"/>
                <a:cs typeface="Arial Black"/>
                <a:sym typeface="Arial Black"/>
              </a:rPr>
              <a:t>MEAN Stack</a:t>
            </a:r>
          </a:p>
        </p:txBody>
      </p:sp>
      <p:pic>
        <p:nvPicPr>
          <p:cNvPr descr="django-logo.png" id="149" name="Shape 149"/>
          <p:cNvPicPr preferRelativeResize="0"/>
          <p:nvPr/>
        </p:nvPicPr>
        <p:blipFill rotWithShape="1">
          <a:blip r:embed="rId17">
            <a:alphaModFix/>
          </a:blip>
          <a:srcRect b="0" l="0" r="0" t="0"/>
          <a:stretch/>
        </p:blipFill>
        <p:spPr>
          <a:xfrm>
            <a:off x="6143673" y="5663662"/>
            <a:ext cx="1057608" cy="36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Shape 155"/>
          <p:cNvPicPr preferRelativeResize="0"/>
          <p:nvPr/>
        </p:nvPicPr>
        <p:blipFill rotWithShape="1">
          <a:blip r:embed="rId3">
            <a:alphaModFix/>
          </a:blip>
          <a:srcRect b="0" l="0" r="0" t="0"/>
          <a:stretch/>
        </p:blipFill>
        <p:spPr>
          <a:xfrm>
            <a:off x="1828800" y="1325562"/>
            <a:ext cx="8381999" cy="4653242"/>
          </a:xfrm>
          <a:prstGeom prst="rect">
            <a:avLst/>
          </a:prstGeom>
          <a:noFill/>
          <a:ln>
            <a:noFill/>
          </a:ln>
        </p:spPr>
      </p:pic>
      <p:sp>
        <p:nvSpPr>
          <p:cNvPr id="156" name="Shape 156"/>
          <p:cNvSpPr txBox="1"/>
          <p:nvPr>
            <p:ph type="title"/>
          </p:nvPr>
        </p:nvSpPr>
        <p:spPr>
          <a:xfrm>
            <a:off x="381000" y="0"/>
            <a:ext cx="11734800" cy="1325562"/>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b="0" i="0" lang="en-US" sz="4400" u="none" cap="none" strike="noStrike">
                <a:solidFill>
                  <a:schemeClr val="dk2"/>
                </a:solidFill>
                <a:latin typeface="Arial Black"/>
                <a:ea typeface="Arial Black"/>
                <a:cs typeface="Arial Black"/>
                <a:sym typeface="Arial Black"/>
              </a:rPr>
              <a:t>Operations Burden</a:t>
            </a:r>
          </a:p>
        </p:txBody>
      </p:sp>
      <p:sp>
        <p:nvSpPr>
          <p:cNvPr id="157" name="Shape 157"/>
          <p:cNvSpPr txBox="1"/>
          <p:nvPr/>
        </p:nvSpPr>
        <p:spPr>
          <a:xfrm>
            <a:off x="381000" y="1981200"/>
            <a:ext cx="2096218" cy="3693318"/>
          </a:xfrm>
          <a:prstGeom prst="rect">
            <a:avLst/>
          </a:prstGeom>
          <a:noFill/>
          <a:ln>
            <a:noFill/>
          </a:ln>
        </p:spPr>
        <p:txBody>
          <a:bodyPr anchorCtr="0" anchor="t" bIns="45700" lIns="91425" rIns="91425" tIns="45700">
            <a:noAutofit/>
          </a:bodyPr>
          <a:lstStyle/>
          <a:p>
            <a:pPr indent="0" lvl="0" marL="0" marR="0" rtl="0" algn="l">
              <a:lnSpc>
                <a:spcPct val="150000"/>
              </a:lnSpc>
              <a:spcBef>
                <a:spcPts val="0"/>
              </a:spcBef>
              <a:buSzPct val="25000"/>
              <a:buNone/>
            </a:pPr>
            <a:r>
              <a:rPr b="1" lang="en-US" sz="1800">
                <a:solidFill>
                  <a:schemeClr val="dk2"/>
                </a:solidFill>
                <a:latin typeface="Arial"/>
                <a:ea typeface="Arial"/>
                <a:cs typeface="Arial"/>
                <a:sym typeface="Arial"/>
              </a:rPr>
              <a:t>PATCHES</a:t>
            </a:r>
          </a:p>
          <a:p>
            <a:pPr indent="0" lvl="0" marL="0" marR="0" rtl="0" algn="l">
              <a:lnSpc>
                <a:spcPct val="150000"/>
              </a:lnSpc>
              <a:spcBef>
                <a:spcPts val="0"/>
              </a:spcBef>
              <a:buSzPct val="25000"/>
              <a:buNone/>
            </a:pPr>
            <a:r>
              <a:rPr b="1" lang="en-US" sz="1800">
                <a:solidFill>
                  <a:schemeClr val="dk2"/>
                </a:solidFill>
                <a:latin typeface="Arial"/>
                <a:ea typeface="Arial"/>
                <a:cs typeface="Arial"/>
                <a:sym typeface="Arial"/>
              </a:rPr>
              <a:t>UPGRADES</a:t>
            </a:r>
          </a:p>
          <a:p>
            <a:pPr indent="0" lvl="0" marL="0" marR="0" rtl="0" algn="l">
              <a:lnSpc>
                <a:spcPct val="150000"/>
              </a:lnSpc>
              <a:spcBef>
                <a:spcPts val="0"/>
              </a:spcBef>
              <a:buSzPct val="25000"/>
              <a:buNone/>
            </a:pPr>
            <a:r>
              <a:rPr b="1" lang="en-US" sz="1800">
                <a:solidFill>
                  <a:schemeClr val="dk2"/>
                </a:solidFill>
                <a:latin typeface="Arial"/>
                <a:ea typeface="Arial"/>
                <a:cs typeface="Arial"/>
                <a:sym typeface="Arial"/>
              </a:rPr>
              <a:t>SECURITY</a:t>
            </a:r>
          </a:p>
          <a:p>
            <a:pPr indent="0" lvl="0" marL="0" marR="0" rtl="0" algn="l">
              <a:lnSpc>
                <a:spcPct val="150000"/>
              </a:lnSpc>
              <a:spcBef>
                <a:spcPts val="0"/>
              </a:spcBef>
              <a:buSzPct val="25000"/>
              <a:buNone/>
            </a:pPr>
            <a:r>
              <a:rPr b="1" lang="en-US" sz="1800">
                <a:solidFill>
                  <a:schemeClr val="dk2"/>
                </a:solidFill>
                <a:latin typeface="Arial"/>
                <a:ea typeface="Arial"/>
                <a:cs typeface="Arial"/>
                <a:sym typeface="Arial"/>
              </a:rPr>
              <a:t>BACKUPS</a:t>
            </a:r>
          </a:p>
          <a:p>
            <a:pPr indent="0" lvl="0" marL="0" marR="0" rtl="0" algn="l">
              <a:lnSpc>
                <a:spcPct val="150000"/>
              </a:lnSpc>
              <a:spcBef>
                <a:spcPts val="0"/>
              </a:spcBef>
              <a:buSzPct val="25000"/>
              <a:buNone/>
            </a:pPr>
            <a:r>
              <a:rPr b="1" lang="en-US" sz="1800">
                <a:solidFill>
                  <a:schemeClr val="dk2"/>
                </a:solidFill>
                <a:latin typeface="Arial"/>
                <a:ea typeface="Arial"/>
                <a:cs typeface="Arial"/>
                <a:sym typeface="Arial"/>
              </a:rPr>
              <a:t>RECOVERY</a:t>
            </a:r>
          </a:p>
          <a:p>
            <a:pPr indent="0" lvl="0" marL="0" marR="0" rtl="0" algn="l">
              <a:lnSpc>
                <a:spcPct val="150000"/>
              </a:lnSpc>
              <a:spcBef>
                <a:spcPts val="0"/>
              </a:spcBef>
              <a:buSzPct val="25000"/>
              <a:buNone/>
            </a:pPr>
            <a:r>
              <a:rPr b="1" lang="en-US" sz="1800">
                <a:solidFill>
                  <a:schemeClr val="dk2"/>
                </a:solidFill>
                <a:latin typeface="Arial"/>
                <a:ea typeface="Arial"/>
                <a:cs typeface="Arial"/>
                <a:sym typeface="Arial"/>
              </a:rPr>
              <a:t>99.999% UPTIME</a:t>
            </a:r>
          </a:p>
          <a:p>
            <a:pPr indent="0" lvl="0" marL="0" marR="0" rtl="0" algn="l">
              <a:lnSpc>
                <a:spcPct val="150000"/>
              </a:lnSpc>
              <a:spcBef>
                <a:spcPts val="0"/>
              </a:spcBef>
              <a:buSzPct val="25000"/>
              <a:buNone/>
            </a:pPr>
            <a:r>
              <a:rPr b="1" lang="en-US" sz="1800">
                <a:solidFill>
                  <a:schemeClr val="dk2"/>
                </a:solidFill>
                <a:latin typeface="Arial"/>
                <a:ea typeface="Arial"/>
                <a:cs typeface="Arial"/>
                <a:sym typeface="Arial"/>
              </a:rPr>
              <a:t>UPSCALE</a:t>
            </a:r>
          </a:p>
          <a:p>
            <a:pPr indent="0" lvl="0" marL="0" marR="0" rtl="0" algn="l">
              <a:lnSpc>
                <a:spcPct val="150000"/>
              </a:lnSpc>
              <a:spcBef>
                <a:spcPts val="0"/>
              </a:spcBef>
              <a:buSzPct val="25000"/>
              <a:buNone/>
            </a:pPr>
            <a:r>
              <a:rPr b="1" lang="en-US" sz="1800">
                <a:solidFill>
                  <a:schemeClr val="dk2"/>
                </a:solidFill>
                <a:latin typeface="Arial"/>
                <a:ea typeface="Arial"/>
                <a:cs typeface="Arial"/>
                <a:sym typeface="Arial"/>
              </a:rPr>
              <a:t>DOWNSCALE</a:t>
            </a:r>
          </a:p>
          <a:p>
            <a:pPr indent="0" lvl="0" marL="0" marR="0" rtl="0" algn="l">
              <a:spcBef>
                <a:spcPts val="0"/>
              </a:spcBef>
              <a:buNone/>
            </a:pPr>
            <a:r>
              <a:t/>
            </a:r>
            <a:endParaRPr sz="1800">
              <a:solidFill>
                <a:schemeClr val="dk1"/>
              </a:solidFill>
              <a:latin typeface="Arial"/>
              <a:ea typeface="Arial"/>
              <a:cs typeface="Arial"/>
              <a:sym typeface="Arial"/>
            </a:endParaRPr>
          </a:p>
        </p:txBody>
      </p:sp>
      <p:sp>
        <p:nvSpPr>
          <p:cNvPr id="158" name="Shape 158"/>
          <p:cNvSpPr txBox="1"/>
          <p:nvPr/>
        </p:nvSpPr>
        <p:spPr>
          <a:xfrm>
            <a:off x="9908875" y="1981200"/>
            <a:ext cx="2096218" cy="3693318"/>
          </a:xfrm>
          <a:prstGeom prst="rect">
            <a:avLst/>
          </a:prstGeom>
          <a:noFill/>
          <a:ln>
            <a:noFill/>
          </a:ln>
        </p:spPr>
        <p:txBody>
          <a:bodyPr anchorCtr="0" anchor="t" bIns="45700" lIns="91425" rIns="91425" tIns="45700">
            <a:noAutofit/>
          </a:bodyPr>
          <a:lstStyle/>
          <a:p>
            <a:pPr indent="0" lvl="0" marL="0" marR="0" rtl="0" algn="l">
              <a:lnSpc>
                <a:spcPct val="150000"/>
              </a:lnSpc>
              <a:spcBef>
                <a:spcPts val="0"/>
              </a:spcBef>
              <a:buSzPct val="25000"/>
              <a:buNone/>
            </a:pPr>
            <a:r>
              <a:rPr b="1" lang="en-US" sz="1800">
                <a:solidFill>
                  <a:schemeClr val="dk2"/>
                </a:solidFill>
                <a:latin typeface="Arial"/>
                <a:ea typeface="Arial"/>
                <a:cs typeface="Arial"/>
                <a:sym typeface="Arial"/>
              </a:rPr>
              <a:t>PERFORMANCE</a:t>
            </a:r>
          </a:p>
          <a:p>
            <a:pPr indent="0" lvl="0" marL="0" marR="0" rtl="0" algn="l">
              <a:lnSpc>
                <a:spcPct val="150000"/>
              </a:lnSpc>
              <a:spcBef>
                <a:spcPts val="0"/>
              </a:spcBef>
              <a:buSzPct val="25000"/>
              <a:buNone/>
            </a:pPr>
            <a:r>
              <a:rPr b="1" lang="en-US" sz="1800">
                <a:solidFill>
                  <a:schemeClr val="dk2"/>
                </a:solidFill>
                <a:latin typeface="Arial"/>
                <a:ea typeface="Arial"/>
                <a:cs typeface="Arial"/>
                <a:sym typeface="Arial"/>
              </a:rPr>
              <a:t>UAT</a:t>
            </a:r>
          </a:p>
          <a:p>
            <a:pPr indent="0" lvl="0" marL="0" marR="0" rtl="0" algn="l">
              <a:lnSpc>
                <a:spcPct val="150000"/>
              </a:lnSpc>
              <a:spcBef>
                <a:spcPts val="0"/>
              </a:spcBef>
              <a:buSzPct val="25000"/>
              <a:buNone/>
            </a:pPr>
            <a:r>
              <a:rPr b="1" lang="en-US" sz="1800">
                <a:solidFill>
                  <a:schemeClr val="dk2"/>
                </a:solidFill>
                <a:latin typeface="Arial"/>
                <a:ea typeface="Arial"/>
                <a:cs typeface="Arial"/>
                <a:sym typeface="Arial"/>
              </a:rPr>
              <a:t>STAGING</a:t>
            </a:r>
          </a:p>
          <a:p>
            <a:pPr indent="0" lvl="0" marL="0" marR="0" rtl="0" algn="l">
              <a:lnSpc>
                <a:spcPct val="150000"/>
              </a:lnSpc>
              <a:spcBef>
                <a:spcPts val="0"/>
              </a:spcBef>
              <a:buSzPct val="25000"/>
              <a:buNone/>
            </a:pPr>
            <a:r>
              <a:rPr b="1" lang="en-US" sz="1800">
                <a:solidFill>
                  <a:schemeClr val="dk2"/>
                </a:solidFill>
                <a:latin typeface="Arial"/>
                <a:ea typeface="Arial"/>
                <a:cs typeface="Arial"/>
                <a:sym typeface="Arial"/>
              </a:rPr>
              <a:t>MONITORING</a:t>
            </a:r>
          </a:p>
          <a:p>
            <a:pPr indent="0" lvl="0" marL="0" marR="0" rtl="0" algn="l">
              <a:lnSpc>
                <a:spcPct val="150000"/>
              </a:lnSpc>
              <a:spcBef>
                <a:spcPts val="0"/>
              </a:spcBef>
              <a:buSzPct val="25000"/>
              <a:buNone/>
            </a:pPr>
            <a:r>
              <a:rPr b="1" lang="en-US" sz="1800">
                <a:solidFill>
                  <a:schemeClr val="dk2"/>
                </a:solidFill>
                <a:latin typeface="Arial"/>
                <a:ea typeface="Arial"/>
                <a:cs typeface="Arial"/>
                <a:sym typeface="Arial"/>
              </a:rPr>
              <a:t>ALERTS</a:t>
            </a:r>
          </a:p>
          <a:p>
            <a:pPr indent="0" lvl="0" marL="0" marR="0" rtl="0" algn="l">
              <a:lnSpc>
                <a:spcPct val="150000"/>
              </a:lnSpc>
              <a:spcBef>
                <a:spcPts val="0"/>
              </a:spcBef>
              <a:buSzPct val="25000"/>
              <a:buNone/>
            </a:pPr>
            <a:r>
              <a:rPr b="1" lang="en-US" sz="1800">
                <a:solidFill>
                  <a:schemeClr val="dk2"/>
                </a:solidFill>
                <a:latin typeface="Arial"/>
                <a:ea typeface="Arial"/>
                <a:cs typeface="Arial"/>
                <a:sym typeface="Arial"/>
              </a:rPr>
              <a:t>PROVISION</a:t>
            </a:r>
          </a:p>
          <a:p>
            <a:pPr indent="0" lvl="0" marL="0" marR="0" rtl="0" algn="l">
              <a:lnSpc>
                <a:spcPct val="150000"/>
              </a:lnSpc>
              <a:spcBef>
                <a:spcPts val="0"/>
              </a:spcBef>
              <a:buSzPct val="25000"/>
              <a:buNone/>
            </a:pPr>
            <a:r>
              <a:rPr b="1" lang="en-US" sz="1800">
                <a:solidFill>
                  <a:schemeClr val="dk2"/>
                </a:solidFill>
                <a:latin typeface="Arial"/>
                <a:ea typeface="Arial"/>
                <a:cs typeface="Arial"/>
                <a:sym typeface="Arial"/>
              </a:rPr>
              <a:t>CONFIGURE</a:t>
            </a:r>
          </a:p>
          <a:p>
            <a:pPr indent="0" lvl="0" marL="0" marR="0" rtl="0" algn="l">
              <a:lnSpc>
                <a:spcPct val="150000"/>
              </a:lnSpc>
              <a:spcBef>
                <a:spcPts val="0"/>
              </a:spcBef>
              <a:buSzPct val="25000"/>
              <a:buNone/>
            </a:pPr>
            <a:r>
              <a:rPr b="1" lang="en-US" sz="1800">
                <a:solidFill>
                  <a:schemeClr val="dk2"/>
                </a:solidFill>
                <a:latin typeface="Arial"/>
                <a:ea typeface="Arial"/>
                <a:cs typeface="Arial"/>
                <a:sym typeface="Arial"/>
              </a:rPr>
              <a:t>INSTALL</a:t>
            </a:r>
          </a:p>
          <a:p>
            <a:pPr indent="0" lvl="0" marL="0" marR="0" rtl="0" algn="l">
              <a:spcBef>
                <a:spcPts val="0"/>
              </a:spcBef>
              <a:buNone/>
            </a:pPr>
            <a:r>
              <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pic>
        <p:nvPicPr>
          <p:cNvPr id="164" name="Shape 164"/>
          <p:cNvPicPr preferRelativeResize="0"/>
          <p:nvPr/>
        </p:nvPicPr>
        <p:blipFill rotWithShape="1">
          <a:blip r:embed="rId3">
            <a:alphaModFix/>
          </a:blip>
          <a:srcRect b="0" l="0" r="0" t="0"/>
          <a:stretch/>
        </p:blipFill>
        <p:spPr>
          <a:xfrm>
            <a:off x="4640003" y="1812808"/>
            <a:ext cx="2375512" cy="2375493"/>
          </a:xfrm>
          <a:prstGeom prst="rect">
            <a:avLst/>
          </a:prstGeom>
          <a:noFill/>
          <a:ln>
            <a:noFill/>
          </a:ln>
        </p:spPr>
      </p:pic>
      <p:sp>
        <p:nvSpPr>
          <p:cNvPr id="165" name="Shape 165"/>
          <p:cNvSpPr txBox="1"/>
          <p:nvPr>
            <p:ph type="title"/>
          </p:nvPr>
        </p:nvSpPr>
        <p:spPr>
          <a:xfrm>
            <a:off x="381000" y="381000"/>
            <a:ext cx="11734800" cy="13257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b="0" i="0" lang="en-US" sz="4400" u="none" cap="none" strike="noStrike">
                <a:solidFill>
                  <a:schemeClr val="dk2"/>
                </a:solidFill>
                <a:latin typeface="Arial Black"/>
                <a:ea typeface="Arial Black"/>
                <a:cs typeface="Arial Black"/>
                <a:sym typeface="Arial Black"/>
              </a:rPr>
              <a:t>Helping you deploy in any environment</a:t>
            </a:r>
          </a:p>
        </p:txBody>
      </p:sp>
      <p:cxnSp>
        <p:nvCxnSpPr>
          <p:cNvPr id="166" name="Shape 166"/>
          <p:cNvCxnSpPr/>
          <p:nvPr/>
        </p:nvCxnSpPr>
        <p:spPr>
          <a:xfrm>
            <a:off x="472454" y="282496"/>
            <a:ext cx="1371599" cy="0"/>
          </a:xfrm>
          <a:prstGeom prst="straightConnector1">
            <a:avLst/>
          </a:prstGeom>
          <a:noFill/>
          <a:ln cap="flat" cmpd="sng" w="76200">
            <a:solidFill>
              <a:schemeClr val="accent1"/>
            </a:solidFill>
            <a:prstDash val="solid"/>
            <a:miter lim="8000"/>
            <a:headEnd len="med" w="med" type="none"/>
            <a:tailEnd len="med" w="med" type="none"/>
          </a:ln>
        </p:spPr>
      </p:cxnSp>
      <p:pic>
        <p:nvPicPr>
          <p:cNvPr id="167" name="Shape 167"/>
          <p:cNvPicPr preferRelativeResize="0"/>
          <p:nvPr/>
        </p:nvPicPr>
        <p:blipFill rotWithShape="1">
          <a:blip r:embed="rId4">
            <a:alphaModFix/>
          </a:blip>
          <a:srcRect b="0" l="0" r="0" t="0"/>
          <a:stretch/>
        </p:blipFill>
        <p:spPr>
          <a:xfrm>
            <a:off x="2164273" y="2750476"/>
            <a:ext cx="875251" cy="875230"/>
          </a:xfrm>
          <a:prstGeom prst="rect">
            <a:avLst/>
          </a:prstGeom>
          <a:noFill/>
          <a:ln>
            <a:noFill/>
          </a:ln>
        </p:spPr>
      </p:pic>
      <p:pic>
        <p:nvPicPr>
          <p:cNvPr id="168" name="Shape 168"/>
          <p:cNvPicPr preferRelativeResize="0"/>
          <p:nvPr/>
        </p:nvPicPr>
        <p:blipFill rotWithShape="1">
          <a:blip r:embed="rId4">
            <a:alphaModFix/>
          </a:blip>
          <a:srcRect b="0" l="0" r="0" t="0"/>
          <a:stretch/>
        </p:blipFill>
        <p:spPr>
          <a:xfrm>
            <a:off x="2879491" y="2750476"/>
            <a:ext cx="875251" cy="875230"/>
          </a:xfrm>
          <a:prstGeom prst="rect">
            <a:avLst/>
          </a:prstGeom>
          <a:noFill/>
          <a:ln>
            <a:noFill/>
          </a:ln>
        </p:spPr>
      </p:pic>
      <p:cxnSp>
        <p:nvCxnSpPr>
          <p:cNvPr id="169" name="Shape 169"/>
          <p:cNvCxnSpPr/>
          <p:nvPr/>
        </p:nvCxnSpPr>
        <p:spPr>
          <a:xfrm>
            <a:off x="1981200" y="5029200"/>
            <a:ext cx="8991600" cy="0"/>
          </a:xfrm>
          <a:prstGeom prst="straightConnector1">
            <a:avLst/>
          </a:prstGeom>
          <a:noFill/>
          <a:ln cap="flat" cmpd="sng" w="38100">
            <a:solidFill>
              <a:srgbClr val="B7B7B7"/>
            </a:solidFill>
            <a:prstDash val="solid"/>
            <a:round/>
            <a:headEnd len="lg" w="lg" type="oval"/>
            <a:tailEnd len="lg" w="lg" type="oval"/>
          </a:ln>
        </p:spPr>
      </p:cxnSp>
      <p:sp>
        <p:nvSpPr>
          <p:cNvPr id="170" name="Shape 170"/>
          <p:cNvSpPr txBox="1"/>
          <p:nvPr/>
        </p:nvSpPr>
        <p:spPr>
          <a:xfrm>
            <a:off x="1382250" y="5000280"/>
            <a:ext cx="1302900" cy="543899"/>
          </a:xfrm>
          <a:prstGeom prst="rect">
            <a:avLst/>
          </a:prstGeom>
          <a:noFill/>
          <a:ln>
            <a:noFill/>
          </a:ln>
        </p:spPr>
        <p:txBody>
          <a:bodyPr anchorCtr="0" anchor="ctr" bIns="51425" lIns="51425" rIns="51425" tIns="51425">
            <a:noAutofit/>
          </a:bodyPr>
          <a:lstStyle/>
          <a:p>
            <a:pPr indent="0" lvl="0" marL="0" marR="0" rtl="0" algn="ctr">
              <a:spcBef>
                <a:spcPts val="0"/>
              </a:spcBef>
              <a:buClr>
                <a:srgbClr val="6D6C6C"/>
              </a:buClr>
              <a:buSzPct val="25000"/>
              <a:buFont typeface="Helvetica Neue"/>
              <a:buNone/>
            </a:pPr>
            <a:r>
              <a:rPr i="1" lang="en-US" sz="900">
                <a:solidFill>
                  <a:srgbClr val="6D6C6C"/>
                </a:solidFill>
                <a:latin typeface="Helvetica Neue"/>
                <a:ea typeface="Helvetica Neue"/>
                <a:cs typeface="Helvetica Neue"/>
                <a:sym typeface="Helvetica Neue"/>
              </a:rPr>
              <a:t>Control</a:t>
            </a:r>
          </a:p>
        </p:txBody>
      </p:sp>
      <p:grpSp>
        <p:nvGrpSpPr>
          <p:cNvPr id="171" name="Shape 171"/>
          <p:cNvGrpSpPr/>
          <p:nvPr/>
        </p:nvGrpSpPr>
        <p:grpSpPr>
          <a:xfrm>
            <a:off x="5040879" y="3835262"/>
            <a:ext cx="1475514" cy="1017554"/>
            <a:chOff x="5219350" y="2344983"/>
            <a:chExt cx="1920993" cy="1324766"/>
          </a:xfrm>
        </p:grpSpPr>
        <p:pic>
          <p:nvPicPr>
            <p:cNvPr id="172" name="Shape 172"/>
            <p:cNvPicPr preferRelativeResize="0"/>
            <p:nvPr/>
          </p:nvPicPr>
          <p:blipFill rotWithShape="1">
            <a:blip r:embed="rId5">
              <a:alphaModFix/>
            </a:blip>
            <a:srcRect b="0" l="0" r="0" t="0"/>
            <a:stretch/>
          </p:blipFill>
          <p:spPr>
            <a:xfrm>
              <a:off x="5900023" y="2344983"/>
              <a:ext cx="559650" cy="559650"/>
            </a:xfrm>
            <a:prstGeom prst="rect">
              <a:avLst/>
            </a:prstGeom>
            <a:noFill/>
            <a:ln>
              <a:noFill/>
            </a:ln>
          </p:spPr>
        </p:pic>
        <p:sp>
          <p:nvSpPr>
            <p:cNvPr id="173" name="Shape 173"/>
            <p:cNvSpPr txBox="1"/>
            <p:nvPr/>
          </p:nvSpPr>
          <p:spPr>
            <a:xfrm>
              <a:off x="5219350" y="2961750"/>
              <a:ext cx="1920993" cy="708000"/>
            </a:xfrm>
            <a:prstGeom prst="rect">
              <a:avLst/>
            </a:prstGeom>
            <a:noFill/>
            <a:ln>
              <a:noFill/>
            </a:ln>
          </p:spPr>
          <p:txBody>
            <a:bodyPr anchorCtr="0" anchor="t" bIns="51425" lIns="51425" rIns="51425" tIns="51425">
              <a:noAutofit/>
            </a:bodyPr>
            <a:lstStyle/>
            <a:p>
              <a:pPr indent="0" lvl="0" marL="0" marR="0" rtl="0" algn="ctr">
                <a:lnSpc>
                  <a:spcPct val="115000"/>
                </a:lnSpc>
                <a:spcBef>
                  <a:spcPts val="0"/>
                </a:spcBef>
                <a:buClr>
                  <a:srgbClr val="434343"/>
                </a:buClr>
                <a:buSzPct val="25000"/>
                <a:buFont typeface="Helvetica Neue"/>
                <a:buNone/>
              </a:pPr>
              <a:r>
                <a:rPr b="1" lang="en-US" sz="1100">
                  <a:solidFill>
                    <a:srgbClr val="434343"/>
                  </a:solidFill>
                  <a:latin typeface="Helvetica Neue"/>
                  <a:ea typeface="Helvetica Neue"/>
                  <a:cs typeface="Helvetica Neue"/>
                  <a:sym typeface="Helvetica Neue"/>
                </a:rPr>
                <a:t>Cloud Manager </a:t>
              </a:r>
            </a:p>
          </p:txBody>
        </p:sp>
      </p:grpSp>
      <p:sp>
        <p:nvSpPr>
          <p:cNvPr id="174" name="Shape 174"/>
          <p:cNvSpPr txBox="1"/>
          <p:nvPr/>
        </p:nvSpPr>
        <p:spPr>
          <a:xfrm>
            <a:off x="2341213" y="4095460"/>
            <a:ext cx="1545953" cy="543899"/>
          </a:xfrm>
          <a:prstGeom prst="rect">
            <a:avLst/>
          </a:prstGeom>
          <a:noFill/>
          <a:ln>
            <a:noFill/>
          </a:ln>
        </p:spPr>
        <p:txBody>
          <a:bodyPr anchorCtr="0" anchor="t" bIns="51425" lIns="51425" rIns="51425" tIns="51425">
            <a:noAutofit/>
          </a:bodyPr>
          <a:lstStyle/>
          <a:p>
            <a:pPr indent="0" lvl="0" marL="0" marR="0" rtl="0" algn="l">
              <a:lnSpc>
                <a:spcPct val="115000"/>
              </a:lnSpc>
              <a:spcBef>
                <a:spcPts val="0"/>
              </a:spcBef>
              <a:spcAft>
                <a:spcPts val="0"/>
              </a:spcAft>
              <a:buClr>
                <a:srgbClr val="434343"/>
              </a:buClr>
              <a:buSzPct val="25000"/>
              <a:buFont typeface="Helvetica Neue"/>
              <a:buNone/>
            </a:pPr>
            <a:r>
              <a:rPr b="1" lang="en-US" sz="1100">
                <a:solidFill>
                  <a:srgbClr val="434343"/>
                </a:solidFill>
                <a:latin typeface="Helvetica Neue"/>
                <a:ea typeface="Helvetica Neue"/>
                <a:cs typeface="Helvetica Neue"/>
                <a:sym typeface="Helvetica Neue"/>
              </a:rPr>
              <a:t>            </a:t>
            </a:r>
          </a:p>
          <a:p>
            <a:pPr indent="0" lvl="0" marL="0" marR="0" rtl="0" algn="l">
              <a:lnSpc>
                <a:spcPct val="115000"/>
              </a:lnSpc>
              <a:spcBef>
                <a:spcPts val="0"/>
              </a:spcBef>
              <a:buClr>
                <a:srgbClr val="434343"/>
              </a:buClr>
              <a:buSzPct val="25000"/>
              <a:buFont typeface="Helvetica Neue"/>
              <a:buNone/>
            </a:pPr>
            <a:r>
              <a:rPr b="1" lang="en-US" sz="1100">
                <a:solidFill>
                  <a:srgbClr val="434343"/>
                </a:solidFill>
                <a:latin typeface="Helvetica Neue"/>
                <a:ea typeface="Helvetica Neue"/>
                <a:cs typeface="Helvetica Neue"/>
                <a:sym typeface="Helvetica Neue"/>
              </a:rPr>
              <a:t>   Ops Manager</a:t>
            </a:r>
          </a:p>
        </p:txBody>
      </p:sp>
      <p:pic>
        <p:nvPicPr>
          <p:cNvPr id="175" name="Shape 175"/>
          <p:cNvPicPr preferRelativeResize="0"/>
          <p:nvPr/>
        </p:nvPicPr>
        <p:blipFill rotWithShape="1">
          <a:blip r:embed="rId5">
            <a:alphaModFix/>
          </a:blip>
          <a:srcRect b="0" l="0" r="0" t="0"/>
          <a:stretch/>
        </p:blipFill>
        <p:spPr>
          <a:xfrm>
            <a:off x="2744563" y="3835369"/>
            <a:ext cx="429875" cy="429877"/>
          </a:xfrm>
          <a:prstGeom prst="rect">
            <a:avLst/>
          </a:prstGeom>
          <a:noFill/>
          <a:ln>
            <a:noFill/>
          </a:ln>
        </p:spPr>
      </p:pic>
      <p:sp>
        <p:nvSpPr>
          <p:cNvPr id="176" name="Shape 176"/>
          <p:cNvSpPr txBox="1"/>
          <p:nvPr/>
        </p:nvSpPr>
        <p:spPr>
          <a:xfrm>
            <a:off x="7706547" y="4265251"/>
            <a:ext cx="2375699" cy="543899"/>
          </a:xfrm>
          <a:prstGeom prst="rect">
            <a:avLst/>
          </a:prstGeom>
          <a:noFill/>
          <a:ln>
            <a:noFill/>
          </a:ln>
        </p:spPr>
        <p:txBody>
          <a:bodyPr anchorCtr="0" anchor="t" bIns="51425" lIns="51425" rIns="51425" tIns="51425">
            <a:noAutofit/>
          </a:bodyPr>
          <a:lstStyle/>
          <a:p>
            <a:pPr indent="0" lvl="0" marL="0" marR="0" rtl="0" algn="ctr">
              <a:lnSpc>
                <a:spcPct val="115000"/>
              </a:lnSpc>
              <a:spcBef>
                <a:spcPts val="0"/>
              </a:spcBef>
              <a:buClr>
                <a:srgbClr val="434343"/>
              </a:buClr>
              <a:buSzPct val="25000"/>
              <a:buFont typeface="Helvetica Neue"/>
              <a:buNone/>
            </a:pPr>
            <a:r>
              <a:rPr b="1" lang="en-US" sz="1200">
                <a:solidFill>
                  <a:srgbClr val="434343"/>
                </a:solidFill>
                <a:latin typeface="Helvetica Neue"/>
                <a:ea typeface="Helvetica Neue"/>
                <a:cs typeface="Helvetica Neue"/>
                <a:sym typeface="Helvetica Neue"/>
              </a:rPr>
              <a:t>MongoDB Atlas</a:t>
            </a:r>
          </a:p>
        </p:txBody>
      </p:sp>
      <p:pic>
        <p:nvPicPr>
          <p:cNvPr id="177" name="Shape 177"/>
          <p:cNvPicPr preferRelativeResize="0"/>
          <p:nvPr/>
        </p:nvPicPr>
        <p:blipFill rotWithShape="1">
          <a:blip r:embed="rId5">
            <a:alphaModFix/>
          </a:blip>
          <a:srcRect b="0" l="0" r="0" t="0"/>
          <a:stretch/>
        </p:blipFill>
        <p:spPr>
          <a:xfrm>
            <a:off x="8679367" y="3835364"/>
            <a:ext cx="429875" cy="429877"/>
          </a:xfrm>
          <a:prstGeom prst="rect">
            <a:avLst/>
          </a:prstGeom>
          <a:noFill/>
          <a:ln>
            <a:noFill/>
          </a:ln>
        </p:spPr>
      </p:pic>
      <p:pic>
        <p:nvPicPr>
          <p:cNvPr id="178" name="Shape 178"/>
          <p:cNvPicPr preferRelativeResize="0"/>
          <p:nvPr/>
        </p:nvPicPr>
        <p:blipFill rotWithShape="1">
          <a:blip r:embed="rId4">
            <a:alphaModFix/>
          </a:blip>
          <a:srcRect b="0" l="0" r="0" t="0"/>
          <a:stretch/>
        </p:blipFill>
        <p:spPr>
          <a:xfrm>
            <a:off x="2432683" y="2642986"/>
            <a:ext cx="1090218" cy="1090218"/>
          </a:xfrm>
          <a:prstGeom prst="rect">
            <a:avLst/>
          </a:prstGeom>
          <a:noFill/>
          <a:ln>
            <a:noFill/>
          </a:ln>
        </p:spPr>
      </p:pic>
      <p:pic>
        <p:nvPicPr>
          <p:cNvPr id="179" name="Shape 179"/>
          <p:cNvPicPr preferRelativeResize="0"/>
          <p:nvPr/>
        </p:nvPicPr>
        <p:blipFill rotWithShape="1">
          <a:blip r:embed="rId4">
            <a:alphaModFix/>
          </a:blip>
          <a:srcRect b="0" l="0" r="0" t="0"/>
          <a:stretch/>
        </p:blipFill>
        <p:spPr>
          <a:xfrm>
            <a:off x="5123210" y="2809569"/>
            <a:ext cx="717039" cy="717028"/>
          </a:xfrm>
          <a:prstGeom prst="rect">
            <a:avLst/>
          </a:prstGeom>
          <a:noFill/>
          <a:ln>
            <a:noFill/>
          </a:ln>
        </p:spPr>
      </p:pic>
      <p:pic>
        <p:nvPicPr>
          <p:cNvPr id="180" name="Shape 180"/>
          <p:cNvPicPr preferRelativeResize="0"/>
          <p:nvPr/>
        </p:nvPicPr>
        <p:blipFill rotWithShape="1">
          <a:blip r:embed="rId4">
            <a:alphaModFix/>
          </a:blip>
          <a:srcRect b="0" l="0" r="0" t="0"/>
          <a:stretch/>
        </p:blipFill>
        <p:spPr>
          <a:xfrm>
            <a:off x="5709146" y="2809569"/>
            <a:ext cx="717039" cy="717028"/>
          </a:xfrm>
          <a:prstGeom prst="rect">
            <a:avLst/>
          </a:prstGeom>
          <a:noFill/>
          <a:ln>
            <a:noFill/>
          </a:ln>
        </p:spPr>
      </p:pic>
      <p:pic>
        <p:nvPicPr>
          <p:cNvPr id="181" name="Shape 181"/>
          <p:cNvPicPr preferRelativeResize="0"/>
          <p:nvPr/>
        </p:nvPicPr>
        <p:blipFill rotWithShape="1">
          <a:blip r:embed="rId4">
            <a:alphaModFix/>
          </a:blip>
          <a:srcRect b="0" l="0" r="0" t="0"/>
          <a:stretch/>
        </p:blipFill>
        <p:spPr>
          <a:xfrm>
            <a:off x="5343101" y="2721508"/>
            <a:ext cx="893150" cy="893155"/>
          </a:xfrm>
          <a:prstGeom prst="rect">
            <a:avLst/>
          </a:prstGeom>
          <a:noFill/>
          <a:ln>
            <a:noFill/>
          </a:ln>
        </p:spPr>
      </p:pic>
      <p:pic>
        <p:nvPicPr>
          <p:cNvPr id="182" name="Shape 182"/>
          <p:cNvPicPr preferRelativeResize="0"/>
          <p:nvPr/>
        </p:nvPicPr>
        <p:blipFill rotWithShape="1">
          <a:blip r:embed="rId3">
            <a:alphaModFix/>
          </a:blip>
          <a:srcRect b="0" l="0" r="0" t="0"/>
          <a:stretch/>
        </p:blipFill>
        <p:spPr>
          <a:xfrm>
            <a:off x="7611164" y="1812808"/>
            <a:ext cx="2375512" cy="2375493"/>
          </a:xfrm>
          <a:prstGeom prst="rect">
            <a:avLst/>
          </a:prstGeom>
          <a:noFill/>
          <a:ln>
            <a:noFill/>
          </a:ln>
        </p:spPr>
      </p:pic>
      <p:sp>
        <p:nvSpPr>
          <p:cNvPr id="183" name="Shape 183"/>
          <p:cNvSpPr txBox="1"/>
          <p:nvPr/>
        </p:nvSpPr>
        <p:spPr>
          <a:xfrm>
            <a:off x="2200703" y="4580864"/>
            <a:ext cx="1517700" cy="429899"/>
          </a:xfrm>
          <a:prstGeom prst="rect">
            <a:avLst/>
          </a:prstGeom>
          <a:noFill/>
          <a:ln>
            <a:noFill/>
          </a:ln>
        </p:spPr>
        <p:txBody>
          <a:bodyPr anchorCtr="0" anchor="t" bIns="68575" lIns="68575" rIns="68575" tIns="68575">
            <a:noAutofit/>
          </a:bodyPr>
          <a:lstStyle/>
          <a:p>
            <a:pPr indent="0" lvl="0" marL="0" marR="0" rtl="0" algn="ctr">
              <a:spcBef>
                <a:spcPts val="0"/>
              </a:spcBef>
              <a:spcAft>
                <a:spcPts val="0"/>
              </a:spcAft>
              <a:buClr>
                <a:srgbClr val="6D6C6C"/>
              </a:buClr>
              <a:buSzPct val="25000"/>
              <a:buFont typeface="Arial"/>
              <a:buNone/>
            </a:pPr>
            <a:r>
              <a:rPr lang="en-US" sz="900">
                <a:solidFill>
                  <a:srgbClr val="6D6C6C"/>
                </a:solidFill>
                <a:latin typeface="Arial"/>
                <a:ea typeface="Arial"/>
                <a:cs typeface="Arial"/>
                <a:sym typeface="Arial"/>
              </a:rPr>
              <a:t>data: on-prem or cloud</a:t>
            </a:r>
          </a:p>
          <a:p>
            <a:pPr indent="0" lvl="0" marL="0" marR="0" rtl="0" algn="ctr">
              <a:spcBef>
                <a:spcPts val="0"/>
              </a:spcBef>
              <a:buClr>
                <a:srgbClr val="6D6C6C"/>
              </a:buClr>
              <a:buSzPct val="25000"/>
              <a:buFont typeface="Arial"/>
              <a:buNone/>
            </a:pPr>
            <a:r>
              <a:rPr lang="en-US" sz="900">
                <a:solidFill>
                  <a:srgbClr val="6D6C6C"/>
                </a:solidFill>
                <a:latin typeface="Arial"/>
                <a:ea typeface="Arial"/>
                <a:cs typeface="Arial"/>
                <a:sym typeface="Arial"/>
              </a:rPr>
              <a:t>ops: on-prem or cloud</a:t>
            </a:r>
          </a:p>
        </p:txBody>
      </p:sp>
      <p:sp>
        <p:nvSpPr>
          <p:cNvPr id="184" name="Shape 184"/>
          <p:cNvSpPr txBox="1"/>
          <p:nvPr/>
        </p:nvSpPr>
        <p:spPr>
          <a:xfrm>
            <a:off x="5024342" y="4580866"/>
            <a:ext cx="1517700" cy="543899"/>
          </a:xfrm>
          <a:prstGeom prst="rect">
            <a:avLst/>
          </a:prstGeom>
          <a:noFill/>
          <a:ln>
            <a:noFill/>
          </a:ln>
        </p:spPr>
        <p:txBody>
          <a:bodyPr anchorCtr="0" anchor="t" bIns="68575" lIns="68575" rIns="68575" tIns="68575">
            <a:noAutofit/>
          </a:bodyPr>
          <a:lstStyle/>
          <a:p>
            <a:pPr indent="0" lvl="0" marL="0" marR="0" rtl="0" algn="ctr">
              <a:spcBef>
                <a:spcPts val="0"/>
              </a:spcBef>
              <a:spcAft>
                <a:spcPts val="0"/>
              </a:spcAft>
              <a:buClr>
                <a:srgbClr val="6D6C6C"/>
              </a:buClr>
              <a:buSzPct val="25000"/>
              <a:buFont typeface="Arial"/>
              <a:buNone/>
            </a:pPr>
            <a:r>
              <a:rPr lang="en-US" sz="900">
                <a:solidFill>
                  <a:srgbClr val="6D6C6C"/>
                </a:solidFill>
                <a:latin typeface="Arial"/>
                <a:ea typeface="Arial"/>
                <a:cs typeface="Arial"/>
                <a:sym typeface="Arial"/>
              </a:rPr>
              <a:t>data: on-prem or cloud</a:t>
            </a:r>
          </a:p>
          <a:p>
            <a:pPr indent="0" lvl="0" marL="0" marR="0" rtl="0" algn="ctr">
              <a:spcBef>
                <a:spcPts val="0"/>
              </a:spcBef>
              <a:buClr>
                <a:srgbClr val="6D6C6C"/>
              </a:buClr>
              <a:buSzPct val="25000"/>
              <a:buFont typeface="Arial"/>
              <a:buNone/>
            </a:pPr>
            <a:r>
              <a:rPr lang="en-US" sz="900">
                <a:solidFill>
                  <a:srgbClr val="6D6C6C"/>
                </a:solidFill>
                <a:latin typeface="Arial"/>
                <a:ea typeface="Arial"/>
                <a:cs typeface="Arial"/>
                <a:sym typeface="Arial"/>
              </a:rPr>
              <a:t>ops: cloud</a:t>
            </a:r>
          </a:p>
        </p:txBody>
      </p:sp>
      <p:sp>
        <p:nvSpPr>
          <p:cNvPr id="185" name="Shape 185"/>
          <p:cNvSpPr txBox="1"/>
          <p:nvPr/>
        </p:nvSpPr>
        <p:spPr>
          <a:xfrm>
            <a:off x="8135510" y="4580864"/>
            <a:ext cx="1517700" cy="429899"/>
          </a:xfrm>
          <a:prstGeom prst="rect">
            <a:avLst/>
          </a:prstGeom>
          <a:noFill/>
          <a:ln>
            <a:noFill/>
          </a:ln>
        </p:spPr>
        <p:txBody>
          <a:bodyPr anchorCtr="0" anchor="t" bIns="68575" lIns="68575" rIns="68575" tIns="68575">
            <a:noAutofit/>
          </a:bodyPr>
          <a:lstStyle/>
          <a:p>
            <a:pPr indent="0" lvl="0" marL="0" marR="0" rtl="0" algn="ctr">
              <a:spcBef>
                <a:spcPts val="0"/>
              </a:spcBef>
              <a:buClr>
                <a:srgbClr val="6D6C6C"/>
              </a:buClr>
              <a:buSzPct val="25000"/>
              <a:buFont typeface="Arial"/>
              <a:buNone/>
            </a:pPr>
            <a:r>
              <a:rPr lang="en-US" sz="900">
                <a:solidFill>
                  <a:srgbClr val="6D6C6C"/>
                </a:solidFill>
                <a:latin typeface="Arial"/>
                <a:ea typeface="Arial"/>
                <a:cs typeface="Arial"/>
                <a:sym typeface="Arial"/>
              </a:rPr>
              <a:t>Fully Managed Cloud</a:t>
            </a:r>
          </a:p>
        </p:txBody>
      </p:sp>
      <p:sp>
        <p:nvSpPr>
          <p:cNvPr id="186" name="Shape 186"/>
          <p:cNvSpPr txBox="1"/>
          <p:nvPr/>
        </p:nvSpPr>
        <p:spPr>
          <a:xfrm>
            <a:off x="10321120" y="5000280"/>
            <a:ext cx="1302900" cy="543899"/>
          </a:xfrm>
          <a:prstGeom prst="rect">
            <a:avLst/>
          </a:prstGeom>
          <a:noFill/>
          <a:ln>
            <a:noFill/>
          </a:ln>
        </p:spPr>
        <p:txBody>
          <a:bodyPr anchorCtr="0" anchor="ctr" bIns="51425" lIns="51425" rIns="51425" tIns="51425">
            <a:noAutofit/>
          </a:bodyPr>
          <a:lstStyle/>
          <a:p>
            <a:pPr indent="0" lvl="0" marL="0" marR="0" rtl="0" algn="ctr">
              <a:spcBef>
                <a:spcPts val="0"/>
              </a:spcBef>
              <a:buClr>
                <a:srgbClr val="6D6C6C"/>
              </a:buClr>
              <a:buSzPct val="25000"/>
              <a:buFont typeface="Helvetica Neue"/>
              <a:buNone/>
            </a:pPr>
            <a:r>
              <a:rPr i="1" lang="en-US" sz="900">
                <a:solidFill>
                  <a:srgbClr val="6D6C6C"/>
                </a:solidFill>
                <a:latin typeface="Helvetica Neue"/>
                <a:ea typeface="Helvetica Neue"/>
                <a:cs typeface="Helvetica Neue"/>
                <a:sym typeface="Helvetica Neue"/>
              </a:rPr>
              <a:t>Convenience</a:t>
            </a:r>
          </a:p>
        </p:txBody>
      </p:sp>
      <p:sp>
        <p:nvSpPr>
          <p:cNvPr id="187" name="Shape 187"/>
          <p:cNvSpPr/>
          <p:nvPr/>
        </p:nvSpPr>
        <p:spPr>
          <a:xfrm>
            <a:off x="7467600" y="1812808"/>
            <a:ext cx="2743199" cy="3731371"/>
          </a:xfrm>
          <a:prstGeom prst="rect">
            <a:avLst/>
          </a:prstGeom>
          <a:noFill/>
          <a:ln cap="flat" cmpd="sng" w="12700">
            <a:solidFill>
              <a:schemeClr val="accent1"/>
            </a:solidFill>
            <a:prstDash val="solid"/>
            <a:miter lim="8000"/>
            <a:headEnd len="med" w="med" type="none"/>
            <a:tailEnd len="med" w="med" type="none"/>
          </a:ln>
        </p:spPr>
        <p:txBody>
          <a:bodyPr anchorCtr="0" anchor="ctr" bIns="45700" lIns="91425" rIns="91425" tIns="45700">
            <a:noAutofit/>
          </a:bodyPr>
          <a:lstStyle/>
          <a:p>
            <a:pPr indent="0" lvl="0" marL="0" marR="0" rtl="0" algn="ctr">
              <a:spcBef>
                <a:spcPts val="0"/>
              </a:spcBef>
              <a:buNone/>
            </a:pPr>
            <a:r>
              <a:t/>
            </a:r>
            <a:endParaRPr sz="180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81000" y="-209550"/>
            <a:ext cx="10515599" cy="14667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b="0" i="0" lang="en-US" sz="4400" u="none" cap="none" strike="noStrike">
                <a:solidFill>
                  <a:schemeClr val="dk2"/>
                </a:solidFill>
                <a:latin typeface="Arial Black"/>
                <a:ea typeface="Arial Black"/>
                <a:cs typeface="Arial Black"/>
                <a:sym typeface="Arial Black"/>
              </a:rPr>
              <a:t>Highly Available by Default</a:t>
            </a:r>
          </a:p>
        </p:txBody>
      </p:sp>
      <p:sp>
        <p:nvSpPr>
          <p:cNvPr id="194" name="Shape 194"/>
          <p:cNvSpPr txBox="1"/>
          <p:nvPr/>
        </p:nvSpPr>
        <p:spPr>
          <a:xfrm>
            <a:off x="423856" y="802104"/>
            <a:ext cx="6697199" cy="1143000"/>
          </a:xfrm>
          <a:prstGeom prst="rect">
            <a:avLst/>
          </a:prstGeom>
          <a:noFill/>
          <a:ln>
            <a:noFill/>
          </a:ln>
        </p:spPr>
        <p:txBody>
          <a:bodyPr anchorCtr="0" anchor="ctr" bIns="45700" lIns="91425" rIns="91425" tIns="45700">
            <a:noAutofit/>
          </a:bodyPr>
          <a:lstStyle/>
          <a:p>
            <a:pPr indent="0" lvl="0" marL="0" marR="0" rtl="0" algn="l">
              <a:spcBef>
                <a:spcPts val="0"/>
              </a:spcBef>
              <a:buClr>
                <a:srgbClr val="86919B"/>
              </a:buClr>
              <a:buSzPct val="25000"/>
              <a:buFont typeface="Arial Black"/>
              <a:buNone/>
            </a:pPr>
            <a:r>
              <a:rPr lang="en-US" sz="1800">
                <a:solidFill>
                  <a:srgbClr val="86919B"/>
                </a:solidFill>
                <a:latin typeface="Arial Black"/>
                <a:ea typeface="Arial Black"/>
                <a:cs typeface="Arial Black"/>
                <a:sym typeface="Arial Black"/>
              </a:rPr>
              <a:t>Under the hood</a:t>
            </a:r>
          </a:p>
        </p:txBody>
      </p:sp>
      <p:sp>
        <p:nvSpPr>
          <p:cNvPr id="195" name="Shape 195"/>
          <p:cNvSpPr txBox="1"/>
          <p:nvPr/>
        </p:nvSpPr>
        <p:spPr>
          <a:xfrm>
            <a:off x="514350" y="2076450"/>
            <a:ext cx="4989300" cy="4819500"/>
          </a:xfrm>
          <a:prstGeom prst="rect">
            <a:avLst/>
          </a:prstGeom>
          <a:noFill/>
          <a:ln>
            <a:noFill/>
          </a:ln>
        </p:spPr>
        <p:txBody>
          <a:bodyPr anchorCtr="0" anchor="t" bIns="91425" lIns="91425" rIns="91425" tIns="91425">
            <a:noAutofit/>
          </a:bodyPr>
          <a:lstStyle/>
          <a:p>
            <a:pPr indent="-228600" lvl="0" marL="457200" marR="0" rtl="0" algn="l">
              <a:spcBef>
                <a:spcPts val="0"/>
              </a:spcBef>
              <a:spcAft>
                <a:spcPts val="0"/>
              </a:spcAft>
              <a:buClr>
                <a:schemeClr val="dk2"/>
              </a:buClr>
              <a:buFont typeface="Arial"/>
              <a:buNone/>
            </a:pPr>
            <a:r>
              <a:t/>
            </a:r>
            <a:endParaRPr sz="1800">
              <a:solidFill>
                <a:schemeClr val="dk2"/>
              </a:solidFill>
              <a:latin typeface="Arial"/>
              <a:ea typeface="Arial"/>
              <a:cs typeface="Arial"/>
              <a:sym typeface="Arial"/>
            </a:endParaRPr>
          </a:p>
          <a:p>
            <a:pPr indent="-228600" lvl="0" marL="457200" marR="0" rtl="0" algn="l">
              <a:spcBef>
                <a:spcPts val="0"/>
              </a:spcBef>
              <a:spcAft>
                <a:spcPts val="0"/>
              </a:spcAft>
              <a:buClr>
                <a:schemeClr val="dk2"/>
              </a:buClr>
              <a:buFont typeface="Arial"/>
              <a:buNone/>
            </a:pPr>
            <a:r>
              <a:t/>
            </a:r>
            <a:endParaRPr sz="1800">
              <a:solidFill>
                <a:schemeClr val="dk2"/>
              </a:solidFill>
              <a:latin typeface="Arial"/>
              <a:ea typeface="Arial"/>
              <a:cs typeface="Arial"/>
              <a:sym typeface="Arial"/>
            </a:endParaRPr>
          </a:p>
          <a:p>
            <a:pPr indent="-228600" lvl="0" marL="457200" marR="0" rtl="0" algn="l">
              <a:lnSpc>
                <a:spcPct val="150000"/>
              </a:lnSpc>
              <a:spcBef>
                <a:spcPts val="0"/>
              </a:spcBef>
              <a:spcAft>
                <a:spcPts val="0"/>
              </a:spcAft>
              <a:buClr>
                <a:schemeClr val="dk2"/>
              </a:buClr>
              <a:buSzPct val="100000"/>
              <a:buFont typeface="Arial"/>
              <a:buChar char="●"/>
            </a:pPr>
            <a:r>
              <a:rPr lang="en-US" sz="2400">
                <a:solidFill>
                  <a:schemeClr val="dk2"/>
                </a:solidFill>
              </a:rPr>
              <a:t>Three node for prod standard</a:t>
            </a:r>
          </a:p>
          <a:p>
            <a:pPr indent="-228600" lvl="0" marL="457200" marR="0" rtl="0" algn="l">
              <a:lnSpc>
                <a:spcPct val="150000"/>
              </a:lnSpc>
              <a:spcBef>
                <a:spcPts val="0"/>
              </a:spcBef>
              <a:buClr>
                <a:schemeClr val="dk2"/>
              </a:buClr>
              <a:buFont typeface="Arial"/>
              <a:buNone/>
            </a:pPr>
            <a:r>
              <a:t/>
            </a:r>
            <a:endParaRPr sz="2400">
              <a:solidFill>
                <a:schemeClr val="dk2"/>
              </a:solidFill>
            </a:endParaRPr>
          </a:p>
          <a:p>
            <a:pPr indent="-228600" lvl="0" marL="457200" marR="0" rtl="0" algn="l">
              <a:lnSpc>
                <a:spcPct val="150000"/>
              </a:lnSpc>
              <a:spcBef>
                <a:spcPts val="0"/>
              </a:spcBef>
              <a:buClr>
                <a:schemeClr val="dk2"/>
              </a:buClr>
              <a:buSzPct val="100000"/>
              <a:buFont typeface="Arial"/>
              <a:buChar char="●"/>
            </a:pPr>
            <a:r>
              <a:rPr lang="en-US" sz="2400">
                <a:solidFill>
                  <a:schemeClr val="dk2"/>
                </a:solidFill>
              </a:rPr>
              <a:t>Self healing</a:t>
            </a:r>
          </a:p>
          <a:p>
            <a:pPr indent="-228600" lvl="0" marL="457200" marR="0" rtl="0" algn="l">
              <a:lnSpc>
                <a:spcPct val="150000"/>
              </a:lnSpc>
              <a:spcBef>
                <a:spcPts val="0"/>
              </a:spcBef>
              <a:buClr>
                <a:schemeClr val="dk2"/>
              </a:buClr>
              <a:buFont typeface="Arial"/>
              <a:buNone/>
            </a:pPr>
            <a:r>
              <a:t/>
            </a:r>
            <a:endParaRPr sz="2400">
              <a:solidFill>
                <a:schemeClr val="dk2"/>
              </a:solidFill>
            </a:endParaRPr>
          </a:p>
          <a:p>
            <a:pPr indent="-228600" lvl="0" marL="457200" marR="0" rtl="0" algn="l">
              <a:lnSpc>
                <a:spcPct val="150000"/>
              </a:lnSpc>
              <a:spcBef>
                <a:spcPts val="0"/>
              </a:spcBef>
              <a:spcAft>
                <a:spcPts val="0"/>
              </a:spcAft>
              <a:buClr>
                <a:schemeClr val="dk2"/>
              </a:buClr>
              <a:buSzPct val="100000"/>
              <a:buFont typeface="Arial"/>
              <a:buChar char="●"/>
            </a:pPr>
            <a:r>
              <a:rPr lang="en-US" sz="2400">
                <a:solidFill>
                  <a:schemeClr val="dk2"/>
                </a:solidFill>
              </a:rPr>
              <a:t>Redundant </a:t>
            </a:r>
          </a:p>
          <a:p>
            <a:pPr indent="0" lvl="0" marL="0" marR="0" rtl="0" algn="l">
              <a:spcBef>
                <a:spcPts val="0"/>
              </a:spcBef>
              <a:spcAft>
                <a:spcPts val="0"/>
              </a:spcAft>
              <a:buClr>
                <a:schemeClr val="dk1"/>
              </a:buClr>
              <a:buFont typeface="Arial"/>
              <a:buNone/>
            </a:pPr>
            <a:r>
              <a:t/>
            </a:r>
            <a:endParaRPr sz="1800">
              <a:solidFill>
                <a:schemeClr val="dk2"/>
              </a:solidFill>
              <a:latin typeface="Arial"/>
              <a:ea typeface="Arial"/>
              <a:cs typeface="Arial"/>
              <a:sym typeface="Arial"/>
            </a:endParaRPr>
          </a:p>
          <a:p>
            <a:pPr indent="0" lvl="0" marL="0" marR="0" rtl="0" algn="l">
              <a:spcBef>
                <a:spcPts val="0"/>
              </a:spcBef>
              <a:spcAft>
                <a:spcPts val="0"/>
              </a:spcAft>
              <a:buClr>
                <a:schemeClr val="dk1"/>
              </a:buClr>
              <a:buFont typeface="Arial"/>
              <a:buNone/>
            </a:pPr>
            <a:r>
              <a:t/>
            </a:r>
            <a:endParaRPr sz="1800">
              <a:solidFill>
                <a:schemeClr val="dk2"/>
              </a:solidFill>
              <a:latin typeface="Arial"/>
              <a:ea typeface="Arial"/>
              <a:cs typeface="Arial"/>
              <a:sym typeface="Arial"/>
            </a:endParaRPr>
          </a:p>
          <a:p>
            <a:pPr indent="0" lvl="0" marL="0" marR="0" rtl="0" algn="l">
              <a:spcBef>
                <a:spcPts val="0"/>
              </a:spcBef>
              <a:spcAft>
                <a:spcPts val="0"/>
              </a:spcAft>
              <a:buClr>
                <a:schemeClr val="dk1"/>
              </a:buClr>
              <a:buFont typeface="Arial"/>
              <a:buNone/>
            </a:pPr>
            <a:r>
              <a:t/>
            </a:r>
            <a:endParaRPr sz="1800">
              <a:solidFill>
                <a:schemeClr val="dk2"/>
              </a:solidFill>
              <a:latin typeface="Arial"/>
              <a:ea typeface="Arial"/>
              <a:cs typeface="Arial"/>
              <a:sym typeface="Arial"/>
            </a:endParaRPr>
          </a:p>
          <a:p>
            <a:pPr indent="0" lvl="0" marL="0" marR="0" rtl="0" algn="l">
              <a:spcBef>
                <a:spcPts val="0"/>
              </a:spcBef>
              <a:buClr>
                <a:schemeClr val="dk1"/>
              </a:buClr>
              <a:buFont typeface="Arial"/>
              <a:buNone/>
            </a:pPr>
            <a:r>
              <a:t/>
            </a:r>
            <a:endParaRPr sz="1800">
              <a:solidFill>
                <a:schemeClr val="dk2"/>
              </a:solidFill>
              <a:latin typeface="Arial"/>
              <a:ea typeface="Arial"/>
              <a:cs typeface="Arial"/>
              <a:sym typeface="Arial"/>
            </a:endParaRPr>
          </a:p>
        </p:txBody>
      </p:sp>
      <p:pic>
        <p:nvPicPr>
          <p:cNvPr id="196" name="Shape 196"/>
          <p:cNvPicPr preferRelativeResize="0"/>
          <p:nvPr/>
        </p:nvPicPr>
        <p:blipFill rotWithShape="1">
          <a:blip r:embed="rId3">
            <a:alphaModFix/>
          </a:blip>
          <a:srcRect b="0" l="0" r="0" t="0"/>
          <a:stretch/>
        </p:blipFill>
        <p:spPr>
          <a:xfrm>
            <a:off x="6275951" y="2956758"/>
            <a:ext cx="3344727" cy="1892489"/>
          </a:xfrm>
          <a:prstGeom prst="rect">
            <a:avLst/>
          </a:prstGeom>
          <a:noFill/>
          <a:ln cap="flat" cmpd="sng" w="9525">
            <a:solidFill>
              <a:srgbClr val="595959"/>
            </a:solidFill>
            <a:prstDash val="solid"/>
            <a:round/>
            <a:headEnd len="med" w="med" type="none"/>
            <a:tailEnd len="med" w="med" type="none"/>
          </a:ln>
        </p:spPr>
      </p:pic>
      <p:pic>
        <p:nvPicPr>
          <p:cNvPr id="197" name="Shape 197"/>
          <p:cNvPicPr preferRelativeResize="0"/>
          <p:nvPr/>
        </p:nvPicPr>
        <p:blipFill rotWithShape="1">
          <a:blip r:embed="rId4">
            <a:alphaModFix/>
          </a:blip>
          <a:srcRect b="0" l="0" r="0" t="0"/>
          <a:stretch/>
        </p:blipFill>
        <p:spPr>
          <a:xfrm>
            <a:off x="9794767" y="2228793"/>
            <a:ext cx="2203665" cy="30554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80998" y="-209550"/>
            <a:ext cx="11282675" cy="1466700"/>
          </a:xfrm>
          <a:prstGeom prst="rect">
            <a:avLst/>
          </a:prstGeom>
          <a:noFill/>
          <a:ln>
            <a:noFill/>
          </a:ln>
        </p:spPr>
        <p:txBody>
          <a:bodyPr anchorCtr="0" anchor="b" bIns="45700" lIns="91425" rIns="91425" tIns="45700">
            <a:noAutofit/>
          </a:bodyPr>
          <a:lstStyle/>
          <a:p>
            <a:pPr indent="0" lvl="0" marL="0" marR="0" rtl="0" algn="l">
              <a:lnSpc>
                <a:spcPct val="90000"/>
              </a:lnSpc>
              <a:spcBef>
                <a:spcPts val="0"/>
              </a:spcBef>
              <a:buClr>
                <a:schemeClr val="dk2"/>
              </a:buClr>
              <a:buSzPct val="25000"/>
              <a:buFont typeface="Arial Black"/>
              <a:buNone/>
            </a:pPr>
            <a:r>
              <a:rPr b="0" i="0" lang="en-US" sz="3600" u="none" cap="none" strike="noStrike">
                <a:solidFill>
                  <a:schemeClr val="dk2"/>
                </a:solidFill>
                <a:latin typeface="Arial Black"/>
                <a:ea typeface="Arial Black"/>
                <a:cs typeface="Arial Black"/>
                <a:sym typeface="Arial Black"/>
              </a:rPr>
              <a:t>Continuous Backup / Point-in-time Restore </a:t>
            </a:r>
          </a:p>
        </p:txBody>
      </p:sp>
      <p:sp>
        <p:nvSpPr>
          <p:cNvPr id="204" name="Shape 204"/>
          <p:cNvSpPr txBox="1"/>
          <p:nvPr/>
        </p:nvSpPr>
        <p:spPr>
          <a:xfrm>
            <a:off x="423856" y="802104"/>
            <a:ext cx="6697199" cy="1143000"/>
          </a:xfrm>
          <a:prstGeom prst="rect">
            <a:avLst/>
          </a:prstGeom>
          <a:noFill/>
          <a:ln>
            <a:noFill/>
          </a:ln>
        </p:spPr>
        <p:txBody>
          <a:bodyPr anchorCtr="0" anchor="ctr" bIns="45700" lIns="91425" rIns="91425" tIns="45700">
            <a:noAutofit/>
          </a:bodyPr>
          <a:lstStyle/>
          <a:p>
            <a:pPr indent="0" lvl="0" marL="0" marR="0" rtl="0" algn="l">
              <a:spcBef>
                <a:spcPts val="0"/>
              </a:spcBef>
              <a:buClr>
                <a:srgbClr val="86919B"/>
              </a:buClr>
              <a:buSzPct val="25000"/>
              <a:buFont typeface="Arial Black"/>
              <a:buNone/>
            </a:pPr>
            <a:r>
              <a:rPr lang="en-US" sz="1800">
                <a:solidFill>
                  <a:srgbClr val="86919B"/>
                </a:solidFill>
                <a:latin typeface="Arial Black"/>
                <a:ea typeface="Arial Black"/>
                <a:cs typeface="Arial Black"/>
                <a:sym typeface="Arial Black"/>
              </a:rPr>
              <a:t>Under the hood</a:t>
            </a:r>
          </a:p>
        </p:txBody>
      </p:sp>
      <p:sp>
        <p:nvSpPr>
          <p:cNvPr id="205" name="Shape 205"/>
          <p:cNvSpPr txBox="1"/>
          <p:nvPr/>
        </p:nvSpPr>
        <p:spPr>
          <a:xfrm>
            <a:off x="514350" y="1771650"/>
            <a:ext cx="6225116" cy="48195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Font typeface="Arial"/>
              <a:buNone/>
            </a:pPr>
            <a:r>
              <a:t/>
            </a:r>
            <a:endParaRPr sz="3200">
              <a:solidFill>
                <a:schemeClr val="dk2"/>
              </a:solidFill>
            </a:endParaRPr>
          </a:p>
          <a:p>
            <a:pPr indent="-228600" lvl="0" marL="457200" marR="0" rtl="0" algn="l">
              <a:lnSpc>
                <a:spcPct val="150000"/>
              </a:lnSpc>
              <a:spcBef>
                <a:spcPts val="0"/>
              </a:spcBef>
              <a:spcAft>
                <a:spcPts val="0"/>
              </a:spcAft>
              <a:buClr>
                <a:schemeClr val="dk2"/>
              </a:buClr>
              <a:buSzPct val="100000"/>
              <a:buFont typeface="Arial"/>
              <a:buChar char="●"/>
            </a:pPr>
            <a:r>
              <a:rPr lang="en-US" sz="2400">
                <a:solidFill>
                  <a:schemeClr val="dk2"/>
                </a:solidFill>
              </a:rPr>
              <a:t>Snapshots every 6 hours</a:t>
            </a:r>
          </a:p>
          <a:p>
            <a:pPr indent="0" lvl="0" marL="0" marR="0" rtl="0" algn="l">
              <a:spcBef>
                <a:spcPts val="0"/>
              </a:spcBef>
              <a:spcAft>
                <a:spcPts val="0"/>
              </a:spcAft>
              <a:buClr>
                <a:schemeClr val="dk1"/>
              </a:buClr>
              <a:buFont typeface="Arial"/>
              <a:buNone/>
            </a:pPr>
            <a:r>
              <a:t/>
            </a:r>
            <a:endParaRPr sz="2400">
              <a:solidFill>
                <a:schemeClr val="dk2"/>
              </a:solidFill>
            </a:endParaRPr>
          </a:p>
          <a:p>
            <a:pPr indent="-228600" lvl="0" marL="457200" marR="0" rtl="0" algn="l">
              <a:lnSpc>
                <a:spcPct val="150000"/>
              </a:lnSpc>
              <a:spcBef>
                <a:spcPts val="0"/>
              </a:spcBef>
              <a:spcAft>
                <a:spcPts val="0"/>
              </a:spcAft>
              <a:buClr>
                <a:schemeClr val="dk2"/>
              </a:buClr>
              <a:buSzPct val="100000"/>
              <a:buFont typeface="Arial"/>
              <a:buChar char="●"/>
            </a:pPr>
            <a:r>
              <a:rPr lang="en-US" sz="2400">
                <a:solidFill>
                  <a:schemeClr val="dk2"/>
                </a:solidFill>
              </a:rPr>
              <a:t>Point-in-time backup of replica </a:t>
            </a:r>
          </a:p>
          <a:p>
            <a:pPr indent="0" lvl="0" marL="0" marR="0" rtl="0" algn="l">
              <a:spcBef>
                <a:spcPts val="0"/>
              </a:spcBef>
              <a:spcAft>
                <a:spcPts val="0"/>
              </a:spcAft>
              <a:buClr>
                <a:schemeClr val="dk1"/>
              </a:buClr>
              <a:buFont typeface="Arial"/>
              <a:buNone/>
            </a:pPr>
            <a:r>
              <a:t/>
            </a:r>
            <a:endParaRPr sz="2400">
              <a:solidFill>
                <a:schemeClr val="dk2"/>
              </a:solidFill>
            </a:endParaRPr>
          </a:p>
          <a:p>
            <a:pPr indent="-228600" lvl="0" marL="457200" marR="0" rtl="0" algn="l">
              <a:lnSpc>
                <a:spcPct val="150000"/>
              </a:lnSpc>
              <a:spcBef>
                <a:spcPts val="0"/>
              </a:spcBef>
              <a:spcAft>
                <a:spcPts val="0"/>
              </a:spcAft>
              <a:buClr>
                <a:schemeClr val="dk2"/>
              </a:buClr>
              <a:buSzPct val="100000"/>
              <a:buFont typeface="Arial"/>
              <a:buChar char="●"/>
            </a:pPr>
            <a:r>
              <a:rPr lang="en-US" sz="2400">
                <a:solidFill>
                  <a:schemeClr val="dk2"/>
                </a:solidFill>
              </a:rPr>
              <a:t>Pay-as-you-go</a:t>
            </a:r>
          </a:p>
          <a:p>
            <a:pPr indent="0" lvl="0" marL="0" marR="0" rtl="0" algn="l">
              <a:spcBef>
                <a:spcPts val="0"/>
              </a:spcBef>
              <a:spcAft>
                <a:spcPts val="0"/>
              </a:spcAft>
              <a:buClr>
                <a:schemeClr val="dk1"/>
              </a:buClr>
              <a:buFont typeface="Arial"/>
              <a:buNone/>
            </a:pPr>
            <a:r>
              <a:t/>
            </a:r>
            <a:endParaRPr sz="2400">
              <a:solidFill>
                <a:schemeClr val="dk2"/>
              </a:solidFill>
            </a:endParaRPr>
          </a:p>
          <a:p>
            <a:pPr indent="-228600" lvl="0" marL="457200" marR="0" rtl="0" algn="l">
              <a:lnSpc>
                <a:spcPct val="150000"/>
              </a:lnSpc>
              <a:spcBef>
                <a:spcPts val="0"/>
              </a:spcBef>
              <a:spcAft>
                <a:spcPts val="0"/>
              </a:spcAft>
              <a:buClr>
                <a:schemeClr val="dk2"/>
              </a:buClr>
              <a:buSzPct val="100000"/>
              <a:buFont typeface="Arial"/>
              <a:buChar char="●"/>
            </a:pPr>
            <a:r>
              <a:rPr lang="en-US" sz="2400">
                <a:solidFill>
                  <a:schemeClr val="dk2"/>
                </a:solidFill>
              </a:rPr>
              <a:t>Set up at any time</a:t>
            </a:r>
          </a:p>
          <a:p>
            <a:pPr indent="0" lvl="0" marL="0" marR="0" rtl="0" algn="l">
              <a:spcBef>
                <a:spcPts val="0"/>
              </a:spcBef>
              <a:spcAft>
                <a:spcPts val="0"/>
              </a:spcAft>
              <a:buClr>
                <a:schemeClr val="dk1"/>
              </a:buClr>
              <a:buFont typeface="Arial"/>
              <a:buNone/>
            </a:pPr>
            <a:r>
              <a:t/>
            </a:r>
            <a:endParaRPr sz="3200">
              <a:solidFill>
                <a:schemeClr val="dk2"/>
              </a:solidFill>
            </a:endParaRPr>
          </a:p>
          <a:p>
            <a:pPr indent="0" lvl="0" marL="0" marR="0" rtl="0" algn="l">
              <a:spcBef>
                <a:spcPts val="0"/>
              </a:spcBef>
              <a:spcAft>
                <a:spcPts val="0"/>
              </a:spcAft>
              <a:buClr>
                <a:schemeClr val="dk1"/>
              </a:buClr>
              <a:buFont typeface="Arial"/>
              <a:buNone/>
            </a:pPr>
            <a:r>
              <a:t/>
            </a:r>
            <a:endParaRPr sz="1400">
              <a:solidFill>
                <a:schemeClr val="dk2"/>
              </a:solidFill>
            </a:endParaRPr>
          </a:p>
          <a:p>
            <a:pPr indent="0" lvl="0" marL="0" marR="0" rtl="0" algn="l">
              <a:spcBef>
                <a:spcPts val="0"/>
              </a:spcBef>
              <a:spcAft>
                <a:spcPts val="0"/>
              </a:spcAft>
              <a:buClr>
                <a:schemeClr val="dk1"/>
              </a:buClr>
              <a:buFont typeface="Arial"/>
              <a:buNone/>
            </a:pPr>
            <a:r>
              <a:t/>
            </a:r>
            <a:endParaRPr sz="3200">
              <a:solidFill>
                <a:schemeClr val="dk2"/>
              </a:solidFill>
            </a:endParaRPr>
          </a:p>
          <a:p>
            <a:pPr indent="0" lvl="0" marL="0" marR="0" rtl="0" algn="l">
              <a:spcBef>
                <a:spcPts val="0"/>
              </a:spcBef>
              <a:spcAft>
                <a:spcPts val="0"/>
              </a:spcAft>
              <a:buClr>
                <a:schemeClr val="dk1"/>
              </a:buClr>
              <a:buFont typeface="Arial"/>
              <a:buNone/>
            </a:pPr>
            <a:r>
              <a:t/>
            </a:r>
            <a:endParaRPr sz="3200">
              <a:solidFill>
                <a:schemeClr val="dk2"/>
              </a:solidFill>
            </a:endParaRPr>
          </a:p>
          <a:p>
            <a:pPr indent="0" lvl="0" marL="0" marR="0" rtl="0" algn="l">
              <a:spcBef>
                <a:spcPts val="0"/>
              </a:spcBef>
              <a:buClr>
                <a:schemeClr val="dk1"/>
              </a:buClr>
              <a:buFont typeface="Arial"/>
              <a:buNone/>
            </a:pPr>
            <a:r>
              <a:t/>
            </a:r>
            <a:endParaRPr sz="3200">
              <a:solidFill>
                <a:schemeClr val="dk2"/>
              </a:solidFill>
            </a:endParaRPr>
          </a:p>
        </p:txBody>
      </p:sp>
      <p:pic>
        <p:nvPicPr>
          <p:cNvPr id="206" name="Shape 206"/>
          <p:cNvPicPr preferRelativeResize="0"/>
          <p:nvPr/>
        </p:nvPicPr>
        <p:blipFill rotWithShape="1">
          <a:blip r:embed="rId3">
            <a:alphaModFix/>
          </a:blip>
          <a:srcRect b="0" l="0" r="0" t="0"/>
          <a:stretch/>
        </p:blipFill>
        <p:spPr>
          <a:xfrm>
            <a:off x="7121050" y="2896261"/>
            <a:ext cx="4542624" cy="2570273"/>
          </a:xfrm>
          <a:prstGeom prst="rect">
            <a:avLst/>
          </a:prstGeom>
          <a:noFill/>
          <a:ln cap="flat" cmpd="sng" w="9525">
            <a:solidFill>
              <a:srgbClr val="595959"/>
            </a:solidFill>
            <a:prstDash val="solid"/>
            <a:round/>
            <a:headEnd len="med" w="med" type="none"/>
            <a:tailEnd len="med" w="med" type="none"/>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ngoDB-Test">
  <a:themeElements>
    <a:clrScheme name="MongoDB Colors 2">
      <a:dk1>
        <a:srgbClr val="212121"/>
      </a:dk1>
      <a:lt1>
        <a:srgbClr val="FFFFFF"/>
      </a:lt1>
      <a:dk2>
        <a:srgbClr val="42494F"/>
      </a:dk2>
      <a:lt2>
        <a:srgbClr val="EAEAEA"/>
      </a:lt2>
      <a:accent1>
        <a:srgbClr val="69B241"/>
      </a:accent1>
      <a:accent2>
        <a:srgbClr val="D53E59"/>
      </a:accent2>
      <a:accent3>
        <a:srgbClr val="F57C00"/>
      </a:accent3>
      <a:accent4>
        <a:srgbClr val="0097A7"/>
      </a:accent4>
      <a:accent5>
        <a:srgbClr val="FFD478"/>
      </a:accent5>
      <a:accent6>
        <a:srgbClr val="FF7D78"/>
      </a:accent6>
      <a:hlink>
        <a:srgbClr val="69B241"/>
      </a:hlink>
      <a:folHlink>
        <a:srgbClr val="58963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