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3" r:id="rId6"/>
    <p:sldId id="261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215B05-DF11-4D36-8845-770A228D71E9}" v="174" dt="2019-06-25T16:00:58.6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25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51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6/26/2019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516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6/26/2019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199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6/26/2019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815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6/26/2019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866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6/26/2019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102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6/26/2019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820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6/26/2019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064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6/26/2019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55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6/26/2019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84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6/26/2019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23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2897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ebkit.org/blog/7846/concurrent-javascript-it-can-work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water, object, indoor&#10;&#10;Description automatically generated">
            <a:extLst>
              <a:ext uri="{FF2B5EF4-FFF2-40B4-BE49-F238E27FC236}">
                <a16:creationId xmlns:a16="http://schemas.microsoft.com/office/drawing/2014/main" id="{AD6666F0-FCDB-4A77-895B-34E805F839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95" r="20051" b="-1"/>
          <a:stretch/>
        </p:blipFill>
        <p:spPr>
          <a:xfrm>
            <a:off x="16" y="10"/>
            <a:ext cx="755688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556905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A2C74F-E092-4ABA-94EA-146D25F687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7939" y="640080"/>
            <a:ext cx="3659246" cy="2850320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Web Threading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FB11A7-890A-4387-BC8E-EFB782FB32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7939" y="3812135"/>
            <a:ext cx="3659246" cy="1596655"/>
          </a:xfrm>
        </p:spPr>
        <p:txBody>
          <a:bodyPr>
            <a:normAutofit/>
          </a:bodyPr>
          <a:lstStyle/>
          <a:p>
            <a:r>
              <a:rPr lang="en-US" sz="1800">
                <a:solidFill>
                  <a:srgbClr val="FFFFFF"/>
                </a:solidFill>
              </a:rPr>
              <a:t>David CATUHE - @deltakosh</a:t>
            </a:r>
          </a:p>
          <a:p>
            <a:r>
              <a:rPr lang="en-US" sz="1800">
                <a:solidFill>
                  <a:srgbClr val="FFFFFF"/>
                </a:solidFill>
              </a:rPr>
              <a:t>Babylon.js / Microsoft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85922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25074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7A474F-A8A4-493E-A631-51F1E9923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What is the problem?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A421A-AA27-4119-9DB3-9B5031A44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1958" y="605896"/>
            <a:ext cx="6825571" cy="564620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Today “multi-threading” is more a “multi-process” approach</a:t>
            </a:r>
          </a:p>
          <a:p>
            <a:pPr marL="0" indent="0">
              <a:buNone/>
            </a:pPr>
            <a:r>
              <a:rPr lang="en-US" sz="2400" dirty="0"/>
              <a:t>We MUST be able to better leverage multi core CPUs (even on mobile) to improve web experiences and be on par with native applications</a:t>
            </a:r>
          </a:p>
          <a:p>
            <a:pPr marL="0" indent="0">
              <a:buNone/>
            </a:pPr>
            <a:r>
              <a:rPr lang="en-US" sz="2400" dirty="0"/>
              <a:t>Examples for Babylon.js:</a:t>
            </a:r>
            <a:endParaRPr lang="en-US" sz="2400" dirty="0">
              <a:cs typeface="Calibri"/>
            </a:endParaRPr>
          </a:p>
          <a:p>
            <a:pPr marL="566420" lvl="2"/>
            <a:r>
              <a:rPr lang="en-US" sz="2000" dirty="0"/>
              <a:t>Frustum culling</a:t>
            </a:r>
            <a:endParaRPr lang="en-US" sz="2000" dirty="0">
              <a:cs typeface="Calibri"/>
            </a:endParaRPr>
          </a:p>
          <a:p>
            <a:pPr marL="566420" lvl="2"/>
            <a:r>
              <a:rPr lang="en-US" sz="2000" dirty="0"/>
              <a:t>Animation</a:t>
            </a:r>
            <a:endParaRPr lang="en-US" sz="2000" dirty="0">
              <a:cs typeface="Calibri"/>
            </a:endParaRPr>
          </a:p>
          <a:p>
            <a:pPr marL="566420" lvl="2"/>
            <a:r>
              <a:rPr lang="en-US" sz="2000" dirty="0"/>
              <a:t>Physics / collisions</a:t>
            </a:r>
            <a:endParaRPr lang="en-US" sz="2000" dirty="0">
              <a:cs typeface="Calibri"/>
            </a:endParaRPr>
          </a:p>
          <a:p>
            <a:pPr marL="566420" lvl="2"/>
            <a:r>
              <a:rPr lang="en-US" sz="2000" dirty="0"/>
              <a:t>Particles</a:t>
            </a:r>
            <a:endParaRPr lang="en-US" sz="2000" dirty="0">
              <a:cs typeface="Calibri"/>
            </a:endParaRPr>
          </a:p>
          <a:p>
            <a:pPr marL="566420" lvl="2"/>
            <a:r>
              <a:rPr lang="en-US" sz="2000" dirty="0"/>
              <a:t>IA</a:t>
            </a:r>
            <a:endParaRPr lang="en-US" sz="2000" dirty="0">
              <a:cs typeface="Calibri"/>
            </a:endParaRPr>
          </a:p>
          <a:p>
            <a:pPr marL="200660" lvl="1" indent="0">
              <a:buNone/>
            </a:pPr>
            <a:endParaRPr lang="en-US" sz="2400" dirty="0">
              <a:cs typeface="Calibri" panose="020F0502020204030204"/>
            </a:endParaRPr>
          </a:p>
          <a:p>
            <a:pPr marL="200660" lvl="1" indent="0">
              <a:buNone/>
            </a:pPr>
            <a:r>
              <a:rPr lang="en-US" sz="2400" b="1" dirty="0"/>
              <a:t>Would be beneficial for the entire web ecosystem</a:t>
            </a:r>
            <a:endParaRPr lang="en-US" sz="2400" b="1" dirty="0">
              <a:cs typeface="Calibri"/>
            </a:endParaRP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303E52B0-DC2D-400F-B273-6C2BFC3B01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24" y="5233152"/>
            <a:ext cx="3901776" cy="1570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125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CA9B74-F03B-4C21-834F-4EEFD54E2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en-US" sz="4400" b="1">
                <a:solidFill>
                  <a:srgbClr val="FFFFFF"/>
                </a:solidFill>
              </a:rPr>
              <a:t>Why not Web Workers?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3D843-F1A3-4D8F-A54E-4A1818571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1958" y="605896"/>
            <a:ext cx="6664207" cy="5646208"/>
          </a:xfrm>
        </p:spPr>
        <p:txBody>
          <a:bodyPr anchor="ctr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/>
              <a:t>They cannot run a specific function from your current context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/>
              <a:t>They cannot share objects (only </a:t>
            </a:r>
            <a:r>
              <a:rPr lang="en-US" sz="2400" err="1"/>
              <a:t>ArrayBuffers</a:t>
            </a:r>
            <a:r>
              <a:rPr lang="en-US" sz="2400"/>
              <a:t>).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/>
              <a:t>Transferable objects do not help either as we could have thousands of objects to pass back and forth per frame</a:t>
            </a:r>
            <a:r>
              <a:rPr lang="en-US" sz="2400" dirty="0"/>
              <a:t> and only using </a:t>
            </a:r>
            <a:r>
              <a:rPr lang="en-US" sz="2400" dirty="0" err="1"/>
              <a:t>ArrayBuffer</a:t>
            </a:r>
            <a:r>
              <a:rPr lang="en-US" sz="2400" dirty="0"/>
              <a:t> is not enough</a:t>
            </a:r>
            <a:endParaRPr lang="en-US" sz="2400"/>
          </a:p>
          <a:p>
            <a:pPr marL="457200" indent="-457200">
              <a:buFont typeface="+mj-lt"/>
              <a:buAutoNum type="arabicPeriod"/>
            </a:pPr>
            <a:r>
              <a:rPr lang="en-US" sz="2400"/>
              <a:t>They require a separated </a:t>
            </a:r>
            <a:r>
              <a:rPr lang="en-US" sz="2400" err="1"/>
              <a:t>js</a:t>
            </a:r>
            <a:r>
              <a:rPr lang="en-US" sz="2400"/>
              <a:t> file to run</a:t>
            </a:r>
          </a:p>
          <a:p>
            <a:pPr lvl="2"/>
            <a:r>
              <a:rPr lang="en-US" sz="2000"/>
              <a:t>Impossible to run a specific function without dealing with a lot of plumbing</a:t>
            </a:r>
          </a:p>
          <a:p>
            <a:pPr lvl="2"/>
            <a:r>
              <a:rPr lang="en-US" sz="2000"/>
              <a:t>No context capture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/>
              <a:t>They are a bit like Processes where we need Threads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607121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D16A58-5158-4391-AC63-2BD4E3053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How ?</a:t>
            </a:r>
            <a:br>
              <a:rPr lang="en-US" sz="4400">
                <a:solidFill>
                  <a:srgbClr val="FFFFFF"/>
                </a:solidFill>
              </a:rPr>
            </a:br>
            <a:r>
              <a:rPr lang="en-US" sz="4400" b="1">
                <a:solidFill>
                  <a:srgbClr val="FFFFFF"/>
                </a:solidFill>
              </a:rPr>
              <a:t>Leverage promises</a:t>
            </a:r>
            <a:br>
              <a:rPr lang="en-US" sz="4400">
                <a:solidFill>
                  <a:srgbClr val="FFFFFF"/>
                </a:solidFill>
              </a:rPr>
            </a:br>
            <a:endParaRPr lang="en-US" sz="44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DF008-5229-421B-B7E0-4DFD98740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1958" y="-37954"/>
            <a:ext cx="5923721" cy="5646208"/>
          </a:xfrm>
        </p:spPr>
        <p:txBody>
          <a:bodyPr anchor="ctr">
            <a:normAutofit/>
          </a:bodyPr>
          <a:lstStyle/>
          <a:p>
            <a:pPr lvl="1"/>
            <a:r>
              <a:rPr lang="en-US" sz="2400"/>
              <a:t>Create </a:t>
            </a:r>
            <a:r>
              <a:rPr lang="en-US" sz="2400" err="1"/>
              <a:t>PromiseTask</a:t>
            </a:r>
            <a:r>
              <a:rPr lang="en-US" sz="2400"/>
              <a:t> that could be handled by a scheduler and ran on a different native thread</a:t>
            </a:r>
            <a:r>
              <a:rPr lang="en-US" sz="2000"/>
              <a:t> (User will not have control on thread count)</a:t>
            </a:r>
            <a:endParaRPr lang="en-US" sz="2400"/>
          </a:p>
          <a:p>
            <a:pPr lvl="1"/>
            <a:r>
              <a:rPr lang="en-US" sz="2400"/>
              <a:t>Code change is minimal for developers</a:t>
            </a:r>
          </a:p>
          <a:p>
            <a:pPr lvl="1"/>
            <a:r>
              <a:rPr lang="en-US" sz="2400"/>
              <a:t>Can capture context directly (no need for transferable objects)	</a:t>
            </a:r>
          </a:p>
          <a:p>
            <a:endParaRPr lang="en-US" sz="24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CC367C-3EBA-425C-9FB1-7BE2C7641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1269" y="3896139"/>
            <a:ext cx="7112386" cy="2688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771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D16A58-5158-4391-AC63-2BD4E3053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en-US" sz="4400" b="1" dirty="0">
                <a:solidFill>
                  <a:srgbClr val="FFFFFF"/>
                </a:solidFill>
              </a:rPr>
              <a:t>But…</a:t>
            </a:r>
            <a:br>
              <a:rPr lang="en-US" sz="4400" dirty="0">
                <a:solidFill>
                  <a:srgbClr val="FFFFFF"/>
                </a:solidFill>
              </a:rPr>
            </a:br>
            <a:endParaRPr lang="en-US" sz="44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DF008-5229-421B-B7E0-4DFD98740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1958" y="484094"/>
            <a:ext cx="5923721" cy="5124160"/>
          </a:xfrm>
        </p:spPr>
        <p:txBody>
          <a:bodyPr anchor="ctr">
            <a:normAutofit/>
          </a:bodyPr>
          <a:lstStyle/>
          <a:p>
            <a:pPr lvl="1"/>
            <a:r>
              <a:rPr lang="en-US" sz="2000" dirty="0"/>
              <a:t>A lot of friction from TC39 influencers</a:t>
            </a:r>
          </a:p>
          <a:p>
            <a:pPr lvl="1"/>
            <a:r>
              <a:rPr lang="en-US" sz="2000" dirty="0"/>
              <a:t>JavaScript enginesV8 is architected under the assumption one thread is in an isolate at one time</a:t>
            </a:r>
          </a:p>
          <a:p>
            <a:pPr lvl="1"/>
            <a:r>
              <a:rPr lang="en-US" sz="2000" dirty="0"/>
              <a:t>Would require </a:t>
            </a:r>
            <a:r>
              <a:rPr lang="en-US" sz="2000" u="sng" dirty="0"/>
              <a:t>huge development effort </a:t>
            </a:r>
            <a:r>
              <a:rPr lang="en-US" sz="2000" dirty="0"/>
              <a:t>from browser vendors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Some experiments:</a:t>
            </a:r>
            <a:endParaRPr lang="en-US" sz="2400" dirty="0">
              <a:hlinkClick r:id="rId2"/>
            </a:endParaRPr>
          </a:p>
          <a:p>
            <a:r>
              <a:rPr lang="en-US" sz="2400" dirty="0">
                <a:hlinkClick r:id="rId2"/>
              </a:rPr>
              <a:t>https://webkit.org/blog/7846/concurrent-javascript-it-can-work/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64344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D16A58-5158-4391-AC63-2BD4E3053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How ?</a:t>
            </a:r>
            <a:br>
              <a:rPr lang="en-US" sz="4400">
                <a:solidFill>
                  <a:srgbClr val="FFFFFF"/>
                </a:solidFill>
              </a:rPr>
            </a:br>
            <a:r>
              <a:rPr lang="en-US" sz="4400" b="1">
                <a:solidFill>
                  <a:srgbClr val="FFFFFF"/>
                </a:solidFill>
              </a:rPr>
              <a:t>Improve web workers</a:t>
            </a:r>
            <a:br>
              <a:rPr lang="en-US" sz="4400">
                <a:solidFill>
                  <a:srgbClr val="FFFFFF"/>
                </a:solidFill>
              </a:rPr>
            </a:br>
            <a:endParaRPr lang="en-US" sz="44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DF008-5229-421B-B7E0-4DFD98740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1958" y="605896"/>
            <a:ext cx="5923721" cy="5646208"/>
          </a:xfrm>
        </p:spPr>
        <p:txBody>
          <a:bodyPr anchor="ctr">
            <a:normAutofit/>
          </a:bodyPr>
          <a:lstStyle/>
          <a:p>
            <a:pPr lvl="1"/>
            <a:r>
              <a:rPr lang="en-US" sz="2400" dirty="0"/>
              <a:t>Extend </a:t>
            </a:r>
            <a:r>
              <a:rPr lang="en-US" sz="2400" dirty="0" err="1"/>
              <a:t>transferables</a:t>
            </a:r>
            <a:r>
              <a:rPr lang="en-US" sz="2400" dirty="0"/>
              <a:t> to user object graph</a:t>
            </a:r>
          </a:p>
          <a:p>
            <a:pPr lvl="2"/>
            <a:r>
              <a:rPr lang="en-US" sz="2000" dirty="0"/>
              <a:t>Maybe restrain that feature to workers only</a:t>
            </a:r>
          </a:p>
          <a:p>
            <a:pPr lvl="2"/>
            <a:r>
              <a:rPr lang="en-US" sz="2000" dirty="0"/>
              <a:t>Allow us to efficiently work with </a:t>
            </a:r>
            <a:r>
              <a:rPr lang="en-US" sz="2000" dirty="0" err="1"/>
              <a:t>OffscreenCanvas</a:t>
            </a:r>
            <a:endParaRPr lang="en-US" sz="2000" dirty="0"/>
          </a:p>
          <a:p>
            <a:pPr lvl="2"/>
            <a:r>
              <a:rPr lang="en-US" sz="2000" dirty="0"/>
              <a:t>Could be limited to POCO objects?</a:t>
            </a:r>
          </a:p>
          <a:p>
            <a:pPr lvl="1"/>
            <a:r>
              <a:rPr lang="en-US" sz="2400" dirty="0"/>
              <a:t>Ignore DOM/WebGL to make it simple</a:t>
            </a:r>
          </a:p>
          <a:p>
            <a:pPr lvl="1"/>
            <a:r>
              <a:rPr lang="en-US" sz="2400" dirty="0"/>
              <a:t>Allow worker creation from a function (not only from a script file)</a:t>
            </a:r>
          </a:p>
          <a:p>
            <a:pPr lvl="1"/>
            <a:r>
              <a:rPr lang="en-US" sz="2400" b="1" dirty="0"/>
              <a:t>Good intermediate solution</a:t>
            </a:r>
          </a:p>
        </p:txBody>
      </p:sp>
    </p:spTree>
    <p:extLst>
      <p:ext uri="{BB962C8B-B14F-4D97-AF65-F5344CB8AC3E}">
        <p14:creationId xmlns:p14="http://schemas.microsoft.com/office/powerpoint/2010/main" val="2181653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6E1C2C-DFA1-4DBE-B3FC-419A566E9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814" y="640080"/>
            <a:ext cx="3659246" cy="28503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How?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20C7E-291E-48B9-AD6C-E91AD3AC9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814" y="3812134"/>
            <a:ext cx="3659246" cy="234982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 cap="all" spc="200">
                <a:solidFill>
                  <a:srgbClr val="FFFFFF"/>
                </a:solidFill>
              </a:rPr>
              <a:t>Any other ideas?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2797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E3B10EFF-23A4-45C6-9964-F76468822E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739" r="12708" b="-1"/>
          <a:stretch/>
        </p:blipFill>
        <p:spPr>
          <a:xfrm>
            <a:off x="4635095" y="10"/>
            <a:ext cx="755688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0877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313</Words>
  <Application>Microsoft Office PowerPoint</Application>
  <PresentationFormat>Widescreen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Calibri</vt:lpstr>
      <vt:lpstr>Calibri Light</vt:lpstr>
      <vt:lpstr>RetrospectVTI</vt:lpstr>
      <vt:lpstr>Web Threading</vt:lpstr>
      <vt:lpstr>What is the problem?</vt:lpstr>
      <vt:lpstr>Why not Web Workers?</vt:lpstr>
      <vt:lpstr>How ? Leverage promises </vt:lpstr>
      <vt:lpstr>But… </vt:lpstr>
      <vt:lpstr>How ? Improve web workers </vt:lpstr>
      <vt:lpstr>How?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Threading</dc:title>
  <dc:creator>David Catuhe</dc:creator>
  <cp:lastModifiedBy>David Catuhe</cp:lastModifiedBy>
  <cp:revision>2</cp:revision>
  <dcterms:created xsi:type="dcterms:W3CDTF">2019-06-20T16:26:31Z</dcterms:created>
  <dcterms:modified xsi:type="dcterms:W3CDTF">2019-06-26T18:00:57Z</dcterms:modified>
</cp:coreProperties>
</file>