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5"/>
    <p:sldMasterId id="2147483664" r:id="rId6"/>
    <p:sldMasterId id="2147483695" r:id="rId7"/>
  </p:sldMasterIdLst>
  <p:notesMasterIdLst>
    <p:notesMasterId r:id="rId23"/>
  </p:notesMasterIdLst>
  <p:handoutMasterIdLst>
    <p:handoutMasterId r:id="rId24"/>
  </p:handoutMasterIdLst>
  <p:sldIdLst>
    <p:sldId id="257" r:id="rId8"/>
    <p:sldId id="260" r:id="rId9"/>
    <p:sldId id="259" r:id="rId10"/>
    <p:sldId id="267" r:id="rId11"/>
    <p:sldId id="280" r:id="rId12"/>
    <p:sldId id="269" r:id="rId13"/>
    <p:sldId id="273" r:id="rId14"/>
    <p:sldId id="271" r:id="rId15"/>
    <p:sldId id="270" r:id="rId16"/>
    <p:sldId id="272" r:id="rId17"/>
    <p:sldId id="276" r:id="rId18"/>
    <p:sldId id="274" r:id="rId19"/>
    <p:sldId id="278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EBE85DAD-6B00-B04E-8A67-E913A876D8E7}">
          <p14:sldIdLst>
            <p14:sldId id="257"/>
            <p14:sldId id="260"/>
            <p14:sldId id="259"/>
            <p14:sldId id="267"/>
            <p14:sldId id="280"/>
            <p14:sldId id="269"/>
            <p14:sldId id="273"/>
            <p14:sldId id="271"/>
            <p14:sldId id="270"/>
            <p14:sldId id="272"/>
            <p14:sldId id="276"/>
            <p14:sldId id="274"/>
            <p14:sldId id="278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88B8D"/>
    <a:srgbClr val="2CD5C4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07E2F-7953-4198-8D1E-6AECF86671E9}" v="106" dt="2019-06-26T22:40:21.773"/>
    <p1510:client id="{CD6F8C4B-42B6-4DE1-914A-0DC8A9D0F741}" v="11" dt="2019-06-26T19:46:10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na Olivares" userId="7e7de103-8a00-439f-ba81-c80657f07c4b" providerId="ADAL" clId="{CD6F8C4B-42B6-4DE1-914A-0DC8A9D0F741}"/>
    <pc:docChg chg="undo custSel addSld delSld modSld modSection">
      <pc:chgData name="Elina Olivares" userId="7e7de103-8a00-439f-ba81-c80657f07c4b" providerId="ADAL" clId="{CD6F8C4B-42B6-4DE1-914A-0DC8A9D0F741}" dt="2019-06-26T19:53:56.204" v="720" actId="20577"/>
      <pc:docMkLst>
        <pc:docMk/>
      </pc:docMkLst>
      <pc:sldChg chg="modSp">
        <pc:chgData name="Elina Olivares" userId="7e7de103-8a00-439f-ba81-c80657f07c4b" providerId="ADAL" clId="{CD6F8C4B-42B6-4DE1-914A-0DC8A9D0F741}" dt="2019-06-20T22:50:03.886" v="58" actId="1076"/>
        <pc:sldMkLst>
          <pc:docMk/>
          <pc:sldMk cId="3415141573" sldId="257"/>
        </pc:sldMkLst>
        <pc:spChg chg="mod">
          <ac:chgData name="Elina Olivares" userId="7e7de103-8a00-439f-ba81-c80657f07c4b" providerId="ADAL" clId="{CD6F8C4B-42B6-4DE1-914A-0DC8A9D0F741}" dt="2019-06-20T22:49:45.020" v="56" actId="1076"/>
          <ac:spMkLst>
            <pc:docMk/>
            <pc:sldMk cId="3415141573" sldId="257"/>
            <ac:spMk id="13" creationId="{E2262630-D334-4994-8CF1-9E201903D0A5}"/>
          </ac:spMkLst>
        </pc:spChg>
        <pc:spChg chg="mod">
          <ac:chgData name="Elina Olivares" userId="7e7de103-8a00-439f-ba81-c80657f07c4b" providerId="ADAL" clId="{CD6F8C4B-42B6-4DE1-914A-0DC8A9D0F741}" dt="2019-06-20T22:49:35.545" v="55" actId="14100"/>
          <ac:spMkLst>
            <pc:docMk/>
            <pc:sldMk cId="3415141573" sldId="257"/>
            <ac:spMk id="14" creationId="{A9501C28-80A2-45CD-A982-64318D3D189F}"/>
          </ac:spMkLst>
        </pc:spChg>
        <pc:spChg chg="mod">
          <ac:chgData name="Elina Olivares" userId="7e7de103-8a00-439f-ba81-c80657f07c4b" providerId="ADAL" clId="{CD6F8C4B-42B6-4DE1-914A-0DC8A9D0F741}" dt="2019-06-20T22:50:03.886" v="58" actId="1076"/>
          <ac:spMkLst>
            <pc:docMk/>
            <pc:sldMk cId="3415141573" sldId="257"/>
            <ac:spMk id="15" creationId="{CF5EA922-1248-46DD-9E64-CF0BAB1F6BBE}"/>
          </ac:spMkLst>
        </pc:spChg>
      </pc:sldChg>
      <pc:sldChg chg="addSp delSp modSp modAnim">
        <pc:chgData name="Elina Olivares" userId="7e7de103-8a00-439f-ba81-c80657f07c4b" providerId="ADAL" clId="{CD6F8C4B-42B6-4DE1-914A-0DC8A9D0F741}" dt="2019-06-21T22:26:46.145" v="322"/>
        <pc:sldMkLst>
          <pc:docMk/>
          <pc:sldMk cId="2906167611" sldId="260"/>
        </pc:sldMkLst>
        <pc:spChg chg="add del mod">
          <ac:chgData name="Elina Olivares" userId="7e7de103-8a00-439f-ba81-c80657f07c4b" providerId="ADAL" clId="{CD6F8C4B-42B6-4DE1-914A-0DC8A9D0F741}" dt="2019-06-21T22:26:22.119" v="320"/>
          <ac:spMkLst>
            <pc:docMk/>
            <pc:sldMk cId="2906167611" sldId="260"/>
            <ac:spMk id="5" creationId="{E84F6ECB-1B2C-461E-8D53-4C8019776E4B}"/>
          </ac:spMkLst>
        </pc:spChg>
        <pc:spChg chg="add">
          <ac:chgData name="Elina Olivares" userId="7e7de103-8a00-439f-ba81-c80657f07c4b" providerId="ADAL" clId="{CD6F8C4B-42B6-4DE1-914A-0DC8A9D0F741}" dt="2019-06-21T22:26:33.954" v="321"/>
          <ac:spMkLst>
            <pc:docMk/>
            <pc:sldMk cId="2906167611" sldId="260"/>
            <ac:spMk id="7" creationId="{C9A92E5D-EF37-45A3-A7D8-1382C816119D}"/>
          </ac:spMkLst>
        </pc:spChg>
        <pc:picChg chg="add">
          <ac:chgData name="Elina Olivares" userId="7e7de103-8a00-439f-ba81-c80657f07c4b" providerId="ADAL" clId="{CD6F8C4B-42B6-4DE1-914A-0DC8A9D0F741}" dt="2019-06-21T22:26:46.145" v="322"/>
          <ac:picMkLst>
            <pc:docMk/>
            <pc:sldMk cId="2906167611" sldId="260"/>
            <ac:picMk id="8" creationId="{4A3232F1-E45E-4360-B509-D09B58CD2808}"/>
          </ac:picMkLst>
        </pc:picChg>
      </pc:sldChg>
      <pc:sldChg chg="addSp delSp modSp delAnim modNotesTx">
        <pc:chgData name="Elina Olivares" userId="7e7de103-8a00-439f-ba81-c80657f07c4b" providerId="ADAL" clId="{CD6F8C4B-42B6-4DE1-914A-0DC8A9D0F741}" dt="2019-06-26T19:43:10.215" v="548" actId="1076"/>
        <pc:sldMkLst>
          <pc:docMk/>
          <pc:sldMk cId="3833570481" sldId="267"/>
        </pc:sldMkLst>
        <pc:spChg chg="mod">
          <ac:chgData name="Elina Olivares" userId="7e7de103-8a00-439f-ba81-c80657f07c4b" providerId="ADAL" clId="{CD6F8C4B-42B6-4DE1-914A-0DC8A9D0F741}" dt="2019-06-21T22:25:38.975" v="316" actId="108"/>
          <ac:spMkLst>
            <pc:docMk/>
            <pc:sldMk cId="3833570481" sldId="267"/>
            <ac:spMk id="4" creationId="{45E88DF8-761B-41B0-9824-CEA91355BF43}"/>
          </ac:spMkLst>
        </pc:spChg>
        <pc:spChg chg="add mod">
          <ac:chgData name="Elina Olivares" userId="7e7de103-8a00-439f-ba81-c80657f07c4b" providerId="ADAL" clId="{CD6F8C4B-42B6-4DE1-914A-0DC8A9D0F741}" dt="2019-06-26T19:43:05.700" v="547" actId="1076"/>
          <ac:spMkLst>
            <pc:docMk/>
            <pc:sldMk cId="3833570481" sldId="267"/>
            <ac:spMk id="5" creationId="{F6079DE6-629D-4B27-9688-8557A6C7C18C}"/>
          </ac:spMkLst>
        </pc:spChg>
        <pc:spChg chg="add mod">
          <ac:chgData name="Elina Olivares" userId="7e7de103-8a00-439f-ba81-c80657f07c4b" providerId="ADAL" clId="{CD6F8C4B-42B6-4DE1-914A-0DC8A9D0F741}" dt="2019-06-26T19:43:10.215" v="548" actId="1076"/>
          <ac:spMkLst>
            <pc:docMk/>
            <pc:sldMk cId="3833570481" sldId="267"/>
            <ac:spMk id="9" creationId="{724B9B3C-455E-4474-B92A-7C9E64A3B7DF}"/>
          </ac:spMkLst>
        </pc:spChg>
        <pc:spChg chg="del mod">
          <ac:chgData name="Elina Olivares" userId="7e7de103-8a00-439f-ba81-c80657f07c4b" providerId="ADAL" clId="{CD6F8C4B-42B6-4DE1-914A-0DC8A9D0F741}" dt="2019-06-21T22:27:20.525" v="327" actId="478"/>
          <ac:spMkLst>
            <pc:docMk/>
            <pc:sldMk cId="3833570481" sldId="267"/>
            <ac:spMk id="16" creationId="{00000000-0000-0000-0000-000000000000}"/>
          </ac:spMkLst>
        </pc:spChg>
        <pc:picChg chg="del">
          <ac:chgData name="Elina Olivares" userId="7e7de103-8a00-439f-ba81-c80657f07c4b" providerId="ADAL" clId="{CD6F8C4B-42B6-4DE1-914A-0DC8A9D0F741}" dt="2019-06-21T22:27:05.498" v="323" actId="478"/>
          <ac:picMkLst>
            <pc:docMk/>
            <pc:sldMk cId="3833570481" sldId="267"/>
            <ac:picMk id="13" creationId="{00000000-0000-0000-0000-000000000000}"/>
          </ac:picMkLst>
        </pc:picChg>
        <pc:picChg chg="del">
          <ac:chgData name="Elina Olivares" userId="7e7de103-8a00-439f-ba81-c80657f07c4b" providerId="ADAL" clId="{CD6F8C4B-42B6-4DE1-914A-0DC8A9D0F741}" dt="2019-06-21T22:27:17.252" v="325" actId="478"/>
          <ac:picMkLst>
            <pc:docMk/>
            <pc:sldMk cId="3833570481" sldId="267"/>
            <ac:picMk id="18" creationId="{00000000-0000-0000-0000-000000000000}"/>
          </ac:picMkLst>
        </pc:picChg>
      </pc:sldChg>
      <pc:sldChg chg="modSp">
        <pc:chgData name="Elina Olivares" userId="7e7de103-8a00-439f-ba81-c80657f07c4b" providerId="ADAL" clId="{CD6F8C4B-42B6-4DE1-914A-0DC8A9D0F741}" dt="2019-06-26T19:50:52.695" v="707" actId="20577"/>
        <pc:sldMkLst>
          <pc:docMk/>
          <pc:sldMk cId="1108522871" sldId="269"/>
        </pc:sldMkLst>
        <pc:spChg chg="mod">
          <ac:chgData name="Elina Olivares" userId="7e7de103-8a00-439f-ba81-c80657f07c4b" providerId="ADAL" clId="{CD6F8C4B-42B6-4DE1-914A-0DC8A9D0F741}" dt="2019-06-26T19:50:52.695" v="707" actId="20577"/>
          <ac:spMkLst>
            <pc:docMk/>
            <pc:sldMk cId="1108522871" sldId="269"/>
            <ac:spMk id="3" creationId="{5DAA0403-C739-4A36-83BC-1BD91C165663}"/>
          </ac:spMkLst>
        </pc:spChg>
      </pc:sldChg>
      <pc:sldChg chg="modSp">
        <pc:chgData name="Elina Olivares" userId="7e7de103-8a00-439f-ba81-c80657f07c4b" providerId="ADAL" clId="{CD6F8C4B-42B6-4DE1-914A-0DC8A9D0F741}" dt="2019-06-26T19:53:33.490" v="710" actId="20577"/>
        <pc:sldMkLst>
          <pc:docMk/>
          <pc:sldMk cId="1553355899" sldId="270"/>
        </pc:sldMkLst>
        <pc:spChg chg="mod">
          <ac:chgData name="Elina Olivares" userId="7e7de103-8a00-439f-ba81-c80657f07c4b" providerId="ADAL" clId="{CD6F8C4B-42B6-4DE1-914A-0DC8A9D0F741}" dt="2019-06-26T19:53:33.490" v="710" actId="20577"/>
          <ac:spMkLst>
            <pc:docMk/>
            <pc:sldMk cId="1553355899" sldId="270"/>
            <ac:spMk id="3" creationId="{5DAA0403-C739-4A36-83BC-1BD91C165663}"/>
          </ac:spMkLst>
        </pc:spChg>
        <pc:spChg chg="mod">
          <ac:chgData name="Elina Olivares" userId="7e7de103-8a00-439f-ba81-c80657f07c4b" providerId="ADAL" clId="{CD6F8C4B-42B6-4DE1-914A-0DC8A9D0F741}" dt="2019-06-21T18:34:59.962" v="66" actId="20577"/>
          <ac:spMkLst>
            <pc:docMk/>
            <pc:sldMk cId="1553355899" sldId="270"/>
            <ac:spMk id="12" creationId="{8A7EB0D7-086B-4AB6-8300-C78CD57FB3BF}"/>
          </ac:spMkLst>
        </pc:spChg>
      </pc:sldChg>
      <pc:sldChg chg="modSp">
        <pc:chgData name="Elina Olivares" userId="7e7de103-8a00-439f-ba81-c80657f07c4b" providerId="ADAL" clId="{CD6F8C4B-42B6-4DE1-914A-0DC8A9D0F741}" dt="2019-06-26T19:53:30.513" v="709" actId="20577"/>
        <pc:sldMkLst>
          <pc:docMk/>
          <pc:sldMk cId="4157520639" sldId="271"/>
        </pc:sldMkLst>
        <pc:spChg chg="mod">
          <ac:chgData name="Elina Olivares" userId="7e7de103-8a00-439f-ba81-c80657f07c4b" providerId="ADAL" clId="{CD6F8C4B-42B6-4DE1-914A-0DC8A9D0F741}" dt="2019-06-26T19:53:30.513" v="709" actId="20577"/>
          <ac:spMkLst>
            <pc:docMk/>
            <pc:sldMk cId="4157520639" sldId="271"/>
            <ac:spMk id="3" creationId="{5DAA0403-C739-4A36-83BC-1BD91C165663}"/>
          </ac:spMkLst>
        </pc:spChg>
        <pc:spChg chg="mod">
          <ac:chgData name="Elina Olivares" userId="7e7de103-8a00-439f-ba81-c80657f07c4b" providerId="ADAL" clId="{CD6F8C4B-42B6-4DE1-914A-0DC8A9D0F741}" dt="2019-06-21T18:34:56.740" v="65" actId="20577"/>
          <ac:spMkLst>
            <pc:docMk/>
            <pc:sldMk cId="4157520639" sldId="271"/>
            <ac:spMk id="12" creationId="{8A7EB0D7-086B-4AB6-8300-C78CD57FB3BF}"/>
          </ac:spMkLst>
        </pc:spChg>
      </pc:sldChg>
      <pc:sldChg chg="modSp">
        <pc:chgData name="Elina Olivares" userId="7e7de103-8a00-439f-ba81-c80657f07c4b" providerId="ADAL" clId="{CD6F8C4B-42B6-4DE1-914A-0DC8A9D0F741}" dt="2019-06-26T19:53:38.107" v="712" actId="20577"/>
        <pc:sldMkLst>
          <pc:docMk/>
          <pc:sldMk cId="1647079866" sldId="272"/>
        </pc:sldMkLst>
        <pc:spChg chg="mod">
          <ac:chgData name="Elina Olivares" userId="7e7de103-8a00-439f-ba81-c80657f07c4b" providerId="ADAL" clId="{CD6F8C4B-42B6-4DE1-914A-0DC8A9D0F741}" dt="2019-06-26T19:53:38.107" v="712" actId="20577"/>
          <ac:spMkLst>
            <pc:docMk/>
            <pc:sldMk cId="1647079866" sldId="272"/>
            <ac:spMk id="3" creationId="{5DAA0403-C739-4A36-83BC-1BD91C165663}"/>
          </ac:spMkLst>
        </pc:spChg>
        <pc:spChg chg="mod">
          <ac:chgData name="Elina Olivares" userId="7e7de103-8a00-439f-ba81-c80657f07c4b" providerId="ADAL" clId="{CD6F8C4B-42B6-4DE1-914A-0DC8A9D0F741}" dt="2019-06-21T18:35:05.789" v="67" actId="20577"/>
          <ac:spMkLst>
            <pc:docMk/>
            <pc:sldMk cId="1647079866" sldId="272"/>
            <ac:spMk id="12" creationId="{8A7EB0D7-086B-4AB6-8300-C78CD57FB3BF}"/>
          </ac:spMkLst>
        </pc:spChg>
      </pc:sldChg>
      <pc:sldChg chg="modSp add">
        <pc:chgData name="Elina Olivares" userId="7e7de103-8a00-439f-ba81-c80657f07c4b" providerId="ADAL" clId="{CD6F8C4B-42B6-4DE1-914A-0DC8A9D0F741}" dt="2019-06-26T19:50:59.812" v="708" actId="20577"/>
        <pc:sldMkLst>
          <pc:docMk/>
          <pc:sldMk cId="467512868" sldId="273"/>
        </pc:sldMkLst>
        <pc:spChg chg="mod">
          <ac:chgData name="Elina Olivares" userId="7e7de103-8a00-439f-ba81-c80657f07c4b" providerId="ADAL" clId="{CD6F8C4B-42B6-4DE1-914A-0DC8A9D0F741}" dt="2019-06-26T19:50:59.812" v="708" actId="20577"/>
          <ac:spMkLst>
            <pc:docMk/>
            <pc:sldMk cId="467512868" sldId="273"/>
            <ac:spMk id="3" creationId="{5DAA0403-C739-4A36-83BC-1BD91C165663}"/>
          </ac:spMkLst>
        </pc:spChg>
        <pc:spChg chg="mod">
          <ac:chgData name="Elina Olivares" userId="7e7de103-8a00-439f-ba81-c80657f07c4b" providerId="ADAL" clId="{CD6F8C4B-42B6-4DE1-914A-0DC8A9D0F741}" dt="2019-06-21T18:34:50.329" v="64" actId="6549"/>
          <ac:spMkLst>
            <pc:docMk/>
            <pc:sldMk cId="467512868" sldId="273"/>
            <ac:spMk id="12" creationId="{8A7EB0D7-086B-4AB6-8300-C78CD57FB3BF}"/>
          </ac:spMkLst>
        </pc:spChg>
      </pc:sldChg>
      <pc:sldChg chg="addSp delSp modSp modNotesTx">
        <pc:chgData name="Elina Olivares" userId="7e7de103-8a00-439f-ba81-c80657f07c4b" providerId="ADAL" clId="{CD6F8C4B-42B6-4DE1-914A-0DC8A9D0F741}" dt="2019-06-26T19:53:45.452" v="716" actId="20577"/>
        <pc:sldMkLst>
          <pc:docMk/>
          <pc:sldMk cId="2890514395" sldId="274"/>
        </pc:sldMkLst>
        <pc:spChg chg="mod">
          <ac:chgData name="Elina Olivares" userId="7e7de103-8a00-439f-ba81-c80657f07c4b" providerId="ADAL" clId="{CD6F8C4B-42B6-4DE1-914A-0DC8A9D0F741}" dt="2019-06-26T19:53:45.452" v="716" actId="20577"/>
          <ac:spMkLst>
            <pc:docMk/>
            <pc:sldMk cId="2890514395" sldId="274"/>
            <ac:spMk id="3" creationId="{5DAA0403-C739-4A36-83BC-1BD91C165663}"/>
          </ac:spMkLst>
        </pc:spChg>
        <pc:spChg chg="mod">
          <ac:chgData name="Elina Olivares" userId="7e7de103-8a00-439f-ba81-c80657f07c4b" providerId="ADAL" clId="{CD6F8C4B-42B6-4DE1-914A-0DC8A9D0F741}" dt="2019-06-21T22:39:22.926" v="428" actId="20577"/>
          <ac:spMkLst>
            <pc:docMk/>
            <pc:sldMk cId="2890514395" sldId="274"/>
            <ac:spMk id="12" creationId="{8A7EB0D7-086B-4AB6-8300-C78CD57FB3BF}"/>
          </ac:spMkLst>
        </pc:spChg>
        <pc:spChg chg="mod">
          <ac:chgData name="Elina Olivares" userId="7e7de103-8a00-439f-ba81-c80657f07c4b" providerId="ADAL" clId="{CD6F8C4B-42B6-4DE1-914A-0DC8A9D0F741}" dt="2019-06-26T19:26:11.233" v="497" actId="1076"/>
          <ac:spMkLst>
            <pc:docMk/>
            <pc:sldMk cId="2890514395" sldId="274"/>
            <ac:spMk id="13" creationId="{E7AA5548-9404-49A2-8185-483CEA145E84}"/>
          </ac:spMkLst>
        </pc:spChg>
        <pc:spChg chg="add mod">
          <ac:chgData name="Elina Olivares" userId="7e7de103-8a00-439f-ba81-c80657f07c4b" providerId="ADAL" clId="{CD6F8C4B-42B6-4DE1-914A-0DC8A9D0F741}" dt="2019-06-21T22:15:47.407" v="81" actId="20577"/>
          <ac:spMkLst>
            <pc:docMk/>
            <pc:sldMk cId="2890514395" sldId="274"/>
            <ac:spMk id="14" creationId="{1C941616-EE3F-4316-8E8B-757009B60C3D}"/>
          </ac:spMkLst>
        </pc:spChg>
        <pc:spChg chg="add del">
          <ac:chgData name="Elina Olivares" userId="7e7de103-8a00-439f-ba81-c80657f07c4b" providerId="ADAL" clId="{CD6F8C4B-42B6-4DE1-914A-0DC8A9D0F741}" dt="2019-06-21T22:15:53.255" v="83"/>
          <ac:spMkLst>
            <pc:docMk/>
            <pc:sldMk cId="2890514395" sldId="274"/>
            <ac:spMk id="15" creationId="{9F317C3C-D272-4217-83C8-4A5D3CB7BF6F}"/>
          </ac:spMkLst>
        </pc:spChg>
        <pc:spChg chg="add mod">
          <ac:chgData name="Elina Olivares" userId="7e7de103-8a00-439f-ba81-c80657f07c4b" providerId="ADAL" clId="{CD6F8C4B-42B6-4DE1-914A-0DC8A9D0F741}" dt="2019-06-21T22:19:09.150" v="307" actId="27636"/>
          <ac:spMkLst>
            <pc:docMk/>
            <pc:sldMk cId="2890514395" sldId="274"/>
            <ac:spMk id="16" creationId="{44374779-A9C9-445B-9105-76436FE4E585}"/>
          </ac:spMkLst>
        </pc:spChg>
        <pc:spChg chg="mod">
          <ac:chgData name="Elina Olivares" userId="7e7de103-8a00-439f-ba81-c80657f07c4b" providerId="ADAL" clId="{CD6F8C4B-42B6-4DE1-914A-0DC8A9D0F741}" dt="2019-06-26T19:28:29.836" v="542" actId="27636"/>
          <ac:spMkLst>
            <pc:docMk/>
            <pc:sldMk cId="2890514395" sldId="274"/>
            <ac:spMk id="17" creationId="{4DE7C031-8D07-44D1-BB1D-4C3523DA4545}"/>
          </ac:spMkLst>
        </pc:spChg>
        <pc:spChg chg="mod">
          <ac:chgData name="Elina Olivares" userId="7e7de103-8a00-439f-ba81-c80657f07c4b" providerId="ADAL" clId="{CD6F8C4B-42B6-4DE1-914A-0DC8A9D0F741}" dt="2019-06-26T19:27:40.969" v="526" actId="1076"/>
          <ac:spMkLst>
            <pc:docMk/>
            <pc:sldMk cId="2890514395" sldId="274"/>
            <ac:spMk id="27" creationId="{E7AA5548-9404-49A2-8185-483CEA145E84}"/>
          </ac:spMkLst>
        </pc:spChg>
        <pc:spChg chg="mod">
          <ac:chgData name="Elina Olivares" userId="7e7de103-8a00-439f-ba81-c80657f07c4b" providerId="ADAL" clId="{CD6F8C4B-42B6-4DE1-914A-0DC8A9D0F741}" dt="2019-06-26T19:27:45.736" v="527" actId="1076"/>
          <ac:spMkLst>
            <pc:docMk/>
            <pc:sldMk cId="2890514395" sldId="274"/>
            <ac:spMk id="28" creationId="{4DE7C031-8D07-44D1-BB1D-4C3523DA4545}"/>
          </ac:spMkLst>
        </pc:spChg>
        <pc:spChg chg="mod">
          <ac:chgData name="Elina Olivares" userId="7e7de103-8a00-439f-ba81-c80657f07c4b" providerId="ADAL" clId="{CD6F8C4B-42B6-4DE1-914A-0DC8A9D0F741}" dt="2019-06-26T19:27:00.968" v="520" actId="1076"/>
          <ac:spMkLst>
            <pc:docMk/>
            <pc:sldMk cId="2890514395" sldId="274"/>
            <ac:spMk id="29" creationId="{E7AA5548-9404-49A2-8185-483CEA145E84}"/>
          </ac:spMkLst>
        </pc:spChg>
        <pc:spChg chg="mod">
          <ac:chgData name="Elina Olivares" userId="7e7de103-8a00-439f-ba81-c80657f07c4b" providerId="ADAL" clId="{CD6F8C4B-42B6-4DE1-914A-0DC8A9D0F741}" dt="2019-06-26T19:28:40.487" v="543" actId="20577"/>
          <ac:spMkLst>
            <pc:docMk/>
            <pc:sldMk cId="2890514395" sldId="274"/>
            <ac:spMk id="30" creationId="{4DE7C031-8D07-44D1-BB1D-4C3523DA4545}"/>
          </ac:spMkLst>
        </pc:spChg>
        <pc:spChg chg="mod">
          <ac:chgData name="Elina Olivares" userId="7e7de103-8a00-439f-ba81-c80657f07c4b" providerId="ADAL" clId="{CD6F8C4B-42B6-4DE1-914A-0DC8A9D0F741}" dt="2019-06-26T19:27:59.836" v="530" actId="1076"/>
          <ac:spMkLst>
            <pc:docMk/>
            <pc:sldMk cId="2890514395" sldId="274"/>
            <ac:spMk id="31" creationId="{E7AA5548-9404-49A2-8185-483CEA145E84}"/>
          </ac:spMkLst>
        </pc:spChg>
        <pc:spChg chg="mod">
          <ac:chgData name="Elina Olivares" userId="7e7de103-8a00-439f-ba81-c80657f07c4b" providerId="ADAL" clId="{CD6F8C4B-42B6-4DE1-914A-0DC8A9D0F741}" dt="2019-06-26T19:27:55.736" v="529" actId="1076"/>
          <ac:spMkLst>
            <pc:docMk/>
            <pc:sldMk cId="2890514395" sldId="274"/>
            <ac:spMk id="32" creationId="{4DE7C031-8D07-44D1-BB1D-4C3523DA4545}"/>
          </ac:spMkLst>
        </pc:spChg>
      </pc:sldChg>
      <pc:sldChg chg="modSp modNotesTx">
        <pc:chgData name="Elina Olivares" userId="7e7de103-8a00-439f-ba81-c80657f07c4b" providerId="ADAL" clId="{CD6F8C4B-42B6-4DE1-914A-0DC8A9D0F741}" dt="2019-06-26T19:53:41.432" v="714" actId="20577"/>
        <pc:sldMkLst>
          <pc:docMk/>
          <pc:sldMk cId="3604670839" sldId="276"/>
        </pc:sldMkLst>
        <pc:spChg chg="mod">
          <ac:chgData name="Elina Olivares" userId="7e7de103-8a00-439f-ba81-c80657f07c4b" providerId="ADAL" clId="{CD6F8C4B-42B6-4DE1-914A-0DC8A9D0F741}" dt="2019-06-26T19:53:41.432" v="714" actId="20577"/>
          <ac:spMkLst>
            <pc:docMk/>
            <pc:sldMk cId="3604670839" sldId="276"/>
            <ac:spMk id="3" creationId="{6D1CCA4B-D17A-4DFC-AEAC-AAB1EC4F841D}"/>
          </ac:spMkLst>
        </pc:spChg>
        <pc:spChg chg="mod">
          <ac:chgData name="Elina Olivares" userId="7e7de103-8a00-439f-ba81-c80657f07c4b" providerId="ADAL" clId="{CD6F8C4B-42B6-4DE1-914A-0DC8A9D0F741}" dt="2019-06-21T22:39:04.793" v="419" actId="20577"/>
          <ac:spMkLst>
            <pc:docMk/>
            <pc:sldMk cId="3604670839" sldId="276"/>
            <ac:spMk id="4" creationId="{45E88DF8-761B-41B0-9824-CEA91355BF43}"/>
          </ac:spMkLst>
        </pc:spChg>
        <pc:spChg chg="mod">
          <ac:chgData name="Elina Olivares" userId="7e7de103-8a00-439f-ba81-c80657f07c4b" providerId="ADAL" clId="{CD6F8C4B-42B6-4DE1-914A-0DC8A9D0F741}" dt="2019-06-21T22:38:52.312" v="407" actId="6549"/>
          <ac:spMkLst>
            <pc:docMk/>
            <pc:sldMk cId="3604670839" sldId="276"/>
            <ac:spMk id="5" creationId="{00000000-0000-0000-0000-000000000000}"/>
          </ac:spMkLst>
        </pc:spChg>
      </pc:sldChg>
      <pc:sldChg chg="modSp">
        <pc:chgData name="Elina Olivares" userId="7e7de103-8a00-439f-ba81-c80657f07c4b" providerId="ADAL" clId="{CD6F8C4B-42B6-4DE1-914A-0DC8A9D0F741}" dt="2019-06-26T19:53:49.271" v="718" actId="20577"/>
        <pc:sldMkLst>
          <pc:docMk/>
          <pc:sldMk cId="3773309790" sldId="278"/>
        </pc:sldMkLst>
        <pc:spChg chg="mod">
          <ac:chgData name="Elina Olivares" userId="7e7de103-8a00-439f-ba81-c80657f07c4b" providerId="ADAL" clId="{CD6F8C4B-42B6-4DE1-914A-0DC8A9D0F741}" dt="2019-06-26T19:53:49.271" v="718" actId="20577"/>
          <ac:spMkLst>
            <pc:docMk/>
            <pc:sldMk cId="3773309790" sldId="278"/>
            <ac:spMk id="3" creationId="{6D1CCA4B-D17A-4DFC-AEAC-AAB1EC4F841D}"/>
          </ac:spMkLst>
        </pc:spChg>
      </pc:sldChg>
      <pc:sldChg chg="modSp modAnim">
        <pc:chgData name="Elina Olivares" userId="7e7de103-8a00-439f-ba81-c80657f07c4b" providerId="ADAL" clId="{CD6F8C4B-42B6-4DE1-914A-0DC8A9D0F741}" dt="2019-06-26T19:53:56.204" v="720" actId="20577"/>
        <pc:sldMkLst>
          <pc:docMk/>
          <pc:sldMk cId="3773309790" sldId="279"/>
        </pc:sldMkLst>
        <pc:spChg chg="mod">
          <ac:chgData name="Elina Olivares" userId="7e7de103-8a00-439f-ba81-c80657f07c4b" providerId="ADAL" clId="{CD6F8C4B-42B6-4DE1-914A-0DC8A9D0F741}" dt="2019-06-26T19:53:56.204" v="720" actId="20577"/>
          <ac:spMkLst>
            <pc:docMk/>
            <pc:sldMk cId="3773309790" sldId="279"/>
            <ac:spMk id="3" creationId="{6D1CCA4B-D17A-4DFC-AEAC-AAB1EC4F841D}"/>
          </ac:spMkLst>
        </pc:spChg>
        <pc:spChg chg="mod">
          <ac:chgData name="Elina Olivares" userId="7e7de103-8a00-439f-ba81-c80657f07c4b" providerId="ADAL" clId="{CD6F8C4B-42B6-4DE1-914A-0DC8A9D0F741}" dt="2019-06-26T17:31:17.207" v="440" actId="6549"/>
          <ac:spMkLst>
            <pc:docMk/>
            <pc:sldMk cId="3773309790" sldId="279"/>
            <ac:spMk id="5" creationId="{00000000-0000-0000-0000-000000000000}"/>
          </ac:spMkLst>
        </pc:spChg>
      </pc:sldChg>
      <pc:sldChg chg="modSp add">
        <pc:chgData name="Elina Olivares" userId="7e7de103-8a00-439f-ba81-c80657f07c4b" providerId="ADAL" clId="{CD6F8C4B-42B6-4DE1-914A-0DC8A9D0F741}" dt="2019-06-26T19:46:41.024" v="706" actId="20577"/>
        <pc:sldMkLst>
          <pc:docMk/>
          <pc:sldMk cId="1109697950" sldId="280"/>
        </pc:sldMkLst>
        <pc:spChg chg="mod">
          <ac:chgData name="Elina Olivares" userId="7e7de103-8a00-439f-ba81-c80657f07c4b" providerId="ADAL" clId="{CD6F8C4B-42B6-4DE1-914A-0DC8A9D0F741}" dt="2019-06-26T19:45:02.006" v="574" actId="20577"/>
          <ac:spMkLst>
            <pc:docMk/>
            <pc:sldMk cId="1109697950" sldId="280"/>
            <ac:spMk id="4" creationId="{45E88DF8-761B-41B0-9824-CEA91355BF43}"/>
          </ac:spMkLst>
        </pc:spChg>
        <pc:spChg chg="mod">
          <ac:chgData name="Elina Olivares" userId="7e7de103-8a00-439f-ba81-c80657f07c4b" providerId="ADAL" clId="{CD6F8C4B-42B6-4DE1-914A-0DC8A9D0F741}" dt="2019-06-26T19:45:55.856" v="637" actId="20577"/>
          <ac:spMkLst>
            <pc:docMk/>
            <pc:sldMk cId="1109697950" sldId="280"/>
            <ac:spMk id="5" creationId="{F6079DE6-629D-4B27-9688-8557A6C7C18C}"/>
          </ac:spMkLst>
        </pc:spChg>
        <pc:spChg chg="mod">
          <ac:chgData name="Elina Olivares" userId="7e7de103-8a00-439f-ba81-c80657f07c4b" providerId="ADAL" clId="{CD6F8C4B-42B6-4DE1-914A-0DC8A9D0F741}" dt="2019-06-26T19:46:41.024" v="706" actId="20577"/>
          <ac:spMkLst>
            <pc:docMk/>
            <pc:sldMk cId="1109697950" sldId="280"/>
            <ac:spMk id="9" creationId="{724B9B3C-455E-4474-B92A-7C9E64A3B7DF}"/>
          </ac:spMkLst>
        </pc:spChg>
      </pc:sldChg>
      <pc:sldChg chg="add del">
        <pc:chgData name="Elina Olivares" userId="7e7de103-8a00-439f-ba81-c80657f07c4b" providerId="ADAL" clId="{CD6F8C4B-42B6-4DE1-914A-0DC8A9D0F741}" dt="2019-06-26T19:44:40.138" v="551" actId="2696"/>
        <pc:sldMkLst>
          <pc:docMk/>
          <pc:sldMk cId="1848678726" sldId="280"/>
        </pc:sldMkLst>
      </pc:sldChg>
      <pc:sldChg chg="add del">
        <pc:chgData name="Elina Olivares" userId="7e7de103-8a00-439f-ba81-c80657f07c4b" providerId="ADAL" clId="{CD6F8C4B-42B6-4DE1-914A-0DC8A9D0F741}" dt="2019-06-26T19:44:42.122" v="552" actId="2696"/>
        <pc:sldMkLst>
          <pc:docMk/>
          <pc:sldMk cId="538620121" sldId="281"/>
        </pc:sldMkLst>
      </pc:sldChg>
    </pc:docChg>
  </pc:docChgLst>
  <pc:docChgLst>
    <pc:chgData name="Gabriel Tutone" userId="1ab2a587-3724-46d1-9189-298b616bdd7d" providerId="ADAL" clId="{17907E2F-7953-4198-8D1E-6AECF86671E9}"/>
    <pc:docChg chg="custSel delSld modSld modSection">
      <pc:chgData name="Gabriel Tutone" userId="1ab2a587-3724-46d1-9189-298b616bdd7d" providerId="ADAL" clId="{17907E2F-7953-4198-8D1E-6AECF86671E9}" dt="2019-06-26T22:40:21.773" v="134" actId="20577"/>
      <pc:docMkLst>
        <pc:docMk/>
      </pc:docMkLst>
      <pc:sldChg chg="modSp">
        <pc:chgData name="Gabriel Tutone" userId="1ab2a587-3724-46d1-9189-298b616bdd7d" providerId="ADAL" clId="{17907E2F-7953-4198-8D1E-6AECF86671E9}" dt="2019-06-21T23:02:58.102" v="0" actId="14100"/>
        <pc:sldMkLst>
          <pc:docMk/>
          <pc:sldMk cId="3415141573" sldId="257"/>
        </pc:sldMkLst>
        <pc:spChg chg="mod">
          <ac:chgData name="Gabriel Tutone" userId="1ab2a587-3724-46d1-9189-298b616bdd7d" providerId="ADAL" clId="{17907E2F-7953-4198-8D1E-6AECF86671E9}" dt="2019-06-21T23:02:58.102" v="0" actId="14100"/>
          <ac:spMkLst>
            <pc:docMk/>
            <pc:sldMk cId="3415141573" sldId="257"/>
            <ac:spMk id="13" creationId="{E2262630-D334-4994-8CF1-9E201903D0A5}"/>
          </ac:spMkLst>
        </pc:spChg>
      </pc:sldChg>
      <pc:sldChg chg="modAnim">
        <pc:chgData name="Gabriel Tutone" userId="1ab2a587-3724-46d1-9189-298b616bdd7d" providerId="ADAL" clId="{17907E2F-7953-4198-8D1E-6AECF86671E9}" dt="2019-06-25T23:40:46.185" v="16"/>
        <pc:sldMkLst>
          <pc:docMk/>
          <pc:sldMk cId="2906167611" sldId="260"/>
        </pc:sldMkLst>
      </pc:sldChg>
      <pc:sldChg chg="del">
        <pc:chgData name="Gabriel Tutone" userId="1ab2a587-3724-46d1-9189-298b616bdd7d" providerId="ADAL" clId="{17907E2F-7953-4198-8D1E-6AECF86671E9}" dt="2019-06-25T23:41:03.904" v="17" actId="2696"/>
        <pc:sldMkLst>
          <pc:docMk/>
          <pc:sldMk cId="1968294493" sldId="268"/>
        </pc:sldMkLst>
      </pc:sldChg>
      <pc:sldChg chg="modSp">
        <pc:chgData name="Gabriel Tutone" userId="1ab2a587-3724-46d1-9189-298b616bdd7d" providerId="ADAL" clId="{17907E2F-7953-4198-8D1E-6AECF86671E9}" dt="2019-06-21T23:10:46.004" v="1" actId="20577"/>
        <pc:sldMkLst>
          <pc:docMk/>
          <pc:sldMk cId="1108522871" sldId="269"/>
        </pc:sldMkLst>
        <pc:spChg chg="mod">
          <ac:chgData name="Gabriel Tutone" userId="1ab2a587-3724-46d1-9189-298b616bdd7d" providerId="ADAL" clId="{17907E2F-7953-4198-8D1E-6AECF86671E9}" dt="2019-06-21T23:10:46.004" v="1" actId="20577"/>
          <ac:spMkLst>
            <pc:docMk/>
            <pc:sldMk cId="1108522871" sldId="269"/>
            <ac:spMk id="3" creationId="{5DAA0403-C739-4A36-83BC-1BD91C165663}"/>
          </ac:spMkLst>
        </pc:spChg>
      </pc:sldChg>
      <pc:sldChg chg="modSp">
        <pc:chgData name="Gabriel Tutone" userId="1ab2a587-3724-46d1-9189-298b616bdd7d" providerId="ADAL" clId="{17907E2F-7953-4198-8D1E-6AECF86671E9}" dt="2019-06-21T23:11:01.570" v="4" actId="20577"/>
        <pc:sldMkLst>
          <pc:docMk/>
          <pc:sldMk cId="1553355899" sldId="270"/>
        </pc:sldMkLst>
        <pc:spChg chg="mod">
          <ac:chgData name="Gabriel Tutone" userId="1ab2a587-3724-46d1-9189-298b616bdd7d" providerId="ADAL" clId="{17907E2F-7953-4198-8D1E-6AECF86671E9}" dt="2019-06-21T23:11:01.570" v="4" actId="20577"/>
          <ac:spMkLst>
            <pc:docMk/>
            <pc:sldMk cId="1553355899" sldId="270"/>
            <ac:spMk id="3" creationId="{5DAA0403-C739-4A36-83BC-1BD91C165663}"/>
          </ac:spMkLst>
        </pc:spChg>
      </pc:sldChg>
      <pc:sldChg chg="modSp">
        <pc:chgData name="Gabriel Tutone" userId="1ab2a587-3724-46d1-9189-298b616bdd7d" providerId="ADAL" clId="{17907E2F-7953-4198-8D1E-6AECF86671E9}" dt="2019-06-21T23:10:55.909" v="3" actId="20577"/>
        <pc:sldMkLst>
          <pc:docMk/>
          <pc:sldMk cId="4157520639" sldId="271"/>
        </pc:sldMkLst>
        <pc:spChg chg="mod">
          <ac:chgData name="Gabriel Tutone" userId="1ab2a587-3724-46d1-9189-298b616bdd7d" providerId="ADAL" clId="{17907E2F-7953-4198-8D1E-6AECF86671E9}" dt="2019-06-21T23:10:55.909" v="3" actId="20577"/>
          <ac:spMkLst>
            <pc:docMk/>
            <pc:sldMk cId="4157520639" sldId="271"/>
            <ac:spMk id="3" creationId="{5DAA0403-C739-4A36-83BC-1BD91C165663}"/>
          </ac:spMkLst>
        </pc:spChg>
      </pc:sldChg>
      <pc:sldChg chg="modSp">
        <pc:chgData name="Gabriel Tutone" userId="1ab2a587-3724-46d1-9189-298b616bdd7d" providerId="ADAL" clId="{17907E2F-7953-4198-8D1E-6AECF86671E9}" dt="2019-06-21T23:11:13.784" v="5" actId="20577"/>
        <pc:sldMkLst>
          <pc:docMk/>
          <pc:sldMk cId="1647079866" sldId="272"/>
        </pc:sldMkLst>
        <pc:spChg chg="mod">
          <ac:chgData name="Gabriel Tutone" userId="1ab2a587-3724-46d1-9189-298b616bdd7d" providerId="ADAL" clId="{17907E2F-7953-4198-8D1E-6AECF86671E9}" dt="2019-06-21T23:11:13.784" v="5" actId="20577"/>
          <ac:spMkLst>
            <pc:docMk/>
            <pc:sldMk cId="1647079866" sldId="272"/>
            <ac:spMk id="3" creationId="{5DAA0403-C739-4A36-83BC-1BD91C165663}"/>
          </ac:spMkLst>
        </pc:spChg>
      </pc:sldChg>
      <pc:sldChg chg="modSp">
        <pc:chgData name="Gabriel Tutone" userId="1ab2a587-3724-46d1-9189-298b616bdd7d" providerId="ADAL" clId="{17907E2F-7953-4198-8D1E-6AECF86671E9}" dt="2019-06-21T23:10:51.124" v="2" actId="20577"/>
        <pc:sldMkLst>
          <pc:docMk/>
          <pc:sldMk cId="467512868" sldId="273"/>
        </pc:sldMkLst>
        <pc:spChg chg="mod">
          <ac:chgData name="Gabriel Tutone" userId="1ab2a587-3724-46d1-9189-298b616bdd7d" providerId="ADAL" clId="{17907E2F-7953-4198-8D1E-6AECF86671E9}" dt="2019-06-21T23:10:51.124" v="2" actId="20577"/>
          <ac:spMkLst>
            <pc:docMk/>
            <pc:sldMk cId="467512868" sldId="273"/>
            <ac:spMk id="3" creationId="{5DAA0403-C739-4A36-83BC-1BD91C165663}"/>
          </ac:spMkLst>
        </pc:spChg>
      </pc:sldChg>
      <pc:sldChg chg="modSp">
        <pc:chgData name="Gabriel Tutone" userId="1ab2a587-3724-46d1-9189-298b616bdd7d" providerId="ADAL" clId="{17907E2F-7953-4198-8D1E-6AECF86671E9}" dt="2019-06-21T23:11:21.268" v="9" actId="20577"/>
        <pc:sldMkLst>
          <pc:docMk/>
          <pc:sldMk cId="2890514395" sldId="274"/>
        </pc:sldMkLst>
        <pc:spChg chg="mod">
          <ac:chgData name="Gabriel Tutone" userId="1ab2a587-3724-46d1-9189-298b616bdd7d" providerId="ADAL" clId="{17907E2F-7953-4198-8D1E-6AECF86671E9}" dt="2019-06-21T23:11:21.268" v="9" actId="20577"/>
          <ac:spMkLst>
            <pc:docMk/>
            <pc:sldMk cId="2890514395" sldId="274"/>
            <ac:spMk id="3" creationId="{5DAA0403-C739-4A36-83BC-1BD91C165663}"/>
          </ac:spMkLst>
        </pc:spChg>
      </pc:sldChg>
      <pc:sldChg chg="modSp">
        <pc:chgData name="Gabriel Tutone" userId="1ab2a587-3724-46d1-9189-298b616bdd7d" providerId="ADAL" clId="{17907E2F-7953-4198-8D1E-6AECF86671E9}" dt="2019-06-21T23:11:17.718" v="7" actId="20577"/>
        <pc:sldMkLst>
          <pc:docMk/>
          <pc:sldMk cId="3604670839" sldId="276"/>
        </pc:sldMkLst>
        <pc:spChg chg="mod">
          <ac:chgData name="Gabriel Tutone" userId="1ab2a587-3724-46d1-9189-298b616bdd7d" providerId="ADAL" clId="{17907E2F-7953-4198-8D1E-6AECF86671E9}" dt="2019-06-21T23:11:17.718" v="7" actId="20577"/>
          <ac:spMkLst>
            <pc:docMk/>
            <pc:sldMk cId="3604670839" sldId="276"/>
            <ac:spMk id="3" creationId="{6D1CCA4B-D17A-4DFC-AEAC-AAB1EC4F841D}"/>
          </ac:spMkLst>
        </pc:spChg>
      </pc:sldChg>
      <pc:sldChg chg="modSp">
        <pc:chgData name="Gabriel Tutone" userId="1ab2a587-3724-46d1-9189-298b616bdd7d" providerId="ADAL" clId="{17907E2F-7953-4198-8D1E-6AECF86671E9}" dt="2019-06-26T00:12:54.204" v="46" actId="20577"/>
        <pc:sldMkLst>
          <pc:docMk/>
          <pc:sldMk cId="1791401573" sldId="277"/>
        </pc:sldMkLst>
        <pc:spChg chg="mod">
          <ac:chgData name="Gabriel Tutone" userId="1ab2a587-3724-46d1-9189-298b616bdd7d" providerId="ADAL" clId="{17907E2F-7953-4198-8D1E-6AECF86671E9}" dt="2019-06-26T00:12:54.204" v="46" actId="20577"/>
          <ac:spMkLst>
            <pc:docMk/>
            <pc:sldMk cId="1791401573" sldId="277"/>
            <ac:spMk id="12" creationId="{CE78966E-716F-40D5-B6FA-D45C015AC32A}"/>
          </ac:spMkLst>
        </pc:spChg>
      </pc:sldChg>
      <pc:sldChg chg="modSp">
        <pc:chgData name="Gabriel Tutone" userId="1ab2a587-3724-46d1-9189-298b616bdd7d" providerId="ADAL" clId="{17907E2F-7953-4198-8D1E-6AECF86671E9}" dt="2019-06-26T22:40:21.773" v="134" actId="20577"/>
        <pc:sldMkLst>
          <pc:docMk/>
          <pc:sldMk cId="3773309790" sldId="278"/>
        </pc:sldMkLst>
        <pc:spChg chg="mod">
          <ac:chgData name="Gabriel Tutone" userId="1ab2a587-3724-46d1-9189-298b616bdd7d" providerId="ADAL" clId="{17907E2F-7953-4198-8D1E-6AECF86671E9}" dt="2019-06-21T23:11:29.396" v="11" actId="20577"/>
          <ac:spMkLst>
            <pc:docMk/>
            <pc:sldMk cId="3773309790" sldId="278"/>
            <ac:spMk id="3" creationId="{6D1CCA4B-D17A-4DFC-AEAC-AAB1EC4F841D}"/>
          </ac:spMkLst>
        </pc:spChg>
        <pc:spChg chg="mod">
          <ac:chgData name="Gabriel Tutone" userId="1ab2a587-3724-46d1-9189-298b616bdd7d" providerId="ADAL" clId="{17907E2F-7953-4198-8D1E-6AECF86671E9}" dt="2019-06-26T22:40:21.773" v="134" actId="20577"/>
          <ac:spMkLst>
            <pc:docMk/>
            <pc:sldMk cId="3773309790" sldId="278"/>
            <ac:spMk id="5" creationId="{00000000-0000-0000-0000-000000000000}"/>
          </ac:spMkLst>
        </pc:spChg>
      </pc:sldChg>
      <pc:sldChg chg="modSp">
        <pc:chgData name="Gabriel Tutone" userId="1ab2a587-3724-46d1-9189-298b616bdd7d" providerId="ADAL" clId="{17907E2F-7953-4198-8D1E-6AECF86671E9}" dt="2019-06-21T23:11:32.124" v="13" actId="20577"/>
        <pc:sldMkLst>
          <pc:docMk/>
          <pc:sldMk cId="3773309790" sldId="279"/>
        </pc:sldMkLst>
        <pc:spChg chg="mod">
          <ac:chgData name="Gabriel Tutone" userId="1ab2a587-3724-46d1-9189-298b616bdd7d" providerId="ADAL" clId="{17907E2F-7953-4198-8D1E-6AECF86671E9}" dt="2019-06-21T23:11:32.124" v="13" actId="20577"/>
          <ac:spMkLst>
            <pc:docMk/>
            <pc:sldMk cId="3773309790" sldId="279"/>
            <ac:spMk id="3" creationId="{6D1CCA4B-D17A-4DFC-AEAC-AAB1EC4F84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B9C27B-13F7-472E-BBD6-8B567E4F2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D2DF9-1DE8-4BDA-A225-D311D9F37C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2D577-58F2-4E2C-A8A2-D984A965262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A6B4E-2B0B-44A0-86D0-30C22E3FF3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F5255-15DB-4836-A8D9-4AF79C45E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E7CCB-1790-4095-A027-36B047EF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3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E407-5947-B048-A368-8DBCFB7D0FC9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07843-79A2-CF45-A306-FFFC61A29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- </a:t>
            </a:r>
            <a:r>
              <a:rPr lang="es-ES" err="1"/>
              <a:t>Goals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presentation</a:t>
            </a:r>
            <a:r>
              <a:rPr lang="es-ES"/>
              <a:t>: 1) </a:t>
            </a:r>
            <a:r>
              <a:rPr lang="es-ES" err="1"/>
              <a:t>raise</a:t>
            </a:r>
            <a:r>
              <a:rPr lang="es-ES"/>
              <a:t> </a:t>
            </a:r>
            <a:r>
              <a:rPr lang="es-ES" err="1"/>
              <a:t>awareness</a:t>
            </a:r>
            <a:r>
              <a:rPr lang="es-ES"/>
              <a:t> and 2) open </a:t>
            </a:r>
            <a:r>
              <a:rPr lang="es-ES" err="1"/>
              <a:t>an</a:t>
            </a:r>
            <a:r>
              <a:rPr lang="es-ES"/>
              <a:t> </a:t>
            </a:r>
            <a:r>
              <a:rPr lang="es-ES" err="1"/>
              <a:t>educated</a:t>
            </a:r>
            <a:r>
              <a:rPr lang="es-ES"/>
              <a:t> debate </a:t>
            </a: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matter</a:t>
            </a:r>
            <a:r>
              <a:rPr lang="es-ES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4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noProof="0"/>
              <a:t>Using not gender-specific terms</a:t>
            </a:r>
            <a:r>
              <a:rPr lang="en-US" baseline="0" noProof="0"/>
              <a:t> is less natural and leads to convoluted language.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Duplicating structures is more costly.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Restructuring the sentence may introduce length issues (especially in games for mobile devices).</a:t>
            </a:r>
            <a:endParaRPr lang="en-US" noProof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/>
              <a:t>Society changes</a:t>
            </a:r>
            <a:r>
              <a:rPr lang="es-ES"/>
              <a:t>, so </a:t>
            </a:r>
            <a:r>
              <a:rPr lang="en-US" noProof="0"/>
              <a:t>language needs</a:t>
            </a:r>
            <a:r>
              <a:rPr lang="en-US" baseline="0" noProof="0"/>
              <a:t> </a:t>
            </a:r>
            <a:r>
              <a:rPr lang="es-ES" baseline="0"/>
              <a:t>to </a:t>
            </a:r>
            <a:r>
              <a:rPr lang="en-US" baseline="0" noProof="0"/>
              <a:t>adapt</a:t>
            </a:r>
            <a:r>
              <a:rPr lang="en-US" baseline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Multiple approaches to cover this reality.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We must rely on sensitive players who can give us their feedback on our localization.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 err="1"/>
              <a:t>Genderize</a:t>
            </a:r>
            <a:r>
              <a:rPr lang="en-US" noProof="0"/>
              <a:t> is something that we do on a daily basis without even realizing it.</a:t>
            </a:r>
          </a:p>
          <a:p>
            <a:pPr marL="171450" indent="-171450">
              <a:buFontTx/>
              <a:buChar char="-"/>
            </a:pPr>
            <a:r>
              <a:rPr lang="en-US" noProof="0"/>
              <a:t>Depending</a:t>
            </a:r>
            <a:r>
              <a:rPr lang="en-US" baseline="0" noProof="0"/>
              <a:t> on your language, you might be wondering if this refers to grammatical gender or semantic gender.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/>
              <a:t>I say ‘dependin</a:t>
            </a:r>
            <a:r>
              <a:rPr lang="en-US" baseline="0" noProof="0"/>
              <a:t>g on your language’ because there are around 6900 languages in the world, and ¼ are gendered.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Let’s have a closer look at languages in Europe:</a:t>
            </a:r>
          </a:p>
          <a:p>
            <a:pPr marL="628650" lvl="1" indent="-171450">
              <a:buFontTx/>
              <a:buChar char="-"/>
            </a:pPr>
            <a:r>
              <a:rPr lang="en-US" baseline="0" noProof="0"/>
              <a:t>Light blue: English, Finnish…</a:t>
            </a:r>
          </a:p>
          <a:p>
            <a:pPr marL="628650" lvl="1" indent="-171450">
              <a:buFontTx/>
              <a:buChar char="-"/>
            </a:pPr>
            <a:r>
              <a:rPr lang="en-US" baseline="0" noProof="0"/>
              <a:t>Yellow: Dutch, Danish…</a:t>
            </a:r>
          </a:p>
          <a:p>
            <a:pPr marL="628650" lvl="1" indent="-171450">
              <a:buFontTx/>
              <a:buChar char="-"/>
            </a:pPr>
            <a:r>
              <a:rPr lang="en-US" baseline="0" noProof="0"/>
              <a:t>Green: Basque</a:t>
            </a:r>
          </a:p>
          <a:p>
            <a:pPr marL="628650" lvl="1" indent="-171450">
              <a:buFontTx/>
              <a:buChar char="-"/>
            </a:pPr>
            <a:r>
              <a:rPr lang="en-US" baseline="0" noProof="0"/>
              <a:t>Red: French, Italian, Spanish, Portuguese…</a:t>
            </a:r>
          </a:p>
          <a:p>
            <a:pPr marL="628650" lvl="1" indent="-171450">
              <a:buFontTx/>
              <a:buChar char="-"/>
            </a:pPr>
            <a:r>
              <a:rPr lang="en-US" baseline="0" noProof="0"/>
              <a:t>Dark blue: German, Russian…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9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noProof="0"/>
              <a:t>Since we have seen English does not have a grammatical gender-division system, it means semantic gender.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Advocates of gender-inclusiveness argue that achieving this kind of language is possible and consider that gendered language often implies male superiority and reflects an unequal state of society.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4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noProof="0"/>
              <a:t>Since we have seen English does not have a grammatical gender-division system, it means semantic gender.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Advocates of gender-inclusiveness argue that achieving this kind of language is possible and consider that gendered language often implies male superiority and reflects an unequal state of society.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noProof="0"/>
              <a:t>There have always been female and gender-fluid players, but only recently have they gained more visibility thanks to feminist and LGBT+ movements.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8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/>
              <a:t>EA had already introduced LGBT+ characters and same-sex</a:t>
            </a:r>
            <a:r>
              <a:rPr lang="en-US" baseline="0" noProof="0"/>
              <a:t> relationships in their previous titles.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They went a step further and offered players total flexibility when creating their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noProof="0"/>
              <a:t>After these examples, let’s revisit what gender-inclusive language is and how we can introduce it in our games.</a:t>
            </a:r>
          </a:p>
          <a:p>
            <a:pPr marL="171450" indent="-171450">
              <a:buFontTx/>
              <a:buChar char="-"/>
            </a:pPr>
            <a:r>
              <a:rPr lang="en-US" baseline="0" noProof="0"/>
              <a:t>These solutions apply not only to English, but also to other languages.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see what options we have to introduce gender inclusiveness or neutrality when none of the solutions mentioned above is really suitable.</a:t>
            </a:r>
          </a:p>
          <a:p>
            <a:pPr marL="171450" indent="-171450">
              <a:buFontTx/>
              <a:buChar char="-"/>
            </a:pPr>
            <a:r>
              <a:rPr lang="en-US" noProof="0"/>
              <a:t>At</a:t>
            </a:r>
            <a:r>
              <a:rPr lang="en-US" baseline="0" noProof="0"/>
              <a:t> Keywords we carried out a study for a client where we had to revise the localized text and see if it was suitable for gender-fluid players, as well as not content-offensive.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7843-79A2-CF45-A306-FFFC61A29C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E3B7-D6BB-4907-A652-3C6EF3DC0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 1: Arial Bold, 32</a:t>
            </a:r>
            <a:br>
              <a:rPr lang="en-US"/>
            </a:br>
            <a:r>
              <a:rPr lang="en-US"/>
              <a:t>Line 2 : Arial Bold, 32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B1C26-8540-4DD8-9E45-72DE01A09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5C93-CE6D-3F4C-9E4D-4D6FF137F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23624-B2B5-40A5-81EE-84BD2FC5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2017 Keywords Studios PLC – CONFIDENTIAL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4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59C0-61DC-4211-8A80-E3A0B1D701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 1: Arial Bold, 32</a:t>
            </a:r>
            <a:br>
              <a:rPr lang="en-US"/>
            </a:br>
            <a:r>
              <a:rPr lang="en-US"/>
              <a:t>Line 2 : Arial Bold, 32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5F837-38AD-4377-BE46-EFA2A2CA4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5C93-CE6D-3F4C-9E4D-4D6FF137F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22530-2D6F-45ED-8C49-9F42E767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2017 Keywords Studios PLC – CONFIDENTIAL 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66C880-7A97-4F30-B65F-DD98BD7F3C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54100" y="1631245"/>
            <a:ext cx="9952450" cy="429965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 Tap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2052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D54F-DA36-4CE7-8961-0250F7B0D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Line 1: Arial Bold, 32</a:t>
            </a:r>
            <a:br>
              <a:rPr lang="en-US"/>
            </a:br>
            <a:r>
              <a:rPr lang="en-US"/>
              <a:t>Line 2 : Arial Bold, 32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C82BE2-DC30-4E23-AA60-A605EE9D1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5C93-CE6D-3F4C-9E4D-4D6FF137F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A60D5-69B6-48A4-8D42-2038D065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2017 Keywords Studios PLC – CONFIDENTIAL 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16C03-DFE3-4CE5-8126-FDC86B7114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4100" y="1620839"/>
            <a:ext cx="4838700" cy="377294"/>
          </a:xfrm>
        </p:spPr>
        <p:txBody>
          <a:bodyPr/>
          <a:lstStyle>
            <a:lvl1pPr>
              <a:defRPr b="1"/>
            </a:lvl1pPr>
            <a:lvl2pPr marL="541338" indent="-271463">
              <a:buFont typeface="Arial" panose="020B0604020202020204" pitchFamily="34" charset="0"/>
              <a:buChar char="•"/>
              <a:defRPr/>
            </a:lvl2pPr>
            <a:lvl3pPr marL="804863" indent="-212725">
              <a:buFont typeface="Arial" panose="020B0604020202020204" pitchFamily="34" charset="0"/>
              <a:buChar char="•"/>
              <a:defRPr/>
            </a:lvl3pPr>
            <a:lvl4pPr marL="1255713" indent="-269875">
              <a:buFont typeface="Arial" panose="020B0604020202020204" pitchFamily="34" charset="0"/>
              <a:buChar char="•"/>
              <a:defRPr/>
            </a:lvl4pPr>
            <a:lvl5pPr marL="1797050" indent="-27146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This is a headline: Arial Bold, 18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6421F84-7BA6-4D85-ACE7-BF31ADA1EB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8225" y="1620838"/>
            <a:ext cx="4887913" cy="1968499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D23C787-6B46-491A-80C3-1403CBFDA0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8225" y="3974572"/>
            <a:ext cx="4887913" cy="1968499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E91AC7-A965-412F-80B3-E9E521A43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4100" y="2116551"/>
            <a:ext cx="4838700" cy="364182"/>
          </a:xfrm>
        </p:spPr>
        <p:txBody>
          <a:bodyPr/>
          <a:lstStyle>
            <a:lvl1pPr>
              <a:defRPr b="0"/>
            </a:lvl1pPr>
            <a:lvl2pPr marL="541338" indent="-271463">
              <a:buFont typeface="Arial" panose="020B0604020202020204" pitchFamily="34" charset="0"/>
              <a:buChar char="•"/>
              <a:defRPr/>
            </a:lvl2pPr>
            <a:lvl3pPr marL="804863" indent="-212725">
              <a:buFont typeface="Arial" panose="020B0604020202020204" pitchFamily="34" charset="0"/>
              <a:buChar char="•"/>
              <a:defRPr/>
            </a:lvl3pPr>
            <a:lvl4pPr marL="1255713" indent="-269875">
              <a:buFont typeface="Arial" panose="020B0604020202020204" pitchFamily="34" charset="0"/>
              <a:buChar char="•"/>
              <a:defRPr/>
            </a:lvl4pPr>
            <a:lvl5pPr marL="1797050" indent="-27146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This is sub text: Arial, 18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2AB2A9-E125-42ED-AAE3-BAD0D4A73E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4100" y="2615279"/>
            <a:ext cx="4838700" cy="974057"/>
          </a:xfrm>
        </p:spPr>
        <p:txBody>
          <a:bodyPr/>
          <a:lstStyle>
            <a:lvl1pPr marL="179388" indent="-179388">
              <a:buFont typeface="Arial" panose="020B0604020202020204" pitchFamily="34" charset="0"/>
              <a:buChar char="•"/>
              <a:defRPr b="0"/>
            </a:lvl1pPr>
            <a:lvl2pPr marL="541338" indent="-271463">
              <a:buFont typeface="Arial" panose="020B0604020202020204" pitchFamily="34" charset="0"/>
              <a:buChar char="•"/>
              <a:defRPr/>
            </a:lvl2pPr>
            <a:lvl3pPr marL="804863" indent="-212725">
              <a:buFont typeface="Arial" panose="020B0604020202020204" pitchFamily="34" charset="0"/>
              <a:buChar char="•"/>
              <a:defRPr/>
            </a:lvl3pPr>
            <a:lvl4pPr marL="1255713" indent="-269875">
              <a:buFont typeface="Arial" panose="020B0604020202020204" pitchFamily="34" charset="0"/>
              <a:buChar char="•"/>
              <a:defRPr/>
            </a:lvl4pPr>
            <a:lvl5pPr marL="1797050" indent="-27146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This is </a:t>
            </a:r>
            <a:r>
              <a:rPr lang="en-US" err="1"/>
              <a:t>bulletpoints</a:t>
            </a:r>
            <a:r>
              <a:rPr lang="en-US"/>
              <a:t>: Arial, 18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A26F9B1-5DBB-4F05-BD33-A0430E297C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100" y="3981462"/>
            <a:ext cx="4838700" cy="377294"/>
          </a:xfrm>
        </p:spPr>
        <p:txBody>
          <a:bodyPr/>
          <a:lstStyle>
            <a:lvl1pPr>
              <a:defRPr b="1"/>
            </a:lvl1pPr>
            <a:lvl2pPr marL="541338" indent="-271463">
              <a:buFont typeface="Arial" panose="020B0604020202020204" pitchFamily="34" charset="0"/>
              <a:buChar char="•"/>
              <a:defRPr/>
            </a:lvl2pPr>
            <a:lvl3pPr marL="804863" indent="-212725">
              <a:buFont typeface="Arial" panose="020B0604020202020204" pitchFamily="34" charset="0"/>
              <a:buChar char="•"/>
              <a:defRPr/>
            </a:lvl3pPr>
            <a:lvl4pPr marL="1255713" indent="-269875">
              <a:buFont typeface="Arial" panose="020B0604020202020204" pitchFamily="34" charset="0"/>
              <a:buChar char="•"/>
              <a:defRPr/>
            </a:lvl4pPr>
            <a:lvl5pPr marL="1797050" indent="-27146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This is a headline: Arial Bold, 18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621E07-D70C-48DB-9D6B-8069CAE90E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4100" y="4477174"/>
            <a:ext cx="4838700" cy="364182"/>
          </a:xfrm>
        </p:spPr>
        <p:txBody>
          <a:bodyPr/>
          <a:lstStyle>
            <a:lvl1pPr>
              <a:defRPr b="0"/>
            </a:lvl1pPr>
            <a:lvl2pPr marL="541338" indent="-271463">
              <a:buFont typeface="Arial" panose="020B0604020202020204" pitchFamily="34" charset="0"/>
              <a:buChar char="•"/>
              <a:defRPr/>
            </a:lvl2pPr>
            <a:lvl3pPr marL="804863" indent="-212725">
              <a:buFont typeface="Arial" panose="020B0604020202020204" pitchFamily="34" charset="0"/>
              <a:buChar char="•"/>
              <a:defRPr/>
            </a:lvl3pPr>
            <a:lvl4pPr marL="1255713" indent="-269875">
              <a:buFont typeface="Arial" panose="020B0604020202020204" pitchFamily="34" charset="0"/>
              <a:buChar char="•"/>
              <a:defRPr/>
            </a:lvl4pPr>
            <a:lvl5pPr marL="1797050" indent="-27146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This is sub text: Arial, 18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042429F-0C52-42F0-9514-72188C6890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100" y="4975903"/>
            <a:ext cx="4838700" cy="967168"/>
          </a:xfrm>
        </p:spPr>
        <p:txBody>
          <a:bodyPr/>
          <a:lstStyle>
            <a:lvl1pPr marL="179388" indent="-179388">
              <a:buFont typeface="Arial" panose="020B0604020202020204" pitchFamily="34" charset="0"/>
              <a:buChar char="•"/>
              <a:defRPr b="0"/>
            </a:lvl1pPr>
            <a:lvl2pPr marL="541338" indent="-271463">
              <a:buFont typeface="Arial" panose="020B0604020202020204" pitchFamily="34" charset="0"/>
              <a:buChar char="•"/>
              <a:defRPr/>
            </a:lvl2pPr>
            <a:lvl3pPr marL="804863" indent="-212725">
              <a:buFont typeface="Arial" panose="020B0604020202020204" pitchFamily="34" charset="0"/>
              <a:buChar char="•"/>
              <a:defRPr/>
            </a:lvl3pPr>
            <a:lvl4pPr marL="1255713" indent="-269875">
              <a:buFont typeface="Arial" panose="020B0604020202020204" pitchFamily="34" charset="0"/>
              <a:buChar char="•"/>
              <a:defRPr/>
            </a:lvl4pPr>
            <a:lvl5pPr marL="1797050" indent="-27146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This is </a:t>
            </a:r>
            <a:r>
              <a:rPr lang="en-US" err="1"/>
              <a:t>bulletpoints</a:t>
            </a:r>
            <a:r>
              <a:rPr lang="en-US"/>
              <a:t>: Arial, 18</a:t>
            </a:r>
          </a:p>
        </p:txBody>
      </p:sp>
    </p:spTree>
    <p:extLst>
      <p:ext uri="{BB962C8B-B14F-4D97-AF65-F5344CB8AC3E}">
        <p14:creationId xmlns:p14="http://schemas.microsoft.com/office/powerpoint/2010/main" val="23871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C5DDC-949E-4D37-9CFF-585351091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7464" y="2577207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1216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Title: Arial Bold, 32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44D138-6158-4A1B-ACDD-74E8899424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7464" y="3149601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888B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Name: Arial, 28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3B0232F-FDA7-4128-8945-3CD1EB148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17464" y="4192790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888B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Event: Arial, 28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50E525C-EEED-42CC-87B8-5328918936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7464" y="5151554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888B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Date: Arial, 20</a:t>
            </a:r>
          </a:p>
        </p:txBody>
      </p:sp>
    </p:spTree>
    <p:extLst>
      <p:ext uri="{BB962C8B-B14F-4D97-AF65-F5344CB8AC3E}">
        <p14:creationId xmlns:p14="http://schemas.microsoft.com/office/powerpoint/2010/main" val="198285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50D285E-737B-4DE6-B423-D41D303A6D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7464" y="2577207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Title: Arial Bold, 32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2C752D-6973-45C9-AE98-EEA0A1DDE9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7464" y="3163481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Name: Arial, 28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5F72E-9CAA-462B-B336-E225E1058A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17464" y="4192790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Event: Arial, 28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1676D7A-499A-4210-8B70-3B2BBCE0FF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7464" y="5151554"/>
            <a:ext cx="5022761" cy="57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Date: Arial, 20</a:t>
            </a:r>
          </a:p>
        </p:txBody>
      </p:sp>
    </p:spTree>
    <p:extLst>
      <p:ext uri="{BB962C8B-B14F-4D97-AF65-F5344CB8AC3E}">
        <p14:creationId xmlns:p14="http://schemas.microsoft.com/office/powerpoint/2010/main" val="6039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146157"/>
            <a:ext cx="12192000" cy="756985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345112" y="6335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BBB5C93-CE6D-3F4C-9E4D-4D6FF137F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435261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4100" y="2040467"/>
            <a:ext cx="4490174" cy="14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venenatis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magna </a:t>
            </a:r>
            <a:r>
              <a:rPr lang="en-US" err="1"/>
              <a:t>porttitor</a:t>
            </a:r>
            <a:r>
              <a:rPr lang="en-US"/>
              <a:t>, at </a:t>
            </a:r>
            <a:r>
              <a:rPr lang="en-US" err="1"/>
              <a:t>accumsan</a:t>
            </a:r>
            <a:r>
              <a:rPr lang="en-US"/>
              <a:t> dui </a:t>
            </a:r>
            <a:r>
              <a:rPr lang="en-US" err="1"/>
              <a:t>accumsan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dolor </a:t>
            </a:r>
            <a:r>
              <a:rPr lang="en-US" err="1"/>
              <a:t>sollicitudin</a:t>
            </a:r>
            <a:r>
              <a:rPr lang="en-US"/>
              <a:t>, 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054100" y="41036"/>
            <a:ext cx="9952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Line 1: Arial Bold, 32</a:t>
            </a:r>
            <a:br>
              <a:rPr lang="en-US"/>
            </a:br>
            <a:r>
              <a:rPr lang="en-US"/>
              <a:t>Line 2 : Arial Bold, 32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21D3C-358D-4357-B0E3-64E174F4F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420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E"/>
              <a:t>© 2017 Keywords Studios PLC – CONFIDENTIAL 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21C32F-8458-404A-8F54-6B5EC5EBB96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4942" y="6171753"/>
            <a:ext cx="705792" cy="7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4" r:id="rId2"/>
    <p:sldLayoutId id="2147483693" r:id="rId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12169"/>
          </a:solidFill>
          <a:latin typeface="Arial" charset="0"/>
          <a:ea typeface="Arial" charset="0"/>
          <a:cs typeface="Arial" charset="0"/>
        </a:defRPr>
      </a:lvl1pPr>
    </p:titleStyle>
    <p:bodyStyle>
      <a:lvl1pPr marL="0" marR="0" indent="0" algn="l" defTabSz="914377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lang="en-US" sz="1800" b="0" i="0" u="none" strike="noStrike" kern="1200" baseline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828755" indent="0" algn="l" defTabSz="914377" rtl="0" eaLnBrk="1" latinLnBrk="0" hangingPunct="1">
        <a:lnSpc>
          <a:spcPct val="9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6" y="800969"/>
            <a:ext cx="4503252" cy="216215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F9BEED-C21B-4EF4-AAB6-6C3E0DAC0AC8}"/>
              </a:ext>
            </a:extLst>
          </p:cNvPr>
          <p:cNvCxnSpPr/>
          <p:nvPr userDrawn="1"/>
        </p:nvCxnSpPr>
        <p:spPr>
          <a:xfrm>
            <a:off x="-406400" y="573024"/>
            <a:ext cx="12932229" cy="0"/>
          </a:xfrm>
          <a:prstGeom prst="line">
            <a:avLst/>
          </a:prstGeom>
          <a:ln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67E39B-BB80-48D8-9538-02118BDC96E7}"/>
              </a:ext>
            </a:extLst>
          </p:cNvPr>
          <p:cNvCxnSpPr/>
          <p:nvPr userDrawn="1"/>
        </p:nvCxnSpPr>
        <p:spPr>
          <a:xfrm>
            <a:off x="-899159" y="6291072"/>
            <a:ext cx="13714548" cy="0"/>
          </a:xfrm>
          <a:prstGeom prst="line">
            <a:avLst/>
          </a:prstGeom>
          <a:ln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1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-406400" y="573024"/>
            <a:ext cx="12932229" cy="0"/>
          </a:xfrm>
          <a:prstGeom prst="line">
            <a:avLst/>
          </a:prstGeom>
          <a:ln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899159" y="6291072"/>
            <a:ext cx="13714548" cy="0"/>
          </a:xfrm>
          <a:prstGeom prst="line">
            <a:avLst/>
          </a:prstGeom>
          <a:ln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34D9C6B-1734-463A-A520-8332A519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4093" y="1203139"/>
            <a:ext cx="3683753" cy="13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7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78966E-716F-40D5-B6FA-D45C015AC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4576" y="2872481"/>
            <a:ext cx="8825650" cy="910409"/>
          </a:xfrm>
        </p:spPr>
        <p:txBody>
          <a:bodyPr/>
          <a:lstStyle/>
          <a:p>
            <a:pPr algn="r"/>
            <a:r>
              <a:rPr lang="en-GB"/>
              <a:t>GENDER-INCLUSIVE LANGUAGE IN GAMES AND ITS LOCALIZATION CHALLENGES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2262630-D334-4994-8CF1-9E201903D0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1302" y="4189781"/>
            <a:ext cx="5668586" cy="572394"/>
          </a:xfrm>
        </p:spPr>
        <p:txBody>
          <a:bodyPr/>
          <a:lstStyle/>
          <a:p>
            <a:r>
              <a:rPr lang="en-GB"/>
              <a:t>Elina </a:t>
            </a:r>
            <a:r>
              <a:rPr lang="en-GB" err="1"/>
              <a:t>Bytskevich</a:t>
            </a:r>
            <a:r>
              <a:rPr lang="en-GB"/>
              <a:t> &amp; Gabriel Tutone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501C28-80A2-45CD-A982-64318D3D18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11302" y="5097665"/>
            <a:ext cx="5828923" cy="482514"/>
          </a:xfrm>
        </p:spPr>
        <p:txBody>
          <a:bodyPr/>
          <a:lstStyle/>
          <a:p>
            <a:r>
              <a:rPr lang="en-US" b="1"/>
              <a:t>W3C Workshop on Web Games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5EA922-1248-46DD-9E64-CF0BAB1F6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1302" y="5589704"/>
            <a:ext cx="5022761" cy="382471"/>
          </a:xfrm>
        </p:spPr>
        <p:txBody>
          <a:bodyPr/>
          <a:lstStyle/>
          <a:p>
            <a:r>
              <a:rPr lang="en-GB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341514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A7EB0D7-086B-4AB6-8300-C78CD57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 (IV)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0403-C739-4A36-83BC-1BD91C165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100" y="1620839"/>
            <a:ext cx="6517578" cy="540316"/>
          </a:xfrm>
        </p:spPr>
        <p:txBody>
          <a:bodyPr>
            <a:noAutofit/>
          </a:bodyPr>
          <a:lstStyle/>
          <a:p>
            <a:r>
              <a:rPr lang="en-GB" sz="2400"/>
              <a:t>Sunless Sea </a:t>
            </a:r>
            <a:r>
              <a:rPr lang="en-GB" sz="2400" b="0" i="1"/>
              <a:t>(</a:t>
            </a:r>
            <a:r>
              <a:rPr lang="en-GB" sz="2400" b="0" i="1" err="1"/>
              <a:t>Failbetter</a:t>
            </a:r>
            <a:r>
              <a:rPr lang="en-GB" sz="2400" b="0" i="1"/>
              <a:t> Games, 2015)</a:t>
            </a:r>
            <a:endParaRPr lang="en-GB" sz="2400" b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C9869A-1D28-4A8D-95FC-20881B2C86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4100" y="2161155"/>
            <a:ext cx="4838700" cy="364182"/>
          </a:xfrm>
        </p:spPr>
        <p:txBody>
          <a:bodyPr>
            <a:noAutofit/>
          </a:bodyPr>
          <a:lstStyle/>
          <a:p>
            <a:pPr marL="884238" lvl="1" indent="-342900"/>
            <a:r>
              <a:rPr lang="en-GB" sz="2000"/>
              <a:t>Androgynous characters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B1B-29F6-4208-843D-4061C06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161155"/>
            <a:ext cx="2632235" cy="3451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71" y="2705139"/>
            <a:ext cx="4582029" cy="29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88DF8-761B-41B0-9824-CEA9135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‘gender-inclusive language’ is used?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CCA4B-D17A-4DFC-AEAC-AAB1EC4F8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869684-3E2B-402D-BCC2-5CA44172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08267" y="1620978"/>
            <a:ext cx="9656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/>
          </a:p>
          <a:p>
            <a:r>
              <a:rPr lang="es-ES" sz="2400" b="1" err="1"/>
              <a:t>How</a:t>
            </a:r>
            <a:r>
              <a:rPr lang="es-ES" sz="2400" b="1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err="1"/>
              <a:t>Using</a:t>
            </a:r>
            <a:r>
              <a:rPr lang="es-ES" sz="2400"/>
              <a:t> </a:t>
            </a:r>
            <a:r>
              <a:rPr lang="es-ES" sz="2400" err="1"/>
              <a:t>not</a:t>
            </a:r>
            <a:r>
              <a:rPr lang="es-ES" sz="2400"/>
              <a:t> </a:t>
            </a:r>
            <a:r>
              <a:rPr lang="es-ES" sz="2400" err="1"/>
              <a:t>gender-specific</a:t>
            </a:r>
            <a:r>
              <a:rPr lang="es-ES" sz="2400"/>
              <a:t> </a:t>
            </a:r>
            <a:r>
              <a:rPr lang="es-ES" sz="2400" err="1"/>
              <a:t>nouns</a:t>
            </a:r>
            <a:r>
              <a:rPr lang="es-ES" sz="2400"/>
              <a:t> &amp; </a:t>
            </a:r>
            <a:r>
              <a:rPr lang="es-ES" sz="2400" err="1"/>
              <a:t>pronouns</a:t>
            </a:r>
            <a:endParaRPr lang="es-E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u="sng" err="1"/>
              <a:t>Example</a:t>
            </a:r>
            <a:r>
              <a:rPr lang="es-ES" sz="2400"/>
              <a:t>: </a:t>
            </a:r>
            <a:r>
              <a:rPr lang="es-ES" sz="2400" i="1" err="1"/>
              <a:t>policeman</a:t>
            </a:r>
            <a:r>
              <a:rPr lang="es-ES" sz="2400" i="1"/>
              <a:t>/</a:t>
            </a:r>
            <a:r>
              <a:rPr lang="es-ES" sz="2400" i="1" err="1"/>
              <a:t>policewoman</a:t>
            </a:r>
            <a:r>
              <a:rPr lang="es-ES" sz="2400" i="1"/>
              <a:t> </a:t>
            </a:r>
            <a:r>
              <a:rPr lang="es-ES" sz="2400">
                <a:sym typeface="Wingdings" panose="05000000000000000000" pitchFamily="2" charset="2"/>
              </a:rPr>
              <a:t></a:t>
            </a:r>
            <a:r>
              <a:rPr lang="es-ES" sz="2400" i="1">
                <a:sym typeface="Wingdings" panose="05000000000000000000" pitchFamily="2" charset="2"/>
              </a:rPr>
              <a:t> </a:t>
            </a:r>
            <a:r>
              <a:rPr lang="es-ES" sz="2400" i="1" err="1">
                <a:sym typeface="Wingdings" panose="05000000000000000000" pitchFamily="2" charset="2"/>
              </a:rPr>
              <a:t>police</a:t>
            </a:r>
            <a:r>
              <a:rPr lang="es-ES" sz="2400" i="1">
                <a:sym typeface="Wingdings" panose="05000000000000000000" pitchFamily="2" charset="2"/>
              </a:rPr>
              <a:t> </a:t>
            </a:r>
            <a:r>
              <a:rPr lang="es-ES" sz="2400" i="1" err="1">
                <a:sym typeface="Wingdings" panose="05000000000000000000" pitchFamily="2" charset="2"/>
              </a:rPr>
              <a:t>officer</a:t>
            </a:r>
            <a:endParaRPr lang="es-ES" sz="2400" i="1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u="sng" err="1">
                <a:sym typeface="Wingdings" panose="05000000000000000000" pitchFamily="2" charset="2"/>
              </a:rPr>
              <a:t>Example</a:t>
            </a:r>
            <a:r>
              <a:rPr lang="es-ES" sz="2400">
                <a:sym typeface="Wingdings" panose="05000000000000000000" pitchFamily="2" charset="2"/>
              </a:rPr>
              <a:t>: </a:t>
            </a:r>
            <a:r>
              <a:rPr lang="es-ES" sz="2400" i="1"/>
              <a:t>he/</a:t>
            </a:r>
            <a:r>
              <a:rPr lang="es-ES" sz="2400" i="1" err="1"/>
              <a:t>him</a:t>
            </a:r>
            <a:r>
              <a:rPr lang="es-ES" sz="2400" i="1"/>
              <a:t> &amp; </a:t>
            </a:r>
            <a:r>
              <a:rPr lang="es-ES" sz="2400" i="1" err="1"/>
              <a:t>she</a:t>
            </a:r>
            <a:r>
              <a:rPr lang="es-ES" sz="2400" i="1"/>
              <a:t>/</a:t>
            </a:r>
            <a:r>
              <a:rPr lang="es-ES" sz="2400" i="1" err="1"/>
              <a:t>her</a:t>
            </a:r>
            <a:r>
              <a:rPr lang="es-ES" sz="2400" i="1"/>
              <a:t> </a:t>
            </a:r>
            <a:r>
              <a:rPr lang="es-ES" sz="2400">
                <a:sym typeface="Wingdings" panose="05000000000000000000" pitchFamily="2" charset="2"/>
              </a:rPr>
              <a:t></a:t>
            </a:r>
            <a:r>
              <a:rPr lang="es-ES" sz="2400" i="1">
                <a:sym typeface="Wingdings" panose="05000000000000000000" pitchFamily="2" charset="2"/>
              </a:rPr>
              <a:t> </a:t>
            </a:r>
            <a:r>
              <a:rPr lang="es-ES" sz="2400" i="1" err="1">
                <a:sym typeface="Wingdings" panose="05000000000000000000" pitchFamily="2" charset="2"/>
              </a:rPr>
              <a:t>they</a:t>
            </a:r>
            <a:r>
              <a:rPr lang="es-ES" sz="2400" i="1">
                <a:sym typeface="Wingdings" panose="05000000000000000000" pitchFamily="2" charset="2"/>
              </a:rPr>
              <a:t>/</a:t>
            </a:r>
            <a:r>
              <a:rPr lang="es-ES" sz="2400" i="1" err="1">
                <a:sym typeface="Wingdings" panose="05000000000000000000" pitchFamily="2" charset="2"/>
              </a:rPr>
              <a:t>them</a:t>
            </a:r>
            <a:endParaRPr lang="es-ES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err="1"/>
              <a:t>Duplicating</a:t>
            </a:r>
            <a:r>
              <a:rPr lang="es-ES" sz="2400"/>
              <a:t> </a:t>
            </a:r>
            <a:r>
              <a:rPr lang="es-ES" sz="2400" err="1"/>
              <a:t>structures</a:t>
            </a:r>
            <a:r>
              <a:rPr lang="es-ES" sz="2400"/>
              <a:t> (</a:t>
            </a:r>
            <a:r>
              <a:rPr lang="es-ES" sz="2400" err="1"/>
              <a:t>gender-binary</a:t>
            </a:r>
            <a:r>
              <a:rPr lang="es-ES" sz="24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u="sng" err="1"/>
              <a:t>Example</a:t>
            </a:r>
            <a:r>
              <a:rPr lang="es-ES" sz="2400"/>
              <a:t>: “</a:t>
            </a:r>
            <a:r>
              <a:rPr lang="es-ES" sz="2400" i="1"/>
              <a:t>he </a:t>
            </a:r>
            <a:r>
              <a:rPr lang="es-ES" sz="2400" i="1" err="1"/>
              <a:t>or</a:t>
            </a:r>
            <a:r>
              <a:rPr lang="es-ES" sz="2400" i="1"/>
              <a:t> </a:t>
            </a:r>
            <a:r>
              <a:rPr lang="es-ES" sz="2400" i="1" err="1"/>
              <a:t>she</a:t>
            </a:r>
            <a:r>
              <a:rPr lang="es-ES" sz="2400" i="1"/>
              <a:t>” / “actor and </a:t>
            </a:r>
            <a:r>
              <a:rPr lang="es-ES" sz="2400" i="1" err="1"/>
              <a:t>actresses</a:t>
            </a:r>
            <a:r>
              <a:rPr lang="es-ES" sz="2400" i="1"/>
              <a:t>”</a:t>
            </a:r>
          </a:p>
          <a:p>
            <a:pPr lvl="1"/>
            <a:endParaRPr lang="es-ES" sz="2400" i="1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Restructuring the sentence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u="sng" err="1"/>
              <a:t>Example</a:t>
            </a:r>
            <a:r>
              <a:rPr lang="es-ES" sz="2400"/>
              <a:t>: </a:t>
            </a:r>
            <a:r>
              <a:rPr lang="es-ES" sz="2400" i="1"/>
              <a:t>“</a:t>
            </a:r>
            <a:r>
              <a:rPr lang="es-ES" sz="2400" i="1" err="1"/>
              <a:t>when</a:t>
            </a:r>
            <a:r>
              <a:rPr lang="es-ES" sz="2400" i="1"/>
              <a:t> </a:t>
            </a:r>
            <a:r>
              <a:rPr lang="es-ES" sz="2400" i="1" err="1"/>
              <a:t>you</a:t>
            </a:r>
            <a:r>
              <a:rPr lang="es-ES" sz="2400" i="1"/>
              <a:t> </a:t>
            </a:r>
            <a:r>
              <a:rPr lang="es-ES" sz="2400" i="1" err="1"/>
              <a:t>were</a:t>
            </a:r>
            <a:r>
              <a:rPr lang="es-ES" sz="2400" i="1"/>
              <a:t> a </a:t>
            </a:r>
            <a:r>
              <a:rPr lang="es-ES" sz="2400" i="1" err="1"/>
              <a:t>little</a:t>
            </a:r>
            <a:r>
              <a:rPr lang="es-ES" sz="2400" i="1"/>
              <a:t> </a:t>
            </a:r>
            <a:r>
              <a:rPr lang="es-ES" sz="2400" i="1" err="1"/>
              <a:t>boy</a:t>
            </a:r>
            <a:r>
              <a:rPr lang="es-ES" sz="2400" i="1"/>
              <a:t>” </a:t>
            </a:r>
            <a:r>
              <a:rPr lang="es-ES" sz="2400">
                <a:sym typeface="Wingdings" panose="05000000000000000000" pitchFamily="2" charset="2"/>
              </a:rPr>
              <a:t> </a:t>
            </a:r>
            <a:r>
              <a:rPr lang="es-ES" sz="2400" i="1">
                <a:sym typeface="Wingdings" panose="05000000000000000000" pitchFamily="2" charset="2"/>
              </a:rPr>
              <a:t>“in </a:t>
            </a:r>
            <a:r>
              <a:rPr lang="es-ES" sz="2400" i="1" err="1">
                <a:sym typeface="Wingdings" panose="05000000000000000000" pitchFamily="2" charset="2"/>
              </a:rPr>
              <a:t>your</a:t>
            </a:r>
            <a:r>
              <a:rPr lang="es-ES" sz="2400" i="1">
                <a:sym typeface="Wingdings" panose="05000000000000000000" pitchFamily="2" charset="2"/>
              </a:rPr>
              <a:t> </a:t>
            </a:r>
            <a:r>
              <a:rPr lang="es-ES" sz="2400" i="1" err="1">
                <a:sym typeface="Wingdings" panose="05000000000000000000" pitchFamily="2" charset="2"/>
              </a:rPr>
              <a:t>childhood</a:t>
            </a:r>
            <a:r>
              <a:rPr lang="es-ES" sz="2400" i="1">
                <a:sym typeface="Wingdings" panose="05000000000000000000" pitchFamily="2" charset="2"/>
              </a:rPr>
              <a:t>”</a:t>
            </a:r>
            <a:endParaRPr lang="es-E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46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A7EB0D7-086B-4AB6-8300-C78CD57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gender-inclusive language:</a:t>
            </a:r>
            <a:br>
              <a:rPr lang="en-GB"/>
            </a:br>
            <a:r>
              <a:rPr lang="en-GB"/>
              <a:t>French, Italian, German, Russian &amp; Spanish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0403-C739-4A36-83BC-1BD91C165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100" y="1564511"/>
            <a:ext cx="4838700" cy="377294"/>
          </a:xfrm>
        </p:spPr>
        <p:txBody>
          <a:bodyPr>
            <a:noAutofit/>
          </a:bodyPr>
          <a:lstStyle/>
          <a:p>
            <a:r>
              <a:rPr lang="en-GB" sz="2400"/>
              <a:t>French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DE7C031-8D07-44D1-BB1D-4C3523DA4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54100" y="1941804"/>
            <a:ext cx="4838700" cy="1340411"/>
          </a:xfrm>
        </p:spPr>
        <p:txBody>
          <a:bodyPr>
            <a:normAutofit fontScale="85000" lnSpcReduction="20000"/>
          </a:bodyPr>
          <a:lstStyle/>
          <a:p>
            <a:r>
              <a:rPr lang="en-GB" sz="2100"/>
              <a:t>Creation of neuter &amp; inclusive language</a:t>
            </a:r>
          </a:p>
          <a:p>
            <a:pPr lvl="1"/>
            <a:r>
              <a:rPr lang="en-GB" sz="2100" i="1"/>
              <a:t>Lo/</a:t>
            </a:r>
            <a:r>
              <a:rPr lang="en-GB" sz="2100" i="1" err="1"/>
              <a:t>lu</a:t>
            </a:r>
            <a:r>
              <a:rPr lang="en-GB" sz="2100" i="1"/>
              <a:t> ; li/</a:t>
            </a:r>
            <a:r>
              <a:rPr lang="en-GB" sz="2100" i="1" err="1"/>
              <a:t>lia</a:t>
            </a:r>
            <a:r>
              <a:rPr lang="en-GB" sz="2100" i="1"/>
              <a:t> (articles), </a:t>
            </a:r>
            <a:r>
              <a:rPr lang="en-GB" sz="2100" i="1" err="1"/>
              <a:t>ille</a:t>
            </a:r>
            <a:r>
              <a:rPr lang="en-GB" sz="2100" i="1"/>
              <a:t> ; </a:t>
            </a:r>
            <a:r>
              <a:rPr lang="en-GB" sz="2100" i="1" err="1"/>
              <a:t>iel</a:t>
            </a:r>
            <a:r>
              <a:rPr lang="en-GB" sz="2100" i="1"/>
              <a:t>/</a:t>
            </a:r>
            <a:r>
              <a:rPr lang="en-GB" sz="2100" i="1" err="1"/>
              <a:t>yel</a:t>
            </a:r>
            <a:r>
              <a:rPr lang="en-GB" sz="2100" i="1"/>
              <a:t> (p</a:t>
            </a:r>
            <a:r>
              <a:rPr lang="en-GB" sz="2100"/>
              <a:t>ronouns</a:t>
            </a:r>
            <a:r>
              <a:rPr lang="en-GB" sz="2100" i="1"/>
              <a:t>)</a:t>
            </a:r>
          </a:p>
          <a:p>
            <a:r>
              <a:rPr lang="en-GB" sz="2100" i="1"/>
              <a:t>Adding gender endings:</a:t>
            </a:r>
          </a:p>
          <a:p>
            <a:pPr lvl="1"/>
            <a:r>
              <a:rPr lang="en-GB" sz="2100" i="1" err="1"/>
              <a:t>Cher.e.s</a:t>
            </a:r>
            <a:r>
              <a:rPr lang="en-GB" sz="2100" i="1"/>
              <a:t> </a:t>
            </a:r>
            <a:r>
              <a:rPr lang="en-GB" sz="2100" i="1" err="1"/>
              <a:t>ami.e.s</a:t>
            </a:r>
            <a:endParaRPr lang="en-GB" sz="2100" i="1"/>
          </a:p>
          <a:p>
            <a:pPr lvl="1"/>
            <a:endParaRPr lang="en-GB" i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B1B-29F6-4208-843D-4061C06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67850" y="1494838"/>
            <a:ext cx="4838700" cy="377294"/>
          </a:xfrm>
        </p:spPr>
        <p:txBody>
          <a:bodyPr>
            <a:noAutofit/>
          </a:bodyPr>
          <a:lstStyle/>
          <a:p>
            <a:r>
              <a:rPr lang="en-GB" sz="2400"/>
              <a:t>German</a:t>
            </a: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4DE7C031-8D07-44D1-BB1D-4C3523DA4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67649" y="1889098"/>
            <a:ext cx="4838700" cy="773607"/>
          </a:xfrm>
        </p:spPr>
        <p:txBody>
          <a:bodyPr>
            <a:normAutofit/>
          </a:bodyPr>
          <a:lstStyle/>
          <a:p>
            <a:r>
              <a:rPr lang="en-GB"/>
              <a:t>Use of asterisk to indicate variations</a:t>
            </a:r>
          </a:p>
          <a:p>
            <a:pPr lvl="1"/>
            <a:r>
              <a:rPr lang="en-GB"/>
              <a:t>Example: </a:t>
            </a:r>
            <a:r>
              <a:rPr lang="en-GB" i="1"/>
              <a:t>der*die Priester*in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5717" y="4118405"/>
            <a:ext cx="4838700" cy="377294"/>
          </a:xfrm>
        </p:spPr>
        <p:txBody>
          <a:bodyPr>
            <a:noAutofit/>
          </a:bodyPr>
          <a:lstStyle/>
          <a:p>
            <a:r>
              <a:rPr lang="en-GB" sz="2400"/>
              <a:t>Italian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4DE7C031-8D07-44D1-BB1D-4C3523DA4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55717" y="4587455"/>
            <a:ext cx="4838700" cy="1487518"/>
          </a:xfrm>
        </p:spPr>
        <p:txBody>
          <a:bodyPr>
            <a:normAutofit/>
          </a:bodyPr>
          <a:lstStyle/>
          <a:p>
            <a:r>
              <a:rPr lang="en-GB"/>
              <a:t>Use of asterisk to replace </a:t>
            </a:r>
            <a:r>
              <a:rPr lang="en-GB" i="1"/>
              <a:t>a/o</a:t>
            </a:r>
            <a:endParaRPr lang="en-GB"/>
          </a:p>
          <a:p>
            <a:pPr lvl="1"/>
            <a:r>
              <a:rPr lang="en-GB"/>
              <a:t>Example: bambino/a </a:t>
            </a:r>
            <a:r>
              <a:rPr lang="en-GB">
                <a:sym typeface="Wingdings" pitchFamily="2" charset="2"/>
              </a:rPr>
              <a:t> </a:t>
            </a:r>
            <a:r>
              <a:rPr lang="en-GB" err="1">
                <a:sym typeface="Wingdings" panose="05000000000000000000" pitchFamily="2" charset="2"/>
              </a:rPr>
              <a:t>bambin</a:t>
            </a:r>
            <a:r>
              <a:rPr lang="en-GB">
                <a:sym typeface="Wingdings" panose="05000000000000000000" pitchFamily="2" charset="2"/>
              </a:rPr>
              <a:t>*</a:t>
            </a:r>
            <a:endParaRPr lang="en-GB"/>
          </a:p>
          <a:p>
            <a:r>
              <a:rPr lang="en-GB"/>
              <a:t>Use of @ to indicate plural</a:t>
            </a:r>
          </a:p>
          <a:p>
            <a:pPr lvl="1"/>
            <a:r>
              <a:rPr lang="en-GB"/>
              <a:t>Example: </a:t>
            </a:r>
            <a:r>
              <a:rPr lang="en-GB" err="1"/>
              <a:t>ragazzi</a:t>
            </a:r>
            <a:r>
              <a:rPr lang="en-GB"/>
              <a:t>/e </a:t>
            </a:r>
            <a:r>
              <a:rPr lang="en-GB">
                <a:sym typeface="Wingdings" pitchFamily="2" charset="2"/>
              </a:rPr>
              <a:t> </a:t>
            </a:r>
            <a:r>
              <a:rPr lang="en-GB" err="1">
                <a:sym typeface="Wingdings" pitchFamily="2" charset="2"/>
              </a:rPr>
              <a:t>ragazz</a:t>
            </a:r>
            <a:r>
              <a:rPr lang="en-GB">
                <a:sym typeface="Wingdings" pitchFamily="2" charset="2"/>
              </a:rPr>
              <a:t>@</a:t>
            </a:r>
            <a:endParaRPr lang="en-GB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5717" y="2754461"/>
            <a:ext cx="4838700" cy="377294"/>
          </a:xfrm>
        </p:spPr>
        <p:txBody>
          <a:bodyPr>
            <a:noAutofit/>
          </a:bodyPr>
          <a:lstStyle/>
          <a:p>
            <a:r>
              <a:rPr lang="en-GB" sz="2400"/>
              <a:t>Spanish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4DE7C031-8D07-44D1-BB1D-4C3523DA4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361563"/>
            <a:ext cx="4838700" cy="652197"/>
          </a:xfrm>
        </p:spPr>
        <p:txBody>
          <a:bodyPr>
            <a:normAutofit/>
          </a:bodyPr>
          <a:lstStyle/>
          <a:p>
            <a:r>
              <a:rPr lang="en-GB"/>
              <a:t>Use of @, ‘x’ or ‘e’ to replace </a:t>
            </a:r>
            <a:r>
              <a:rPr lang="en-GB" i="1"/>
              <a:t>a/o</a:t>
            </a:r>
            <a:endParaRPr lang="en-GB"/>
          </a:p>
          <a:p>
            <a:pPr lvl="1"/>
            <a:r>
              <a:rPr lang="en-GB"/>
              <a:t>Example: </a:t>
            </a:r>
            <a:r>
              <a:rPr lang="en-GB" i="1" err="1"/>
              <a:t>todos</a:t>
            </a:r>
            <a:r>
              <a:rPr lang="en-GB" i="1"/>
              <a:t>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 i="1" err="1">
                <a:sym typeface="Wingdings" panose="05000000000000000000" pitchFamily="2" charset="2"/>
              </a:rPr>
              <a:t>tod@s</a:t>
            </a:r>
            <a:r>
              <a:rPr lang="en-GB" i="1">
                <a:sym typeface="Wingdings" panose="05000000000000000000" pitchFamily="2" charset="2"/>
              </a:rPr>
              <a:t> / </a:t>
            </a:r>
            <a:r>
              <a:rPr lang="en-GB" i="1" err="1">
                <a:sym typeface="Wingdings" panose="05000000000000000000" pitchFamily="2" charset="2"/>
              </a:rPr>
              <a:t>todxs</a:t>
            </a:r>
            <a:r>
              <a:rPr lang="en-GB" i="1">
                <a:sym typeface="Wingdings" panose="05000000000000000000" pitchFamily="2" charset="2"/>
              </a:rPr>
              <a:t> / </a:t>
            </a:r>
            <a:r>
              <a:rPr lang="en-GB" i="1" err="1">
                <a:sym typeface="Wingdings" panose="05000000000000000000" pitchFamily="2" charset="2"/>
              </a:rPr>
              <a:t>todes</a:t>
            </a:r>
            <a:endParaRPr lang="en-GB" i="1">
              <a:sym typeface="Wingdings" panose="05000000000000000000" pitchFamily="2" charset="2"/>
            </a:endParaRP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C941616-EE3F-4316-8E8B-757009B60C3D}"/>
              </a:ext>
            </a:extLst>
          </p:cNvPr>
          <p:cNvSpPr txBox="1">
            <a:spLocks/>
          </p:cNvSpPr>
          <p:nvPr/>
        </p:nvSpPr>
        <p:spPr>
          <a:xfrm>
            <a:off x="1197583" y="4343687"/>
            <a:ext cx="4838700" cy="377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541338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04863" indent="-2127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55713" indent="-2698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797050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Russian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4374779-A9C9-445B-9105-76436FE4E585}"/>
              </a:ext>
            </a:extLst>
          </p:cNvPr>
          <p:cNvSpPr txBox="1">
            <a:spLocks/>
          </p:cNvSpPr>
          <p:nvPr/>
        </p:nvSpPr>
        <p:spPr>
          <a:xfrm>
            <a:off x="1184126" y="4843702"/>
            <a:ext cx="4838700" cy="149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9388" marR="0" indent="-17938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541338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04863" indent="-2127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55713" indent="-2698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797050" indent="-2714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Avoid constructions using gender endings</a:t>
            </a:r>
          </a:p>
          <a:p>
            <a:pPr lvl="1"/>
            <a:r>
              <a:rPr lang="en-GB" i="1"/>
              <a:t>Impersonal or plural verb forms</a:t>
            </a:r>
          </a:p>
          <a:p>
            <a:pPr lvl="1"/>
            <a:r>
              <a:rPr lang="en-GB" i="1"/>
              <a:t>No solution to accommodate for gender fluidity</a:t>
            </a:r>
          </a:p>
          <a:p>
            <a:pPr lvl="1"/>
            <a:endParaRPr lang="en-GB" i="1"/>
          </a:p>
          <a:p>
            <a:pPr lvl="1"/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89051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88DF8-761B-41B0-9824-CEA9135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Challenges in localization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CCA4B-D17A-4DFC-AEAC-AAB1EC4F8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869684-3E2B-402D-BCC2-5CA44172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08267" y="2022760"/>
            <a:ext cx="98982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000"/>
              <a:t>Current academic standards do not support inclusive language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000"/>
              <a:t>More costly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000"/>
              <a:t>Length restrictions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000"/>
              <a:t>Not supported in dubbing or text-to-speech engines</a:t>
            </a:r>
          </a:p>
        </p:txBody>
      </p:sp>
    </p:spTree>
    <p:extLst>
      <p:ext uri="{BB962C8B-B14F-4D97-AF65-F5344CB8AC3E}">
        <p14:creationId xmlns:p14="http://schemas.microsoft.com/office/powerpoint/2010/main" val="37733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88DF8-761B-41B0-9824-CEA9135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CCA4B-D17A-4DFC-AEAC-AAB1EC4F8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869684-3E2B-402D-BCC2-5CA44172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08267" y="2022760"/>
            <a:ext cx="98982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s-ES" sz="3000" err="1"/>
              <a:t>Rely</a:t>
            </a:r>
            <a:r>
              <a:rPr lang="es-ES" sz="3000"/>
              <a:t> </a:t>
            </a:r>
            <a:r>
              <a:rPr lang="es-ES" sz="3000" err="1"/>
              <a:t>on</a:t>
            </a:r>
            <a:r>
              <a:rPr lang="es-ES" sz="3000"/>
              <a:t> </a:t>
            </a:r>
            <a:r>
              <a:rPr lang="es-ES" sz="3000" err="1"/>
              <a:t>sensitive</a:t>
            </a:r>
            <a:r>
              <a:rPr lang="es-ES" sz="3000"/>
              <a:t> </a:t>
            </a:r>
            <a:r>
              <a:rPr lang="es-ES" sz="3000" err="1"/>
              <a:t>readers</a:t>
            </a:r>
            <a:endParaRPr lang="es-ES" sz="3000"/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s-ES" sz="3000" err="1"/>
              <a:t>Society</a:t>
            </a:r>
            <a:r>
              <a:rPr lang="es-ES" sz="3000"/>
              <a:t> </a:t>
            </a:r>
            <a:r>
              <a:rPr lang="es-ES" sz="3000" err="1"/>
              <a:t>changes</a:t>
            </a:r>
            <a:r>
              <a:rPr lang="es-ES" sz="3000"/>
              <a:t>,</a:t>
            </a:r>
            <a:r>
              <a:rPr lang="es-ES" sz="3000">
                <a:sym typeface="Wingdings" panose="05000000000000000000" pitchFamily="2" charset="2"/>
              </a:rPr>
              <a:t> </a:t>
            </a:r>
            <a:r>
              <a:rPr lang="es-ES" sz="3000" err="1">
                <a:sym typeface="Wingdings" panose="05000000000000000000" pitchFamily="2" charset="2"/>
              </a:rPr>
              <a:t>language</a:t>
            </a:r>
            <a:r>
              <a:rPr lang="es-ES" sz="3000">
                <a:sym typeface="Wingdings" panose="05000000000000000000" pitchFamily="2" charset="2"/>
              </a:rPr>
              <a:t> </a:t>
            </a:r>
            <a:r>
              <a:rPr lang="es-ES" sz="3000" err="1">
                <a:sym typeface="Wingdings" panose="05000000000000000000" pitchFamily="2" charset="2"/>
              </a:rPr>
              <a:t>needs</a:t>
            </a:r>
            <a:r>
              <a:rPr lang="es-ES" sz="3000">
                <a:sym typeface="Wingdings" panose="05000000000000000000" pitchFamily="2" charset="2"/>
              </a:rPr>
              <a:t> </a:t>
            </a:r>
            <a:r>
              <a:rPr lang="es-ES" sz="3000" err="1">
                <a:sym typeface="Wingdings" panose="05000000000000000000" pitchFamily="2" charset="2"/>
              </a:rPr>
              <a:t>to</a:t>
            </a:r>
            <a:r>
              <a:rPr lang="es-ES" sz="3000">
                <a:sym typeface="Wingdings" panose="05000000000000000000" pitchFamily="2" charset="2"/>
              </a:rPr>
              <a:t> </a:t>
            </a:r>
            <a:r>
              <a:rPr lang="es-ES" sz="3000" err="1">
                <a:sym typeface="Wingdings" panose="05000000000000000000" pitchFamily="2" charset="2"/>
              </a:rPr>
              <a:t>adapt</a:t>
            </a:r>
            <a:endParaRPr lang="es-ES" sz="3000"/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s-ES" sz="3000" err="1"/>
              <a:t>Multiple</a:t>
            </a:r>
            <a:r>
              <a:rPr lang="es-ES" sz="3000"/>
              <a:t> </a:t>
            </a:r>
            <a:r>
              <a:rPr lang="es-ES" sz="3000" err="1"/>
              <a:t>approaches</a:t>
            </a:r>
            <a:endParaRPr lang="es-ES" sz="3000"/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s-ES" sz="3600"/>
              <a:t>No </a:t>
            </a:r>
            <a:r>
              <a:rPr lang="es-ES" sz="3600" err="1"/>
              <a:t>unique</a:t>
            </a:r>
            <a:r>
              <a:rPr lang="es-ES" sz="3600"/>
              <a:t> rule </a:t>
            </a:r>
            <a:r>
              <a:rPr lang="es-ES" sz="3600" err="1"/>
              <a:t>to</a:t>
            </a:r>
            <a:r>
              <a:rPr lang="es-ES" sz="3600"/>
              <a:t> </a:t>
            </a:r>
            <a:r>
              <a:rPr lang="es-ES" sz="3600" i="1"/>
              <a:t>rule </a:t>
            </a:r>
            <a:r>
              <a:rPr lang="es-ES" sz="3600" i="1" err="1"/>
              <a:t>them</a:t>
            </a:r>
            <a:r>
              <a:rPr lang="es-ES" sz="3600" i="1"/>
              <a:t> </a:t>
            </a:r>
            <a:r>
              <a:rPr lang="es-ES" sz="3600" i="1" err="1"/>
              <a:t>all</a:t>
            </a:r>
            <a:r>
              <a:rPr lang="es-ES" sz="3600" i="1"/>
              <a:t>!</a:t>
            </a:r>
            <a:endParaRPr lang="es-E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245" y="3298020"/>
            <a:ext cx="2471305" cy="16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78966E-716F-40D5-B6FA-D45C015AC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4031" y="3610099"/>
            <a:ext cx="8825650" cy="910409"/>
          </a:xfrm>
        </p:spPr>
        <p:txBody>
          <a:bodyPr/>
          <a:lstStyle/>
          <a:p>
            <a:pPr algn="ctr"/>
            <a:r>
              <a:rPr lang="en-GB" sz="5400"/>
              <a:t>Thanks!</a:t>
            </a:r>
          </a:p>
          <a:p>
            <a:pPr algn="ctr"/>
            <a:r>
              <a:rPr lang="en-GB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914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88DF8-761B-41B0-9824-CEA9135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‘</a:t>
            </a:r>
            <a:r>
              <a:rPr lang="en-GB" err="1"/>
              <a:t>genderize</a:t>
            </a:r>
            <a:r>
              <a:rPr lang="en-GB"/>
              <a:t>’?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CCA4B-D17A-4DFC-AEAC-AAB1EC4F8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5C93-CE6D-3F4C-9E4D-4D6FF137FF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869684-3E2B-402D-BCC2-5CA44172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838325"/>
            <a:ext cx="9952450" cy="2698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92E5D-EF37-45A3-A7D8-1382C816119D}"/>
              </a:ext>
            </a:extLst>
          </p:cNvPr>
          <p:cNvSpPr txBox="1"/>
          <p:nvPr/>
        </p:nvSpPr>
        <p:spPr>
          <a:xfrm>
            <a:off x="1223269" y="4725907"/>
            <a:ext cx="123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/>
              <a:t>Example</a:t>
            </a:r>
            <a:r>
              <a:rPr lang="es-ES"/>
              <a:t>: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232F1-E45E-4360-B509-D09B58CD2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32" y="4742814"/>
            <a:ext cx="49530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5" b="10265"/>
          <a:stretch>
            <a:fillRect/>
          </a:stretch>
        </p:blipFill>
        <p:spPr>
          <a:xfrm>
            <a:off x="7304087" y="1441803"/>
            <a:ext cx="4887913" cy="469136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A7EB0D7-086B-4AB6-8300-C78CD57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Grammatical 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0403-C739-4A36-83BC-1BD91C165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5C93-CE6D-3F4C-9E4D-4D6FF137FF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100" y="1710047"/>
            <a:ext cx="7099300" cy="377294"/>
          </a:xfrm>
        </p:spPr>
        <p:txBody>
          <a:bodyPr>
            <a:noAutofit/>
          </a:bodyPr>
          <a:lstStyle/>
          <a:p>
            <a:r>
              <a:rPr lang="en-GB" sz="2400"/>
              <a:t>6,900 languages in the world </a:t>
            </a:r>
            <a:r>
              <a:rPr lang="en-GB" sz="2400">
                <a:sym typeface="Wingdings" panose="05000000000000000000" pitchFamily="2" charset="2"/>
              </a:rPr>
              <a:t> ¼ gendered</a:t>
            </a:r>
            <a:endParaRPr lang="en-GB" sz="240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C9869A-1D28-4A8D-95FC-20881B2C86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4100" y="2495686"/>
            <a:ext cx="4838700" cy="364182"/>
          </a:xfrm>
        </p:spPr>
        <p:txBody>
          <a:bodyPr>
            <a:noAutofit/>
          </a:bodyPr>
          <a:lstStyle/>
          <a:p>
            <a:r>
              <a:rPr lang="en-GB" sz="2200"/>
              <a:t>Common systems of gender division: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DE7C031-8D07-44D1-BB1D-4C3523DA4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54099" y="2994414"/>
            <a:ext cx="5960018" cy="2425072"/>
          </a:xfrm>
        </p:spPr>
        <p:txBody>
          <a:bodyPr>
            <a:noAutofit/>
          </a:bodyPr>
          <a:lstStyle/>
          <a:p>
            <a:r>
              <a:rPr lang="en-GB" sz="2200" b="1"/>
              <a:t>Light blue</a:t>
            </a:r>
            <a:r>
              <a:rPr lang="en-GB" sz="2200"/>
              <a:t>: no gender</a:t>
            </a:r>
          </a:p>
          <a:p>
            <a:r>
              <a:rPr lang="en-GB" sz="2200" b="1"/>
              <a:t>Yellow</a:t>
            </a:r>
            <a:r>
              <a:rPr lang="en-GB" sz="2200"/>
              <a:t>: common/neuter</a:t>
            </a:r>
          </a:p>
          <a:p>
            <a:r>
              <a:rPr lang="en-GB" sz="2200" b="1"/>
              <a:t>Green</a:t>
            </a:r>
            <a:r>
              <a:rPr lang="en-GB" sz="2200"/>
              <a:t>: animate/inanimate</a:t>
            </a:r>
          </a:p>
          <a:p>
            <a:r>
              <a:rPr lang="en-GB" sz="2200" b="1"/>
              <a:t>Red</a:t>
            </a:r>
            <a:r>
              <a:rPr lang="en-GB" sz="2200"/>
              <a:t>: masculine/feminine</a:t>
            </a:r>
          </a:p>
          <a:p>
            <a:r>
              <a:rPr lang="en-GB" sz="2200" b="1"/>
              <a:t>Dark blue</a:t>
            </a:r>
            <a:r>
              <a:rPr lang="en-GB" sz="2200"/>
              <a:t>: masculine/feminine/neuter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B1B-29F6-4208-843D-4061C06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88DF8-761B-41B0-9824-CEA9135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‘gender </a:t>
            </a:r>
            <a:r>
              <a:rPr lang="en-US"/>
              <a:t>inclusive language</a:t>
            </a:r>
            <a:r>
              <a:rPr lang="en-GB"/>
              <a:t>’?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CCA4B-D17A-4DFC-AEAC-AAB1EC4F8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5C93-CE6D-3F4C-9E4D-4D6FF137FF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869684-3E2B-402D-BCC2-5CA44172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9DE6-629D-4B27-9688-8557A6C7C18C}"/>
              </a:ext>
            </a:extLst>
          </p:cNvPr>
          <p:cNvSpPr/>
          <p:nvPr/>
        </p:nvSpPr>
        <p:spPr>
          <a:xfrm>
            <a:off x="1054100" y="1568400"/>
            <a:ext cx="8252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</a:schemeClr>
                </a:solidFill>
                <a:latin typeface="Donegal One"/>
              </a:rPr>
              <a:t>Gender inclusive language is a form of language that is not biased toward a particular sex or social representation of gender.</a:t>
            </a:r>
            <a:endParaRPr lang="en-US" sz="2800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B9B3C-455E-4474-B92A-7C9E64A3B7DF}"/>
              </a:ext>
            </a:extLst>
          </p:cNvPr>
          <p:cNvSpPr/>
          <p:nvPr/>
        </p:nvSpPr>
        <p:spPr>
          <a:xfrm>
            <a:off x="1054100" y="3025161"/>
            <a:ext cx="825202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</a:schemeClr>
                </a:solidFill>
              </a:rPr>
              <a:t>Gender neutrality</a:t>
            </a:r>
            <a:r>
              <a:rPr lang="en-US" sz="2800" b="1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when the gender of the person referred to is unknown or indeterminate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when we want to include in our speech people who identify themselves as non-binary or genderless</a:t>
            </a:r>
            <a:endParaRPr lang="en-US" sz="2800" b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88DF8-761B-41B0-9824-CEA9135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Gender </a:t>
            </a:r>
            <a:r>
              <a:rPr lang="en-US"/>
              <a:t>inclusive language</a:t>
            </a:r>
            <a:r>
              <a:rPr lang="en-GB"/>
              <a:t>: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CCA4B-D17A-4DFC-AEAC-AAB1EC4F8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B5C93-CE6D-3F4C-9E4D-4D6FF137FF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869684-3E2B-402D-BCC2-5CA44172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9DE6-629D-4B27-9688-8557A6C7C18C}"/>
              </a:ext>
            </a:extLst>
          </p:cNvPr>
          <p:cNvSpPr/>
          <p:nvPr/>
        </p:nvSpPr>
        <p:spPr>
          <a:xfrm>
            <a:off x="1054100" y="1568400"/>
            <a:ext cx="8252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</a:schemeClr>
                </a:solidFill>
                <a:latin typeface="Donegal One"/>
              </a:rPr>
              <a:t>Advocates: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>
                    <a:lumMod val="75000"/>
                  </a:schemeClr>
                </a:solidFill>
                <a:latin typeface="Donegal One"/>
              </a:rPr>
              <a:t>Gendered language often implies male superiority</a:t>
            </a:r>
            <a:endParaRPr lang="en-US" sz="2800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B9B3C-455E-4474-B92A-7C9E64A3B7DF}"/>
              </a:ext>
            </a:extLst>
          </p:cNvPr>
          <p:cNvSpPr/>
          <p:nvPr/>
        </p:nvSpPr>
        <p:spPr>
          <a:xfrm>
            <a:off x="1054100" y="3025161"/>
            <a:ext cx="82520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</a:schemeClr>
                </a:solidFill>
              </a:rPr>
              <a:t>Detractors:</a:t>
            </a:r>
            <a:endParaRPr lang="en-US" sz="2800" b="1">
              <a:solidFill>
                <a:schemeClr val="tx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>
                    <a:lumMod val="75000"/>
                  </a:schemeClr>
                </a:solidFill>
                <a:latin typeface="Donegal One"/>
              </a:rPr>
              <a:t>Gender-inclusive language leads to unnatural grammar</a:t>
            </a:r>
          </a:p>
        </p:txBody>
      </p:sp>
    </p:spTree>
    <p:extLst>
      <p:ext uri="{BB962C8B-B14F-4D97-AF65-F5344CB8AC3E}">
        <p14:creationId xmlns:p14="http://schemas.microsoft.com/office/powerpoint/2010/main" val="110969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A7EB0D7-086B-4AB6-8300-C78CD57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should we use gender-inclusive language?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0403-C739-4A36-83BC-1BD91C165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DE7C031-8D07-44D1-BB1D-4C3523DA4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0656" y="1853774"/>
            <a:ext cx="3935309" cy="429004"/>
          </a:xfrm>
        </p:spPr>
        <p:txBody>
          <a:bodyPr>
            <a:normAutofit fontScale="92500"/>
          </a:bodyPr>
          <a:lstStyle/>
          <a:p>
            <a:pPr algn="ctr"/>
            <a:r>
              <a:rPr lang="en-GB" sz="2400" b="1"/>
              <a:t>Player’s gender unknown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6D9F6E-B9F7-4EBC-8361-7818A28E60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36884" y="1839188"/>
            <a:ext cx="4500629" cy="443590"/>
          </a:xfrm>
        </p:spPr>
        <p:txBody>
          <a:bodyPr>
            <a:normAutofit/>
          </a:bodyPr>
          <a:lstStyle/>
          <a:p>
            <a:pPr algn="ctr"/>
            <a:r>
              <a:rPr lang="en-GB" sz="2200" b="1"/>
              <a:t>Non-binary characters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B1B-29F6-4208-843D-4061C06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57" y="2769953"/>
            <a:ext cx="3935309" cy="2497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85" y="2769953"/>
            <a:ext cx="4500629" cy="24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A7EB0D7-086B-4AB6-8300-C78CD57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 (I)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0403-C739-4A36-83BC-1BD91C165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100" y="1620839"/>
            <a:ext cx="6517578" cy="540316"/>
          </a:xfrm>
        </p:spPr>
        <p:txBody>
          <a:bodyPr>
            <a:noAutofit/>
          </a:bodyPr>
          <a:lstStyle/>
          <a:p>
            <a:r>
              <a:rPr lang="en-GB" sz="2400"/>
              <a:t>The Sims 4 </a:t>
            </a:r>
            <a:r>
              <a:rPr lang="en-GB" sz="2400" b="0" i="1"/>
              <a:t>(Electronic Arts, 2014)</a:t>
            </a:r>
            <a:endParaRPr lang="en-GB" sz="2400" b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C9869A-1D28-4A8D-95FC-20881B2C86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4100" y="2161155"/>
            <a:ext cx="5072380" cy="364182"/>
          </a:xfrm>
        </p:spPr>
        <p:txBody>
          <a:bodyPr>
            <a:noAutofit/>
          </a:bodyPr>
          <a:lstStyle/>
          <a:p>
            <a:pPr marL="884238" lvl="1" indent="-342900"/>
            <a:r>
              <a:rPr lang="en-GB" sz="2000"/>
              <a:t>Flexible creation menu (May 2016)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B1B-29F6-4208-843D-4061C06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pic>
        <p:nvPicPr>
          <p:cNvPr id="5122" name="Picture 2" descr="C:\Users\lsaenz\AppData\Local\Microsoft\Windows\INetCache\Content.Outlook\N0BKS8Z4\tmp_16296-The Sims_Gender customization 11064916341 (0000000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11" y="2701471"/>
            <a:ext cx="4700737" cy="3174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4" name="Picture 4" descr="C:\Users\lsaenz\AppData\Local\Microsoft\Windows\INetCache\Content.Outlook\N0BKS8Z4\Sims 4_Gender (2) (0000000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450" y="1875132"/>
            <a:ext cx="15621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lsaenz\AppData\Local\Microsoft\Windows\INetCache\Content.Outlook\N0BKS8Z4\Sims 4_Gender (1) (0000000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873405"/>
            <a:ext cx="2152650" cy="400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1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A7EB0D7-086B-4AB6-8300-C78CD57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 (II)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0403-C739-4A36-83BC-1BD91C165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100" y="1620839"/>
            <a:ext cx="6517578" cy="540316"/>
          </a:xfrm>
        </p:spPr>
        <p:txBody>
          <a:bodyPr>
            <a:noAutofit/>
          </a:bodyPr>
          <a:lstStyle/>
          <a:p>
            <a:r>
              <a:rPr lang="en-GB" sz="2400"/>
              <a:t>Fallen London </a:t>
            </a:r>
            <a:r>
              <a:rPr lang="en-GB" sz="2400" b="0" i="1"/>
              <a:t>(</a:t>
            </a:r>
            <a:r>
              <a:rPr lang="en-GB" sz="2400" b="0" i="1" err="1"/>
              <a:t>Failbetter</a:t>
            </a:r>
            <a:r>
              <a:rPr lang="en-GB" sz="2400" b="0" i="1"/>
              <a:t> Games, 2009)</a:t>
            </a:r>
            <a:endParaRPr lang="en-GB" sz="2400" b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C9869A-1D28-4A8D-95FC-20881B2C86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19250" y="2161155"/>
            <a:ext cx="4838700" cy="36418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3</a:t>
            </a:r>
            <a:r>
              <a:rPr lang="en-GB" sz="2000" baseline="30000"/>
              <a:t>rd</a:t>
            </a:r>
            <a:r>
              <a:rPr lang="en-GB" sz="2000"/>
              <a:t> option in character creation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B1B-29F6-4208-843D-4061C06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pic>
        <p:nvPicPr>
          <p:cNvPr id="1026" name="Picture 2" descr="gender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861459"/>
            <a:ext cx="9387300" cy="245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A7EB0D7-086B-4AB6-8300-C78CD57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 (III)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0403-C739-4A36-83BC-1BD91C165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AA5548-9404-49A2-8185-483CEA145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100" y="1620839"/>
            <a:ext cx="6517578" cy="540316"/>
          </a:xfrm>
        </p:spPr>
        <p:txBody>
          <a:bodyPr>
            <a:noAutofit/>
          </a:bodyPr>
          <a:lstStyle/>
          <a:p>
            <a:r>
              <a:rPr lang="en-GB" sz="2400"/>
              <a:t>Sunless Sea </a:t>
            </a:r>
            <a:r>
              <a:rPr lang="en-GB" sz="2400" b="0" i="1"/>
              <a:t>(</a:t>
            </a:r>
            <a:r>
              <a:rPr lang="en-GB" sz="2400" b="0" i="1" err="1"/>
              <a:t>Failbetter</a:t>
            </a:r>
            <a:r>
              <a:rPr lang="en-GB" sz="2400" b="0" i="1"/>
              <a:t> Games, 2015)</a:t>
            </a:r>
            <a:endParaRPr lang="en-GB" sz="2400" b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C9869A-1D28-4A8D-95FC-20881B2C86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4100" y="2161155"/>
            <a:ext cx="4838700" cy="364182"/>
          </a:xfrm>
        </p:spPr>
        <p:txBody>
          <a:bodyPr>
            <a:noAutofit/>
          </a:bodyPr>
          <a:lstStyle/>
          <a:p>
            <a:pPr marL="884238" lvl="1" indent="-342900"/>
            <a:r>
              <a:rPr lang="en-GB" sz="2000"/>
              <a:t>Preferred form of address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B1B-29F6-4208-843D-4061C06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© 2018 Keywords Studios PLC – CONFIDENTIAL </a:t>
            </a:r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24" y="2652582"/>
            <a:ext cx="3751851" cy="32533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74" y="2652582"/>
            <a:ext cx="3751851" cy="32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al Content">
  <a:themeElements>
    <a:clrScheme name="Keywords Studios Brand Colours">
      <a:dk1>
        <a:srgbClr val="012169"/>
      </a:dk1>
      <a:lt1>
        <a:srgbClr val="FFFFFF"/>
      </a:lt1>
      <a:dk2>
        <a:srgbClr val="012169"/>
      </a:dk2>
      <a:lt2>
        <a:srgbClr val="FFFFFF"/>
      </a:lt2>
      <a:accent1>
        <a:srgbClr val="FFA300"/>
      </a:accent1>
      <a:accent2>
        <a:srgbClr val="78BE20"/>
      </a:accent2>
      <a:accent3>
        <a:srgbClr val="E93CAC"/>
      </a:accent3>
      <a:accent4>
        <a:srgbClr val="C8102E"/>
      </a:accent4>
      <a:accent5>
        <a:srgbClr val="009CDE"/>
      </a:accent5>
      <a:accent6>
        <a:srgbClr val="8246AF"/>
      </a:accent6>
      <a:hlink>
        <a:srgbClr val="2CD5C4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ame Light">
  <a:themeElements>
    <a:clrScheme name="Keywords Studios Brand Colours">
      <a:dk1>
        <a:srgbClr val="012169"/>
      </a:dk1>
      <a:lt1>
        <a:srgbClr val="FFFFFF"/>
      </a:lt1>
      <a:dk2>
        <a:srgbClr val="012169"/>
      </a:dk2>
      <a:lt2>
        <a:srgbClr val="FFFFFF"/>
      </a:lt2>
      <a:accent1>
        <a:srgbClr val="FFA300"/>
      </a:accent1>
      <a:accent2>
        <a:srgbClr val="78BE20"/>
      </a:accent2>
      <a:accent3>
        <a:srgbClr val="E93CAC"/>
      </a:accent3>
      <a:accent4>
        <a:srgbClr val="C8102E"/>
      </a:accent4>
      <a:accent5>
        <a:srgbClr val="009CDE"/>
      </a:accent5>
      <a:accent6>
        <a:srgbClr val="8246AF"/>
      </a:accent6>
      <a:hlink>
        <a:srgbClr val="2CD5C4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ame Dark">
  <a:themeElements>
    <a:clrScheme name="Keywords Studios Brand Colours">
      <a:dk1>
        <a:srgbClr val="012169"/>
      </a:dk1>
      <a:lt1>
        <a:srgbClr val="FFFFFF"/>
      </a:lt1>
      <a:dk2>
        <a:srgbClr val="012169"/>
      </a:dk2>
      <a:lt2>
        <a:srgbClr val="FFFFFF"/>
      </a:lt2>
      <a:accent1>
        <a:srgbClr val="FFA300"/>
      </a:accent1>
      <a:accent2>
        <a:srgbClr val="78BE20"/>
      </a:accent2>
      <a:accent3>
        <a:srgbClr val="E93CAC"/>
      </a:accent3>
      <a:accent4>
        <a:srgbClr val="C8102E"/>
      </a:accent4>
      <a:accent5>
        <a:srgbClr val="009CDE"/>
      </a:accent5>
      <a:accent6>
        <a:srgbClr val="8246AF"/>
      </a:accent6>
      <a:hlink>
        <a:srgbClr val="2CD5C4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61ae8a-7ad2-4cb6-93f8-0d734611b228">NH2R4R2EYYAX-1173286289-57482</_dlc_DocId>
    <_dlc_DocIdUrl xmlns="0361ae8a-7ad2-4cb6-93f8-0d734611b228">
      <Url>https://keywords.sharepoint.com/sites/Marketing/_layouts/15/DocIdRedir.aspx?ID=NH2R4R2EYYAX-1173286289-57482</Url>
      <Description>NH2R4R2EYYAX-1173286289-57482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1E2D4D85A981429582C0150C0FE9CC" ma:contentTypeVersion="8" ma:contentTypeDescription="Create a new document." ma:contentTypeScope="" ma:versionID="630070658a5507b75371d19aabb1e21d">
  <xsd:schema xmlns:xsd="http://www.w3.org/2001/XMLSchema" xmlns:xs="http://www.w3.org/2001/XMLSchema" xmlns:p="http://schemas.microsoft.com/office/2006/metadata/properties" xmlns:ns2="0361ae8a-7ad2-4cb6-93f8-0d734611b228" xmlns:ns3="6455d527-95b1-4960-bc91-a1462c95299d" targetNamespace="http://schemas.microsoft.com/office/2006/metadata/properties" ma:root="true" ma:fieldsID="54e8b98f301400b8cbb2758b7a3cd472" ns2:_="" ns3:_="">
    <xsd:import namespace="0361ae8a-7ad2-4cb6-93f8-0d734611b228"/>
    <xsd:import namespace="6455d527-95b1-4960-bc91-a1462c95299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1ae8a-7ad2-4cb6-93f8-0d734611b2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5d527-95b1-4960-bc91-a1462c9529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B857600-85D7-447C-A87D-25DCCBE31E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DAA434-C005-4BE8-8C81-543AACB8E098}">
  <ds:schemaRefs>
    <ds:schemaRef ds:uri="0361ae8a-7ad2-4cb6-93f8-0d734611b228"/>
    <ds:schemaRef ds:uri="6455d527-95b1-4960-bc91-a1462c95299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B2F7EE-CBCC-440D-AB09-129A13291BF2}">
  <ds:schemaRefs>
    <ds:schemaRef ds:uri="0361ae8a-7ad2-4cb6-93f8-0d734611b228"/>
    <ds:schemaRef ds:uri="6455d527-95b1-4960-bc91-a1462c9529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E8600C88-F79A-4F80-A187-B16E07D4BDD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General Content</vt:lpstr>
      <vt:lpstr>Name Light</vt:lpstr>
      <vt:lpstr>Name Dark</vt:lpstr>
      <vt:lpstr>PowerPoint Presentation</vt:lpstr>
      <vt:lpstr>What is ‘genderize’?</vt:lpstr>
      <vt:lpstr>Grammatical gender</vt:lpstr>
      <vt:lpstr>What is ‘gender inclusive language’?</vt:lpstr>
      <vt:lpstr>Gender inclusive language: challenges</vt:lpstr>
      <vt:lpstr>When should we use gender-inclusive language?</vt:lpstr>
      <vt:lpstr>Examples (I)</vt:lpstr>
      <vt:lpstr>Examples (II)</vt:lpstr>
      <vt:lpstr>Examples (III)</vt:lpstr>
      <vt:lpstr>Examples (IV)</vt:lpstr>
      <vt:lpstr>How ‘gender-inclusive language’ is used?</vt:lpstr>
      <vt:lpstr>Using gender-inclusive language: French, Italian, German, Russian &amp; Spanish</vt:lpstr>
      <vt:lpstr>Challenges in localization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Factory</dc:creator>
  <cp:revision>1</cp:revision>
  <dcterms:created xsi:type="dcterms:W3CDTF">2017-09-01T09:49:54Z</dcterms:created>
  <dcterms:modified xsi:type="dcterms:W3CDTF">2019-06-26T22:40:26Z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0x010100291E2D4D85A981429582C0150C0FE9CC</vt:lpwstr>
  </property>
  <property fmtid="{D5CDD505-2E9C-101B-9397-08002B2CF9AE}" pid="3" name="_dlc_DocIdItemGuid">
    <vt:lpwstr>3d2fe91b-a5ce-4dc8-baab-b6f46f6ed3af</vt:lpwstr>
  </property>
</Properties>
</file>