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0" r:id="rId3"/>
    <p:sldId id="261" r:id="rId4"/>
    <p:sldId id="262" r:id="rId5"/>
    <p:sldId id="257" r:id="rId6"/>
    <p:sldId id="259" r:id="rId7"/>
    <p:sldId id="258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66"/>
  </p:normalViewPr>
  <p:slideViewPr>
    <p:cSldViewPr snapToGrid="0" snapToObjects="1">
      <p:cViewPr varScale="1">
        <p:scale>
          <a:sx n="183" d="100"/>
          <a:sy n="183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4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4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0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84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8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8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4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7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0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75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8F681-9F64-1145-84AD-C5A2067DA406}" type="datetimeFigureOut">
              <a:rPr lang="en-US" smtClean="0"/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2F14E-D0B3-C441-AEC6-BBF5BB38F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2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w3c/gamepad/issu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gamepad/issues/2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3c/gamepad/issues/6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CF9F0-6E51-204B-BDE7-F837E8AC5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</p:spPr>
        <p:txBody>
          <a:bodyPr>
            <a:normAutofit/>
          </a:bodyPr>
          <a:lstStyle/>
          <a:p>
            <a:r>
              <a:rPr lang="en-US" sz="3600" dirty="0"/>
              <a:t>W3C Workshop on Web Games</a:t>
            </a:r>
            <a:br>
              <a:rPr lang="en-US" sz="3600"/>
            </a:br>
            <a:r>
              <a:rPr lang="en-US" sz="3600"/>
              <a:t>(Gamepad)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51D3-4D5F-FF4B-A907-E4EE408DCD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2019/6/28</a:t>
            </a:r>
          </a:p>
          <a:p>
            <a:r>
              <a:rPr lang="en-US" dirty="0"/>
              <a:t>Kelvin Yong</a:t>
            </a:r>
          </a:p>
          <a:p>
            <a:r>
              <a:rPr lang="en-US" dirty="0"/>
              <a:t>Steve </a:t>
            </a:r>
            <a:r>
              <a:rPr lang="en-US" dirty="0" err="1"/>
              <a:t>Agoston</a:t>
            </a:r>
            <a:endParaRPr lang="en-US" dirty="0"/>
          </a:p>
          <a:p>
            <a:r>
              <a:rPr lang="en-US" dirty="0"/>
              <a:t>Sony</a:t>
            </a:r>
          </a:p>
        </p:txBody>
      </p:sp>
    </p:spTree>
    <p:extLst>
      <p:ext uri="{BB962C8B-B14F-4D97-AF65-F5344CB8AC3E}">
        <p14:creationId xmlns:p14="http://schemas.microsoft.com/office/powerpoint/2010/main" val="1678887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500-1D16-5C47-9A46-017E0D5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9" y="273844"/>
            <a:ext cx="7886700" cy="674411"/>
          </a:xfrm>
        </p:spPr>
        <p:txBody>
          <a:bodyPr/>
          <a:lstStyle/>
          <a:p>
            <a:r>
              <a:rPr lang="en-US" dirty="0"/>
              <a:t>W3C Gamepad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>
            <a:normAutofit/>
          </a:bodyPr>
          <a:lstStyle/>
          <a:p>
            <a:r>
              <a:rPr lang="en-US" sz="2000" dirty="0"/>
              <a:t>W3C Gamepad first working draft created in 2012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069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500-1D16-5C47-9A46-017E0D5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9" y="273844"/>
            <a:ext cx="7886700" cy="674411"/>
          </a:xfrm>
        </p:spPr>
        <p:txBody>
          <a:bodyPr/>
          <a:lstStyle/>
          <a:p>
            <a:r>
              <a:rPr lang="en-US" dirty="0"/>
              <a:t>W3C Gamepad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>
            <a:normAutofit/>
          </a:bodyPr>
          <a:lstStyle/>
          <a:p>
            <a:r>
              <a:rPr lang="en-US" sz="2000" dirty="0"/>
              <a:t>2014 spec provides basic gamepad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7524D-4C98-904B-ACC5-13363EAD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316736"/>
            <a:ext cx="5367403" cy="3795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3A7BE6-4E54-8C4D-AD17-F07EAAEC5BD5}"/>
              </a:ext>
            </a:extLst>
          </p:cNvPr>
          <p:cNvSpPr txBox="1"/>
          <p:nvPr/>
        </p:nvSpPr>
        <p:spPr>
          <a:xfrm>
            <a:off x="300659" y="4847645"/>
            <a:ext cx="2457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* Image source: https://www.w3.org/TR/2014/WD-gamepad-20140225/</a:t>
            </a:r>
          </a:p>
        </p:txBody>
      </p:sp>
    </p:spTree>
    <p:extLst>
      <p:ext uri="{BB962C8B-B14F-4D97-AF65-F5344CB8AC3E}">
        <p14:creationId xmlns:p14="http://schemas.microsoft.com/office/powerpoint/2010/main" val="191161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500-1D16-5C47-9A46-017E0D5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9" y="273844"/>
            <a:ext cx="7886700" cy="674411"/>
          </a:xfrm>
        </p:spPr>
        <p:txBody>
          <a:bodyPr/>
          <a:lstStyle/>
          <a:p>
            <a:r>
              <a:rPr lang="en-US" dirty="0"/>
              <a:t>W3C Gamepad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>
            <a:normAutofit/>
          </a:bodyPr>
          <a:lstStyle/>
          <a:p>
            <a:r>
              <a:rPr lang="en-US" sz="2000" dirty="0"/>
              <a:t>Fast forward to 2019. .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7524D-4C98-904B-ACC5-13363EAD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1316736"/>
            <a:ext cx="5367403" cy="37959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D1AB47-BCDA-8149-8FA2-06554AD53BB6}"/>
              </a:ext>
            </a:extLst>
          </p:cNvPr>
          <p:cNvSpPr txBox="1"/>
          <p:nvPr/>
        </p:nvSpPr>
        <p:spPr>
          <a:xfrm>
            <a:off x="300659" y="4847645"/>
            <a:ext cx="2457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* Image source: https://www.w3.org/TR/2014/WD-gamepad-20140225/</a:t>
            </a:r>
          </a:p>
        </p:txBody>
      </p:sp>
    </p:spTree>
    <p:extLst>
      <p:ext uri="{BB962C8B-B14F-4D97-AF65-F5344CB8AC3E}">
        <p14:creationId xmlns:p14="http://schemas.microsoft.com/office/powerpoint/2010/main" val="198775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500-1D16-5C47-9A46-017E0D5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9" y="273844"/>
            <a:ext cx="7886700" cy="674411"/>
          </a:xfrm>
        </p:spPr>
        <p:txBody>
          <a:bodyPr/>
          <a:lstStyle/>
          <a:p>
            <a:r>
              <a:rPr lang="en-US" dirty="0"/>
              <a:t>W3C Gamepad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>
            <a:normAutofit/>
          </a:bodyPr>
          <a:lstStyle/>
          <a:p>
            <a:r>
              <a:rPr lang="en-US" sz="2000" dirty="0"/>
              <a:t>2 major interests from several groups</a:t>
            </a:r>
          </a:p>
          <a:p>
            <a:pPr lvl="1"/>
            <a:endParaRPr lang="en-US" sz="1600" dirty="0"/>
          </a:p>
          <a:p>
            <a:r>
              <a:rPr lang="en-US" sz="2000" dirty="0"/>
              <a:t>Standardize gamepad inputs</a:t>
            </a:r>
          </a:p>
          <a:p>
            <a:pPr lvl="1"/>
            <a:endParaRPr lang="en-US" sz="1600" dirty="0"/>
          </a:p>
          <a:p>
            <a:r>
              <a:rPr lang="en-US" sz="2000" dirty="0"/>
              <a:t>Support modern controller features in the gamepad spec</a:t>
            </a:r>
          </a:p>
          <a:p>
            <a:pPr lvl="1"/>
            <a:r>
              <a:rPr lang="en-US" sz="1700" dirty="0"/>
              <a:t>Touch surface(s)</a:t>
            </a:r>
          </a:p>
          <a:p>
            <a:pPr lvl="1"/>
            <a:r>
              <a:rPr lang="en-US" sz="1700" dirty="0"/>
              <a:t>Light indicator(s)</a:t>
            </a:r>
          </a:p>
          <a:p>
            <a:pPr lvl="1"/>
            <a:r>
              <a:rPr lang="en-US" sz="1700" dirty="0"/>
              <a:t>Haptic(s)</a:t>
            </a:r>
          </a:p>
          <a:p>
            <a:pPr lvl="1"/>
            <a:r>
              <a:rPr lang="en-US" sz="1700" dirty="0"/>
              <a:t>Accelerometer</a:t>
            </a:r>
          </a:p>
          <a:p>
            <a:pPr lvl="1"/>
            <a:r>
              <a:rPr lang="en-US" sz="1700" dirty="0"/>
              <a:t>Gyroscope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1657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500-1D16-5C47-9A46-017E0D5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9" y="273844"/>
            <a:ext cx="7886700" cy="674411"/>
          </a:xfrm>
        </p:spPr>
        <p:txBody>
          <a:bodyPr/>
          <a:lstStyle/>
          <a:p>
            <a:r>
              <a:rPr lang="en-US" dirty="0"/>
              <a:t>W3C Gamepad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>
            <a:normAutofit/>
          </a:bodyPr>
          <a:lstStyle/>
          <a:p>
            <a:r>
              <a:rPr lang="en-US" sz="1800" dirty="0"/>
              <a:t>V1 Work Stream: Move the current gamepad spec from WD to CR</a:t>
            </a:r>
          </a:p>
          <a:p>
            <a:pPr lvl="1"/>
            <a:r>
              <a:rPr lang="en-US" sz="1500" dirty="0"/>
              <a:t>Clarify terminology for current gamepad functionality</a:t>
            </a:r>
          </a:p>
          <a:p>
            <a:pPr lvl="1"/>
            <a:r>
              <a:rPr lang="en-US" sz="1500" dirty="0"/>
              <a:t>Address privacy and security issues</a:t>
            </a:r>
          </a:p>
          <a:p>
            <a:pPr lvl="1"/>
            <a:endParaRPr lang="en-US" sz="15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Current open issues: </a:t>
            </a:r>
            <a:r>
              <a:rPr lang="en-US" sz="1800" dirty="0">
                <a:hlinkClick r:id="rId2"/>
              </a:rPr>
              <a:t>https://github.com/w3c/gamepad/issues</a:t>
            </a:r>
            <a:endParaRPr lang="en-US" sz="1800" dirty="0"/>
          </a:p>
          <a:p>
            <a:endParaRPr lang="en-US" sz="1800" dirty="0"/>
          </a:p>
          <a:p>
            <a:pPr lvl="1"/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7524D-4C98-904B-ACC5-13363EAD6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59" y="1891425"/>
            <a:ext cx="2732750" cy="1932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88BBF7-A870-3248-9117-F91B1957B60B}"/>
              </a:ext>
            </a:extLst>
          </p:cNvPr>
          <p:cNvSpPr txBox="1"/>
          <p:nvPr/>
        </p:nvSpPr>
        <p:spPr>
          <a:xfrm>
            <a:off x="300659" y="4847645"/>
            <a:ext cx="24577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* Image source: https://www.w3.org/TR/2014/WD-gamepad-20140225/</a:t>
            </a:r>
          </a:p>
        </p:txBody>
      </p:sp>
    </p:spTree>
    <p:extLst>
      <p:ext uri="{BB962C8B-B14F-4D97-AF65-F5344CB8AC3E}">
        <p14:creationId xmlns:p14="http://schemas.microsoft.com/office/powerpoint/2010/main" val="187148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500-1D16-5C47-9A46-017E0D5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9" y="273844"/>
            <a:ext cx="7886700" cy="674411"/>
          </a:xfrm>
        </p:spPr>
        <p:txBody>
          <a:bodyPr/>
          <a:lstStyle/>
          <a:p>
            <a:r>
              <a:rPr lang="en-US" dirty="0"/>
              <a:t>W3C Gamepad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>
            <a:normAutofit/>
          </a:bodyPr>
          <a:lstStyle/>
          <a:p>
            <a:r>
              <a:rPr lang="en-US" sz="1800" dirty="0"/>
              <a:t>V2 Work Stream:  Add support for modern gamepad features</a:t>
            </a:r>
          </a:p>
          <a:p>
            <a:endParaRPr lang="en-US" sz="1800" dirty="0"/>
          </a:p>
          <a:p>
            <a:r>
              <a:rPr lang="en-US" sz="1800" dirty="0"/>
              <a:t>Touchpad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1"/>
            <a:endParaRPr lang="en-US" sz="1500" dirty="0">
              <a:hlinkClick r:id="rId2"/>
            </a:endParaRPr>
          </a:p>
          <a:p>
            <a:pPr lvl="1"/>
            <a:endParaRPr lang="en-US" sz="1500" dirty="0">
              <a:hlinkClick r:id="rId2"/>
            </a:endParaRPr>
          </a:p>
          <a:p>
            <a:pPr marL="342900" lvl="1" indent="0">
              <a:buNone/>
            </a:pPr>
            <a:endParaRPr lang="en-US" sz="1500" dirty="0">
              <a:hlinkClick r:id="rId2"/>
            </a:endParaRPr>
          </a:p>
          <a:p>
            <a:pPr lvl="1"/>
            <a:endParaRPr lang="en-US" sz="1500" dirty="0"/>
          </a:p>
          <a:p>
            <a:pPr lvl="1"/>
            <a:r>
              <a:rPr lang="en-US" sz="1500" dirty="0"/>
              <a:t>Proposal: </a:t>
            </a:r>
            <a:r>
              <a:rPr lang="en-US" sz="1500" dirty="0">
                <a:hlinkClick r:id="rId2"/>
              </a:rPr>
              <a:t>https://github.com/w3c/gamepad/issues/27</a:t>
            </a:r>
            <a:endParaRPr lang="en-US" sz="1500" dirty="0"/>
          </a:p>
          <a:p>
            <a:pPr lvl="1"/>
            <a:r>
              <a:rPr lang="en-US" sz="1500" dirty="0"/>
              <a:t>Implementation of proposal in Chrome and Firefox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4BF806-B26B-FD44-9D6C-FA264C147223}"/>
              </a:ext>
            </a:extLst>
          </p:cNvPr>
          <p:cNvSpPr/>
          <p:nvPr/>
        </p:nvSpPr>
        <p:spPr>
          <a:xfrm>
            <a:off x="859536" y="2079580"/>
            <a:ext cx="850392" cy="850392"/>
          </a:xfrm>
          <a:prstGeom prst="ellipse">
            <a:avLst/>
          </a:prstGeom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A7BB0D-28E7-1945-96E1-0188CAB1884C}"/>
              </a:ext>
            </a:extLst>
          </p:cNvPr>
          <p:cNvSpPr/>
          <p:nvPr/>
        </p:nvSpPr>
        <p:spPr>
          <a:xfrm>
            <a:off x="3172968" y="2079580"/>
            <a:ext cx="986207" cy="85039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4C628D-0056-CB4C-882D-5029EF739A03}"/>
              </a:ext>
            </a:extLst>
          </p:cNvPr>
          <p:cNvSpPr/>
          <p:nvPr/>
        </p:nvSpPr>
        <p:spPr>
          <a:xfrm flipH="1">
            <a:off x="1005840" y="2225884"/>
            <a:ext cx="146304" cy="14630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EAE778-3A7A-C945-96AA-E85B58A620DC}"/>
              </a:ext>
            </a:extLst>
          </p:cNvPr>
          <p:cNvSpPr/>
          <p:nvPr/>
        </p:nvSpPr>
        <p:spPr>
          <a:xfrm flipH="1">
            <a:off x="3863519" y="2431624"/>
            <a:ext cx="146304" cy="14630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8B8F22-41CF-DF4D-B857-14FDF84ECC82}"/>
              </a:ext>
            </a:extLst>
          </p:cNvPr>
          <p:cNvSpPr/>
          <p:nvPr/>
        </p:nvSpPr>
        <p:spPr>
          <a:xfrm>
            <a:off x="5637709" y="2052407"/>
            <a:ext cx="986207" cy="85039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A7DB12-2308-414C-9606-962A09B7BD2D}"/>
              </a:ext>
            </a:extLst>
          </p:cNvPr>
          <p:cNvSpPr/>
          <p:nvPr/>
        </p:nvSpPr>
        <p:spPr>
          <a:xfrm flipH="1">
            <a:off x="6328260" y="2404451"/>
            <a:ext cx="146304" cy="14630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D4E52-CC8D-8C4B-8F40-C1CC39A00C1A}"/>
              </a:ext>
            </a:extLst>
          </p:cNvPr>
          <p:cNvSpPr/>
          <p:nvPr/>
        </p:nvSpPr>
        <p:spPr>
          <a:xfrm flipH="1">
            <a:off x="5922876" y="2675723"/>
            <a:ext cx="146304" cy="14630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026AD-1992-ED4C-AEAA-09BDE51D1582}"/>
              </a:ext>
            </a:extLst>
          </p:cNvPr>
          <p:cNvSpPr txBox="1"/>
          <p:nvPr/>
        </p:nvSpPr>
        <p:spPr>
          <a:xfrm>
            <a:off x="419531" y="3150708"/>
            <a:ext cx="17191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Circular touch surface</a:t>
            </a:r>
          </a:p>
          <a:p>
            <a:pPr algn="ctr"/>
            <a:r>
              <a:rPr lang="en-US" dirty="0"/>
              <a:t>Single touch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FE4B18-22FE-5C49-9DCC-16C6AA352328}"/>
              </a:ext>
            </a:extLst>
          </p:cNvPr>
          <p:cNvSpPr txBox="1"/>
          <p:nvPr/>
        </p:nvSpPr>
        <p:spPr>
          <a:xfrm>
            <a:off x="2725017" y="3150708"/>
            <a:ext cx="20179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Rectangular touch surface</a:t>
            </a:r>
          </a:p>
          <a:p>
            <a:pPr algn="ctr"/>
            <a:r>
              <a:rPr lang="en-US" dirty="0"/>
              <a:t>Single touch 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0C6A6-5A64-D544-A8C1-0B0F263793CC}"/>
              </a:ext>
            </a:extLst>
          </p:cNvPr>
          <p:cNvSpPr txBox="1"/>
          <p:nvPr/>
        </p:nvSpPr>
        <p:spPr>
          <a:xfrm>
            <a:off x="5121849" y="3155280"/>
            <a:ext cx="201792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Rectangular touch surface</a:t>
            </a:r>
          </a:p>
          <a:p>
            <a:pPr algn="ctr"/>
            <a:r>
              <a:rPr lang="en-US" dirty="0"/>
              <a:t>Multiple touch points</a:t>
            </a:r>
          </a:p>
        </p:txBody>
      </p:sp>
    </p:spTree>
    <p:extLst>
      <p:ext uri="{BB962C8B-B14F-4D97-AF65-F5344CB8AC3E}">
        <p14:creationId xmlns:p14="http://schemas.microsoft.com/office/powerpoint/2010/main" val="14310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9B500-1D16-5C47-9A46-017E0D58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59" y="273844"/>
            <a:ext cx="7886700" cy="674411"/>
          </a:xfrm>
        </p:spPr>
        <p:txBody>
          <a:bodyPr/>
          <a:lstStyle/>
          <a:p>
            <a:r>
              <a:rPr lang="en-US" dirty="0"/>
              <a:t>W3C Gamepad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>
            <a:normAutofit/>
          </a:bodyPr>
          <a:lstStyle/>
          <a:p>
            <a:r>
              <a:rPr lang="en-US" sz="1800" dirty="0"/>
              <a:t>V2 Work Stream:  Add support for modern gamepad features</a:t>
            </a:r>
          </a:p>
          <a:p>
            <a:endParaRPr lang="en-US" sz="1800" dirty="0"/>
          </a:p>
          <a:p>
            <a:r>
              <a:rPr lang="en-US" sz="1800" dirty="0"/>
              <a:t>Light indicator</a:t>
            </a:r>
          </a:p>
          <a:p>
            <a:pPr lvl="1"/>
            <a:r>
              <a:rPr lang="en-US" sz="1500" dirty="0"/>
              <a:t>Proposal: </a:t>
            </a:r>
            <a:r>
              <a:rPr lang="en-US" sz="1500" dirty="0">
                <a:hlinkClick r:id="rId2"/>
              </a:rPr>
              <a:t>https://github.com/w3c/gamepad/issues/67</a:t>
            </a:r>
            <a:endParaRPr lang="en-US" sz="1500" dirty="0"/>
          </a:p>
          <a:p>
            <a:pPr lvl="1"/>
            <a:r>
              <a:rPr lang="en-US" sz="1500" dirty="0"/>
              <a:t>Implementation in Chrome and Firefox in progress</a:t>
            </a:r>
          </a:p>
          <a:p>
            <a:pPr lvl="1"/>
            <a:r>
              <a:rPr lang="en-US" sz="1500" dirty="0"/>
              <a:t>Single light indicator</a:t>
            </a:r>
          </a:p>
          <a:p>
            <a:pPr lvl="1"/>
            <a:r>
              <a:rPr lang="en-US" sz="1500" dirty="0"/>
              <a:t>Multiple light indicators</a:t>
            </a:r>
          </a:p>
          <a:p>
            <a:pPr lvl="1"/>
            <a:r>
              <a:rPr lang="en-US" sz="1500" dirty="0"/>
              <a:t>Multi-color light indicator</a:t>
            </a:r>
          </a:p>
          <a:p>
            <a:pPr lvl="1"/>
            <a:r>
              <a:rPr lang="en-US" sz="1500"/>
              <a:t>Single color </a:t>
            </a:r>
            <a:r>
              <a:rPr lang="en-US" sz="1500" dirty="0"/>
              <a:t>light indicator</a:t>
            </a:r>
          </a:p>
          <a:p>
            <a:pPr lvl="1"/>
            <a:endParaRPr lang="en-US" sz="15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486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A95A-4B17-8A4E-BA50-2A7159B0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659" y="948255"/>
            <a:ext cx="8566332" cy="381900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Thank you!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Questions/Comments: </a:t>
            </a:r>
            <a:r>
              <a:rPr lang="en-US" sz="1800" dirty="0" err="1"/>
              <a:t>kelvin.yong@sony.com</a:t>
            </a:r>
            <a:endParaRPr lang="en-US" sz="1500" dirty="0"/>
          </a:p>
          <a:p>
            <a:pPr lvl="1"/>
            <a:endParaRPr lang="en-US" sz="15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66561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1617</TotalTime>
  <Words>284</Words>
  <Application>Microsoft Macintosh PowerPoint</Application>
  <PresentationFormat>On-screen Show (16:9)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W3C Workshop on Web Games (Gamepad)</vt:lpstr>
      <vt:lpstr>W3C Gamepad</vt:lpstr>
      <vt:lpstr>W3C Gamepad</vt:lpstr>
      <vt:lpstr>W3C Gamepad</vt:lpstr>
      <vt:lpstr>W3C Gamepad</vt:lpstr>
      <vt:lpstr>W3C Gamepad</vt:lpstr>
      <vt:lpstr>W3C Gamepad</vt:lpstr>
      <vt:lpstr>W3C Gamepad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Yong, Kelvin M</dc:creator>
  <cp:lastModifiedBy>Kelvin Yong</cp:lastModifiedBy>
  <cp:revision>126</cp:revision>
  <dcterms:created xsi:type="dcterms:W3CDTF">2018-10-22T21:10:02Z</dcterms:created>
  <dcterms:modified xsi:type="dcterms:W3CDTF">2019-07-08T17:44:06Z</dcterms:modified>
</cp:coreProperties>
</file>