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2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904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2D9C09-3802-4946-ACD6-FAE3C69ADBC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823249D-171E-43FE-8370-93CCD9C60B10}">
      <dgm:prSet phldrT="[文本]" custT="1"/>
      <dgm:spPr/>
      <dgm:t>
        <a:bodyPr/>
        <a:lstStyle/>
        <a:p>
          <a:r>
            <a:rPr lang="en-US" altLang="zh-CN" sz="1100" b="1" dirty="0"/>
            <a:t>Early 2019, AB Discussion in Next Big Things </a:t>
          </a:r>
          <a:endParaRPr lang="zh-CN" altLang="en-US" sz="1100" b="1" dirty="0"/>
        </a:p>
      </dgm:t>
    </dgm:pt>
    <dgm:pt modelId="{EBEAD540-C41A-43C9-ACD4-013084CA3244}" type="parTrans" cxnId="{1D49CDB3-B75B-45B0-A858-8F2AC3B9AB2A}">
      <dgm:prSet/>
      <dgm:spPr/>
      <dgm:t>
        <a:bodyPr/>
        <a:lstStyle/>
        <a:p>
          <a:endParaRPr lang="zh-CN" altLang="en-US"/>
        </a:p>
      </dgm:t>
    </dgm:pt>
    <dgm:pt modelId="{559118AA-EC14-48D2-BC6B-AF23380868EA}" type="sibTrans" cxnId="{1D49CDB3-B75B-45B0-A858-8F2AC3B9AB2A}">
      <dgm:prSet/>
      <dgm:spPr/>
      <dgm:t>
        <a:bodyPr/>
        <a:lstStyle/>
        <a:p>
          <a:endParaRPr lang="zh-CN" altLang="en-US"/>
        </a:p>
      </dgm:t>
    </dgm:pt>
    <dgm:pt modelId="{D49D1B30-F6E2-46ED-86D7-47227ED92F77}">
      <dgm:prSet phldrT="[文本]" custT="1"/>
      <dgm:spPr/>
      <dgm:t>
        <a:bodyPr/>
        <a:lstStyle/>
        <a:p>
          <a:r>
            <a:rPr lang="en-US" altLang="zh-CN" sz="1100" b="1" dirty="0"/>
            <a:t>May 2019, Workshop in Beijing </a:t>
          </a:r>
          <a:endParaRPr lang="zh-CN" altLang="en-US" sz="1100" b="1" dirty="0"/>
        </a:p>
      </dgm:t>
    </dgm:pt>
    <dgm:pt modelId="{F03022A7-3544-4857-A3EA-98A9AC0513A7}" type="parTrans" cxnId="{8DE0AF26-9055-4C7E-870B-57430514560E}">
      <dgm:prSet/>
      <dgm:spPr/>
      <dgm:t>
        <a:bodyPr/>
        <a:lstStyle/>
        <a:p>
          <a:endParaRPr lang="zh-CN" altLang="en-US"/>
        </a:p>
      </dgm:t>
    </dgm:pt>
    <dgm:pt modelId="{BC09978D-EBA4-4023-BF78-F08DD47453D7}" type="sibTrans" cxnId="{8DE0AF26-9055-4C7E-870B-57430514560E}">
      <dgm:prSet/>
      <dgm:spPr/>
      <dgm:t>
        <a:bodyPr/>
        <a:lstStyle/>
        <a:p>
          <a:endParaRPr lang="zh-CN" altLang="en-US"/>
        </a:p>
      </dgm:t>
    </dgm:pt>
    <dgm:pt modelId="{391B93A9-A5ED-4D07-B667-65B07573639F}">
      <dgm:prSet phldrT="[文本]" custT="1"/>
      <dgm:spPr/>
      <dgm:t>
        <a:bodyPr/>
        <a:lstStyle/>
        <a:p>
          <a:r>
            <a:rPr lang="en-US" altLang="zh-CN" sz="1100" b="1" dirty="0"/>
            <a:t>May 2019, AC Meeting Discussion  </a:t>
          </a:r>
          <a:endParaRPr lang="zh-CN" altLang="en-US" sz="1100" b="1" dirty="0"/>
        </a:p>
      </dgm:t>
    </dgm:pt>
    <dgm:pt modelId="{26ABD23F-05A1-4F9A-B268-9CB354BFB3DE}" type="parTrans" cxnId="{FE910B50-305C-4085-9036-D465F84A62B4}">
      <dgm:prSet/>
      <dgm:spPr/>
      <dgm:t>
        <a:bodyPr/>
        <a:lstStyle/>
        <a:p>
          <a:endParaRPr lang="zh-CN" altLang="en-US"/>
        </a:p>
      </dgm:t>
    </dgm:pt>
    <dgm:pt modelId="{DABFAFB6-2D7B-4081-9451-C1617348404D}" type="sibTrans" cxnId="{FE910B50-305C-4085-9036-D465F84A62B4}">
      <dgm:prSet/>
      <dgm:spPr/>
      <dgm:t>
        <a:bodyPr/>
        <a:lstStyle/>
        <a:p>
          <a:endParaRPr lang="zh-CN" altLang="en-US"/>
        </a:p>
      </dgm:t>
    </dgm:pt>
    <dgm:pt modelId="{13F7D8F4-114F-474F-8526-2586B2DC117E}">
      <dgm:prSet phldrT="[文本]" custT="1"/>
      <dgm:spPr/>
      <dgm:t>
        <a:bodyPr/>
        <a:lstStyle/>
        <a:p>
          <a:r>
            <a:rPr lang="en-US" altLang="zh-CN" sz="1100" b="1" dirty="0"/>
            <a:t>Sep 2019, </a:t>
          </a:r>
          <a:r>
            <a:rPr lang="en-US" altLang="zh-CN" sz="1100" b="1" dirty="0" err="1"/>
            <a:t>MiniApps</a:t>
          </a:r>
          <a:r>
            <a:rPr lang="en-US" altLang="zh-CN" sz="1100" b="1" dirty="0"/>
            <a:t> Standardization White Paper published </a:t>
          </a:r>
          <a:endParaRPr lang="zh-CN" altLang="en-US" sz="1100" b="1" dirty="0"/>
        </a:p>
      </dgm:t>
    </dgm:pt>
    <dgm:pt modelId="{335FECB4-3D1F-43CA-8E67-42A562A66186}" type="parTrans" cxnId="{7752E440-A51A-4A23-9F75-5474DD99CC8D}">
      <dgm:prSet/>
      <dgm:spPr/>
      <dgm:t>
        <a:bodyPr/>
        <a:lstStyle/>
        <a:p>
          <a:endParaRPr lang="zh-CN" altLang="en-US"/>
        </a:p>
      </dgm:t>
    </dgm:pt>
    <dgm:pt modelId="{611EE176-EED4-4082-8D60-792BC9CEEA91}" type="sibTrans" cxnId="{7752E440-A51A-4A23-9F75-5474DD99CC8D}">
      <dgm:prSet/>
      <dgm:spPr/>
      <dgm:t>
        <a:bodyPr/>
        <a:lstStyle/>
        <a:p>
          <a:endParaRPr lang="zh-CN" altLang="en-US"/>
        </a:p>
      </dgm:t>
    </dgm:pt>
    <dgm:pt modelId="{CA4C149E-7DE8-4E82-8624-B02AF1ACD926}">
      <dgm:prSet phldrT="[文本]" custT="1"/>
      <dgm:spPr/>
      <dgm:t>
        <a:bodyPr/>
        <a:lstStyle/>
        <a:p>
          <a:r>
            <a:rPr lang="en-US" altLang="zh-CN" sz="1100" b="1" dirty="0"/>
            <a:t>Sep 2019, TPAC Breakout Discussion and </a:t>
          </a:r>
          <a:r>
            <a:rPr lang="en-US" altLang="zh-CN" sz="1100" b="1" dirty="0" err="1"/>
            <a:t>MiniApp</a:t>
          </a:r>
          <a:r>
            <a:rPr lang="en-US" altLang="zh-CN" sz="1100" b="1" dirty="0"/>
            <a:t> CG launched </a:t>
          </a:r>
          <a:endParaRPr lang="zh-CN" altLang="en-US" sz="1100" b="1" dirty="0"/>
        </a:p>
      </dgm:t>
    </dgm:pt>
    <dgm:pt modelId="{60E6EB0B-F091-4083-97AD-8BABCA22D6D0}" type="parTrans" cxnId="{7186687E-C3FA-489D-B2F4-022048C248FD}">
      <dgm:prSet/>
      <dgm:spPr/>
      <dgm:t>
        <a:bodyPr/>
        <a:lstStyle/>
        <a:p>
          <a:endParaRPr lang="zh-CN" altLang="en-US"/>
        </a:p>
      </dgm:t>
    </dgm:pt>
    <dgm:pt modelId="{0145CE71-C2EC-4FEA-85E7-B3E00DCCA92A}" type="sibTrans" cxnId="{7186687E-C3FA-489D-B2F4-022048C248FD}">
      <dgm:prSet/>
      <dgm:spPr/>
      <dgm:t>
        <a:bodyPr/>
        <a:lstStyle/>
        <a:p>
          <a:endParaRPr lang="zh-CN" altLang="en-US"/>
        </a:p>
      </dgm:t>
    </dgm:pt>
    <dgm:pt modelId="{4982C288-9F17-4BC1-846E-17620FE73774}">
      <dgm:prSet phldrT="[文本]" custT="1"/>
      <dgm:spPr/>
      <dgm:t>
        <a:bodyPr/>
        <a:lstStyle/>
        <a:p>
          <a:r>
            <a:rPr lang="en-US" altLang="zh-CN" sz="1100" b="1" dirty="0"/>
            <a:t>July 2020, </a:t>
          </a:r>
          <a:r>
            <a:rPr lang="en-US" altLang="zh-CN" sz="1100" b="1" dirty="0" err="1"/>
            <a:t>MiniApp</a:t>
          </a:r>
          <a:r>
            <a:rPr lang="en-US" altLang="zh-CN" sz="1100" b="1" dirty="0"/>
            <a:t> online Workshop, Discussion with TAG </a:t>
          </a:r>
          <a:endParaRPr lang="zh-CN" altLang="en-US" sz="1100" b="1" dirty="0"/>
        </a:p>
      </dgm:t>
    </dgm:pt>
    <dgm:pt modelId="{4FC638F2-26F2-49F4-9A37-32BCABBF34B9}" type="parTrans" cxnId="{46EFA824-ED33-437C-8128-22ABE7B259C8}">
      <dgm:prSet/>
      <dgm:spPr/>
      <dgm:t>
        <a:bodyPr/>
        <a:lstStyle/>
        <a:p>
          <a:endParaRPr lang="zh-CN" altLang="en-US"/>
        </a:p>
      </dgm:t>
    </dgm:pt>
    <dgm:pt modelId="{70EDEA87-CA76-418D-B626-E1A41D216656}" type="sibTrans" cxnId="{46EFA824-ED33-437C-8128-22ABE7B259C8}">
      <dgm:prSet/>
      <dgm:spPr/>
      <dgm:t>
        <a:bodyPr/>
        <a:lstStyle/>
        <a:p>
          <a:endParaRPr lang="zh-CN" altLang="en-US"/>
        </a:p>
      </dgm:t>
    </dgm:pt>
    <dgm:pt modelId="{10033374-D1A2-4B58-8DFD-9570EBF5EF5D}">
      <dgm:prSet phldrT="[文本]" custT="1"/>
      <dgm:spPr/>
      <dgm:t>
        <a:bodyPr/>
        <a:lstStyle/>
        <a:p>
          <a:r>
            <a:rPr lang="en-US" altLang="zh-CN" sz="1100" b="1" dirty="0"/>
            <a:t>Dec 2020, AC vote for proposed </a:t>
          </a:r>
          <a:r>
            <a:rPr lang="en-US" altLang="zh-CN" sz="1100" b="1" dirty="0" err="1"/>
            <a:t>MiniApps</a:t>
          </a:r>
          <a:r>
            <a:rPr lang="en-US" altLang="zh-CN" sz="1100" b="1" dirty="0"/>
            <a:t> WG Charter </a:t>
          </a:r>
          <a:endParaRPr lang="zh-CN" altLang="en-US" sz="1100" b="1" dirty="0"/>
        </a:p>
      </dgm:t>
    </dgm:pt>
    <dgm:pt modelId="{1E80A3FC-6237-4D3B-B9BF-C6B7372D4F33}" type="parTrans" cxnId="{D5A8F913-C3D5-4996-BEBD-4E095FD0476D}">
      <dgm:prSet/>
      <dgm:spPr/>
      <dgm:t>
        <a:bodyPr/>
        <a:lstStyle/>
        <a:p>
          <a:endParaRPr lang="zh-CN" altLang="en-US"/>
        </a:p>
      </dgm:t>
    </dgm:pt>
    <dgm:pt modelId="{7C2218B8-90BC-4F9A-A4C6-4ABFC8F8B696}" type="sibTrans" cxnId="{D5A8F913-C3D5-4996-BEBD-4E095FD0476D}">
      <dgm:prSet/>
      <dgm:spPr/>
      <dgm:t>
        <a:bodyPr/>
        <a:lstStyle/>
        <a:p>
          <a:endParaRPr lang="zh-CN" altLang="en-US"/>
        </a:p>
      </dgm:t>
    </dgm:pt>
    <dgm:pt modelId="{85DCA090-0760-4BF4-8C40-89EEC36F5DB8}">
      <dgm:prSet phldrT="[文本]" custT="1"/>
      <dgm:spPr/>
      <dgm:t>
        <a:bodyPr/>
        <a:lstStyle/>
        <a:p>
          <a:r>
            <a:rPr lang="en-US" altLang="zh-CN" sz="1100" b="1" dirty="0"/>
            <a:t>Jan 2021, </a:t>
          </a:r>
          <a:r>
            <a:rPr lang="en-US" altLang="zh-CN" sz="1100" b="1" dirty="0" err="1"/>
            <a:t>MiniApps</a:t>
          </a:r>
          <a:r>
            <a:rPr lang="en-US" altLang="zh-CN" sz="1100" b="1" dirty="0"/>
            <a:t> WG launched </a:t>
          </a:r>
          <a:endParaRPr lang="zh-CN" altLang="en-US" sz="1100" b="1" dirty="0"/>
        </a:p>
      </dgm:t>
    </dgm:pt>
    <dgm:pt modelId="{AEBF2EAF-46EA-42F7-98B0-44AEB49D2D74}" type="parTrans" cxnId="{3398E350-22D3-40CC-9A62-15B97DC99C69}">
      <dgm:prSet/>
      <dgm:spPr/>
      <dgm:t>
        <a:bodyPr/>
        <a:lstStyle/>
        <a:p>
          <a:endParaRPr lang="zh-CN" altLang="en-US"/>
        </a:p>
      </dgm:t>
    </dgm:pt>
    <dgm:pt modelId="{A9088739-64E0-4CF8-AE9C-299E5BBA5373}" type="sibTrans" cxnId="{3398E350-22D3-40CC-9A62-15B97DC99C69}">
      <dgm:prSet/>
      <dgm:spPr/>
      <dgm:t>
        <a:bodyPr/>
        <a:lstStyle/>
        <a:p>
          <a:endParaRPr lang="zh-CN" altLang="en-US"/>
        </a:p>
      </dgm:t>
    </dgm:pt>
    <dgm:pt modelId="{D9DAE04D-0713-435D-869B-78ECEA331A35}" type="pres">
      <dgm:prSet presAssocID="{A52D9C09-3802-4946-ACD6-FAE3C69ADBCD}" presName="Name0" presStyleCnt="0">
        <dgm:presLayoutVars>
          <dgm:dir/>
          <dgm:resizeHandles val="exact"/>
        </dgm:presLayoutVars>
      </dgm:prSet>
      <dgm:spPr/>
    </dgm:pt>
    <dgm:pt modelId="{74A90192-C508-43FD-AD8F-1431D10D83C6}" type="pres">
      <dgm:prSet presAssocID="{6823249D-171E-43FE-8370-93CCD9C60B10}" presName="node" presStyleLbl="node1" presStyleIdx="0" presStyleCnt="8">
        <dgm:presLayoutVars>
          <dgm:bulletEnabled val="1"/>
        </dgm:presLayoutVars>
      </dgm:prSet>
      <dgm:spPr/>
    </dgm:pt>
    <dgm:pt modelId="{0D49C7A8-ABF6-4B05-A4BD-BD91D74FE433}" type="pres">
      <dgm:prSet presAssocID="{559118AA-EC14-48D2-BC6B-AF23380868EA}" presName="sibTrans" presStyleLbl="sibTrans2D1" presStyleIdx="0" presStyleCnt="7"/>
      <dgm:spPr/>
    </dgm:pt>
    <dgm:pt modelId="{531055CB-C8EA-405A-87D0-3E2EE8F9559C}" type="pres">
      <dgm:prSet presAssocID="{559118AA-EC14-48D2-BC6B-AF23380868EA}" presName="connectorText" presStyleLbl="sibTrans2D1" presStyleIdx="0" presStyleCnt="7"/>
      <dgm:spPr/>
    </dgm:pt>
    <dgm:pt modelId="{0F07DF3D-762F-4A34-B9F0-BD25344E9913}" type="pres">
      <dgm:prSet presAssocID="{D49D1B30-F6E2-46ED-86D7-47227ED92F77}" presName="node" presStyleLbl="node1" presStyleIdx="1" presStyleCnt="8">
        <dgm:presLayoutVars>
          <dgm:bulletEnabled val="1"/>
        </dgm:presLayoutVars>
      </dgm:prSet>
      <dgm:spPr/>
    </dgm:pt>
    <dgm:pt modelId="{D7DAC8D2-16B6-48DD-B8F2-1434AAA12A78}" type="pres">
      <dgm:prSet presAssocID="{BC09978D-EBA4-4023-BF78-F08DD47453D7}" presName="sibTrans" presStyleLbl="sibTrans2D1" presStyleIdx="1" presStyleCnt="7"/>
      <dgm:spPr/>
    </dgm:pt>
    <dgm:pt modelId="{FBB70235-E7ED-457D-8CF3-A79375F00E98}" type="pres">
      <dgm:prSet presAssocID="{BC09978D-EBA4-4023-BF78-F08DD47453D7}" presName="connectorText" presStyleLbl="sibTrans2D1" presStyleIdx="1" presStyleCnt="7"/>
      <dgm:spPr/>
    </dgm:pt>
    <dgm:pt modelId="{AB483107-16C7-4A60-BD08-F606EDCC357E}" type="pres">
      <dgm:prSet presAssocID="{391B93A9-A5ED-4D07-B667-65B07573639F}" presName="node" presStyleLbl="node1" presStyleIdx="2" presStyleCnt="8">
        <dgm:presLayoutVars>
          <dgm:bulletEnabled val="1"/>
        </dgm:presLayoutVars>
      </dgm:prSet>
      <dgm:spPr/>
    </dgm:pt>
    <dgm:pt modelId="{259EBA61-DD0A-474B-B9F7-79E97F1CCF71}" type="pres">
      <dgm:prSet presAssocID="{DABFAFB6-2D7B-4081-9451-C1617348404D}" presName="sibTrans" presStyleLbl="sibTrans2D1" presStyleIdx="2" presStyleCnt="7"/>
      <dgm:spPr/>
    </dgm:pt>
    <dgm:pt modelId="{C3914F71-F351-4DB2-B566-305CB7CF6C80}" type="pres">
      <dgm:prSet presAssocID="{DABFAFB6-2D7B-4081-9451-C1617348404D}" presName="connectorText" presStyleLbl="sibTrans2D1" presStyleIdx="2" presStyleCnt="7"/>
      <dgm:spPr/>
    </dgm:pt>
    <dgm:pt modelId="{899CF2B4-B337-42F3-8A77-97CB9814B1CE}" type="pres">
      <dgm:prSet presAssocID="{13F7D8F4-114F-474F-8526-2586B2DC117E}" presName="node" presStyleLbl="node1" presStyleIdx="3" presStyleCnt="8">
        <dgm:presLayoutVars>
          <dgm:bulletEnabled val="1"/>
        </dgm:presLayoutVars>
      </dgm:prSet>
      <dgm:spPr/>
    </dgm:pt>
    <dgm:pt modelId="{4653A21A-B9A4-4143-99BD-F0421EEF4628}" type="pres">
      <dgm:prSet presAssocID="{611EE176-EED4-4082-8D60-792BC9CEEA91}" presName="sibTrans" presStyleLbl="sibTrans2D1" presStyleIdx="3" presStyleCnt="7"/>
      <dgm:spPr/>
    </dgm:pt>
    <dgm:pt modelId="{7106042A-17B3-48C9-AF7C-5B285BC69D96}" type="pres">
      <dgm:prSet presAssocID="{611EE176-EED4-4082-8D60-792BC9CEEA91}" presName="connectorText" presStyleLbl="sibTrans2D1" presStyleIdx="3" presStyleCnt="7"/>
      <dgm:spPr/>
    </dgm:pt>
    <dgm:pt modelId="{A7756042-3F71-489F-BC39-71CD92C90EAD}" type="pres">
      <dgm:prSet presAssocID="{CA4C149E-7DE8-4E82-8624-B02AF1ACD926}" presName="node" presStyleLbl="node1" presStyleIdx="4" presStyleCnt="8">
        <dgm:presLayoutVars>
          <dgm:bulletEnabled val="1"/>
        </dgm:presLayoutVars>
      </dgm:prSet>
      <dgm:spPr/>
    </dgm:pt>
    <dgm:pt modelId="{31713511-26DB-4DFB-B119-07E2FBE7102D}" type="pres">
      <dgm:prSet presAssocID="{0145CE71-C2EC-4FEA-85E7-B3E00DCCA92A}" presName="sibTrans" presStyleLbl="sibTrans2D1" presStyleIdx="4" presStyleCnt="7"/>
      <dgm:spPr/>
    </dgm:pt>
    <dgm:pt modelId="{043BDEF1-02FF-4243-BBF9-1707A79ED98B}" type="pres">
      <dgm:prSet presAssocID="{0145CE71-C2EC-4FEA-85E7-B3E00DCCA92A}" presName="connectorText" presStyleLbl="sibTrans2D1" presStyleIdx="4" presStyleCnt="7"/>
      <dgm:spPr/>
    </dgm:pt>
    <dgm:pt modelId="{CE227AE7-3409-410A-A772-1453EB1198C2}" type="pres">
      <dgm:prSet presAssocID="{4982C288-9F17-4BC1-846E-17620FE73774}" presName="node" presStyleLbl="node1" presStyleIdx="5" presStyleCnt="8">
        <dgm:presLayoutVars>
          <dgm:bulletEnabled val="1"/>
        </dgm:presLayoutVars>
      </dgm:prSet>
      <dgm:spPr/>
    </dgm:pt>
    <dgm:pt modelId="{B81FF133-5581-4D05-9F67-7CE5ED3ECD05}" type="pres">
      <dgm:prSet presAssocID="{70EDEA87-CA76-418D-B626-E1A41D216656}" presName="sibTrans" presStyleLbl="sibTrans2D1" presStyleIdx="5" presStyleCnt="7"/>
      <dgm:spPr/>
    </dgm:pt>
    <dgm:pt modelId="{C7B0A5F5-876E-4EDA-AABF-C645BCA93DC2}" type="pres">
      <dgm:prSet presAssocID="{70EDEA87-CA76-418D-B626-E1A41D216656}" presName="connectorText" presStyleLbl="sibTrans2D1" presStyleIdx="5" presStyleCnt="7"/>
      <dgm:spPr/>
    </dgm:pt>
    <dgm:pt modelId="{52327B88-131C-4288-BB0A-2614D4C98351}" type="pres">
      <dgm:prSet presAssocID="{10033374-D1A2-4B58-8DFD-9570EBF5EF5D}" presName="node" presStyleLbl="node1" presStyleIdx="6" presStyleCnt="8">
        <dgm:presLayoutVars>
          <dgm:bulletEnabled val="1"/>
        </dgm:presLayoutVars>
      </dgm:prSet>
      <dgm:spPr/>
    </dgm:pt>
    <dgm:pt modelId="{CD5E598F-473F-4A23-9467-3D695300252D}" type="pres">
      <dgm:prSet presAssocID="{7C2218B8-90BC-4F9A-A4C6-4ABFC8F8B696}" presName="sibTrans" presStyleLbl="sibTrans2D1" presStyleIdx="6" presStyleCnt="7"/>
      <dgm:spPr/>
    </dgm:pt>
    <dgm:pt modelId="{D1C83EB9-33A5-43CC-8E88-C67A5DE8650C}" type="pres">
      <dgm:prSet presAssocID="{7C2218B8-90BC-4F9A-A4C6-4ABFC8F8B696}" presName="connectorText" presStyleLbl="sibTrans2D1" presStyleIdx="6" presStyleCnt="7"/>
      <dgm:spPr/>
    </dgm:pt>
    <dgm:pt modelId="{8ACCFE23-1745-4E18-851C-DE24E06AB416}" type="pres">
      <dgm:prSet presAssocID="{85DCA090-0760-4BF4-8C40-89EEC36F5DB8}" presName="node" presStyleLbl="node1" presStyleIdx="7" presStyleCnt="8">
        <dgm:presLayoutVars>
          <dgm:bulletEnabled val="1"/>
        </dgm:presLayoutVars>
      </dgm:prSet>
      <dgm:spPr/>
    </dgm:pt>
  </dgm:ptLst>
  <dgm:cxnLst>
    <dgm:cxn modelId="{D5A8F913-C3D5-4996-BEBD-4E095FD0476D}" srcId="{A52D9C09-3802-4946-ACD6-FAE3C69ADBCD}" destId="{10033374-D1A2-4B58-8DFD-9570EBF5EF5D}" srcOrd="6" destOrd="0" parTransId="{1E80A3FC-6237-4D3B-B9BF-C6B7372D4F33}" sibTransId="{7C2218B8-90BC-4F9A-A4C6-4ABFC8F8B696}"/>
    <dgm:cxn modelId="{B20C2418-6AC3-4315-A989-A2F25CF41FE6}" type="presOf" srcId="{559118AA-EC14-48D2-BC6B-AF23380868EA}" destId="{0D49C7A8-ABF6-4B05-A4BD-BD91D74FE433}" srcOrd="0" destOrd="0" presId="urn:microsoft.com/office/officeart/2005/8/layout/process1"/>
    <dgm:cxn modelId="{46EFA824-ED33-437C-8128-22ABE7B259C8}" srcId="{A52D9C09-3802-4946-ACD6-FAE3C69ADBCD}" destId="{4982C288-9F17-4BC1-846E-17620FE73774}" srcOrd="5" destOrd="0" parTransId="{4FC638F2-26F2-49F4-9A37-32BCABBF34B9}" sibTransId="{70EDEA87-CA76-418D-B626-E1A41D216656}"/>
    <dgm:cxn modelId="{8DE0AF26-9055-4C7E-870B-57430514560E}" srcId="{A52D9C09-3802-4946-ACD6-FAE3C69ADBCD}" destId="{D49D1B30-F6E2-46ED-86D7-47227ED92F77}" srcOrd="1" destOrd="0" parTransId="{F03022A7-3544-4857-A3EA-98A9AC0513A7}" sibTransId="{BC09978D-EBA4-4023-BF78-F08DD47453D7}"/>
    <dgm:cxn modelId="{2342232A-ACC9-4F73-8960-BDF419960417}" type="presOf" srcId="{4982C288-9F17-4BC1-846E-17620FE73774}" destId="{CE227AE7-3409-410A-A772-1453EB1198C2}" srcOrd="0" destOrd="0" presId="urn:microsoft.com/office/officeart/2005/8/layout/process1"/>
    <dgm:cxn modelId="{3E9E9E32-266C-4D5A-824B-AD1F358B0C33}" type="presOf" srcId="{BC09978D-EBA4-4023-BF78-F08DD47453D7}" destId="{FBB70235-E7ED-457D-8CF3-A79375F00E98}" srcOrd="1" destOrd="0" presId="urn:microsoft.com/office/officeart/2005/8/layout/process1"/>
    <dgm:cxn modelId="{D0336734-7F7D-4C81-8B4F-B19D2A5E8ADF}" type="presOf" srcId="{0145CE71-C2EC-4FEA-85E7-B3E00DCCA92A}" destId="{31713511-26DB-4DFB-B119-07E2FBE7102D}" srcOrd="0" destOrd="0" presId="urn:microsoft.com/office/officeart/2005/8/layout/process1"/>
    <dgm:cxn modelId="{8D1FF334-9097-421A-A3E8-04653B8171E6}" type="presOf" srcId="{7C2218B8-90BC-4F9A-A4C6-4ABFC8F8B696}" destId="{D1C83EB9-33A5-43CC-8E88-C67A5DE8650C}" srcOrd="1" destOrd="0" presId="urn:microsoft.com/office/officeart/2005/8/layout/process1"/>
    <dgm:cxn modelId="{B823F33B-0D6E-42D2-8C95-97F95D7652CB}" type="presOf" srcId="{70EDEA87-CA76-418D-B626-E1A41D216656}" destId="{C7B0A5F5-876E-4EDA-AABF-C645BCA93DC2}" srcOrd="1" destOrd="0" presId="urn:microsoft.com/office/officeart/2005/8/layout/process1"/>
    <dgm:cxn modelId="{7752E440-A51A-4A23-9F75-5474DD99CC8D}" srcId="{A52D9C09-3802-4946-ACD6-FAE3C69ADBCD}" destId="{13F7D8F4-114F-474F-8526-2586B2DC117E}" srcOrd="3" destOrd="0" parTransId="{335FECB4-3D1F-43CA-8E67-42A562A66186}" sibTransId="{611EE176-EED4-4082-8D60-792BC9CEEA91}"/>
    <dgm:cxn modelId="{C2387C5D-639E-4B59-83EF-B4AC44551D7F}" type="presOf" srcId="{611EE176-EED4-4082-8D60-792BC9CEEA91}" destId="{4653A21A-B9A4-4143-99BD-F0421EEF4628}" srcOrd="0" destOrd="0" presId="urn:microsoft.com/office/officeart/2005/8/layout/process1"/>
    <dgm:cxn modelId="{42828542-E385-4347-A5F0-69A2090C03B3}" type="presOf" srcId="{CA4C149E-7DE8-4E82-8624-B02AF1ACD926}" destId="{A7756042-3F71-489F-BC39-71CD92C90EAD}" srcOrd="0" destOrd="0" presId="urn:microsoft.com/office/officeart/2005/8/layout/process1"/>
    <dgm:cxn modelId="{3F84764C-88E2-4889-863C-A8940DE91E58}" type="presOf" srcId="{D49D1B30-F6E2-46ED-86D7-47227ED92F77}" destId="{0F07DF3D-762F-4A34-B9F0-BD25344E9913}" srcOrd="0" destOrd="0" presId="urn:microsoft.com/office/officeart/2005/8/layout/process1"/>
    <dgm:cxn modelId="{C9A9FD6D-7A37-4DBE-A695-4A90D09B5906}" type="presOf" srcId="{6823249D-171E-43FE-8370-93CCD9C60B10}" destId="{74A90192-C508-43FD-AD8F-1431D10D83C6}" srcOrd="0" destOrd="0" presId="urn:microsoft.com/office/officeart/2005/8/layout/process1"/>
    <dgm:cxn modelId="{FE910B50-305C-4085-9036-D465F84A62B4}" srcId="{A52D9C09-3802-4946-ACD6-FAE3C69ADBCD}" destId="{391B93A9-A5ED-4D07-B667-65B07573639F}" srcOrd="2" destOrd="0" parTransId="{26ABD23F-05A1-4F9A-B268-9CB354BFB3DE}" sibTransId="{DABFAFB6-2D7B-4081-9451-C1617348404D}"/>
    <dgm:cxn modelId="{3398E350-22D3-40CC-9A62-15B97DC99C69}" srcId="{A52D9C09-3802-4946-ACD6-FAE3C69ADBCD}" destId="{85DCA090-0760-4BF4-8C40-89EEC36F5DB8}" srcOrd="7" destOrd="0" parTransId="{AEBF2EAF-46EA-42F7-98B0-44AEB49D2D74}" sibTransId="{A9088739-64E0-4CF8-AE9C-299E5BBA5373}"/>
    <dgm:cxn modelId="{17145C7D-0258-4037-A39C-9A762469004B}" type="presOf" srcId="{0145CE71-C2EC-4FEA-85E7-B3E00DCCA92A}" destId="{043BDEF1-02FF-4243-BBF9-1707A79ED98B}" srcOrd="1" destOrd="0" presId="urn:microsoft.com/office/officeart/2005/8/layout/process1"/>
    <dgm:cxn modelId="{7186687E-C3FA-489D-B2F4-022048C248FD}" srcId="{A52D9C09-3802-4946-ACD6-FAE3C69ADBCD}" destId="{CA4C149E-7DE8-4E82-8624-B02AF1ACD926}" srcOrd="4" destOrd="0" parTransId="{60E6EB0B-F091-4083-97AD-8BABCA22D6D0}" sibTransId="{0145CE71-C2EC-4FEA-85E7-B3E00DCCA92A}"/>
    <dgm:cxn modelId="{28A73E80-3469-48E5-A643-7992FDA81D0F}" type="presOf" srcId="{DABFAFB6-2D7B-4081-9451-C1617348404D}" destId="{C3914F71-F351-4DB2-B566-305CB7CF6C80}" srcOrd="1" destOrd="0" presId="urn:microsoft.com/office/officeart/2005/8/layout/process1"/>
    <dgm:cxn modelId="{0745C28C-98FE-4289-A379-D0D9505EAEEB}" type="presOf" srcId="{A52D9C09-3802-4946-ACD6-FAE3C69ADBCD}" destId="{D9DAE04D-0713-435D-869B-78ECEA331A35}" srcOrd="0" destOrd="0" presId="urn:microsoft.com/office/officeart/2005/8/layout/process1"/>
    <dgm:cxn modelId="{AD653C97-4097-49FE-9D6B-3FCEAD407F3D}" type="presOf" srcId="{13F7D8F4-114F-474F-8526-2586B2DC117E}" destId="{899CF2B4-B337-42F3-8A77-97CB9814B1CE}" srcOrd="0" destOrd="0" presId="urn:microsoft.com/office/officeart/2005/8/layout/process1"/>
    <dgm:cxn modelId="{1D49CDB3-B75B-45B0-A858-8F2AC3B9AB2A}" srcId="{A52D9C09-3802-4946-ACD6-FAE3C69ADBCD}" destId="{6823249D-171E-43FE-8370-93CCD9C60B10}" srcOrd="0" destOrd="0" parTransId="{EBEAD540-C41A-43C9-ACD4-013084CA3244}" sibTransId="{559118AA-EC14-48D2-BC6B-AF23380868EA}"/>
    <dgm:cxn modelId="{FF555CB4-300E-4789-9A88-2FB429E9F438}" type="presOf" srcId="{BC09978D-EBA4-4023-BF78-F08DD47453D7}" destId="{D7DAC8D2-16B6-48DD-B8F2-1434AAA12A78}" srcOrd="0" destOrd="0" presId="urn:microsoft.com/office/officeart/2005/8/layout/process1"/>
    <dgm:cxn modelId="{786872B7-79BD-4AE3-8FC7-FD587D23ECB2}" type="presOf" srcId="{10033374-D1A2-4B58-8DFD-9570EBF5EF5D}" destId="{52327B88-131C-4288-BB0A-2614D4C98351}" srcOrd="0" destOrd="0" presId="urn:microsoft.com/office/officeart/2005/8/layout/process1"/>
    <dgm:cxn modelId="{F87EE4B9-55F5-40AF-87F0-28ADB563B413}" type="presOf" srcId="{85DCA090-0760-4BF4-8C40-89EEC36F5DB8}" destId="{8ACCFE23-1745-4E18-851C-DE24E06AB416}" srcOrd="0" destOrd="0" presId="urn:microsoft.com/office/officeart/2005/8/layout/process1"/>
    <dgm:cxn modelId="{740E8AC7-0CA3-44CE-9E64-C5DA9E089465}" type="presOf" srcId="{DABFAFB6-2D7B-4081-9451-C1617348404D}" destId="{259EBA61-DD0A-474B-B9F7-79E97F1CCF71}" srcOrd="0" destOrd="0" presId="urn:microsoft.com/office/officeart/2005/8/layout/process1"/>
    <dgm:cxn modelId="{84150AD0-2F6C-4899-AFC1-FFBD4FF7F1E3}" type="presOf" srcId="{70EDEA87-CA76-418D-B626-E1A41D216656}" destId="{B81FF133-5581-4D05-9F67-7CE5ED3ECD05}" srcOrd="0" destOrd="0" presId="urn:microsoft.com/office/officeart/2005/8/layout/process1"/>
    <dgm:cxn modelId="{4990CDE2-7B5C-40C1-ACB3-5A411CEBA6A8}" type="presOf" srcId="{611EE176-EED4-4082-8D60-792BC9CEEA91}" destId="{7106042A-17B3-48C9-AF7C-5B285BC69D96}" srcOrd="1" destOrd="0" presId="urn:microsoft.com/office/officeart/2005/8/layout/process1"/>
    <dgm:cxn modelId="{B69867EC-940E-4A09-AEE7-971851B00E5C}" type="presOf" srcId="{391B93A9-A5ED-4D07-B667-65B07573639F}" destId="{AB483107-16C7-4A60-BD08-F606EDCC357E}" srcOrd="0" destOrd="0" presId="urn:microsoft.com/office/officeart/2005/8/layout/process1"/>
    <dgm:cxn modelId="{0198FCEC-50B1-454D-B53F-1136519519D9}" type="presOf" srcId="{7C2218B8-90BC-4F9A-A4C6-4ABFC8F8B696}" destId="{CD5E598F-473F-4A23-9467-3D695300252D}" srcOrd="0" destOrd="0" presId="urn:microsoft.com/office/officeart/2005/8/layout/process1"/>
    <dgm:cxn modelId="{BE8C26F7-00B2-4DF9-A5CD-A26E6D20FC88}" type="presOf" srcId="{559118AA-EC14-48D2-BC6B-AF23380868EA}" destId="{531055CB-C8EA-405A-87D0-3E2EE8F9559C}" srcOrd="1" destOrd="0" presId="urn:microsoft.com/office/officeart/2005/8/layout/process1"/>
    <dgm:cxn modelId="{F1502EA1-A6B0-4BE0-907A-D9F7998A9361}" type="presParOf" srcId="{D9DAE04D-0713-435D-869B-78ECEA331A35}" destId="{74A90192-C508-43FD-AD8F-1431D10D83C6}" srcOrd="0" destOrd="0" presId="urn:microsoft.com/office/officeart/2005/8/layout/process1"/>
    <dgm:cxn modelId="{25398210-88DE-45D4-9839-320E599C9185}" type="presParOf" srcId="{D9DAE04D-0713-435D-869B-78ECEA331A35}" destId="{0D49C7A8-ABF6-4B05-A4BD-BD91D74FE433}" srcOrd="1" destOrd="0" presId="urn:microsoft.com/office/officeart/2005/8/layout/process1"/>
    <dgm:cxn modelId="{1A09982D-365B-44F8-B020-95C617539628}" type="presParOf" srcId="{0D49C7A8-ABF6-4B05-A4BD-BD91D74FE433}" destId="{531055CB-C8EA-405A-87D0-3E2EE8F9559C}" srcOrd="0" destOrd="0" presId="urn:microsoft.com/office/officeart/2005/8/layout/process1"/>
    <dgm:cxn modelId="{5405854B-8DEC-49AE-866A-0DB2FBCCD882}" type="presParOf" srcId="{D9DAE04D-0713-435D-869B-78ECEA331A35}" destId="{0F07DF3D-762F-4A34-B9F0-BD25344E9913}" srcOrd="2" destOrd="0" presId="urn:microsoft.com/office/officeart/2005/8/layout/process1"/>
    <dgm:cxn modelId="{B9DB580F-0F99-4871-B95F-623C5E885824}" type="presParOf" srcId="{D9DAE04D-0713-435D-869B-78ECEA331A35}" destId="{D7DAC8D2-16B6-48DD-B8F2-1434AAA12A78}" srcOrd="3" destOrd="0" presId="urn:microsoft.com/office/officeart/2005/8/layout/process1"/>
    <dgm:cxn modelId="{ABDE3EC4-EE7A-4D50-8E8C-59370113CE8D}" type="presParOf" srcId="{D7DAC8D2-16B6-48DD-B8F2-1434AAA12A78}" destId="{FBB70235-E7ED-457D-8CF3-A79375F00E98}" srcOrd="0" destOrd="0" presId="urn:microsoft.com/office/officeart/2005/8/layout/process1"/>
    <dgm:cxn modelId="{BE2D2E14-794A-494A-9C2E-8D0090C7E0DC}" type="presParOf" srcId="{D9DAE04D-0713-435D-869B-78ECEA331A35}" destId="{AB483107-16C7-4A60-BD08-F606EDCC357E}" srcOrd="4" destOrd="0" presId="urn:microsoft.com/office/officeart/2005/8/layout/process1"/>
    <dgm:cxn modelId="{13BE8049-AD0E-42C5-B6B9-011D92E3BF07}" type="presParOf" srcId="{D9DAE04D-0713-435D-869B-78ECEA331A35}" destId="{259EBA61-DD0A-474B-B9F7-79E97F1CCF71}" srcOrd="5" destOrd="0" presId="urn:microsoft.com/office/officeart/2005/8/layout/process1"/>
    <dgm:cxn modelId="{6C3E2095-79B4-4C0B-A007-CA8BE53478ED}" type="presParOf" srcId="{259EBA61-DD0A-474B-B9F7-79E97F1CCF71}" destId="{C3914F71-F351-4DB2-B566-305CB7CF6C80}" srcOrd="0" destOrd="0" presId="urn:microsoft.com/office/officeart/2005/8/layout/process1"/>
    <dgm:cxn modelId="{8FE9486D-C5B5-40D3-8924-D75FD0A0FFD1}" type="presParOf" srcId="{D9DAE04D-0713-435D-869B-78ECEA331A35}" destId="{899CF2B4-B337-42F3-8A77-97CB9814B1CE}" srcOrd="6" destOrd="0" presId="urn:microsoft.com/office/officeart/2005/8/layout/process1"/>
    <dgm:cxn modelId="{948956C9-3563-41B6-A4CD-AB890787DBBA}" type="presParOf" srcId="{D9DAE04D-0713-435D-869B-78ECEA331A35}" destId="{4653A21A-B9A4-4143-99BD-F0421EEF4628}" srcOrd="7" destOrd="0" presId="urn:microsoft.com/office/officeart/2005/8/layout/process1"/>
    <dgm:cxn modelId="{08FCAB80-B42F-403C-9B28-C9A96863E08C}" type="presParOf" srcId="{4653A21A-B9A4-4143-99BD-F0421EEF4628}" destId="{7106042A-17B3-48C9-AF7C-5B285BC69D96}" srcOrd="0" destOrd="0" presId="urn:microsoft.com/office/officeart/2005/8/layout/process1"/>
    <dgm:cxn modelId="{3EA79345-3D6C-4FB6-8EC0-41A706FD51BC}" type="presParOf" srcId="{D9DAE04D-0713-435D-869B-78ECEA331A35}" destId="{A7756042-3F71-489F-BC39-71CD92C90EAD}" srcOrd="8" destOrd="0" presId="urn:microsoft.com/office/officeart/2005/8/layout/process1"/>
    <dgm:cxn modelId="{D9607530-34AA-4D2C-9702-6B1BCCCF7315}" type="presParOf" srcId="{D9DAE04D-0713-435D-869B-78ECEA331A35}" destId="{31713511-26DB-4DFB-B119-07E2FBE7102D}" srcOrd="9" destOrd="0" presId="urn:microsoft.com/office/officeart/2005/8/layout/process1"/>
    <dgm:cxn modelId="{0BA8FC3F-9E72-4C15-8C2E-DD7E3A3AC1EC}" type="presParOf" srcId="{31713511-26DB-4DFB-B119-07E2FBE7102D}" destId="{043BDEF1-02FF-4243-BBF9-1707A79ED98B}" srcOrd="0" destOrd="0" presId="urn:microsoft.com/office/officeart/2005/8/layout/process1"/>
    <dgm:cxn modelId="{E8DA6539-E4C3-4D48-AFB8-861E37041E0F}" type="presParOf" srcId="{D9DAE04D-0713-435D-869B-78ECEA331A35}" destId="{CE227AE7-3409-410A-A772-1453EB1198C2}" srcOrd="10" destOrd="0" presId="urn:microsoft.com/office/officeart/2005/8/layout/process1"/>
    <dgm:cxn modelId="{33F39CE3-00DB-4DCC-8000-2CD69E206B2E}" type="presParOf" srcId="{D9DAE04D-0713-435D-869B-78ECEA331A35}" destId="{B81FF133-5581-4D05-9F67-7CE5ED3ECD05}" srcOrd="11" destOrd="0" presId="urn:microsoft.com/office/officeart/2005/8/layout/process1"/>
    <dgm:cxn modelId="{60B063D7-0AA0-4734-A345-DFAA4C3D8E94}" type="presParOf" srcId="{B81FF133-5581-4D05-9F67-7CE5ED3ECD05}" destId="{C7B0A5F5-876E-4EDA-AABF-C645BCA93DC2}" srcOrd="0" destOrd="0" presId="urn:microsoft.com/office/officeart/2005/8/layout/process1"/>
    <dgm:cxn modelId="{C4AD6589-A3D9-4E86-BA55-0084800CBF66}" type="presParOf" srcId="{D9DAE04D-0713-435D-869B-78ECEA331A35}" destId="{52327B88-131C-4288-BB0A-2614D4C98351}" srcOrd="12" destOrd="0" presId="urn:microsoft.com/office/officeart/2005/8/layout/process1"/>
    <dgm:cxn modelId="{86D27B2D-305A-4FFC-891C-8090F772F26B}" type="presParOf" srcId="{D9DAE04D-0713-435D-869B-78ECEA331A35}" destId="{CD5E598F-473F-4A23-9467-3D695300252D}" srcOrd="13" destOrd="0" presId="urn:microsoft.com/office/officeart/2005/8/layout/process1"/>
    <dgm:cxn modelId="{E4A805CC-A21F-4638-841E-4317226E0037}" type="presParOf" srcId="{CD5E598F-473F-4A23-9467-3D695300252D}" destId="{D1C83EB9-33A5-43CC-8E88-C67A5DE8650C}" srcOrd="0" destOrd="0" presId="urn:microsoft.com/office/officeart/2005/8/layout/process1"/>
    <dgm:cxn modelId="{452EDA51-1EEB-4B8C-B679-99A45F1B1560}" type="presParOf" srcId="{D9DAE04D-0713-435D-869B-78ECEA331A35}" destId="{8ACCFE23-1745-4E18-851C-DE24E06AB416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90192-C508-43FD-AD8F-1431D10D83C6}">
      <dsp:nvSpPr>
        <dsp:cNvPr id="0" name=""/>
        <dsp:cNvSpPr/>
      </dsp:nvSpPr>
      <dsp:spPr>
        <a:xfrm>
          <a:off x="9606" y="540079"/>
          <a:ext cx="1070277" cy="1183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/>
            <a:t>Early 2019, AB Discussion in Next Big Things </a:t>
          </a:r>
          <a:endParaRPr lang="zh-CN" altLang="en-US" sz="1100" b="1" kern="1200" dirty="0"/>
        </a:p>
      </dsp:txBody>
      <dsp:txXfrm>
        <a:off x="40953" y="571426"/>
        <a:ext cx="1007583" cy="1120829"/>
      </dsp:txXfrm>
    </dsp:sp>
    <dsp:sp modelId="{0D49C7A8-ABF6-4B05-A4BD-BD91D74FE433}">
      <dsp:nvSpPr>
        <dsp:cNvPr id="0" name=""/>
        <dsp:cNvSpPr/>
      </dsp:nvSpPr>
      <dsp:spPr>
        <a:xfrm>
          <a:off x="1186912" y="999127"/>
          <a:ext cx="226898" cy="265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186912" y="1052213"/>
        <a:ext cx="158829" cy="159256"/>
      </dsp:txXfrm>
    </dsp:sp>
    <dsp:sp modelId="{0F07DF3D-762F-4A34-B9F0-BD25344E9913}">
      <dsp:nvSpPr>
        <dsp:cNvPr id="0" name=""/>
        <dsp:cNvSpPr/>
      </dsp:nvSpPr>
      <dsp:spPr>
        <a:xfrm>
          <a:off x="1507995" y="540079"/>
          <a:ext cx="1070277" cy="1183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/>
            <a:t>May 2019, Workshop in Beijing </a:t>
          </a:r>
          <a:endParaRPr lang="zh-CN" altLang="en-US" sz="1100" b="1" kern="1200" dirty="0"/>
        </a:p>
      </dsp:txBody>
      <dsp:txXfrm>
        <a:off x="1539342" y="571426"/>
        <a:ext cx="1007583" cy="1120829"/>
      </dsp:txXfrm>
    </dsp:sp>
    <dsp:sp modelId="{D7DAC8D2-16B6-48DD-B8F2-1434AAA12A78}">
      <dsp:nvSpPr>
        <dsp:cNvPr id="0" name=""/>
        <dsp:cNvSpPr/>
      </dsp:nvSpPr>
      <dsp:spPr>
        <a:xfrm>
          <a:off x="2685300" y="999127"/>
          <a:ext cx="226898" cy="265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2685300" y="1052213"/>
        <a:ext cx="158829" cy="159256"/>
      </dsp:txXfrm>
    </dsp:sp>
    <dsp:sp modelId="{AB483107-16C7-4A60-BD08-F606EDCC357E}">
      <dsp:nvSpPr>
        <dsp:cNvPr id="0" name=""/>
        <dsp:cNvSpPr/>
      </dsp:nvSpPr>
      <dsp:spPr>
        <a:xfrm>
          <a:off x="3006383" y="540079"/>
          <a:ext cx="1070277" cy="1183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/>
            <a:t>May 2019, AC Meeting Discussion  </a:t>
          </a:r>
          <a:endParaRPr lang="zh-CN" altLang="en-US" sz="1100" b="1" kern="1200" dirty="0"/>
        </a:p>
      </dsp:txBody>
      <dsp:txXfrm>
        <a:off x="3037730" y="571426"/>
        <a:ext cx="1007583" cy="1120829"/>
      </dsp:txXfrm>
    </dsp:sp>
    <dsp:sp modelId="{259EBA61-DD0A-474B-B9F7-79E97F1CCF71}">
      <dsp:nvSpPr>
        <dsp:cNvPr id="0" name=""/>
        <dsp:cNvSpPr/>
      </dsp:nvSpPr>
      <dsp:spPr>
        <a:xfrm>
          <a:off x="4183688" y="999127"/>
          <a:ext cx="226898" cy="265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4183688" y="1052213"/>
        <a:ext cx="158829" cy="159256"/>
      </dsp:txXfrm>
    </dsp:sp>
    <dsp:sp modelId="{899CF2B4-B337-42F3-8A77-97CB9814B1CE}">
      <dsp:nvSpPr>
        <dsp:cNvPr id="0" name=""/>
        <dsp:cNvSpPr/>
      </dsp:nvSpPr>
      <dsp:spPr>
        <a:xfrm>
          <a:off x="4504771" y="540079"/>
          <a:ext cx="1070277" cy="1183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/>
            <a:t>Sep 2019, </a:t>
          </a:r>
          <a:r>
            <a:rPr lang="en-US" altLang="zh-CN" sz="1100" b="1" kern="1200" dirty="0" err="1"/>
            <a:t>MiniApps</a:t>
          </a:r>
          <a:r>
            <a:rPr lang="en-US" altLang="zh-CN" sz="1100" b="1" kern="1200" dirty="0"/>
            <a:t> Standardization White Paper published </a:t>
          </a:r>
          <a:endParaRPr lang="zh-CN" altLang="en-US" sz="1100" b="1" kern="1200" dirty="0"/>
        </a:p>
      </dsp:txBody>
      <dsp:txXfrm>
        <a:off x="4536118" y="571426"/>
        <a:ext cx="1007583" cy="1120829"/>
      </dsp:txXfrm>
    </dsp:sp>
    <dsp:sp modelId="{4653A21A-B9A4-4143-99BD-F0421EEF4628}">
      <dsp:nvSpPr>
        <dsp:cNvPr id="0" name=""/>
        <dsp:cNvSpPr/>
      </dsp:nvSpPr>
      <dsp:spPr>
        <a:xfrm>
          <a:off x="5682076" y="999127"/>
          <a:ext cx="226898" cy="265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5682076" y="1052213"/>
        <a:ext cx="158829" cy="159256"/>
      </dsp:txXfrm>
    </dsp:sp>
    <dsp:sp modelId="{A7756042-3F71-489F-BC39-71CD92C90EAD}">
      <dsp:nvSpPr>
        <dsp:cNvPr id="0" name=""/>
        <dsp:cNvSpPr/>
      </dsp:nvSpPr>
      <dsp:spPr>
        <a:xfrm>
          <a:off x="6003159" y="540079"/>
          <a:ext cx="1070277" cy="1183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/>
            <a:t>Sep 2019, TPAC Breakout Discussion and </a:t>
          </a:r>
          <a:r>
            <a:rPr lang="en-US" altLang="zh-CN" sz="1100" b="1" kern="1200" dirty="0" err="1"/>
            <a:t>MiniApp</a:t>
          </a:r>
          <a:r>
            <a:rPr lang="en-US" altLang="zh-CN" sz="1100" b="1" kern="1200" dirty="0"/>
            <a:t> CG launched </a:t>
          </a:r>
          <a:endParaRPr lang="zh-CN" altLang="en-US" sz="1100" b="1" kern="1200" dirty="0"/>
        </a:p>
      </dsp:txBody>
      <dsp:txXfrm>
        <a:off x="6034506" y="571426"/>
        <a:ext cx="1007583" cy="1120829"/>
      </dsp:txXfrm>
    </dsp:sp>
    <dsp:sp modelId="{31713511-26DB-4DFB-B119-07E2FBE7102D}">
      <dsp:nvSpPr>
        <dsp:cNvPr id="0" name=""/>
        <dsp:cNvSpPr/>
      </dsp:nvSpPr>
      <dsp:spPr>
        <a:xfrm>
          <a:off x="7180465" y="999127"/>
          <a:ext cx="226898" cy="265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7180465" y="1052213"/>
        <a:ext cx="158829" cy="159256"/>
      </dsp:txXfrm>
    </dsp:sp>
    <dsp:sp modelId="{CE227AE7-3409-410A-A772-1453EB1198C2}">
      <dsp:nvSpPr>
        <dsp:cNvPr id="0" name=""/>
        <dsp:cNvSpPr/>
      </dsp:nvSpPr>
      <dsp:spPr>
        <a:xfrm>
          <a:off x="7501548" y="540079"/>
          <a:ext cx="1070277" cy="1183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/>
            <a:t>July 2020, </a:t>
          </a:r>
          <a:r>
            <a:rPr lang="en-US" altLang="zh-CN" sz="1100" b="1" kern="1200" dirty="0" err="1"/>
            <a:t>MiniApp</a:t>
          </a:r>
          <a:r>
            <a:rPr lang="en-US" altLang="zh-CN" sz="1100" b="1" kern="1200" dirty="0"/>
            <a:t> online Workshop, Discussion with TAG </a:t>
          </a:r>
          <a:endParaRPr lang="zh-CN" altLang="en-US" sz="1100" b="1" kern="1200" dirty="0"/>
        </a:p>
      </dsp:txBody>
      <dsp:txXfrm>
        <a:off x="7532895" y="571426"/>
        <a:ext cx="1007583" cy="1120829"/>
      </dsp:txXfrm>
    </dsp:sp>
    <dsp:sp modelId="{B81FF133-5581-4D05-9F67-7CE5ED3ECD05}">
      <dsp:nvSpPr>
        <dsp:cNvPr id="0" name=""/>
        <dsp:cNvSpPr/>
      </dsp:nvSpPr>
      <dsp:spPr>
        <a:xfrm>
          <a:off x="8678853" y="999127"/>
          <a:ext cx="226898" cy="265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8678853" y="1052213"/>
        <a:ext cx="158829" cy="159256"/>
      </dsp:txXfrm>
    </dsp:sp>
    <dsp:sp modelId="{52327B88-131C-4288-BB0A-2614D4C98351}">
      <dsp:nvSpPr>
        <dsp:cNvPr id="0" name=""/>
        <dsp:cNvSpPr/>
      </dsp:nvSpPr>
      <dsp:spPr>
        <a:xfrm>
          <a:off x="8999936" y="540079"/>
          <a:ext cx="1070277" cy="1183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/>
            <a:t>Dec 2020, AC vote for proposed </a:t>
          </a:r>
          <a:r>
            <a:rPr lang="en-US" altLang="zh-CN" sz="1100" b="1" kern="1200" dirty="0" err="1"/>
            <a:t>MiniApps</a:t>
          </a:r>
          <a:r>
            <a:rPr lang="en-US" altLang="zh-CN" sz="1100" b="1" kern="1200" dirty="0"/>
            <a:t> WG Charter </a:t>
          </a:r>
          <a:endParaRPr lang="zh-CN" altLang="en-US" sz="1100" b="1" kern="1200" dirty="0"/>
        </a:p>
      </dsp:txBody>
      <dsp:txXfrm>
        <a:off x="9031283" y="571426"/>
        <a:ext cx="1007583" cy="1120829"/>
      </dsp:txXfrm>
    </dsp:sp>
    <dsp:sp modelId="{CD5E598F-473F-4A23-9467-3D695300252D}">
      <dsp:nvSpPr>
        <dsp:cNvPr id="0" name=""/>
        <dsp:cNvSpPr/>
      </dsp:nvSpPr>
      <dsp:spPr>
        <a:xfrm>
          <a:off x="10177241" y="999127"/>
          <a:ext cx="226898" cy="265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0177241" y="1052213"/>
        <a:ext cx="158829" cy="159256"/>
      </dsp:txXfrm>
    </dsp:sp>
    <dsp:sp modelId="{8ACCFE23-1745-4E18-851C-DE24E06AB416}">
      <dsp:nvSpPr>
        <dsp:cNvPr id="0" name=""/>
        <dsp:cNvSpPr/>
      </dsp:nvSpPr>
      <dsp:spPr>
        <a:xfrm>
          <a:off x="10498324" y="540079"/>
          <a:ext cx="1070277" cy="1183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/>
            <a:t>Jan 2021, </a:t>
          </a:r>
          <a:r>
            <a:rPr lang="en-US" altLang="zh-CN" sz="1100" b="1" kern="1200" dirty="0" err="1"/>
            <a:t>MiniApps</a:t>
          </a:r>
          <a:r>
            <a:rPr lang="en-US" altLang="zh-CN" sz="1100" b="1" kern="1200" dirty="0"/>
            <a:t> WG launched </a:t>
          </a:r>
          <a:endParaRPr lang="zh-CN" altLang="en-US" sz="1100" b="1" kern="1200" dirty="0"/>
        </a:p>
      </dsp:txBody>
      <dsp:txXfrm>
        <a:off x="10529671" y="571426"/>
        <a:ext cx="1007583" cy="1120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AF06C-FD3F-4E28-B317-D464EF7FF00F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3CB5E-4FC7-44B4-973B-168DFB042F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2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CB5E-4FC7-44B4-973B-168DFB042F5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17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CB5E-4FC7-44B4-973B-168DFB042F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5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Early 2019, AB Discussion in Next Big Things -&gt; May 2019, Workshop in Beijing -&gt; May 2019 AC Meeting Discussion -&gt; Sep 2019, </a:t>
            </a:r>
            <a:r>
              <a:rPr lang="en-US" altLang="zh-CN" dirty="0" err="1"/>
              <a:t>MiniApps</a:t>
            </a:r>
            <a:r>
              <a:rPr lang="en-US" altLang="zh-CN" dirty="0"/>
              <a:t> Standardization White Paper published -&gt; Sep 2019, TPAC Breakout Session and </a:t>
            </a:r>
            <a:r>
              <a:rPr lang="en-US" altLang="zh-CN" dirty="0" err="1"/>
              <a:t>MiniApp</a:t>
            </a:r>
            <a:r>
              <a:rPr lang="en-US" altLang="zh-CN" dirty="0"/>
              <a:t> CG launched -&gt; July 2020, </a:t>
            </a:r>
            <a:r>
              <a:rPr lang="en-US" altLang="zh-CN" dirty="0" err="1"/>
              <a:t>MiniApp</a:t>
            </a:r>
            <a:r>
              <a:rPr lang="en-US" altLang="zh-CN" dirty="0"/>
              <a:t> online Workshop, Discussion with TAG -&gt;Dec 2020, AC vote for proposed </a:t>
            </a:r>
            <a:r>
              <a:rPr lang="en-US" altLang="zh-CN" dirty="0" err="1"/>
              <a:t>MiniApps</a:t>
            </a:r>
            <a:r>
              <a:rPr lang="en-US" altLang="zh-CN" dirty="0"/>
              <a:t> WG Charter -&gt; Jan 2021, </a:t>
            </a:r>
            <a:r>
              <a:rPr lang="en-US" altLang="zh-CN" dirty="0" err="1"/>
              <a:t>MiniApps</a:t>
            </a:r>
            <a:r>
              <a:rPr lang="en-US" altLang="zh-CN" dirty="0"/>
              <a:t> WG launched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CB5E-4FC7-44B4-973B-168DFB042F5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8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5C1D4-5D5E-4089-BD57-54381C44E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B70D4E-3D72-474C-B61B-9245DCFD3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0C909-3398-4870-95BF-B06BB2CC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7E0A-4D5E-4A63-ACCB-34276C3AB09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FD186-1F40-4155-8D88-0843F5F0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90E44-68DE-4F40-BF3B-AA57DB06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153-0CFA-4334-BE69-83F212FCA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92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F2227-91CA-482D-A2B5-BA5BF9C3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EF53CD-6B14-4D5D-8333-6CD2E7F5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20BA6-EFD7-4CF0-AF9F-BC33F443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7E0A-4D5E-4A63-ACCB-34276C3AB09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37375-B15D-46D3-897F-AB7414A4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87662-64E2-483F-B895-6B26414B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153-0CFA-4334-BE69-83F212FCA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2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1301EE-D335-4853-A45C-3D68B5853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19A591-F627-4F4E-8580-3220D3023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1B460-4907-42F8-B233-84AA372D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7E0A-4D5E-4A63-ACCB-34276C3AB09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866EE-DE76-47CA-A488-614BA742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069C5-B251-4B2D-A6D8-ADD7DAF2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153-0CFA-4334-BE69-83F212FCA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07864-6E3A-42FD-884B-7FA441CC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69097-CDF5-44E6-86EE-EBE92348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51B84-4E14-47AB-ABC8-CDD0BB59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7E0A-4D5E-4A63-ACCB-34276C3AB09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F0784-F2C8-48D4-A8E7-5E74F445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16B15-6F41-44E7-A57F-56EFE6BA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153-0CFA-4334-BE69-83F212FCA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3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0EF6E-1875-4536-9897-3300A2A7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17C83-F08D-45DC-9F20-638CD937E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31B00-C335-4EEB-952E-F99B36C1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7E0A-4D5E-4A63-ACCB-34276C3AB09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FA40A-9EC7-4E26-A3D0-371548E1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C6B40-BE20-4BF9-979F-730A79E3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153-0CFA-4334-BE69-83F212FCA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8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49796-3843-4751-AAEC-432DAF8A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54B93-424F-46FA-9AE4-D72521876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78123A-2CA5-425E-A821-08B63BF7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31250-584D-491E-97A9-EC46CC9F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7E0A-4D5E-4A63-ACCB-34276C3AB09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31425-7A30-48ED-BCE9-CF6FC337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33A4B1-224B-4F90-B482-A49151BD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153-0CFA-4334-BE69-83F212FCA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97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049D7-551D-448F-A816-06131342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C1DE0-AD3F-4A44-92A3-3DAFAEE59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B5BCA-2776-4D7D-AD74-ECDA5A218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2B1B19-29C2-482D-AF75-1D3C55B0E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576C88-5731-464F-A1C2-96E8B7891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BBD4BF-4B81-4CC2-A045-DA7EADA0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7E0A-4D5E-4A63-ACCB-34276C3AB09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5C47CE-91C1-462E-9051-48301980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7CAAD1-BCB2-4106-B610-AC840C1A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153-0CFA-4334-BE69-83F212FCA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7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394C5-3B5D-4E92-A003-E62B0C68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ED240B-DAF3-4D49-AEAA-BD73BF7B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7E0A-4D5E-4A63-ACCB-34276C3AB09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195696-A569-4209-A65C-7CDDCFC5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5EDA39-CE52-43C2-8C9E-C460FA50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153-0CFA-4334-BE69-83F212FCA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6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B809C0-F679-45D9-A55A-ABB5BCD0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7E0A-4D5E-4A63-ACCB-34276C3AB09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10F668-6978-4A86-868E-FC8F1DB2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A3C357-3FC3-439A-926F-7B8D2AD0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153-0CFA-4334-BE69-83F212FCA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6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FCA97-202B-424C-8271-A5FA5CB3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154F7-CD6D-4BAC-AD33-17D6E849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0E29BE-A78F-464E-8B1B-A75967B64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2D5FF-8204-4F37-9CB5-91BB7F52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7E0A-4D5E-4A63-ACCB-34276C3AB09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2B83AF-D19A-4927-89B5-B0AF0371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50BCAC-33AB-4F79-9BD2-7E035341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153-0CFA-4334-BE69-83F212FCA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3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C9CAB-C16D-4101-A3B9-B925AEDF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0469C8-D58C-4740-9943-0A05406C5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119FD5-0E34-48E6-A2BF-D898356B4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1A5F7-54AE-4BCF-BF2F-B340966E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7E0A-4D5E-4A63-ACCB-34276C3AB09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064FD1-3A23-4C97-961A-A1F3D4C5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3C400-C7E9-430C-A536-DF5CF23E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49153-0CFA-4334-BE69-83F212FCA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2ED250-F338-498D-936E-7252D57E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90DD8-B7C3-4B82-BA8A-FFDEEADD6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96E2F-B97D-4541-B5BE-67BFEADF9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57E0A-4D5E-4A63-ACCB-34276C3AB09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BA602-4019-4E44-BB33-CC2E4065A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E9D47-7F39-47FC-A162-56FFA287D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49153-0CFA-4334-BE69-83F212FCA4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8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62521-DB73-4211-8286-9EFF1031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312"/>
            <a:ext cx="10515600" cy="1325563"/>
          </a:xfrm>
        </p:spPr>
        <p:txBody>
          <a:bodyPr/>
          <a:lstStyle/>
          <a:p>
            <a:r>
              <a:rPr lang="en-US" altLang="zh-CN" dirty="0"/>
              <a:t>Some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E14C1-D4FE-49F6-BC9D-D39566A0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57"/>
            <a:ext cx="10515600" cy="515114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MiniApp</a:t>
            </a:r>
            <a:r>
              <a:rPr lang="en-US" altLang="zh-CN" dirty="0"/>
              <a:t>: a new form of hybrid application, leveraging both Web technologies (especially CSS and JavaScript) as well as capabilities of native applications. Originated from China in early 2017. </a:t>
            </a:r>
          </a:p>
          <a:p>
            <a:r>
              <a:rPr lang="en-US" altLang="zh-CN" dirty="0"/>
              <a:t>It runs within a user agent such as native app, Web browser, or  operating system. </a:t>
            </a:r>
          </a:p>
          <a:p>
            <a:pPr lvl="0">
              <a:spcAft>
                <a:spcPct val="35000"/>
              </a:spcAft>
            </a:pPr>
            <a:r>
              <a:rPr lang="en-US" altLang="zh-CN" dirty="0"/>
              <a:t>The beauty of </a:t>
            </a:r>
            <a:r>
              <a:rPr lang="en-US" altLang="zh-CN" dirty="0" err="1"/>
              <a:t>MiniApps</a:t>
            </a:r>
            <a:r>
              <a:rPr lang="en-US" altLang="zh-CN" dirty="0"/>
              <a:t>: </a:t>
            </a:r>
          </a:p>
          <a:p>
            <a:pPr lvl="1">
              <a:spcAft>
                <a:spcPct val="35000"/>
              </a:spcAft>
            </a:pPr>
            <a:r>
              <a:rPr lang="en-US" altLang="zh-CN" dirty="0"/>
              <a:t>For users: Install-free, handy to use, friendly UI and rich functionalities, support offline use</a:t>
            </a:r>
          </a:p>
          <a:p>
            <a:pPr lvl="1">
              <a:spcAft>
                <a:spcPct val="35000"/>
              </a:spcAft>
            </a:pPr>
            <a:r>
              <a:rPr lang="en-US" altLang="zh-CN" dirty="0"/>
              <a:t>For developers: New playground for innovation, leverage the </a:t>
            </a:r>
            <a:r>
              <a:rPr kumimoji="1" lang="en-US" altLang="zh-CN" dirty="0"/>
              <a:t>functionality modules of Hosting App/OS, less costs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596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62521-DB73-4211-8286-9EFF1031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Miniapps</a:t>
            </a:r>
            <a:r>
              <a:rPr lang="en-US" altLang="zh-CN" dirty="0"/>
              <a:t> in the Globe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E14C1-D4FE-49F6-BC9D-D39566A0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5875"/>
            <a:ext cx="10639425" cy="5180200"/>
          </a:xfrm>
        </p:spPr>
        <p:txBody>
          <a:bodyPr>
            <a:normAutofit/>
          </a:bodyPr>
          <a:lstStyle/>
          <a:p>
            <a:r>
              <a:rPr lang="en-US" altLang="zh-CN" dirty="0"/>
              <a:t>In China: </a:t>
            </a:r>
          </a:p>
          <a:p>
            <a:pPr lvl="1"/>
            <a:r>
              <a:rPr lang="en-US" altLang="zh-CN" dirty="0"/>
              <a:t>Transforming the business model and the market </a:t>
            </a:r>
          </a:p>
          <a:p>
            <a:pPr lvl="1"/>
            <a:r>
              <a:rPr lang="en-US" altLang="zh-CN" dirty="0"/>
              <a:t>Industry application: retail, take-out service, health care, e-gov, online education, transportation, </a:t>
            </a:r>
            <a:r>
              <a:rPr lang="en-US" altLang="zh-CN" dirty="0" err="1"/>
              <a:t>etc</a:t>
            </a:r>
            <a:endParaRPr lang="en-US" altLang="zh-CN" dirty="0"/>
          </a:p>
          <a:p>
            <a:pPr lvl="1"/>
            <a:r>
              <a:rPr lang="en-US" altLang="zh-CN" dirty="0"/>
              <a:t>about 20 </a:t>
            </a:r>
            <a:r>
              <a:rPr lang="en-US" altLang="zh-CN" dirty="0" err="1"/>
              <a:t>MiniApps</a:t>
            </a:r>
            <a:r>
              <a:rPr lang="en-US" altLang="zh-CN" dirty="0"/>
              <a:t> platforms (Alipay, Baidu, Huawei, Xiaomi, </a:t>
            </a:r>
            <a:r>
              <a:rPr lang="en-US" altLang="zh-CN" dirty="0" err="1"/>
              <a:t>etc</a:t>
            </a:r>
            <a:r>
              <a:rPr lang="en-US" altLang="zh-CN" dirty="0"/>
              <a:t>), 7.5 million </a:t>
            </a:r>
            <a:r>
              <a:rPr lang="en-US" altLang="zh-CN" dirty="0" err="1"/>
              <a:t>MiniApps</a:t>
            </a:r>
            <a:r>
              <a:rPr lang="en-US" altLang="zh-CN" dirty="0"/>
              <a:t>, 850 million users, still growing </a:t>
            </a:r>
          </a:p>
          <a:p>
            <a:r>
              <a:rPr lang="en-US" altLang="zh-CN" dirty="0"/>
              <a:t>In Asia: </a:t>
            </a:r>
            <a:r>
              <a:rPr lang="en-US" altLang="zh-CN" dirty="0" err="1"/>
              <a:t>Miniapps</a:t>
            </a:r>
            <a:r>
              <a:rPr lang="en-US" altLang="zh-CN" dirty="0"/>
              <a:t> start to get known in Japan and Korea, e.g. Line released its </a:t>
            </a:r>
            <a:r>
              <a:rPr lang="en-US" altLang="zh-CN" dirty="0" err="1"/>
              <a:t>MiniApp</a:t>
            </a:r>
            <a:r>
              <a:rPr lang="en-US" altLang="zh-CN" dirty="0"/>
              <a:t> products in 2019</a:t>
            </a:r>
          </a:p>
          <a:p>
            <a:pPr lvl="1"/>
            <a:r>
              <a:rPr lang="en-US" altLang="zh-CN" dirty="0"/>
              <a:t>CJK </a:t>
            </a:r>
            <a:r>
              <a:rPr lang="en-US" altLang="zh-CN" dirty="0" err="1"/>
              <a:t>MiniApp</a:t>
            </a:r>
            <a:r>
              <a:rPr lang="en-US" altLang="zh-CN" dirty="0"/>
              <a:t> online forum on April 8</a:t>
            </a:r>
            <a:r>
              <a:rPr lang="en-US" altLang="zh-CN" baseline="30000" dirty="0"/>
              <a:t>th</a:t>
            </a:r>
            <a:endParaRPr lang="en-US" altLang="zh-CN" dirty="0"/>
          </a:p>
          <a:p>
            <a:r>
              <a:rPr lang="en-US" altLang="zh-CN" dirty="0"/>
              <a:t>In the globe, </a:t>
            </a:r>
            <a:r>
              <a:rPr lang="en-US" altLang="zh-CN" dirty="0" err="1"/>
              <a:t>MiniApp</a:t>
            </a:r>
            <a:r>
              <a:rPr lang="en-US" altLang="zh-CN" dirty="0"/>
              <a:t>-like products emerge in some platforms, e.g. App stores </a:t>
            </a:r>
          </a:p>
          <a:p>
            <a:pPr marL="0" indent="0">
              <a:buNone/>
            </a:pPr>
            <a:r>
              <a:rPr lang="en-US" altLang="zh-CN" dirty="0"/>
              <a:t>Will the walled garden happen again among </a:t>
            </a:r>
            <a:r>
              <a:rPr lang="en-US" altLang="zh-CN" dirty="0" err="1"/>
              <a:t>MiniApp</a:t>
            </a:r>
            <a:r>
              <a:rPr lang="en-US" altLang="zh-CN" dirty="0"/>
              <a:t> ecosystems?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42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09933-A84D-4870-A3F6-9C993309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MiniApps</a:t>
            </a:r>
            <a:r>
              <a:rPr lang="en-US" altLang="zh-CN" dirty="0"/>
              <a:t> Standardization in W3C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E2C2C-7FC2-45B0-8E60-B1B8DB7F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91" y="1522813"/>
            <a:ext cx="10791548" cy="48316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History of </a:t>
            </a:r>
            <a:r>
              <a:rPr lang="en-US" altLang="zh-CN" dirty="0" err="1"/>
              <a:t>MiniApps</a:t>
            </a:r>
            <a:r>
              <a:rPr lang="en-US" altLang="zh-CN" dirty="0"/>
              <a:t> Standardization in W3C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Goals of </a:t>
            </a:r>
            <a:r>
              <a:rPr lang="en-US" altLang="zh-CN" dirty="0" err="1"/>
              <a:t>MiniApps</a:t>
            </a:r>
            <a:r>
              <a:rPr lang="en-US" altLang="zh-CN" dirty="0"/>
              <a:t> WG </a:t>
            </a:r>
          </a:p>
          <a:p>
            <a:r>
              <a:rPr lang="en-US" altLang="zh-CN" sz="2900" dirty="0"/>
              <a:t>harmonize the heterogeneous </a:t>
            </a:r>
            <a:r>
              <a:rPr lang="en-US" altLang="zh-CN" sz="2900" dirty="0" err="1"/>
              <a:t>MiniApp</a:t>
            </a:r>
            <a:r>
              <a:rPr lang="en-US" altLang="zh-CN" sz="2900" dirty="0"/>
              <a:t> ecosystem, </a:t>
            </a:r>
          </a:p>
          <a:p>
            <a:r>
              <a:rPr lang="en-US" altLang="zh-CN" sz="2900" dirty="0"/>
              <a:t>enable interoperability among the different </a:t>
            </a:r>
            <a:r>
              <a:rPr lang="en-US" altLang="zh-CN" sz="2900" dirty="0" err="1"/>
              <a:t>MiniApp</a:t>
            </a:r>
            <a:r>
              <a:rPr lang="en-US" altLang="zh-CN" sz="2900" dirty="0"/>
              <a:t> platforms, </a:t>
            </a:r>
          </a:p>
          <a:p>
            <a:r>
              <a:rPr lang="en-US" altLang="zh-CN" sz="2900" dirty="0"/>
              <a:t>maximize the convergence of </a:t>
            </a:r>
            <a:r>
              <a:rPr lang="en-US" altLang="zh-CN" sz="2900" dirty="0" err="1"/>
              <a:t>MiniApps</a:t>
            </a:r>
            <a:r>
              <a:rPr lang="en-US" altLang="zh-CN" sz="2900" dirty="0"/>
              <a:t> and the World Wide Web, </a:t>
            </a:r>
          </a:p>
          <a:p>
            <a:r>
              <a:rPr lang="en-US" altLang="zh-CN" sz="2900" dirty="0"/>
              <a:t>reduce the development costs and facilitating the adoption of this technology.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5C1460B-CF77-44CB-B668-D77C4EFCB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26112"/>
              </p:ext>
            </p:extLst>
          </p:nvPr>
        </p:nvGraphicFramePr>
        <p:xfrm>
          <a:off x="306895" y="1522813"/>
          <a:ext cx="11578209" cy="2263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32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5303</TotalTime>
  <Words>403</Words>
  <Application>Microsoft Office PowerPoint</Application>
  <PresentationFormat>宽屏</PresentationFormat>
  <Paragraphs>37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Some Background</vt:lpstr>
      <vt:lpstr>Miniapps in the Globe </vt:lpstr>
      <vt:lpstr>MiniApps Standardization in W3C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[[ 1- MiniApps is a successful mean to deploy apps to the public 2- It's technically possible to deploy MiniApps based on the Web platform 3- The MiniApps Working Group is the place to make easy deployable Web applications a reality ]]</dc:title>
  <dc:creator>Angel</dc:creator>
  <cp:lastModifiedBy>Angel</cp:lastModifiedBy>
  <cp:revision>37</cp:revision>
  <dcterms:created xsi:type="dcterms:W3CDTF">2021-03-15T10:29:00Z</dcterms:created>
  <dcterms:modified xsi:type="dcterms:W3CDTF">2021-03-23T03:25:48Z</dcterms:modified>
</cp:coreProperties>
</file>