
<file path=[Content_Types].xml><?xml version="1.0" encoding="utf-8"?>
<Types xmlns="http://schemas.openxmlformats.org/package/2006/content-types">
  <Override PartName="/ppt/tags/tag8.xml" ContentType="application/vnd.openxmlformats-officedocument.presentationml.tags+xml"/>
  <Override PartName="/ppt/theme/theme5.xml" ContentType="application/vnd.openxmlformats-officedocument.theme+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tags/tag424.xml" ContentType="application/vnd.openxmlformats-officedocument.presentationml.tags+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Override PartName="/ppt/tags/tag402.xml" ContentType="application/vnd.openxmlformats-officedocument.presentationml.tags+xml"/>
  <Default Extension="xml" ContentType="application/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39.xml" ContentType="application/vnd.openxmlformats-officedocument.presentationml.tags+xml"/>
  <Override PartName="/ppt/tags/tag386.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diagrams/data2.xml" ContentType="application/vnd.openxmlformats-officedocument.drawingml.diagramData+xml"/>
  <Override PartName="/ppt/tags/tag342.xml" ContentType="application/vnd.openxmlformats-officedocument.presentationml.tags+xml"/>
  <Override PartName="/ppt/notesSlides/notesSlide7.xml" ContentType="application/vnd.openxmlformats-officedocument.presentationml.notesSlide+xml"/>
  <Override PartName="/ppt/tags/tag134.xml" ContentType="application/vnd.openxmlformats-officedocument.presentationml.tags+xml"/>
  <Override PartName="/ppt/tags/tag181.xml" ContentType="application/vnd.openxmlformats-officedocument.presentationml.tags+xml"/>
  <Override PartName="/ppt/diagrams/colors4.xml" ContentType="application/vnd.openxmlformats-officedocument.drawingml.diagramColors+xml"/>
  <Override PartName="/ppt/tags/tag320.xml" ContentType="application/vnd.openxmlformats-officedocument.presentationml.tags+xml"/>
  <Override PartName="/ppt/tags/tag418.xml" ContentType="application/vnd.openxmlformats-officedocument.presentationml.tags+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diagrams/quickStyle3.xml" ContentType="application/vnd.openxmlformats-officedocument.drawingml.diagramStyle+xml"/>
  <Override PartName="/ppt/tags/tag443.xml" ContentType="application/vnd.openxmlformats-officedocument.presentationml.tags+xml"/>
  <Override PartName="/ppt/tags/tag235.xml" ContentType="application/vnd.openxmlformats-officedocument.presentationml.tags+xml"/>
  <Override PartName="/ppt/tags/tag282.xml" ContentType="application/vnd.openxmlformats-officedocument.presentationml.tags+xml"/>
  <Override PartName="/ppt/tags/tag421.xml" ContentType="application/vnd.openxmlformats-officedocument.presentationml.tags+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tags/tag35.xml" ContentType="application/vnd.openxmlformats-officedocument.presentationml.tags+xml"/>
  <Override PartName="/ppt/tags/tag82.xml" ContentType="application/vnd.openxmlformats-officedocument.presentationml.tags+xml"/>
  <Override PartName="/ppt/tags/tag197.xml" ContentType="application/vnd.openxmlformats-officedocument.presentationml.tags+xml"/>
  <Override PartName="/ppt/tags/tag336.xml" ContentType="application/vnd.openxmlformats-officedocument.presentationml.tags+xml"/>
  <Override PartName="/ppt/tags/tag383.xml" ContentType="application/vnd.openxmlformats-officedocument.presentationml.tags+xml"/>
  <Override PartName="/ppt/notesSlides/notesSlide13.xml" ContentType="application/vnd.openxmlformats-officedocument.presentationml.notesSlide+xml"/>
  <Override PartName="/ppt/tags/tag128.xml" ContentType="application/vnd.openxmlformats-officedocument.presentationml.tags+xml"/>
  <Override PartName="/ppt/tags/tag175.xml" ContentType="application/vnd.openxmlformats-officedocument.presentationml.tags+xml"/>
  <Override PartName="/ppt/tags/tag459.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106.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tags/tag437.xml" ContentType="application/vnd.openxmlformats-officedocument.presentationml.tags+xml"/>
  <Override PartName="/ppt/diagrams/colors1.xml" ContentType="application/vnd.openxmlformats-officedocument.drawingml.diagramColors+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slides/slide16.xml" ContentType="application/vnd.openxmlformats-officedocument.presentationml.slide+xml"/>
  <Override PartName="/ppt/tags/tag2.xml" ContentType="application/vnd.openxmlformats-officedocument.presentationml.tags+xml"/>
  <Override PartName="/ppt/tags/tag440.xml" ContentType="application/vnd.openxmlformats-officedocument.presentationml.tags+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diagrams/layout3.xml" ContentType="application/vnd.openxmlformats-officedocument.drawingml.diagramLayout+xml"/>
  <Override PartName="/ppt/tags/tag32.xml" ContentType="application/vnd.openxmlformats-officedocument.presentationml.tags+xml"/>
  <Override PartName="/ppt/tags/tag333.xml" ContentType="application/vnd.openxmlformats-officedocument.presentationml.tags+xml"/>
  <Override PartName="/ppt/tags/tag38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tags/tag456.xml" ContentType="application/vnd.openxmlformats-officedocument.presentationml.tags+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434.xml" ContentType="application/vnd.openxmlformats-officedocument.presentationml.tags+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tags/tag412.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38.xml" ContentType="application/vnd.openxmlformats-officedocument.presentationml.tags+xml"/>
  <Override PartName="/ppt/tags/tag349.xml" ContentType="application/vnd.openxmlformats-officedocument.presentationml.tags+xml"/>
  <Override PartName="/ppt/tags/tag385.xml" ContentType="application/vnd.openxmlformats-officedocument.presentationml.tags+xml"/>
  <Override PartName="/ppt/tags/tag396.xml" ContentType="application/vnd.openxmlformats-officedocument.presentationml.tags+xml"/>
  <Override PartName="/ppt/tags/tag40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41.xml" ContentType="application/vnd.openxmlformats-officedocument.presentationml.tags+xml"/>
  <Override PartName="/ppt/notesSlides/notesSlide6.xml" ContentType="application/vnd.openxmlformats-officedocument.presentationml.notesSlide+xml"/>
  <Override PartName="/ppt/tags/tag352.xml" ContentType="application/vnd.openxmlformats-officedocument.presentationml.tags+xml"/>
  <Override PartName="/ppt/tags/tag439.xml" ContentType="application/vnd.openxmlformats-officedocument.presentationml.tags+xml"/>
  <Override PartName="/ppt/diagrams/data1.xml" ContentType="application/vnd.openxmlformats-officedocument.drawingml.diagramData+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diagrams/colors3.xml" ContentType="application/vnd.openxmlformats-officedocument.drawingml.diagramColors+xml"/>
  <Override PartName="/ppt/tags/tag330.xml" ContentType="application/vnd.openxmlformats-officedocument.presentationml.tags+xml"/>
  <Override PartName="/ppt/tags/tag417.xml" ContentType="application/vnd.openxmlformats-officedocument.presentationml.tags+xml"/>
  <Override PartName="/ppt/tags/tag428.xml" ContentType="application/vnd.openxmlformats-officedocument.presentationml.tags+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diagrams/drawing2.xml" ContentType="application/vnd.ms-office.drawingml.diagramDrawing+xml"/>
  <Override PartName="/ppt/tags/tag406.xml" ContentType="application/vnd.openxmlformats-officedocument.presentationml.tags+xml"/>
  <Override PartName="/ppt/tags/tag453.xml" ContentType="application/vnd.openxmlformats-officedocument.presentationml.tags+xml"/>
  <Override PartName="/ppt/slides/slide4.xml" ContentType="application/vnd.openxmlformats-officedocument.presentationml.slide+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diagrams/quickStyle2.xml" ContentType="application/vnd.openxmlformats-officedocument.drawingml.diagramStyle+xml"/>
  <Override PartName="/ppt/tags/tag442.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68.xml" ContentType="application/vnd.openxmlformats-officedocument.presentationml.tags+xml"/>
  <Override PartName="/ppt/tags/tag379.xml" ContentType="application/vnd.openxmlformats-officedocument.presentationml.tags+xml"/>
  <Override PartName="/ppt/tags/tag431.xml" ContentType="application/vnd.openxmlformats-officedocument.presentationml.tags+xml"/>
  <Default Extension="fntdata" ContentType="application/x-fontdata"/>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tags/tag357.xml" ContentType="application/vnd.openxmlformats-officedocument.presentationml.tags+xml"/>
  <Override PartName="/ppt/tags/tag420.xml" ContentType="application/vnd.openxmlformats-officedocument.presentationml.tags+xml"/>
  <Override PartName="/ppt/slides/slide10.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6.xml" ContentType="application/vnd.openxmlformats-officedocument.presentationml.tags+xml"/>
  <Override PartName="/ppt/tags/tag393.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35.xml" ContentType="application/vnd.openxmlformats-officedocument.presentationml.tags+xml"/>
  <Override PartName="/ppt/tags/tag371.xml" ContentType="application/vnd.openxmlformats-officedocument.presentationml.tags+xml"/>
  <Override PartName="/ppt/tags/tag382.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tags/tag436.xml" ContentType="application/vnd.openxmlformats-officedocument.presentationml.tags+xml"/>
  <Override PartName="/ppt/tags/tag447.xml" ContentType="application/vnd.openxmlformats-officedocument.presentationml.tags+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notesSlides/notesSlide3.xml" ContentType="application/vnd.openxmlformats-officedocument.presentationml.notesSlide+xml"/>
  <Override PartName="/ppt/tags/tag425.xml" ContentType="application/vnd.openxmlformats-officedocument.presentationml.tags+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tags/tag41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tags/tag387.xml" ContentType="application/vnd.openxmlformats-officedocument.presentationml.tags+xml"/>
  <Override PartName="/ppt/tags/tag398.xml" ContentType="application/vnd.openxmlformats-officedocument.presentationml.tags+xml"/>
  <Override PartName="/ppt/tags/tag403.xml" ContentType="application/vnd.openxmlformats-officedocument.presentationml.tags+xml"/>
  <Override PartName="/ppt/tags/tag450.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Override PartName="/ppt/tags/tag53.xml" ContentType="application/vnd.openxmlformats-officedocument.presentationml.tags+xml"/>
  <Override PartName="/ppt/tags/tag157.xml" ContentType="application/vnd.openxmlformats-officedocument.presentationml.tags+xml"/>
  <Override PartName="/ppt/tags/tag307.xml" ContentType="application/vnd.openxmlformats-officedocument.presentationml.tags+xml"/>
  <Override PartName="/ppt/diagrams/layout2.xml" ContentType="application/vnd.openxmlformats-officedocument.drawingml.diagramLayout+xml"/>
  <Override PartName="/ppt/tags/tag343.xml" ContentType="application/vnd.openxmlformats-officedocument.presentationml.tags+xml"/>
  <Override PartName="/ppt/tags/tag354.xml" ContentType="application/vnd.openxmlformats-officedocument.presentationml.tags+xml"/>
  <Override PartName="/ppt/notesSlides/notesSlide8.xml" ContentType="application/vnd.openxmlformats-officedocument.presentationml.notesSlide+xml"/>
  <Override PartName="/ppt/tags/tag390.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diagrams/data3.xml" ContentType="application/vnd.openxmlformats-officedocument.drawingml.diagramData+xml"/>
  <Override PartName="/ppt/tags/tag332.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diagrams/drawing4.xml" ContentType="application/vnd.ms-office.drawingml.diagramDrawing+xml"/>
  <Override PartName="/ppt/tags/tag321.xml" ContentType="application/vnd.openxmlformats-officedocument.presentationml.tags+xml"/>
  <Override PartName="/ppt/tags/tag408.xml" ContentType="application/vnd.openxmlformats-officedocument.presentationml.tags+xml"/>
  <Override PartName="/ppt/tags/tag419.xml" ContentType="application/vnd.openxmlformats-officedocument.presentationml.tags+xml"/>
  <Override PartName="/ppt/tags/tag455.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diagrams/quickStyle4.xml" ContentType="application/vnd.openxmlformats-officedocument.drawingml.diagramStyle+xml"/>
  <Override PartName="/ppt/tags/tag444.xml" ContentType="application/vnd.openxmlformats-officedocument.presentationml.tags+xml"/>
  <Override PartName="/ppt/slideMasters/slideMaster1.xml" ContentType="application/vnd.openxmlformats-officedocument.presentationml.slideMaster+xml"/>
  <Override PartName="/ppt/theme/theme3.xml" ContentType="application/vnd.openxmlformats-officedocument.theme+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tags/tag433.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359.xml" ContentType="application/vnd.openxmlformats-officedocument.presentationml.tags+xml"/>
  <Override PartName="/ppt/tags/tag411.xml" ContentType="application/vnd.openxmlformats-officedocument.presentationml.tags+xml"/>
  <Override PartName="/ppt/tags/tag422.xml" ContentType="application/vnd.openxmlformats-officedocument.presentationml.tags+xml"/>
  <Default Extension="rels" ContentType="application/vnd.openxmlformats-package.relationships+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tags/tag400.xml" ContentType="application/vnd.openxmlformats-officedocument.presentationml.tags+xml"/>
  <Override PartName="/ppt/slides/slide12.xml" ContentType="application/vnd.openxmlformats-officedocument.presentationml.slide+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337.xml" ContentType="application/vnd.openxmlformats-officedocument.presentationml.tags+xml"/>
  <Override PartName="/ppt/tags/tag38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362.xml" ContentType="application/vnd.openxmlformats-officedocument.presentationml.tags+xml"/>
  <Override PartName="/ppt/tags/tag373.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38.xml" ContentType="application/vnd.openxmlformats-officedocument.presentationml.tags+xml"/>
  <Override PartName="/ppt/tags/tag449.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tags/tag340.xml" ContentType="application/vnd.openxmlformats-officedocument.presentationml.tags+xml"/>
  <Override PartName="/ppt/notesSlides/notesSlide5.xml" ContentType="application/vnd.openxmlformats-officedocument.presentationml.notesSlide+xml"/>
  <Override PartName="/ppt/tags/tag427.xml" ContentType="application/vnd.openxmlformats-officedocument.presentationml.tags+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diagrams/colors2.xml" ContentType="application/vnd.openxmlformats-officedocument.drawingml.diagramColors+xml"/>
  <Override PartName="/ppt/tags/tag41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diagrams/drawing1.xml" ContentType="application/vnd.ms-office.drawingml.diagramDrawing+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389.xml" ContentType="application/vnd.openxmlformats-officedocument.presentationml.tags+xml"/>
  <Override PartName="/ppt/tags/tag405.xml" ContentType="application/vnd.openxmlformats-officedocument.presentationml.tags+xml"/>
  <Override PartName="/ppt/tags/tag452.xml" ContentType="application/vnd.openxmlformats-officedocument.presentationml.tags+xml"/>
  <Override PartName="/ppt/tags/tag3.xml" ContentType="application/vnd.openxmlformats-officedocument.presentationml.tags+xml"/>
  <Default Extension="jpeg" ContentType="image/jpeg"/>
  <Override PartName="/ppt/tags/tag77.xml" ContentType="application/vnd.openxmlformats-officedocument.presentationml.tags+xml"/>
  <Override PartName="/ppt/diagrams/quickStyle1.xml" ContentType="application/vnd.openxmlformats-officedocument.drawingml.diagramStyle+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tags/tag378.xml" ContentType="application/vnd.openxmlformats-officedocument.presentationml.tags+xml"/>
  <Override PartName="/ppt/tags/tag430.xml" ContentType="application/vnd.openxmlformats-officedocument.presentationml.tags+xml"/>
  <Override PartName="/ppt/tags/tag441.xml" ContentType="application/vnd.openxmlformats-officedocument.presentationml.tags+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diagrams/layout4.xml" ContentType="application/vnd.openxmlformats-officedocument.drawingml.diagramLayout+xml"/>
  <Override PartName="/ppt/tags/tag345.xml" ContentType="application/vnd.openxmlformats-officedocument.presentationml.tags+xml"/>
  <Override PartName="/ppt/tags/tag356.xml" ContentType="application/vnd.openxmlformats-officedocument.presentationml.tags+xml"/>
  <Override PartName="/ppt/tags/tag392.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57.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tags/tag446.xml" ContentType="application/vnd.openxmlformats-officedocument.presentationml.tags+xml"/>
  <Override PartName="/ppt/slideMasters/slideMaster3.xml" ContentType="application/vnd.openxmlformats-officedocument.presentationml.slideMaster+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tags/tag435.xml" ContentType="application/vnd.openxmlformats-officedocument.presentationml.tags+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diagrams/layout1.xml" ContentType="application/vnd.openxmlformats-officedocument.drawingml.diagramLayout+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tags/tag123.xml" ContentType="application/vnd.openxmlformats-officedocument.presentationml.tags+xml"/>
  <Override PartName="/ppt/tags/tag170.xml" ContentType="application/vnd.openxmlformats-officedocument.presentationml.tags+xml"/>
  <Override PartName="/ppt/diagrams/drawing3.xml" ContentType="application/vnd.ms-office.drawingml.diagramDrawing+xml"/>
  <Override PartName="/ppt/tags/tag407.xml" ContentType="application/vnd.openxmlformats-officedocument.presentationml.tags+xml"/>
  <Override PartName="/ppt/tags/tag454.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presentation.xml" ContentType="application/vnd.openxmlformats-officedocument.presentationml.presentation.main+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tags/tag426.xml" ContentType="application/vnd.openxmlformats-officedocument.presentationml.tags+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slides/slide2.xml" ContentType="application/vnd.openxmlformats-officedocument.presentationml.slide+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tags/tag319.xml" ContentType="application/vnd.openxmlformats-officedocument.presentationml.tags+xml"/>
  <Override PartName="/ppt/tags/tag366.xml" ContentType="application/vnd.openxmlformats-officedocument.presentationml.tags+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diagrams/data4.xml" ContentType="application/vnd.openxmlformats-officedocument.drawingml.diagramData+xml"/>
  <Override PartName="/ppt/tags/tag344.xml" ContentType="application/vnd.openxmlformats-officedocument.presentationml.tags+xml"/>
  <Override PartName="/ppt/notesSlides/notesSlide9.xml" ContentType="application/vnd.openxmlformats-officedocument.presentationml.notesSlide+xml"/>
  <Override PartName="/ppt/tags/tag391.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tags/tag300.xml" ContentType="application/vnd.openxmlformats-officedocument.presentationml.tags+xml"/>
  <Override PartName="/ppt/tags/tag44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8" r:id="rId1"/>
    <p:sldMasterId id="2147483648" r:id="rId2"/>
    <p:sldMasterId id="2147483652" r:id="rId3"/>
  </p:sldMasterIdLst>
  <p:notesMasterIdLst>
    <p:notesMasterId r:id="rId21"/>
  </p:notesMasterIdLst>
  <p:handoutMasterIdLst>
    <p:handoutMasterId r:id="rId22"/>
  </p:handoutMasterIdLst>
  <p:sldIdLst>
    <p:sldId id="256" r:id="rId4"/>
    <p:sldId id="258" r:id="rId5"/>
    <p:sldId id="257" r:id="rId6"/>
    <p:sldId id="290" r:id="rId7"/>
    <p:sldId id="288" r:id="rId8"/>
    <p:sldId id="293" r:id="rId9"/>
    <p:sldId id="284" r:id="rId10"/>
    <p:sldId id="285" r:id="rId11"/>
    <p:sldId id="300" r:id="rId12"/>
    <p:sldId id="301" r:id="rId13"/>
    <p:sldId id="302" r:id="rId14"/>
    <p:sldId id="303" r:id="rId15"/>
    <p:sldId id="261" r:id="rId16"/>
    <p:sldId id="262" r:id="rId17"/>
    <p:sldId id="268" r:id="rId18"/>
    <p:sldId id="291" r:id="rId19"/>
    <p:sldId id="306" r:id="rId20"/>
  </p:sldIdLst>
  <p:sldSz cx="8534400" cy="6172200"/>
  <p:notesSz cx="6858000" cy="9144000"/>
  <p:embeddedFontLst>
    <p:embeddedFont>
      <p:font typeface="Bosch Office Sans" charset="0"/>
      <p:regular r:id="rId23"/>
      <p:bold r:id="rId24"/>
      <p:italic r:id="rId25"/>
      <p:boldItalic r:id="rId26"/>
    </p:embeddedFont>
    <p:embeddedFont>
      <p:font typeface="Monotype Corsiva" pitchFamily="66" charset="0"/>
      <p:italic r:id="rId27"/>
    </p:embeddedFont>
    <p:embeddedFont>
      <p:font typeface="Book Antiqua" pitchFamily="18" charset="0"/>
      <p:regular r:id="rId28"/>
      <p:bold r:id="rId29"/>
      <p:italic r:id="rId30"/>
      <p:boldItalic r:id="rId31"/>
    </p:embeddedFont>
    <p:embeddedFont>
      <p:font typeface="Arabic Typesetting" pitchFamily="66" charset="-78"/>
      <p:regular r:id="rId32"/>
    </p:embeddedFont>
    <p:embeddedFont>
      <p:font typeface="Berlin Sans FB" pitchFamily="34" charset="0"/>
      <p:regular r:id="rId33"/>
      <p:bold r:id="rId34"/>
    </p:embeddedFont>
    <p:embeddedFont>
      <p:font typeface="Bookman Old Style" pitchFamily="18" charset="0"/>
      <p:regular r:id="rId35"/>
      <p:bold r:id="rId36"/>
      <p:italic r:id="rId37"/>
      <p:boldItalic r:id="rId38"/>
    </p:embeddedFont>
    <p:embeddedFont>
      <p:font typeface="Microsoft YaHei" pitchFamily="34" charset="-122"/>
      <p:regular r:id="rId39"/>
      <p:bold r:id="rId40"/>
    </p:embeddedFont>
  </p:embeddedFontLst>
  <p:custDataLst>
    <p:tags r:id="rId41"/>
  </p:custDataLst>
  <p:defaultTextStyle>
    <a:defPPr>
      <a:defRPr lang="de-DE"/>
    </a:defPPr>
    <a:lvl1pPr algn="l" rtl="0" fontAlgn="base">
      <a:spcBef>
        <a:spcPct val="0"/>
      </a:spcBef>
      <a:spcAft>
        <a:spcPct val="0"/>
      </a:spcAft>
      <a:buNone/>
      <a:defRPr lang="en-US" sz="1800" b="0" i="0" u="none" kern="1200">
        <a:solidFill>
          <a:schemeClr val="tx1"/>
        </a:solidFill>
        <a:latin typeface="Bosch Office Sans"/>
        <a:ea typeface="+mn-ea"/>
        <a:cs typeface="+mn-cs"/>
      </a:defRPr>
    </a:lvl1pPr>
    <a:lvl2pPr marL="457200" algn="l" rtl="0" fontAlgn="base">
      <a:spcBef>
        <a:spcPct val="0"/>
      </a:spcBef>
      <a:spcAft>
        <a:spcPct val="0"/>
      </a:spcAft>
      <a:defRPr kern="1200">
        <a:solidFill>
          <a:schemeClr val="tx1"/>
        </a:solidFill>
        <a:latin typeface="Bosch Office Sans" pitchFamily="34" charset="0"/>
        <a:ea typeface="+mn-ea"/>
        <a:cs typeface="+mn-cs"/>
      </a:defRPr>
    </a:lvl2pPr>
    <a:lvl3pPr marL="914400" algn="l" rtl="0" fontAlgn="base">
      <a:spcBef>
        <a:spcPct val="0"/>
      </a:spcBef>
      <a:spcAft>
        <a:spcPct val="0"/>
      </a:spcAft>
      <a:defRPr kern="1200">
        <a:solidFill>
          <a:schemeClr val="tx1"/>
        </a:solidFill>
        <a:latin typeface="Bosch Office Sans" pitchFamily="34" charset="0"/>
        <a:ea typeface="+mn-ea"/>
        <a:cs typeface="+mn-cs"/>
      </a:defRPr>
    </a:lvl3pPr>
    <a:lvl4pPr marL="1371600" algn="l" rtl="0" fontAlgn="base">
      <a:spcBef>
        <a:spcPct val="0"/>
      </a:spcBef>
      <a:spcAft>
        <a:spcPct val="0"/>
      </a:spcAft>
      <a:defRPr kern="1200">
        <a:solidFill>
          <a:schemeClr val="tx1"/>
        </a:solidFill>
        <a:latin typeface="Bosch Office Sans" pitchFamily="34" charset="0"/>
        <a:ea typeface="+mn-ea"/>
        <a:cs typeface="+mn-cs"/>
      </a:defRPr>
    </a:lvl4pPr>
    <a:lvl5pPr marL="1828800" algn="l" rtl="0" fontAlgn="base">
      <a:spcBef>
        <a:spcPct val="0"/>
      </a:spcBef>
      <a:spcAft>
        <a:spcPct val="0"/>
      </a:spcAft>
      <a:defRPr kern="1200">
        <a:solidFill>
          <a:schemeClr val="tx1"/>
        </a:solidFill>
        <a:latin typeface="Bosch Office Sans" pitchFamily="34" charset="0"/>
        <a:ea typeface="+mn-ea"/>
        <a:cs typeface="+mn-cs"/>
      </a:defRPr>
    </a:lvl5pPr>
    <a:lvl6pPr marL="2286000" algn="l" defTabSz="914400" rtl="0" eaLnBrk="1" latinLnBrk="0" hangingPunct="1">
      <a:defRPr kern="1200">
        <a:solidFill>
          <a:schemeClr val="tx1"/>
        </a:solidFill>
        <a:latin typeface="Bosch Office Sans" pitchFamily="34" charset="0"/>
        <a:ea typeface="+mn-ea"/>
        <a:cs typeface="+mn-cs"/>
      </a:defRPr>
    </a:lvl6pPr>
    <a:lvl7pPr marL="2743200" algn="l" defTabSz="914400" rtl="0" eaLnBrk="1" latinLnBrk="0" hangingPunct="1">
      <a:defRPr kern="1200">
        <a:solidFill>
          <a:schemeClr val="tx1"/>
        </a:solidFill>
        <a:latin typeface="Bosch Office Sans" pitchFamily="34" charset="0"/>
        <a:ea typeface="+mn-ea"/>
        <a:cs typeface="+mn-cs"/>
      </a:defRPr>
    </a:lvl7pPr>
    <a:lvl8pPr marL="3200400" algn="l" defTabSz="914400" rtl="0" eaLnBrk="1" latinLnBrk="0" hangingPunct="1">
      <a:defRPr kern="1200">
        <a:solidFill>
          <a:schemeClr val="tx1"/>
        </a:solidFill>
        <a:latin typeface="Bosch Office Sans" pitchFamily="34" charset="0"/>
        <a:ea typeface="+mn-ea"/>
        <a:cs typeface="+mn-cs"/>
      </a:defRPr>
    </a:lvl8pPr>
    <a:lvl9pPr marL="3657600" algn="l" defTabSz="914400" rtl="0" eaLnBrk="1" latinLnBrk="0" hangingPunct="1">
      <a:defRPr kern="1200">
        <a:solidFill>
          <a:schemeClr val="tx1"/>
        </a:solidFill>
        <a:latin typeface="Bosch Office San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a:srgbClr val="090000"/>
    <a:srgbClr val="08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602" autoAdjust="0"/>
    <p:restoredTop sz="94648" autoAdjust="0"/>
  </p:normalViewPr>
  <p:slideViewPr>
    <p:cSldViewPr>
      <p:cViewPr>
        <p:scale>
          <a:sx n="124" d="100"/>
          <a:sy n="124" d="100"/>
        </p:scale>
        <p:origin x="-1530" y="-234"/>
      </p:cViewPr>
      <p:guideLst>
        <p:guide orient="horz" pos="1944"/>
        <p:guide pos="2688"/>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78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Master" Target="slideMasters/slideMaster3.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7.fntdata"/><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65E06-71ED-465A-BFD3-109CA420E94F}"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en-US"/>
        </a:p>
      </dgm:t>
    </dgm:pt>
    <dgm:pt modelId="{F56AC2B1-1106-46AC-AEE2-27CEF0FF4375}">
      <dgm:prSet phldrT="[Text]"/>
      <dgm:spPr>
        <a:solidFill>
          <a:srgbClr val="00B050"/>
        </a:solidFill>
        <a:scene3d>
          <a:camera prst="orthographicFront"/>
          <a:lightRig rig="threePt" dir="t"/>
        </a:scene3d>
        <a:sp3d>
          <a:bevelT w="152400" prst="artDeco"/>
        </a:sp3d>
      </dgm:spPr>
      <dgm:t>
        <a:bodyPr/>
        <a:lstStyle/>
        <a:p>
          <a:pPr algn="ctr"/>
          <a:r>
            <a:rPr lang="en-US" b="1" dirty="0" smtClean="0"/>
            <a:t>Safety Standards</a:t>
          </a:r>
          <a:endParaRPr lang="en-US" b="1" dirty="0"/>
        </a:p>
      </dgm:t>
    </dgm:pt>
    <dgm:pt modelId="{04A3A0DA-A55D-484A-BBCD-D57D0AECCB61}" type="parTrans" cxnId="{ECC0C331-4EFE-49AD-A2F9-9DF02D770E13}">
      <dgm:prSet/>
      <dgm:spPr/>
      <dgm:t>
        <a:bodyPr/>
        <a:lstStyle/>
        <a:p>
          <a:endParaRPr lang="en-US"/>
        </a:p>
      </dgm:t>
    </dgm:pt>
    <dgm:pt modelId="{75CA4605-92B3-4DAA-87EC-9AB92FF5D2B3}" type="sibTrans" cxnId="{ECC0C331-4EFE-49AD-A2F9-9DF02D770E13}">
      <dgm:prSet/>
      <dgm:spPr/>
      <dgm:t>
        <a:bodyPr/>
        <a:lstStyle/>
        <a:p>
          <a:endParaRPr lang="en-US"/>
        </a:p>
      </dgm:t>
    </dgm:pt>
    <dgm:pt modelId="{B4E6BA1E-6FE4-4AC7-BB10-18F945C4E271}">
      <dgm:prSet phldrT="[Text]"/>
      <dgm:spPr>
        <a:solidFill>
          <a:schemeClr val="accent1">
            <a:lumMod val="75000"/>
            <a:lumOff val="25000"/>
          </a:schemeClr>
        </a:solidFill>
        <a:scene3d>
          <a:camera prst="orthographicFront"/>
          <a:lightRig rig="threePt" dir="t"/>
        </a:scene3d>
        <a:sp3d>
          <a:bevelT w="152400" prst="artDeco"/>
        </a:sp3d>
      </dgm:spPr>
      <dgm:t>
        <a:bodyPr/>
        <a:lstStyle/>
        <a:p>
          <a:pPr algn="ctr"/>
          <a:r>
            <a:rPr lang="en-US" b="1" dirty="0" smtClean="0"/>
            <a:t>Engineering</a:t>
          </a:r>
          <a:br>
            <a:rPr lang="en-US" b="1" dirty="0" smtClean="0"/>
          </a:br>
          <a:r>
            <a:rPr lang="en-US" b="1" dirty="0" smtClean="0"/>
            <a:t>Efficiency and Quality</a:t>
          </a:r>
          <a:endParaRPr lang="en-US" b="1" dirty="0"/>
        </a:p>
      </dgm:t>
    </dgm:pt>
    <dgm:pt modelId="{78CB3A86-EB9E-4599-9408-4CAEB028D773}" type="parTrans" cxnId="{F0E358CC-EF8A-49AA-9100-4E25755CA8BF}">
      <dgm:prSet/>
      <dgm:spPr/>
      <dgm:t>
        <a:bodyPr/>
        <a:lstStyle/>
        <a:p>
          <a:endParaRPr lang="en-US"/>
        </a:p>
      </dgm:t>
    </dgm:pt>
    <dgm:pt modelId="{E633CD45-7F9F-4A30-A562-A22E8FDABF66}" type="sibTrans" cxnId="{F0E358CC-EF8A-49AA-9100-4E25755CA8BF}">
      <dgm:prSet/>
      <dgm:spPr/>
      <dgm:t>
        <a:bodyPr/>
        <a:lstStyle/>
        <a:p>
          <a:endParaRPr lang="en-US"/>
        </a:p>
      </dgm:t>
    </dgm:pt>
    <dgm:pt modelId="{01180C7A-1349-4359-8398-F8173E0F3994}">
      <dgm:prSet phldrT="[Text]" custT="1"/>
      <dgm:spPr/>
      <dgm:t>
        <a:bodyPr/>
        <a:lstStyle/>
        <a:p>
          <a:pPr algn="r"/>
          <a:r>
            <a:rPr lang="en-US" sz="1200" dirty="0" smtClean="0"/>
            <a:t>Dependency analysis</a:t>
          </a:r>
          <a:endParaRPr lang="en-US" sz="1200" dirty="0"/>
        </a:p>
      </dgm:t>
    </dgm:pt>
    <dgm:pt modelId="{23DAEF78-E1E5-4499-9CAC-BF1018307DE0}" type="parTrans" cxnId="{1A6E53B1-2890-4CBE-9073-ECB2A1894FB1}">
      <dgm:prSet/>
      <dgm:spPr/>
      <dgm:t>
        <a:bodyPr/>
        <a:lstStyle/>
        <a:p>
          <a:endParaRPr lang="en-US"/>
        </a:p>
      </dgm:t>
    </dgm:pt>
    <dgm:pt modelId="{BDB30301-3222-457F-92C9-E9E17B66A539}" type="sibTrans" cxnId="{1A6E53B1-2890-4CBE-9073-ECB2A1894FB1}">
      <dgm:prSet/>
      <dgm:spPr/>
      <dgm:t>
        <a:bodyPr/>
        <a:lstStyle/>
        <a:p>
          <a:endParaRPr lang="en-US"/>
        </a:p>
      </dgm:t>
    </dgm:pt>
    <dgm:pt modelId="{999458DD-8F89-4D73-8B37-C86A364DED04}">
      <dgm:prSet phldrT="[Text]"/>
      <dgm:spPr>
        <a:solidFill>
          <a:srgbClr val="AA71D5"/>
        </a:solidFill>
        <a:scene3d>
          <a:camera prst="orthographicFront"/>
          <a:lightRig rig="threePt" dir="t"/>
        </a:scene3d>
        <a:sp3d>
          <a:bevelT w="152400" prst="artDeco"/>
        </a:sp3d>
      </dgm:spPr>
      <dgm:t>
        <a:bodyPr/>
        <a:lstStyle/>
        <a:p>
          <a:pPr algn="ctr"/>
          <a:r>
            <a:rPr lang="en-US" b="1" dirty="0" smtClean="0"/>
            <a:t>Complete Lifecycle Support</a:t>
          </a:r>
          <a:endParaRPr lang="en-US" b="1" dirty="0"/>
        </a:p>
      </dgm:t>
    </dgm:pt>
    <dgm:pt modelId="{C0700917-D1B0-43F6-A755-45047C6875B3}" type="parTrans" cxnId="{5370A66E-714E-455E-BA46-24F834799B8A}">
      <dgm:prSet/>
      <dgm:spPr/>
      <dgm:t>
        <a:bodyPr/>
        <a:lstStyle/>
        <a:p>
          <a:endParaRPr lang="en-US"/>
        </a:p>
      </dgm:t>
    </dgm:pt>
    <dgm:pt modelId="{0E83C35C-AAEA-4BDB-B3A0-869BF63A09EB}" type="sibTrans" cxnId="{5370A66E-714E-455E-BA46-24F834799B8A}">
      <dgm:prSet/>
      <dgm:spPr/>
      <dgm:t>
        <a:bodyPr/>
        <a:lstStyle/>
        <a:p>
          <a:endParaRPr lang="en-US"/>
        </a:p>
      </dgm:t>
    </dgm:pt>
    <dgm:pt modelId="{6F2A8491-AE85-49E0-924C-4338B286A85B}">
      <dgm:prSet phldrT="[Text]" custT="1"/>
      <dgm:spPr/>
      <dgm:t>
        <a:bodyPr/>
        <a:lstStyle/>
        <a:p>
          <a:r>
            <a:rPr lang="en-US" sz="1200" dirty="0" smtClean="0"/>
            <a:t> Variant management</a:t>
          </a:r>
          <a:endParaRPr lang="en-US" sz="1200" dirty="0"/>
        </a:p>
      </dgm:t>
    </dgm:pt>
    <dgm:pt modelId="{5675B2E4-F01E-4F58-B002-85916D612AD4}" type="parTrans" cxnId="{C8AD12CC-18CE-4502-AB5B-9D86FE3D35A4}">
      <dgm:prSet/>
      <dgm:spPr/>
      <dgm:t>
        <a:bodyPr/>
        <a:lstStyle/>
        <a:p>
          <a:endParaRPr lang="en-US"/>
        </a:p>
      </dgm:t>
    </dgm:pt>
    <dgm:pt modelId="{D23F9A63-2340-43BA-BC11-BE0BB2033D47}" type="sibTrans" cxnId="{C8AD12CC-18CE-4502-AB5B-9D86FE3D35A4}">
      <dgm:prSet/>
      <dgm:spPr/>
      <dgm:t>
        <a:bodyPr/>
        <a:lstStyle/>
        <a:p>
          <a:endParaRPr lang="en-US"/>
        </a:p>
      </dgm:t>
    </dgm:pt>
    <dgm:pt modelId="{23AA7FAA-72B4-490E-9FFA-2E988FDFDC98}">
      <dgm:prSet phldrT="[Text]" custT="1"/>
      <dgm:spPr/>
      <dgm:t>
        <a:bodyPr/>
        <a:lstStyle/>
        <a:p>
          <a:pPr algn="r"/>
          <a:r>
            <a:rPr lang="en-US" sz="1200" dirty="0" smtClean="0"/>
            <a:t>Project overview</a:t>
          </a:r>
          <a:endParaRPr lang="en-US" sz="1200" dirty="0"/>
        </a:p>
      </dgm:t>
    </dgm:pt>
    <dgm:pt modelId="{EAF0D4F1-1D61-4B36-BD9B-4EB777FA4C09}" type="parTrans" cxnId="{3438A536-7401-4CC9-BAE7-D6C0C522CB68}">
      <dgm:prSet/>
      <dgm:spPr/>
      <dgm:t>
        <a:bodyPr/>
        <a:lstStyle/>
        <a:p>
          <a:endParaRPr lang="en-US"/>
        </a:p>
      </dgm:t>
    </dgm:pt>
    <dgm:pt modelId="{CA2D6457-073B-4FAA-A379-82FCA9110B68}" type="sibTrans" cxnId="{3438A536-7401-4CC9-BAE7-D6C0C522CB68}">
      <dgm:prSet/>
      <dgm:spPr/>
      <dgm:t>
        <a:bodyPr/>
        <a:lstStyle/>
        <a:p>
          <a:endParaRPr lang="en-US"/>
        </a:p>
      </dgm:t>
    </dgm:pt>
    <dgm:pt modelId="{D6BBAB99-C70C-4B29-8870-1878EE69A9BF}">
      <dgm:prSet phldrT="[Text]"/>
      <dgm:spPr>
        <a:solidFill>
          <a:schemeClr val="accent1">
            <a:lumMod val="90000"/>
            <a:lumOff val="10000"/>
          </a:schemeClr>
        </a:solidFill>
        <a:scene3d>
          <a:camera prst="orthographicFront"/>
          <a:lightRig rig="threePt" dir="t"/>
        </a:scene3d>
        <a:sp3d>
          <a:bevelT w="152400" prst="artDeco"/>
        </a:sp3d>
      </dgm:spPr>
      <dgm:t>
        <a:bodyPr/>
        <a:lstStyle/>
        <a:p>
          <a:pPr algn="ctr"/>
          <a:r>
            <a:rPr lang="en-US" b="1" dirty="0" smtClean="0"/>
            <a:t>Manage    Complexity   </a:t>
          </a:r>
          <a:endParaRPr lang="en-US" b="1" dirty="0"/>
        </a:p>
      </dgm:t>
    </dgm:pt>
    <dgm:pt modelId="{19349706-4D8B-45A4-B363-FBBA6FFA3023}" type="sibTrans" cxnId="{9697E7BD-243F-4AC3-B7D3-2166605E815A}">
      <dgm:prSet/>
      <dgm:spPr/>
      <dgm:t>
        <a:bodyPr/>
        <a:lstStyle/>
        <a:p>
          <a:endParaRPr lang="en-US"/>
        </a:p>
      </dgm:t>
    </dgm:pt>
    <dgm:pt modelId="{B9745E0F-433F-48E4-8D29-E6EEE7BF2F8A}" type="parTrans" cxnId="{9697E7BD-243F-4AC3-B7D3-2166605E815A}">
      <dgm:prSet/>
      <dgm:spPr/>
      <dgm:t>
        <a:bodyPr/>
        <a:lstStyle/>
        <a:p>
          <a:endParaRPr lang="en-US"/>
        </a:p>
      </dgm:t>
    </dgm:pt>
    <dgm:pt modelId="{01E06F81-5E59-4178-B93F-5FDDC829B3E4}">
      <dgm:prSet phldrT="[Text]" custT="1"/>
      <dgm:spPr/>
      <dgm:t>
        <a:bodyPr/>
        <a:lstStyle/>
        <a:p>
          <a:r>
            <a:rPr lang="en-US" sz="1200" dirty="0" smtClean="0"/>
            <a:t>Product Line Engineering features</a:t>
          </a:r>
          <a:endParaRPr lang="en-US" sz="1200" dirty="0"/>
        </a:p>
      </dgm:t>
    </dgm:pt>
    <dgm:pt modelId="{C6929700-BEA6-4CFD-A618-986D2092F1E6}" type="parTrans" cxnId="{E1B9D534-C91D-4BFA-9D21-F94D8DAC3A52}">
      <dgm:prSet/>
      <dgm:spPr/>
      <dgm:t>
        <a:bodyPr/>
        <a:lstStyle/>
        <a:p>
          <a:endParaRPr lang="en-US"/>
        </a:p>
      </dgm:t>
    </dgm:pt>
    <dgm:pt modelId="{A725AC3D-F39D-4A5F-9254-003E96EB781E}" type="sibTrans" cxnId="{E1B9D534-C91D-4BFA-9D21-F94D8DAC3A52}">
      <dgm:prSet/>
      <dgm:spPr/>
      <dgm:t>
        <a:bodyPr/>
        <a:lstStyle/>
        <a:p>
          <a:endParaRPr lang="en-US"/>
        </a:p>
      </dgm:t>
    </dgm:pt>
    <dgm:pt modelId="{7F8079D4-63CC-4D60-BEB3-55D09C4DDA38}">
      <dgm:prSet phldrT="[Text]" custT="1"/>
      <dgm:spPr/>
      <dgm:t>
        <a:bodyPr/>
        <a:lstStyle/>
        <a:p>
          <a:pPr algn="l"/>
          <a:r>
            <a:rPr lang="en-US" sz="1200" dirty="0" smtClean="0"/>
            <a:t> Support development  </a:t>
          </a:r>
          <a:br>
            <a:rPr lang="en-US" sz="1200" dirty="0" smtClean="0"/>
          </a:br>
          <a:r>
            <a:rPr lang="en-US" sz="1200" dirty="0" smtClean="0"/>
            <a:t> of software compliant  </a:t>
          </a:r>
          <a:br>
            <a:rPr lang="en-US" sz="1200" dirty="0" smtClean="0"/>
          </a:br>
          <a:r>
            <a:rPr lang="en-US" sz="1200" dirty="0" smtClean="0"/>
            <a:t> to Safety standards like</a:t>
          </a:r>
          <a:br>
            <a:rPr lang="en-US" sz="1200" dirty="0" smtClean="0"/>
          </a:br>
          <a:r>
            <a:rPr lang="en-US" sz="1200" dirty="0" smtClean="0"/>
            <a:t> DO-178B and</a:t>
          </a:r>
          <a:br>
            <a:rPr lang="en-US" sz="1200" dirty="0" smtClean="0"/>
          </a:br>
          <a:r>
            <a:rPr lang="en-US" sz="1200" dirty="0" smtClean="0"/>
            <a:t> ISO 26262   </a:t>
          </a:r>
          <a:endParaRPr lang="en-US" sz="1200" dirty="0"/>
        </a:p>
      </dgm:t>
    </dgm:pt>
    <dgm:pt modelId="{17185967-389C-4B03-AA17-B22788C28401}" type="parTrans" cxnId="{9630DAC6-3051-4B2F-9B40-02AD3D440594}">
      <dgm:prSet/>
      <dgm:spPr/>
      <dgm:t>
        <a:bodyPr/>
        <a:lstStyle/>
        <a:p>
          <a:endParaRPr lang="en-US"/>
        </a:p>
      </dgm:t>
    </dgm:pt>
    <dgm:pt modelId="{3FF1F6DB-A45F-416A-8AC6-775635605235}" type="sibTrans" cxnId="{9630DAC6-3051-4B2F-9B40-02AD3D440594}">
      <dgm:prSet/>
      <dgm:spPr/>
      <dgm:t>
        <a:bodyPr/>
        <a:lstStyle/>
        <a:p>
          <a:endParaRPr lang="en-US"/>
        </a:p>
      </dgm:t>
    </dgm:pt>
    <dgm:pt modelId="{35188EC2-0558-4C68-AE8B-A6F129EA2689}">
      <dgm:prSet phldrT="[Text]" custT="1"/>
      <dgm:spPr/>
      <dgm:t>
        <a:bodyPr/>
        <a:lstStyle/>
        <a:p>
          <a:pPr algn="r"/>
          <a:r>
            <a:rPr lang="en-US" sz="1200" dirty="0" smtClean="0"/>
            <a:t>Traceability reports</a:t>
          </a:r>
          <a:endParaRPr lang="en-US" sz="1200" dirty="0"/>
        </a:p>
      </dgm:t>
    </dgm:pt>
    <dgm:pt modelId="{E6F3347D-2648-4A15-A8BC-9433C90F60E0}" type="parTrans" cxnId="{76B259E0-7ADE-4150-965A-2ACED288385D}">
      <dgm:prSet/>
      <dgm:spPr/>
      <dgm:t>
        <a:bodyPr/>
        <a:lstStyle/>
        <a:p>
          <a:endParaRPr lang="en-US"/>
        </a:p>
      </dgm:t>
    </dgm:pt>
    <dgm:pt modelId="{0BCE0744-75A0-490F-8D78-5FDBCD4E481C}" type="sibTrans" cxnId="{76B259E0-7ADE-4150-965A-2ACED288385D}">
      <dgm:prSet/>
      <dgm:spPr/>
      <dgm:t>
        <a:bodyPr/>
        <a:lstStyle/>
        <a:p>
          <a:endParaRPr lang="en-US"/>
        </a:p>
      </dgm:t>
    </dgm:pt>
    <dgm:pt modelId="{22995B91-B17F-4E6D-852A-091985A29889}">
      <dgm:prSet phldrT="[Text]" custT="1"/>
      <dgm:spPr/>
      <dgm:t>
        <a:bodyPr/>
        <a:lstStyle/>
        <a:p>
          <a:pPr algn="r"/>
          <a:r>
            <a:rPr lang="en-US" sz="1200" dirty="0" smtClean="0"/>
            <a:t>Package/Component Analysis</a:t>
          </a:r>
          <a:endParaRPr lang="en-US" sz="1200" dirty="0"/>
        </a:p>
      </dgm:t>
    </dgm:pt>
    <dgm:pt modelId="{0B237E6C-E4A6-4EA0-B8BC-4E0E640F04C8}" type="parTrans" cxnId="{D91F9E53-1215-42A4-8F83-A03277578800}">
      <dgm:prSet/>
      <dgm:spPr/>
      <dgm:t>
        <a:bodyPr/>
        <a:lstStyle/>
        <a:p>
          <a:endParaRPr lang="en-US"/>
        </a:p>
      </dgm:t>
    </dgm:pt>
    <dgm:pt modelId="{6CE77EEB-81DA-42AF-8498-F5CD987C1A1F}" type="sibTrans" cxnId="{D91F9E53-1215-42A4-8F83-A03277578800}">
      <dgm:prSet/>
      <dgm:spPr/>
      <dgm:t>
        <a:bodyPr/>
        <a:lstStyle/>
        <a:p>
          <a:endParaRPr lang="en-US"/>
        </a:p>
      </dgm:t>
    </dgm:pt>
    <dgm:pt modelId="{29CE3E50-18F2-4F49-B977-D4247875D9C7}">
      <dgm:prSet phldrT="[Text]" custT="1"/>
      <dgm:spPr/>
      <dgm:t>
        <a:bodyPr/>
        <a:lstStyle/>
        <a:p>
          <a:r>
            <a:rPr lang="en-US" sz="1200" dirty="0" smtClean="0"/>
            <a:t>Release management</a:t>
          </a:r>
          <a:endParaRPr lang="en-US" sz="1200" dirty="0"/>
        </a:p>
      </dgm:t>
    </dgm:pt>
    <dgm:pt modelId="{8ED911AF-4526-496E-8914-591B6340055A}" type="parTrans" cxnId="{CE7EFBD0-C9F2-48BC-835A-148B05DF4567}">
      <dgm:prSet/>
      <dgm:spPr/>
      <dgm:t>
        <a:bodyPr/>
        <a:lstStyle/>
        <a:p>
          <a:endParaRPr lang="en-US"/>
        </a:p>
      </dgm:t>
    </dgm:pt>
    <dgm:pt modelId="{85A8D37C-E48E-4C68-88A0-350BA327FE17}" type="sibTrans" cxnId="{CE7EFBD0-C9F2-48BC-835A-148B05DF4567}">
      <dgm:prSet/>
      <dgm:spPr/>
      <dgm:t>
        <a:bodyPr/>
        <a:lstStyle/>
        <a:p>
          <a:endParaRPr lang="en-US"/>
        </a:p>
      </dgm:t>
    </dgm:pt>
    <dgm:pt modelId="{AA590DB2-FB8B-4620-AA70-245E0BA33C5D}">
      <dgm:prSet custT="1"/>
      <dgm:spPr/>
      <dgm:t>
        <a:bodyPr/>
        <a:lstStyle/>
        <a:p>
          <a:pPr algn="r"/>
          <a:r>
            <a:rPr lang="en-US" sz="1200" dirty="0" err="1" smtClean="0"/>
            <a:t>Toolchain</a:t>
          </a:r>
          <a:r>
            <a:rPr lang="en-US" sz="1200" dirty="0" smtClean="0"/>
            <a:t> Integration</a:t>
          </a:r>
          <a:endParaRPr lang="en-US" sz="1200" dirty="0"/>
        </a:p>
      </dgm:t>
    </dgm:pt>
    <dgm:pt modelId="{F16ED285-0EF1-4F53-AFC6-C8721C8DAB86}" type="parTrans" cxnId="{0E1E4654-F6B5-43D6-AF8D-73688C120154}">
      <dgm:prSet/>
      <dgm:spPr/>
      <dgm:t>
        <a:bodyPr/>
        <a:lstStyle/>
        <a:p>
          <a:endParaRPr lang="en-US"/>
        </a:p>
      </dgm:t>
    </dgm:pt>
    <dgm:pt modelId="{B6552865-8410-4311-BA15-D24B5402FA92}" type="sibTrans" cxnId="{0E1E4654-F6B5-43D6-AF8D-73688C120154}">
      <dgm:prSet/>
      <dgm:spPr/>
      <dgm:t>
        <a:bodyPr/>
        <a:lstStyle/>
        <a:p>
          <a:endParaRPr lang="en-US"/>
        </a:p>
      </dgm:t>
    </dgm:pt>
    <dgm:pt modelId="{D3519573-A423-4C2A-8444-492BBB8D5CD0}">
      <dgm:prSet custT="1"/>
      <dgm:spPr/>
      <dgm:t>
        <a:bodyPr/>
        <a:lstStyle/>
        <a:p>
          <a:pPr algn="r"/>
          <a:r>
            <a:rPr lang="en-US" sz="1200" dirty="0" smtClean="0"/>
            <a:t>Data exchange with customer</a:t>
          </a:r>
          <a:endParaRPr lang="en-US" sz="1200" dirty="0"/>
        </a:p>
      </dgm:t>
    </dgm:pt>
    <dgm:pt modelId="{2F34E6C9-1807-4B60-BA5A-9143319DE131}" type="parTrans" cxnId="{186CFDC8-AEB3-4799-8D64-03281E851495}">
      <dgm:prSet/>
      <dgm:spPr/>
      <dgm:t>
        <a:bodyPr/>
        <a:lstStyle/>
        <a:p>
          <a:endParaRPr lang="en-US"/>
        </a:p>
      </dgm:t>
    </dgm:pt>
    <dgm:pt modelId="{7AFF938E-4562-4C1B-8991-8BAF4D900582}" type="sibTrans" cxnId="{186CFDC8-AEB3-4799-8D64-03281E851495}">
      <dgm:prSet/>
      <dgm:spPr/>
      <dgm:t>
        <a:bodyPr/>
        <a:lstStyle/>
        <a:p>
          <a:endParaRPr lang="en-US"/>
        </a:p>
      </dgm:t>
    </dgm:pt>
    <dgm:pt modelId="{306217EF-EFE0-4511-B3DD-B0783751A22B}">
      <dgm:prSet phldrT="[Text]" custT="1"/>
      <dgm:spPr/>
      <dgm:t>
        <a:bodyPr/>
        <a:lstStyle/>
        <a:p>
          <a:pPr algn="r"/>
          <a:r>
            <a:rPr lang="en-US" sz="1200" dirty="0" smtClean="0"/>
            <a:t>Integrated RDCT</a:t>
          </a:r>
          <a:endParaRPr lang="en-US" sz="1200" dirty="0"/>
        </a:p>
      </dgm:t>
    </dgm:pt>
    <dgm:pt modelId="{934C7EA4-771E-4734-8A01-92D239C3BC92}" type="parTrans" cxnId="{42848631-64EC-41FE-A1DD-574D1D32B06A}">
      <dgm:prSet/>
      <dgm:spPr/>
      <dgm:t>
        <a:bodyPr/>
        <a:lstStyle/>
        <a:p>
          <a:endParaRPr lang="en-US"/>
        </a:p>
      </dgm:t>
    </dgm:pt>
    <dgm:pt modelId="{000D6B28-8A34-4BB3-8921-30A4613CED46}" type="sibTrans" cxnId="{42848631-64EC-41FE-A1DD-574D1D32B06A}">
      <dgm:prSet/>
      <dgm:spPr/>
      <dgm:t>
        <a:bodyPr/>
        <a:lstStyle/>
        <a:p>
          <a:endParaRPr lang="en-US"/>
        </a:p>
      </dgm:t>
    </dgm:pt>
    <dgm:pt modelId="{A82ED307-317A-454E-ACD6-739B9BC9ED24}" type="pres">
      <dgm:prSet presAssocID="{78065E06-71ED-465A-BFD3-109CA420E94F}" presName="cycleMatrixDiagram" presStyleCnt="0">
        <dgm:presLayoutVars>
          <dgm:chMax val="1"/>
          <dgm:dir/>
          <dgm:animLvl val="lvl"/>
          <dgm:resizeHandles val="exact"/>
        </dgm:presLayoutVars>
      </dgm:prSet>
      <dgm:spPr/>
      <dgm:t>
        <a:bodyPr/>
        <a:lstStyle/>
        <a:p>
          <a:endParaRPr lang="en-US"/>
        </a:p>
      </dgm:t>
    </dgm:pt>
    <dgm:pt modelId="{8F444311-1328-452F-943A-F9040FD2B7CE}" type="pres">
      <dgm:prSet presAssocID="{78065E06-71ED-465A-BFD3-109CA420E94F}" presName="children" presStyleCnt="0"/>
      <dgm:spPr/>
    </dgm:pt>
    <dgm:pt modelId="{0C3B5E13-3B41-43F6-BB97-9B092152211D}" type="pres">
      <dgm:prSet presAssocID="{78065E06-71ED-465A-BFD3-109CA420E94F}" presName="child1group" presStyleCnt="0"/>
      <dgm:spPr/>
    </dgm:pt>
    <dgm:pt modelId="{D2FDC10C-3487-425C-9A7F-48B7EC678257}" type="pres">
      <dgm:prSet presAssocID="{78065E06-71ED-465A-BFD3-109CA420E94F}" presName="child1" presStyleLbl="bgAcc1" presStyleIdx="0" presStyleCnt="4" custScaleX="146397"/>
      <dgm:spPr/>
      <dgm:t>
        <a:bodyPr/>
        <a:lstStyle/>
        <a:p>
          <a:endParaRPr lang="en-US"/>
        </a:p>
      </dgm:t>
    </dgm:pt>
    <dgm:pt modelId="{38A01949-69C1-4DF1-8DEE-F1C13E9D6191}" type="pres">
      <dgm:prSet presAssocID="{78065E06-71ED-465A-BFD3-109CA420E94F}" presName="child1Text" presStyleLbl="bgAcc1" presStyleIdx="0" presStyleCnt="4">
        <dgm:presLayoutVars>
          <dgm:bulletEnabled val="1"/>
        </dgm:presLayoutVars>
      </dgm:prSet>
      <dgm:spPr/>
      <dgm:t>
        <a:bodyPr/>
        <a:lstStyle/>
        <a:p>
          <a:endParaRPr lang="en-US"/>
        </a:p>
      </dgm:t>
    </dgm:pt>
    <dgm:pt modelId="{3A505052-48F9-4968-8406-9347DF29470A}" type="pres">
      <dgm:prSet presAssocID="{78065E06-71ED-465A-BFD3-109CA420E94F}" presName="child2group" presStyleCnt="0"/>
      <dgm:spPr/>
    </dgm:pt>
    <dgm:pt modelId="{D554819A-EA85-4D7A-88AA-CEB019ADFAB1}" type="pres">
      <dgm:prSet presAssocID="{78065E06-71ED-465A-BFD3-109CA420E94F}" presName="child2" presStyleLbl="bgAcc1" presStyleIdx="1" presStyleCnt="4" custScaleX="153144" custLinFactNeighborY="0"/>
      <dgm:spPr/>
      <dgm:t>
        <a:bodyPr/>
        <a:lstStyle/>
        <a:p>
          <a:endParaRPr lang="en-US"/>
        </a:p>
      </dgm:t>
    </dgm:pt>
    <dgm:pt modelId="{42108CA6-E930-4C2D-AAB0-54C07C78A9BF}" type="pres">
      <dgm:prSet presAssocID="{78065E06-71ED-465A-BFD3-109CA420E94F}" presName="child2Text" presStyleLbl="bgAcc1" presStyleIdx="1" presStyleCnt="4">
        <dgm:presLayoutVars>
          <dgm:bulletEnabled val="1"/>
        </dgm:presLayoutVars>
      </dgm:prSet>
      <dgm:spPr/>
      <dgm:t>
        <a:bodyPr/>
        <a:lstStyle/>
        <a:p>
          <a:endParaRPr lang="en-US"/>
        </a:p>
      </dgm:t>
    </dgm:pt>
    <dgm:pt modelId="{BECA659F-2F95-44FF-B540-7934262D72BA}" type="pres">
      <dgm:prSet presAssocID="{78065E06-71ED-465A-BFD3-109CA420E94F}" presName="child3group" presStyleCnt="0"/>
      <dgm:spPr/>
    </dgm:pt>
    <dgm:pt modelId="{86A69035-A87E-44EA-A9D7-F625ABFC92DE}" type="pres">
      <dgm:prSet presAssocID="{78065E06-71ED-465A-BFD3-109CA420E94F}" presName="child3" presStyleLbl="bgAcc1" presStyleIdx="2" presStyleCnt="4" custScaleX="144968"/>
      <dgm:spPr/>
      <dgm:t>
        <a:bodyPr/>
        <a:lstStyle/>
        <a:p>
          <a:endParaRPr lang="en-US"/>
        </a:p>
      </dgm:t>
    </dgm:pt>
    <dgm:pt modelId="{277045F3-5007-407F-915D-7EF0A5916EB5}" type="pres">
      <dgm:prSet presAssocID="{78065E06-71ED-465A-BFD3-109CA420E94F}" presName="child3Text" presStyleLbl="bgAcc1" presStyleIdx="2" presStyleCnt="4">
        <dgm:presLayoutVars>
          <dgm:bulletEnabled val="1"/>
        </dgm:presLayoutVars>
      </dgm:prSet>
      <dgm:spPr/>
      <dgm:t>
        <a:bodyPr/>
        <a:lstStyle/>
        <a:p>
          <a:endParaRPr lang="en-US"/>
        </a:p>
      </dgm:t>
    </dgm:pt>
    <dgm:pt modelId="{E90799F9-67E2-4B0C-942B-4EA9A7D3E3FF}" type="pres">
      <dgm:prSet presAssocID="{78065E06-71ED-465A-BFD3-109CA420E94F}" presName="child4group" presStyleCnt="0"/>
      <dgm:spPr/>
    </dgm:pt>
    <dgm:pt modelId="{B2C58C55-BB02-4D4E-9EFC-4C4F61C6C499}" type="pres">
      <dgm:prSet presAssocID="{78065E06-71ED-465A-BFD3-109CA420E94F}" presName="child4" presStyleLbl="bgAcc1" presStyleIdx="3" presStyleCnt="4" custScaleX="145567"/>
      <dgm:spPr/>
      <dgm:t>
        <a:bodyPr/>
        <a:lstStyle/>
        <a:p>
          <a:endParaRPr lang="en-US"/>
        </a:p>
      </dgm:t>
    </dgm:pt>
    <dgm:pt modelId="{4582526C-B633-4770-9193-EA71097CD594}" type="pres">
      <dgm:prSet presAssocID="{78065E06-71ED-465A-BFD3-109CA420E94F}" presName="child4Text" presStyleLbl="bgAcc1" presStyleIdx="3" presStyleCnt="4">
        <dgm:presLayoutVars>
          <dgm:bulletEnabled val="1"/>
        </dgm:presLayoutVars>
      </dgm:prSet>
      <dgm:spPr/>
      <dgm:t>
        <a:bodyPr/>
        <a:lstStyle/>
        <a:p>
          <a:endParaRPr lang="en-US"/>
        </a:p>
      </dgm:t>
    </dgm:pt>
    <dgm:pt modelId="{76AA630A-AE8C-4572-8B24-4DED3869658B}" type="pres">
      <dgm:prSet presAssocID="{78065E06-71ED-465A-BFD3-109CA420E94F}" presName="childPlaceholder" presStyleCnt="0"/>
      <dgm:spPr/>
    </dgm:pt>
    <dgm:pt modelId="{C9E24BBA-0526-42A0-B78C-652EE3D8A882}" type="pres">
      <dgm:prSet presAssocID="{78065E06-71ED-465A-BFD3-109CA420E94F}" presName="circle" presStyleCnt="0"/>
      <dgm:spPr/>
    </dgm:pt>
    <dgm:pt modelId="{C9411A3D-2F2F-4595-AB60-B862EE9AC3B7}" type="pres">
      <dgm:prSet presAssocID="{78065E06-71ED-465A-BFD3-109CA420E94F}" presName="quadrant1" presStyleLbl="node1" presStyleIdx="0" presStyleCnt="4">
        <dgm:presLayoutVars>
          <dgm:chMax val="1"/>
          <dgm:bulletEnabled val="1"/>
        </dgm:presLayoutVars>
      </dgm:prSet>
      <dgm:spPr/>
      <dgm:t>
        <a:bodyPr/>
        <a:lstStyle/>
        <a:p>
          <a:endParaRPr lang="en-US"/>
        </a:p>
      </dgm:t>
    </dgm:pt>
    <dgm:pt modelId="{4C0EDC15-AFBE-42C0-ADD6-9BF96173EC8D}" type="pres">
      <dgm:prSet presAssocID="{78065E06-71ED-465A-BFD3-109CA420E94F}" presName="quadrant2" presStyleLbl="node1" presStyleIdx="1" presStyleCnt="4">
        <dgm:presLayoutVars>
          <dgm:chMax val="1"/>
          <dgm:bulletEnabled val="1"/>
        </dgm:presLayoutVars>
      </dgm:prSet>
      <dgm:spPr/>
      <dgm:t>
        <a:bodyPr/>
        <a:lstStyle/>
        <a:p>
          <a:endParaRPr lang="en-US"/>
        </a:p>
      </dgm:t>
    </dgm:pt>
    <dgm:pt modelId="{E969800C-07EE-4BA0-9219-7BACD9EA7171}" type="pres">
      <dgm:prSet presAssocID="{78065E06-71ED-465A-BFD3-109CA420E94F}" presName="quadrant3" presStyleLbl="node1" presStyleIdx="2" presStyleCnt="4" custLinFactNeighborY="594">
        <dgm:presLayoutVars>
          <dgm:chMax val="1"/>
          <dgm:bulletEnabled val="1"/>
        </dgm:presLayoutVars>
      </dgm:prSet>
      <dgm:spPr/>
      <dgm:t>
        <a:bodyPr/>
        <a:lstStyle/>
        <a:p>
          <a:endParaRPr lang="en-US"/>
        </a:p>
      </dgm:t>
    </dgm:pt>
    <dgm:pt modelId="{B3CDC7DD-DAC9-4097-B3E5-6A8B93069D88}" type="pres">
      <dgm:prSet presAssocID="{78065E06-71ED-465A-BFD3-109CA420E94F}" presName="quadrant4" presStyleLbl="node1" presStyleIdx="3" presStyleCnt="4">
        <dgm:presLayoutVars>
          <dgm:chMax val="1"/>
          <dgm:bulletEnabled val="1"/>
        </dgm:presLayoutVars>
      </dgm:prSet>
      <dgm:spPr/>
      <dgm:t>
        <a:bodyPr/>
        <a:lstStyle/>
        <a:p>
          <a:endParaRPr lang="en-US"/>
        </a:p>
      </dgm:t>
    </dgm:pt>
    <dgm:pt modelId="{28242AA3-AC01-4796-B289-41284C7E8E21}" type="pres">
      <dgm:prSet presAssocID="{78065E06-71ED-465A-BFD3-109CA420E94F}" presName="quadrantPlaceholder" presStyleCnt="0"/>
      <dgm:spPr/>
    </dgm:pt>
    <dgm:pt modelId="{F823CB37-150E-4211-9684-C7E619BD7937}" type="pres">
      <dgm:prSet presAssocID="{78065E06-71ED-465A-BFD3-109CA420E94F}" presName="center1" presStyleLbl="fgShp" presStyleIdx="0" presStyleCnt="2" custAng="18020721" custScaleX="8063" custScaleY="9272" custLinFactX="223056" custLinFactNeighborX="300000" custLinFactNeighborY="89180"/>
      <dgm:spPr>
        <a:noFill/>
      </dgm:spPr>
      <dgm:t>
        <a:bodyPr/>
        <a:lstStyle/>
        <a:p>
          <a:endParaRPr lang="en-US"/>
        </a:p>
      </dgm:t>
    </dgm:pt>
    <dgm:pt modelId="{3EF15797-83E8-4344-B910-047DE55FCCA5}" type="pres">
      <dgm:prSet presAssocID="{78065E06-71ED-465A-BFD3-109CA420E94F}" presName="center2" presStyleLbl="fgShp" presStyleIdx="1" presStyleCnt="2" custFlipVert="1" custFlipHor="1" custScaleX="12528" custScaleY="12381" custLinFactX="300000" custLinFactNeighborX="349957" custLinFactNeighborY="98852"/>
      <dgm:spPr>
        <a:noFill/>
      </dgm:spPr>
      <dgm:t>
        <a:bodyPr/>
        <a:lstStyle/>
        <a:p>
          <a:endParaRPr lang="en-US"/>
        </a:p>
      </dgm:t>
    </dgm:pt>
  </dgm:ptLst>
  <dgm:cxnLst>
    <dgm:cxn modelId="{1892C809-B669-41F5-84CC-F1D94357481A}" type="presOf" srcId="{23AA7FAA-72B4-490E-9FFA-2E988FDFDC98}" destId="{D554819A-EA85-4D7A-88AA-CEB019ADFAB1}" srcOrd="0" destOrd="1" presId="urn:microsoft.com/office/officeart/2005/8/layout/cycle4"/>
    <dgm:cxn modelId="{EEB4A90D-04C5-499A-A916-843E59BA6630}" type="presOf" srcId="{22995B91-B17F-4E6D-852A-091985A29889}" destId="{D554819A-EA85-4D7A-88AA-CEB019ADFAB1}" srcOrd="0" destOrd="3" presId="urn:microsoft.com/office/officeart/2005/8/layout/cycle4"/>
    <dgm:cxn modelId="{CE7EFBD0-C9F2-48BC-835A-148B05DF4567}" srcId="{D6BBAB99-C70C-4B29-8870-1878EE69A9BF}" destId="{29CE3E50-18F2-4F49-B977-D4247875D9C7}" srcOrd="1" destOrd="0" parTransId="{8ED911AF-4526-496E-8914-591B6340055A}" sibTransId="{85A8D37C-E48E-4C68-88A0-350BA327FE17}"/>
    <dgm:cxn modelId="{C8AD12CC-18CE-4502-AB5B-9D86FE3D35A4}" srcId="{D6BBAB99-C70C-4B29-8870-1878EE69A9BF}" destId="{6F2A8491-AE85-49E0-924C-4338B286A85B}" srcOrd="0" destOrd="0" parTransId="{5675B2E4-F01E-4F58-B002-85916D612AD4}" sibTransId="{D23F9A63-2340-43BA-BC11-BE0BB2033D47}"/>
    <dgm:cxn modelId="{6AB2768F-FDE2-4100-8ED0-0C494D33C050}" type="presOf" srcId="{01E06F81-5E59-4178-B93F-5FDDC829B3E4}" destId="{B2C58C55-BB02-4D4E-9EFC-4C4F61C6C499}" srcOrd="0" destOrd="2" presId="urn:microsoft.com/office/officeart/2005/8/layout/cycle4"/>
    <dgm:cxn modelId="{E46F029C-A4C2-4CBA-B25D-73CBBFB15172}" type="presOf" srcId="{22995B91-B17F-4E6D-852A-091985A29889}" destId="{42108CA6-E930-4C2D-AAB0-54C07C78A9BF}" srcOrd="1" destOrd="3" presId="urn:microsoft.com/office/officeart/2005/8/layout/cycle4"/>
    <dgm:cxn modelId="{C5F7368F-9325-4F91-9842-83E042792350}" type="presOf" srcId="{AA590DB2-FB8B-4620-AA70-245E0BA33C5D}" destId="{86A69035-A87E-44EA-A9D7-F625ABFC92DE}" srcOrd="0" destOrd="1" presId="urn:microsoft.com/office/officeart/2005/8/layout/cycle4"/>
    <dgm:cxn modelId="{A72DBC89-0AE7-4321-9C88-2C992E17ACF5}" type="presOf" srcId="{306217EF-EFE0-4511-B3DD-B0783751A22B}" destId="{277045F3-5007-407F-915D-7EF0A5916EB5}" srcOrd="1" destOrd="0" presId="urn:microsoft.com/office/officeart/2005/8/layout/cycle4"/>
    <dgm:cxn modelId="{103FB24B-0D8E-4436-8677-C095B0807CEC}" type="presOf" srcId="{23AA7FAA-72B4-490E-9FFA-2E988FDFDC98}" destId="{42108CA6-E930-4C2D-AAB0-54C07C78A9BF}" srcOrd="1" destOrd="1" presId="urn:microsoft.com/office/officeart/2005/8/layout/cycle4"/>
    <dgm:cxn modelId="{19F521BC-E82A-4099-9C1C-E5235307FC9D}" type="presOf" srcId="{29CE3E50-18F2-4F49-B977-D4247875D9C7}" destId="{B2C58C55-BB02-4D4E-9EFC-4C4F61C6C499}" srcOrd="0" destOrd="1" presId="urn:microsoft.com/office/officeart/2005/8/layout/cycle4"/>
    <dgm:cxn modelId="{9697E7BD-243F-4AC3-B7D3-2166605E815A}" srcId="{78065E06-71ED-465A-BFD3-109CA420E94F}" destId="{D6BBAB99-C70C-4B29-8870-1878EE69A9BF}" srcOrd="3" destOrd="0" parTransId="{B9745E0F-433F-48E4-8D29-E6EEE7BF2F8A}" sibTransId="{19349706-4D8B-45A4-B363-FBBA6FFA3023}"/>
    <dgm:cxn modelId="{41B4C9BE-DEBB-44F4-9054-B6D1202E1E4A}" type="presOf" srcId="{35188EC2-0558-4C68-AE8B-A6F129EA2689}" destId="{D554819A-EA85-4D7A-88AA-CEB019ADFAB1}" srcOrd="0" destOrd="2" presId="urn:microsoft.com/office/officeart/2005/8/layout/cycle4"/>
    <dgm:cxn modelId="{0804F6B2-FA1A-45D9-8829-FBB3AD34679B}" type="presOf" srcId="{01E06F81-5E59-4178-B93F-5FDDC829B3E4}" destId="{4582526C-B633-4770-9193-EA71097CD594}" srcOrd="1" destOrd="2" presId="urn:microsoft.com/office/officeart/2005/8/layout/cycle4"/>
    <dgm:cxn modelId="{466414EE-8C48-4CFB-8309-DE60F62B9604}" type="presOf" srcId="{78065E06-71ED-465A-BFD3-109CA420E94F}" destId="{A82ED307-317A-454E-ACD6-739B9BC9ED24}" srcOrd="0" destOrd="0" presId="urn:microsoft.com/office/officeart/2005/8/layout/cycle4"/>
    <dgm:cxn modelId="{1A6E53B1-2890-4CBE-9073-ECB2A1894FB1}" srcId="{B4E6BA1E-6FE4-4AC7-BB10-18F945C4E271}" destId="{01180C7A-1349-4359-8398-F8173E0F3994}" srcOrd="0" destOrd="0" parTransId="{23DAEF78-E1E5-4499-9CAC-BF1018307DE0}" sibTransId="{BDB30301-3222-457F-92C9-E9E17B66A539}"/>
    <dgm:cxn modelId="{42848631-64EC-41FE-A1DD-574D1D32B06A}" srcId="{999458DD-8F89-4D73-8B37-C86A364DED04}" destId="{306217EF-EFE0-4511-B3DD-B0783751A22B}" srcOrd="0" destOrd="0" parTransId="{934C7EA4-771E-4734-8A01-92D239C3BC92}" sibTransId="{000D6B28-8A34-4BB3-8921-30A4613CED46}"/>
    <dgm:cxn modelId="{B981EC00-DA51-4535-B34B-3D9F22097B9B}" type="presOf" srcId="{306217EF-EFE0-4511-B3DD-B0783751A22B}" destId="{86A69035-A87E-44EA-A9D7-F625ABFC92DE}" srcOrd="0" destOrd="0" presId="urn:microsoft.com/office/officeart/2005/8/layout/cycle4"/>
    <dgm:cxn modelId="{D5B95324-6E5E-41D8-B11D-3911176D3041}" type="presOf" srcId="{999458DD-8F89-4D73-8B37-C86A364DED04}" destId="{E969800C-07EE-4BA0-9219-7BACD9EA7171}" srcOrd="0" destOrd="0" presId="urn:microsoft.com/office/officeart/2005/8/layout/cycle4"/>
    <dgm:cxn modelId="{3438A536-7401-4CC9-BAE7-D6C0C522CB68}" srcId="{B4E6BA1E-6FE4-4AC7-BB10-18F945C4E271}" destId="{23AA7FAA-72B4-490E-9FFA-2E988FDFDC98}" srcOrd="1" destOrd="0" parTransId="{EAF0D4F1-1D61-4B36-BD9B-4EB777FA4C09}" sibTransId="{CA2D6457-073B-4FAA-A379-82FCA9110B68}"/>
    <dgm:cxn modelId="{AA9E9481-769B-4DF7-827E-1E3C39D10793}" type="presOf" srcId="{B4E6BA1E-6FE4-4AC7-BB10-18F945C4E271}" destId="{4C0EDC15-AFBE-42C0-ADD6-9BF96173EC8D}" srcOrd="0" destOrd="0" presId="urn:microsoft.com/office/officeart/2005/8/layout/cycle4"/>
    <dgm:cxn modelId="{2A79051C-94E9-4900-AA83-BFEF09C0AFFE}" type="presOf" srcId="{6F2A8491-AE85-49E0-924C-4338B286A85B}" destId="{B2C58C55-BB02-4D4E-9EFC-4C4F61C6C499}" srcOrd="0" destOrd="0" presId="urn:microsoft.com/office/officeart/2005/8/layout/cycle4"/>
    <dgm:cxn modelId="{336EEE68-80AA-4C51-8F26-4A41DA00639A}" type="presOf" srcId="{D3519573-A423-4C2A-8444-492BBB8D5CD0}" destId="{277045F3-5007-407F-915D-7EF0A5916EB5}" srcOrd="1" destOrd="2" presId="urn:microsoft.com/office/officeart/2005/8/layout/cycle4"/>
    <dgm:cxn modelId="{186CFDC8-AEB3-4799-8D64-03281E851495}" srcId="{999458DD-8F89-4D73-8B37-C86A364DED04}" destId="{D3519573-A423-4C2A-8444-492BBB8D5CD0}" srcOrd="2" destOrd="0" parTransId="{2F34E6C9-1807-4B60-BA5A-9143319DE131}" sibTransId="{7AFF938E-4562-4C1B-8991-8BAF4D900582}"/>
    <dgm:cxn modelId="{22D5F8FE-44C0-411F-9B79-BFE35D46F829}" type="presOf" srcId="{D6BBAB99-C70C-4B29-8870-1878EE69A9BF}" destId="{B3CDC7DD-DAC9-4097-B3E5-6A8B93069D88}" srcOrd="0" destOrd="0" presId="urn:microsoft.com/office/officeart/2005/8/layout/cycle4"/>
    <dgm:cxn modelId="{ECC0C331-4EFE-49AD-A2F9-9DF02D770E13}" srcId="{78065E06-71ED-465A-BFD3-109CA420E94F}" destId="{F56AC2B1-1106-46AC-AEE2-27CEF0FF4375}" srcOrd="0" destOrd="0" parTransId="{04A3A0DA-A55D-484A-BBCD-D57D0AECCB61}" sibTransId="{75CA4605-92B3-4DAA-87EC-9AB92FF5D2B3}"/>
    <dgm:cxn modelId="{F0E358CC-EF8A-49AA-9100-4E25755CA8BF}" srcId="{78065E06-71ED-465A-BFD3-109CA420E94F}" destId="{B4E6BA1E-6FE4-4AC7-BB10-18F945C4E271}" srcOrd="1" destOrd="0" parTransId="{78CB3A86-EB9E-4599-9408-4CAEB028D773}" sibTransId="{E633CD45-7F9F-4A30-A562-A22E8FDABF66}"/>
    <dgm:cxn modelId="{9630DAC6-3051-4B2F-9B40-02AD3D440594}" srcId="{F56AC2B1-1106-46AC-AEE2-27CEF0FF4375}" destId="{7F8079D4-63CC-4D60-BEB3-55D09C4DDA38}" srcOrd="0" destOrd="0" parTransId="{17185967-389C-4B03-AA17-B22788C28401}" sibTransId="{3FF1F6DB-A45F-416A-8AC6-775635605235}"/>
    <dgm:cxn modelId="{1E2B8D98-7566-4FD0-BD7D-ACCD587C88FA}" type="presOf" srcId="{F56AC2B1-1106-46AC-AEE2-27CEF0FF4375}" destId="{C9411A3D-2F2F-4595-AB60-B862EE9AC3B7}" srcOrd="0" destOrd="0" presId="urn:microsoft.com/office/officeart/2005/8/layout/cycle4"/>
    <dgm:cxn modelId="{E57E2AC7-77A9-481C-820F-6122AB84A59E}" type="presOf" srcId="{7F8079D4-63CC-4D60-BEB3-55D09C4DDA38}" destId="{38A01949-69C1-4DF1-8DEE-F1C13E9D6191}" srcOrd="1" destOrd="0" presId="urn:microsoft.com/office/officeart/2005/8/layout/cycle4"/>
    <dgm:cxn modelId="{5370A66E-714E-455E-BA46-24F834799B8A}" srcId="{78065E06-71ED-465A-BFD3-109CA420E94F}" destId="{999458DD-8F89-4D73-8B37-C86A364DED04}" srcOrd="2" destOrd="0" parTransId="{C0700917-D1B0-43F6-A755-45047C6875B3}" sibTransId="{0E83C35C-AAEA-4BDB-B3A0-869BF63A09EB}"/>
    <dgm:cxn modelId="{FBF4CE2D-0DC2-403A-B66C-54AB137B2BE9}" type="presOf" srcId="{6F2A8491-AE85-49E0-924C-4338B286A85B}" destId="{4582526C-B633-4770-9193-EA71097CD594}" srcOrd="1" destOrd="0" presId="urn:microsoft.com/office/officeart/2005/8/layout/cycle4"/>
    <dgm:cxn modelId="{76B259E0-7ADE-4150-965A-2ACED288385D}" srcId="{B4E6BA1E-6FE4-4AC7-BB10-18F945C4E271}" destId="{35188EC2-0558-4C68-AE8B-A6F129EA2689}" srcOrd="2" destOrd="0" parTransId="{E6F3347D-2648-4A15-A8BC-9433C90F60E0}" sibTransId="{0BCE0744-75A0-490F-8D78-5FDBCD4E481C}"/>
    <dgm:cxn modelId="{33404C6D-636A-4BF1-A17B-08D2F8517F06}" type="presOf" srcId="{7F8079D4-63CC-4D60-BEB3-55D09C4DDA38}" destId="{D2FDC10C-3487-425C-9A7F-48B7EC678257}" srcOrd="0" destOrd="0" presId="urn:microsoft.com/office/officeart/2005/8/layout/cycle4"/>
    <dgm:cxn modelId="{FDC8A8E0-EB62-4552-AFB9-E8CE0B89675A}" type="presOf" srcId="{AA590DB2-FB8B-4620-AA70-245E0BA33C5D}" destId="{277045F3-5007-407F-915D-7EF0A5916EB5}" srcOrd="1" destOrd="1" presId="urn:microsoft.com/office/officeart/2005/8/layout/cycle4"/>
    <dgm:cxn modelId="{6C4006A4-AC55-4ECC-AF2C-4C6D0FDB3C8F}" type="presOf" srcId="{35188EC2-0558-4C68-AE8B-A6F129EA2689}" destId="{42108CA6-E930-4C2D-AAB0-54C07C78A9BF}" srcOrd="1" destOrd="2" presId="urn:microsoft.com/office/officeart/2005/8/layout/cycle4"/>
    <dgm:cxn modelId="{E1B9D534-C91D-4BFA-9D21-F94D8DAC3A52}" srcId="{D6BBAB99-C70C-4B29-8870-1878EE69A9BF}" destId="{01E06F81-5E59-4178-B93F-5FDDC829B3E4}" srcOrd="2" destOrd="0" parTransId="{C6929700-BEA6-4CFD-A618-986D2092F1E6}" sibTransId="{A725AC3D-F39D-4A5F-9254-003E96EB781E}"/>
    <dgm:cxn modelId="{515E2625-B18A-4813-8200-7145D8CB88B9}" type="presOf" srcId="{01180C7A-1349-4359-8398-F8173E0F3994}" destId="{42108CA6-E930-4C2D-AAB0-54C07C78A9BF}" srcOrd="1" destOrd="0" presId="urn:microsoft.com/office/officeart/2005/8/layout/cycle4"/>
    <dgm:cxn modelId="{0E1E4654-F6B5-43D6-AF8D-73688C120154}" srcId="{999458DD-8F89-4D73-8B37-C86A364DED04}" destId="{AA590DB2-FB8B-4620-AA70-245E0BA33C5D}" srcOrd="1" destOrd="0" parTransId="{F16ED285-0EF1-4F53-AFC6-C8721C8DAB86}" sibTransId="{B6552865-8410-4311-BA15-D24B5402FA92}"/>
    <dgm:cxn modelId="{D91F9E53-1215-42A4-8F83-A03277578800}" srcId="{B4E6BA1E-6FE4-4AC7-BB10-18F945C4E271}" destId="{22995B91-B17F-4E6D-852A-091985A29889}" srcOrd="3" destOrd="0" parTransId="{0B237E6C-E4A6-4EA0-B8BC-4E0E640F04C8}" sibTransId="{6CE77EEB-81DA-42AF-8498-F5CD987C1A1F}"/>
    <dgm:cxn modelId="{38F29DA4-60D2-4546-87C4-DD19B65149E8}" type="presOf" srcId="{29CE3E50-18F2-4F49-B977-D4247875D9C7}" destId="{4582526C-B633-4770-9193-EA71097CD594}" srcOrd="1" destOrd="1" presId="urn:microsoft.com/office/officeart/2005/8/layout/cycle4"/>
    <dgm:cxn modelId="{3D6E3962-D9BB-41BE-A74E-8652B0340A43}" type="presOf" srcId="{01180C7A-1349-4359-8398-F8173E0F3994}" destId="{D554819A-EA85-4D7A-88AA-CEB019ADFAB1}" srcOrd="0" destOrd="0" presId="urn:microsoft.com/office/officeart/2005/8/layout/cycle4"/>
    <dgm:cxn modelId="{F0F5F047-6799-4F85-9471-D2FD24C29319}" type="presOf" srcId="{D3519573-A423-4C2A-8444-492BBB8D5CD0}" destId="{86A69035-A87E-44EA-A9D7-F625ABFC92DE}" srcOrd="0" destOrd="2" presId="urn:microsoft.com/office/officeart/2005/8/layout/cycle4"/>
    <dgm:cxn modelId="{896DA3A6-714D-42CC-B3DA-BD91D922F4E4}" type="presParOf" srcId="{A82ED307-317A-454E-ACD6-739B9BC9ED24}" destId="{8F444311-1328-452F-943A-F9040FD2B7CE}" srcOrd="0" destOrd="0" presId="urn:microsoft.com/office/officeart/2005/8/layout/cycle4"/>
    <dgm:cxn modelId="{D813B59D-B7BA-421E-80BA-9D1F7964C098}" type="presParOf" srcId="{8F444311-1328-452F-943A-F9040FD2B7CE}" destId="{0C3B5E13-3B41-43F6-BB97-9B092152211D}" srcOrd="0" destOrd="0" presId="urn:microsoft.com/office/officeart/2005/8/layout/cycle4"/>
    <dgm:cxn modelId="{1495F5E1-7B4E-439C-B57D-8747E446DA14}" type="presParOf" srcId="{0C3B5E13-3B41-43F6-BB97-9B092152211D}" destId="{D2FDC10C-3487-425C-9A7F-48B7EC678257}" srcOrd="0" destOrd="0" presId="urn:microsoft.com/office/officeart/2005/8/layout/cycle4"/>
    <dgm:cxn modelId="{D10589F2-6953-40D7-8E6C-6C6BF67FCA49}" type="presParOf" srcId="{0C3B5E13-3B41-43F6-BB97-9B092152211D}" destId="{38A01949-69C1-4DF1-8DEE-F1C13E9D6191}" srcOrd="1" destOrd="0" presId="urn:microsoft.com/office/officeart/2005/8/layout/cycle4"/>
    <dgm:cxn modelId="{D31336B5-253C-460C-BBAB-9C7046A21B15}" type="presParOf" srcId="{8F444311-1328-452F-943A-F9040FD2B7CE}" destId="{3A505052-48F9-4968-8406-9347DF29470A}" srcOrd="1" destOrd="0" presId="urn:microsoft.com/office/officeart/2005/8/layout/cycle4"/>
    <dgm:cxn modelId="{04D217DF-8BE6-46D0-B15A-706D40005269}" type="presParOf" srcId="{3A505052-48F9-4968-8406-9347DF29470A}" destId="{D554819A-EA85-4D7A-88AA-CEB019ADFAB1}" srcOrd="0" destOrd="0" presId="urn:microsoft.com/office/officeart/2005/8/layout/cycle4"/>
    <dgm:cxn modelId="{5AA90323-A597-49E9-BD8E-794966DAF09D}" type="presParOf" srcId="{3A505052-48F9-4968-8406-9347DF29470A}" destId="{42108CA6-E930-4C2D-AAB0-54C07C78A9BF}" srcOrd="1" destOrd="0" presId="urn:microsoft.com/office/officeart/2005/8/layout/cycle4"/>
    <dgm:cxn modelId="{15563FB9-5E20-4D50-8B5B-A4A26284B16D}" type="presParOf" srcId="{8F444311-1328-452F-943A-F9040FD2B7CE}" destId="{BECA659F-2F95-44FF-B540-7934262D72BA}" srcOrd="2" destOrd="0" presId="urn:microsoft.com/office/officeart/2005/8/layout/cycle4"/>
    <dgm:cxn modelId="{70D3F5A5-8FDE-467A-AF2E-70E794178EE2}" type="presParOf" srcId="{BECA659F-2F95-44FF-B540-7934262D72BA}" destId="{86A69035-A87E-44EA-A9D7-F625ABFC92DE}" srcOrd="0" destOrd="0" presId="urn:microsoft.com/office/officeart/2005/8/layout/cycle4"/>
    <dgm:cxn modelId="{FA80E584-DFB5-4B0A-A214-BEBA04B00AF1}" type="presParOf" srcId="{BECA659F-2F95-44FF-B540-7934262D72BA}" destId="{277045F3-5007-407F-915D-7EF0A5916EB5}" srcOrd="1" destOrd="0" presId="urn:microsoft.com/office/officeart/2005/8/layout/cycle4"/>
    <dgm:cxn modelId="{2E9DF054-EF4A-42A9-857B-FC29E115C771}" type="presParOf" srcId="{8F444311-1328-452F-943A-F9040FD2B7CE}" destId="{E90799F9-67E2-4B0C-942B-4EA9A7D3E3FF}" srcOrd="3" destOrd="0" presId="urn:microsoft.com/office/officeart/2005/8/layout/cycle4"/>
    <dgm:cxn modelId="{5039FF57-42CC-4CCF-A617-4165512263FA}" type="presParOf" srcId="{E90799F9-67E2-4B0C-942B-4EA9A7D3E3FF}" destId="{B2C58C55-BB02-4D4E-9EFC-4C4F61C6C499}" srcOrd="0" destOrd="0" presId="urn:microsoft.com/office/officeart/2005/8/layout/cycle4"/>
    <dgm:cxn modelId="{542D888E-5C0C-4E2A-9B22-3FB34C9DAA5E}" type="presParOf" srcId="{E90799F9-67E2-4B0C-942B-4EA9A7D3E3FF}" destId="{4582526C-B633-4770-9193-EA71097CD594}" srcOrd="1" destOrd="0" presId="urn:microsoft.com/office/officeart/2005/8/layout/cycle4"/>
    <dgm:cxn modelId="{248BECDA-AA1B-4330-9A80-4D9E0A8E66A9}" type="presParOf" srcId="{8F444311-1328-452F-943A-F9040FD2B7CE}" destId="{76AA630A-AE8C-4572-8B24-4DED3869658B}" srcOrd="4" destOrd="0" presId="urn:microsoft.com/office/officeart/2005/8/layout/cycle4"/>
    <dgm:cxn modelId="{DCB310DB-157D-4CE0-B217-7A64D366DD9A}" type="presParOf" srcId="{A82ED307-317A-454E-ACD6-739B9BC9ED24}" destId="{C9E24BBA-0526-42A0-B78C-652EE3D8A882}" srcOrd="1" destOrd="0" presId="urn:microsoft.com/office/officeart/2005/8/layout/cycle4"/>
    <dgm:cxn modelId="{A82D329E-ACDA-479B-92C9-6A040F1D6335}" type="presParOf" srcId="{C9E24BBA-0526-42A0-B78C-652EE3D8A882}" destId="{C9411A3D-2F2F-4595-AB60-B862EE9AC3B7}" srcOrd="0" destOrd="0" presId="urn:microsoft.com/office/officeart/2005/8/layout/cycle4"/>
    <dgm:cxn modelId="{EDE44F17-1C0D-47B8-AE5E-40AE7607C9FA}" type="presParOf" srcId="{C9E24BBA-0526-42A0-B78C-652EE3D8A882}" destId="{4C0EDC15-AFBE-42C0-ADD6-9BF96173EC8D}" srcOrd="1" destOrd="0" presId="urn:microsoft.com/office/officeart/2005/8/layout/cycle4"/>
    <dgm:cxn modelId="{E3FDB363-0641-43D9-B81E-7E2894DE396E}" type="presParOf" srcId="{C9E24BBA-0526-42A0-B78C-652EE3D8A882}" destId="{E969800C-07EE-4BA0-9219-7BACD9EA7171}" srcOrd="2" destOrd="0" presId="urn:microsoft.com/office/officeart/2005/8/layout/cycle4"/>
    <dgm:cxn modelId="{BD29ACCC-C59B-4A27-B126-0CE611DCDBB0}" type="presParOf" srcId="{C9E24BBA-0526-42A0-B78C-652EE3D8A882}" destId="{B3CDC7DD-DAC9-4097-B3E5-6A8B93069D88}" srcOrd="3" destOrd="0" presId="urn:microsoft.com/office/officeart/2005/8/layout/cycle4"/>
    <dgm:cxn modelId="{887B3A32-E188-4A76-8EC5-D82FF343BFC4}" type="presParOf" srcId="{C9E24BBA-0526-42A0-B78C-652EE3D8A882}" destId="{28242AA3-AC01-4796-B289-41284C7E8E21}" srcOrd="4" destOrd="0" presId="urn:microsoft.com/office/officeart/2005/8/layout/cycle4"/>
    <dgm:cxn modelId="{35E61EDC-D989-4E7B-9841-6B264439E305}" type="presParOf" srcId="{A82ED307-317A-454E-ACD6-739B9BC9ED24}" destId="{F823CB37-150E-4211-9684-C7E619BD7937}" srcOrd="2" destOrd="0" presId="urn:microsoft.com/office/officeart/2005/8/layout/cycle4"/>
    <dgm:cxn modelId="{850538D2-4586-4829-A4F9-0C0C049D33DB}" type="presParOf" srcId="{A82ED307-317A-454E-ACD6-739B9BC9ED24}" destId="{3EF15797-83E8-4344-B910-047DE55FCCA5}" srcOrd="3" destOrd="0" presId="urn:microsoft.com/office/officeart/2005/8/layout/cycle4"/>
  </dgm:cxnLst>
  <dgm:bg/>
  <dgm:whole/>
  <dgm:extLst>
    <a:ext uri="http://schemas.microsoft.com/office/drawing/2008/diagram">
      <dsp:dataModelExt xmlns:dsp="http://schemas.microsoft.com/office/drawing/2008/diagram" xmlns="" relId="rId2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294B5B-C81E-4EDC-910D-ABDE168EC7F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06D26F2-3D1D-4B9A-A9CA-19732994269A}">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rgbClr val="0070C0"/>
              </a:solidFill>
            </a:rPr>
            <a:t>P2</a:t>
          </a:r>
          <a:endParaRPr lang="en-US" dirty="0">
            <a:solidFill>
              <a:srgbClr val="0070C0"/>
            </a:solidFill>
          </a:endParaRPr>
        </a:p>
      </dgm:t>
    </dgm:pt>
    <dgm:pt modelId="{BB90E394-D6C1-45E6-A77D-E6229464975C}" type="parTrans" cxnId="{2FA966F4-D53C-401B-A889-C3699302190B}">
      <dgm:prSet/>
      <dgm:spPr/>
      <dgm:t>
        <a:bodyPr/>
        <a:lstStyle/>
        <a:p>
          <a:endParaRPr lang="en-US">
            <a:solidFill>
              <a:srgbClr val="0070C0"/>
            </a:solidFill>
          </a:endParaRPr>
        </a:p>
      </dgm:t>
    </dgm:pt>
    <dgm:pt modelId="{60912412-876F-4B42-88A4-37E56B308A2B}" type="sibTrans" cxnId="{2FA966F4-D53C-401B-A889-C3699302190B}">
      <dgm:prSet/>
      <dgm:spPr/>
      <dgm:t>
        <a:bodyPr/>
        <a:lstStyle/>
        <a:p>
          <a:endParaRPr lang="en-US">
            <a:solidFill>
              <a:srgbClr val="0070C0"/>
            </a:solidFill>
          </a:endParaRPr>
        </a:p>
      </dgm:t>
    </dgm:pt>
    <dgm:pt modelId="{070AD227-C536-4569-AD22-4333D4AB58ED}">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rgbClr val="0070C0"/>
              </a:solidFill>
            </a:rPr>
            <a:t>F1</a:t>
          </a:r>
          <a:endParaRPr lang="en-US" dirty="0">
            <a:solidFill>
              <a:srgbClr val="0070C0"/>
            </a:solidFill>
          </a:endParaRPr>
        </a:p>
      </dgm:t>
    </dgm:pt>
    <dgm:pt modelId="{DC179039-63B5-4EF4-95BE-8B5CCB0BBA03}" type="parTrans" cxnId="{968321B3-5A0F-4B15-9C6D-77E1AF2EB22D}">
      <dgm:prSet/>
      <dgm:spPr/>
      <dgm:t>
        <a:bodyPr/>
        <a:lstStyle/>
        <a:p>
          <a:endParaRPr lang="en-US">
            <a:solidFill>
              <a:srgbClr val="0070C0"/>
            </a:solidFill>
          </a:endParaRPr>
        </a:p>
      </dgm:t>
    </dgm:pt>
    <dgm:pt modelId="{D9848932-0567-4878-8A05-A977DC0E6770}" type="sibTrans" cxnId="{968321B3-5A0F-4B15-9C6D-77E1AF2EB22D}">
      <dgm:prSet/>
      <dgm:spPr/>
      <dgm:t>
        <a:bodyPr/>
        <a:lstStyle/>
        <a:p>
          <a:endParaRPr lang="en-US">
            <a:solidFill>
              <a:srgbClr val="0070C0"/>
            </a:solidFill>
          </a:endParaRPr>
        </a:p>
      </dgm:t>
    </dgm:pt>
    <dgm:pt modelId="{22A23EB7-8F46-48BB-AC55-5C9D595A4409}">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rgbClr val="0070C0"/>
              </a:solidFill>
            </a:rPr>
            <a:t>F1.2</a:t>
          </a:r>
          <a:endParaRPr lang="en-US" dirty="0">
            <a:solidFill>
              <a:srgbClr val="0070C0"/>
            </a:solidFill>
          </a:endParaRPr>
        </a:p>
      </dgm:t>
    </dgm:pt>
    <dgm:pt modelId="{FBDC8C3A-4EE2-4AEF-8837-F18902750251}" type="parTrans" cxnId="{158C14D9-0E11-404C-898A-8EE68D44C04C}">
      <dgm:prSet/>
      <dgm:spPr/>
      <dgm:t>
        <a:bodyPr/>
        <a:lstStyle/>
        <a:p>
          <a:endParaRPr lang="en-US">
            <a:solidFill>
              <a:srgbClr val="0070C0"/>
            </a:solidFill>
          </a:endParaRPr>
        </a:p>
      </dgm:t>
    </dgm:pt>
    <dgm:pt modelId="{87F61798-5566-42BB-A7B2-439C33F88BD7}" type="sibTrans" cxnId="{158C14D9-0E11-404C-898A-8EE68D44C04C}">
      <dgm:prSet/>
      <dgm:spPr/>
      <dgm:t>
        <a:bodyPr/>
        <a:lstStyle/>
        <a:p>
          <a:endParaRPr lang="en-US">
            <a:solidFill>
              <a:srgbClr val="0070C0"/>
            </a:solidFill>
          </a:endParaRPr>
        </a:p>
      </dgm:t>
    </dgm:pt>
    <dgm:pt modelId="{AF197ABA-81FA-47D7-81BE-04C272A7BC55}">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rgbClr val="0070C0"/>
              </a:solidFill>
            </a:rPr>
            <a:t>F3</a:t>
          </a:r>
          <a:endParaRPr lang="en-US" dirty="0">
            <a:solidFill>
              <a:srgbClr val="0070C0"/>
            </a:solidFill>
          </a:endParaRPr>
        </a:p>
      </dgm:t>
    </dgm:pt>
    <dgm:pt modelId="{AB1021B7-1E6C-4F7E-8C5B-663E31025ABD}" type="parTrans" cxnId="{4386DBB1-898A-41C8-A839-C8E07A209AC1}">
      <dgm:prSet/>
      <dgm:spPr/>
      <dgm:t>
        <a:bodyPr/>
        <a:lstStyle/>
        <a:p>
          <a:endParaRPr lang="en-US">
            <a:solidFill>
              <a:srgbClr val="0070C0"/>
            </a:solidFill>
          </a:endParaRPr>
        </a:p>
      </dgm:t>
    </dgm:pt>
    <dgm:pt modelId="{D4321CB0-F3F8-44E5-AAF9-8F9754BFCFCE}" type="sibTrans" cxnId="{4386DBB1-898A-41C8-A839-C8E07A209AC1}">
      <dgm:prSet/>
      <dgm:spPr/>
      <dgm:t>
        <a:bodyPr/>
        <a:lstStyle/>
        <a:p>
          <a:endParaRPr lang="en-US">
            <a:solidFill>
              <a:srgbClr val="0070C0"/>
            </a:solidFill>
          </a:endParaRPr>
        </a:p>
      </dgm:t>
    </dgm:pt>
    <dgm:pt modelId="{47306ABF-36DB-49D0-9EBA-F8119CF9E2E4}">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rgbClr val="0070C0"/>
              </a:solidFill>
            </a:rPr>
            <a:t>F3.1</a:t>
          </a:r>
          <a:endParaRPr lang="en-US" dirty="0">
            <a:solidFill>
              <a:srgbClr val="0070C0"/>
            </a:solidFill>
          </a:endParaRPr>
        </a:p>
      </dgm:t>
    </dgm:pt>
    <dgm:pt modelId="{FC74DC8B-A3C0-40C7-BF1B-15742923868F}" type="parTrans" cxnId="{ACC83926-95E9-4F1E-BE84-40187C96B0EA}">
      <dgm:prSet/>
      <dgm:spPr/>
      <dgm:t>
        <a:bodyPr/>
        <a:lstStyle/>
        <a:p>
          <a:endParaRPr lang="en-US">
            <a:solidFill>
              <a:srgbClr val="0070C0"/>
            </a:solidFill>
          </a:endParaRPr>
        </a:p>
      </dgm:t>
    </dgm:pt>
    <dgm:pt modelId="{10BB5BED-FDEB-472E-806B-916E862AC6E7}" type="sibTrans" cxnId="{ACC83926-95E9-4F1E-BE84-40187C96B0EA}">
      <dgm:prSet/>
      <dgm:spPr/>
      <dgm:t>
        <a:bodyPr/>
        <a:lstStyle/>
        <a:p>
          <a:endParaRPr lang="en-US">
            <a:solidFill>
              <a:srgbClr val="0070C0"/>
            </a:solidFill>
          </a:endParaRPr>
        </a:p>
      </dgm:t>
    </dgm:pt>
    <dgm:pt modelId="{18199ECF-5DBB-4F6B-99A0-33F98921796B}" type="pres">
      <dgm:prSet presAssocID="{2A294B5B-C81E-4EDC-910D-ABDE168EC7FD}" presName="diagram" presStyleCnt="0">
        <dgm:presLayoutVars>
          <dgm:chPref val="1"/>
          <dgm:dir/>
          <dgm:animOne val="branch"/>
          <dgm:animLvl val="lvl"/>
          <dgm:resizeHandles val="exact"/>
        </dgm:presLayoutVars>
      </dgm:prSet>
      <dgm:spPr/>
      <dgm:t>
        <a:bodyPr/>
        <a:lstStyle/>
        <a:p>
          <a:endParaRPr lang="en-US"/>
        </a:p>
      </dgm:t>
    </dgm:pt>
    <dgm:pt modelId="{99CA537F-9F07-45CA-9BE0-8377D8D34774}" type="pres">
      <dgm:prSet presAssocID="{506D26F2-3D1D-4B9A-A9CA-19732994269A}" presName="root1" presStyleCnt="0"/>
      <dgm:spPr/>
    </dgm:pt>
    <dgm:pt modelId="{84D1F4BE-0F74-4BD2-BF55-F3B98ECD24A6}" type="pres">
      <dgm:prSet presAssocID="{506D26F2-3D1D-4B9A-A9CA-19732994269A}" presName="LevelOneTextNode" presStyleLbl="node0" presStyleIdx="0" presStyleCnt="1" custScaleY="175687">
        <dgm:presLayoutVars>
          <dgm:chPref val="3"/>
        </dgm:presLayoutVars>
      </dgm:prSet>
      <dgm:spPr/>
      <dgm:t>
        <a:bodyPr/>
        <a:lstStyle/>
        <a:p>
          <a:endParaRPr lang="en-US"/>
        </a:p>
      </dgm:t>
    </dgm:pt>
    <dgm:pt modelId="{063E6864-6FE5-4AA1-8473-3806EDBD2CBD}" type="pres">
      <dgm:prSet presAssocID="{506D26F2-3D1D-4B9A-A9CA-19732994269A}" presName="level2hierChild" presStyleCnt="0"/>
      <dgm:spPr/>
    </dgm:pt>
    <dgm:pt modelId="{97D95132-72E4-4355-9111-630EE4D3DD6B}" type="pres">
      <dgm:prSet presAssocID="{DC179039-63B5-4EF4-95BE-8B5CCB0BBA03}" presName="conn2-1" presStyleLbl="parChTrans1D2" presStyleIdx="0" presStyleCnt="2"/>
      <dgm:spPr/>
      <dgm:t>
        <a:bodyPr/>
        <a:lstStyle/>
        <a:p>
          <a:endParaRPr lang="en-US"/>
        </a:p>
      </dgm:t>
    </dgm:pt>
    <dgm:pt modelId="{A2A086B8-1B47-4ADE-9026-E000D7D90EC4}" type="pres">
      <dgm:prSet presAssocID="{DC179039-63B5-4EF4-95BE-8B5CCB0BBA03}" presName="connTx" presStyleLbl="parChTrans1D2" presStyleIdx="0" presStyleCnt="2"/>
      <dgm:spPr/>
      <dgm:t>
        <a:bodyPr/>
        <a:lstStyle/>
        <a:p>
          <a:endParaRPr lang="en-US"/>
        </a:p>
      </dgm:t>
    </dgm:pt>
    <dgm:pt modelId="{35244ABA-D1CE-4B49-91B6-85205E9B1F91}" type="pres">
      <dgm:prSet presAssocID="{070AD227-C536-4569-AD22-4333D4AB58ED}" presName="root2" presStyleCnt="0"/>
      <dgm:spPr/>
    </dgm:pt>
    <dgm:pt modelId="{B1D079E0-7E02-4053-B055-EFDD8216A597}" type="pres">
      <dgm:prSet presAssocID="{070AD227-C536-4569-AD22-4333D4AB58ED}" presName="LevelTwoTextNode" presStyleLbl="node2" presStyleIdx="0" presStyleCnt="2">
        <dgm:presLayoutVars>
          <dgm:chPref val="3"/>
        </dgm:presLayoutVars>
      </dgm:prSet>
      <dgm:spPr/>
      <dgm:t>
        <a:bodyPr/>
        <a:lstStyle/>
        <a:p>
          <a:endParaRPr lang="en-US"/>
        </a:p>
      </dgm:t>
    </dgm:pt>
    <dgm:pt modelId="{CC255445-60EE-4AB1-8A6D-43D5F89EB428}" type="pres">
      <dgm:prSet presAssocID="{070AD227-C536-4569-AD22-4333D4AB58ED}" presName="level3hierChild" presStyleCnt="0"/>
      <dgm:spPr/>
    </dgm:pt>
    <dgm:pt modelId="{E766D642-47DA-44BF-BDDE-6B9CF4D03531}" type="pres">
      <dgm:prSet presAssocID="{FBDC8C3A-4EE2-4AEF-8837-F18902750251}" presName="conn2-1" presStyleLbl="parChTrans1D3" presStyleIdx="0" presStyleCnt="2"/>
      <dgm:spPr/>
      <dgm:t>
        <a:bodyPr/>
        <a:lstStyle/>
        <a:p>
          <a:endParaRPr lang="en-US"/>
        </a:p>
      </dgm:t>
    </dgm:pt>
    <dgm:pt modelId="{79CD6EF2-16CB-4C1B-B327-694292E2BC0E}" type="pres">
      <dgm:prSet presAssocID="{FBDC8C3A-4EE2-4AEF-8837-F18902750251}" presName="connTx" presStyleLbl="parChTrans1D3" presStyleIdx="0" presStyleCnt="2"/>
      <dgm:spPr/>
      <dgm:t>
        <a:bodyPr/>
        <a:lstStyle/>
        <a:p>
          <a:endParaRPr lang="en-US"/>
        </a:p>
      </dgm:t>
    </dgm:pt>
    <dgm:pt modelId="{F0D6F0E7-E2B1-464F-8DEE-D547DAEE14EF}" type="pres">
      <dgm:prSet presAssocID="{22A23EB7-8F46-48BB-AC55-5C9D595A4409}" presName="root2" presStyleCnt="0"/>
      <dgm:spPr/>
    </dgm:pt>
    <dgm:pt modelId="{6F1FA405-556C-4FB1-9E66-E096C2CDB8B2}" type="pres">
      <dgm:prSet presAssocID="{22A23EB7-8F46-48BB-AC55-5C9D595A4409}" presName="LevelTwoTextNode" presStyleLbl="node3" presStyleIdx="0" presStyleCnt="2">
        <dgm:presLayoutVars>
          <dgm:chPref val="3"/>
        </dgm:presLayoutVars>
      </dgm:prSet>
      <dgm:spPr/>
      <dgm:t>
        <a:bodyPr/>
        <a:lstStyle/>
        <a:p>
          <a:endParaRPr lang="en-US"/>
        </a:p>
      </dgm:t>
    </dgm:pt>
    <dgm:pt modelId="{929331CE-1FD3-4F37-B8A4-0A25D0704C57}" type="pres">
      <dgm:prSet presAssocID="{22A23EB7-8F46-48BB-AC55-5C9D595A4409}" presName="level3hierChild" presStyleCnt="0"/>
      <dgm:spPr/>
    </dgm:pt>
    <dgm:pt modelId="{F9E609FA-5C7C-4286-B257-01B212CB1242}" type="pres">
      <dgm:prSet presAssocID="{AB1021B7-1E6C-4F7E-8C5B-663E31025ABD}" presName="conn2-1" presStyleLbl="parChTrans1D2" presStyleIdx="1" presStyleCnt="2"/>
      <dgm:spPr/>
      <dgm:t>
        <a:bodyPr/>
        <a:lstStyle/>
        <a:p>
          <a:endParaRPr lang="en-US"/>
        </a:p>
      </dgm:t>
    </dgm:pt>
    <dgm:pt modelId="{D3257860-B4B6-4FAF-A9C8-8F4315334CD4}" type="pres">
      <dgm:prSet presAssocID="{AB1021B7-1E6C-4F7E-8C5B-663E31025ABD}" presName="connTx" presStyleLbl="parChTrans1D2" presStyleIdx="1" presStyleCnt="2"/>
      <dgm:spPr/>
      <dgm:t>
        <a:bodyPr/>
        <a:lstStyle/>
        <a:p>
          <a:endParaRPr lang="en-US"/>
        </a:p>
      </dgm:t>
    </dgm:pt>
    <dgm:pt modelId="{E09A3A2A-B6EB-4683-9490-C93BE67B85BF}" type="pres">
      <dgm:prSet presAssocID="{AF197ABA-81FA-47D7-81BE-04C272A7BC55}" presName="root2" presStyleCnt="0"/>
      <dgm:spPr/>
    </dgm:pt>
    <dgm:pt modelId="{869BF4F6-F2C0-4A4E-AB96-2E2C75442A7B}" type="pres">
      <dgm:prSet presAssocID="{AF197ABA-81FA-47D7-81BE-04C272A7BC55}" presName="LevelTwoTextNode" presStyleLbl="node2" presStyleIdx="1" presStyleCnt="2">
        <dgm:presLayoutVars>
          <dgm:chPref val="3"/>
        </dgm:presLayoutVars>
      </dgm:prSet>
      <dgm:spPr/>
      <dgm:t>
        <a:bodyPr/>
        <a:lstStyle/>
        <a:p>
          <a:endParaRPr lang="en-US"/>
        </a:p>
      </dgm:t>
    </dgm:pt>
    <dgm:pt modelId="{AEF0FFD7-2090-4000-B928-E098DA50ECA6}" type="pres">
      <dgm:prSet presAssocID="{AF197ABA-81FA-47D7-81BE-04C272A7BC55}" presName="level3hierChild" presStyleCnt="0"/>
      <dgm:spPr/>
    </dgm:pt>
    <dgm:pt modelId="{8FEE95E0-FCF6-495A-9A1F-504A080A2328}" type="pres">
      <dgm:prSet presAssocID="{FC74DC8B-A3C0-40C7-BF1B-15742923868F}" presName="conn2-1" presStyleLbl="parChTrans1D3" presStyleIdx="1" presStyleCnt="2"/>
      <dgm:spPr/>
      <dgm:t>
        <a:bodyPr/>
        <a:lstStyle/>
        <a:p>
          <a:endParaRPr lang="en-US"/>
        </a:p>
      </dgm:t>
    </dgm:pt>
    <dgm:pt modelId="{AC4A45FF-A0CB-434F-B9A1-6F3085293BB4}" type="pres">
      <dgm:prSet presAssocID="{FC74DC8B-A3C0-40C7-BF1B-15742923868F}" presName="connTx" presStyleLbl="parChTrans1D3" presStyleIdx="1" presStyleCnt="2"/>
      <dgm:spPr/>
      <dgm:t>
        <a:bodyPr/>
        <a:lstStyle/>
        <a:p>
          <a:endParaRPr lang="en-US"/>
        </a:p>
      </dgm:t>
    </dgm:pt>
    <dgm:pt modelId="{27A14777-7DA4-40A6-BF48-DBD052623C1D}" type="pres">
      <dgm:prSet presAssocID="{47306ABF-36DB-49D0-9EBA-F8119CF9E2E4}" presName="root2" presStyleCnt="0"/>
      <dgm:spPr/>
    </dgm:pt>
    <dgm:pt modelId="{3E4F787C-2767-4CC6-9A1C-21C7C5BE383B}" type="pres">
      <dgm:prSet presAssocID="{47306ABF-36DB-49D0-9EBA-F8119CF9E2E4}" presName="LevelTwoTextNode" presStyleLbl="node3" presStyleIdx="1" presStyleCnt="2">
        <dgm:presLayoutVars>
          <dgm:chPref val="3"/>
        </dgm:presLayoutVars>
      </dgm:prSet>
      <dgm:spPr/>
      <dgm:t>
        <a:bodyPr/>
        <a:lstStyle/>
        <a:p>
          <a:endParaRPr lang="en-US"/>
        </a:p>
      </dgm:t>
    </dgm:pt>
    <dgm:pt modelId="{1AD85810-50CD-4ABE-BC60-C32363B5EB0E}" type="pres">
      <dgm:prSet presAssocID="{47306ABF-36DB-49D0-9EBA-F8119CF9E2E4}" presName="level3hierChild" presStyleCnt="0"/>
      <dgm:spPr/>
    </dgm:pt>
  </dgm:ptLst>
  <dgm:cxnLst>
    <dgm:cxn modelId="{158C14D9-0E11-404C-898A-8EE68D44C04C}" srcId="{070AD227-C536-4569-AD22-4333D4AB58ED}" destId="{22A23EB7-8F46-48BB-AC55-5C9D595A4409}" srcOrd="0" destOrd="0" parTransId="{FBDC8C3A-4EE2-4AEF-8837-F18902750251}" sibTransId="{87F61798-5566-42BB-A7B2-439C33F88BD7}"/>
    <dgm:cxn modelId="{D32E2DE2-A0A3-4726-A9DA-8941608C2C47}" type="presOf" srcId="{2A294B5B-C81E-4EDC-910D-ABDE168EC7FD}" destId="{18199ECF-5DBB-4F6B-99A0-33F98921796B}" srcOrd="0" destOrd="0" presId="urn:microsoft.com/office/officeart/2005/8/layout/hierarchy2"/>
    <dgm:cxn modelId="{92F71183-7F66-4E0D-9DAF-2CA629354BED}" type="presOf" srcId="{22A23EB7-8F46-48BB-AC55-5C9D595A4409}" destId="{6F1FA405-556C-4FB1-9E66-E096C2CDB8B2}" srcOrd="0" destOrd="0" presId="urn:microsoft.com/office/officeart/2005/8/layout/hierarchy2"/>
    <dgm:cxn modelId="{7BAC17FF-77B4-4DF4-8CAD-8A5F492C9E57}" type="presOf" srcId="{070AD227-C536-4569-AD22-4333D4AB58ED}" destId="{B1D079E0-7E02-4053-B055-EFDD8216A597}" srcOrd="0" destOrd="0" presId="urn:microsoft.com/office/officeart/2005/8/layout/hierarchy2"/>
    <dgm:cxn modelId="{494B37A5-CAE4-4590-B150-5ACC54907129}" type="presOf" srcId="{DC179039-63B5-4EF4-95BE-8B5CCB0BBA03}" destId="{97D95132-72E4-4355-9111-630EE4D3DD6B}" srcOrd="0" destOrd="0" presId="urn:microsoft.com/office/officeart/2005/8/layout/hierarchy2"/>
    <dgm:cxn modelId="{524A79E5-EA4C-454E-ADC3-9DC3B871CC5B}" type="presOf" srcId="{FC74DC8B-A3C0-40C7-BF1B-15742923868F}" destId="{8FEE95E0-FCF6-495A-9A1F-504A080A2328}" srcOrd="0" destOrd="0" presId="urn:microsoft.com/office/officeart/2005/8/layout/hierarchy2"/>
    <dgm:cxn modelId="{968321B3-5A0F-4B15-9C6D-77E1AF2EB22D}" srcId="{506D26F2-3D1D-4B9A-A9CA-19732994269A}" destId="{070AD227-C536-4569-AD22-4333D4AB58ED}" srcOrd="0" destOrd="0" parTransId="{DC179039-63B5-4EF4-95BE-8B5CCB0BBA03}" sibTransId="{D9848932-0567-4878-8A05-A977DC0E6770}"/>
    <dgm:cxn modelId="{2FA966F4-D53C-401B-A889-C3699302190B}" srcId="{2A294B5B-C81E-4EDC-910D-ABDE168EC7FD}" destId="{506D26F2-3D1D-4B9A-A9CA-19732994269A}" srcOrd="0" destOrd="0" parTransId="{BB90E394-D6C1-45E6-A77D-E6229464975C}" sibTransId="{60912412-876F-4B42-88A4-37E56B308A2B}"/>
    <dgm:cxn modelId="{8F420519-EEDA-4A2C-9EE3-7DF4CB668FDC}" type="presOf" srcId="{AB1021B7-1E6C-4F7E-8C5B-663E31025ABD}" destId="{D3257860-B4B6-4FAF-A9C8-8F4315334CD4}" srcOrd="1" destOrd="0" presId="urn:microsoft.com/office/officeart/2005/8/layout/hierarchy2"/>
    <dgm:cxn modelId="{556D44EC-66AE-4972-B657-A2E5744C0326}" type="presOf" srcId="{506D26F2-3D1D-4B9A-A9CA-19732994269A}" destId="{84D1F4BE-0F74-4BD2-BF55-F3B98ECD24A6}" srcOrd="0" destOrd="0" presId="urn:microsoft.com/office/officeart/2005/8/layout/hierarchy2"/>
    <dgm:cxn modelId="{4386DBB1-898A-41C8-A839-C8E07A209AC1}" srcId="{506D26F2-3D1D-4B9A-A9CA-19732994269A}" destId="{AF197ABA-81FA-47D7-81BE-04C272A7BC55}" srcOrd="1" destOrd="0" parTransId="{AB1021B7-1E6C-4F7E-8C5B-663E31025ABD}" sibTransId="{D4321CB0-F3F8-44E5-AAF9-8F9754BFCFCE}"/>
    <dgm:cxn modelId="{32350B34-3A8B-4003-862E-2A4BF82AAC25}" type="presOf" srcId="{DC179039-63B5-4EF4-95BE-8B5CCB0BBA03}" destId="{A2A086B8-1B47-4ADE-9026-E000D7D90EC4}" srcOrd="1" destOrd="0" presId="urn:microsoft.com/office/officeart/2005/8/layout/hierarchy2"/>
    <dgm:cxn modelId="{9FEA2128-F5D7-436E-AA76-19CC7B13ED3A}" type="presOf" srcId="{FBDC8C3A-4EE2-4AEF-8837-F18902750251}" destId="{E766D642-47DA-44BF-BDDE-6B9CF4D03531}" srcOrd="0" destOrd="0" presId="urn:microsoft.com/office/officeart/2005/8/layout/hierarchy2"/>
    <dgm:cxn modelId="{1630097C-985E-4810-8E1F-E99EEC64B025}" type="presOf" srcId="{FBDC8C3A-4EE2-4AEF-8837-F18902750251}" destId="{79CD6EF2-16CB-4C1B-B327-694292E2BC0E}" srcOrd="1" destOrd="0" presId="urn:microsoft.com/office/officeart/2005/8/layout/hierarchy2"/>
    <dgm:cxn modelId="{33087A2F-A1FE-4AC6-A5CA-B9F117466A4B}" type="presOf" srcId="{AF197ABA-81FA-47D7-81BE-04C272A7BC55}" destId="{869BF4F6-F2C0-4A4E-AB96-2E2C75442A7B}" srcOrd="0" destOrd="0" presId="urn:microsoft.com/office/officeart/2005/8/layout/hierarchy2"/>
    <dgm:cxn modelId="{779C1254-BCF5-4779-B1DC-3E6B69F09DFA}" type="presOf" srcId="{FC74DC8B-A3C0-40C7-BF1B-15742923868F}" destId="{AC4A45FF-A0CB-434F-B9A1-6F3085293BB4}" srcOrd="1" destOrd="0" presId="urn:microsoft.com/office/officeart/2005/8/layout/hierarchy2"/>
    <dgm:cxn modelId="{97BCEC60-9016-4517-8F8A-72911241266D}" type="presOf" srcId="{47306ABF-36DB-49D0-9EBA-F8119CF9E2E4}" destId="{3E4F787C-2767-4CC6-9A1C-21C7C5BE383B}" srcOrd="0" destOrd="0" presId="urn:microsoft.com/office/officeart/2005/8/layout/hierarchy2"/>
    <dgm:cxn modelId="{515A9AC6-C179-4886-BF63-D35366D392FD}" type="presOf" srcId="{AB1021B7-1E6C-4F7E-8C5B-663E31025ABD}" destId="{F9E609FA-5C7C-4286-B257-01B212CB1242}" srcOrd="0" destOrd="0" presId="urn:microsoft.com/office/officeart/2005/8/layout/hierarchy2"/>
    <dgm:cxn modelId="{ACC83926-95E9-4F1E-BE84-40187C96B0EA}" srcId="{AF197ABA-81FA-47D7-81BE-04C272A7BC55}" destId="{47306ABF-36DB-49D0-9EBA-F8119CF9E2E4}" srcOrd="0" destOrd="0" parTransId="{FC74DC8B-A3C0-40C7-BF1B-15742923868F}" sibTransId="{10BB5BED-FDEB-472E-806B-916E862AC6E7}"/>
    <dgm:cxn modelId="{6AA14A09-EB0C-4E3B-A4BE-895281C28078}" type="presParOf" srcId="{18199ECF-5DBB-4F6B-99A0-33F98921796B}" destId="{99CA537F-9F07-45CA-9BE0-8377D8D34774}" srcOrd="0" destOrd="0" presId="urn:microsoft.com/office/officeart/2005/8/layout/hierarchy2"/>
    <dgm:cxn modelId="{608BE3F1-47A6-4CC8-8871-E58649615773}" type="presParOf" srcId="{99CA537F-9F07-45CA-9BE0-8377D8D34774}" destId="{84D1F4BE-0F74-4BD2-BF55-F3B98ECD24A6}" srcOrd="0" destOrd="0" presId="urn:microsoft.com/office/officeart/2005/8/layout/hierarchy2"/>
    <dgm:cxn modelId="{A1057FBF-2DAF-4FB0-9B00-06D05D07B2E1}" type="presParOf" srcId="{99CA537F-9F07-45CA-9BE0-8377D8D34774}" destId="{063E6864-6FE5-4AA1-8473-3806EDBD2CBD}" srcOrd="1" destOrd="0" presId="urn:microsoft.com/office/officeart/2005/8/layout/hierarchy2"/>
    <dgm:cxn modelId="{B80724A5-127C-419B-9456-F80B6A01D9EE}" type="presParOf" srcId="{063E6864-6FE5-4AA1-8473-3806EDBD2CBD}" destId="{97D95132-72E4-4355-9111-630EE4D3DD6B}" srcOrd="0" destOrd="0" presId="urn:microsoft.com/office/officeart/2005/8/layout/hierarchy2"/>
    <dgm:cxn modelId="{C866B88F-62B2-4B3E-8583-C02F96C04FDD}" type="presParOf" srcId="{97D95132-72E4-4355-9111-630EE4D3DD6B}" destId="{A2A086B8-1B47-4ADE-9026-E000D7D90EC4}" srcOrd="0" destOrd="0" presId="urn:microsoft.com/office/officeart/2005/8/layout/hierarchy2"/>
    <dgm:cxn modelId="{CEA8CA2F-8A3D-47E9-BE61-CE4E109589FC}" type="presParOf" srcId="{063E6864-6FE5-4AA1-8473-3806EDBD2CBD}" destId="{35244ABA-D1CE-4B49-91B6-85205E9B1F91}" srcOrd="1" destOrd="0" presId="urn:microsoft.com/office/officeart/2005/8/layout/hierarchy2"/>
    <dgm:cxn modelId="{CD289931-B4E5-42A0-BA27-A9A9BBAB3032}" type="presParOf" srcId="{35244ABA-D1CE-4B49-91B6-85205E9B1F91}" destId="{B1D079E0-7E02-4053-B055-EFDD8216A597}" srcOrd="0" destOrd="0" presId="urn:microsoft.com/office/officeart/2005/8/layout/hierarchy2"/>
    <dgm:cxn modelId="{A4B84168-0AE5-4FE3-889F-86416B6286BD}" type="presParOf" srcId="{35244ABA-D1CE-4B49-91B6-85205E9B1F91}" destId="{CC255445-60EE-4AB1-8A6D-43D5F89EB428}" srcOrd="1" destOrd="0" presId="urn:microsoft.com/office/officeart/2005/8/layout/hierarchy2"/>
    <dgm:cxn modelId="{68334581-05CE-43B1-AC18-024846824F65}" type="presParOf" srcId="{CC255445-60EE-4AB1-8A6D-43D5F89EB428}" destId="{E766D642-47DA-44BF-BDDE-6B9CF4D03531}" srcOrd="0" destOrd="0" presId="urn:microsoft.com/office/officeart/2005/8/layout/hierarchy2"/>
    <dgm:cxn modelId="{37366807-AE46-471D-9F60-62C93F1116D2}" type="presParOf" srcId="{E766D642-47DA-44BF-BDDE-6B9CF4D03531}" destId="{79CD6EF2-16CB-4C1B-B327-694292E2BC0E}" srcOrd="0" destOrd="0" presId="urn:microsoft.com/office/officeart/2005/8/layout/hierarchy2"/>
    <dgm:cxn modelId="{01E499DD-21B9-4A8B-9F34-1D9D0A70FB6C}" type="presParOf" srcId="{CC255445-60EE-4AB1-8A6D-43D5F89EB428}" destId="{F0D6F0E7-E2B1-464F-8DEE-D547DAEE14EF}" srcOrd="1" destOrd="0" presId="urn:microsoft.com/office/officeart/2005/8/layout/hierarchy2"/>
    <dgm:cxn modelId="{BD4B804C-6EFC-4A3C-9D5F-85E5356008AF}" type="presParOf" srcId="{F0D6F0E7-E2B1-464F-8DEE-D547DAEE14EF}" destId="{6F1FA405-556C-4FB1-9E66-E096C2CDB8B2}" srcOrd="0" destOrd="0" presId="urn:microsoft.com/office/officeart/2005/8/layout/hierarchy2"/>
    <dgm:cxn modelId="{26C11119-DE79-4AAD-8C2A-1FABDAD18A33}" type="presParOf" srcId="{F0D6F0E7-E2B1-464F-8DEE-D547DAEE14EF}" destId="{929331CE-1FD3-4F37-B8A4-0A25D0704C57}" srcOrd="1" destOrd="0" presId="urn:microsoft.com/office/officeart/2005/8/layout/hierarchy2"/>
    <dgm:cxn modelId="{859A03A9-AEE2-421E-9570-9E0608C80A15}" type="presParOf" srcId="{063E6864-6FE5-4AA1-8473-3806EDBD2CBD}" destId="{F9E609FA-5C7C-4286-B257-01B212CB1242}" srcOrd="2" destOrd="0" presId="urn:microsoft.com/office/officeart/2005/8/layout/hierarchy2"/>
    <dgm:cxn modelId="{3398E17C-7CAD-42A3-89F2-692E0FE28387}" type="presParOf" srcId="{F9E609FA-5C7C-4286-B257-01B212CB1242}" destId="{D3257860-B4B6-4FAF-A9C8-8F4315334CD4}" srcOrd="0" destOrd="0" presId="urn:microsoft.com/office/officeart/2005/8/layout/hierarchy2"/>
    <dgm:cxn modelId="{56163F78-655F-4AE7-A8AF-3CACFBAC936E}" type="presParOf" srcId="{063E6864-6FE5-4AA1-8473-3806EDBD2CBD}" destId="{E09A3A2A-B6EB-4683-9490-C93BE67B85BF}" srcOrd="3" destOrd="0" presId="urn:microsoft.com/office/officeart/2005/8/layout/hierarchy2"/>
    <dgm:cxn modelId="{A95E8E76-757E-46D4-8E49-6A71A37634B1}" type="presParOf" srcId="{E09A3A2A-B6EB-4683-9490-C93BE67B85BF}" destId="{869BF4F6-F2C0-4A4E-AB96-2E2C75442A7B}" srcOrd="0" destOrd="0" presId="urn:microsoft.com/office/officeart/2005/8/layout/hierarchy2"/>
    <dgm:cxn modelId="{8D5A3EDC-6904-48ED-A4E2-BA0DDAE360DC}" type="presParOf" srcId="{E09A3A2A-B6EB-4683-9490-C93BE67B85BF}" destId="{AEF0FFD7-2090-4000-B928-E098DA50ECA6}" srcOrd="1" destOrd="0" presId="urn:microsoft.com/office/officeart/2005/8/layout/hierarchy2"/>
    <dgm:cxn modelId="{0202E45F-1DDD-4C87-8A74-4FAEF94E0EDF}" type="presParOf" srcId="{AEF0FFD7-2090-4000-B928-E098DA50ECA6}" destId="{8FEE95E0-FCF6-495A-9A1F-504A080A2328}" srcOrd="0" destOrd="0" presId="urn:microsoft.com/office/officeart/2005/8/layout/hierarchy2"/>
    <dgm:cxn modelId="{3D830B76-6B4A-49A8-96A3-46E4F263B804}" type="presParOf" srcId="{8FEE95E0-FCF6-495A-9A1F-504A080A2328}" destId="{AC4A45FF-A0CB-434F-B9A1-6F3085293BB4}" srcOrd="0" destOrd="0" presId="urn:microsoft.com/office/officeart/2005/8/layout/hierarchy2"/>
    <dgm:cxn modelId="{16B82F8B-FF77-4A47-8261-A189B95AFA61}" type="presParOf" srcId="{AEF0FFD7-2090-4000-B928-E098DA50ECA6}" destId="{27A14777-7DA4-40A6-BF48-DBD052623C1D}" srcOrd="1" destOrd="0" presId="urn:microsoft.com/office/officeart/2005/8/layout/hierarchy2"/>
    <dgm:cxn modelId="{67740225-B523-4ADC-A546-F89A34245928}" type="presParOf" srcId="{27A14777-7DA4-40A6-BF48-DBD052623C1D}" destId="{3E4F787C-2767-4CC6-9A1C-21C7C5BE383B}" srcOrd="0" destOrd="0" presId="urn:microsoft.com/office/officeart/2005/8/layout/hierarchy2"/>
    <dgm:cxn modelId="{5C553CF3-2E6C-410E-9CEF-5E6FB58C070B}" type="presParOf" srcId="{27A14777-7DA4-40A6-BF48-DBD052623C1D}" destId="{1AD85810-50CD-4ABE-BC60-C32363B5EB0E}" srcOrd="1" destOrd="0" presId="urn:microsoft.com/office/officeart/2005/8/layout/hierarchy2"/>
  </dgm:cxnLst>
  <dgm:bg>
    <a:solidFill>
      <a:srgbClr val="A8BAD2"/>
    </a:solidFill>
  </dgm:bg>
  <dgm:whole/>
  <dgm:extLst>
    <a:ext uri="http://schemas.microsoft.com/office/drawing/2008/diagram">
      <dsp:dataModelExt xmlns:dsp="http://schemas.microsoft.com/office/drawing/2008/diagram" xmlns="" relId="rId5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294B5B-C81E-4EDC-910D-ABDE168EC7F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06D26F2-3D1D-4B9A-A9CA-19732994269A}">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1"/>
              </a:solidFill>
            </a:rPr>
            <a:t>P1</a:t>
          </a:r>
          <a:endParaRPr lang="en-US" dirty="0">
            <a:solidFill>
              <a:schemeClr val="tx1"/>
            </a:solidFill>
          </a:endParaRPr>
        </a:p>
      </dgm:t>
    </dgm:pt>
    <dgm:pt modelId="{BB90E394-D6C1-45E6-A77D-E6229464975C}" type="parTrans" cxnId="{2FA966F4-D53C-401B-A889-C3699302190B}">
      <dgm:prSet/>
      <dgm:spPr/>
      <dgm:t>
        <a:bodyPr/>
        <a:lstStyle/>
        <a:p>
          <a:endParaRPr lang="en-US"/>
        </a:p>
      </dgm:t>
    </dgm:pt>
    <dgm:pt modelId="{60912412-876F-4B42-88A4-37E56B308A2B}" type="sibTrans" cxnId="{2FA966F4-D53C-401B-A889-C3699302190B}">
      <dgm:prSet/>
      <dgm:spPr/>
      <dgm:t>
        <a:bodyPr/>
        <a:lstStyle/>
        <a:p>
          <a:endParaRPr lang="en-US"/>
        </a:p>
      </dgm:t>
    </dgm:pt>
    <dgm:pt modelId="{070AD227-C536-4569-AD22-4333D4AB58ED}">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1"/>
              </a:solidFill>
            </a:rPr>
            <a:t>F1</a:t>
          </a:r>
          <a:endParaRPr lang="en-US" dirty="0">
            <a:solidFill>
              <a:schemeClr val="tx1"/>
            </a:solidFill>
          </a:endParaRPr>
        </a:p>
      </dgm:t>
    </dgm:pt>
    <dgm:pt modelId="{DC179039-63B5-4EF4-95BE-8B5CCB0BBA03}" type="parTrans" cxnId="{968321B3-5A0F-4B15-9C6D-77E1AF2EB22D}">
      <dgm:prSet/>
      <dgm:spPr/>
      <dgm:t>
        <a:bodyPr/>
        <a:lstStyle/>
        <a:p>
          <a:endParaRPr lang="en-US"/>
        </a:p>
      </dgm:t>
    </dgm:pt>
    <dgm:pt modelId="{D9848932-0567-4878-8A05-A977DC0E6770}" type="sibTrans" cxnId="{968321B3-5A0F-4B15-9C6D-77E1AF2EB22D}">
      <dgm:prSet/>
      <dgm:spPr/>
      <dgm:t>
        <a:bodyPr/>
        <a:lstStyle/>
        <a:p>
          <a:endParaRPr lang="en-US"/>
        </a:p>
      </dgm:t>
    </dgm:pt>
    <dgm:pt modelId="{22A23EB7-8F46-48BB-AC55-5C9D595A4409}">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1"/>
              </a:solidFill>
            </a:rPr>
            <a:t>F1.1</a:t>
          </a:r>
          <a:endParaRPr lang="en-US" dirty="0">
            <a:solidFill>
              <a:schemeClr val="tx1"/>
            </a:solidFill>
          </a:endParaRPr>
        </a:p>
      </dgm:t>
    </dgm:pt>
    <dgm:pt modelId="{FBDC8C3A-4EE2-4AEF-8837-F18902750251}" type="parTrans" cxnId="{158C14D9-0E11-404C-898A-8EE68D44C04C}">
      <dgm:prSet/>
      <dgm:spPr/>
      <dgm:t>
        <a:bodyPr/>
        <a:lstStyle/>
        <a:p>
          <a:endParaRPr lang="en-US"/>
        </a:p>
      </dgm:t>
    </dgm:pt>
    <dgm:pt modelId="{87F61798-5566-42BB-A7B2-439C33F88BD7}" type="sibTrans" cxnId="{158C14D9-0E11-404C-898A-8EE68D44C04C}">
      <dgm:prSet/>
      <dgm:spPr/>
      <dgm:t>
        <a:bodyPr/>
        <a:lstStyle/>
        <a:p>
          <a:endParaRPr lang="en-US"/>
        </a:p>
      </dgm:t>
    </dgm:pt>
    <dgm:pt modelId="{AF197ABA-81FA-47D7-81BE-04C272A7BC55}">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1"/>
              </a:solidFill>
            </a:rPr>
            <a:t>F2</a:t>
          </a:r>
          <a:endParaRPr lang="en-US" dirty="0">
            <a:solidFill>
              <a:schemeClr val="tx1"/>
            </a:solidFill>
          </a:endParaRPr>
        </a:p>
      </dgm:t>
    </dgm:pt>
    <dgm:pt modelId="{AB1021B7-1E6C-4F7E-8C5B-663E31025ABD}" type="parTrans" cxnId="{4386DBB1-898A-41C8-A839-C8E07A209AC1}">
      <dgm:prSet/>
      <dgm:spPr/>
      <dgm:t>
        <a:bodyPr/>
        <a:lstStyle/>
        <a:p>
          <a:endParaRPr lang="en-US"/>
        </a:p>
      </dgm:t>
    </dgm:pt>
    <dgm:pt modelId="{D4321CB0-F3F8-44E5-AAF9-8F9754BFCFCE}" type="sibTrans" cxnId="{4386DBB1-898A-41C8-A839-C8E07A209AC1}">
      <dgm:prSet/>
      <dgm:spPr/>
      <dgm:t>
        <a:bodyPr/>
        <a:lstStyle/>
        <a:p>
          <a:endParaRPr lang="en-US"/>
        </a:p>
      </dgm:t>
    </dgm:pt>
    <dgm:pt modelId="{47306ABF-36DB-49D0-9EBA-F8119CF9E2E4}">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1"/>
              </a:solidFill>
            </a:rPr>
            <a:t>F2.2</a:t>
          </a:r>
          <a:endParaRPr lang="en-US" dirty="0">
            <a:solidFill>
              <a:schemeClr val="tx1"/>
            </a:solidFill>
          </a:endParaRPr>
        </a:p>
      </dgm:t>
    </dgm:pt>
    <dgm:pt modelId="{FC74DC8B-A3C0-40C7-BF1B-15742923868F}" type="parTrans" cxnId="{ACC83926-95E9-4F1E-BE84-40187C96B0EA}">
      <dgm:prSet/>
      <dgm:spPr/>
      <dgm:t>
        <a:bodyPr/>
        <a:lstStyle/>
        <a:p>
          <a:endParaRPr lang="en-US"/>
        </a:p>
      </dgm:t>
    </dgm:pt>
    <dgm:pt modelId="{10BB5BED-FDEB-472E-806B-916E862AC6E7}" type="sibTrans" cxnId="{ACC83926-95E9-4F1E-BE84-40187C96B0EA}">
      <dgm:prSet/>
      <dgm:spPr/>
      <dgm:t>
        <a:bodyPr/>
        <a:lstStyle/>
        <a:p>
          <a:endParaRPr lang="en-US"/>
        </a:p>
      </dgm:t>
    </dgm:pt>
    <dgm:pt modelId="{18199ECF-5DBB-4F6B-99A0-33F98921796B}" type="pres">
      <dgm:prSet presAssocID="{2A294B5B-C81E-4EDC-910D-ABDE168EC7FD}" presName="diagram" presStyleCnt="0">
        <dgm:presLayoutVars>
          <dgm:chPref val="1"/>
          <dgm:dir/>
          <dgm:animOne val="branch"/>
          <dgm:animLvl val="lvl"/>
          <dgm:resizeHandles val="exact"/>
        </dgm:presLayoutVars>
      </dgm:prSet>
      <dgm:spPr/>
      <dgm:t>
        <a:bodyPr/>
        <a:lstStyle/>
        <a:p>
          <a:endParaRPr lang="en-US"/>
        </a:p>
      </dgm:t>
    </dgm:pt>
    <dgm:pt modelId="{99CA537F-9F07-45CA-9BE0-8377D8D34774}" type="pres">
      <dgm:prSet presAssocID="{506D26F2-3D1D-4B9A-A9CA-19732994269A}" presName="root1" presStyleCnt="0"/>
      <dgm:spPr/>
    </dgm:pt>
    <dgm:pt modelId="{84D1F4BE-0F74-4BD2-BF55-F3B98ECD24A6}" type="pres">
      <dgm:prSet presAssocID="{506D26F2-3D1D-4B9A-A9CA-19732994269A}" presName="LevelOneTextNode" presStyleLbl="node0" presStyleIdx="0" presStyleCnt="1" custScaleY="175687">
        <dgm:presLayoutVars>
          <dgm:chPref val="3"/>
        </dgm:presLayoutVars>
      </dgm:prSet>
      <dgm:spPr/>
      <dgm:t>
        <a:bodyPr/>
        <a:lstStyle/>
        <a:p>
          <a:endParaRPr lang="en-US"/>
        </a:p>
      </dgm:t>
    </dgm:pt>
    <dgm:pt modelId="{063E6864-6FE5-4AA1-8473-3806EDBD2CBD}" type="pres">
      <dgm:prSet presAssocID="{506D26F2-3D1D-4B9A-A9CA-19732994269A}" presName="level2hierChild" presStyleCnt="0"/>
      <dgm:spPr/>
    </dgm:pt>
    <dgm:pt modelId="{97D95132-72E4-4355-9111-630EE4D3DD6B}" type="pres">
      <dgm:prSet presAssocID="{DC179039-63B5-4EF4-95BE-8B5CCB0BBA03}" presName="conn2-1" presStyleLbl="parChTrans1D2" presStyleIdx="0" presStyleCnt="2"/>
      <dgm:spPr/>
      <dgm:t>
        <a:bodyPr/>
        <a:lstStyle/>
        <a:p>
          <a:endParaRPr lang="en-US"/>
        </a:p>
      </dgm:t>
    </dgm:pt>
    <dgm:pt modelId="{A2A086B8-1B47-4ADE-9026-E000D7D90EC4}" type="pres">
      <dgm:prSet presAssocID="{DC179039-63B5-4EF4-95BE-8B5CCB0BBA03}" presName="connTx" presStyleLbl="parChTrans1D2" presStyleIdx="0" presStyleCnt="2"/>
      <dgm:spPr/>
      <dgm:t>
        <a:bodyPr/>
        <a:lstStyle/>
        <a:p>
          <a:endParaRPr lang="en-US"/>
        </a:p>
      </dgm:t>
    </dgm:pt>
    <dgm:pt modelId="{35244ABA-D1CE-4B49-91B6-85205E9B1F91}" type="pres">
      <dgm:prSet presAssocID="{070AD227-C536-4569-AD22-4333D4AB58ED}" presName="root2" presStyleCnt="0"/>
      <dgm:spPr/>
    </dgm:pt>
    <dgm:pt modelId="{B1D079E0-7E02-4053-B055-EFDD8216A597}" type="pres">
      <dgm:prSet presAssocID="{070AD227-C536-4569-AD22-4333D4AB58ED}" presName="LevelTwoTextNode" presStyleLbl="node2" presStyleIdx="0" presStyleCnt="2">
        <dgm:presLayoutVars>
          <dgm:chPref val="3"/>
        </dgm:presLayoutVars>
      </dgm:prSet>
      <dgm:spPr/>
      <dgm:t>
        <a:bodyPr/>
        <a:lstStyle/>
        <a:p>
          <a:endParaRPr lang="en-US"/>
        </a:p>
      </dgm:t>
    </dgm:pt>
    <dgm:pt modelId="{CC255445-60EE-4AB1-8A6D-43D5F89EB428}" type="pres">
      <dgm:prSet presAssocID="{070AD227-C536-4569-AD22-4333D4AB58ED}" presName="level3hierChild" presStyleCnt="0"/>
      <dgm:spPr/>
    </dgm:pt>
    <dgm:pt modelId="{E766D642-47DA-44BF-BDDE-6B9CF4D03531}" type="pres">
      <dgm:prSet presAssocID="{FBDC8C3A-4EE2-4AEF-8837-F18902750251}" presName="conn2-1" presStyleLbl="parChTrans1D3" presStyleIdx="0" presStyleCnt="2"/>
      <dgm:spPr/>
      <dgm:t>
        <a:bodyPr/>
        <a:lstStyle/>
        <a:p>
          <a:endParaRPr lang="en-US"/>
        </a:p>
      </dgm:t>
    </dgm:pt>
    <dgm:pt modelId="{79CD6EF2-16CB-4C1B-B327-694292E2BC0E}" type="pres">
      <dgm:prSet presAssocID="{FBDC8C3A-4EE2-4AEF-8837-F18902750251}" presName="connTx" presStyleLbl="parChTrans1D3" presStyleIdx="0" presStyleCnt="2"/>
      <dgm:spPr/>
      <dgm:t>
        <a:bodyPr/>
        <a:lstStyle/>
        <a:p>
          <a:endParaRPr lang="en-US"/>
        </a:p>
      </dgm:t>
    </dgm:pt>
    <dgm:pt modelId="{F0D6F0E7-E2B1-464F-8DEE-D547DAEE14EF}" type="pres">
      <dgm:prSet presAssocID="{22A23EB7-8F46-48BB-AC55-5C9D595A4409}" presName="root2" presStyleCnt="0"/>
      <dgm:spPr/>
    </dgm:pt>
    <dgm:pt modelId="{6F1FA405-556C-4FB1-9E66-E096C2CDB8B2}" type="pres">
      <dgm:prSet presAssocID="{22A23EB7-8F46-48BB-AC55-5C9D595A4409}" presName="LevelTwoTextNode" presStyleLbl="node3" presStyleIdx="0" presStyleCnt="2">
        <dgm:presLayoutVars>
          <dgm:chPref val="3"/>
        </dgm:presLayoutVars>
      </dgm:prSet>
      <dgm:spPr/>
      <dgm:t>
        <a:bodyPr/>
        <a:lstStyle/>
        <a:p>
          <a:endParaRPr lang="en-US"/>
        </a:p>
      </dgm:t>
    </dgm:pt>
    <dgm:pt modelId="{929331CE-1FD3-4F37-B8A4-0A25D0704C57}" type="pres">
      <dgm:prSet presAssocID="{22A23EB7-8F46-48BB-AC55-5C9D595A4409}" presName="level3hierChild" presStyleCnt="0"/>
      <dgm:spPr/>
    </dgm:pt>
    <dgm:pt modelId="{F9E609FA-5C7C-4286-B257-01B212CB1242}" type="pres">
      <dgm:prSet presAssocID="{AB1021B7-1E6C-4F7E-8C5B-663E31025ABD}" presName="conn2-1" presStyleLbl="parChTrans1D2" presStyleIdx="1" presStyleCnt="2"/>
      <dgm:spPr/>
      <dgm:t>
        <a:bodyPr/>
        <a:lstStyle/>
        <a:p>
          <a:endParaRPr lang="en-US"/>
        </a:p>
      </dgm:t>
    </dgm:pt>
    <dgm:pt modelId="{D3257860-B4B6-4FAF-A9C8-8F4315334CD4}" type="pres">
      <dgm:prSet presAssocID="{AB1021B7-1E6C-4F7E-8C5B-663E31025ABD}" presName="connTx" presStyleLbl="parChTrans1D2" presStyleIdx="1" presStyleCnt="2"/>
      <dgm:spPr/>
      <dgm:t>
        <a:bodyPr/>
        <a:lstStyle/>
        <a:p>
          <a:endParaRPr lang="en-US"/>
        </a:p>
      </dgm:t>
    </dgm:pt>
    <dgm:pt modelId="{E09A3A2A-B6EB-4683-9490-C93BE67B85BF}" type="pres">
      <dgm:prSet presAssocID="{AF197ABA-81FA-47D7-81BE-04C272A7BC55}" presName="root2" presStyleCnt="0"/>
      <dgm:spPr/>
    </dgm:pt>
    <dgm:pt modelId="{869BF4F6-F2C0-4A4E-AB96-2E2C75442A7B}" type="pres">
      <dgm:prSet presAssocID="{AF197ABA-81FA-47D7-81BE-04C272A7BC55}" presName="LevelTwoTextNode" presStyleLbl="node2" presStyleIdx="1" presStyleCnt="2">
        <dgm:presLayoutVars>
          <dgm:chPref val="3"/>
        </dgm:presLayoutVars>
      </dgm:prSet>
      <dgm:spPr/>
      <dgm:t>
        <a:bodyPr/>
        <a:lstStyle/>
        <a:p>
          <a:endParaRPr lang="en-US"/>
        </a:p>
      </dgm:t>
    </dgm:pt>
    <dgm:pt modelId="{AEF0FFD7-2090-4000-B928-E098DA50ECA6}" type="pres">
      <dgm:prSet presAssocID="{AF197ABA-81FA-47D7-81BE-04C272A7BC55}" presName="level3hierChild" presStyleCnt="0"/>
      <dgm:spPr/>
    </dgm:pt>
    <dgm:pt modelId="{8FEE95E0-FCF6-495A-9A1F-504A080A2328}" type="pres">
      <dgm:prSet presAssocID="{FC74DC8B-A3C0-40C7-BF1B-15742923868F}" presName="conn2-1" presStyleLbl="parChTrans1D3" presStyleIdx="1" presStyleCnt="2"/>
      <dgm:spPr/>
      <dgm:t>
        <a:bodyPr/>
        <a:lstStyle/>
        <a:p>
          <a:endParaRPr lang="en-US"/>
        </a:p>
      </dgm:t>
    </dgm:pt>
    <dgm:pt modelId="{AC4A45FF-A0CB-434F-B9A1-6F3085293BB4}" type="pres">
      <dgm:prSet presAssocID="{FC74DC8B-A3C0-40C7-BF1B-15742923868F}" presName="connTx" presStyleLbl="parChTrans1D3" presStyleIdx="1" presStyleCnt="2"/>
      <dgm:spPr/>
      <dgm:t>
        <a:bodyPr/>
        <a:lstStyle/>
        <a:p>
          <a:endParaRPr lang="en-US"/>
        </a:p>
      </dgm:t>
    </dgm:pt>
    <dgm:pt modelId="{27A14777-7DA4-40A6-BF48-DBD052623C1D}" type="pres">
      <dgm:prSet presAssocID="{47306ABF-36DB-49D0-9EBA-F8119CF9E2E4}" presName="root2" presStyleCnt="0"/>
      <dgm:spPr/>
    </dgm:pt>
    <dgm:pt modelId="{3E4F787C-2767-4CC6-9A1C-21C7C5BE383B}" type="pres">
      <dgm:prSet presAssocID="{47306ABF-36DB-49D0-9EBA-F8119CF9E2E4}" presName="LevelTwoTextNode" presStyleLbl="node3" presStyleIdx="1" presStyleCnt="2">
        <dgm:presLayoutVars>
          <dgm:chPref val="3"/>
        </dgm:presLayoutVars>
      </dgm:prSet>
      <dgm:spPr/>
      <dgm:t>
        <a:bodyPr/>
        <a:lstStyle/>
        <a:p>
          <a:endParaRPr lang="en-US"/>
        </a:p>
      </dgm:t>
    </dgm:pt>
    <dgm:pt modelId="{1AD85810-50CD-4ABE-BC60-C32363B5EB0E}" type="pres">
      <dgm:prSet presAssocID="{47306ABF-36DB-49D0-9EBA-F8119CF9E2E4}" presName="level3hierChild" presStyleCnt="0"/>
      <dgm:spPr/>
    </dgm:pt>
  </dgm:ptLst>
  <dgm:cxnLst>
    <dgm:cxn modelId="{2B64D65B-991B-4CE0-8B40-8966E74D55EC}" type="presOf" srcId="{FBDC8C3A-4EE2-4AEF-8837-F18902750251}" destId="{79CD6EF2-16CB-4C1B-B327-694292E2BC0E}" srcOrd="1" destOrd="0" presId="urn:microsoft.com/office/officeart/2005/8/layout/hierarchy2"/>
    <dgm:cxn modelId="{8D1F17F3-FA7F-47C7-B049-9E72E26D4645}" type="presOf" srcId="{FC74DC8B-A3C0-40C7-BF1B-15742923868F}" destId="{AC4A45FF-A0CB-434F-B9A1-6F3085293BB4}" srcOrd="1" destOrd="0" presId="urn:microsoft.com/office/officeart/2005/8/layout/hierarchy2"/>
    <dgm:cxn modelId="{A08878C6-0550-406E-A466-B9F336BB8A4F}" type="presOf" srcId="{47306ABF-36DB-49D0-9EBA-F8119CF9E2E4}" destId="{3E4F787C-2767-4CC6-9A1C-21C7C5BE383B}" srcOrd="0" destOrd="0" presId="urn:microsoft.com/office/officeart/2005/8/layout/hierarchy2"/>
    <dgm:cxn modelId="{AFD2E696-6A8C-40E1-8D52-DE7010650905}" type="presOf" srcId="{506D26F2-3D1D-4B9A-A9CA-19732994269A}" destId="{84D1F4BE-0F74-4BD2-BF55-F3B98ECD24A6}" srcOrd="0" destOrd="0" presId="urn:microsoft.com/office/officeart/2005/8/layout/hierarchy2"/>
    <dgm:cxn modelId="{5A449484-BE9D-4ACE-838D-4B792179D52E}" type="presOf" srcId="{AF197ABA-81FA-47D7-81BE-04C272A7BC55}" destId="{869BF4F6-F2C0-4A4E-AB96-2E2C75442A7B}" srcOrd="0" destOrd="0" presId="urn:microsoft.com/office/officeart/2005/8/layout/hierarchy2"/>
    <dgm:cxn modelId="{D4BB6DF2-C777-4266-B41E-2B649540A8E8}" type="presOf" srcId="{AB1021B7-1E6C-4F7E-8C5B-663E31025ABD}" destId="{D3257860-B4B6-4FAF-A9C8-8F4315334CD4}" srcOrd="1" destOrd="0" presId="urn:microsoft.com/office/officeart/2005/8/layout/hierarchy2"/>
    <dgm:cxn modelId="{2FA966F4-D53C-401B-A889-C3699302190B}" srcId="{2A294B5B-C81E-4EDC-910D-ABDE168EC7FD}" destId="{506D26F2-3D1D-4B9A-A9CA-19732994269A}" srcOrd="0" destOrd="0" parTransId="{BB90E394-D6C1-45E6-A77D-E6229464975C}" sibTransId="{60912412-876F-4B42-88A4-37E56B308A2B}"/>
    <dgm:cxn modelId="{658F5AAE-78C4-4EAB-9D70-B112B50F678F}" type="presOf" srcId="{070AD227-C536-4569-AD22-4333D4AB58ED}" destId="{B1D079E0-7E02-4053-B055-EFDD8216A597}" srcOrd="0" destOrd="0" presId="urn:microsoft.com/office/officeart/2005/8/layout/hierarchy2"/>
    <dgm:cxn modelId="{9F0CBE48-BECA-4FE3-8707-62A6DE594BF1}" type="presOf" srcId="{DC179039-63B5-4EF4-95BE-8B5CCB0BBA03}" destId="{A2A086B8-1B47-4ADE-9026-E000D7D90EC4}" srcOrd="1" destOrd="0" presId="urn:microsoft.com/office/officeart/2005/8/layout/hierarchy2"/>
    <dgm:cxn modelId="{C9011C99-00C5-4BC8-9209-6BACAD2C168F}" type="presOf" srcId="{DC179039-63B5-4EF4-95BE-8B5CCB0BBA03}" destId="{97D95132-72E4-4355-9111-630EE4D3DD6B}" srcOrd="0" destOrd="0" presId="urn:microsoft.com/office/officeart/2005/8/layout/hierarchy2"/>
    <dgm:cxn modelId="{968321B3-5A0F-4B15-9C6D-77E1AF2EB22D}" srcId="{506D26F2-3D1D-4B9A-A9CA-19732994269A}" destId="{070AD227-C536-4569-AD22-4333D4AB58ED}" srcOrd="0" destOrd="0" parTransId="{DC179039-63B5-4EF4-95BE-8B5CCB0BBA03}" sibTransId="{D9848932-0567-4878-8A05-A977DC0E6770}"/>
    <dgm:cxn modelId="{6CCCD4A7-6BB5-4E58-AF47-31FC50CDDBD9}" type="presOf" srcId="{AB1021B7-1E6C-4F7E-8C5B-663E31025ABD}" destId="{F9E609FA-5C7C-4286-B257-01B212CB1242}" srcOrd="0" destOrd="0" presId="urn:microsoft.com/office/officeart/2005/8/layout/hierarchy2"/>
    <dgm:cxn modelId="{4386DBB1-898A-41C8-A839-C8E07A209AC1}" srcId="{506D26F2-3D1D-4B9A-A9CA-19732994269A}" destId="{AF197ABA-81FA-47D7-81BE-04C272A7BC55}" srcOrd="1" destOrd="0" parTransId="{AB1021B7-1E6C-4F7E-8C5B-663E31025ABD}" sibTransId="{D4321CB0-F3F8-44E5-AAF9-8F9754BFCFCE}"/>
    <dgm:cxn modelId="{48FF74B4-CC6A-4FB5-9F8A-469E0A373C74}" type="presOf" srcId="{FBDC8C3A-4EE2-4AEF-8837-F18902750251}" destId="{E766D642-47DA-44BF-BDDE-6B9CF4D03531}" srcOrd="0" destOrd="0" presId="urn:microsoft.com/office/officeart/2005/8/layout/hierarchy2"/>
    <dgm:cxn modelId="{ACC83926-95E9-4F1E-BE84-40187C96B0EA}" srcId="{AF197ABA-81FA-47D7-81BE-04C272A7BC55}" destId="{47306ABF-36DB-49D0-9EBA-F8119CF9E2E4}" srcOrd="0" destOrd="0" parTransId="{FC74DC8B-A3C0-40C7-BF1B-15742923868F}" sibTransId="{10BB5BED-FDEB-472E-806B-916E862AC6E7}"/>
    <dgm:cxn modelId="{3FE98AD6-F4F6-4135-B3F5-B9DB438BF9F9}" type="presOf" srcId="{2A294B5B-C81E-4EDC-910D-ABDE168EC7FD}" destId="{18199ECF-5DBB-4F6B-99A0-33F98921796B}" srcOrd="0" destOrd="0" presId="urn:microsoft.com/office/officeart/2005/8/layout/hierarchy2"/>
    <dgm:cxn modelId="{158C14D9-0E11-404C-898A-8EE68D44C04C}" srcId="{070AD227-C536-4569-AD22-4333D4AB58ED}" destId="{22A23EB7-8F46-48BB-AC55-5C9D595A4409}" srcOrd="0" destOrd="0" parTransId="{FBDC8C3A-4EE2-4AEF-8837-F18902750251}" sibTransId="{87F61798-5566-42BB-A7B2-439C33F88BD7}"/>
    <dgm:cxn modelId="{0D46B243-F411-41D3-93B0-B566DEC2CB10}" type="presOf" srcId="{22A23EB7-8F46-48BB-AC55-5C9D595A4409}" destId="{6F1FA405-556C-4FB1-9E66-E096C2CDB8B2}" srcOrd="0" destOrd="0" presId="urn:microsoft.com/office/officeart/2005/8/layout/hierarchy2"/>
    <dgm:cxn modelId="{585954A3-B908-48F8-8BC3-D27A02DF9FC8}" type="presOf" srcId="{FC74DC8B-A3C0-40C7-BF1B-15742923868F}" destId="{8FEE95E0-FCF6-495A-9A1F-504A080A2328}" srcOrd="0" destOrd="0" presId="urn:microsoft.com/office/officeart/2005/8/layout/hierarchy2"/>
    <dgm:cxn modelId="{69520CBF-0588-4263-9A0A-DA8DEE52B3B3}" type="presParOf" srcId="{18199ECF-5DBB-4F6B-99A0-33F98921796B}" destId="{99CA537F-9F07-45CA-9BE0-8377D8D34774}" srcOrd="0" destOrd="0" presId="urn:microsoft.com/office/officeart/2005/8/layout/hierarchy2"/>
    <dgm:cxn modelId="{1AB8B5C8-772A-4167-822C-4A21E697BFF7}" type="presParOf" srcId="{99CA537F-9F07-45CA-9BE0-8377D8D34774}" destId="{84D1F4BE-0F74-4BD2-BF55-F3B98ECD24A6}" srcOrd="0" destOrd="0" presId="urn:microsoft.com/office/officeart/2005/8/layout/hierarchy2"/>
    <dgm:cxn modelId="{86C58B37-DC0F-43AF-859E-B204070BFC3B}" type="presParOf" srcId="{99CA537F-9F07-45CA-9BE0-8377D8D34774}" destId="{063E6864-6FE5-4AA1-8473-3806EDBD2CBD}" srcOrd="1" destOrd="0" presId="urn:microsoft.com/office/officeart/2005/8/layout/hierarchy2"/>
    <dgm:cxn modelId="{FC92CA3F-602C-468B-B223-65A67BE51FF7}" type="presParOf" srcId="{063E6864-6FE5-4AA1-8473-3806EDBD2CBD}" destId="{97D95132-72E4-4355-9111-630EE4D3DD6B}" srcOrd="0" destOrd="0" presId="urn:microsoft.com/office/officeart/2005/8/layout/hierarchy2"/>
    <dgm:cxn modelId="{26EAFA4E-EC99-4B84-AEED-F18507928CB9}" type="presParOf" srcId="{97D95132-72E4-4355-9111-630EE4D3DD6B}" destId="{A2A086B8-1B47-4ADE-9026-E000D7D90EC4}" srcOrd="0" destOrd="0" presId="urn:microsoft.com/office/officeart/2005/8/layout/hierarchy2"/>
    <dgm:cxn modelId="{758B7C53-6C1E-4B93-A438-3C2925814ED7}" type="presParOf" srcId="{063E6864-6FE5-4AA1-8473-3806EDBD2CBD}" destId="{35244ABA-D1CE-4B49-91B6-85205E9B1F91}" srcOrd="1" destOrd="0" presId="urn:microsoft.com/office/officeart/2005/8/layout/hierarchy2"/>
    <dgm:cxn modelId="{4CBD0861-CB5C-4947-BB71-2DEF43DF0BD1}" type="presParOf" srcId="{35244ABA-D1CE-4B49-91B6-85205E9B1F91}" destId="{B1D079E0-7E02-4053-B055-EFDD8216A597}" srcOrd="0" destOrd="0" presId="urn:microsoft.com/office/officeart/2005/8/layout/hierarchy2"/>
    <dgm:cxn modelId="{7159D82E-E9F4-442B-A553-FD9A88A85C84}" type="presParOf" srcId="{35244ABA-D1CE-4B49-91B6-85205E9B1F91}" destId="{CC255445-60EE-4AB1-8A6D-43D5F89EB428}" srcOrd="1" destOrd="0" presId="urn:microsoft.com/office/officeart/2005/8/layout/hierarchy2"/>
    <dgm:cxn modelId="{A05DC6CD-37D0-4C1E-A486-F3D92A3CDEEA}" type="presParOf" srcId="{CC255445-60EE-4AB1-8A6D-43D5F89EB428}" destId="{E766D642-47DA-44BF-BDDE-6B9CF4D03531}" srcOrd="0" destOrd="0" presId="urn:microsoft.com/office/officeart/2005/8/layout/hierarchy2"/>
    <dgm:cxn modelId="{AFF7379E-840F-44F7-A11A-9FF7A4FC9226}" type="presParOf" srcId="{E766D642-47DA-44BF-BDDE-6B9CF4D03531}" destId="{79CD6EF2-16CB-4C1B-B327-694292E2BC0E}" srcOrd="0" destOrd="0" presId="urn:microsoft.com/office/officeart/2005/8/layout/hierarchy2"/>
    <dgm:cxn modelId="{22793B7A-1FBD-495C-9138-280D819F6F92}" type="presParOf" srcId="{CC255445-60EE-4AB1-8A6D-43D5F89EB428}" destId="{F0D6F0E7-E2B1-464F-8DEE-D547DAEE14EF}" srcOrd="1" destOrd="0" presId="urn:microsoft.com/office/officeart/2005/8/layout/hierarchy2"/>
    <dgm:cxn modelId="{3A39623F-06C5-469D-918E-4DB7B901AD2B}" type="presParOf" srcId="{F0D6F0E7-E2B1-464F-8DEE-D547DAEE14EF}" destId="{6F1FA405-556C-4FB1-9E66-E096C2CDB8B2}" srcOrd="0" destOrd="0" presId="urn:microsoft.com/office/officeart/2005/8/layout/hierarchy2"/>
    <dgm:cxn modelId="{2C1841EB-7DB8-4D91-A07F-12161D41A198}" type="presParOf" srcId="{F0D6F0E7-E2B1-464F-8DEE-D547DAEE14EF}" destId="{929331CE-1FD3-4F37-B8A4-0A25D0704C57}" srcOrd="1" destOrd="0" presId="urn:microsoft.com/office/officeart/2005/8/layout/hierarchy2"/>
    <dgm:cxn modelId="{96FC8DEA-EBFC-49F4-A8F1-FFC066240194}" type="presParOf" srcId="{063E6864-6FE5-4AA1-8473-3806EDBD2CBD}" destId="{F9E609FA-5C7C-4286-B257-01B212CB1242}" srcOrd="2" destOrd="0" presId="urn:microsoft.com/office/officeart/2005/8/layout/hierarchy2"/>
    <dgm:cxn modelId="{BC3B1FDC-3D95-4FD3-B2D9-5E1BA704FFF5}" type="presParOf" srcId="{F9E609FA-5C7C-4286-B257-01B212CB1242}" destId="{D3257860-B4B6-4FAF-A9C8-8F4315334CD4}" srcOrd="0" destOrd="0" presId="urn:microsoft.com/office/officeart/2005/8/layout/hierarchy2"/>
    <dgm:cxn modelId="{684E0DD6-23D5-4ADA-BC7A-10CA1D496EA9}" type="presParOf" srcId="{063E6864-6FE5-4AA1-8473-3806EDBD2CBD}" destId="{E09A3A2A-B6EB-4683-9490-C93BE67B85BF}" srcOrd="3" destOrd="0" presId="urn:microsoft.com/office/officeart/2005/8/layout/hierarchy2"/>
    <dgm:cxn modelId="{64C3190D-3247-41B0-8F68-CD30D20B7942}" type="presParOf" srcId="{E09A3A2A-B6EB-4683-9490-C93BE67B85BF}" destId="{869BF4F6-F2C0-4A4E-AB96-2E2C75442A7B}" srcOrd="0" destOrd="0" presId="urn:microsoft.com/office/officeart/2005/8/layout/hierarchy2"/>
    <dgm:cxn modelId="{E252577C-C400-4771-9DFE-000A4BAFB436}" type="presParOf" srcId="{E09A3A2A-B6EB-4683-9490-C93BE67B85BF}" destId="{AEF0FFD7-2090-4000-B928-E098DA50ECA6}" srcOrd="1" destOrd="0" presId="urn:microsoft.com/office/officeart/2005/8/layout/hierarchy2"/>
    <dgm:cxn modelId="{E9373CFE-48A1-49B4-AFE1-EB4C1CBEB4DF}" type="presParOf" srcId="{AEF0FFD7-2090-4000-B928-E098DA50ECA6}" destId="{8FEE95E0-FCF6-495A-9A1F-504A080A2328}" srcOrd="0" destOrd="0" presId="urn:microsoft.com/office/officeart/2005/8/layout/hierarchy2"/>
    <dgm:cxn modelId="{8EA98DB0-6F05-48CC-B217-818087D89540}" type="presParOf" srcId="{8FEE95E0-FCF6-495A-9A1F-504A080A2328}" destId="{AC4A45FF-A0CB-434F-B9A1-6F3085293BB4}" srcOrd="0" destOrd="0" presId="urn:microsoft.com/office/officeart/2005/8/layout/hierarchy2"/>
    <dgm:cxn modelId="{D6D5E45E-26DA-4B53-903E-F9F456009A33}" type="presParOf" srcId="{AEF0FFD7-2090-4000-B928-E098DA50ECA6}" destId="{27A14777-7DA4-40A6-BF48-DBD052623C1D}" srcOrd="1" destOrd="0" presId="urn:microsoft.com/office/officeart/2005/8/layout/hierarchy2"/>
    <dgm:cxn modelId="{14B45C7F-E267-4971-811C-D4EDFB3FC5EE}" type="presParOf" srcId="{27A14777-7DA4-40A6-BF48-DBD052623C1D}" destId="{3E4F787C-2767-4CC6-9A1C-21C7C5BE383B}" srcOrd="0" destOrd="0" presId="urn:microsoft.com/office/officeart/2005/8/layout/hierarchy2"/>
    <dgm:cxn modelId="{7B77B720-D62E-4583-B407-398B28357B9D}" type="presParOf" srcId="{27A14777-7DA4-40A6-BF48-DBD052623C1D}" destId="{1AD85810-50CD-4ABE-BC60-C32363B5EB0E}" srcOrd="1" destOrd="0" presId="urn:microsoft.com/office/officeart/2005/8/layout/hierarchy2"/>
  </dgm:cxnLst>
  <dgm:bg>
    <a:solidFill>
      <a:schemeClr val="accent2">
        <a:lumMod val="40000"/>
        <a:lumOff val="60000"/>
      </a:schemeClr>
    </a:solidFill>
  </dgm:bg>
  <dgm:whole/>
  <dgm:extLst>
    <a:ext uri="http://schemas.microsoft.com/office/drawing/2008/diagram">
      <dsp:dataModelExt xmlns:dsp="http://schemas.microsoft.com/office/drawing/2008/diagram" xmlns="" relId="rId5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294B5B-C81E-4EDC-910D-ABDE168EC7F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06D26F2-3D1D-4B9A-A9CA-19732994269A}">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2"/>
              </a:solidFill>
            </a:rPr>
            <a:t>P3</a:t>
          </a:r>
          <a:endParaRPr lang="en-US" dirty="0">
            <a:solidFill>
              <a:schemeClr val="tx2"/>
            </a:solidFill>
          </a:endParaRPr>
        </a:p>
      </dgm:t>
    </dgm:pt>
    <dgm:pt modelId="{BB90E394-D6C1-45E6-A77D-E6229464975C}" type="parTrans" cxnId="{2FA966F4-D53C-401B-A889-C3699302190B}">
      <dgm:prSet/>
      <dgm:spPr/>
      <dgm:t>
        <a:bodyPr/>
        <a:lstStyle/>
        <a:p>
          <a:endParaRPr lang="en-US">
            <a:solidFill>
              <a:schemeClr val="tx2"/>
            </a:solidFill>
          </a:endParaRPr>
        </a:p>
      </dgm:t>
    </dgm:pt>
    <dgm:pt modelId="{60912412-876F-4B42-88A4-37E56B308A2B}" type="sibTrans" cxnId="{2FA966F4-D53C-401B-A889-C3699302190B}">
      <dgm:prSet/>
      <dgm:spPr/>
      <dgm:t>
        <a:bodyPr/>
        <a:lstStyle/>
        <a:p>
          <a:endParaRPr lang="en-US">
            <a:solidFill>
              <a:schemeClr val="tx2"/>
            </a:solidFill>
          </a:endParaRPr>
        </a:p>
      </dgm:t>
    </dgm:pt>
    <dgm:pt modelId="{070AD227-C536-4569-AD22-4333D4AB58ED}">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2"/>
              </a:solidFill>
            </a:rPr>
            <a:t>F1</a:t>
          </a:r>
          <a:endParaRPr lang="en-US" dirty="0">
            <a:solidFill>
              <a:schemeClr val="tx2"/>
            </a:solidFill>
          </a:endParaRPr>
        </a:p>
      </dgm:t>
    </dgm:pt>
    <dgm:pt modelId="{DC179039-63B5-4EF4-95BE-8B5CCB0BBA03}" type="parTrans" cxnId="{968321B3-5A0F-4B15-9C6D-77E1AF2EB22D}">
      <dgm:prSet/>
      <dgm:spPr/>
      <dgm:t>
        <a:bodyPr/>
        <a:lstStyle/>
        <a:p>
          <a:endParaRPr lang="en-US">
            <a:solidFill>
              <a:schemeClr val="tx2"/>
            </a:solidFill>
          </a:endParaRPr>
        </a:p>
      </dgm:t>
    </dgm:pt>
    <dgm:pt modelId="{D9848932-0567-4878-8A05-A977DC0E6770}" type="sibTrans" cxnId="{968321B3-5A0F-4B15-9C6D-77E1AF2EB22D}">
      <dgm:prSet/>
      <dgm:spPr/>
      <dgm:t>
        <a:bodyPr/>
        <a:lstStyle/>
        <a:p>
          <a:endParaRPr lang="en-US">
            <a:solidFill>
              <a:schemeClr val="tx2"/>
            </a:solidFill>
          </a:endParaRPr>
        </a:p>
      </dgm:t>
    </dgm:pt>
    <dgm:pt modelId="{22A23EB7-8F46-48BB-AC55-5C9D595A4409}">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2"/>
              </a:solidFill>
            </a:rPr>
            <a:t>F1.2</a:t>
          </a:r>
          <a:endParaRPr lang="en-US" dirty="0">
            <a:solidFill>
              <a:schemeClr val="tx2"/>
            </a:solidFill>
          </a:endParaRPr>
        </a:p>
      </dgm:t>
    </dgm:pt>
    <dgm:pt modelId="{FBDC8C3A-4EE2-4AEF-8837-F18902750251}" type="parTrans" cxnId="{158C14D9-0E11-404C-898A-8EE68D44C04C}">
      <dgm:prSet/>
      <dgm:spPr/>
      <dgm:t>
        <a:bodyPr/>
        <a:lstStyle/>
        <a:p>
          <a:endParaRPr lang="en-US">
            <a:solidFill>
              <a:schemeClr val="tx2"/>
            </a:solidFill>
          </a:endParaRPr>
        </a:p>
      </dgm:t>
    </dgm:pt>
    <dgm:pt modelId="{87F61798-5566-42BB-A7B2-439C33F88BD7}" type="sibTrans" cxnId="{158C14D9-0E11-404C-898A-8EE68D44C04C}">
      <dgm:prSet/>
      <dgm:spPr/>
      <dgm:t>
        <a:bodyPr/>
        <a:lstStyle/>
        <a:p>
          <a:endParaRPr lang="en-US">
            <a:solidFill>
              <a:schemeClr val="tx2"/>
            </a:solidFill>
          </a:endParaRPr>
        </a:p>
      </dgm:t>
    </dgm:pt>
    <dgm:pt modelId="{AF197ABA-81FA-47D7-81BE-04C272A7BC55}">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2"/>
              </a:solidFill>
            </a:rPr>
            <a:t>F2</a:t>
          </a:r>
          <a:endParaRPr lang="en-US" dirty="0">
            <a:solidFill>
              <a:schemeClr val="tx2"/>
            </a:solidFill>
          </a:endParaRPr>
        </a:p>
      </dgm:t>
    </dgm:pt>
    <dgm:pt modelId="{AB1021B7-1E6C-4F7E-8C5B-663E31025ABD}" type="parTrans" cxnId="{4386DBB1-898A-41C8-A839-C8E07A209AC1}">
      <dgm:prSet/>
      <dgm:spPr/>
      <dgm:t>
        <a:bodyPr/>
        <a:lstStyle/>
        <a:p>
          <a:endParaRPr lang="en-US">
            <a:solidFill>
              <a:schemeClr val="tx2"/>
            </a:solidFill>
          </a:endParaRPr>
        </a:p>
      </dgm:t>
    </dgm:pt>
    <dgm:pt modelId="{D4321CB0-F3F8-44E5-AAF9-8F9754BFCFCE}" type="sibTrans" cxnId="{4386DBB1-898A-41C8-A839-C8E07A209AC1}">
      <dgm:prSet/>
      <dgm:spPr/>
      <dgm:t>
        <a:bodyPr/>
        <a:lstStyle/>
        <a:p>
          <a:endParaRPr lang="en-US">
            <a:solidFill>
              <a:schemeClr val="tx2"/>
            </a:solidFill>
          </a:endParaRPr>
        </a:p>
      </dgm:t>
    </dgm:pt>
    <dgm:pt modelId="{47306ABF-36DB-49D0-9EBA-F8119CF9E2E4}">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2"/>
              </a:solidFill>
            </a:rPr>
            <a:t>F2.1</a:t>
          </a:r>
          <a:endParaRPr lang="en-US" dirty="0">
            <a:solidFill>
              <a:schemeClr val="tx2"/>
            </a:solidFill>
          </a:endParaRPr>
        </a:p>
      </dgm:t>
    </dgm:pt>
    <dgm:pt modelId="{FC74DC8B-A3C0-40C7-BF1B-15742923868F}" type="parTrans" cxnId="{ACC83926-95E9-4F1E-BE84-40187C96B0EA}">
      <dgm:prSet/>
      <dgm:spPr/>
      <dgm:t>
        <a:bodyPr/>
        <a:lstStyle/>
        <a:p>
          <a:endParaRPr lang="en-US">
            <a:solidFill>
              <a:schemeClr val="tx2"/>
            </a:solidFill>
          </a:endParaRPr>
        </a:p>
      </dgm:t>
    </dgm:pt>
    <dgm:pt modelId="{10BB5BED-FDEB-472E-806B-916E862AC6E7}" type="sibTrans" cxnId="{ACC83926-95E9-4F1E-BE84-40187C96B0EA}">
      <dgm:prSet/>
      <dgm:spPr/>
      <dgm:t>
        <a:bodyPr/>
        <a:lstStyle/>
        <a:p>
          <a:endParaRPr lang="en-US">
            <a:solidFill>
              <a:schemeClr val="tx2"/>
            </a:solidFill>
          </a:endParaRPr>
        </a:p>
      </dgm:t>
    </dgm:pt>
    <dgm:pt modelId="{4F280E8F-A4AB-4D12-9168-F3DB2BA970A5}">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2"/>
              </a:solidFill>
            </a:rPr>
            <a:t>F3</a:t>
          </a:r>
          <a:endParaRPr lang="en-US" dirty="0">
            <a:solidFill>
              <a:schemeClr val="tx2"/>
            </a:solidFill>
          </a:endParaRPr>
        </a:p>
      </dgm:t>
    </dgm:pt>
    <dgm:pt modelId="{2D728C26-3010-4FE0-97E4-EB3B0FDD6CC1}" type="parTrans" cxnId="{F9C8F0F9-DFE2-4EA6-B7B4-199385A29D34}">
      <dgm:prSet/>
      <dgm:spPr/>
      <dgm:t>
        <a:bodyPr/>
        <a:lstStyle/>
        <a:p>
          <a:endParaRPr lang="en-US">
            <a:solidFill>
              <a:schemeClr val="tx2"/>
            </a:solidFill>
          </a:endParaRPr>
        </a:p>
      </dgm:t>
    </dgm:pt>
    <dgm:pt modelId="{4C9D5068-41FC-41E2-BC9E-636E018952A8}" type="sibTrans" cxnId="{F9C8F0F9-DFE2-4EA6-B7B4-199385A29D34}">
      <dgm:prSet/>
      <dgm:spPr/>
      <dgm:t>
        <a:bodyPr/>
        <a:lstStyle/>
        <a:p>
          <a:endParaRPr lang="en-US">
            <a:solidFill>
              <a:schemeClr val="tx2"/>
            </a:solidFill>
          </a:endParaRPr>
        </a:p>
      </dgm:t>
    </dgm:pt>
    <dgm:pt modelId="{8A467DD6-11A6-467D-B86C-CCC6CAC3D926}">
      <dgm:prSet phldrT="[Text]"/>
      <dgm:spPr>
        <a:solidFill>
          <a:schemeClr val="accent4">
            <a:lumMod val="60000"/>
            <a:lumOff val="40000"/>
          </a:schemeClr>
        </a:solidFill>
        <a:scene3d>
          <a:camera prst="orthographicFront"/>
          <a:lightRig rig="threePt" dir="t"/>
        </a:scene3d>
        <a:sp3d>
          <a:bevelT/>
        </a:sp3d>
      </dgm:spPr>
      <dgm:t>
        <a:bodyPr/>
        <a:lstStyle/>
        <a:p>
          <a:r>
            <a:rPr lang="en-US" dirty="0" smtClean="0">
              <a:solidFill>
                <a:schemeClr val="tx2"/>
              </a:solidFill>
            </a:rPr>
            <a:t>F3.2</a:t>
          </a:r>
          <a:endParaRPr lang="en-US" dirty="0">
            <a:solidFill>
              <a:schemeClr val="tx2"/>
            </a:solidFill>
          </a:endParaRPr>
        </a:p>
      </dgm:t>
    </dgm:pt>
    <dgm:pt modelId="{A532016C-A58F-4573-B849-16AF370B1665}" type="parTrans" cxnId="{16C1B35A-8FB1-49BD-B55B-75BB8C38EC71}">
      <dgm:prSet/>
      <dgm:spPr/>
      <dgm:t>
        <a:bodyPr/>
        <a:lstStyle/>
        <a:p>
          <a:endParaRPr lang="en-US">
            <a:solidFill>
              <a:schemeClr val="tx2"/>
            </a:solidFill>
          </a:endParaRPr>
        </a:p>
      </dgm:t>
    </dgm:pt>
    <dgm:pt modelId="{22C478B8-EEC0-4390-A184-5A524C528804}" type="sibTrans" cxnId="{16C1B35A-8FB1-49BD-B55B-75BB8C38EC71}">
      <dgm:prSet/>
      <dgm:spPr/>
      <dgm:t>
        <a:bodyPr/>
        <a:lstStyle/>
        <a:p>
          <a:endParaRPr lang="en-US">
            <a:solidFill>
              <a:schemeClr val="tx2"/>
            </a:solidFill>
          </a:endParaRPr>
        </a:p>
      </dgm:t>
    </dgm:pt>
    <dgm:pt modelId="{18199ECF-5DBB-4F6B-99A0-33F98921796B}" type="pres">
      <dgm:prSet presAssocID="{2A294B5B-C81E-4EDC-910D-ABDE168EC7FD}" presName="diagram" presStyleCnt="0">
        <dgm:presLayoutVars>
          <dgm:chPref val="1"/>
          <dgm:dir/>
          <dgm:animOne val="branch"/>
          <dgm:animLvl val="lvl"/>
          <dgm:resizeHandles val="exact"/>
        </dgm:presLayoutVars>
      </dgm:prSet>
      <dgm:spPr/>
      <dgm:t>
        <a:bodyPr/>
        <a:lstStyle/>
        <a:p>
          <a:endParaRPr lang="en-US"/>
        </a:p>
      </dgm:t>
    </dgm:pt>
    <dgm:pt modelId="{99CA537F-9F07-45CA-9BE0-8377D8D34774}" type="pres">
      <dgm:prSet presAssocID="{506D26F2-3D1D-4B9A-A9CA-19732994269A}" presName="root1" presStyleCnt="0"/>
      <dgm:spPr/>
    </dgm:pt>
    <dgm:pt modelId="{84D1F4BE-0F74-4BD2-BF55-F3B98ECD24A6}" type="pres">
      <dgm:prSet presAssocID="{506D26F2-3D1D-4B9A-A9CA-19732994269A}" presName="LevelOneTextNode" presStyleLbl="node0" presStyleIdx="0" presStyleCnt="1" custScaleY="175687">
        <dgm:presLayoutVars>
          <dgm:chPref val="3"/>
        </dgm:presLayoutVars>
      </dgm:prSet>
      <dgm:spPr/>
      <dgm:t>
        <a:bodyPr/>
        <a:lstStyle/>
        <a:p>
          <a:endParaRPr lang="en-US"/>
        </a:p>
      </dgm:t>
    </dgm:pt>
    <dgm:pt modelId="{063E6864-6FE5-4AA1-8473-3806EDBD2CBD}" type="pres">
      <dgm:prSet presAssocID="{506D26F2-3D1D-4B9A-A9CA-19732994269A}" presName="level2hierChild" presStyleCnt="0"/>
      <dgm:spPr/>
    </dgm:pt>
    <dgm:pt modelId="{97D95132-72E4-4355-9111-630EE4D3DD6B}" type="pres">
      <dgm:prSet presAssocID="{DC179039-63B5-4EF4-95BE-8B5CCB0BBA03}" presName="conn2-1" presStyleLbl="parChTrans1D2" presStyleIdx="0" presStyleCnt="3"/>
      <dgm:spPr/>
      <dgm:t>
        <a:bodyPr/>
        <a:lstStyle/>
        <a:p>
          <a:endParaRPr lang="en-US"/>
        </a:p>
      </dgm:t>
    </dgm:pt>
    <dgm:pt modelId="{A2A086B8-1B47-4ADE-9026-E000D7D90EC4}" type="pres">
      <dgm:prSet presAssocID="{DC179039-63B5-4EF4-95BE-8B5CCB0BBA03}" presName="connTx" presStyleLbl="parChTrans1D2" presStyleIdx="0" presStyleCnt="3"/>
      <dgm:spPr/>
      <dgm:t>
        <a:bodyPr/>
        <a:lstStyle/>
        <a:p>
          <a:endParaRPr lang="en-US"/>
        </a:p>
      </dgm:t>
    </dgm:pt>
    <dgm:pt modelId="{35244ABA-D1CE-4B49-91B6-85205E9B1F91}" type="pres">
      <dgm:prSet presAssocID="{070AD227-C536-4569-AD22-4333D4AB58ED}" presName="root2" presStyleCnt="0"/>
      <dgm:spPr/>
    </dgm:pt>
    <dgm:pt modelId="{B1D079E0-7E02-4053-B055-EFDD8216A597}" type="pres">
      <dgm:prSet presAssocID="{070AD227-C536-4569-AD22-4333D4AB58ED}" presName="LevelTwoTextNode" presStyleLbl="node2" presStyleIdx="0" presStyleCnt="3">
        <dgm:presLayoutVars>
          <dgm:chPref val="3"/>
        </dgm:presLayoutVars>
      </dgm:prSet>
      <dgm:spPr/>
      <dgm:t>
        <a:bodyPr/>
        <a:lstStyle/>
        <a:p>
          <a:endParaRPr lang="en-US"/>
        </a:p>
      </dgm:t>
    </dgm:pt>
    <dgm:pt modelId="{CC255445-60EE-4AB1-8A6D-43D5F89EB428}" type="pres">
      <dgm:prSet presAssocID="{070AD227-C536-4569-AD22-4333D4AB58ED}" presName="level3hierChild" presStyleCnt="0"/>
      <dgm:spPr/>
    </dgm:pt>
    <dgm:pt modelId="{E766D642-47DA-44BF-BDDE-6B9CF4D03531}" type="pres">
      <dgm:prSet presAssocID="{FBDC8C3A-4EE2-4AEF-8837-F18902750251}" presName="conn2-1" presStyleLbl="parChTrans1D3" presStyleIdx="0" presStyleCnt="3"/>
      <dgm:spPr/>
      <dgm:t>
        <a:bodyPr/>
        <a:lstStyle/>
        <a:p>
          <a:endParaRPr lang="en-US"/>
        </a:p>
      </dgm:t>
    </dgm:pt>
    <dgm:pt modelId="{79CD6EF2-16CB-4C1B-B327-694292E2BC0E}" type="pres">
      <dgm:prSet presAssocID="{FBDC8C3A-4EE2-4AEF-8837-F18902750251}" presName="connTx" presStyleLbl="parChTrans1D3" presStyleIdx="0" presStyleCnt="3"/>
      <dgm:spPr/>
      <dgm:t>
        <a:bodyPr/>
        <a:lstStyle/>
        <a:p>
          <a:endParaRPr lang="en-US"/>
        </a:p>
      </dgm:t>
    </dgm:pt>
    <dgm:pt modelId="{F0D6F0E7-E2B1-464F-8DEE-D547DAEE14EF}" type="pres">
      <dgm:prSet presAssocID="{22A23EB7-8F46-48BB-AC55-5C9D595A4409}" presName="root2" presStyleCnt="0"/>
      <dgm:spPr/>
    </dgm:pt>
    <dgm:pt modelId="{6F1FA405-556C-4FB1-9E66-E096C2CDB8B2}" type="pres">
      <dgm:prSet presAssocID="{22A23EB7-8F46-48BB-AC55-5C9D595A4409}" presName="LevelTwoTextNode" presStyleLbl="node3" presStyleIdx="0" presStyleCnt="3">
        <dgm:presLayoutVars>
          <dgm:chPref val="3"/>
        </dgm:presLayoutVars>
      </dgm:prSet>
      <dgm:spPr/>
      <dgm:t>
        <a:bodyPr/>
        <a:lstStyle/>
        <a:p>
          <a:endParaRPr lang="en-US"/>
        </a:p>
      </dgm:t>
    </dgm:pt>
    <dgm:pt modelId="{929331CE-1FD3-4F37-B8A4-0A25D0704C57}" type="pres">
      <dgm:prSet presAssocID="{22A23EB7-8F46-48BB-AC55-5C9D595A4409}" presName="level3hierChild" presStyleCnt="0"/>
      <dgm:spPr/>
    </dgm:pt>
    <dgm:pt modelId="{F9E609FA-5C7C-4286-B257-01B212CB1242}" type="pres">
      <dgm:prSet presAssocID="{AB1021B7-1E6C-4F7E-8C5B-663E31025ABD}" presName="conn2-1" presStyleLbl="parChTrans1D2" presStyleIdx="1" presStyleCnt="3"/>
      <dgm:spPr/>
      <dgm:t>
        <a:bodyPr/>
        <a:lstStyle/>
        <a:p>
          <a:endParaRPr lang="en-US"/>
        </a:p>
      </dgm:t>
    </dgm:pt>
    <dgm:pt modelId="{D3257860-B4B6-4FAF-A9C8-8F4315334CD4}" type="pres">
      <dgm:prSet presAssocID="{AB1021B7-1E6C-4F7E-8C5B-663E31025ABD}" presName="connTx" presStyleLbl="parChTrans1D2" presStyleIdx="1" presStyleCnt="3"/>
      <dgm:spPr/>
      <dgm:t>
        <a:bodyPr/>
        <a:lstStyle/>
        <a:p>
          <a:endParaRPr lang="en-US"/>
        </a:p>
      </dgm:t>
    </dgm:pt>
    <dgm:pt modelId="{E09A3A2A-B6EB-4683-9490-C93BE67B85BF}" type="pres">
      <dgm:prSet presAssocID="{AF197ABA-81FA-47D7-81BE-04C272A7BC55}" presName="root2" presStyleCnt="0"/>
      <dgm:spPr/>
    </dgm:pt>
    <dgm:pt modelId="{869BF4F6-F2C0-4A4E-AB96-2E2C75442A7B}" type="pres">
      <dgm:prSet presAssocID="{AF197ABA-81FA-47D7-81BE-04C272A7BC55}" presName="LevelTwoTextNode" presStyleLbl="node2" presStyleIdx="1" presStyleCnt="3">
        <dgm:presLayoutVars>
          <dgm:chPref val="3"/>
        </dgm:presLayoutVars>
      </dgm:prSet>
      <dgm:spPr/>
      <dgm:t>
        <a:bodyPr/>
        <a:lstStyle/>
        <a:p>
          <a:endParaRPr lang="en-US"/>
        </a:p>
      </dgm:t>
    </dgm:pt>
    <dgm:pt modelId="{AEF0FFD7-2090-4000-B928-E098DA50ECA6}" type="pres">
      <dgm:prSet presAssocID="{AF197ABA-81FA-47D7-81BE-04C272A7BC55}" presName="level3hierChild" presStyleCnt="0"/>
      <dgm:spPr/>
    </dgm:pt>
    <dgm:pt modelId="{8FEE95E0-FCF6-495A-9A1F-504A080A2328}" type="pres">
      <dgm:prSet presAssocID="{FC74DC8B-A3C0-40C7-BF1B-15742923868F}" presName="conn2-1" presStyleLbl="parChTrans1D3" presStyleIdx="1" presStyleCnt="3"/>
      <dgm:spPr/>
      <dgm:t>
        <a:bodyPr/>
        <a:lstStyle/>
        <a:p>
          <a:endParaRPr lang="en-US"/>
        </a:p>
      </dgm:t>
    </dgm:pt>
    <dgm:pt modelId="{AC4A45FF-A0CB-434F-B9A1-6F3085293BB4}" type="pres">
      <dgm:prSet presAssocID="{FC74DC8B-A3C0-40C7-BF1B-15742923868F}" presName="connTx" presStyleLbl="parChTrans1D3" presStyleIdx="1" presStyleCnt="3"/>
      <dgm:spPr/>
      <dgm:t>
        <a:bodyPr/>
        <a:lstStyle/>
        <a:p>
          <a:endParaRPr lang="en-US"/>
        </a:p>
      </dgm:t>
    </dgm:pt>
    <dgm:pt modelId="{27A14777-7DA4-40A6-BF48-DBD052623C1D}" type="pres">
      <dgm:prSet presAssocID="{47306ABF-36DB-49D0-9EBA-F8119CF9E2E4}" presName="root2" presStyleCnt="0"/>
      <dgm:spPr/>
    </dgm:pt>
    <dgm:pt modelId="{3E4F787C-2767-4CC6-9A1C-21C7C5BE383B}" type="pres">
      <dgm:prSet presAssocID="{47306ABF-36DB-49D0-9EBA-F8119CF9E2E4}" presName="LevelTwoTextNode" presStyleLbl="node3" presStyleIdx="1" presStyleCnt="3">
        <dgm:presLayoutVars>
          <dgm:chPref val="3"/>
        </dgm:presLayoutVars>
      </dgm:prSet>
      <dgm:spPr/>
      <dgm:t>
        <a:bodyPr/>
        <a:lstStyle/>
        <a:p>
          <a:endParaRPr lang="en-US"/>
        </a:p>
      </dgm:t>
    </dgm:pt>
    <dgm:pt modelId="{1AD85810-50CD-4ABE-BC60-C32363B5EB0E}" type="pres">
      <dgm:prSet presAssocID="{47306ABF-36DB-49D0-9EBA-F8119CF9E2E4}" presName="level3hierChild" presStyleCnt="0"/>
      <dgm:spPr/>
    </dgm:pt>
    <dgm:pt modelId="{1B6FE7AD-B503-4D57-872A-38E1F96645C7}" type="pres">
      <dgm:prSet presAssocID="{2D728C26-3010-4FE0-97E4-EB3B0FDD6CC1}" presName="conn2-1" presStyleLbl="parChTrans1D2" presStyleIdx="2" presStyleCnt="3"/>
      <dgm:spPr/>
      <dgm:t>
        <a:bodyPr/>
        <a:lstStyle/>
        <a:p>
          <a:endParaRPr lang="en-US"/>
        </a:p>
      </dgm:t>
    </dgm:pt>
    <dgm:pt modelId="{2A6C54DC-EC5C-4A6C-9A94-DD3C0BCDFF7B}" type="pres">
      <dgm:prSet presAssocID="{2D728C26-3010-4FE0-97E4-EB3B0FDD6CC1}" presName="connTx" presStyleLbl="parChTrans1D2" presStyleIdx="2" presStyleCnt="3"/>
      <dgm:spPr/>
      <dgm:t>
        <a:bodyPr/>
        <a:lstStyle/>
        <a:p>
          <a:endParaRPr lang="en-US"/>
        </a:p>
      </dgm:t>
    </dgm:pt>
    <dgm:pt modelId="{14EAC192-16D1-49B0-9C10-F7ADB8C6AC2D}" type="pres">
      <dgm:prSet presAssocID="{4F280E8F-A4AB-4D12-9168-F3DB2BA970A5}" presName="root2" presStyleCnt="0"/>
      <dgm:spPr/>
    </dgm:pt>
    <dgm:pt modelId="{2DA85EDC-F81F-4714-9039-28E8A2D53926}" type="pres">
      <dgm:prSet presAssocID="{4F280E8F-A4AB-4D12-9168-F3DB2BA970A5}" presName="LevelTwoTextNode" presStyleLbl="node2" presStyleIdx="2" presStyleCnt="3">
        <dgm:presLayoutVars>
          <dgm:chPref val="3"/>
        </dgm:presLayoutVars>
      </dgm:prSet>
      <dgm:spPr/>
      <dgm:t>
        <a:bodyPr/>
        <a:lstStyle/>
        <a:p>
          <a:endParaRPr lang="en-US"/>
        </a:p>
      </dgm:t>
    </dgm:pt>
    <dgm:pt modelId="{3BC95B5A-0976-4EE0-8CE5-1DDCEF4A3540}" type="pres">
      <dgm:prSet presAssocID="{4F280E8F-A4AB-4D12-9168-F3DB2BA970A5}" presName="level3hierChild" presStyleCnt="0"/>
      <dgm:spPr/>
    </dgm:pt>
    <dgm:pt modelId="{18B19021-84F9-4794-8293-9504C23130CD}" type="pres">
      <dgm:prSet presAssocID="{A532016C-A58F-4573-B849-16AF370B1665}" presName="conn2-1" presStyleLbl="parChTrans1D3" presStyleIdx="2" presStyleCnt="3"/>
      <dgm:spPr/>
      <dgm:t>
        <a:bodyPr/>
        <a:lstStyle/>
        <a:p>
          <a:endParaRPr lang="en-US"/>
        </a:p>
      </dgm:t>
    </dgm:pt>
    <dgm:pt modelId="{CE290D87-A536-46A5-BCE4-0B5DB95B24A8}" type="pres">
      <dgm:prSet presAssocID="{A532016C-A58F-4573-B849-16AF370B1665}" presName="connTx" presStyleLbl="parChTrans1D3" presStyleIdx="2" presStyleCnt="3"/>
      <dgm:spPr/>
      <dgm:t>
        <a:bodyPr/>
        <a:lstStyle/>
        <a:p>
          <a:endParaRPr lang="en-US"/>
        </a:p>
      </dgm:t>
    </dgm:pt>
    <dgm:pt modelId="{3A368E6C-4BC6-4E9D-84D7-001BB7F98A40}" type="pres">
      <dgm:prSet presAssocID="{8A467DD6-11A6-467D-B86C-CCC6CAC3D926}" presName="root2" presStyleCnt="0"/>
      <dgm:spPr/>
    </dgm:pt>
    <dgm:pt modelId="{13A81179-10D4-4B2A-8C06-8106C6747E66}" type="pres">
      <dgm:prSet presAssocID="{8A467DD6-11A6-467D-B86C-CCC6CAC3D926}" presName="LevelTwoTextNode" presStyleLbl="node3" presStyleIdx="2" presStyleCnt="3">
        <dgm:presLayoutVars>
          <dgm:chPref val="3"/>
        </dgm:presLayoutVars>
      </dgm:prSet>
      <dgm:spPr/>
      <dgm:t>
        <a:bodyPr/>
        <a:lstStyle/>
        <a:p>
          <a:endParaRPr lang="en-US"/>
        </a:p>
      </dgm:t>
    </dgm:pt>
    <dgm:pt modelId="{8A6AF98D-FBD2-4E49-94A8-E91290B74FF2}" type="pres">
      <dgm:prSet presAssocID="{8A467DD6-11A6-467D-B86C-CCC6CAC3D926}" presName="level3hierChild" presStyleCnt="0"/>
      <dgm:spPr/>
    </dgm:pt>
  </dgm:ptLst>
  <dgm:cxnLst>
    <dgm:cxn modelId="{76FA3809-DE9E-45E7-947B-23C45D20F97D}" type="presOf" srcId="{8A467DD6-11A6-467D-B86C-CCC6CAC3D926}" destId="{13A81179-10D4-4B2A-8C06-8106C6747E66}" srcOrd="0" destOrd="0" presId="urn:microsoft.com/office/officeart/2005/8/layout/hierarchy2"/>
    <dgm:cxn modelId="{158C14D9-0E11-404C-898A-8EE68D44C04C}" srcId="{070AD227-C536-4569-AD22-4333D4AB58ED}" destId="{22A23EB7-8F46-48BB-AC55-5C9D595A4409}" srcOrd="0" destOrd="0" parTransId="{FBDC8C3A-4EE2-4AEF-8837-F18902750251}" sibTransId="{87F61798-5566-42BB-A7B2-439C33F88BD7}"/>
    <dgm:cxn modelId="{5D4AD116-890A-4321-A15E-18816CCD983A}" type="presOf" srcId="{FBDC8C3A-4EE2-4AEF-8837-F18902750251}" destId="{79CD6EF2-16CB-4C1B-B327-694292E2BC0E}" srcOrd="1" destOrd="0" presId="urn:microsoft.com/office/officeart/2005/8/layout/hierarchy2"/>
    <dgm:cxn modelId="{C87C980F-EAAF-4236-9474-9101C6E773F5}" type="presOf" srcId="{22A23EB7-8F46-48BB-AC55-5C9D595A4409}" destId="{6F1FA405-556C-4FB1-9E66-E096C2CDB8B2}" srcOrd="0" destOrd="0" presId="urn:microsoft.com/office/officeart/2005/8/layout/hierarchy2"/>
    <dgm:cxn modelId="{F9C8F0F9-DFE2-4EA6-B7B4-199385A29D34}" srcId="{506D26F2-3D1D-4B9A-A9CA-19732994269A}" destId="{4F280E8F-A4AB-4D12-9168-F3DB2BA970A5}" srcOrd="2" destOrd="0" parTransId="{2D728C26-3010-4FE0-97E4-EB3B0FDD6CC1}" sibTransId="{4C9D5068-41FC-41E2-BC9E-636E018952A8}"/>
    <dgm:cxn modelId="{4B9AD608-5507-4C02-AE7F-A4D034E5D7C4}" type="presOf" srcId="{47306ABF-36DB-49D0-9EBA-F8119CF9E2E4}" destId="{3E4F787C-2767-4CC6-9A1C-21C7C5BE383B}" srcOrd="0" destOrd="0" presId="urn:microsoft.com/office/officeart/2005/8/layout/hierarchy2"/>
    <dgm:cxn modelId="{4E55E418-1C30-4DCF-BEFC-53F28D146050}" type="presOf" srcId="{070AD227-C536-4569-AD22-4333D4AB58ED}" destId="{B1D079E0-7E02-4053-B055-EFDD8216A597}" srcOrd="0" destOrd="0" presId="urn:microsoft.com/office/officeart/2005/8/layout/hierarchy2"/>
    <dgm:cxn modelId="{862B8C6B-6680-4C97-9F0A-C9559E7795B5}" type="presOf" srcId="{DC179039-63B5-4EF4-95BE-8B5CCB0BBA03}" destId="{A2A086B8-1B47-4ADE-9026-E000D7D90EC4}" srcOrd="1" destOrd="0" presId="urn:microsoft.com/office/officeart/2005/8/layout/hierarchy2"/>
    <dgm:cxn modelId="{7CC066CE-3F96-4EF1-9A3D-A0FAE583B80B}" type="presOf" srcId="{AB1021B7-1E6C-4F7E-8C5B-663E31025ABD}" destId="{F9E609FA-5C7C-4286-B257-01B212CB1242}" srcOrd="0" destOrd="0" presId="urn:microsoft.com/office/officeart/2005/8/layout/hierarchy2"/>
    <dgm:cxn modelId="{968321B3-5A0F-4B15-9C6D-77E1AF2EB22D}" srcId="{506D26F2-3D1D-4B9A-A9CA-19732994269A}" destId="{070AD227-C536-4569-AD22-4333D4AB58ED}" srcOrd="0" destOrd="0" parTransId="{DC179039-63B5-4EF4-95BE-8B5CCB0BBA03}" sibTransId="{D9848932-0567-4878-8A05-A977DC0E6770}"/>
    <dgm:cxn modelId="{2FA966F4-D53C-401B-A889-C3699302190B}" srcId="{2A294B5B-C81E-4EDC-910D-ABDE168EC7FD}" destId="{506D26F2-3D1D-4B9A-A9CA-19732994269A}" srcOrd="0" destOrd="0" parTransId="{BB90E394-D6C1-45E6-A77D-E6229464975C}" sibTransId="{60912412-876F-4B42-88A4-37E56B308A2B}"/>
    <dgm:cxn modelId="{6AC4514A-E45A-4327-B978-37E1C366FE3C}" type="presOf" srcId="{2D728C26-3010-4FE0-97E4-EB3B0FDD6CC1}" destId="{2A6C54DC-EC5C-4A6C-9A94-DD3C0BCDFF7B}" srcOrd="1" destOrd="0" presId="urn:microsoft.com/office/officeart/2005/8/layout/hierarchy2"/>
    <dgm:cxn modelId="{4386DBB1-898A-41C8-A839-C8E07A209AC1}" srcId="{506D26F2-3D1D-4B9A-A9CA-19732994269A}" destId="{AF197ABA-81FA-47D7-81BE-04C272A7BC55}" srcOrd="1" destOrd="0" parTransId="{AB1021B7-1E6C-4F7E-8C5B-663E31025ABD}" sibTransId="{D4321CB0-F3F8-44E5-AAF9-8F9754BFCFCE}"/>
    <dgm:cxn modelId="{6B1CB91C-9DEF-491F-B1FA-8CB956A1D7F6}" type="presOf" srcId="{AB1021B7-1E6C-4F7E-8C5B-663E31025ABD}" destId="{D3257860-B4B6-4FAF-A9C8-8F4315334CD4}" srcOrd="1" destOrd="0" presId="urn:microsoft.com/office/officeart/2005/8/layout/hierarchy2"/>
    <dgm:cxn modelId="{2D24EBF2-CC1B-4C2D-8095-0F438E52E199}" type="presOf" srcId="{DC179039-63B5-4EF4-95BE-8B5CCB0BBA03}" destId="{97D95132-72E4-4355-9111-630EE4D3DD6B}" srcOrd="0" destOrd="0" presId="urn:microsoft.com/office/officeart/2005/8/layout/hierarchy2"/>
    <dgm:cxn modelId="{36D34CC0-B18B-4C68-AE28-5BE661605BC4}" type="presOf" srcId="{2D728C26-3010-4FE0-97E4-EB3B0FDD6CC1}" destId="{1B6FE7AD-B503-4D57-872A-38E1F96645C7}" srcOrd="0" destOrd="0" presId="urn:microsoft.com/office/officeart/2005/8/layout/hierarchy2"/>
    <dgm:cxn modelId="{3193CFDE-4AF5-4D99-8BBC-ED45D9124B18}" type="presOf" srcId="{A532016C-A58F-4573-B849-16AF370B1665}" destId="{18B19021-84F9-4794-8293-9504C23130CD}" srcOrd="0" destOrd="0" presId="urn:microsoft.com/office/officeart/2005/8/layout/hierarchy2"/>
    <dgm:cxn modelId="{AF7D777B-6FD0-4618-A43B-2FBA87E3DB5B}" type="presOf" srcId="{FC74DC8B-A3C0-40C7-BF1B-15742923868F}" destId="{8FEE95E0-FCF6-495A-9A1F-504A080A2328}" srcOrd="0" destOrd="0" presId="urn:microsoft.com/office/officeart/2005/8/layout/hierarchy2"/>
    <dgm:cxn modelId="{7CA4E015-6006-4B1A-B32B-CD066B159FDE}" type="presOf" srcId="{2A294B5B-C81E-4EDC-910D-ABDE168EC7FD}" destId="{18199ECF-5DBB-4F6B-99A0-33F98921796B}" srcOrd="0" destOrd="0" presId="urn:microsoft.com/office/officeart/2005/8/layout/hierarchy2"/>
    <dgm:cxn modelId="{39E97E95-66D8-4EEE-B5F6-6BC0F95FF0BE}" type="presOf" srcId="{FC74DC8B-A3C0-40C7-BF1B-15742923868F}" destId="{AC4A45FF-A0CB-434F-B9A1-6F3085293BB4}" srcOrd="1" destOrd="0" presId="urn:microsoft.com/office/officeart/2005/8/layout/hierarchy2"/>
    <dgm:cxn modelId="{16C1B35A-8FB1-49BD-B55B-75BB8C38EC71}" srcId="{4F280E8F-A4AB-4D12-9168-F3DB2BA970A5}" destId="{8A467DD6-11A6-467D-B86C-CCC6CAC3D926}" srcOrd="0" destOrd="0" parTransId="{A532016C-A58F-4573-B849-16AF370B1665}" sibTransId="{22C478B8-EEC0-4390-A184-5A524C528804}"/>
    <dgm:cxn modelId="{DE36B9BF-0E6C-46BF-9CEB-628D23FC2E04}" type="presOf" srcId="{FBDC8C3A-4EE2-4AEF-8837-F18902750251}" destId="{E766D642-47DA-44BF-BDDE-6B9CF4D03531}" srcOrd="0" destOrd="0" presId="urn:microsoft.com/office/officeart/2005/8/layout/hierarchy2"/>
    <dgm:cxn modelId="{837D6976-6302-4E3E-B2AD-4448963253C6}" type="presOf" srcId="{A532016C-A58F-4573-B849-16AF370B1665}" destId="{CE290D87-A536-46A5-BCE4-0B5DB95B24A8}" srcOrd="1" destOrd="0" presId="urn:microsoft.com/office/officeart/2005/8/layout/hierarchy2"/>
    <dgm:cxn modelId="{4FCCDFFB-5233-436C-8C76-A1E5235ED6A5}" type="presOf" srcId="{506D26F2-3D1D-4B9A-A9CA-19732994269A}" destId="{84D1F4BE-0F74-4BD2-BF55-F3B98ECD24A6}" srcOrd="0" destOrd="0" presId="urn:microsoft.com/office/officeart/2005/8/layout/hierarchy2"/>
    <dgm:cxn modelId="{B01AACE3-23EB-4D2B-A8C3-70B9A44D100F}" type="presOf" srcId="{AF197ABA-81FA-47D7-81BE-04C272A7BC55}" destId="{869BF4F6-F2C0-4A4E-AB96-2E2C75442A7B}" srcOrd="0" destOrd="0" presId="urn:microsoft.com/office/officeart/2005/8/layout/hierarchy2"/>
    <dgm:cxn modelId="{ACC83926-95E9-4F1E-BE84-40187C96B0EA}" srcId="{AF197ABA-81FA-47D7-81BE-04C272A7BC55}" destId="{47306ABF-36DB-49D0-9EBA-F8119CF9E2E4}" srcOrd="0" destOrd="0" parTransId="{FC74DC8B-A3C0-40C7-BF1B-15742923868F}" sibTransId="{10BB5BED-FDEB-472E-806B-916E862AC6E7}"/>
    <dgm:cxn modelId="{A209843F-4E86-4DA1-862F-C0EE3189C852}" type="presOf" srcId="{4F280E8F-A4AB-4D12-9168-F3DB2BA970A5}" destId="{2DA85EDC-F81F-4714-9039-28E8A2D53926}" srcOrd="0" destOrd="0" presId="urn:microsoft.com/office/officeart/2005/8/layout/hierarchy2"/>
    <dgm:cxn modelId="{EE8526B7-6276-49E9-94C2-5520E88B5D0F}" type="presParOf" srcId="{18199ECF-5DBB-4F6B-99A0-33F98921796B}" destId="{99CA537F-9F07-45CA-9BE0-8377D8D34774}" srcOrd="0" destOrd="0" presId="urn:microsoft.com/office/officeart/2005/8/layout/hierarchy2"/>
    <dgm:cxn modelId="{70603D93-0075-47F7-8DB4-9D095313715E}" type="presParOf" srcId="{99CA537F-9F07-45CA-9BE0-8377D8D34774}" destId="{84D1F4BE-0F74-4BD2-BF55-F3B98ECD24A6}" srcOrd="0" destOrd="0" presId="urn:microsoft.com/office/officeart/2005/8/layout/hierarchy2"/>
    <dgm:cxn modelId="{D6B2D1BB-0F17-4DE0-BFF0-E4D0D87F148E}" type="presParOf" srcId="{99CA537F-9F07-45CA-9BE0-8377D8D34774}" destId="{063E6864-6FE5-4AA1-8473-3806EDBD2CBD}" srcOrd="1" destOrd="0" presId="urn:microsoft.com/office/officeart/2005/8/layout/hierarchy2"/>
    <dgm:cxn modelId="{1A597E49-9224-4807-9784-F94EFED784BD}" type="presParOf" srcId="{063E6864-6FE5-4AA1-8473-3806EDBD2CBD}" destId="{97D95132-72E4-4355-9111-630EE4D3DD6B}" srcOrd="0" destOrd="0" presId="urn:microsoft.com/office/officeart/2005/8/layout/hierarchy2"/>
    <dgm:cxn modelId="{3943A97A-9867-4128-A819-2AA033BB7710}" type="presParOf" srcId="{97D95132-72E4-4355-9111-630EE4D3DD6B}" destId="{A2A086B8-1B47-4ADE-9026-E000D7D90EC4}" srcOrd="0" destOrd="0" presId="urn:microsoft.com/office/officeart/2005/8/layout/hierarchy2"/>
    <dgm:cxn modelId="{4DBF8DD7-C9C5-49BE-972B-DA3CABF6764E}" type="presParOf" srcId="{063E6864-6FE5-4AA1-8473-3806EDBD2CBD}" destId="{35244ABA-D1CE-4B49-91B6-85205E9B1F91}" srcOrd="1" destOrd="0" presId="urn:microsoft.com/office/officeart/2005/8/layout/hierarchy2"/>
    <dgm:cxn modelId="{D417B37F-7B99-4B34-AEE7-8FC997ECF95A}" type="presParOf" srcId="{35244ABA-D1CE-4B49-91B6-85205E9B1F91}" destId="{B1D079E0-7E02-4053-B055-EFDD8216A597}" srcOrd="0" destOrd="0" presId="urn:microsoft.com/office/officeart/2005/8/layout/hierarchy2"/>
    <dgm:cxn modelId="{3A7BCE87-29F1-4848-BC60-AD2841BB12EA}" type="presParOf" srcId="{35244ABA-D1CE-4B49-91B6-85205E9B1F91}" destId="{CC255445-60EE-4AB1-8A6D-43D5F89EB428}" srcOrd="1" destOrd="0" presId="urn:microsoft.com/office/officeart/2005/8/layout/hierarchy2"/>
    <dgm:cxn modelId="{5D1FBBE6-1AC5-4E32-88CD-2729D1CBA3D9}" type="presParOf" srcId="{CC255445-60EE-4AB1-8A6D-43D5F89EB428}" destId="{E766D642-47DA-44BF-BDDE-6B9CF4D03531}" srcOrd="0" destOrd="0" presId="urn:microsoft.com/office/officeart/2005/8/layout/hierarchy2"/>
    <dgm:cxn modelId="{63F70828-0C24-4C71-BB5A-AE2141736AE8}" type="presParOf" srcId="{E766D642-47DA-44BF-BDDE-6B9CF4D03531}" destId="{79CD6EF2-16CB-4C1B-B327-694292E2BC0E}" srcOrd="0" destOrd="0" presId="urn:microsoft.com/office/officeart/2005/8/layout/hierarchy2"/>
    <dgm:cxn modelId="{75D88831-717D-4159-98A7-45E6030AFB58}" type="presParOf" srcId="{CC255445-60EE-4AB1-8A6D-43D5F89EB428}" destId="{F0D6F0E7-E2B1-464F-8DEE-D547DAEE14EF}" srcOrd="1" destOrd="0" presId="urn:microsoft.com/office/officeart/2005/8/layout/hierarchy2"/>
    <dgm:cxn modelId="{89CEEA43-08A9-4D6B-B117-00370017247A}" type="presParOf" srcId="{F0D6F0E7-E2B1-464F-8DEE-D547DAEE14EF}" destId="{6F1FA405-556C-4FB1-9E66-E096C2CDB8B2}" srcOrd="0" destOrd="0" presId="urn:microsoft.com/office/officeart/2005/8/layout/hierarchy2"/>
    <dgm:cxn modelId="{FAC9E7B4-1157-4275-9725-E535CBE0FD58}" type="presParOf" srcId="{F0D6F0E7-E2B1-464F-8DEE-D547DAEE14EF}" destId="{929331CE-1FD3-4F37-B8A4-0A25D0704C57}" srcOrd="1" destOrd="0" presId="urn:microsoft.com/office/officeart/2005/8/layout/hierarchy2"/>
    <dgm:cxn modelId="{FE1A5405-2C0C-442A-8E21-79D15A0B4750}" type="presParOf" srcId="{063E6864-6FE5-4AA1-8473-3806EDBD2CBD}" destId="{F9E609FA-5C7C-4286-B257-01B212CB1242}" srcOrd="2" destOrd="0" presId="urn:microsoft.com/office/officeart/2005/8/layout/hierarchy2"/>
    <dgm:cxn modelId="{70FD1285-3F0F-4EF5-9E77-B7938B8E7BF4}" type="presParOf" srcId="{F9E609FA-5C7C-4286-B257-01B212CB1242}" destId="{D3257860-B4B6-4FAF-A9C8-8F4315334CD4}" srcOrd="0" destOrd="0" presId="urn:microsoft.com/office/officeart/2005/8/layout/hierarchy2"/>
    <dgm:cxn modelId="{B9C55BAD-1D22-480B-8D3E-72BF1AEE95A1}" type="presParOf" srcId="{063E6864-6FE5-4AA1-8473-3806EDBD2CBD}" destId="{E09A3A2A-B6EB-4683-9490-C93BE67B85BF}" srcOrd="3" destOrd="0" presId="urn:microsoft.com/office/officeart/2005/8/layout/hierarchy2"/>
    <dgm:cxn modelId="{7FFA1055-5718-4AAE-B7FB-7EF5D0AFC425}" type="presParOf" srcId="{E09A3A2A-B6EB-4683-9490-C93BE67B85BF}" destId="{869BF4F6-F2C0-4A4E-AB96-2E2C75442A7B}" srcOrd="0" destOrd="0" presId="urn:microsoft.com/office/officeart/2005/8/layout/hierarchy2"/>
    <dgm:cxn modelId="{B2109B9A-D0CD-4746-8F1D-1533FD983CF7}" type="presParOf" srcId="{E09A3A2A-B6EB-4683-9490-C93BE67B85BF}" destId="{AEF0FFD7-2090-4000-B928-E098DA50ECA6}" srcOrd="1" destOrd="0" presId="urn:microsoft.com/office/officeart/2005/8/layout/hierarchy2"/>
    <dgm:cxn modelId="{8890E9BA-4FB9-42F1-B1DA-94337558FD87}" type="presParOf" srcId="{AEF0FFD7-2090-4000-B928-E098DA50ECA6}" destId="{8FEE95E0-FCF6-495A-9A1F-504A080A2328}" srcOrd="0" destOrd="0" presId="urn:microsoft.com/office/officeart/2005/8/layout/hierarchy2"/>
    <dgm:cxn modelId="{CB9F9328-0FEC-4610-8C32-C83DBE42E56D}" type="presParOf" srcId="{8FEE95E0-FCF6-495A-9A1F-504A080A2328}" destId="{AC4A45FF-A0CB-434F-B9A1-6F3085293BB4}" srcOrd="0" destOrd="0" presId="urn:microsoft.com/office/officeart/2005/8/layout/hierarchy2"/>
    <dgm:cxn modelId="{6F72080F-D927-4AF3-A9DA-65831D51612E}" type="presParOf" srcId="{AEF0FFD7-2090-4000-B928-E098DA50ECA6}" destId="{27A14777-7DA4-40A6-BF48-DBD052623C1D}" srcOrd="1" destOrd="0" presId="urn:microsoft.com/office/officeart/2005/8/layout/hierarchy2"/>
    <dgm:cxn modelId="{AC18C697-27C7-42CB-8F1E-812427E9A3F9}" type="presParOf" srcId="{27A14777-7DA4-40A6-BF48-DBD052623C1D}" destId="{3E4F787C-2767-4CC6-9A1C-21C7C5BE383B}" srcOrd="0" destOrd="0" presId="urn:microsoft.com/office/officeart/2005/8/layout/hierarchy2"/>
    <dgm:cxn modelId="{89BA0A1E-1340-4655-A512-B20AA9994CCD}" type="presParOf" srcId="{27A14777-7DA4-40A6-BF48-DBD052623C1D}" destId="{1AD85810-50CD-4ABE-BC60-C32363B5EB0E}" srcOrd="1" destOrd="0" presId="urn:microsoft.com/office/officeart/2005/8/layout/hierarchy2"/>
    <dgm:cxn modelId="{BCD37CB7-802B-4FC9-9565-BD864EC2E31B}" type="presParOf" srcId="{063E6864-6FE5-4AA1-8473-3806EDBD2CBD}" destId="{1B6FE7AD-B503-4D57-872A-38E1F96645C7}" srcOrd="4" destOrd="0" presId="urn:microsoft.com/office/officeart/2005/8/layout/hierarchy2"/>
    <dgm:cxn modelId="{F7DC293E-A30D-40D5-B024-2756434ABB55}" type="presParOf" srcId="{1B6FE7AD-B503-4D57-872A-38E1F96645C7}" destId="{2A6C54DC-EC5C-4A6C-9A94-DD3C0BCDFF7B}" srcOrd="0" destOrd="0" presId="urn:microsoft.com/office/officeart/2005/8/layout/hierarchy2"/>
    <dgm:cxn modelId="{46AFAFDD-BADC-4A14-97ED-65709BDFECCC}" type="presParOf" srcId="{063E6864-6FE5-4AA1-8473-3806EDBD2CBD}" destId="{14EAC192-16D1-49B0-9C10-F7ADB8C6AC2D}" srcOrd="5" destOrd="0" presId="urn:microsoft.com/office/officeart/2005/8/layout/hierarchy2"/>
    <dgm:cxn modelId="{0F723BDF-8EBF-483F-91D3-8CB44C15C567}" type="presParOf" srcId="{14EAC192-16D1-49B0-9C10-F7ADB8C6AC2D}" destId="{2DA85EDC-F81F-4714-9039-28E8A2D53926}" srcOrd="0" destOrd="0" presId="urn:microsoft.com/office/officeart/2005/8/layout/hierarchy2"/>
    <dgm:cxn modelId="{6DC6C946-C162-498F-ACC9-8994D9D29685}" type="presParOf" srcId="{14EAC192-16D1-49B0-9C10-F7ADB8C6AC2D}" destId="{3BC95B5A-0976-4EE0-8CE5-1DDCEF4A3540}" srcOrd="1" destOrd="0" presId="urn:microsoft.com/office/officeart/2005/8/layout/hierarchy2"/>
    <dgm:cxn modelId="{22DDE482-27FF-4CD3-A151-B15F5A705B0D}" type="presParOf" srcId="{3BC95B5A-0976-4EE0-8CE5-1DDCEF4A3540}" destId="{18B19021-84F9-4794-8293-9504C23130CD}" srcOrd="0" destOrd="0" presId="urn:microsoft.com/office/officeart/2005/8/layout/hierarchy2"/>
    <dgm:cxn modelId="{0217F6F5-5C9E-48A5-AD7A-923FE60FEBC4}" type="presParOf" srcId="{18B19021-84F9-4794-8293-9504C23130CD}" destId="{CE290D87-A536-46A5-BCE4-0B5DB95B24A8}" srcOrd="0" destOrd="0" presId="urn:microsoft.com/office/officeart/2005/8/layout/hierarchy2"/>
    <dgm:cxn modelId="{42ED0ABF-E6CD-4F10-B429-539154AE6D5A}" type="presParOf" srcId="{3BC95B5A-0976-4EE0-8CE5-1DDCEF4A3540}" destId="{3A368E6C-4BC6-4E9D-84D7-001BB7F98A40}" srcOrd="1" destOrd="0" presId="urn:microsoft.com/office/officeart/2005/8/layout/hierarchy2"/>
    <dgm:cxn modelId="{32699658-E00E-4C73-986C-BE0E4E10B7F2}" type="presParOf" srcId="{3A368E6C-4BC6-4E9D-84D7-001BB7F98A40}" destId="{13A81179-10D4-4B2A-8C06-8106C6747E66}" srcOrd="0" destOrd="0" presId="urn:microsoft.com/office/officeart/2005/8/layout/hierarchy2"/>
    <dgm:cxn modelId="{9E3CE4D4-77DC-4A90-B8A2-2CA40B041138}" type="presParOf" srcId="{3A368E6C-4BC6-4E9D-84D7-001BB7F98A40}" destId="{8A6AF98D-FBD2-4E49-94A8-E91290B74FF2}" srcOrd="1" destOrd="0" presId="urn:microsoft.com/office/officeart/2005/8/layout/hierarchy2"/>
  </dgm:cxnLst>
  <dgm:bg>
    <a:solidFill>
      <a:schemeClr val="accent2">
        <a:lumMod val="40000"/>
        <a:lumOff val="60000"/>
      </a:schemeClr>
    </a:solidFill>
  </dgm:bg>
  <dgm:whole/>
  <dgm:extLst>
    <a:ext uri="http://schemas.microsoft.com/office/drawing/2008/diagram">
      <dsp:dataModelExt xmlns:dsp="http://schemas.microsoft.com/office/drawing/2008/diagram" xmlns="" relId="rId6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6A69035-A87E-44EA-A9D7-F625ABFC92DE}">
      <dsp:nvSpPr>
        <dsp:cNvPr id="0" name=""/>
        <dsp:cNvSpPr/>
      </dsp:nvSpPr>
      <dsp:spPr>
        <a:xfrm>
          <a:off x="3145388" y="2579285"/>
          <a:ext cx="2716374" cy="12137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r" defTabSz="533400">
            <a:lnSpc>
              <a:spcPct val="90000"/>
            </a:lnSpc>
            <a:spcBef>
              <a:spcPct val="0"/>
            </a:spcBef>
            <a:spcAft>
              <a:spcPct val="15000"/>
            </a:spcAft>
            <a:buChar char="••"/>
          </a:pPr>
          <a:r>
            <a:rPr lang="en-US" sz="1200" kern="1200" dirty="0" smtClean="0"/>
            <a:t>Integrated RDCT</a:t>
          </a:r>
          <a:endParaRPr lang="en-US" sz="1200" kern="1200" dirty="0"/>
        </a:p>
        <a:p>
          <a:pPr marL="114300" lvl="1" indent="-114300" algn="r" defTabSz="533400">
            <a:lnSpc>
              <a:spcPct val="90000"/>
            </a:lnSpc>
            <a:spcBef>
              <a:spcPct val="0"/>
            </a:spcBef>
            <a:spcAft>
              <a:spcPct val="15000"/>
            </a:spcAft>
            <a:buChar char="••"/>
          </a:pPr>
          <a:r>
            <a:rPr lang="en-US" sz="1200" kern="1200" dirty="0" err="1" smtClean="0"/>
            <a:t>Toolchain</a:t>
          </a:r>
          <a:r>
            <a:rPr lang="en-US" sz="1200" kern="1200" dirty="0" smtClean="0"/>
            <a:t> Integration</a:t>
          </a:r>
          <a:endParaRPr lang="en-US" sz="1200" kern="1200" dirty="0"/>
        </a:p>
        <a:p>
          <a:pPr marL="114300" lvl="1" indent="-114300" algn="r" defTabSz="533400">
            <a:lnSpc>
              <a:spcPct val="90000"/>
            </a:lnSpc>
            <a:spcBef>
              <a:spcPct val="0"/>
            </a:spcBef>
            <a:spcAft>
              <a:spcPct val="15000"/>
            </a:spcAft>
            <a:buChar char="••"/>
          </a:pPr>
          <a:r>
            <a:rPr lang="en-US" sz="1200" kern="1200" dirty="0" smtClean="0"/>
            <a:t>Data exchange with customer</a:t>
          </a:r>
          <a:endParaRPr lang="en-US" sz="1200" kern="1200" dirty="0"/>
        </a:p>
      </dsp:txBody>
      <dsp:txXfrm>
        <a:off x="3960301" y="2882730"/>
        <a:ext cx="1901461" cy="910336"/>
      </dsp:txXfrm>
    </dsp:sp>
    <dsp:sp modelId="{B2C58C55-BB02-4D4E-9EFC-4C4F61C6C499}">
      <dsp:nvSpPr>
        <dsp:cNvPr id="0" name=""/>
        <dsp:cNvSpPr/>
      </dsp:nvSpPr>
      <dsp:spPr>
        <a:xfrm>
          <a:off x="82564" y="2579285"/>
          <a:ext cx="2727598" cy="12137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 Variant management</a:t>
          </a:r>
          <a:endParaRPr lang="en-US" sz="1200" kern="1200" dirty="0"/>
        </a:p>
        <a:p>
          <a:pPr marL="114300" lvl="1" indent="-114300" algn="l" defTabSz="533400">
            <a:lnSpc>
              <a:spcPct val="90000"/>
            </a:lnSpc>
            <a:spcBef>
              <a:spcPct val="0"/>
            </a:spcBef>
            <a:spcAft>
              <a:spcPct val="15000"/>
            </a:spcAft>
            <a:buChar char="••"/>
          </a:pPr>
          <a:r>
            <a:rPr lang="en-US" sz="1200" kern="1200" dirty="0" smtClean="0"/>
            <a:t>Release management</a:t>
          </a:r>
          <a:endParaRPr lang="en-US" sz="1200" kern="1200" dirty="0"/>
        </a:p>
        <a:p>
          <a:pPr marL="114300" lvl="1" indent="-114300" algn="l" defTabSz="533400">
            <a:lnSpc>
              <a:spcPct val="90000"/>
            </a:lnSpc>
            <a:spcBef>
              <a:spcPct val="0"/>
            </a:spcBef>
            <a:spcAft>
              <a:spcPct val="15000"/>
            </a:spcAft>
            <a:buChar char="••"/>
          </a:pPr>
          <a:r>
            <a:rPr lang="en-US" sz="1200" kern="1200" dirty="0" smtClean="0"/>
            <a:t>Product Line Engineering features</a:t>
          </a:r>
          <a:endParaRPr lang="en-US" sz="1200" kern="1200" dirty="0"/>
        </a:p>
      </dsp:txBody>
      <dsp:txXfrm>
        <a:off x="82564" y="2882730"/>
        <a:ext cx="1909318" cy="910336"/>
      </dsp:txXfrm>
    </dsp:sp>
    <dsp:sp modelId="{D554819A-EA85-4D7A-88AA-CEB019ADFAB1}">
      <dsp:nvSpPr>
        <dsp:cNvPr id="0" name=""/>
        <dsp:cNvSpPr/>
      </dsp:nvSpPr>
      <dsp:spPr>
        <a:xfrm>
          <a:off x="3068789" y="0"/>
          <a:ext cx="2869574" cy="12137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r" defTabSz="533400">
            <a:lnSpc>
              <a:spcPct val="90000"/>
            </a:lnSpc>
            <a:spcBef>
              <a:spcPct val="0"/>
            </a:spcBef>
            <a:spcAft>
              <a:spcPct val="15000"/>
            </a:spcAft>
            <a:buChar char="••"/>
          </a:pPr>
          <a:r>
            <a:rPr lang="en-US" sz="1200" kern="1200" dirty="0" smtClean="0"/>
            <a:t>Dependency analysis</a:t>
          </a:r>
          <a:endParaRPr lang="en-US" sz="1200" kern="1200" dirty="0"/>
        </a:p>
        <a:p>
          <a:pPr marL="114300" lvl="1" indent="-114300" algn="r" defTabSz="533400">
            <a:lnSpc>
              <a:spcPct val="90000"/>
            </a:lnSpc>
            <a:spcBef>
              <a:spcPct val="0"/>
            </a:spcBef>
            <a:spcAft>
              <a:spcPct val="15000"/>
            </a:spcAft>
            <a:buChar char="••"/>
          </a:pPr>
          <a:r>
            <a:rPr lang="en-US" sz="1200" kern="1200" dirty="0" smtClean="0"/>
            <a:t>Project overview</a:t>
          </a:r>
          <a:endParaRPr lang="en-US" sz="1200" kern="1200" dirty="0"/>
        </a:p>
        <a:p>
          <a:pPr marL="114300" lvl="1" indent="-114300" algn="r" defTabSz="533400">
            <a:lnSpc>
              <a:spcPct val="90000"/>
            </a:lnSpc>
            <a:spcBef>
              <a:spcPct val="0"/>
            </a:spcBef>
            <a:spcAft>
              <a:spcPct val="15000"/>
            </a:spcAft>
            <a:buChar char="••"/>
          </a:pPr>
          <a:r>
            <a:rPr lang="en-US" sz="1200" kern="1200" dirty="0" smtClean="0"/>
            <a:t>Traceability reports</a:t>
          </a:r>
          <a:endParaRPr lang="en-US" sz="1200" kern="1200" dirty="0"/>
        </a:p>
        <a:p>
          <a:pPr marL="114300" lvl="1" indent="-114300" algn="r" defTabSz="533400">
            <a:lnSpc>
              <a:spcPct val="90000"/>
            </a:lnSpc>
            <a:spcBef>
              <a:spcPct val="0"/>
            </a:spcBef>
            <a:spcAft>
              <a:spcPct val="15000"/>
            </a:spcAft>
            <a:buChar char="••"/>
          </a:pPr>
          <a:r>
            <a:rPr lang="en-US" sz="1200" kern="1200" dirty="0" smtClean="0"/>
            <a:t>Package/Component Analysis</a:t>
          </a:r>
          <a:endParaRPr lang="en-US" sz="1200" kern="1200" dirty="0"/>
        </a:p>
      </dsp:txBody>
      <dsp:txXfrm>
        <a:off x="3929661" y="0"/>
        <a:ext cx="2008701" cy="910336"/>
      </dsp:txXfrm>
    </dsp:sp>
    <dsp:sp modelId="{D2FDC10C-3487-425C-9A7F-48B7EC678257}">
      <dsp:nvSpPr>
        <dsp:cNvPr id="0" name=""/>
        <dsp:cNvSpPr/>
      </dsp:nvSpPr>
      <dsp:spPr>
        <a:xfrm>
          <a:off x="74788" y="0"/>
          <a:ext cx="2743150" cy="12137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 Support development  </a:t>
          </a:r>
          <a:br>
            <a:rPr lang="en-US" sz="1200" kern="1200" dirty="0" smtClean="0"/>
          </a:br>
          <a:r>
            <a:rPr lang="en-US" sz="1200" kern="1200" dirty="0" smtClean="0"/>
            <a:t> of software compliant  </a:t>
          </a:r>
          <a:br>
            <a:rPr lang="en-US" sz="1200" kern="1200" dirty="0" smtClean="0"/>
          </a:br>
          <a:r>
            <a:rPr lang="en-US" sz="1200" kern="1200" dirty="0" smtClean="0"/>
            <a:t> to Safety standards like</a:t>
          </a:r>
          <a:br>
            <a:rPr lang="en-US" sz="1200" kern="1200" dirty="0" smtClean="0"/>
          </a:br>
          <a:r>
            <a:rPr lang="en-US" sz="1200" kern="1200" dirty="0" smtClean="0"/>
            <a:t> DO-178B and</a:t>
          </a:r>
          <a:br>
            <a:rPr lang="en-US" sz="1200" kern="1200" dirty="0" smtClean="0"/>
          </a:br>
          <a:r>
            <a:rPr lang="en-US" sz="1200" kern="1200" dirty="0" smtClean="0"/>
            <a:t> ISO 26262   </a:t>
          </a:r>
          <a:endParaRPr lang="en-US" sz="1200" kern="1200" dirty="0"/>
        </a:p>
      </dsp:txBody>
      <dsp:txXfrm>
        <a:off x="74788" y="0"/>
        <a:ext cx="1920205" cy="910336"/>
      </dsp:txXfrm>
    </dsp:sp>
    <dsp:sp modelId="{C9411A3D-2F2F-4595-AB60-B862EE9AC3B7}">
      <dsp:nvSpPr>
        <dsp:cNvPr id="0" name=""/>
        <dsp:cNvSpPr/>
      </dsp:nvSpPr>
      <dsp:spPr>
        <a:xfrm>
          <a:off x="1326247" y="216204"/>
          <a:ext cx="1642398" cy="1642398"/>
        </a:xfrm>
        <a:prstGeom prst="pieWedge">
          <a:avLst/>
        </a:prstGeom>
        <a:solidFill>
          <a:srgbClr val="00B050"/>
        </a:solidFill>
        <a:ln w="25400" cap="flat" cmpd="sng" algn="ctr">
          <a:solidFill>
            <a:schemeClr val="lt1">
              <a:hueOff val="0"/>
              <a:satOff val="0"/>
              <a:lumOff val="0"/>
              <a:alphaOff val="0"/>
            </a:schemeClr>
          </a:solidFill>
          <a:prstDash val="solid"/>
        </a:ln>
        <a:effectLst/>
        <a:scene3d>
          <a:camera prst="orthographicFront"/>
          <a:lightRig rig="threePt" dir="t"/>
        </a:scene3d>
        <a:sp3d>
          <a:bevelT w="152400" prst="artDeco"/>
        </a:sp3d>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t>Safety Standards</a:t>
          </a:r>
          <a:endParaRPr lang="en-US" sz="1300" b="1" kern="1200" dirty="0"/>
        </a:p>
      </dsp:txBody>
      <dsp:txXfrm>
        <a:off x="1326247" y="216204"/>
        <a:ext cx="1642398" cy="1642398"/>
      </dsp:txXfrm>
    </dsp:sp>
    <dsp:sp modelId="{4C0EDC15-AFBE-42C0-ADD6-9BF96173EC8D}">
      <dsp:nvSpPr>
        <dsp:cNvPr id="0" name=""/>
        <dsp:cNvSpPr/>
      </dsp:nvSpPr>
      <dsp:spPr>
        <a:xfrm rot="5400000">
          <a:off x="3044506" y="216204"/>
          <a:ext cx="1642398" cy="1642398"/>
        </a:xfrm>
        <a:prstGeom prst="pieWedge">
          <a:avLst/>
        </a:prstGeom>
        <a:solidFill>
          <a:schemeClr val="accent1">
            <a:lumMod val="75000"/>
            <a:lumOff val="25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52400" prst="artDeco"/>
        </a:sp3d>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t>Engineering</a:t>
          </a:r>
          <a:br>
            <a:rPr lang="en-US" sz="1300" b="1" kern="1200" dirty="0" smtClean="0"/>
          </a:br>
          <a:r>
            <a:rPr lang="en-US" sz="1300" b="1" kern="1200" dirty="0" smtClean="0"/>
            <a:t>Efficiency and Quality</a:t>
          </a:r>
          <a:endParaRPr lang="en-US" sz="1300" b="1" kern="1200" dirty="0"/>
        </a:p>
      </dsp:txBody>
      <dsp:txXfrm rot="5400000">
        <a:off x="3044506" y="216204"/>
        <a:ext cx="1642398" cy="1642398"/>
      </dsp:txXfrm>
    </dsp:sp>
    <dsp:sp modelId="{E969800C-07EE-4BA0-9219-7BACD9EA7171}">
      <dsp:nvSpPr>
        <dsp:cNvPr id="0" name=""/>
        <dsp:cNvSpPr/>
      </dsp:nvSpPr>
      <dsp:spPr>
        <a:xfrm rot="10800000">
          <a:off x="3044506" y="1944220"/>
          <a:ext cx="1642398" cy="1642398"/>
        </a:xfrm>
        <a:prstGeom prst="pieWedge">
          <a:avLst/>
        </a:prstGeom>
        <a:solidFill>
          <a:srgbClr val="AA71D5"/>
        </a:solidFill>
        <a:ln w="25400" cap="flat" cmpd="sng" algn="ctr">
          <a:solidFill>
            <a:schemeClr val="lt1">
              <a:hueOff val="0"/>
              <a:satOff val="0"/>
              <a:lumOff val="0"/>
              <a:alphaOff val="0"/>
            </a:schemeClr>
          </a:solidFill>
          <a:prstDash val="solid"/>
        </a:ln>
        <a:effectLst/>
        <a:scene3d>
          <a:camera prst="orthographicFront"/>
          <a:lightRig rig="threePt" dir="t"/>
        </a:scene3d>
        <a:sp3d>
          <a:bevelT w="152400" prst="artDeco"/>
        </a:sp3d>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t>Complete Lifecycle Support</a:t>
          </a:r>
          <a:endParaRPr lang="en-US" sz="1300" b="1" kern="1200" dirty="0"/>
        </a:p>
      </dsp:txBody>
      <dsp:txXfrm rot="10800000">
        <a:off x="3044506" y="1944220"/>
        <a:ext cx="1642398" cy="1642398"/>
      </dsp:txXfrm>
    </dsp:sp>
    <dsp:sp modelId="{B3CDC7DD-DAC9-4097-B3E5-6A8B93069D88}">
      <dsp:nvSpPr>
        <dsp:cNvPr id="0" name=""/>
        <dsp:cNvSpPr/>
      </dsp:nvSpPr>
      <dsp:spPr>
        <a:xfrm rot="16200000">
          <a:off x="1326247" y="1934464"/>
          <a:ext cx="1642398" cy="1642398"/>
        </a:xfrm>
        <a:prstGeom prst="pieWedge">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w="152400" prst="artDeco"/>
        </a:sp3d>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b="1" kern="1200" dirty="0" smtClean="0"/>
            <a:t>Manage    Complexity   </a:t>
          </a:r>
          <a:endParaRPr lang="en-US" sz="1300" b="1" kern="1200" dirty="0"/>
        </a:p>
      </dsp:txBody>
      <dsp:txXfrm rot="16200000">
        <a:off x="1326247" y="1934464"/>
        <a:ext cx="1642398" cy="1642398"/>
      </dsp:txXfrm>
    </dsp:sp>
    <dsp:sp modelId="{F823CB37-150E-4211-9684-C7E619BD7937}">
      <dsp:nvSpPr>
        <dsp:cNvPr id="0" name=""/>
        <dsp:cNvSpPr/>
      </dsp:nvSpPr>
      <dsp:spPr>
        <a:xfrm rot="18020721">
          <a:off x="5949774" y="2218592"/>
          <a:ext cx="45722" cy="45720"/>
        </a:xfrm>
        <a:prstGeom prst="circularArrow">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F15797-83E8-4344-B910-047DE55FCCA5}">
      <dsp:nvSpPr>
        <dsp:cNvPr id="0" name=""/>
        <dsp:cNvSpPr/>
      </dsp:nvSpPr>
      <dsp:spPr>
        <a:xfrm rot="10800000" flipH="1" flipV="1">
          <a:off x="5977631" y="2448272"/>
          <a:ext cx="71041" cy="61050"/>
        </a:xfrm>
        <a:prstGeom prst="circularArrow">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D1F4BE-0F74-4BD2-BF55-F3B98ECD24A6}">
      <dsp:nvSpPr>
        <dsp:cNvPr id="0" name=""/>
        <dsp:cNvSpPr/>
      </dsp:nvSpPr>
      <dsp:spPr>
        <a:xfrm>
          <a:off x="104" y="159392"/>
          <a:ext cx="396987" cy="348727"/>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70C0"/>
              </a:solidFill>
            </a:rPr>
            <a:t>P2</a:t>
          </a:r>
          <a:endParaRPr lang="en-US" sz="1200" kern="1200" dirty="0">
            <a:solidFill>
              <a:srgbClr val="0070C0"/>
            </a:solidFill>
          </a:endParaRPr>
        </a:p>
      </dsp:txBody>
      <dsp:txXfrm>
        <a:off x="104" y="159392"/>
        <a:ext cx="396987" cy="348727"/>
      </dsp:txXfrm>
    </dsp:sp>
    <dsp:sp modelId="{97D95132-72E4-4355-9111-630EE4D3DD6B}">
      <dsp:nvSpPr>
        <dsp:cNvPr id="0" name=""/>
        <dsp:cNvSpPr/>
      </dsp:nvSpPr>
      <dsp:spPr>
        <a:xfrm rot="19457599">
          <a:off x="378710" y="249926"/>
          <a:ext cx="195556" cy="53525"/>
        </a:xfrm>
        <a:custGeom>
          <a:avLst/>
          <a:gdLst/>
          <a:ahLst/>
          <a:cxnLst/>
          <a:rect l="0" t="0" r="0" b="0"/>
          <a:pathLst>
            <a:path>
              <a:moveTo>
                <a:pt x="0" y="26762"/>
              </a:moveTo>
              <a:lnTo>
                <a:pt x="195556" y="267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0070C0"/>
            </a:solidFill>
          </a:endParaRPr>
        </a:p>
      </dsp:txBody>
      <dsp:txXfrm rot="19457599">
        <a:off x="471600" y="271800"/>
        <a:ext cx="9777" cy="9777"/>
      </dsp:txXfrm>
    </dsp:sp>
    <dsp:sp modelId="{B1D079E0-7E02-4053-B055-EFDD8216A597}">
      <dsp:nvSpPr>
        <dsp:cNvPr id="0" name=""/>
        <dsp:cNvSpPr/>
      </dsp:nvSpPr>
      <dsp:spPr>
        <a:xfrm>
          <a:off x="555886" y="120375"/>
          <a:ext cx="396987" cy="198493"/>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70C0"/>
              </a:solidFill>
            </a:rPr>
            <a:t>F1</a:t>
          </a:r>
          <a:endParaRPr lang="en-US" sz="1200" kern="1200" dirty="0">
            <a:solidFill>
              <a:srgbClr val="0070C0"/>
            </a:solidFill>
          </a:endParaRPr>
        </a:p>
      </dsp:txBody>
      <dsp:txXfrm>
        <a:off x="555886" y="120375"/>
        <a:ext cx="396987" cy="198493"/>
      </dsp:txXfrm>
    </dsp:sp>
    <dsp:sp modelId="{E766D642-47DA-44BF-BDDE-6B9CF4D03531}">
      <dsp:nvSpPr>
        <dsp:cNvPr id="0" name=""/>
        <dsp:cNvSpPr/>
      </dsp:nvSpPr>
      <dsp:spPr>
        <a:xfrm>
          <a:off x="952873" y="192859"/>
          <a:ext cx="158794" cy="53525"/>
        </a:xfrm>
        <a:custGeom>
          <a:avLst/>
          <a:gdLst/>
          <a:ahLst/>
          <a:cxnLst/>
          <a:rect l="0" t="0" r="0" b="0"/>
          <a:pathLst>
            <a:path>
              <a:moveTo>
                <a:pt x="0" y="26762"/>
              </a:moveTo>
              <a:lnTo>
                <a:pt x="158794" y="267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0070C0"/>
            </a:solidFill>
          </a:endParaRPr>
        </a:p>
      </dsp:txBody>
      <dsp:txXfrm>
        <a:off x="1028301" y="215652"/>
        <a:ext cx="7939" cy="7939"/>
      </dsp:txXfrm>
    </dsp:sp>
    <dsp:sp modelId="{6F1FA405-556C-4FB1-9E66-E096C2CDB8B2}">
      <dsp:nvSpPr>
        <dsp:cNvPr id="0" name=""/>
        <dsp:cNvSpPr/>
      </dsp:nvSpPr>
      <dsp:spPr>
        <a:xfrm>
          <a:off x="1111668" y="120375"/>
          <a:ext cx="396987" cy="198493"/>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70C0"/>
              </a:solidFill>
            </a:rPr>
            <a:t>F1.2</a:t>
          </a:r>
          <a:endParaRPr lang="en-US" sz="1200" kern="1200" dirty="0">
            <a:solidFill>
              <a:srgbClr val="0070C0"/>
            </a:solidFill>
          </a:endParaRPr>
        </a:p>
      </dsp:txBody>
      <dsp:txXfrm>
        <a:off x="1111668" y="120375"/>
        <a:ext cx="396987" cy="198493"/>
      </dsp:txXfrm>
    </dsp:sp>
    <dsp:sp modelId="{F9E609FA-5C7C-4286-B257-01B212CB1242}">
      <dsp:nvSpPr>
        <dsp:cNvPr id="0" name=""/>
        <dsp:cNvSpPr/>
      </dsp:nvSpPr>
      <dsp:spPr>
        <a:xfrm rot="2142401">
          <a:off x="378710" y="364060"/>
          <a:ext cx="195556" cy="53525"/>
        </a:xfrm>
        <a:custGeom>
          <a:avLst/>
          <a:gdLst/>
          <a:ahLst/>
          <a:cxnLst/>
          <a:rect l="0" t="0" r="0" b="0"/>
          <a:pathLst>
            <a:path>
              <a:moveTo>
                <a:pt x="0" y="26762"/>
              </a:moveTo>
              <a:lnTo>
                <a:pt x="195556" y="267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0070C0"/>
            </a:solidFill>
          </a:endParaRPr>
        </a:p>
      </dsp:txBody>
      <dsp:txXfrm rot="2142401">
        <a:off x="471600" y="385933"/>
        <a:ext cx="9777" cy="9777"/>
      </dsp:txXfrm>
    </dsp:sp>
    <dsp:sp modelId="{869BF4F6-F2C0-4A4E-AB96-2E2C75442A7B}">
      <dsp:nvSpPr>
        <dsp:cNvPr id="0" name=""/>
        <dsp:cNvSpPr/>
      </dsp:nvSpPr>
      <dsp:spPr>
        <a:xfrm>
          <a:off x="555886" y="348643"/>
          <a:ext cx="396987" cy="198493"/>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70C0"/>
              </a:solidFill>
            </a:rPr>
            <a:t>F3</a:t>
          </a:r>
          <a:endParaRPr lang="en-US" sz="1200" kern="1200" dirty="0">
            <a:solidFill>
              <a:srgbClr val="0070C0"/>
            </a:solidFill>
          </a:endParaRPr>
        </a:p>
      </dsp:txBody>
      <dsp:txXfrm>
        <a:off x="555886" y="348643"/>
        <a:ext cx="396987" cy="198493"/>
      </dsp:txXfrm>
    </dsp:sp>
    <dsp:sp modelId="{8FEE95E0-FCF6-495A-9A1F-504A080A2328}">
      <dsp:nvSpPr>
        <dsp:cNvPr id="0" name=""/>
        <dsp:cNvSpPr/>
      </dsp:nvSpPr>
      <dsp:spPr>
        <a:xfrm>
          <a:off x="952873" y="421127"/>
          <a:ext cx="158794" cy="53525"/>
        </a:xfrm>
        <a:custGeom>
          <a:avLst/>
          <a:gdLst/>
          <a:ahLst/>
          <a:cxnLst/>
          <a:rect l="0" t="0" r="0" b="0"/>
          <a:pathLst>
            <a:path>
              <a:moveTo>
                <a:pt x="0" y="26762"/>
              </a:moveTo>
              <a:lnTo>
                <a:pt x="158794" y="267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rgbClr val="0070C0"/>
            </a:solidFill>
          </a:endParaRPr>
        </a:p>
      </dsp:txBody>
      <dsp:txXfrm>
        <a:off x="1028301" y="443919"/>
        <a:ext cx="7939" cy="7939"/>
      </dsp:txXfrm>
    </dsp:sp>
    <dsp:sp modelId="{3E4F787C-2767-4CC6-9A1C-21C7C5BE383B}">
      <dsp:nvSpPr>
        <dsp:cNvPr id="0" name=""/>
        <dsp:cNvSpPr/>
      </dsp:nvSpPr>
      <dsp:spPr>
        <a:xfrm>
          <a:off x="1111668" y="348643"/>
          <a:ext cx="396987" cy="198493"/>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70C0"/>
              </a:solidFill>
            </a:rPr>
            <a:t>F3.1</a:t>
          </a:r>
          <a:endParaRPr lang="en-US" sz="1200" kern="1200" dirty="0">
            <a:solidFill>
              <a:srgbClr val="0070C0"/>
            </a:solidFill>
          </a:endParaRPr>
        </a:p>
      </dsp:txBody>
      <dsp:txXfrm>
        <a:off x="1111668" y="348643"/>
        <a:ext cx="396987" cy="19849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D1F4BE-0F74-4BD2-BF55-F3B98ECD24A6}">
      <dsp:nvSpPr>
        <dsp:cNvPr id="0" name=""/>
        <dsp:cNvSpPr/>
      </dsp:nvSpPr>
      <dsp:spPr>
        <a:xfrm>
          <a:off x="127" y="157023"/>
          <a:ext cx="397872" cy="349504"/>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P1</a:t>
          </a:r>
          <a:endParaRPr lang="en-US" sz="1200" kern="1200" dirty="0">
            <a:solidFill>
              <a:schemeClr val="tx1"/>
            </a:solidFill>
          </a:endParaRPr>
        </a:p>
      </dsp:txBody>
      <dsp:txXfrm>
        <a:off x="127" y="157023"/>
        <a:ext cx="397872" cy="349504"/>
      </dsp:txXfrm>
    </dsp:sp>
    <dsp:sp modelId="{97D95132-72E4-4355-9111-630EE4D3DD6B}">
      <dsp:nvSpPr>
        <dsp:cNvPr id="0" name=""/>
        <dsp:cNvSpPr/>
      </dsp:nvSpPr>
      <dsp:spPr>
        <a:xfrm rot="19457599">
          <a:off x="379577" y="247599"/>
          <a:ext cx="195992" cy="53964"/>
        </a:xfrm>
        <a:custGeom>
          <a:avLst/>
          <a:gdLst/>
          <a:ahLst/>
          <a:cxnLst/>
          <a:rect l="0" t="0" r="0" b="0"/>
          <a:pathLst>
            <a:path>
              <a:moveTo>
                <a:pt x="0" y="26982"/>
              </a:moveTo>
              <a:lnTo>
                <a:pt x="195992" y="269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457599">
        <a:off x="472673" y="269682"/>
        <a:ext cx="9799" cy="9799"/>
      </dsp:txXfrm>
    </dsp:sp>
    <dsp:sp modelId="{B1D079E0-7E02-4053-B055-EFDD8216A597}">
      <dsp:nvSpPr>
        <dsp:cNvPr id="0" name=""/>
        <dsp:cNvSpPr/>
      </dsp:nvSpPr>
      <dsp:spPr>
        <a:xfrm>
          <a:off x="557148" y="117919"/>
          <a:ext cx="397872" cy="198936"/>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F1</a:t>
          </a:r>
          <a:endParaRPr lang="en-US" sz="1200" kern="1200" dirty="0">
            <a:solidFill>
              <a:schemeClr val="tx1"/>
            </a:solidFill>
          </a:endParaRPr>
        </a:p>
      </dsp:txBody>
      <dsp:txXfrm>
        <a:off x="557148" y="117919"/>
        <a:ext cx="397872" cy="198936"/>
      </dsp:txXfrm>
    </dsp:sp>
    <dsp:sp modelId="{E766D642-47DA-44BF-BDDE-6B9CF4D03531}">
      <dsp:nvSpPr>
        <dsp:cNvPr id="0" name=""/>
        <dsp:cNvSpPr/>
      </dsp:nvSpPr>
      <dsp:spPr>
        <a:xfrm>
          <a:off x="955020" y="190405"/>
          <a:ext cx="159148" cy="53964"/>
        </a:xfrm>
        <a:custGeom>
          <a:avLst/>
          <a:gdLst/>
          <a:ahLst/>
          <a:cxnLst/>
          <a:rect l="0" t="0" r="0" b="0"/>
          <a:pathLst>
            <a:path>
              <a:moveTo>
                <a:pt x="0" y="26982"/>
              </a:moveTo>
              <a:lnTo>
                <a:pt x="159148" y="269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30615" y="213409"/>
        <a:ext cx="7957" cy="7957"/>
      </dsp:txXfrm>
    </dsp:sp>
    <dsp:sp modelId="{6F1FA405-556C-4FB1-9E66-E096C2CDB8B2}">
      <dsp:nvSpPr>
        <dsp:cNvPr id="0" name=""/>
        <dsp:cNvSpPr/>
      </dsp:nvSpPr>
      <dsp:spPr>
        <a:xfrm>
          <a:off x="1114168" y="117919"/>
          <a:ext cx="397872" cy="198936"/>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F1.1</a:t>
          </a:r>
          <a:endParaRPr lang="en-US" sz="1200" kern="1200" dirty="0">
            <a:solidFill>
              <a:schemeClr val="tx1"/>
            </a:solidFill>
          </a:endParaRPr>
        </a:p>
      </dsp:txBody>
      <dsp:txXfrm>
        <a:off x="1114168" y="117919"/>
        <a:ext cx="397872" cy="198936"/>
      </dsp:txXfrm>
    </dsp:sp>
    <dsp:sp modelId="{F9E609FA-5C7C-4286-B257-01B212CB1242}">
      <dsp:nvSpPr>
        <dsp:cNvPr id="0" name=""/>
        <dsp:cNvSpPr/>
      </dsp:nvSpPr>
      <dsp:spPr>
        <a:xfrm rot="2142401">
          <a:off x="379577" y="361987"/>
          <a:ext cx="195992" cy="53964"/>
        </a:xfrm>
        <a:custGeom>
          <a:avLst/>
          <a:gdLst/>
          <a:ahLst/>
          <a:cxnLst/>
          <a:rect l="0" t="0" r="0" b="0"/>
          <a:pathLst>
            <a:path>
              <a:moveTo>
                <a:pt x="0" y="26982"/>
              </a:moveTo>
              <a:lnTo>
                <a:pt x="195992" y="269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472673" y="384070"/>
        <a:ext cx="9799" cy="9799"/>
      </dsp:txXfrm>
    </dsp:sp>
    <dsp:sp modelId="{869BF4F6-F2C0-4A4E-AB96-2E2C75442A7B}">
      <dsp:nvSpPr>
        <dsp:cNvPr id="0" name=""/>
        <dsp:cNvSpPr/>
      </dsp:nvSpPr>
      <dsp:spPr>
        <a:xfrm>
          <a:off x="557148" y="346696"/>
          <a:ext cx="397872" cy="198936"/>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F2</a:t>
          </a:r>
          <a:endParaRPr lang="en-US" sz="1200" kern="1200" dirty="0">
            <a:solidFill>
              <a:schemeClr val="tx1"/>
            </a:solidFill>
          </a:endParaRPr>
        </a:p>
      </dsp:txBody>
      <dsp:txXfrm>
        <a:off x="557148" y="346696"/>
        <a:ext cx="397872" cy="198936"/>
      </dsp:txXfrm>
    </dsp:sp>
    <dsp:sp modelId="{8FEE95E0-FCF6-495A-9A1F-504A080A2328}">
      <dsp:nvSpPr>
        <dsp:cNvPr id="0" name=""/>
        <dsp:cNvSpPr/>
      </dsp:nvSpPr>
      <dsp:spPr>
        <a:xfrm>
          <a:off x="955020" y="419181"/>
          <a:ext cx="159148" cy="53964"/>
        </a:xfrm>
        <a:custGeom>
          <a:avLst/>
          <a:gdLst/>
          <a:ahLst/>
          <a:cxnLst/>
          <a:rect l="0" t="0" r="0" b="0"/>
          <a:pathLst>
            <a:path>
              <a:moveTo>
                <a:pt x="0" y="26982"/>
              </a:moveTo>
              <a:lnTo>
                <a:pt x="159148" y="269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30615" y="442185"/>
        <a:ext cx="7957" cy="7957"/>
      </dsp:txXfrm>
    </dsp:sp>
    <dsp:sp modelId="{3E4F787C-2767-4CC6-9A1C-21C7C5BE383B}">
      <dsp:nvSpPr>
        <dsp:cNvPr id="0" name=""/>
        <dsp:cNvSpPr/>
      </dsp:nvSpPr>
      <dsp:spPr>
        <a:xfrm>
          <a:off x="1114168" y="346696"/>
          <a:ext cx="397872" cy="198936"/>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F2.2</a:t>
          </a:r>
          <a:endParaRPr lang="en-US" sz="1200" kern="1200" dirty="0">
            <a:solidFill>
              <a:schemeClr val="tx1"/>
            </a:solidFill>
          </a:endParaRPr>
        </a:p>
      </dsp:txBody>
      <dsp:txXfrm>
        <a:off x="1114168" y="346696"/>
        <a:ext cx="397872" cy="19893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D1F4BE-0F74-4BD2-BF55-F3B98ECD24A6}">
      <dsp:nvSpPr>
        <dsp:cNvPr id="0" name=""/>
        <dsp:cNvSpPr/>
      </dsp:nvSpPr>
      <dsp:spPr>
        <a:xfrm>
          <a:off x="104" y="159392"/>
          <a:ext cx="396987" cy="348727"/>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solidFill>
            </a:rPr>
            <a:t>P3</a:t>
          </a:r>
          <a:endParaRPr lang="en-US" sz="1200" kern="1200" dirty="0">
            <a:solidFill>
              <a:schemeClr val="tx2"/>
            </a:solidFill>
          </a:endParaRPr>
        </a:p>
      </dsp:txBody>
      <dsp:txXfrm>
        <a:off x="104" y="159392"/>
        <a:ext cx="396987" cy="348727"/>
      </dsp:txXfrm>
    </dsp:sp>
    <dsp:sp modelId="{97D95132-72E4-4355-9111-630EE4D3DD6B}">
      <dsp:nvSpPr>
        <dsp:cNvPr id="0" name=""/>
        <dsp:cNvSpPr/>
      </dsp:nvSpPr>
      <dsp:spPr>
        <a:xfrm rot="18289469">
          <a:off x="337454" y="192859"/>
          <a:ext cx="278068" cy="53525"/>
        </a:xfrm>
        <a:custGeom>
          <a:avLst/>
          <a:gdLst/>
          <a:ahLst/>
          <a:cxnLst/>
          <a:rect l="0" t="0" r="0" b="0"/>
          <a:pathLst>
            <a:path>
              <a:moveTo>
                <a:pt x="0" y="26762"/>
              </a:moveTo>
              <a:lnTo>
                <a:pt x="278068" y="267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2"/>
            </a:solidFill>
          </a:endParaRPr>
        </a:p>
      </dsp:txBody>
      <dsp:txXfrm rot="18289469">
        <a:off x="469537" y="212670"/>
        <a:ext cx="13903" cy="13903"/>
      </dsp:txXfrm>
    </dsp:sp>
    <dsp:sp modelId="{B1D079E0-7E02-4053-B055-EFDD8216A597}">
      <dsp:nvSpPr>
        <dsp:cNvPr id="0" name=""/>
        <dsp:cNvSpPr/>
      </dsp:nvSpPr>
      <dsp:spPr>
        <a:xfrm>
          <a:off x="555886" y="6241"/>
          <a:ext cx="396987" cy="198493"/>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solidFill>
            </a:rPr>
            <a:t>F1</a:t>
          </a:r>
          <a:endParaRPr lang="en-US" sz="1200" kern="1200" dirty="0">
            <a:solidFill>
              <a:schemeClr val="tx2"/>
            </a:solidFill>
          </a:endParaRPr>
        </a:p>
      </dsp:txBody>
      <dsp:txXfrm>
        <a:off x="555886" y="6241"/>
        <a:ext cx="396987" cy="198493"/>
      </dsp:txXfrm>
    </dsp:sp>
    <dsp:sp modelId="{E766D642-47DA-44BF-BDDE-6B9CF4D03531}">
      <dsp:nvSpPr>
        <dsp:cNvPr id="0" name=""/>
        <dsp:cNvSpPr/>
      </dsp:nvSpPr>
      <dsp:spPr>
        <a:xfrm>
          <a:off x="952873" y="78725"/>
          <a:ext cx="158794" cy="53525"/>
        </a:xfrm>
        <a:custGeom>
          <a:avLst/>
          <a:gdLst/>
          <a:ahLst/>
          <a:cxnLst/>
          <a:rect l="0" t="0" r="0" b="0"/>
          <a:pathLst>
            <a:path>
              <a:moveTo>
                <a:pt x="0" y="26762"/>
              </a:moveTo>
              <a:lnTo>
                <a:pt x="158794" y="267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2"/>
            </a:solidFill>
          </a:endParaRPr>
        </a:p>
      </dsp:txBody>
      <dsp:txXfrm>
        <a:off x="1028301" y="101518"/>
        <a:ext cx="7939" cy="7939"/>
      </dsp:txXfrm>
    </dsp:sp>
    <dsp:sp modelId="{6F1FA405-556C-4FB1-9E66-E096C2CDB8B2}">
      <dsp:nvSpPr>
        <dsp:cNvPr id="0" name=""/>
        <dsp:cNvSpPr/>
      </dsp:nvSpPr>
      <dsp:spPr>
        <a:xfrm>
          <a:off x="1111668" y="6241"/>
          <a:ext cx="396987" cy="198493"/>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solidFill>
            </a:rPr>
            <a:t>F1.2</a:t>
          </a:r>
          <a:endParaRPr lang="en-US" sz="1200" kern="1200" dirty="0">
            <a:solidFill>
              <a:schemeClr val="tx2"/>
            </a:solidFill>
          </a:endParaRPr>
        </a:p>
      </dsp:txBody>
      <dsp:txXfrm>
        <a:off x="1111668" y="6241"/>
        <a:ext cx="396987" cy="198493"/>
      </dsp:txXfrm>
    </dsp:sp>
    <dsp:sp modelId="{F9E609FA-5C7C-4286-B257-01B212CB1242}">
      <dsp:nvSpPr>
        <dsp:cNvPr id="0" name=""/>
        <dsp:cNvSpPr/>
      </dsp:nvSpPr>
      <dsp:spPr>
        <a:xfrm>
          <a:off x="397091" y="306993"/>
          <a:ext cx="158794" cy="53525"/>
        </a:xfrm>
        <a:custGeom>
          <a:avLst/>
          <a:gdLst/>
          <a:ahLst/>
          <a:cxnLst/>
          <a:rect l="0" t="0" r="0" b="0"/>
          <a:pathLst>
            <a:path>
              <a:moveTo>
                <a:pt x="0" y="26762"/>
              </a:moveTo>
              <a:lnTo>
                <a:pt x="158794" y="267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2"/>
            </a:solidFill>
          </a:endParaRPr>
        </a:p>
      </dsp:txBody>
      <dsp:txXfrm>
        <a:off x="472519" y="329786"/>
        <a:ext cx="7939" cy="7939"/>
      </dsp:txXfrm>
    </dsp:sp>
    <dsp:sp modelId="{869BF4F6-F2C0-4A4E-AB96-2E2C75442A7B}">
      <dsp:nvSpPr>
        <dsp:cNvPr id="0" name=""/>
        <dsp:cNvSpPr/>
      </dsp:nvSpPr>
      <dsp:spPr>
        <a:xfrm>
          <a:off x="555886" y="234509"/>
          <a:ext cx="396987" cy="198493"/>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solidFill>
            </a:rPr>
            <a:t>F2</a:t>
          </a:r>
          <a:endParaRPr lang="en-US" sz="1200" kern="1200" dirty="0">
            <a:solidFill>
              <a:schemeClr val="tx2"/>
            </a:solidFill>
          </a:endParaRPr>
        </a:p>
      </dsp:txBody>
      <dsp:txXfrm>
        <a:off x="555886" y="234509"/>
        <a:ext cx="396987" cy="198493"/>
      </dsp:txXfrm>
    </dsp:sp>
    <dsp:sp modelId="{8FEE95E0-FCF6-495A-9A1F-504A080A2328}">
      <dsp:nvSpPr>
        <dsp:cNvPr id="0" name=""/>
        <dsp:cNvSpPr/>
      </dsp:nvSpPr>
      <dsp:spPr>
        <a:xfrm>
          <a:off x="952873" y="306993"/>
          <a:ext cx="158794" cy="53525"/>
        </a:xfrm>
        <a:custGeom>
          <a:avLst/>
          <a:gdLst/>
          <a:ahLst/>
          <a:cxnLst/>
          <a:rect l="0" t="0" r="0" b="0"/>
          <a:pathLst>
            <a:path>
              <a:moveTo>
                <a:pt x="0" y="26762"/>
              </a:moveTo>
              <a:lnTo>
                <a:pt x="158794" y="267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2"/>
            </a:solidFill>
          </a:endParaRPr>
        </a:p>
      </dsp:txBody>
      <dsp:txXfrm>
        <a:off x="1028301" y="329786"/>
        <a:ext cx="7939" cy="7939"/>
      </dsp:txXfrm>
    </dsp:sp>
    <dsp:sp modelId="{3E4F787C-2767-4CC6-9A1C-21C7C5BE383B}">
      <dsp:nvSpPr>
        <dsp:cNvPr id="0" name=""/>
        <dsp:cNvSpPr/>
      </dsp:nvSpPr>
      <dsp:spPr>
        <a:xfrm>
          <a:off x="1111668" y="234509"/>
          <a:ext cx="396987" cy="198493"/>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solidFill>
            </a:rPr>
            <a:t>F2.1</a:t>
          </a:r>
          <a:endParaRPr lang="en-US" sz="1200" kern="1200" dirty="0">
            <a:solidFill>
              <a:schemeClr val="tx2"/>
            </a:solidFill>
          </a:endParaRPr>
        </a:p>
      </dsp:txBody>
      <dsp:txXfrm>
        <a:off x="1111668" y="234509"/>
        <a:ext cx="396987" cy="198493"/>
      </dsp:txXfrm>
    </dsp:sp>
    <dsp:sp modelId="{1B6FE7AD-B503-4D57-872A-38E1F96645C7}">
      <dsp:nvSpPr>
        <dsp:cNvPr id="0" name=""/>
        <dsp:cNvSpPr/>
      </dsp:nvSpPr>
      <dsp:spPr>
        <a:xfrm rot="3310531">
          <a:off x="337454" y="421127"/>
          <a:ext cx="278068" cy="53525"/>
        </a:xfrm>
        <a:custGeom>
          <a:avLst/>
          <a:gdLst/>
          <a:ahLst/>
          <a:cxnLst/>
          <a:rect l="0" t="0" r="0" b="0"/>
          <a:pathLst>
            <a:path>
              <a:moveTo>
                <a:pt x="0" y="26762"/>
              </a:moveTo>
              <a:lnTo>
                <a:pt x="278068" y="267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2"/>
            </a:solidFill>
          </a:endParaRPr>
        </a:p>
      </dsp:txBody>
      <dsp:txXfrm rot="3310531">
        <a:off x="469537" y="440938"/>
        <a:ext cx="13903" cy="13903"/>
      </dsp:txXfrm>
    </dsp:sp>
    <dsp:sp modelId="{2DA85EDC-F81F-4714-9039-28E8A2D53926}">
      <dsp:nvSpPr>
        <dsp:cNvPr id="0" name=""/>
        <dsp:cNvSpPr/>
      </dsp:nvSpPr>
      <dsp:spPr>
        <a:xfrm>
          <a:off x="555886" y="462776"/>
          <a:ext cx="396987" cy="198493"/>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solidFill>
            </a:rPr>
            <a:t>F3</a:t>
          </a:r>
          <a:endParaRPr lang="en-US" sz="1200" kern="1200" dirty="0">
            <a:solidFill>
              <a:schemeClr val="tx2"/>
            </a:solidFill>
          </a:endParaRPr>
        </a:p>
      </dsp:txBody>
      <dsp:txXfrm>
        <a:off x="555886" y="462776"/>
        <a:ext cx="396987" cy="198493"/>
      </dsp:txXfrm>
    </dsp:sp>
    <dsp:sp modelId="{18B19021-84F9-4794-8293-9504C23130CD}">
      <dsp:nvSpPr>
        <dsp:cNvPr id="0" name=""/>
        <dsp:cNvSpPr/>
      </dsp:nvSpPr>
      <dsp:spPr>
        <a:xfrm>
          <a:off x="952873" y="535260"/>
          <a:ext cx="158794" cy="53525"/>
        </a:xfrm>
        <a:custGeom>
          <a:avLst/>
          <a:gdLst/>
          <a:ahLst/>
          <a:cxnLst/>
          <a:rect l="0" t="0" r="0" b="0"/>
          <a:pathLst>
            <a:path>
              <a:moveTo>
                <a:pt x="0" y="26762"/>
              </a:moveTo>
              <a:lnTo>
                <a:pt x="158794" y="267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tx2"/>
            </a:solidFill>
          </a:endParaRPr>
        </a:p>
      </dsp:txBody>
      <dsp:txXfrm>
        <a:off x="1028301" y="558053"/>
        <a:ext cx="7939" cy="7939"/>
      </dsp:txXfrm>
    </dsp:sp>
    <dsp:sp modelId="{13A81179-10D4-4B2A-8C06-8106C6747E66}">
      <dsp:nvSpPr>
        <dsp:cNvPr id="0" name=""/>
        <dsp:cNvSpPr/>
      </dsp:nvSpPr>
      <dsp:spPr>
        <a:xfrm>
          <a:off x="1111668" y="462776"/>
          <a:ext cx="396987" cy="198493"/>
        </a:xfrm>
        <a:prstGeom prst="roundRect">
          <a:avLst>
            <a:gd name="adj" fmla="val 1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solidFill>
            </a:rPr>
            <a:t>F3.2</a:t>
          </a:r>
          <a:endParaRPr lang="en-US" sz="1200" kern="1200" dirty="0">
            <a:solidFill>
              <a:schemeClr val="tx2"/>
            </a:solidFill>
          </a:endParaRPr>
        </a:p>
      </dsp:txBody>
      <dsp:txXfrm>
        <a:off x="1111668" y="462776"/>
        <a:ext cx="396987" cy="198493"/>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6DB50AA-302C-467E-80C6-F66B4B2C66F5}" type="slidenum">
              <a:rPr lang="de-DE"/>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52" name="Rectangle 4"/>
          <p:cNvSpPr>
            <a:spLocks noGrp="1" noRot="1" noChangeAspect="1" noChangeArrowheads="1" noTextEdit="1"/>
          </p:cNvSpPr>
          <p:nvPr>
            <p:ph type="sldImg" idx="2"/>
          </p:nvPr>
        </p:nvSpPr>
        <p:spPr bwMode="auto">
          <a:xfrm>
            <a:off x="1058863" y="685800"/>
            <a:ext cx="4740275"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42D2693-C09E-47F7-ADB0-592F71E36D61}" type="slidenum">
              <a:rPr lang="de-DE"/>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a:ea typeface="+mn-ea"/>
        <a:cs typeface="+mn-cs"/>
      </a:defRPr>
    </a:lvl1pPr>
    <a:lvl2pPr marL="457200" algn="l" rtl="0" eaLnBrk="0" fontAlgn="base" hangingPunct="0">
      <a:spcBef>
        <a:spcPct val="30000"/>
      </a:spcBef>
      <a:spcAft>
        <a:spcPct val="0"/>
      </a:spcAft>
      <a:defRPr sz="1200" kern="1200">
        <a:solidFill>
          <a:schemeClr val="tx1"/>
        </a:solidFill>
        <a:latin typeface="Bosch Office Sans"/>
        <a:ea typeface="+mn-ea"/>
        <a:cs typeface="+mn-cs"/>
      </a:defRPr>
    </a:lvl2pPr>
    <a:lvl3pPr marL="914400" algn="l" rtl="0" eaLnBrk="0" fontAlgn="base" hangingPunct="0">
      <a:spcBef>
        <a:spcPct val="30000"/>
      </a:spcBef>
      <a:spcAft>
        <a:spcPct val="0"/>
      </a:spcAft>
      <a:defRPr sz="1200" kern="1200">
        <a:solidFill>
          <a:schemeClr val="tx1"/>
        </a:solidFill>
        <a:latin typeface="Bosch Office Sans"/>
        <a:ea typeface="+mn-ea"/>
        <a:cs typeface="+mn-cs"/>
      </a:defRPr>
    </a:lvl3pPr>
    <a:lvl4pPr marL="1371600" algn="l" rtl="0" eaLnBrk="0" fontAlgn="base" hangingPunct="0">
      <a:spcBef>
        <a:spcPct val="30000"/>
      </a:spcBef>
      <a:spcAft>
        <a:spcPct val="0"/>
      </a:spcAft>
      <a:defRPr sz="1200" kern="1200">
        <a:solidFill>
          <a:schemeClr val="tx1"/>
        </a:solidFill>
        <a:latin typeface="Bosch Office Sans"/>
        <a:ea typeface="+mn-ea"/>
        <a:cs typeface="+mn-cs"/>
      </a:defRPr>
    </a:lvl4pPr>
    <a:lvl5pPr marL="1828800" algn="l" rtl="0" eaLnBrk="0" fontAlgn="base" hangingPunct="0">
      <a:spcBef>
        <a:spcPct val="30000"/>
      </a:spcBef>
      <a:spcAft>
        <a:spcPct val="0"/>
      </a:spcAft>
      <a:defRPr sz="1200" kern="1200">
        <a:solidFill>
          <a:schemeClr val="tx1"/>
        </a:solidFill>
        <a:latin typeface="Bosch Office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2D2693-C09E-47F7-ADB0-592F71E36D61}"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2D2693-C09E-47F7-ADB0-592F71E36D61}" type="slidenum">
              <a:rPr lang="de-DE" smtClean="0"/>
              <a:pPr/>
              <a:t>14</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2D2693-C09E-47F7-ADB0-592F71E36D61}" type="slidenum">
              <a:rPr lang="de-DE" smtClean="0"/>
              <a:pPr/>
              <a:t>15</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2D2693-C09E-47F7-ADB0-592F71E36D61}" type="slidenum">
              <a:rPr lang="de-DE" smtClean="0"/>
              <a:pPr/>
              <a:t>16</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B0ADE0-C452-4D49-B10F-5D20B46AEDFC}" type="slidenum">
              <a:rPr lang="fr-CA"/>
              <a:pPr/>
              <a:t>17</a:t>
            </a:fld>
            <a:endParaRPr lang="fr-CA"/>
          </a:p>
        </p:txBody>
      </p:sp>
      <p:sp>
        <p:nvSpPr>
          <p:cNvPr id="4097" name="Rectangle 1"/>
          <p:cNvSpPr txBox="1">
            <a:spLocks noGrp="1" noRot="1" noChangeAspect="1" noChangeArrowheads="1"/>
          </p:cNvSpPr>
          <p:nvPr>
            <p:ph type="sldImg"/>
          </p:nvPr>
        </p:nvSpPr>
        <p:spPr bwMode="auto">
          <a:xfrm>
            <a:off x="1058863" y="693738"/>
            <a:ext cx="4740275" cy="3429000"/>
          </a:xfrm>
          <a:prstGeom prst="rect">
            <a:avLst/>
          </a:prstGeom>
          <a:solidFill>
            <a:srgbClr val="FFFFFF"/>
          </a:solidFill>
          <a:ln>
            <a:solidFill>
              <a:srgbClr val="000000"/>
            </a:solidFill>
            <a:miter lim="800000"/>
            <a:headEnd/>
            <a:tailEnd/>
          </a:ln>
        </p:spPr>
      </p:sp>
      <p:sp>
        <p:nvSpPr>
          <p:cNvPr id="409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2D2693-C09E-47F7-ADB0-592F71E36D61}" type="slidenum">
              <a:rPr lang="de-DE" smtClean="0"/>
              <a:pPr/>
              <a:t>6</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2D2693-C09E-47F7-ADB0-592F71E36D61}" type="slidenum">
              <a:rPr lang="de-DE" smtClean="0"/>
              <a:pPr/>
              <a:t>7</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2D2693-C09E-47F7-ADB0-592F71E36D61}" type="slidenum">
              <a:rPr lang="de-DE" smtClean="0"/>
              <a:pPr/>
              <a:t>8</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Transformed Systems Engineering away from an activity conducted by a few experts largely during the early phases of a product development, towards an overall systems engineering approach integrated throughout the product lifecycle with all developers contributing.</a:t>
            </a:r>
          </a:p>
          <a:p>
            <a:endParaRPr lang="en-US" dirty="0" smtClean="0"/>
          </a:p>
          <a:p>
            <a:r>
              <a:rPr lang="en-US" dirty="0" smtClean="0"/>
              <a:t>This was achieved through tight integration around a common data model and repository which significantly reduced data redundancy and inconsistency.</a:t>
            </a:r>
          </a:p>
          <a:p>
            <a:endParaRPr lang="en-US" dirty="0" smtClean="0"/>
          </a:p>
          <a:p>
            <a:r>
              <a:rPr lang="en-US" dirty="0" smtClean="0"/>
              <a:t>With the ability to store and relate all the data at time of creation, it is possible to maintain and ensure that requirements are being decomposed and met and see live metrics throughout the project.</a:t>
            </a:r>
          </a:p>
        </p:txBody>
      </p:sp>
      <p:sp>
        <p:nvSpPr>
          <p:cNvPr id="4" name="Slide Number Placeholder 3"/>
          <p:cNvSpPr>
            <a:spLocks noGrp="1"/>
          </p:cNvSpPr>
          <p:nvPr>
            <p:ph type="sldNum" sz="quarter" idx="10"/>
          </p:nvPr>
        </p:nvSpPr>
        <p:spPr/>
        <p:txBody>
          <a:bodyPr/>
          <a:lstStyle/>
          <a:p>
            <a:fld id="{D42D2693-C09E-47F7-ADB0-592F71E36D61}" type="slidenum">
              <a:rPr lang="de-DE" smtClean="0"/>
              <a:pPr/>
              <a:t>9</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Systems Engineering is an interdisciplinary process that reaches full effectiveness when applied throughout a system's entire life cycle.</a:t>
            </a:r>
          </a:p>
          <a:p>
            <a:endParaRPr lang="en-US" dirty="0" smtClean="0"/>
          </a:p>
          <a:p>
            <a:r>
              <a:rPr lang="en-US" dirty="0" smtClean="0"/>
              <a:t>OSEE's feature set includes process management, configuration management, requirements management, testing, validation, and project management.</a:t>
            </a:r>
          </a:p>
          <a:p>
            <a:endParaRPr lang="en-US" dirty="0" smtClean="0"/>
          </a:p>
          <a:p>
            <a:r>
              <a:rPr lang="en-US" dirty="0" smtClean="0"/>
              <a:t>Customized workflows can be defined. Integrated processes and workflows allow engineers to less time on process training and manual metrics reporting.</a:t>
            </a:r>
          </a:p>
          <a:p>
            <a:endParaRPr lang="en-US" dirty="0" smtClean="0"/>
          </a:p>
          <a:p>
            <a:r>
              <a:rPr lang="en-US" dirty="0" smtClean="0"/>
              <a:t>Customized work definitions model the team's workflow and actively guide them through the work to be completed.</a:t>
            </a:r>
          </a:p>
          <a:p>
            <a:endParaRPr lang="en-US" dirty="0" smtClean="0"/>
          </a:p>
          <a:p>
            <a:r>
              <a:rPr lang="en-US" dirty="0" smtClean="0"/>
              <a:t>Work Definitions are created and stored in OSEE and consist of state machines with their own widgets, rules, and routing.</a:t>
            </a:r>
          </a:p>
          <a:p>
            <a:endParaRPr lang="en-US" dirty="0" smtClean="0"/>
          </a:p>
          <a:p>
            <a:r>
              <a:rPr lang="en-US" dirty="0" smtClean="0"/>
              <a:t>Each state can be assigned, </a:t>
            </a:r>
            <a:r>
              <a:rPr lang="en-US" dirty="0" err="1" smtClean="0"/>
              <a:t>statused</a:t>
            </a:r>
            <a:r>
              <a:rPr lang="en-US" dirty="0" smtClean="0"/>
              <a:t>, and transitioned.</a:t>
            </a:r>
          </a:p>
          <a:p>
            <a:endParaRPr lang="en-US" dirty="0" smtClean="0"/>
          </a:p>
        </p:txBody>
      </p:sp>
      <p:sp>
        <p:nvSpPr>
          <p:cNvPr id="4" name="Slide Number Placeholder 3"/>
          <p:cNvSpPr>
            <a:spLocks noGrp="1"/>
          </p:cNvSpPr>
          <p:nvPr>
            <p:ph type="sldNum" sz="quarter" idx="10"/>
          </p:nvPr>
        </p:nvSpPr>
        <p:spPr/>
        <p:txBody>
          <a:bodyPr/>
          <a:lstStyle/>
          <a:p>
            <a:fld id="{D42D2693-C09E-47F7-ADB0-592F71E36D61}" type="slidenum">
              <a:rPr lang="de-DE" smtClean="0"/>
              <a:pPr/>
              <a:t>10</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success of a product often leads to many variants of it being developed in parallel.  The challenge is to mange this tremendous complexity in a way that avoids creating significant quality, cost, and schedule issues.  The ability to effectively flow changes to all the desired variants is essential to meeting this challenge.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42D2693-C09E-47F7-ADB0-592F71E36D61}" type="slidenum">
              <a:rPr lang="de-DE" smtClean="0"/>
              <a:pPr/>
              <a:t>11</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Structural Coverage Analysis</a:t>
            </a:r>
          </a:p>
          <a:p>
            <a:pPr lvl="1"/>
            <a:r>
              <a:rPr lang="en-US" dirty="0" smtClean="0"/>
              <a:t>Test Environment coordinates with target software to capture raw coverage data</a:t>
            </a:r>
          </a:p>
          <a:p>
            <a:pPr lvl="1"/>
            <a:r>
              <a:rPr lang="en-US" dirty="0" smtClean="0"/>
              <a:t>Raw coverage data is imported into OSEE</a:t>
            </a:r>
          </a:p>
          <a:p>
            <a:pPr lvl="1"/>
            <a:r>
              <a:rPr lang="en-US" dirty="0" smtClean="0"/>
              <a:t> ATS used to disposition coverage methods</a:t>
            </a:r>
          </a:p>
          <a:p>
            <a:pPr lvl="1"/>
            <a:r>
              <a:rPr lang="en-US" dirty="0" smtClean="0"/>
              <a:t> ATS provides tracking of code, test, and requirements changes needed to resolve missing coverage</a:t>
            </a:r>
          </a:p>
          <a:p>
            <a:pPr lvl="1"/>
            <a:r>
              <a:rPr lang="en-US" dirty="0" smtClean="0"/>
              <a:t>Auto generation of coverage reports for delivery to customer</a:t>
            </a:r>
          </a:p>
          <a:p>
            <a:endParaRPr lang="en-US" dirty="0" smtClean="0"/>
          </a:p>
          <a:p>
            <a:r>
              <a:rPr lang="en-US" dirty="0" smtClean="0"/>
              <a:t>Safety Critical Analysis</a:t>
            </a:r>
          </a:p>
          <a:p>
            <a:pPr lvl="1"/>
            <a:r>
              <a:rPr lang="en-US" dirty="0" smtClean="0"/>
              <a:t>Traceability thread from System and Subsystem functions through all levels of requirements down to code and test units</a:t>
            </a:r>
          </a:p>
          <a:p>
            <a:pPr lvl="1"/>
            <a:r>
              <a:rPr lang="en-US" dirty="0" smtClean="0"/>
              <a:t>Safety Criticality and Development Assurance Level</a:t>
            </a:r>
          </a:p>
          <a:p>
            <a:endParaRPr lang="en-US" dirty="0"/>
          </a:p>
        </p:txBody>
      </p:sp>
      <p:sp>
        <p:nvSpPr>
          <p:cNvPr id="4" name="Slide Number Placeholder 3"/>
          <p:cNvSpPr>
            <a:spLocks noGrp="1"/>
          </p:cNvSpPr>
          <p:nvPr>
            <p:ph type="sldNum" sz="quarter" idx="10"/>
          </p:nvPr>
        </p:nvSpPr>
        <p:spPr/>
        <p:txBody>
          <a:bodyPr/>
          <a:lstStyle/>
          <a:p>
            <a:fld id="{D42D2693-C09E-47F7-ADB0-592F71E36D61}" type="slidenum">
              <a:rPr lang="de-DE" smtClean="0"/>
              <a:pPr/>
              <a:t>12</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2D2693-C09E-47F7-ADB0-592F71E36D61}" type="slidenum">
              <a:rPr lang="de-DE" smtClean="0"/>
              <a:pPr/>
              <a:t>13</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6.xml"/><Relationship Id="rId7"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4.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slideMaster" Target="../slideMasters/slideMaster2.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SEE">
    <p:spTree>
      <p:nvGrpSpPr>
        <p:cNvPr id="1" name=""/>
        <p:cNvGrpSpPr/>
        <p:nvPr/>
      </p:nvGrpSpPr>
      <p:grpSpPr>
        <a:xfrm>
          <a:off x="0" y="0"/>
          <a:ext cx="0" cy="0"/>
          <a:chOff x="0" y="0"/>
          <a:chExt cx="0" cy="0"/>
        </a:xfrm>
      </p:grpSpPr>
      <p:sp>
        <p:nvSpPr>
          <p:cNvPr id="7" name="Rectangle 6"/>
          <p:cNvSpPr>
            <a:spLocks/>
          </p:cNvSpPr>
          <p:nvPr userDrawn="1">
            <p:custDataLst>
              <p:tags r:id="rId1"/>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cxnSp>
        <p:nvCxnSpPr>
          <p:cNvPr id="6" name="Straight Connector 5"/>
          <p:cNvCxnSpPr>
            <a:cxnSpLocks/>
          </p:cNvCxnSpPr>
          <p:nvPr userDrawn="1">
            <p:custDataLst>
              <p:tags r:id="rId2"/>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sp>
        <p:nvSpPr>
          <p:cNvPr id="3" name="Subtitle 2" hidden="1"/>
          <p:cNvSpPr>
            <a:spLocks noGrp="1"/>
          </p:cNvSpPr>
          <p:nvPr>
            <p:ph type="subTitle" idx="1"/>
            <p:custDataLst>
              <p:tags r:id="rId3"/>
            </p:custDataLst>
          </p:nvPr>
        </p:nvSpPr>
        <p:spPr>
          <a:xfrm>
            <a:off x="533400" y="3200400"/>
            <a:ext cx="7772400" cy="1676400"/>
          </a:xfrm>
          <a:prstGeom prst="rect">
            <a:avLst/>
          </a:prstGeom>
          <a:ln w="0"/>
          <a:effectLst/>
        </p:spPr>
        <p:txBody>
          <a:bodyPr wrap="square" lIns="0" tIns="63500" rIns="0" bIns="0"/>
          <a:lstStyle>
            <a:lvl1pPr marL="0" indent="0" algn="l">
              <a:lnSpc>
                <a:spcPct val="111000"/>
              </a:lnSpc>
              <a:buClr>
                <a:srgbClr val="3A5A82"/>
              </a:buClr>
              <a:buSzPct val="65000"/>
              <a:buFont typeface="Wingdings"/>
              <a:buChar char="è"/>
              <a:defRPr sz="1800" b="0" i="0" u="none">
                <a:solidFill>
                  <a:schemeClr val="tx1">
                    <a:tint val="75000"/>
                  </a:schemeClr>
                </a:solidFill>
                <a:latin typeface="Bosch Offi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10" name="Picture 26" descr="iCTeam_logo1B"/>
          <p:cNvPicPr>
            <a:picLocks noChangeAspect="1" noChangeArrowheads="1"/>
          </p:cNvPicPr>
          <p:nvPr userDrawn="1">
            <p:custDataLst>
              <p:tags r:id="rId4"/>
            </p:custDataLst>
          </p:nvPr>
        </p:nvPicPr>
        <p:blipFill>
          <a:blip r:embed="rId7" cstate="print"/>
          <a:srcRect/>
          <a:stretch>
            <a:fillRect/>
          </a:stretch>
        </p:blipFill>
        <p:spPr bwMode="auto">
          <a:xfrm>
            <a:off x="0" y="0"/>
            <a:ext cx="649288" cy="584200"/>
          </a:xfrm>
          <a:prstGeom prst="rect">
            <a:avLst/>
          </a:prstGeom>
          <a:noFill/>
        </p:spPr>
      </p:pic>
      <p:sp>
        <p:nvSpPr>
          <p:cNvPr id="11" name="TextBox 10"/>
          <p:cNvSpPr txBox="1"/>
          <p:nvPr userDrawn="1">
            <p:custDataLst>
              <p:tags r:id="rId5"/>
            </p:custDataLst>
          </p:nvPr>
        </p:nvSpPr>
        <p:spPr>
          <a:xfrm>
            <a:off x="533400" y="0"/>
            <a:ext cx="8001000" cy="520700"/>
          </a:xfrm>
          <a:prstGeom prst="rect">
            <a:avLst/>
          </a:prstGeom>
          <a:noFill/>
          <a:ln w="0">
            <a:noFill/>
          </a:ln>
          <a:effectLst/>
        </p:spPr>
        <p:txBody>
          <a:bodyPr vert="horz" wrap="square" lIns="0" tIns="57150" rIns="0" bIns="0" rtlCol="0" anchor="ctr">
            <a:noAutofit/>
          </a:bodyPr>
          <a:lstStyle/>
          <a:p>
            <a:pPr algn="ctr">
              <a:lnSpc>
                <a:spcPct val="111000"/>
              </a:lnSpc>
              <a:spcBef>
                <a:spcPts val="0"/>
              </a:spcBef>
              <a:spcAft>
                <a:spcPts val="0"/>
              </a:spcAft>
            </a:pPr>
            <a:r>
              <a:rPr lang="en-US" b="1" dirty="0" err="1" smtClean="0">
                <a:solidFill>
                  <a:srgbClr val="FFFFFF"/>
                </a:solidFill>
              </a:rPr>
              <a:t>iCTeam</a:t>
            </a:r>
            <a:r>
              <a:rPr lang="en-US" b="1" dirty="0" smtClean="0">
                <a:solidFill>
                  <a:srgbClr val="FFFFFF"/>
                </a:solidFill>
              </a:rPr>
              <a:t>,  a confluence of parallels</a:t>
            </a:r>
            <a:endParaRPr lang="en-US" b="1" dirty="0">
              <a:solidFill>
                <a:srgbClr val="FFFFFF"/>
              </a:solidFill>
            </a:endParaRPr>
          </a:p>
        </p:txBody>
      </p:sp>
      <p:pic>
        <p:nvPicPr>
          <p:cNvPr id="14" name="Picture 13" descr="ah64_roll.jpg"/>
          <p:cNvPicPr>
            <a:picLocks noChangeAspect="1"/>
          </p:cNvPicPr>
          <p:nvPr userDrawn="1"/>
        </p:nvPicPr>
        <p:blipFill>
          <a:blip r:embed="rId8" cstate="print"/>
          <a:stretch>
            <a:fillRect/>
          </a:stretch>
        </p:blipFill>
        <p:spPr>
          <a:xfrm>
            <a:off x="7017246" y="4655046"/>
            <a:ext cx="1517154" cy="1517154"/>
          </a:xfrm>
          <a:prstGeom prst="rect">
            <a:avLst/>
          </a:prstGeom>
        </p:spPr>
      </p:pic>
      <p:sp>
        <p:nvSpPr>
          <p:cNvPr id="15" name="Footer Placeholder 3"/>
          <p:cNvSpPr>
            <a:spLocks noGrp="1"/>
          </p:cNvSpPr>
          <p:nvPr userDrawn="1">
            <p:ph type="ftr" sz="quarter" idx="3"/>
          </p:nvPr>
        </p:nvSpPr>
        <p:spPr>
          <a:xfrm>
            <a:off x="-23052" y="5830088"/>
            <a:ext cx="7026556" cy="244475"/>
          </a:xfrm>
          <a:prstGeom prst="rect">
            <a:avLst/>
          </a:prstGeom>
        </p:spPr>
        <p:txBody>
          <a:bodyPr/>
          <a:lstStyle>
            <a:lvl1pPr>
              <a:defRPr sz="1600"/>
            </a:lvl1pPr>
          </a:lstStyle>
          <a:p>
            <a:r>
              <a:rPr lang="en-US" dirty="0" smtClean="0"/>
              <a:t>Copyright © 2013 Boeing. Made available under the Eclipse Public License.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a:spLocks/>
          </p:cNvSpPr>
          <p:nvPr userDrawn="1">
            <p:custDataLst>
              <p:tags r:id="rId1"/>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cxnSp>
        <p:nvCxnSpPr>
          <p:cNvPr id="6" name="Straight Connector 5"/>
          <p:cNvCxnSpPr>
            <a:cxnSpLocks/>
          </p:cNvCxnSpPr>
          <p:nvPr userDrawn="1">
            <p:custDataLst>
              <p:tags r:id="rId2"/>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pic>
        <p:nvPicPr>
          <p:cNvPr id="13" name="Picture 12" descr="PPTFOOTCOL.png"/>
          <p:cNvPicPr>
            <a:picLocks/>
          </p:cNvPicPr>
          <p:nvPr userDrawn="1">
            <p:custDataLst>
              <p:tags r:id="rId3"/>
            </p:custDataLst>
          </p:nvPr>
        </p:nvPicPr>
        <p:blipFill>
          <a:blip r:embed="rId12"/>
          <a:stretch>
            <a:fillRect/>
          </a:stretch>
        </p:blipFill>
        <p:spPr>
          <a:xfrm>
            <a:off x="0" y="5562600"/>
            <a:ext cx="8534400" cy="609600"/>
          </a:xfrm>
          <a:prstGeom prst="rect">
            <a:avLst/>
          </a:prstGeom>
          <a:ln w="0">
            <a:noFill/>
          </a:ln>
          <a:effectLst/>
        </p:spPr>
      </p:pic>
      <p:pic>
        <p:nvPicPr>
          <p:cNvPr id="12" name="Picture 11" descr="BOCOL.png"/>
          <p:cNvPicPr>
            <a:picLocks/>
          </p:cNvPicPr>
          <p:nvPr userDrawn="1">
            <p:custDataLst>
              <p:tags r:id="rId4"/>
            </p:custDataLst>
          </p:nvPr>
        </p:nvPicPr>
        <p:blipFill>
          <a:blip r:embed="rId13" cstate="print"/>
          <a:stretch>
            <a:fillRect/>
          </a:stretch>
        </p:blipFill>
        <p:spPr>
          <a:xfrm>
            <a:off x="6477000" y="5651500"/>
            <a:ext cx="1828800" cy="406400"/>
          </a:xfrm>
          <a:prstGeom prst="rect">
            <a:avLst/>
          </a:prstGeom>
          <a:ln w="0">
            <a:noFill/>
          </a:ln>
          <a:effectLst/>
        </p:spPr>
      </p:pic>
      <p:cxnSp>
        <p:nvCxnSpPr>
          <p:cNvPr id="5" name="Straight Connector 4"/>
          <p:cNvCxnSpPr>
            <a:cxnSpLocks/>
          </p:cNvCxnSpPr>
          <p:nvPr userDrawn="1">
            <p:custDataLst>
              <p:tags r:id="rId5"/>
            </p:custDataLst>
          </p:nvPr>
        </p:nvCxnSpPr>
        <p:spPr>
          <a:xfrm>
            <a:off x="0" y="5562600"/>
            <a:ext cx="8534400" cy="0"/>
          </a:xfrm>
          <a:prstGeom prst="line">
            <a:avLst/>
          </a:prstGeom>
          <a:ln w="9016">
            <a:solidFill>
              <a:srgbClr val="DDDDE7"/>
            </a:solidFill>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custDataLst>
              <p:tags r:id="rId6"/>
            </p:custDataLst>
          </p:nvPr>
        </p:nvSpPr>
        <p:spPr>
          <a:xfrm>
            <a:off x="533400" y="533400"/>
            <a:ext cx="7772400" cy="533400"/>
          </a:xfrm>
          <a:ln w="0"/>
          <a:effectLst/>
        </p:spPr>
        <p:txBody>
          <a:bodyPr wrap="square" lIns="0" tIns="12700" rIns="0" bIns="0" anchor="t"/>
          <a:lstStyle>
            <a:lvl1pPr algn="l" rtl="0" eaLnBrk="0" fontAlgn="base" hangingPunct="0">
              <a:lnSpc>
                <a:spcPct val="111000"/>
              </a:lnSpc>
              <a:spcBef>
                <a:spcPts val="0"/>
              </a:spcBef>
              <a:spcAft>
                <a:spcPts val="0"/>
              </a:spcAft>
              <a:buNone/>
              <a:defRPr sz="2700" b="0" i="0" u="none">
                <a:solidFill>
                  <a:srgbClr val="000000"/>
                </a:solidFill>
                <a:latin typeface="Bosch Office Sans"/>
              </a:defRPr>
            </a:lvl1pPr>
          </a:lstStyle>
          <a:p>
            <a:r>
              <a:rPr lang="en-US" smtClean="0"/>
              <a:t>Click to edit Master title style</a:t>
            </a:r>
            <a:endParaRPr lang="en-US"/>
          </a:p>
        </p:txBody>
      </p:sp>
      <p:sp>
        <p:nvSpPr>
          <p:cNvPr id="3" name="Subtitle 2" hidden="1"/>
          <p:cNvSpPr>
            <a:spLocks noGrp="1"/>
          </p:cNvSpPr>
          <p:nvPr>
            <p:ph type="subTitle" idx="1"/>
            <p:custDataLst>
              <p:tags r:id="rId7"/>
            </p:custDataLst>
          </p:nvPr>
        </p:nvSpPr>
        <p:spPr>
          <a:xfrm>
            <a:off x="533400" y="3200400"/>
            <a:ext cx="7772400" cy="1676400"/>
          </a:xfrm>
          <a:ln w="0"/>
          <a:effectLst/>
        </p:spPr>
        <p:txBody>
          <a:bodyPr wrap="square" lIns="0" tIns="63500" rIns="0" bIns="0"/>
          <a:lstStyle>
            <a:lvl1pPr marL="0" indent="0" algn="l">
              <a:lnSpc>
                <a:spcPct val="111000"/>
              </a:lnSpc>
              <a:buClr>
                <a:srgbClr val="3A5A82"/>
              </a:buClr>
              <a:buSzPct val="65000"/>
              <a:buFont typeface="Wingdings"/>
              <a:buChar char="è"/>
              <a:defRPr sz="1800" b="0" i="0" u="none">
                <a:solidFill>
                  <a:schemeClr val="tx1">
                    <a:tint val="75000"/>
                  </a:schemeClr>
                </a:solidFill>
                <a:latin typeface="Bosch Offi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Slide Number Placeholder 3"/>
          <p:cNvSpPr>
            <a:spLocks noGrp="1"/>
          </p:cNvSpPr>
          <p:nvPr>
            <p:ph type="sldNum" sz="quarter" idx="10"/>
            <p:custDataLst>
              <p:tags r:id="rId8"/>
            </p:custDataLst>
          </p:nvPr>
        </p:nvSpPr>
        <p:spPr>
          <a:xfrm>
            <a:off x="76200" y="5851525"/>
            <a:ext cx="381000" cy="190500"/>
          </a:xfrm>
          <a:ln w="0"/>
          <a:effectLst/>
        </p:spPr>
        <p:txBody>
          <a:bodyPr lIns="0" tIns="0" rIns="0" bIns="0" anchor="t"/>
          <a:lstStyle>
            <a:lvl1pPr>
              <a:lnSpc>
                <a:spcPct val="111000"/>
              </a:lnSpc>
              <a:spcBef>
                <a:spcPts val="0"/>
              </a:spcBef>
              <a:spcAft>
                <a:spcPts val="0"/>
              </a:spcAft>
              <a:defRPr>
                <a:solidFill>
                  <a:srgbClr val="808285"/>
                </a:solidFill>
              </a:defRPr>
            </a:lvl1pPr>
          </a:lstStyle>
          <a:p>
            <a:fld id="{95569396-1268-4BE8-AD98-7E5A3BABD551}" type="slidenum">
              <a:rPr lang="x-none" smtClean="0"/>
              <a:pPr/>
              <a:t>‹#›</a:t>
            </a:fld>
            <a:endParaRPr lang="x-none"/>
          </a:p>
        </p:txBody>
      </p:sp>
      <p:pic>
        <p:nvPicPr>
          <p:cNvPr id="10" name="Picture 26" descr="iCTeam_logo1B"/>
          <p:cNvPicPr>
            <a:picLocks noChangeAspect="1" noChangeArrowheads="1"/>
          </p:cNvPicPr>
          <p:nvPr userDrawn="1">
            <p:custDataLst>
              <p:tags r:id="rId9"/>
            </p:custDataLst>
          </p:nvPr>
        </p:nvPicPr>
        <p:blipFill>
          <a:blip r:embed="rId14" cstate="print"/>
          <a:srcRect/>
          <a:stretch>
            <a:fillRect/>
          </a:stretch>
        </p:blipFill>
        <p:spPr bwMode="auto">
          <a:xfrm>
            <a:off x="0" y="0"/>
            <a:ext cx="649288" cy="584200"/>
          </a:xfrm>
          <a:prstGeom prst="rect">
            <a:avLst/>
          </a:prstGeom>
          <a:noFill/>
        </p:spPr>
      </p:pic>
      <p:sp>
        <p:nvSpPr>
          <p:cNvPr id="11" name="TextBox 10"/>
          <p:cNvSpPr txBox="1"/>
          <p:nvPr userDrawn="1">
            <p:custDataLst>
              <p:tags r:id="rId10"/>
            </p:custDataLst>
          </p:nvPr>
        </p:nvSpPr>
        <p:spPr>
          <a:xfrm>
            <a:off x="533400" y="0"/>
            <a:ext cx="8001000" cy="520700"/>
          </a:xfrm>
          <a:prstGeom prst="rect">
            <a:avLst/>
          </a:prstGeom>
          <a:noFill/>
          <a:ln w="0">
            <a:noFill/>
          </a:ln>
          <a:effectLst/>
        </p:spPr>
        <p:txBody>
          <a:bodyPr vert="horz" wrap="square" lIns="0" tIns="57150" rIns="0" bIns="0" rtlCol="0" anchor="ctr">
            <a:noAutofit/>
          </a:bodyPr>
          <a:lstStyle/>
          <a:p>
            <a:pPr algn="ctr">
              <a:lnSpc>
                <a:spcPct val="111000"/>
              </a:lnSpc>
              <a:spcBef>
                <a:spcPts val="0"/>
              </a:spcBef>
              <a:spcAft>
                <a:spcPts val="0"/>
              </a:spcAft>
            </a:pPr>
            <a:r>
              <a:rPr lang="en-US" b="1" dirty="0" err="1" smtClean="0">
                <a:solidFill>
                  <a:srgbClr val="FFFFFF"/>
                </a:solidFill>
              </a:rPr>
              <a:t>iCTeam</a:t>
            </a:r>
            <a:r>
              <a:rPr lang="en-US" b="1" dirty="0" smtClean="0">
                <a:solidFill>
                  <a:srgbClr val="FFFFFF"/>
                </a:solidFill>
              </a:rPr>
              <a:t>,  a confluence of parallels</a:t>
            </a:r>
            <a:endParaRPr lang="en-US" b="1" dirty="0">
              <a:solidFill>
                <a:srgbClr val="FFFFFF"/>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OSEE - old">
    <p:spTree>
      <p:nvGrpSpPr>
        <p:cNvPr id="1" name=""/>
        <p:cNvGrpSpPr/>
        <p:nvPr/>
      </p:nvGrpSpPr>
      <p:grpSpPr>
        <a:xfrm>
          <a:off x="0" y="0"/>
          <a:ext cx="0" cy="0"/>
          <a:chOff x="0" y="0"/>
          <a:chExt cx="0" cy="0"/>
        </a:xfrm>
      </p:grpSpPr>
      <p:sp>
        <p:nvSpPr>
          <p:cNvPr id="2" name="Title 1"/>
          <p:cNvSpPr>
            <a:spLocks noGrp="1"/>
          </p:cNvSpPr>
          <p:nvPr>
            <p:ph type="title"/>
          </p:nvPr>
        </p:nvSpPr>
        <p:spPr>
          <a:xfrm>
            <a:off x="1493520" y="137160"/>
            <a:ext cx="6614160" cy="438626"/>
          </a:xfrm>
          <a:prstGeom prst="rect">
            <a:avLst/>
          </a:prstGeom>
        </p:spPr>
        <p:txBody>
          <a:bodyPr/>
          <a:lstStyle>
            <a:lvl1pPr algn="r">
              <a:defRPr sz="2600" b="1">
                <a:solidFill>
                  <a:schemeClr val="bg1"/>
                </a:solidFill>
                <a:latin typeface="Arial" pitchFamily="34" charset="0"/>
                <a:cs typeface="Arial" pitchFamily="34" charset="0"/>
              </a:defRPr>
            </a:lvl1pPr>
          </a:lstStyle>
          <a:p>
            <a:r>
              <a:rPr lang="en-US" dirty="0" smtClean="0"/>
              <a:t>Click to edit Master title style</a:t>
            </a:r>
            <a:endParaRPr lang="en-US" dirty="0"/>
          </a:p>
        </p:txBody>
      </p:sp>
      <p:pic>
        <p:nvPicPr>
          <p:cNvPr id="6" name="Picture 5" descr="ah64_roll.jpg"/>
          <p:cNvPicPr>
            <a:picLocks noChangeAspect="1"/>
          </p:cNvPicPr>
          <p:nvPr userDrawn="1"/>
        </p:nvPicPr>
        <p:blipFill>
          <a:blip r:embed="rId2" cstate="print"/>
          <a:stretch>
            <a:fillRect/>
          </a:stretch>
        </p:blipFill>
        <p:spPr>
          <a:xfrm>
            <a:off x="7017246" y="4655046"/>
            <a:ext cx="1517154" cy="1517154"/>
          </a:xfrm>
          <a:prstGeom prst="rect">
            <a:avLst/>
          </a:prstGeom>
        </p:spPr>
      </p:pic>
      <p:sp>
        <p:nvSpPr>
          <p:cNvPr id="7" name="Footer Placeholder 3"/>
          <p:cNvSpPr>
            <a:spLocks noGrp="1"/>
          </p:cNvSpPr>
          <p:nvPr userDrawn="1">
            <p:ph type="ftr" sz="quarter" idx="10"/>
          </p:nvPr>
        </p:nvSpPr>
        <p:spPr>
          <a:xfrm>
            <a:off x="149840" y="5837772"/>
            <a:ext cx="8229600" cy="244475"/>
          </a:xfrm>
          <a:prstGeom prst="rect">
            <a:avLst/>
          </a:prstGeom>
        </p:spPr>
        <p:txBody>
          <a:bodyPr/>
          <a:lstStyle/>
          <a:p>
            <a:r>
              <a:rPr lang="en-US" dirty="0"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6049" y="246266"/>
            <a:ext cx="7678272" cy="1029132"/>
          </a:xfrm>
        </p:spPr>
        <p:txBody>
          <a:bodyPr/>
          <a:lstStyle/>
          <a:p>
            <a:r>
              <a:rPr lang="en-US" smtClean="0"/>
              <a:t>Click to edit Master title style</a:t>
            </a:r>
            <a:endParaRPr lang="en-US"/>
          </a:p>
        </p:txBody>
      </p:sp>
      <p:sp>
        <p:nvSpPr>
          <p:cNvPr id="4" name="Slide Number Placeholder 3"/>
          <p:cNvSpPr>
            <a:spLocks noGrp="1"/>
          </p:cNvSpPr>
          <p:nvPr>
            <p:ph type="sldNum" idx="11"/>
          </p:nvPr>
        </p:nvSpPr>
        <p:spPr>
          <a:xfrm>
            <a:off x="6241536" y="5158622"/>
            <a:ext cx="1986432" cy="130910"/>
          </a:xfrm>
        </p:spPr>
        <p:txBody>
          <a:bodyPr/>
          <a:lstStyle>
            <a:lvl1pPr>
              <a:defRPr/>
            </a:lvl1pPr>
          </a:lstStyle>
          <a:p>
            <a:fld id="{BE5DBA4C-6AD1-4DDD-B51E-7C0FA6407699}" type="slidenum">
              <a:rPr lang="fr-CA"/>
              <a:pPr/>
              <a:t>‹#›</a:t>
            </a:fld>
            <a:endParaRPr lang="fr-CA"/>
          </a:p>
        </p:txBody>
      </p:sp>
      <p:pic>
        <p:nvPicPr>
          <p:cNvPr id="3074" name="Picture 2"/>
          <p:cNvPicPr>
            <a:picLocks noChangeAspect="1" noChangeArrowheads="1"/>
          </p:cNvPicPr>
          <p:nvPr userDrawn="1"/>
        </p:nvPicPr>
        <p:blipFill>
          <a:blip r:embed="rId2" cstate="print"/>
          <a:srcRect/>
          <a:stretch>
            <a:fillRect/>
          </a:stretch>
        </p:blipFill>
        <p:spPr bwMode="auto">
          <a:xfrm>
            <a:off x="1428152" y="5742712"/>
            <a:ext cx="167068" cy="204194"/>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4.png"/><Relationship Id="rId3" Type="http://schemas.openxmlformats.org/officeDocument/2006/relationships/theme" Target="../theme/theme2.xml"/><Relationship Id="rId7" Type="http://schemas.openxmlformats.org/officeDocument/2006/relationships/tags" Target="../tags/tag12.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custDataLst>
              <p:tags r:id="rId3"/>
            </p:custDataLst>
          </p:nvPr>
        </p:nvSpPr>
        <p:spPr bwMode="auto">
          <a:xfrm>
            <a:off x="0" y="0"/>
            <a:ext cx="8534400" cy="533400"/>
          </a:xfrm>
          <a:prstGeom prst="rect">
            <a:avLst/>
          </a:prstGeom>
          <a:solidFill>
            <a:srgbClr val="003264"/>
          </a:solidFill>
          <a:ln w="0">
            <a:noFill/>
            <a:miter lim="800000"/>
            <a:headEnd/>
            <a:tailEnd/>
          </a:ln>
          <a:effectLst/>
        </p:spPr>
        <p:txBody>
          <a:bodyPr wrap="none" lIns="0" tIns="0" rIns="0" bIns="0" anchor="ctr"/>
          <a:lstStyle/>
          <a:p>
            <a:pPr algn="ctr"/>
            <a:endParaRPr lang="x-none">
              <a:solidFill>
                <a:srgbClr val="003264"/>
              </a:solidFill>
            </a:endParaRPr>
          </a:p>
        </p:txBody>
      </p:sp>
      <p:sp>
        <p:nvSpPr>
          <p:cNvPr id="1032" name="Line 8"/>
          <p:cNvSpPr>
            <a:spLocks noChangeShapeType="1"/>
          </p:cNvSpPr>
          <p:nvPr>
            <p:custDataLst>
              <p:tags r:id="rId4"/>
            </p:custDataLst>
          </p:nvPr>
        </p:nvSpPr>
        <p:spPr bwMode="auto">
          <a:xfrm>
            <a:off x="0" y="533400"/>
            <a:ext cx="8534400" cy="0"/>
          </a:xfrm>
          <a:prstGeom prst="line">
            <a:avLst/>
          </a:prstGeom>
          <a:noFill/>
          <a:ln w="9016">
            <a:solidFill>
              <a:srgbClr val="003264"/>
            </a:solidFill>
            <a:round/>
            <a:headEnd/>
            <a:tailEnd/>
          </a:ln>
          <a:effectLst/>
        </p:spPr>
        <p:txBody>
          <a:bodyPr wrap="none" lIns="0" tIns="0" rIns="0" bIns="0" anchor="ctr"/>
          <a:lstStyle/>
          <a:p>
            <a:pPr>
              <a:defRPr/>
            </a:pPr>
            <a:endParaRPr lang="x-none">
              <a:latin typeface="Bosch Office Sans"/>
            </a:endParaRPr>
          </a:p>
        </p:txBody>
      </p:sp>
      <p:pic>
        <p:nvPicPr>
          <p:cNvPr id="11" name="Picture 10" descr="ah64_roll.jpg"/>
          <p:cNvPicPr>
            <a:picLocks noChangeAspect="1"/>
          </p:cNvPicPr>
          <p:nvPr userDrawn="1"/>
        </p:nvPicPr>
        <p:blipFill>
          <a:blip r:embed="rId5" cstate="print"/>
          <a:stretch>
            <a:fillRect/>
          </a:stretch>
        </p:blipFill>
        <p:spPr>
          <a:xfrm>
            <a:off x="7017246" y="4655046"/>
            <a:ext cx="1517154" cy="1517154"/>
          </a:xfrm>
          <a:prstGeom prst="rect">
            <a:avLst/>
          </a:prstGeom>
        </p:spPr>
      </p:pic>
      <p:sp>
        <p:nvSpPr>
          <p:cNvPr id="12" name="Footer Placeholder 3"/>
          <p:cNvSpPr>
            <a:spLocks noGrp="1"/>
          </p:cNvSpPr>
          <p:nvPr userDrawn="1">
            <p:ph type="ftr" sz="quarter" idx="3"/>
          </p:nvPr>
        </p:nvSpPr>
        <p:spPr>
          <a:xfrm>
            <a:off x="-23052" y="5830088"/>
            <a:ext cx="7026556" cy="244475"/>
          </a:xfrm>
          <a:prstGeom prst="rect">
            <a:avLst/>
          </a:prstGeom>
        </p:spPr>
        <p:txBody>
          <a:bodyPr/>
          <a:lstStyle>
            <a:lvl1pPr>
              <a:defRPr sz="1600"/>
            </a:lvl1pPr>
          </a:lstStyle>
          <a:p>
            <a:r>
              <a:rPr lang="en-US" dirty="0" smtClean="0"/>
              <a:t>Copyright © 2013 Boeing. Made available under the Eclipse Public License.</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txStyles>
    <p:titleStyle>
      <a:lvl1pPr algn="l" rtl="0" eaLnBrk="0" fontAlgn="base" hangingPunct="0">
        <a:lnSpc>
          <a:spcPct val="111000"/>
        </a:lnSpc>
        <a:spcBef>
          <a:spcPct val="0"/>
        </a:spcBef>
        <a:spcAft>
          <a:spcPct val="0"/>
        </a:spcAft>
        <a:defRPr sz="2700" b="0" i="0" u="none">
          <a:solidFill>
            <a:srgbClr val="000000"/>
          </a:solidFill>
          <a:latin typeface="Bosch Office Sans"/>
          <a:ea typeface="+mj-ea"/>
          <a:cs typeface="+mj-cs"/>
        </a:defRPr>
      </a:lvl1pPr>
      <a:lvl2pPr algn="l" rtl="0" eaLnBrk="0" fontAlgn="base" hangingPunct="0">
        <a:lnSpc>
          <a:spcPct val="111000"/>
        </a:lnSpc>
        <a:spcBef>
          <a:spcPct val="0"/>
        </a:spcBef>
        <a:spcAft>
          <a:spcPct val="0"/>
        </a:spcAft>
        <a:defRPr sz="2700">
          <a:solidFill>
            <a:srgbClr val="000000"/>
          </a:solidFill>
          <a:latin typeface="Bosch Office Sans"/>
        </a:defRPr>
      </a:lvl2pPr>
      <a:lvl3pPr algn="l" rtl="0" eaLnBrk="0" fontAlgn="base" hangingPunct="0">
        <a:lnSpc>
          <a:spcPct val="111000"/>
        </a:lnSpc>
        <a:spcBef>
          <a:spcPct val="0"/>
        </a:spcBef>
        <a:spcAft>
          <a:spcPct val="0"/>
        </a:spcAft>
        <a:defRPr sz="2700">
          <a:solidFill>
            <a:srgbClr val="000000"/>
          </a:solidFill>
          <a:latin typeface="Bosch Office Sans"/>
        </a:defRPr>
      </a:lvl3pPr>
      <a:lvl4pPr algn="l" rtl="0" eaLnBrk="0" fontAlgn="base" hangingPunct="0">
        <a:lnSpc>
          <a:spcPct val="111000"/>
        </a:lnSpc>
        <a:spcBef>
          <a:spcPct val="0"/>
        </a:spcBef>
        <a:spcAft>
          <a:spcPct val="0"/>
        </a:spcAft>
        <a:defRPr sz="2700">
          <a:solidFill>
            <a:srgbClr val="000000"/>
          </a:solidFill>
          <a:latin typeface="Bosch Office Sans"/>
        </a:defRPr>
      </a:lvl4pPr>
      <a:lvl5pPr algn="l" rtl="0" eaLnBrk="0" fontAlgn="base" hangingPunct="0">
        <a:lnSpc>
          <a:spcPct val="111000"/>
        </a:lnSpc>
        <a:spcBef>
          <a:spcPct val="0"/>
        </a:spcBef>
        <a:spcAft>
          <a:spcPct val="0"/>
        </a:spcAft>
        <a:defRPr sz="2700">
          <a:solidFill>
            <a:srgbClr val="000000"/>
          </a:solidFill>
          <a:latin typeface="Bosch Office Sans"/>
        </a:defRPr>
      </a:lvl5pPr>
      <a:lvl6pPr marL="457200" algn="l" rtl="0" fontAlgn="base">
        <a:lnSpc>
          <a:spcPct val="111000"/>
        </a:lnSpc>
        <a:spcBef>
          <a:spcPct val="0"/>
        </a:spcBef>
        <a:spcAft>
          <a:spcPct val="0"/>
        </a:spcAft>
        <a:defRPr sz="2700">
          <a:solidFill>
            <a:srgbClr val="000000"/>
          </a:solidFill>
          <a:latin typeface="Bosch Office Sans"/>
        </a:defRPr>
      </a:lvl6pPr>
      <a:lvl7pPr marL="914400" algn="l" rtl="0" fontAlgn="base">
        <a:lnSpc>
          <a:spcPct val="111000"/>
        </a:lnSpc>
        <a:spcBef>
          <a:spcPct val="0"/>
        </a:spcBef>
        <a:spcAft>
          <a:spcPct val="0"/>
        </a:spcAft>
        <a:defRPr sz="2700">
          <a:solidFill>
            <a:srgbClr val="000000"/>
          </a:solidFill>
          <a:latin typeface="Bosch Office Sans"/>
        </a:defRPr>
      </a:lvl7pPr>
      <a:lvl8pPr marL="1371600" algn="l" rtl="0" fontAlgn="base">
        <a:lnSpc>
          <a:spcPct val="111000"/>
        </a:lnSpc>
        <a:spcBef>
          <a:spcPct val="0"/>
        </a:spcBef>
        <a:spcAft>
          <a:spcPct val="0"/>
        </a:spcAft>
        <a:defRPr sz="2700">
          <a:solidFill>
            <a:srgbClr val="000000"/>
          </a:solidFill>
          <a:latin typeface="Bosch Office Sans"/>
        </a:defRPr>
      </a:lvl8pPr>
      <a:lvl9pPr marL="1828800" algn="l" rtl="0" fontAlgn="base">
        <a:lnSpc>
          <a:spcPct val="111000"/>
        </a:lnSpc>
        <a:spcBef>
          <a:spcPct val="0"/>
        </a:spcBef>
        <a:spcAft>
          <a:spcPct val="0"/>
        </a:spcAft>
        <a:defRPr sz="2700">
          <a:solidFill>
            <a:srgbClr val="000000"/>
          </a:solidFill>
          <a:latin typeface="Bosch Office Sans"/>
        </a:defRPr>
      </a:lvl9pPr>
    </p:titleStyle>
    <p:bodyStyle>
      <a:lvl1pPr marL="304800" indent="-304800" algn="l" rtl="0" eaLnBrk="0" fontAlgn="base" hangingPunct="0">
        <a:lnSpc>
          <a:spcPct val="111000"/>
        </a:lnSpc>
        <a:spcBef>
          <a:spcPts val="0"/>
        </a:spcBef>
        <a:spcAft>
          <a:spcPts val="0"/>
        </a:spcAft>
        <a:buClr>
          <a:srgbClr val="3A5A82"/>
        </a:buClr>
        <a:buSzPct val="65000"/>
        <a:buFont typeface="Wingdings"/>
        <a:buChar char="è"/>
        <a:defRPr sz="1800" b="0" i="0" u="none">
          <a:solidFill>
            <a:schemeClr val="tx1"/>
          </a:solidFill>
          <a:latin typeface="Bosch Office Sans"/>
          <a:ea typeface="+mn-ea"/>
          <a:cs typeface="+mn-cs"/>
        </a:defRPr>
      </a:lvl1pPr>
      <a:lvl2pPr marL="609600" indent="-190500" algn="l" rtl="0" eaLnBrk="0" fontAlgn="base" hangingPunct="0">
        <a:lnSpc>
          <a:spcPct val="111000"/>
        </a:lnSpc>
        <a:spcBef>
          <a:spcPts val="0"/>
        </a:spcBef>
        <a:spcAft>
          <a:spcPts val="0"/>
        </a:spcAft>
        <a:buClr>
          <a:srgbClr val="3A5A82"/>
        </a:buClr>
        <a:buSzPct val="50000"/>
        <a:buFont typeface="Wingdings"/>
        <a:buChar char=""/>
        <a:defRPr sz="1800" b="0" i="0" u="none">
          <a:solidFill>
            <a:schemeClr val="tx1"/>
          </a:solidFill>
          <a:latin typeface="Bosch Office Sans"/>
        </a:defRPr>
      </a:lvl2pPr>
      <a:lvl3pPr marL="914400" indent="-190500" algn="l" rtl="0" eaLnBrk="0" fontAlgn="base" hangingPunct="0">
        <a:lnSpc>
          <a:spcPct val="111000"/>
        </a:lnSpc>
        <a:spcBef>
          <a:spcPts val="0"/>
        </a:spcBef>
        <a:spcAft>
          <a:spcPts val="0"/>
        </a:spcAft>
        <a:buClr>
          <a:srgbClr val="3A5A82"/>
        </a:buClr>
        <a:buSzPct val="50000"/>
        <a:buFont typeface="Wingdings"/>
        <a:buChar char=""/>
        <a:defRPr sz="1800" b="0" i="0" u="none">
          <a:solidFill>
            <a:schemeClr val="tx1"/>
          </a:solidFill>
          <a:latin typeface="Bosch Office Sans"/>
        </a:defRPr>
      </a:lvl3pPr>
      <a:lvl4pPr marL="1219200" indent="-190500" algn="l" rtl="0" eaLnBrk="0" fontAlgn="base" hangingPunct="0">
        <a:lnSpc>
          <a:spcPct val="111000"/>
        </a:lnSpc>
        <a:spcBef>
          <a:spcPts val="0"/>
        </a:spcBef>
        <a:spcAft>
          <a:spcPts val="0"/>
        </a:spcAft>
        <a:buClr>
          <a:srgbClr val="3A5A82"/>
        </a:buClr>
        <a:buSzPct val="50000"/>
        <a:buFont typeface="Wingdings"/>
        <a:buChar char=""/>
        <a:defRPr sz="1800" b="0" i="0" u="none">
          <a:solidFill>
            <a:schemeClr val="tx1"/>
          </a:solidFill>
          <a:latin typeface="Bosch Office Sans"/>
        </a:defRPr>
      </a:lvl4pPr>
      <a:lvl5pPr marL="1524000" indent="-190500" algn="l" rtl="0" eaLnBrk="0" fontAlgn="base" hangingPunct="0">
        <a:lnSpc>
          <a:spcPct val="111000"/>
        </a:lnSpc>
        <a:spcBef>
          <a:spcPts val="0"/>
        </a:spcBef>
        <a:spcAft>
          <a:spcPts val="0"/>
        </a:spcAft>
        <a:buClr>
          <a:srgbClr val="3A5A82"/>
        </a:buClr>
        <a:buSzPct val="50000"/>
        <a:buFont typeface="Wingdings"/>
        <a:buChar char=""/>
        <a:defRPr sz="1800" b="0" i="0" u="none">
          <a:solidFill>
            <a:schemeClr val="tx1"/>
          </a:solidFill>
          <a:latin typeface="Bosch Office Sans"/>
        </a:defRPr>
      </a:lvl5pPr>
      <a:lvl6pPr marL="1981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Picture 9" descr="PPTFOOTCOL.png"/>
          <p:cNvPicPr>
            <a:picLocks/>
          </p:cNvPicPr>
          <p:nvPr userDrawn="1">
            <p:custDataLst>
              <p:tags r:id="rId4"/>
            </p:custDataLst>
          </p:nvPr>
        </p:nvPicPr>
        <p:blipFill>
          <a:blip r:embed="rId12"/>
          <a:stretch>
            <a:fillRect/>
          </a:stretch>
        </p:blipFill>
        <p:spPr>
          <a:xfrm>
            <a:off x="0" y="5562600"/>
            <a:ext cx="8534400" cy="609600"/>
          </a:xfrm>
          <a:prstGeom prst="rect">
            <a:avLst/>
          </a:prstGeom>
          <a:ln w="0">
            <a:noFill/>
          </a:ln>
          <a:effectLst/>
        </p:spPr>
      </p:pic>
      <p:sp>
        <p:nvSpPr>
          <p:cNvPr id="1033" name="Rectangle 9"/>
          <p:cNvSpPr>
            <a:spLocks noChangeArrowheads="1"/>
          </p:cNvSpPr>
          <p:nvPr>
            <p:custDataLst>
              <p:tags r:id="rId5"/>
            </p:custDataLst>
          </p:nvPr>
        </p:nvSpPr>
        <p:spPr bwMode="auto">
          <a:xfrm>
            <a:off x="0" y="0"/>
            <a:ext cx="8534400" cy="533400"/>
          </a:xfrm>
          <a:prstGeom prst="rect">
            <a:avLst/>
          </a:prstGeom>
          <a:solidFill>
            <a:srgbClr val="003264"/>
          </a:solidFill>
          <a:ln w="0">
            <a:noFill/>
            <a:miter lim="800000"/>
            <a:headEnd/>
            <a:tailEnd/>
          </a:ln>
          <a:effectLst/>
        </p:spPr>
        <p:txBody>
          <a:bodyPr wrap="none" lIns="0" tIns="0" rIns="0" bIns="0" anchor="ctr"/>
          <a:lstStyle/>
          <a:p>
            <a:pPr algn="ctr"/>
            <a:endParaRPr lang="x-none">
              <a:solidFill>
                <a:srgbClr val="003264"/>
              </a:solidFill>
            </a:endParaRPr>
          </a:p>
        </p:txBody>
      </p:sp>
      <p:pic>
        <p:nvPicPr>
          <p:cNvPr id="9" name="Picture 8" descr="BOCOL.png"/>
          <p:cNvPicPr>
            <a:picLocks/>
          </p:cNvPicPr>
          <p:nvPr userDrawn="1">
            <p:custDataLst>
              <p:tags r:id="rId6"/>
            </p:custDataLst>
          </p:nvPr>
        </p:nvPicPr>
        <p:blipFill>
          <a:blip r:embed="rId13" cstate="print"/>
          <a:stretch>
            <a:fillRect/>
          </a:stretch>
        </p:blipFill>
        <p:spPr>
          <a:xfrm>
            <a:off x="6477000" y="5651500"/>
            <a:ext cx="1828800" cy="406400"/>
          </a:xfrm>
          <a:prstGeom prst="rect">
            <a:avLst/>
          </a:prstGeom>
          <a:ln w="0">
            <a:noFill/>
          </a:ln>
          <a:effectLst/>
        </p:spPr>
      </p:pic>
      <p:sp>
        <p:nvSpPr>
          <p:cNvPr id="1032" name="Line 8"/>
          <p:cNvSpPr>
            <a:spLocks noChangeShapeType="1"/>
          </p:cNvSpPr>
          <p:nvPr>
            <p:custDataLst>
              <p:tags r:id="rId7"/>
            </p:custDataLst>
          </p:nvPr>
        </p:nvSpPr>
        <p:spPr bwMode="auto">
          <a:xfrm>
            <a:off x="0" y="533400"/>
            <a:ext cx="8534400" cy="0"/>
          </a:xfrm>
          <a:prstGeom prst="line">
            <a:avLst/>
          </a:prstGeom>
          <a:noFill/>
          <a:ln w="9016">
            <a:solidFill>
              <a:srgbClr val="003264"/>
            </a:solidFill>
            <a:round/>
            <a:headEnd/>
            <a:tailEnd/>
          </a:ln>
          <a:effectLst/>
        </p:spPr>
        <p:txBody>
          <a:bodyPr wrap="none" lIns="0" tIns="0" rIns="0" bIns="0" anchor="ctr"/>
          <a:lstStyle/>
          <a:p>
            <a:pPr>
              <a:defRPr/>
            </a:pPr>
            <a:endParaRPr lang="x-none">
              <a:latin typeface="Bosch Office Sans"/>
            </a:endParaRPr>
          </a:p>
        </p:txBody>
      </p:sp>
      <p:sp>
        <p:nvSpPr>
          <p:cNvPr id="1031" name="Line 7"/>
          <p:cNvSpPr>
            <a:spLocks noChangeShapeType="1"/>
          </p:cNvSpPr>
          <p:nvPr>
            <p:custDataLst>
              <p:tags r:id="rId8"/>
            </p:custDataLst>
          </p:nvPr>
        </p:nvSpPr>
        <p:spPr bwMode="auto">
          <a:xfrm>
            <a:off x="0" y="5562600"/>
            <a:ext cx="8534400" cy="0"/>
          </a:xfrm>
          <a:prstGeom prst="line">
            <a:avLst/>
          </a:prstGeom>
          <a:noFill/>
          <a:ln w="9016">
            <a:solidFill>
              <a:srgbClr val="DDDDE7"/>
            </a:solidFill>
            <a:round/>
            <a:headEnd/>
            <a:tailEnd/>
          </a:ln>
          <a:effectLst/>
        </p:spPr>
        <p:txBody>
          <a:bodyPr wrap="none" lIns="0" tIns="0" rIns="0" bIns="0" anchor="ctr"/>
          <a:lstStyle/>
          <a:p>
            <a:pPr>
              <a:defRPr/>
            </a:pPr>
            <a:endParaRPr lang="x-none">
              <a:latin typeface="Bosch Office Sans"/>
            </a:endParaRPr>
          </a:p>
        </p:txBody>
      </p:sp>
      <p:sp>
        <p:nvSpPr>
          <p:cNvPr id="1030" name="Rectangle 2"/>
          <p:cNvSpPr>
            <a:spLocks noGrp="1" noChangeArrowheads="1"/>
          </p:cNvSpPr>
          <p:nvPr>
            <p:ph type="title"/>
            <p:custDataLst>
              <p:tags r:id="rId9"/>
            </p:custDataLst>
          </p:nvPr>
        </p:nvSpPr>
        <p:spPr bwMode="auto">
          <a:xfrm>
            <a:off x="533400" y="533400"/>
            <a:ext cx="7315200" cy="533400"/>
          </a:xfrm>
          <a:prstGeom prst="rect">
            <a:avLst/>
          </a:prstGeom>
          <a:noFill/>
          <a:ln w="0">
            <a:noFill/>
            <a:miter lim="800000"/>
            <a:headEnd/>
            <a:tailEnd/>
          </a:ln>
          <a:effectLst/>
        </p:spPr>
        <p:txBody>
          <a:bodyPr vert="horz" wrap="square" lIns="0" tIns="12700" rIns="0" bIns="0" numCol="1" anchor="t" anchorCtr="0" compatLnSpc="1">
            <a:prstTxWarp prst="textNoShape">
              <a:avLst/>
            </a:prstTxWarp>
          </a:bodyPr>
          <a:lstStyle/>
          <a:p>
            <a:pPr lvl="0" algn="l" rtl="0" eaLnBrk="0" fontAlgn="base" hangingPunct="0">
              <a:lnSpc>
                <a:spcPct val="111000"/>
              </a:lnSpc>
              <a:spcBef>
                <a:spcPct val="0"/>
              </a:spcBef>
              <a:spcAft>
                <a:spcPct val="0"/>
              </a:spcAft>
              <a:buNone/>
            </a:pPr>
            <a:r>
              <a:rPr lang="de-DE" smtClean="0"/>
              <a:t>Titelmasterformat durch Klicken bearbeiten</a:t>
            </a:r>
          </a:p>
        </p:txBody>
      </p:sp>
      <p:sp>
        <p:nvSpPr>
          <p:cNvPr id="2" name="Rectangle 3"/>
          <p:cNvSpPr>
            <a:spLocks noGrp="1" noChangeArrowheads="1"/>
          </p:cNvSpPr>
          <p:nvPr>
            <p:ph type="body" idx="1"/>
            <p:custDataLst>
              <p:tags r:id="rId10"/>
            </p:custDataLst>
          </p:nvPr>
        </p:nvSpPr>
        <p:spPr bwMode="auto">
          <a:xfrm>
            <a:off x="533400" y="1066800"/>
            <a:ext cx="7315200" cy="3810000"/>
          </a:xfrm>
          <a:prstGeom prst="rect">
            <a:avLst/>
          </a:prstGeom>
          <a:noFill/>
          <a:ln w="0">
            <a:noFill/>
            <a:miter lim="800000"/>
            <a:headEnd/>
            <a:tailEnd/>
          </a:ln>
          <a:effectLst/>
        </p:spPr>
        <p:txBody>
          <a:bodyPr vert="horz" wrap="square" lIns="0" tIns="6350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 name="Rectangle 6"/>
          <p:cNvSpPr>
            <a:spLocks noGrp="1" noChangeArrowheads="1"/>
          </p:cNvSpPr>
          <p:nvPr>
            <p:ph type="sldNum" sz="quarter" idx="4"/>
            <p:custDataLst>
              <p:tags r:id="rId11"/>
            </p:custDataLst>
          </p:nvPr>
        </p:nvSpPr>
        <p:spPr bwMode="auto">
          <a:xfrm>
            <a:off x="76200" y="5851525"/>
            <a:ext cx="381000"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spcBef>
                <a:spcPts val="0"/>
              </a:spcBef>
              <a:spcAft>
                <a:spcPts val="0"/>
              </a:spcAft>
              <a:defRPr sz="1500">
                <a:solidFill>
                  <a:srgbClr val="808285"/>
                </a:solidFill>
              </a:defRPr>
            </a:lvl1pPr>
          </a:lstStyle>
          <a:p>
            <a:fld id="{95569396-1268-4BE8-AD98-7E5A3BABD551}" type="slidenum">
              <a:rPr lang="x-none" smtClean="0"/>
              <a:pPr/>
              <a:t>‹#›</a:t>
            </a:fld>
            <a:endParaRPr lang="x-none"/>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Lst>
  <p:timing>
    <p:tnLst>
      <p:par>
        <p:cTn id="1" dur="indefinite" restart="never" nodeType="tmRoot"/>
      </p:par>
    </p:tnLst>
  </p:timing>
  <p:txStyles>
    <p:titleStyle>
      <a:lvl1pPr algn="l" rtl="0" eaLnBrk="0" fontAlgn="base" hangingPunct="0">
        <a:lnSpc>
          <a:spcPct val="111000"/>
        </a:lnSpc>
        <a:spcBef>
          <a:spcPct val="0"/>
        </a:spcBef>
        <a:spcAft>
          <a:spcPct val="0"/>
        </a:spcAft>
        <a:defRPr sz="2700" b="0" i="0" u="none">
          <a:solidFill>
            <a:srgbClr val="000000"/>
          </a:solidFill>
          <a:latin typeface="Bosch Office Sans"/>
          <a:ea typeface="+mj-ea"/>
          <a:cs typeface="+mj-cs"/>
        </a:defRPr>
      </a:lvl1pPr>
      <a:lvl2pPr algn="l" rtl="0" eaLnBrk="0" fontAlgn="base" hangingPunct="0">
        <a:lnSpc>
          <a:spcPct val="111000"/>
        </a:lnSpc>
        <a:spcBef>
          <a:spcPct val="0"/>
        </a:spcBef>
        <a:spcAft>
          <a:spcPct val="0"/>
        </a:spcAft>
        <a:defRPr sz="2700">
          <a:solidFill>
            <a:srgbClr val="000000"/>
          </a:solidFill>
          <a:latin typeface="Bosch Office Sans"/>
        </a:defRPr>
      </a:lvl2pPr>
      <a:lvl3pPr algn="l" rtl="0" eaLnBrk="0" fontAlgn="base" hangingPunct="0">
        <a:lnSpc>
          <a:spcPct val="111000"/>
        </a:lnSpc>
        <a:spcBef>
          <a:spcPct val="0"/>
        </a:spcBef>
        <a:spcAft>
          <a:spcPct val="0"/>
        </a:spcAft>
        <a:defRPr sz="2700">
          <a:solidFill>
            <a:srgbClr val="000000"/>
          </a:solidFill>
          <a:latin typeface="Bosch Office Sans"/>
        </a:defRPr>
      </a:lvl3pPr>
      <a:lvl4pPr algn="l" rtl="0" eaLnBrk="0" fontAlgn="base" hangingPunct="0">
        <a:lnSpc>
          <a:spcPct val="111000"/>
        </a:lnSpc>
        <a:spcBef>
          <a:spcPct val="0"/>
        </a:spcBef>
        <a:spcAft>
          <a:spcPct val="0"/>
        </a:spcAft>
        <a:defRPr sz="2700">
          <a:solidFill>
            <a:srgbClr val="000000"/>
          </a:solidFill>
          <a:latin typeface="Bosch Office Sans"/>
        </a:defRPr>
      </a:lvl4pPr>
      <a:lvl5pPr algn="l" rtl="0" eaLnBrk="0" fontAlgn="base" hangingPunct="0">
        <a:lnSpc>
          <a:spcPct val="111000"/>
        </a:lnSpc>
        <a:spcBef>
          <a:spcPct val="0"/>
        </a:spcBef>
        <a:spcAft>
          <a:spcPct val="0"/>
        </a:spcAft>
        <a:defRPr sz="2700">
          <a:solidFill>
            <a:srgbClr val="000000"/>
          </a:solidFill>
          <a:latin typeface="Bosch Office Sans"/>
        </a:defRPr>
      </a:lvl5pPr>
      <a:lvl6pPr marL="457200" algn="l" rtl="0" fontAlgn="base">
        <a:lnSpc>
          <a:spcPct val="111000"/>
        </a:lnSpc>
        <a:spcBef>
          <a:spcPct val="0"/>
        </a:spcBef>
        <a:spcAft>
          <a:spcPct val="0"/>
        </a:spcAft>
        <a:defRPr sz="2700">
          <a:solidFill>
            <a:srgbClr val="000000"/>
          </a:solidFill>
          <a:latin typeface="Bosch Office Sans"/>
        </a:defRPr>
      </a:lvl6pPr>
      <a:lvl7pPr marL="914400" algn="l" rtl="0" fontAlgn="base">
        <a:lnSpc>
          <a:spcPct val="111000"/>
        </a:lnSpc>
        <a:spcBef>
          <a:spcPct val="0"/>
        </a:spcBef>
        <a:spcAft>
          <a:spcPct val="0"/>
        </a:spcAft>
        <a:defRPr sz="2700">
          <a:solidFill>
            <a:srgbClr val="000000"/>
          </a:solidFill>
          <a:latin typeface="Bosch Office Sans"/>
        </a:defRPr>
      </a:lvl7pPr>
      <a:lvl8pPr marL="1371600" algn="l" rtl="0" fontAlgn="base">
        <a:lnSpc>
          <a:spcPct val="111000"/>
        </a:lnSpc>
        <a:spcBef>
          <a:spcPct val="0"/>
        </a:spcBef>
        <a:spcAft>
          <a:spcPct val="0"/>
        </a:spcAft>
        <a:defRPr sz="2700">
          <a:solidFill>
            <a:srgbClr val="000000"/>
          </a:solidFill>
          <a:latin typeface="Bosch Office Sans"/>
        </a:defRPr>
      </a:lvl8pPr>
      <a:lvl9pPr marL="1828800" algn="l" rtl="0" fontAlgn="base">
        <a:lnSpc>
          <a:spcPct val="111000"/>
        </a:lnSpc>
        <a:spcBef>
          <a:spcPct val="0"/>
        </a:spcBef>
        <a:spcAft>
          <a:spcPct val="0"/>
        </a:spcAft>
        <a:defRPr sz="2700">
          <a:solidFill>
            <a:srgbClr val="000000"/>
          </a:solidFill>
          <a:latin typeface="Bosch Office Sans"/>
        </a:defRPr>
      </a:lvl9pPr>
    </p:titleStyle>
    <p:bodyStyle>
      <a:lvl1pPr marL="304800" indent="-304800" algn="l" rtl="0" eaLnBrk="0" fontAlgn="base" hangingPunct="0">
        <a:lnSpc>
          <a:spcPct val="111000"/>
        </a:lnSpc>
        <a:spcBef>
          <a:spcPts val="0"/>
        </a:spcBef>
        <a:spcAft>
          <a:spcPts val="0"/>
        </a:spcAft>
        <a:buClr>
          <a:srgbClr val="3A5A82"/>
        </a:buClr>
        <a:buSzPct val="65000"/>
        <a:buFont typeface="Wingdings"/>
        <a:buChar char="è"/>
        <a:defRPr sz="1800" b="0" i="0" u="none">
          <a:solidFill>
            <a:schemeClr val="tx1"/>
          </a:solidFill>
          <a:latin typeface="Bosch Office Sans"/>
          <a:ea typeface="+mn-ea"/>
          <a:cs typeface="+mn-cs"/>
        </a:defRPr>
      </a:lvl1pPr>
      <a:lvl2pPr marL="609600" indent="-190500" algn="l" rtl="0" eaLnBrk="0" fontAlgn="base" hangingPunct="0">
        <a:lnSpc>
          <a:spcPct val="111000"/>
        </a:lnSpc>
        <a:spcBef>
          <a:spcPts val="0"/>
        </a:spcBef>
        <a:spcAft>
          <a:spcPts val="0"/>
        </a:spcAft>
        <a:buClr>
          <a:srgbClr val="3A5A82"/>
        </a:buClr>
        <a:buSzPct val="50000"/>
        <a:buFont typeface="Wingdings"/>
        <a:buChar char=""/>
        <a:defRPr sz="1800" b="0" i="0" u="none">
          <a:solidFill>
            <a:schemeClr val="tx1"/>
          </a:solidFill>
          <a:latin typeface="Bosch Office Sans"/>
        </a:defRPr>
      </a:lvl2pPr>
      <a:lvl3pPr marL="914400" indent="-190500" algn="l" rtl="0" eaLnBrk="0" fontAlgn="base" hangingPunct="0">
        <a:lnSpc>
          <a:spcPct val="111000"/>
        </a:lnSpc>
        <a:spcBef>
          <a:spcPts val="0"/>
        </a:spcBef>
        <a:spcAft>
          <a:spcPts val="0"/>
        </a:spcAft>
        <a:buClr>
          <a:srgbClr val="3A5A82"/>
        </a:buClr>
        <a:buSzPct val="50000"/>
        <a:buFont typeface="Wingdings"/>
        <a:buChar char=""/>
        <a:defRPr sz="1800" b="0" i="0" u="none">
          <a:solidFill>
            <a:schemeClr val="tx1"/>
          </a:solidFill>
          <a:latin typeface="Bosch Office Sans"/>
        </a:defRPr>
      </a:lvl3pPr>
      <a:lvl4pPr marL="1219200" indent="-190500" algn="l" rtl="0" eaLnBrk="0" fontAlgn="base" hangingPunct="0">
        <a:lnSpc>
          <a:spcPct val="111000"/>
        </a:lnSpc>
        <a:spcBef>
          <a:spcPts val="0"/>
        </a:spcBef>
        <a:spcAft>
          <a:spcPts val="0"/>
        </a:spcAft>
        <a:buClr>
          <a:srgbClr val="3A5A82"/>
        </a:buClr>
        <a:buSzPct val="50000"/>
        <a:buFont typeface="Wingdings"/>
        <a:buChar char=""/>
        <a:defRPr sz="1800" b="0" i="0" u="none">
          <a:solidFill>
            <a:schemeClr val="tx1"/>
          </a:solidFill>
          <a:latin typeface="Bosch Office Sans"/>
        </a:defRPr>
      </a:lvl4pPr>
      <a:lvl5pPr marL="1524000" indent="-190500" algn="l" rtl="0" eaLnBrk="0" fontAlgn="base" hangingPunct="0">
        <a:lnSpc>
          <a:spcPct val="111000"/>
        </a:lnSpc>
        <a:spcBef>
          <a:spcPts val="0"/>
        </a:spcBef>
        <a:spcAft>
          <a:spcPts val="0"/>
        </a:spcAft>
        <a:buClr>
          <a:srgbClr val="3A5A82"/>
        </a:buClr>
        <a:buSzPct val="50000"/>
        <a:buFont typeface="Wingdings"/>
        <a:buChar char=""/>
        <a:defRPr sz="1800" b="0" i="0" u="none">
          <a:solidFill>
            <a:schemeClr val="tx1"/>
          </a:solidFill>
          <a:latin typeface="Bosch Office Sans"/>
        </a:defRPr>
      </a:lvl5pPr>
      <a:lvl6pPr marL="1981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3" cstate="print"/>
          <a:srcRect/>
          <a:stretch>
            <a:fillRect/>
          </a:stretch>
        </p:blipFill>
        <p:spPr bwMode="auto">
          <a:xfrm>
            <a:off x="0" y="0"/>
            <a:ext cx="8534400" cy="6192938"/>
          </a:xfrm>
          <a:prstGeom prst="rect">
            <a:avLst/>
          </a:prstGeom>
          <a:noFill/>
          <a:ln w="9525">
            <a:noFill/>
            <a:round/>
            <a:headEnd/>
            <a:tailEnd/>
          </a:ln>
          <a:effectLst/>
        </p:spPr>
      </p:pic>
      <p:sp>
        <p:nvSpPr>
          <p:cNvPr id="1026" name="Rectangle 2"/>
          <p:cNvSpPr>
            <a:spLocks noGrp="1" noChangeArrowheads="1"/>
          </p:cNvSpPr>
          <p:nvPr>
            <p:ph type="title"/>
          </p:nvPr>
        </p:nvSpPr>
        <p:spPr bwMode="auto">
          <a:xfrm>
            <a:off x="426049" y="246266"/>
            <a:ext cx="7678272" cy="1029132"/>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426049" y="1443896"/>
            <a:ext cx="7678272" cy="3551413"/>
          </a:xfrm>
          <a:prstGeom prst="rect">
            <a:avLst/>
          </a:prstGeom>
          <a:noFill/>
          <a:ln w="9525">
            <a:noFill/>
            <a:round/>
            <a:headEnd/>
            <a:tailEnd/>
          </a:ln>
          <a:effectLst/>
        </p:spPr>
        <p:txBody>
          <a:bodyPr vert="horz" wrap="square" lIns="0" tIns="23528"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8" name="Rectangle 4"/>
          <p:cNvSpPr>
            <a:spLocks noGrp="1" noChangeArrowheads="1"/>
          </p:cNvSpPr>
          <p:nvPr>
            <p:ph type="ftr"/>
          </p:nvPr>
        </p:nvSpPr>
        <p:spPr bwMode="auto">
          <a:xfrm>
            <a:off x="3048192" y="5452845"/>
            <a:ext cx="2704128" cy="571596"/>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603443" algn="l"/>
                <a:tab pos="1206886" algn="l"/>
                <a:tab pos="1810329" algn="l"/>
                <a:tab pos="2413772" algn="l"/>
              </a:tabLst>
              <a:defRPr sz="1200">
                <a:latin typeface="Times New Roman" pitchFamily="16" charset="0"/>
              </a:defRPr>
            </a:lvl1pPr>
          </a:lstStyle>
          <a:p>
            <a:pPr defTabSz="374506" hangingPunct="0">
              <a:buClr>
                <a:srgbClr val="000000"/>
              </a:buClr>
              <a:buSzPct val="100000"/>
              <a:buFont typeface="Times New Roman" pitchFamily="16" charset="0"/>
              <a:buNone/>
            </a:pPr>
            <a:endParaRPr lang="fr-CA" smtClean="0">
              <a:solidFill>
                <a:srgbClr val="000000"/>
              </a:solidFill>
            </a:endParaRPr>
          </a:p>
        </p:txBody>
      </p:sp>
      <p:sp>
        <p:nvSpPr>
          <p:cNvPr id="1029" name="Rectangle 5"/>
          <p:cNvSpPr>
            <a:spLocks noGrp="1" noChangeArrowheads="1"/>
          </p:cNvSpPr>
          <p:nvPr>
            <p:ph type="sldNum"/>
          </p:nvPr>
        </p:nvSpPr>
        <p:spPr bwMode="auto">
          <a:xfrm>
            <a:off x="6241536" y="5158622"/>
            <a:ext cx="1986432" cy="13091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603443" algn="l"/>
                <a:tab pos="1206886" algn="l"/>
                <a:tab pos="1810329" algn="l"/>
              </a:tabLst>
              <a:defRPr sz="1200">
                <a:solidFill>
                  <a:srgbClr val="FFFFFF"/>
                </a:solidFill>
                <a:latin typeface="Times New Roman" pitchFamily="16" charset="0"/>
              </a:defRPr>
            </a:lvl1pPr>
          </a:lstStyle>
          <a:p>
            <a:pPr defTabSz="374506" hangingPunct="0">
              <a:buClr>
                <a:srgbClr val="000000"/>
              </a:buClr>
              <a:buSzPct val="100000"/>
              <a:buFont typeface="Times New Roman" pitchFamily="16" charset="0"/>
              <a:buNone/>
            </a:pPr>
            <a:fld id="{060869A1-1134-4669-868F-A9BFCA4513AA}" type="slidenum">
              <a:rPr lang="fr-CA" smtClean="0"/>
              <a:pPr defTabSz="374506" hangingPunct="0">
                <a:buClr>
                  <a:srgbClr val="000000"/>
                </a:buClr>
                <a:buSzPct val="100000"/>
                <a:buFont typeface="Times New Roman" pitchFamily="16" charset="0"/>
                <a:buNone/>
              </a:pPr>
              <a:t>‹#›</a:t>
            </a:fld>
            <a:endParaRPr lang="fr-CA" smtClean="0"/>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l" defTabSz="374506" rtl="0" fontAlgn="base" hangingPunct="0">
        <a:lnSpc>
          <a:spcPct val="93000"/>
        </a:lnSpc>
        <a:spcBef>
          <a:spcPct val="0"/>
        </a:spcBef>
        <a:spcAft>
          <a:spcPct val="0"/>
        </a:spcAft>
        <a:buClr>
          <a:srgbClr val="000000"/>
        </a:buClr>
        <a:buSzPct val="100000"/>
        <a:buFont typeface="Times New Roman" pitchFamily="16" charset="0"/>
        <a:defRPr sz="3700" b="1">
          <a:solidFill>
            <a:srgbClr val="000080"/>
          </a:solidFill>
          <a:latin typeface="+mj-lt"/>
          <a:ea typeface="+mj-ea"/>
          <a:cs typeface="+mj-cs"/>
        </a:defRPr>
      </a:lvl1pPr>
      <a:lvl2pPr marL="619323" indent="-238201" algn="l" defTabSz="374506" rtl="0" fontAlgn="base" hangingPunct="0">
        <a:lnSpc>
          <a:spcPct val="93000"/>
        </a:lnSpc>
        <a:spcBef>
          <a:spcPct val="0"/>
        </a:spcBef>
        <a:spcAft>
          <a:spcPct val="0"/>
        </a:spcAft>
        <a:buClr>
          <a:srgbClr val="000000"/>
        </a:buClr>
        <a:buSzPct val="100000"/>
        <a:buFont typeface="Times New Roman" pitchFamily="16" charset="0"/>
        <a:defRPr sz="3700" b="1">
          <a:solidFill>
            <a:srgbClr val="000080"/>
          </a:solidFill>
          <a:latin typeface="Arial" charset="0"/>
          <a:ea typeface="Microsoft YaHei" charset="-122"/>
        </a:defRPr>
      </a:lvl2pPr>
      <a:lvl3pPr marL="952805" indent="-190561" algn="l" defTabSz="374506" rtl="0" fontAlgn="base" hangingPunct="0">
        <a:lnSpc>
          <a:spcPct val="93000"/>
        </a:lnSpc>
        <a:spcBef>
          <a:spcPct val="0"/>
        </a:spcBef>
        <a:spcAft>
          <a:spcPct val="0"/>
        </a:spcAft>
        <a:buClr>
          <a:srgbClr val="000000"/>
        </a:buClr>
        <a:buSzPct val="100000"/>
        <a:buFont typeface="Times New Roman" pitchFamily="16" charset="0"/>
        <a:defRPr sz="3700" b="1">
          <a:solidFill>
            <a:srgbClr val="000080"/>
          </a:solidFill>
          <a:latin typeface="Arial" charset="0"/>
          <a:ea typeface="Microsoft YaHei" charset="-122"/>
        </a:defRPr>
      </a:lvl3pPr>
      <a:lvl4pPr marL="1333927" indent="-190561" algn="l" defTabSz="374506" rtl="0" fontAlgn="base" hangingPunct="0">
        <a:lnSpc>
          <a:spcPct val="93000"/>
        </a:lnSpc>
        <a:spcBef>
          <a:spcPct val="0"/>
        </a:spcBef>
        <a:spcAft>
          <a:spcPct val="0"/>
        </a:spcAft>
        <a:buClr>
          <a:srgbClr val="000000"/>
        </a:buClr>
        <a:buSzPct val="100000"/>
        <a:buFont typeface="Times New Roman" pitchFamily="16" charset="0"/>
        <a:defRPr sz="3700" b="1">
          <a:solidFill>
            <a:srgbClr val="000080"/>
          </a:solidFill>
          <a:latin typeface="Arial" charset="0"/>
          <a:ea typeface="Microsoft YaHei" charset="-122"/>
        </a:defRPr>
      </a:lvl4pPr>
      <a:lvl5pPr marL="1715049" indent="-190561" algn="l" defTabSz="374506" rtl="0" fontAlgn="base" hangingPunct="0">
        <a:lnSpc>
          <a:spcPct val="93000"/>
        </a:lnSpc>
        <a:spcBef>
          <a:spcPct val="0"/>
        </a:spcBef>
        <a:spcAft>
          <a:spcPct val="0"/>
        </a:spcAft>
        <a:buClr>
          <a:srgbClr val="000000"/>
        </a:buClr>
        <a:buSzPct val="100000"/>
        <a:buFont typeface="Times New Roman" pitchFamily="16" charset="0"/>
        <a:defRPr sz="3700" b="1">
          <a:solidFill>
            <a:srgbClr val="000080"/>
          </a:solidFill>
          <a:latin typeface="Arial" charset="0"/>
          <a:ea typeface="Microsoft YaHei" charset="-122"/>
        </a:defRPr>
      </a:lvl5pPr>
      <a:lvl6pPr marL="2096171" indent="-190561" algn="l" defTabSz="374506" rtl="0" fontAlgn="base" hangingPunct="0">
        <a:lnSpc>
          <a:spcPct val="93000"/>
        </a:lnSpc>
        <a:spcBef>
          <a:spcPct val="0"/>
        </a:spcBef>
        <a:spcAft>
          <a:spcPct val="0"/>
        </a:spcAft>
        <a:buClr>
          <a:srgbClr val="000000"/>
        </a:buClr>
        <a:buSzPct val="100000"/>
        <a:buFont typeface="Times New Roman" pitchFamily="16" charset="0"/>
        <a:defRPr sz="3700" b="1">
          <a:solidFill>
            <a:srgbClr val="000080"/>
          </a:solidFill>
          <a:latin typeface="Arial" charset="0"/>
          <a:ea typeface="Microsoft YaHei" charset="-122"/>
        </a:defRPr>
      </a:lvl6pPr>
      <a:lvl7pPr marL="2477292" indent="-190561" algn="l" defTabSz="374506" rtl="0" fontAlgn="base" hangingPunct="0">
        <a:lnSpc>
          <a:spcPct val="93000"/>
        </a:lnSpc>
        <a:spcBef>
          <a:spcPct val="0"/>
        </a:spcBef>
        <a:spcAft>
          <a:spcPct val="0"/>
        </a:spcAft>
        <a:buClr>
          <a:srgbClr val="000000"/>
        </a:buClr>
        <a:buSzPct val="100000"/>
        <a:buFont typeface="Times New Roman" pitchFamily="16" charset="0"/>
        <a:defRPr sz="3700" b="1">
          <a:solidFill>
            <a:srgbClr val="000080"/>
          </a:solidFill>
          <a:latin typeface="Arial" charset="0"/>
          <a:ea typeface="Microsoft YaHei" charset="-122"/>
        </a:defRPr>
      </a:lvl7pPr>
      <a:lvl8pPr marL="2858414" indent="-190561" algn="l" defTabSz="374506" rtl="0" fontAlgn="base" hangingPunct="0">
        <a:lnSpc>
          <a:spcPct val="93000"/>
        </a:lnSpc>
        <a:spcBef>
          <a:spcPct val="0"/>
        </a:spcBef>
        <a:spcAft>
          <a:spcPct val="0"/>
        </a:spcAft>
        <a:buClr>
          <a:srgbClr val="000000"/>
        </a:buClr>
        <a:buSzPct val="100000"/>
        <a:buFont typeface="Times New Roman" pitchFamily="16" charset="0"/>
        <a:defRPr sz="3700" b="1">
          <a:solidFill>
            <a:srgbClr val="000080"/>
          </a:solidFill>
          <a:latin typeface="Arial" charset="0"/>
          <a:ea typeface="Microsoft YaHei" charset="-122"/>
        </a:defRPr>
      </a:lvl8pPr>
      <a:lvl9pPr marL="3239536" indent="-190561" algn="l" defTabSz="374506" rtl="0" fontAlgn="base" hangingPunct="0">
        <a:lnSpc>
          <a:spcPct val="93000"/>
        </a:lnSpc>
        <a:spcBef>
          <a:spcPct val="0"/>
        </a:spcBef>
        <a:spcAft>
          <a:spcPct val="0"/>
        </a:spcAft>
        <a:buClr>
          <a:srgbClr val="000000"/>
        </a:buClr>
        <a:buSzPct val="100000"/>
        <a:buFont typeface="Times New Roman" pitchFamily="16" charset="0"/>
        <a:defRPr sz="3700" b="1">
          <a:solidFill>
            <a:srgbClr val="000080"/>
          </a:solidFill>
          <a:latin typeface="Arial" charset="0"/>
          <a:ea typeface="Microsoft YaHei" charset="-122"/>
        </a:defRPr>
      </a:lvl9pPr>
    </p:titleStyle>
    <p:bodyStyle>
      <a:lvl1pPr marL="359948" indent="-269961" algn="l" defTabSz="374506" rtl="0" fontAlgn="base" hangingPunct="0">
        <a:lnSpc>
          <a:spcPct val="93000"/>
        </a:lnSpc>
        <a:spcBef>
          <a:spcPct val="0"/>
        </a:spcBef>
        <a:spcAft>
          <a:spcPts val="1188"/>
        </a:spcAft>
        <a:buClr>
          <a:srgbClr val="000000"/>
        </a:buClr>
        <a:buSzPct val="45000"/>
        <a:buFont typeface="Wingdings" pitchFamily="2" charset="2"/>
        <a:buChar char=""/>
        <a:defRPr sz="2700">
          <a:solidFill>
            <a:srgbClr val="000000"/>
          </a:solidFill>
          <a:latin typeface="+mn-lt"/>
          <a:ea typeface="+mn-ea"/>
          <a:cs typeface="+mn-cs"/>
        </a:defRPr>
      </a:lvl1pPr>
      <a:lvl2pPr marL="719897" indent="-269961" algn="l" defTabSz="374506" rtl="0" fontAlgn="base" hangingPunct="0">
        <a:lnSpc>
          <a:spcPct val="93000"/>
        </a:lnSpc>
        <a:spcBef>
          <a:spcPct val="0"/>
        </a:spcBef>
        <a:spcAft>
          <a:spcPts val="949"/>
        </a:spcAft>
        <a:buClr>
          <a:srgbClr val="000000"/>
        </a:buClr>
        <a:buSzPct val="45000"/>
        <a:buFont typeface="Wingdings" pitchFamily="2" charset="2"/>
        <a:buChar char=""/>
        <a:defRPr sz="2300">
          <a:solidFill>
            <a:srgbClr val="000000"/>
          </a:solidFill>
          <a:latin typeface="+mn-lt"/>
          <a:ea typeface="+mn-ea"/>
        </a:defRPr>
      </a:lvl2pPr>
      <a:lvl3pPr marL="1079845" indent="-239525" algn="l" defTabSz="374506" rtl="0" fontAlgn="base" hangingPunct="0">
        <a:lnSpc>
          <a:spcPct val="93000"/>
        </a:lnSpc>
        <a:spcBef>
          <a:spcPct val="0"/>
        </a:spcBef>
        <a:spcAft>
          <a:spcPts val="709"/>
        </a:spcAft>
        <a:buClr>
          <a:srgbClr val="000000"/>
        </a:buClr>
        <a:buSzPct val="75000"/>
        <a:buFont typeface="Symbol" charset="2"/>
        <a:buChar char=""/>
        <a:defRPr sz="2000">
          <a:solidFill>
            <a:srgbClr val="000000"/>
          </a:solidFill>
          <a:latin typeface="+mn-lt"/>
          <a:ea typeface="+mn-ea"/>
        </a:defRPr>
      </a:lvl3pPr>
      <a:lvl4pPr marL="1439794" indent="-179974" algn="l" defTabSz="374506" rtl="0" fontAlgn="base" hangingPunct="0">
        <a:lnSpc>
          <a:spcPct val="93000"/>
        </a:lnSpc>
        <a:spcBef>
          <a:spcPct val="0"/>
        </a:spcBef>
        <a:spcAft>
          <a:spcPts val="479"/>
        </a:spcAft>
        <a:buClr>
          <a:srgbClr val="000000"/>
        </a:buClr>
        <a:buSzPct val="45000"/>
        <a:buFont typeface="Wingdings" pitchFamily="2" charset="2"/>
        <a:buChar char=""/>
        <a:defRPr sz="1700">
          <a:solidFill>
            <a:srgbClr val="000000"/>
          </a:solidFill>
          <a:latin typeface="+mn-lt"/>
          <a:ea typeface="+mn-ea"/>
        </a:defRPr>
      </a:lvl4pPr>
      <a:lvl5pPr marL="1799742" indent="-179974" algn="l" defTabSz="374506" rtl="0" fontAlgn="base" hangingPunct="0">
        <a:lnSpc>
          <a:spcPct val="93000"/>
        </a:lnSpc>
        <a:spcBef>
          <a:spcPct val="0"/>
        </a:spcBef>
        <a:spcAft>
          <a:spcPts val="240"/>
        </a:spcAft>
        <a:buClr>
          <a:srgbClr val="000000"/>
        </a:buClr>
        <a:buSzPct val="75000"/>
        <a:buFont typeface="Symbol" charset="2"/>
        <a:buChar char=""/>
        <a:defRPr sz="1700">
          <a:solidFill>
            <a:srgbClr val="000000"/>
          </a:solidFill>
          <a:latin typeface="+mn-lt"/>
          <a:ea typeface="+mn-ea"/>
        </a:defRPr>
      </a:lvl5pPr>
      <a:lvl6pPr marL="2180864" indent="-179974" algn="l" defTabSz="374506" rtl="0" fontAlgn="base" hangingPunct="0">
        <a:lnSpc>
          <a:spcPct val="93000"/>
        </a:lnSpc>
        <a:spcBef>
          <a:spcPct val="0"/>
        </a:spcBef>
        <a:spcAft>
          <a:spcPts val="240"/>
        </a:spcAft>
        <a:buClr>
          <a:srgbClr val="000000"/>
        </a:buClr>
        <a:buSzPct val="75000"/>
        <a:buFont typeface="Symbol" charset="2"/>
        <a:buChar char=""/>
        <a:defRPr sz="1700">
          <a:solidFill>
            <a:srgbClr val="000000"/>
          </a:solidFill>
          <a:latin typeface="+mn-lt"/>
          <a:ea typeface="+mn-ea"/>
        </a:defRPr>
      </a:lvl6pPr>
      <a:lvl7pPr marL="2561986" indent="-179974" algn="l" defTabSz="374506" rtl="0" fontAlgn="base" hangingPunct="0">
        <a:lnSpc>
          <a:spcPct val="93000"/>
        </a:lnSpc>
        <a:spcBef>
          <a:spcPct val="0"/>
        </a:spcBef>
        <a:spcAft>
          <a:spcPts val="240"/>
        </a:spcAft>
        <a:buClr>
          <a:srgbClr val="000000"/>
        </a:buClr>
        <a:buSzPct val="75000"/>
        <a:buFont typeface="Symbol" charset="2"/>
        <a:buChar char=""/>
        <a:defRPr sz="1700">
          <a:solidFill>
            <a:srgbClr val="000000"/>
          </a:solidFill>
          <a:latin typeface="+mn-lt"/>
          <a:ea typeface="+mn-ea"/>
        </a:defRPr>
      </a:lvl7pPr>
      <a:lvl8pPr marL="2943108" indent="-179974" algn="l" defTabSz="374506" rtl="0" fontAlgn="base" hangingPunct="0">
        <a:lnSpc>
          <a:spcPct val="93000"/>
        </a:lnSpc>
        <a:spcBef>
          <a:spcPct val="0"/>
        </a:spcBef>
        <a:spcAft>
          <a:spcPts val="240"/>
        </a:spcAft>
        <a:buClr>
          <a:srgbClr val="000000"/>
        </a:buClr>
        <a:buSzPct val="75000"/>
        <a:buFont typeface="Symbol" charset="2"/>
        <a:buChar char=""/>
        <a:defRPr sz="1700">
          <a:solidFill>
            <a:srgbClr val="000000"/>
          </a:solidFill>
          <a:latin typeface="+mn-lt"/>
          <a:ea typeface="+mn-ea"/>
        </a:defRPr>
      </a:lvl8pPr>
      <a:lvl9pPr marL="3324230" indent="-179974" algn="l" defTabSz="374506" rtl="0" fontAlgn="base" hangingPunct="0">
        <a:lnSpc>
          <a:spcPct val="93000"/>
        </a:lnSpc>
        <a:spcBef>
          <a:spcPct val="0"/>
        </a:spcBef>
        <a:spcAft>
          <a:spcPts val="240"/>
        </a:spcAft>
        <a:buClr>
          <a:srgbClr val="000000"/>
        </a:buClr>
        <a:buSzPct val="75000"/>
        <a:buFont typeface="Symbol" charset="2"/>
        <a:buChar char=""/>
        <a:defRPr sz="1700">
          <a:solidFill>
            <a:srgbClr val="000000"/>
          </a:solidFill>
          <a:latin typeface="+mn-lt"/>
          <a:ea typeface="+mn-ea"/>
        </a:defRPr>
      </a:lvl9pPr>
    </p:bodyStyle>
    <p:otherStyle>
      <a:defPPr>
        <a:defRPr lang="en-US"/>
      </a:defPPr>
      <a:lvl1pPr marL="0" algn="l" defTabSz="762244" rtl="0" eaLnBrk="1" latinLnBrk="0" hangingPunct="1">
        <a:defRPr sz="1500" kern="1200">
          <a:solidFill>
            <a:schemeClr val="tx1"/>
          </a:solidFill>
          <a:latin typeface="+mn-lt"/>
          <a:ea typeface="+mn-ea"/>
          <a:cs typeface="+mn-cs"/>
        </a:defRPr>
      </a:lvl1pPr>
      <a:lvl2pPr marL="381122" algn="l" defTabSz="762244" rtl="0" eaLnBrk="1" latinLnBrk="0" hangingPunct="1">
        <a:defRPr sz="1500" kern="1200">
          <a:solidFill>
            <a:schemeClr val="tx1"/>
          </a:solidFill>
          <a:latin typeface="+mn-lt"/>
          <a:ea typeface="+mn-ea"/>
          <a:cs typeface="+mn-cs"/>
        </a:defRPr>
      </a:lvl2pPr>
      <a:lvl3pPr marL="762244" algn="l" defTabSz="762244" rtl="0" eaLnBrk="1" latinLnBrk="0" hangingPunct="1">
        <a:defRPr sz="1500" kern="1200">
          <a:solidFill>
            <a:schemeClr val="tx1"/>
          </a:solidFill>
          <a:latin typeface="+mn-lt"/>
          <a:ea typeface="+mn-ea"/>
          <a:cs typeface="+mn-cs"/>
        </a:defRPr>
      </a:lvl3pPr>
      <a:lvl4pPr marL="1143366" algn="l" defTabSz="762244" rtl="0" eaLnBrk="1" latinLnBrk="0" hangingPunct="1">
        <a:defRPr sz="1500" kern="1200">
          <a:solidFill>
            <a:schemeClr val="tx1"/>
          </a:solidFill>
          <a:latin typeface="+mn-lt"/>
          <a:ea typeface="+mn-ea"/>
          <a:cs typeface="+mn-cs"/>
        </a:defRPr>
      </a:lvl4pPr>
      <a:lvl5pPr marL="1524488" algn="l" defTabSz="762244" rtl="0" eaLnBrk="1" latinLnBrk="0" hangingPunct="1">
        <a:defRPr sz="1500" kern="1200">
          <a:solidFill>
            <a:schemeClr val="tx1"/>
          </a:solidFill>
          <a:latin typeface="+mn-lt"/>
          <a:ea typeface="+mn-ea"/>
          <a:cs typeface="+mn-cs"/>
        </a:defRPr>
      </a:lvl5pPr>
      <a:lvl6pPr marL="1905610" algn="l" defTabSz="762244" rtl="0" eaLnBrk="1" latinLnBrk="0" hangingPunct="1">
        <a:defRPr sz="1500" kern="1200">
          <a:solidFill>
            <a:schemeClr val="tx1"/>
          </a:solidFill>
          <a:latin typeface="+mn-lt"/>
          <a:ea typeface="+mn-ea"/>
          <a:cs typeface="+mn-cs"/>
        </a:defRPr>
      </a:lvl6pPr>
      <a:lvl7pPr marL="2286732" algn="l" defTabSz="762244" rtl="0" eaLnBrk="1" latinLnBrk="0" hangingPunct="1">
        <a:defRPr sz="1500" kern="1200">
          <a:solidFill>
            <a:schemeClr val="tx1"/>
          </a:solidFill>
          <a:latin typeface="+mn-lt"/>
          <a:ea typeface="+mn-ea"/>
          <a:cs typeface="+mn-cs"/>
        </a:defRPr>
      </a:lvl7pPr>
      <a:lvl8pPr marL="2667853" algn="l" defTabSz="762244" rtl="0" eaLnBrk="1" latinLnBrk="0" hangingPunct="1">
        <a:defRPr sz="1500" kern="1200">
          <a:solidFill>
            <a:schemeClr val="tx1"/>
          </a:solidFill>
          <a:latin typeface="+mn-lt"/>
          <a:ea typeface="+mn-ea"/>
          <a:cs typeface="+mn-cs"/>
        </a:defRPr>
      </a:lvl8pPr>
      <a:lvl9pPr marL="3048975" algn="l" defTabSz="762244"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image" Target="../media/image9.png"/><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image" Target="../media/image8.png"/><Relationship Id="rId2" Type="http://schemas.openxmlformats.org/officeDocument/2006/relationships/tags" Target="../tags/tag28.xml"/><Relationship Id="rId16" Type="http://schemas.openxmlformats.org/officeDocument/2006/relationships/image" Target="../media/image7.png"/><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notesSlide" Target="../notesSlides/notesSlide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image" Target="../media/image52.png"/><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image" Target="../media/image61.png"/><Relationship Id="rId5" Type="http://schemas.openxmlformats.org/officeDocument/2006/relationships/tags" Target="../tags/tag345.xml"/><Relationship Id="rId10" Type="http://schemas.openxmlformats.org/officeDocument/2006/relationships/image" Target="../media/image7.png"/><Relationship Id="rId4" Type="http://schemas.openxmlformats.org/officeDocument/2006/relationships/tags" Target="../tags/tag344.xml"/><Relationship Id="rId9"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350.xml"/><Relationship Id="rId7" Type="http://schemas.openxmlformats.org/officeDocument/2006/relationships/slideLayout" Target="../slideLayouts/slideLayout1.xml"/><Relationship Id="rId2" Type="http://schemas.openxmlformats.org/officeDocument/2006/relationships/tags" Target="../tags/tag349.xml"/><Relationship Id="rId1" Type="http://schemas.openxmlformats.org/officeDocument/2006/relationships/tags" Target="../tags/tag348.xml"/><Relationship Id="rId6" Type="http://schemas.openxmlformats.org/officeDocument/2006/relationships/tags" Target="../tags/tag353.xml"/><Relationship Id="rId5" Type="http://schemas.openxmlformats.org/officeDocument/2006/relationships/tags" Target="../tags/tag352.xml"/><Relationship Id="rId10" Type="http://schemas.openxmlformats.org/officeDocument/2006/relationships/image" Target="../media/image57.png"/><Relationship Id="rId4" Type="http://schemas.openxmlformats.org/officeDocument/2006/relationships/tags" Target="../tags/tag351.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tags" Target="../tags/tag361.xml"/><Relationship Id="rId13" Type="http://schemas.openxmlformats.org/officeDocument/2006/relationships/image" Target="../media/image62.png"/><Relationship Id="rId3" Type="http://schemas.openxmlformats.org/officeDocument/2006/relationships/tags" Target="../tags/tag356.xml"/><Relationship Id="rId7" Type="http://schemas.openxmlformats.org/officeDocument/2006/relationships/tags" Target="../tags/tag360.xml"/><Relationship Id="rId12" Type="http://schemas.openxmlformats.org/officeDocument/2006/relationships/image" Target="../media/image60.png"/><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tags" Target="../tags/tag359.xml"/><Relationship Id="rId11" Type="http://schemas.openxmlformats.org/officeDocument/2006/relationships/image" Target="../media/image7.png"/><Relationship Id="rId5" Type="http://schemas.openxmlformats.org/officeDocument/2006/relationships/tags" Target="../tags/tag358.xml"/><Relationship Id="rId10" Type="http://schemas.openxmlformats.org/officeDocument/2006/relationships/notesSlide" Target="../notesSlides/notesSlide8.xml"/><Relationship Id="rId4" Type="http://schemas.openxmlformats.org/officeDocument/2006/relationships/tags" Target="../tags/tag357.xml"/><Relationship Id="rId9"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tags" Target="../tags/tag369.xml"/><Relationship Id="rId13" Type="http://schemas.openxmlformats.org/officeDocument/2006/relationships/tags" Target="../tags/tag374.xml"/><Relationship Id="rId18" Type="http://schemas.openxmlformats.org/officeDocument/2006/relationships/image" Target="../media/image63.png"/><Relationship Id="rId3" Type="http://schemas.openxmlformats.org/officeDocument/2006/relationships/tags" Target="../tags/tag364.xml"/><Relationship Id="rId7" Type="http://schemas.openxmlformats.org/officeDocument/2006/relationships/tags" Target="../tags/tag368.xml"/><Relationship Id="rId12" Type="http://schemas.openxmlformats.org/officeDocument/2006/relationships/tags" Target="../tags/tag373.xml"/><Relationship Id="rId17" Type="http://schemas.openxmlformats.org/officeDocument/2006/relationships/image" Target="../media/image7.png"/><Relationship Id="rId2" Type="http://schemas.openxmlformats.org/officeDocument/2006/relationships/tags" Target="../tags/tag363.xml"/><Relationship Id="rId16" Type="http://schemas.openxmlformats.org/officeDocument/2006/relationships/notesSlide" Target="../notesSlides/notesSlide9.xml"/><Relationship Id="rId1" Type="http://schemas.openxmlformats.org/officeDocument/2006/relationships/tags" Target="../tags/tag362.xml"/><Relationship Id="rId6" Type="http://schemas.openxmlformats.org/officeDocument/2006/relationships/tags" Target="../tags/tag367.xml"/><Relationship Id="rId11" Type="http://schemas.openxmlformats.org/officeDocument/2006/relationships/tags" Target="../tags/tag372.xml"/><Relationship Id="rId5" Type="http://schemas.openxmlformats.org/officeDocument/2006/relationships/tags" Target="../tags/tag366.xml"/><Relationship Id="rId15" Type="http://schemas.openxmlformats.org/officeDocument/2006/relationships/slideLayout" Target="../slideLayouts/slideLayout2.xml"/><Relationship Id="rId10" Type="http://schemas.openxmlformats.org/officeDocument/2006/relationships/tags" Target="../tags/tag371.xml"/><Relationship Id="rId19" Type="http://schemas.openxmlformats.org/officeDocument/2006/relationships/image" Target="../media/image64.jpeg"/><Relationship Id="rId4" Type="http://schemas.openxmlformats.org/officeDocument/2006/relationships/tags" Target="../tags/tag365.xml"/><Relationship Id="rId9" Type="http://schemas.openxmlformats.org/officeDocument/2006/relationships/tags" Target="../tags/tag370.xml"/><Relationship Id="rId14" Type="http://schemas.openxmlformats.org/officeDocument/2006/relationships/tags" Target="../tags/tag375.xml"/></Relationships>
</file>

<file path=ppt/slides/_rels/slide14.xml.rels><?xml version="1.0" encoding="UTF-8" standalone="yes"?>
<Relationships xmlns="http://schemas.openxmlformats.org/package/2006/relationships"><Relationship Id="rId13" Type="http://schemas.openxmlformats.org/officeDocument/2006/relationships/tags" Target="../tags/tag388.xml"/><Relationship Id="rId18" Type="http://schemas.openxmlformats.org/officeDocument/2006/relationships/tags" Target="../tags/tag393.xml"/><Relationship Id="rId26" Type="http://schemas.openxmlformats.org/officeDocument/2006/relationships/tags" Target="../tags/tag401.xml"/><Relationship Id="rId39" Type="http://schemas.openxmlformats.org/officeDocument/2006/relationships/image" Target="../media/image64.jpeg"/><Relationship Id="rId3" Type="http://schemas.openxmlformats.org/officeDocument/2006/relationships/tags" Target="../tags/tag378.xml"/><Relationship Id="rId21" Type="http://schemas.openxmlformats.org/officeDocument/2006/relationships/tags" Target="../tags/tag396.xml"/><Relationship Id="rId34" Type="http://schemas.openxmlformats.org/officeDocument/2006/relationships/slideLayout" Target="../slideLayouts/slideLayout2.xml"/><Relationship Id="rId42" Type="http://schemas.openxmlformats.org/officeDocument/2006/relationships/image" Target="../media/image68.png"/><Relationship Id="rId47" Type="http://schemas.openxmlformats.org/officeDocument/2006/relationships/image" Target="../media/image73.png"/><Relationship Id="rId50" Type="http://schemas.openxmlformats.org/officeDocument/2006/relationships/image" Target="../media/image76.png"/><Relationship Id="rId7" Type="http://schemas.openxmlformats.org/officeDocument/2006/relationships/tags" Target="../tags/tag382.xml"/><Relationship Id="rId12" Type="http://schemas.openxmlformats.org/officeDocument/2006/relationships/tags" Target="../tags/tag387.xml"/><Relationship Id="rId17" Type="http://schemas.openxmlformats.org/officeDocument/2006/relationships/tags" Target="../tags/tag392.xml"/><Relationship Id="rId25" Type="http://schemas.openxmlformats.org/officeDocument/2006/relationships/tags" Target="../tags/tag400.xml"/><Relationship Id="rId33" Type="http://schemas.openxmlformats.org/officeDocument/2006/relationships/tags" Target="../tags/tag408.xml"/><Relationship Id="rId38" Type="http://schemas.openxmlformats.org/officeDocument/2006/relationships/image" Target="../media/image65.png"/><Relationship Id="rId46" Type="http://schemas.openxmlformats.org/officeDocument/2006/relationships/image" Target="../media/image72.png"/><Relationship Id="rId2" Type="http://schemas.openxmlformats.org/officeDocument/2006/relationships/tags" Target="../tags/tag377.xml"/><Relationship Id="rId16" Type="http://schemas.openxmlformats.org/officeDocument/2006/relationships/tags" Target="../tags/tag391.xml"/><Relationship Id="rId20" Type="http://schemas.openxmlformats.org/officeDocument/2006/relationships/tags" Target="../tags/tag395.xml"/><Relationship Id="rId29" Type="http://schemas.openxmlformats.org/officeDocument/2006/relationships/tags" Target="../tags/tag404.xml"/><Relationship Id="rId41" Type="http://schemas.openxmlformats.org/officeDocument/2006/relationships/image" Target="../media/image67.png"/><Relationship Id="rId1" Type="http://schemas.openxmlformats.org/officeDocument/2006/relationships/tags" Target="../tags/tag376.xml"/><Relationship Id="rId6" Type="http://schemas.openxmlformats.org/officeDocument/2006/relationships/tags" Target="../tags/tag381.xml"/><Relationship Id="rId11" Type="http://schemas.openxmlformats.org/officeDocument/2006/relationships/tags" Target="../tags/tag386.xml"/><Relationship Id="rId24" Type="http://schemas.openxmlformats.org/officeDocument/2006/relationships/tags" Target="../tags/tag399.xml"/><Relationship Id="rId32" Type="http://schemas.openxmlformats.org/officeDocument/2006/relationships/tags" Target="../tags/tag407.xml"/><Relationship Id="rId37" Type="http://schemas.openxmlformats.org/officeDocument/2006/relationships/image" Target="../media/image63.png"/><Relationship Id="rId40" Type="http://schemas.openxmlformats.org/officeDocument/2006/relationships/image" Target="../media/image66.jpeg"/><Relationship Id="rId45" Type="http://schemas.openxmlformats.org/officeDocument/2006/relationships/image" Target="../media/image71.png"/><Relationship Id="rId5" Type="http://schemas.openxmlformats.org/officeDocument/2006/relationships/tags" Target="../tags/tag380.xml"/><Relationship Id="rId15" Type="http://schemas.openxmlformats.org/officeDocument/2006/relationships/tags" Target="../tags/tag390.xml"/><Relationship Id="rId23" Type="http://schemas.openxmlformats.org/officeDocument/2006/relationships/tags" Target="../tags/tag398.xml"/><Relationship Id="rId28" Type="http://schemas.openxmlformats.org/officeDocument/2006/relationships/tags" Target="../tags/tag403.xml"/><Relationship Id="rId36" Type="http://schemas.openxmlformats.org/officeDocument/2006/relationships/image" Target="../media/image7.png"/><Relationship Id="rId49" Type="http://schemas.openxmlformats.org/officeDocument/2006/relationships/image" Target="../media/image75.png"/><Relationship Id="rId10" Type="http://schemas.openxmlformats.org/officeDocument/2006/relationships/tags" Target="../tags/tag385.xml"/><Relationship Id="rId19" Type="http://schemas.openxmlformats.org/officeDocument/2006/relationships/tags" Target="../tags/tag394.xml"/><Relationship Id="rId31" Type="http://schemas.openxmlformats.org/officeDocument/2006/relationships/tags" Target="../tags/tag406.xml"/><Relationship Id="rId44" Type="http://schemas.openxmlformats.org/officeDocument/2006/relationships/image" Target="../media/image70.png"/><Relationship Id="rId4" Type="http://schemas.openxmlformats.org/officeDocument/2006/relationships/tags" Target="../tags/tag379.xml"/><Relationship Id="rId9" Type="http://schemas.openxmlformats.org/officeDocument/2006/relationships/tags" Target="../tags/tag384.xml"/><Relationship Id="rId14" Type="http://schemas.openxmlformats.org/officeDocument/2006/relationships/tags" Target="../tags/tag389.xml"/><Relationship Id="rId22" Type="http://schemas.openxmlformats.org/officeDocument/2006/relationships/tags" Target="../tags/tag397.xml"/><Relationship Id="rId27" Type="http://schemas.openxmlformats.org/officeDocument/2006/relationships/tags" Target="../tags/tag402.xml"/><Relationship Id="rId30" Type="http://schemas.openxmlformats.org/officeDocument/2006/relationships/tags" Target="../tags/tag405.xml"/><Relationship Id="rId35" Type="http://schemas.openxmlformats.org/officeDocument/2006/relationships/notesSlide" Target="../notesSlides/notesSlide10.xml"/><Relationship Id="rId43" Type="http://schemas.openxmlformats.org/officeDocument/2006/relationships/image" Target="../media/image69.png"/><Relationship Id="rId48" Type="http://schemas.openxmlformats.org/officeDocument/2006/relationships/image" Target="../media/image74.png"/><Relationship Id="rId8" Type="http://schemas.openxmlformats.org/officeDocument/2006/relationships/tags" Target="../tags/tag383.xml"/><Relationship Id="rId51" Type="http://schemas.openxmlformats.org/officeDocument/2006/relationships/image" Target="../media/image77.png"/></Relationships>
</file>

<file path=ppt/slides/_rels/slide15.xml.rels><?xml version="1.0" encoding="UTF-8" standalone="yes"?>
<Relationships xmlns="http://schemas.openxmlformats.org/package/2006/relationships"><Relationship Id="rId13" Type="http://schemas.openxmlformats.org/officeDocument/2006/relationships/tags" Target="../tags/tag421.xml"/><Relationship Id="rId18" Type="http://schemas.openxmlformats.org/officeDocument/2006/relationships/tags" Target="../tags/tag426.xml"/><Relationship Id="rId26" Type="http://schemas.openxmlformats.org/officeDocument/2006/relationships/tags" Target="../tags/tag434.xml"/><Relationship Id="rId39" Type="http://schemas.openxmlformats.org/officeDocument/2006/relationships/tags" Target="../tags/tag447.xml"/><Relationship Id="rId3" Type="http://schemas.openxmlformats.org/officeDocument/2006/relationships/tags" Target="../tags/tag411.xml"/><Relationship Id="rId21" Type="http://schemas.openxmlformats.org/officeDocument/2006/relationships/tags" Target="../tags/tag429.xml"/><Relationship Id="rId34" Type="http://schemas.openxmlformats.org/officeDocument/2006/relationships/tags" Target="../tags/tag442.xml"/><Relationship Id="rId42" Type="http://schemas.openxmlformats.org/officeDocument/2006/relationships/tags" Target="../tags/tag450.xml"/><Relationship Id="rId47" Type="http://schemas.openxmlformats.org/officeDocument/2006/relationships/image" Target="../media/image21.jpeg"/><Relationship Id="rId50" Type="http://schemas.openxmlformats.org/officeDocument/2006/relationships/image" Target="../media/image79.png"/><Relationship Id="rId7" Type="http://schemas.openxmlformats.org/officeDocument/2006/relationships/tags" Target="../tags/tag415.xml"/><Relationship Id="rId12" Type="http://schemas.openxmlformats.org/officeDocument/2006/relationships/tags" Target="../tags/tag420.xml"/><Relationship Id="rId17" Type="http://schemas.openxmlformats.org/officeDocument/2006/relationships/tags" Target="../tags/tag425.xml"/><Relationship Id="rId25" Type="http://schemas.openxmlformats.org/officeDocument/2006/relationships/tags" Target="../tags/tag433.xml"/><Relationship Id="rId33" Type="http://schemas.openxmlformats.org/officeDocument/2006/relationships/tags" Target="../tags/tag441.xml"/><Relationship Id="rId38" Type="http://schemas.openxmlformats.org/officeDocument/2006/relationships/tags" Target="../tags/tag446.xml"/><Relationship Id="rId46" Type="http://schemas.openxmlformats.org/officeDocument/2006/relationships/image" Target="../media/image20.jpeg"/><Relationship Id="rId2" Type="http://schemas.openxmlformats.org/officeDocument/2006/relationships/tags" Target="../tags/tag410.xml"/><Relationship Id="rId16" Type="http://schemas.openxmlformats.org/officeDocument/2006/relationships/tags" Target="../tags/tag424.xml"/><Relationship Id="rId20" Type="http://schemas.openxmlformats.org/officeDocument/2006/relationships/tags" Target="../tags/tag428.xml"/><Relationship Id="rId29" Type="http://schemas.openxmlformats.org/officeDocument/2006/relationships/tags" Target="../tags/tag437.xml"/><Relationship Id="rId41" Type="http://schemas.openxmlformats.org/officeDocument/2006/relationships/tags" Target="../tags/tag449.xml"/><Relationship Id="rId1" Type="http://schemas.openxmlformats.org/officeDocument/2006/relationships/tags" Target="../tags/tag409.xml"/><Relationship Id="rId6" Type="http://schemas.openxmlformats.org/officeDocument/2006/relationships/tags" Target="../tags/tag414.xml"/><Relationship Id="rId11" Type="http://schemas.openxmlformats.org/officeDocument/2006/relationships/tags" Target="../tags/tag419.xml"/><Relationship Id="rId24" Type="http://schemas.openxmlformats.org/officeDocument/2006/relationships/tags" Target="../tags/tag432.xml"/><Relationship Id="rId32" Type="http://schemas.openxmlformats.org/officeDocument/2006/relationships/tags" Target="../tags/tag440.xml"/><Relationship Id="rId37" Type="http://schemas.openxmlformats.org/officeDocument/2006/relationships/tags" Target="../tags/tag445.xml"/><Relationship Id="rId40" Type="http://schemas.openxmlformats.org/officeDocument/2006/relationships/tags" Target="../tags/tag448.xml"/><Relationship Id="rId45" Type="http://schemas.openxmlformats.org/officeDocument/2006/relationships/image" Target="../media/image7.png"/><Relationship Id="rId5" Type="http://schemas.openxmlformats.org/officeDocument/2006/relationships/tags" Target="../tags/tag413.xml"/><Relationship Id="rId15" Type="http://schemas.openxmlformats.org/officeDocument/2006/relationships/tags" Target="../tags/tag423.xml"/><Relationship Id="rId23" Type="http://schemas.openxmlformats.org/officeDocument/2006/relationships/tags" Target="../tags/tag431.xml"/><Relationship Id="rId28" Type="http://schemas.openxmlformats.org/officeDocument/2006/relationships/tags" Target="../tags/tag436.xml"/><Relationship Id="rId36" Type="http://schemas.openxmlformats.org/officeDocument/2006/relationships/tags" Target="../tags/tag444.xml"/><Relationship Id="rId49" Type="http://schemas.openxmlformats.org/officeDocument/2006/relationships/image" Target="../media/image78.png"/><Relationship Id="rId10" Type="http://schemas.openxmlformats.org/officeDocument/2006/relationships/tags" Target="../tags/tag418.xml"/><Relationship Id="rId19" Type="http://schemas.openxmlformats.org/officeDocument/2006/relationships/tags" Target="../tags/tag427.xml"/><Relationship Id="rId31" Type="http://schemas.openxmlformats.org/officeDocument/2006/relationships/tags" Target="../tags/tag439.xml"/><Relationship Id="rId44" Type="http://schemas.openxmlformats.org/officeDocument/2006/relationships/notesSlide" Target="../notesSlides/notesSlide11.xml"/><Relationship Id="rId52" Type="http://schemas.openxmlformats.org/officeDocument/2006/relationships/image" Target="../media/image64.jpeg"/><Relationship Id="rId4" Type="http://schemas.openxmlformats.org/officeDocument/2006/relationships/tags" Target="../tags/tag412.xml"/><Relationship Id="rId9" Type="http://schemas.openxmlformats.org/officeDocument/2006/relationships/tags" Target="../tags/tag417.xml"/><Relationship Id="rId14" Type="http://schemas.openxmlformats.org/officeDocument/2006/relationships/tags" Target="../tags/tag422.xml"/><Relationship Id="rId22" Type="http://schemas.openxmlformats.org/officeDocument/2006/relationships/tags" Target="../tags/tag430.xml"/><Relationship Id="rId27" Type="http://schemas.openxmlformats.org/officeDocument/2006/relationships/tags" Target="../tags/tag435.xml"/><Relationship Id="rId30" Type="http://schemas.openxmlformats.org/officeDocument/2006/relationships/tags" Target="../tags/tag438.xml"/><Relationship Id="rId35" Type="http://schemas.openxmlformats.org/officeDocument/2006/relationships/tags" Target="../tags/tag443.xml"/><Relationship Id="rId43" Type="http://schemas.openxmlformats.org/officeDocument/2006/relationships/slideLayout" Target="../slideLayouts/slideLayout2.xml"/><Relationship Id="rId48" Type="http://schemas.openxmlformats.org/officeDocument/2006/relationships/image" Target="../media/image18.jpeg"/><Relationship Id="rId8" Type="http://schemas.openxmlformats.org/officeDocument/2006/relationships/tags" Target="../tags/tag416.xml"/><Relationship Id="rId51"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tags" Target="../tags/tag458.xml"/><Relationship Id="rId3" Type="http://schemas.openxmlformats.org/officeDocument/2006/relationships/tags" Target="../tags/tag453.xml"/><Relationship Id="rId7" Type="http://schemas.openxmlformats.org/officeDocument/2006/relationships/tags" Target="../tags/tag457.xml"/><Relationship Id="rId12" Type="http://schemas.openxmlformats.org/officeDocument/2006/relationships/image" Target="../media/image7.png"/><Relationship Id="rId2" Type="http://schemas.openxmlformats.org/officeDocument/2006/relationships/tags" Target="../tags/tag452.xml"/><Relationship Id="rId1" Type="http://schemas.openxmlformats.org/officeDocument/2006/relationships/tags" Target="../tags/tag451.xml"/><Relationship Id="rId6" Type="http://schemas.openxmlformats.org/officeDocument/2006/relationships/tags" Target="../tags/tag456.xml"/><Relationship Id="rId11" Type="http://schemas.openxmlformats.org/officeDocument/2006/relationships/notesSlide" Target="../notesSlides/notesSlide12.xml"/><Relationship Id="rId5" Type="http://schemas.openxmlformats.org/officeDocument/2006/relationships/tags" Target="../tags/tag455.xml"/><Relationship Id="rId10" Type="http://schemas.openxmlformats.org/officeDocument/2006/relationships/slideLayout" Target="../slideLayouts/slideLayout2.xml"/><Relationship Id="rId4" Type="http://schemas.openxmlformats.org/officeDocument/2006/relationships/tags" Target="../tags/tag454.xml"/><Relationship Id="rId9" Type="http://schemas.openxmlformats.org/officeDocument/2006/relationships/tags" Target="../tags/tag459.xml"/></Relationships>
</file>

<file path=ppt/slides/_rels/slide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image" Target="../media/image7.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tags" Target="../tags/tag54.xml"/><Relationship Id="rId10" Type="http://schemas.openxmlformats.org/officeDocument/2006/relationships/tags" Target="../tags/tag49.xml"/><Relationship Id="rId19" Type="http://schemas.openxmlformats.org/officeDocument/2006/relationships/slideLayout" Target="../slideLayouts/slideLayout2.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s>
</file>

<file path=ppt/slides/_rels/slide3.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image" Target="../media/image10.jpe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image" Target="../media/image7.png"/><Relationship Id="rId2" Type="http://schemas.openxmlformats.org/officeDocument/2006/relationships/tags" Target="../tags/tag59.xml"/><Relationship Id="rId16" Type="http://schemas.openxmlformats.org/officeDocument/2006/relationships/slideLayout" Target="../slideLayouts/slideLayout2.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image" Target="../media/image1.jpeg"/><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4.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diagramQuickStyle" Target="../diagrams/quickStyle1.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diagramLayout" Target="../diagrams/layout1.xml"/><Relationship Id="rId2" Type="http://schemas.openxmlformats.org/officeDocument/2006/relationships/tags" Target="../tags/tag74.xml"/><Relationship Id="rId16" Type="http://schemas.openxmlformats.org/officeDocument/2006/relationships/diagramData" Target="../diagrams/data1.xml"/><Relationship Id="rId20" Type="http://schemas.microsoft.com/office/2007/relationships/diagramDrawing" Target="../diagrams/drawing1.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image" Target="../media/image7.png"/><Relationship Id="rId10" Type="http://schemas.openxmlformats.org/officeDocument/2006/relationships/tags" Target="../tags/tag82.xml"/><Relationship Id="rId19" Type="http://schemas.openxmlformats.org/officeDocument/2006/relationships/diagramColors" Target="../diagrams/colors1.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tags" Target="../tags/tag111.xml"/><Relationship Id="rId117" Type="http://schemas.openxmlformats.org/officeDocument/2006/relationships/tags" Target="../tags/tag202.xml"/><Relationship Id="rId21" Type="http://schemas.openxmlformats.org/officeDocument/2006/relationships/tags" Target="../tags/tag106.xml"/><Relationship Id="rId42" Type="http://schemas.openxmlformats.org/officeDocument/2006/relationships/tags" Target="../tags/tag127.xml"/><Relationship Id="rId47" Type="http://schemas.openxmlformats.org/officeDocument/2006/relationships/tags" Target="../tags/tag132.xml"/><Relationship Id="rId63" Type="http://schemas.openxmlformats.org/officeDocument/2006/relationships/tags" Target="../tags/tag148.xml"/><Relationship Id="rId68" Type="http://schemas.openxmlformats.org/officeDocument/2006/relationships/tags" Target="../tags/tag153.xml"/><Relationship Id="rId84" Type="http://schemas.openxmlformats.org/officeDocument/2006/relationships/tags" Target="../tags/tag169.xml"/><Relationship Id="rId89" Type="http://schemas.openxmlformats.org/officeDocument/2006/relationships/tags" Target="../tags/tag174.xml"/><Relationship Id="rId112" Type="http://schemas.openxmlformats.org/officeDocument/2006/relationships/tags" Target="../tags/tag197.xml"/><Relationship Id="rId133" Type="http://schemas.openxmlformats.org/officeDocument/2006/relationships/image" Target="../media/image21.jpeg"/><Relationship Id="rId138" Type="http://schemas.openxmlformats.org/officeDocument/2006/relationships/image" Target="../media/image26.jpeg"/><Relationship Id="rId16" Type="http://schemas.openxmlformats.org/officeDocument/2006/relationships/tags" Target="../tags/tag101.xml"/><Relationship Id="rId107" Type="http://schemas.openxmlformats.org/officeDocument/2006/relationships/tags" Target="../tags/tag192.xml"/><Relationship Id="rId11" Type="http://schemas.openxmlformats.org/officeDocument/2006/relationships/tags" Target="../tags/tag96.xml"/><Relationship Id="rId32" Type="http://schemas.openxmlformats.org/officeDocument/2006/relationships/tags" Target="../tags/tag117.xml"/><Relationship Id="rId37" Type="http://schemas.openxmlformats.org/officeDocument/2006/relationships/tags" Target="../tags/tag122.xml"/><Relationship Id="rId53" Type="http://schemas.openxmlformats.org/officeDocument/2006/relationships/tags" Target="../tags/tag138.xml"/><Relationship Id="rId58" Type="http://schemas.openxmlformats.org/officeDocument/2006/relationships/tags" Target="../tags/tag143.xml"/><Relationship Id="rId74" Type="http://schemas.openxmlformats.org/officeDocument/2006/relationships/tags" Target="../tags/tag159.xml"/><Relationship Id="rId79" Type="http://schemas.openxmlformats.org/officeDocument/2006/relationships/tags" Target="../tags/tag164.xml"/><Relationship Id="rId102" Type="http://schemas.openxmlformats.org/officeDocument/2006/relationships/tags" Target="../tags/tag187.xml"/><Relationship Id="rId123" Type="http://schemas.openxmlformats.org/officeDocument/2006/relationships/image" Target="../media/image11.png"/><Relationship Id="rId128" Type="http://schemas.openxmlformats.org/officeDocument/2006/relationships/image" Target="../media/image16.jpeg"/><Relationship Id="rId5" Type="http://schemas.openxmlformats.org/officeDocument/2006/relationships/tags" Target="../tags/tag90.xml"/><Relationship Id="rId90" Type="http://schemas.openxmlformats.org/officeDocument/2006/relationships/tags" Target="../tags/tag175.xml"/><Relationship Id="rId95" Type="http://schemas.openxmlformats.org/officeDocument/2006/relationships/tags" Target="../tags/tag180.xml"/><Relationship Id="rId22" Type="http://schemas.openxmlformats.org/officeDocument/2006/relationships/tags" Target="../tags/tag107.xml"/><Relationship Id="rId27" Type="http://schemas.openxmlformats.org/officeDocument/2006/relationships/tags" Target="../tags/tag112.xml"/><Relationship Id="rId43" Type="http://schemas.openxmlformats.org/officeDocument/2006/relationships/tags" Target="../tags/tag128.xml"/><Relationship Id="rId48" Type="http://schemas.openxmlformats.org/officeDocument/2006/relationships/tags" Target="../tags/tag133.xml"/><Relationship Id="rId64" Type="http://schemas.openxmlformats.org/officeDocument/2006/relationships/tags" Target="../tags/tag149.xml"/><Relationship Id="rId69" Type="http://schemas.openxmlformats.org/officeDocument/2006/relationships/tags" Target="../tags/tag154.xml"/><Relationship Id="rId113" Type="http://schemas.openxmlformats.org/officeDocument/2006/relationships/tags" Target="../tags/tag198.xml"/><Relationship Id="rId118" Type="http://schemas.openxmlformats.org/officeDocument/2006/relationships/tags" Target="../tags/tag203.xml"/><Relationship Id="rId134" Type="http://schemas.openxmlformats.org/officeDocument/2006/relationships/image" Target="../media/image22.jpeg"/><Relationship Id="rId139" Type="http://schemas.openxmlformats.org/officeDocument/2006/relationships/image" Target="../media/image27.png"/><Relationship Id="rId8" Type="http://schemas.openxmlformats.org/officeDocument/2006/relationships/tags" Target="../tags/tag93.xml"/><Relationship Id="rId51" Type="http://schemas.openxmlformats.org/officeDocument/2006/relationships/tags" Target="../tags/tag136.xml"/><Relationship Id="rId72" Type="http://schemas.openxmlformats.org/officeDocument/2006/relationships/tags" Target="../tags/tag157.xml"/><Relationship Id="rId80" Type="http://schemas.openxmlformats.org/officeDocument/2006/relationships/tags" Target="../tags/tag165.xml"/><Relationship Id="rId85" Type="http://schemas.openxmlformats.org/officeDocument/2006/relationships/tags" Target="../tags/tag170.xml"/><Relationship Id="rId93" Type="http://schemas.openxmlformats.org/officeDocument/2006/relationships/tags" Target="../tags/tag178.xml"/><Relationship Id="rId98" Type="http://schemas.openxmlformats.org/officeDocument/2006/relationships/tags" Target="../tags/tag183.xml"/><Relationship Id="rId121" Type="http://schemas.openxmlformats.org/officeDocument/2006/relationships/image" Target="../media/image10.jpeg"/><Relationship Id="rId142" Type="http://schemas.openxmlformats.org/officeDocument/2006/relationships/image" Target="../media/image30.png"/><Relationship Id="rId3" Type="http://schemas.openxmlformats.org/officeDocument/2006/relationships/tags" Target="../tags/tag88.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tags" Target="../tags/tag110.xml"/><Relationship Id="rId33" Type="http://schemas.openxmlformats.org/officeDocument/2006/relationships/tags" Target="../tags/tag118.xml"/><Relationship Id="rId38" Type="http://schemas.openxmlformats.org/officeDocument/2006/relationships/tags" Target="../tags/tag123.xml"/><Relationship Id="rId46" Type="http://schemas.openxmlformats.org/officeDocument/2006/relationships/tags" Target="../tags/tag131.xml"/><Relationship Id="rId59" Type="http://schemas.openxmlformats.org/officeDocument/2006/relationships/tags" Target="../tags/tag144.xml"/><Relationship Id="rId67" Type="http://schemas.openxmlformats.org/officeDocument/2006/relationships/tags" Target="../tags/tag152.xml"/><Relationship Id="rId103" Type="http://schemas.openxmlformats.org/officeDocument/2006/relationships/tags" Target="../tags/tag188.xml"/><Relationship Id="rId108" Type="http://schemas.openxmlformats.org/officeDocument/2006/relationships/tags" Target="../tags/tag193.xml"/><Relationship Id="rId116" Type="http://schemas.openxmlformats.org/officeDocument/2006/relationships/tags" Target="../tags/tag201.xml"/><Relationship Id="rId124" Type="http://schemas.openxmlformats.org/officeDocument/2006/relationships/image" Target="../media/image12.png"/><Relationship Id="rId129" Type="http://schemas.openxmlformats.org/officeDocument/2006/relationships/image" Target="../media/image17.jpeg"/><Relationship Id="rId137" Type="http://schemas.openxmlformats.org/officeDocument/2006/relationships/image" Target="../media/image25.jpeg"/><Relationship Id="rId20" Type="http://schemas.openxmlformats.org/officeDocument/2006/relationships/tags" Target="../tags/tag105.xml"/><Relationship Id="rId41" Type="http://schemas.openxmlformats.org/officeDocument/2006/relationships/tags" Target="../tags/tag126.xml"/><Relationship Id="rId54" Type="http://schemas.openxmlformats.org/officeDocument/2006/relationships/tags" Target="../tags/tag139.xml"/><Relationship Id="rId62" Type="http://schemas.openxmlformats.org/officeDocument/2006/relationships/tags" Target="../tags/tag147.xml"/><Relationship Id="rId70" Type="http://schemas.openxmlformats.org/officeDocument/2006/relationships/tags" Target="../tags/tag155.xml"/><Relationship Id="rId75" Type="http://schemas.openxmlformats.org/officeDocument/2006/relationships/tags" Target="../tags/tag160.xml"/><Relationship Id="rId83" Type="http://schemas.openxmlformats.org/officeDocument/2006/relationships/tags" Target="../tags/tag168.xml"/><Relationship Id="rId88" Type="http://schemas.openxmlformats.org/officeDocument/2006/relationships/tags" Target="../tags/tag173.xml"/><Relationship Id="rId91" Type="http://schemas.openxmlformats.org/officeDocument/2006/relationships/tags" Target="../tags/tag176.xml"/><Relationship Id="rId96" Type="http://schemas.openxmlformats.org/officeDocument/2006/relationships/tags" Target="../tags/tag181.xml"/><Relationship Id="rId111" Type="http://schemas.openxmlformats.org/officeDocument/2006/relationships/tags" Target="../tags/tag196.xml"/><Relationship Id="rId132" Type="http://schemas.openxmlformats.org/officeDocument/2006/relationships/image" Target="../media/image20.jpeg"/><Relationship Id="rId140" Type="http://schemas.openxmlformats.org/officeDocument/2006/relationships/image" Target="../media/image28.png"/><Relationship Id="rId1" Type="http://schemas.openxmlformats.org/officeDocument/2006/relationships/tags" Target="../tags/tag86.xml"/><Relationship Id="rId6" Type="http://schemas.openxmlformats.org/officeDocument/2006/relationships/tags" Target="../tags/tag91.xml"/><Relationship Id="rId15" Type="http://schemas.openxmlformats.org/officeDocument/2006/relationships/tags" Target="../tags/tag100.xml"/><Relationship Id="rId23" Type="http://schemas.openxmlformats.org/officeDocument/2006/relationships/tags" Target="../tags/tag108.xml"/><Relationship Id="rId28" Type="http://schemas.openxmlformats.org/officeDocument/2006/relationships/tags" Target="../tags/tag113.xml"/><Relationship Id="rId36" Type="http://schemas.openxmlformats.org/officeDocument/2006/relationships/tags" Target="../tags/tag121.xml"/><Relationship Id="rId49" Type="http://schemas.openxmlformats.org/officeDocument/2006/relationships/tags" Target="../tags/tag134.xml"/><Relationship Id="rId57" Type="http://schemas.openxmlformats.org/officeDocument/2006/relationships/tags" Target="../tags/tag142.xml"/><Relationship Id="rId106" Type="http://schemas.openxmlformats.org/officeDocument/2006/relationships/tags" Target="../tags/tag191.xml"/><Relationship Id="rId114" Type="http://schemas.openxmlformats.org/officeDocument/2006/relationships/tags" Target="../tags/tag199.xml"/><Relationship Id="rId119" Type="http://schemas.openxmlformats.org/officeDocument/2006/relationships/tags" Target="../tags/tag204.xml"/><Relationship Id="rId127" Type="http://schemas.openxmlformats.org/officeDocument/2006/relationships/image" Target="../media/image15.png"/><Relationship Id="rId10" Type="http://schemas.openxmlformats.org/officeDocument/2006/relationships/tags" Target="../tags/tag95.xml"/><Relationship Id="rId31" Type="http://schemas.openxmlformats.org/officeDocument/2006/relationships/tags" Target="../tags/tag116.xml"/><Relationship Id="rId44" Type="http://schemas.openxmlformats.org/officeDocument/2006/relationships/tags" Target="../tags/tag129.xml"/><Relationship Id="rId52" Type="http://schemas.openxmlformats.org/officeDocument/2006/relationships/tags" Target="../tags/tag137.xml"/><Relationship Id="rId60" Type="http://schemas.openxmlformats.org/officeDocument/2006/relationships/tags" Target="../tags/tag145.xml"/><Relationship Id="rId65" Type="http://schemas.openxmlformats.org/officeDocument/2006/relationships/tags" Target="../tags/tag150.xml"/><Relationship Id="rId73" Type="http://schemas.openxmlformats.org/officeDocument/2006/relationships/tags" Target="../tags/tag158.xml"/><Relationship Id="rId78" Type="http://schemas.openxmlformats.org/officeDocument/2006/relationships/tags" Target="../tags/tag163.xml"/><Relationship Id="rId81" Type="http://schemas.openxmlformats.org/officeDocument/2006/relationships/tags" Target="../tags/tag166.xml"/><Relationship Id="rId86" Type="http://schemas.openxmlformats.org/officeDocument/2006/relationships/tags" Target="../tags/tag171.xml"/><Relationship Id="rId94" Type="http://schemas.openxmlformats.org/officeDocument/2006/relationships/tags" Target="../tags/tag179.xml"/><Relationship Id="rId99" Type="http://schemas.openxmlformats.org/officeDocument/2006/relationships/tags" Target="../tags/tag184.xml"/><Relationship Id="rId101" Type="http://schemas.openxmlformats.org/officeDocument/2006/relationships/tags" Target="../tags/tag186.xml"/><Relationship Id="rId122" Type="http://schemas.openxmlformats.org/officeDocument/2006/relationships/image" Target="../media/image7.png"/><Relationship Id="rId130" Type="http://schemas.openxmlformats.org/officeDocument/2006/relationships/image" Target="../media/image18.jpeg"/><Relationship Id="rId135" Type="http://schemas.openxmlformats.org/officeDocument/2006/relationships/image" Target="../media/image23.jpeg"/><Relationship Id="rId4" Type="http://schemas.openxmlformats.org/officeDocument/2006/relationships/tags" Target="../tags/tag89.xml"/><Relationship Id="rId9" Type="http://schemas.openxmlformats.org/officeDocument/2006/relationships/tags" Target="../tags/tag94.xml"/><Relationship Id="rId13" Type="http://schemas.openxmlformats.org/officeDocument/2006/relationships/tags" Target="../tags/tag98.xml"/><Relationship Id="rId18" Type="http://schemas.openxmlformats.org/officeDocument/2006/relationships/tags" Target="../tags/tag103.xml"/><Relationship Id="rId39" Type="http://schemas.openxmlformats.org/officeDocument/2006/relationships/tags" Target="../tags/tag124.xml"/><Relationship Id="rId109" Type="http://schemas.openxmlformats.org/officeDocument/2006/relationships/tags" Target="../tags/tag194.xml"/><Relationship Id="rId34" Type="http://schemas.openxmlformats.org/officeDocument/2006/relationships/tags" Target="../tags/tag119.xml"/><Relationship Id="rId50" Type="http://schemas.openxmlformats.org/officeDocument/2006/relationships/tags" Target="../tags/tag135.xml"/><Relationship Id="rId55" Type="http://schemas.openxmlformats.org/officeDocument/2006/relationships/tags" Target="../tags/tag140.xml"/><Relationship Id="rId76" Type="http://schemas.openxmlformats.org/officeDocument/2006/relationships/tags" Target="../tags/tag161.xml"/><Relationship Id="rId97" Type="http://schemas.openxmlformats.org/officeDocument/2006/relationships/tags" Target="../tags/tag182.xml"/><Relationship Id="rId104" Type="http://schemas.openxmlformats.org/officeDocument/2006/relationships/tags" Target="../tags/tag189.xml"/><Relationship Id="rId120" Type="http://schemas.openxmlformats.org/officeDocument/2006/relationships/slideLayout" Target="../slideLayouts/slideLayout2.xml"/><Relationship Id="rId125" Type="http://schemas.openxmlformats.org/officeDocument/2006/relationships/image" Target="../media/image13.png"/><Relationship Id="rId141" Type="http://schemas.openxmlformats.org/officeDocument/2006/relationships/image" Target="../media/image29.png"/><Relationship Id="rId7" Type="http://schemas.openxmlformats.org/officeDocument/2006/relationships/tags" Target="../tags/tag92.xml"/><Relationship Id="rId71" Type="http://schemas.openxmlformats.org/officeDocument/2006/relationships/tags" Target="../tags/tag156.xml"/><Relationship Id="rId92" Type="http://schemas.openxmlformats.org/officeDocument/2006/relationships/tags" Target="../tags/tag177.xml"/><Relationship Id="rId2" Type="http://schemas.openxmlformats.org/officeDocument/2006/relationships/tags" Target="../tags/tag87.xml"/><Relationship Id="rId29" Type="http://schemas.openxmlformats.org/officeDocument/2006/relationships/tags" Target="../tags/tag114.xml"/><Relationship Id="rId24" Type="http://schemas.openxmlformats.org/officeDocument/2006/relationships/tags" Target="../tags/tag109.xml"/><Relationship Id="rId40" Type="http://schemas.openxmlformats.org/officeDocument/2006/relationships/tags" Target="../tags/tag125.xml"/><Relationship Id="rId45" Type="http://schemas.openxmlformats.org/officeDocument/2006/relationships/tags" Target="../tags/tag130.xml"/><Relationship Id="rId66" Type="http://schemas.openxmlformats.org/officeDocument/2006/relationships/tags" Target="../tags/tag151.xml"/><Relationship Id="rId87" Type="http://schemas.openxmlformats.org/officeDocument/2006/relationships/tags" Target="../tags/tag172.xml"/><Relationship Id="rId110" Type="http://schemas.openxmlformats.org/officeDocument/2006/relationships/tags" Target="../tags/tag195.xml"/><Relationship Id="rId115" Type="http://schemas.openxmlformats.org/officeDocument/2006/relationships/tags" Target="../tags/tag200.xml"/><Relationship Id="rId131" Type="http://schemas.openxmlformats.org/officeDocument/2006/relationships/image" Target="../media/image19.jpeg"/><Relationship Id="rId136" Type="http://schemas.openxmlformats.org/officeDocument/2006/relationships/image" Target="../media/image24.png"/><Relationship Id="rId61" Type="http://schemas.openxmlformats.org/officeDocument/2006/relationships/tags" Target="../tags/tag146.xml"/><Relationship Id="rId82" Type="http://schemas.openxmlformats.org/officeDocument/2006/relationships/tags" Target="../tags/tag167.xml"/><Relationship Id="rId19" Type="http://schemas.openxmlformats.org/officeDocument/2006/relationships/tags" Target="../tags/tag104.xml"/><Relationship Id="rId14" Type="http://schemas.openxmlformats.org/officeDocument/2006/relationships/tags" Target="../tags/tag99.xml"/><Relationship Id="rId30" Type="http://schemas.openxmlformats.org/officeDocument/2006/relationships/tags" Target="../tags/tag115.xml"/><Relationship Id="rId35" Type="http://schemas.openxmlformats.org/officeDocument/2006/relationships/tags" Target="../tags/tag120.xml"/><Relationship Id="rId56" Type="http://schemas.openxmlformats.org/officeDocument/2006/relationships/tags" Target="../tags/tag141.xml"/><Relationship Id="rId77" Type="http://schemas.openxmlformats.org/officeDocument/2006/relationships/tags" Target="../tags/tag162.xml"/><Relationship Id="rId100" Type="http://schemas.openxmlformats.org/officeDocument/2006/relationships/tags" Target="../tags/tag185.xml"/><Relationship Id="rId105" Type="http://schemas.openxmlformats.org/officeDocument/2006/relationships/tags" Target="../tags/tag190.xml"/><Relationship Id="rId126" Type="http://schemas.openxmlformats.org/officeDocument/2006/relationships/image" Target="../media/image14.png"/></Relationships>
</file>

<file path=ppt/slides/_rels/slide6.xml.rels><?xml version="1.0" encoding="UTF-8" standalone="yes"?>
<Relationships xmlns="http://schemas.openxmlformats.org/package/2006/relationships"><Relationship Id="rId26" Type="http://schemas.openxmlformats.org/officeDocument/2006/relationships/tags" Target="../tags/tag230.xml"/><Relationship Id="rId21" Type="http://schemas.openxmlformats.org/officeDocument/2006/relationships/tags" Target="../tags/tag225.xml"/><Relationship Id="rId34" Type="http://schemas.openxmlformats.org/officeDocument/2006/relationships/tags" Target="../tags/tag238.xml"/><Relationship Id="rId42" Type="http://schemas.openxmlformats.org/officeDocument/2006/relationships/tags" Target="../tags/tag246.xml"/><Relationship Id="rId47" Type="http://schemas.openxmlformats.org/officeDocument/2006/relationships/tags" Target="../tags/tag251.xml"/><Relationship Id="rId50" Type="http://schemas.openxmlformats.org/officeDocument/2006/relationships/tags" Target="../tags/tag254.xml"/><Relationship Id="rId55" Type="http://schemas.openxmlformats.org/officeDocument/2006/relationships/tags" Target="../tags/tag259.xml"/><Relationship Id="rId63" Type="http://schemas.openxmlformats.org/officeDocument/2006/relationships/tags" Target="../tags/tag267.xml"/><Relationship Id="rId68" Type="http://schemas.openxmlformats.org/officeDocument/2006/relationships/tags" Target="../tags/tag272.xml"/><Relationship Id="rId76" Type="http://schemas.openxmlformats.org/officeDocument/2006/relationships/image" Target="../media/image7.png"/><Relationship Id="rId84" Type="http://schemas.openxmlformats.org/officeDocument/2006/relationships/image" Target="../media/image37.png"/><Relationship Id="rId89" Type="http://schemas.openxmlformats.org/officeDocument/2006/relationships/image" Target="../media/image42.jpeg"/><Relationship Id="rId97" Type="http://schemas.openxmlformats.org/officeDocument/2006/relationships/image" Target="../media/image50.jpeg"/><Relationship Id="rId7" Type="http://schemas.openxmlformats.org/officeDocument/2006/relationships/tags" Target="../tags/tag211.xml"/><Relationship Id="rId71" Type="http://schemas.openxmlformats.org/officeDocument/2006/relationships/tags" Target="../tags/tag275.xml"/><Relationship Id="rId92" Type="http://schemas.openxmlformats.org/officeDocument/2006/relationships/image" Target="../media/image45.png"/><Relationship Id="rId2" Type="http://schemas.openxmlformats.org/officeDocument/2006/relationships/tags" Target="../tags/tag206.xml"/><Relationship Id="rId16" Type="http://schemas.openxmlformats.org/officeDocument/2006/relationships/tags" Target="../tags/tag220.xml"/><Relationship Id="rId29" Type="http://schemas.openxmlformats.org/officeDocument/2006/relationships/tags" Target="../tags/tag233.xml"/><Relationship Id="rId11" Type="http://schemas.openxmlformats.org/officeDocument/2006/relationships/tags" Target="../tags/tag215.xml"/><Relationship Id="rId24" Type="http://schemas.openxmlformats.org/officeDocument/2006/relationships/tags" Target="../tags/tag228.xml"/><Relationship Id="rId32" Type="http://schemas.openxmlformats.org/officeDocument/2006/relationships/tags" Target="../tags/tag236.xml"/><Relationship Id="rId37" Type="http://schemas.openxmlformats.org/officeDocument/2006/relationships/tags" Target="../tags/tag241.xml"/><Relationship Id="rId40" Type="http://schemas.openxmlformats.org/officeDocument/2006/relationships/tags" Target="../tags/tag244.xml"/><Relationship Id="rId45" Type="http://schemas.openxmlformats.org/officeDocument/2006/relationships/tags" Target="../tags/tag249.xml"/><Relationship Id="rId53" Type="http://schemas.openxmlformats.org/officeDocument/2006/relationships/tags" Target="../tags/tag257.xml"/><Relationship Id="rId58" Type="http://schemas.openxmlformats.org/officeDocument/2006/relationships/tags" Target="../tags/tag262.xml"/><Relationship Id="rId66" Type="http://schemas.openxmlformats.org/officeDocument/2006/relationships/tags" Target="../tags/tag270.xml"/><Relationship Id="rId74" Type="http://schemas.openxmlformats.org/officeDocument/2006/relationships/slideLayout" Target="../slideLayouts/slideLayout2.xml"/><Relationship Id="rId79" Type="http://schemas.openxmlformats.org/officeDocument/2006/relationships/image" Target="../media/image32.png"/><Relationship Id="rId87" Type="http://schemas.openxmlformats.org/officeDocument/2006/relationships/image" Target="../media/image40.png"/><Relationship Id="rId5" Type="http://schemas.openxmlformats.org/officeDocument/2006/relationships/tags" Target="../tags/tag209.xml"/><Relationship Id="rId61" Type="http://schemas.openxmlformats.org/officeDocument/2006/relationships/tags" Target="../tags/tag265.xml"/><Relationship Id="rId82" Type="http://schemas.openxmlformats.org/officeDocument/2006/relationships/image" Target="../media/image35.png"/><Relationship Id="rId90" Type="http://schemas.openxmlformats.org/officeDocument/2006/relationships/image" Target="../media/image43.jpeg"/><Relationship Id="rId95" Type="http://schemas.openxmlformats.org/officeDocument/2006/relationships/image" Target="../media/image48.png"/><Relationship Id="rId19" Type="http://schemas.openxmlformats.org/officeDocument/2006/relationships/tags" Target="../tags/tag223.xml"/><Relationship Id="rId14" Type="http://schemas.openxmlformats.org/officeDocument/2006/relationships/tags" Target="../tags/tag218.xml"/><Relationship Id="rId22" Type="http://schemas.openxmlformats.org/officeDocument/2006/relationships/tags" Target="../tags/tag226.xml"/><Relationship Id="rId27" Type="http://schemas.openxmlformats.org/officeDocument/2006/relationships/tags" Target="../tags/tag231.xml"/><Relationship Id="rId30" Type="http://schemas.openxmlformats.org/officeDocument/2006/relationships/tags" Target="../tags/tag234.xml"/><Relationship Id="rId35" Type="http://schemas.openxmlformats.org/officeDocument/2006/relationships/tags" Target="../tags/tag239.xml"/><Relationship Id="rId43" Type="http://schemas.openxmlformats.org/officeDocument/2006/relationships/tags" Target="../tags/tag247.xml"/><Relationship Id="rId48" Type="http://schemas.openxmlformats.org/officeDocument/2006/relationships/tags" Target="../tags/tag252.xml"/><Relationship Id="rId56" Type="http://schemas.openxmlformats.org/officeDocument/2006/relationships/tags" Target="../tags/tag260.xml"/><Relationship Id="rId64" Type="http://schemas.openxmlformats.org/officeDocument/2006/relationships/tags" Target="../tags/tag268.xml"/><Relationship Id="rId69" Type="http://schemas.openxmlformats.org/officeDocument/2006/relationships/tags" Target="../tags/tag273.xml"/><Relationship Id="rId77" Type="http://schemas.openxmlformats.org/officeDocument/2006/relationships/image" Target="../media/image10.jpeg"/><Relationship Id="rId8" Type="http://schemas.openxmlformats.org/officeDocument/2006/relationships/tags" Target="../tags/tag212.xml"/><Relationship Id="rId51" Type="http://schemas.openxmlformats.org/officeDocument/2006/relationships/tags" Target="../tags/tag255.xml"/><Relationship Id="rId72" Type="http://schemas.openxmlformats.org/officeDocument/2006/relationships/tags" Target="../tags/tag276.xml"/><Relationship Id="rId80" Type="http://schemas.openxmlformats.org/officeDocument/2006/relationships/image" Target="../media/image33.png"/><Relationship Id="rId85" Type="http://schemas.openxmlformats.org/officeDocument/2006/relationships/image" Target="../media/image38.jpeg"/><Relationship Id="rId93" Type="http://schemas.openxmlformats.org/officeDocument/2006/relationships/image" Target="../media/image46.png"/><Relationship Id="rId98" Type="http://schemas.openxmlformats.org/officeDocument/2006/relationships/image" Target="../media/image51.png"/><Relationship Id="rId3" Type="http://schemas.openxmlformats.org/officeDocument/2006/relationships/tags" Target="../tags/tag207.xml"/><Relationship Id="rId12" Type="http://schemas.openxmlformats.org/officeDocument/2006/relationships/tags" Target="../tags/tag216.xml"/><Relationship Id="rId17" Type="http://schemas.openxmlformats.org/officeDocument/2006/relationships/tags" Target="../tags/tag221.xml"/><Relationship Id="rId25" Type="http://schemas.openxmlformats.org/officeDocument/2006/relationships/tags" Target="../tags/tag229.xml"/><Relationship Id="rId33" Type="http://schemas.openxmlformats.org/officeDocument/2006/relationships/tags" Target="../tags/tag237.xml"/><Relationship Id="rId38" Type="http://schemas.openxmlformats.org/officeDocument/2006/relationships/tags" Target="../tags/tag242.xml"/><Relationship Id="rId46" Type="http://schemas.openxmlformats.org/officeDocument/2006/relationships/tags" Target="../tags/tag250.xml"/><Relationship Id="rId59" Type="http://schemas.openxmlformats.org/officeDocument/2006/relationships/tags" Target="../tags/tag263.xml"/><Relationship Id="rId67" Type="http://schemas.openxmlformats.org/officeDocument/2006/relationships/tags" Target="../tags/tag271.xml"/><Relationship Id="rId20" Type="http://schemas.openxmlformats.org/officeDocument/2006/relationships/tags" Target="../tags/tag224.xml"/><Relationship Id="rId41" Type="http://schemas.openxmlformats.org/officeDocument/2006/relationships/tags" Target="../tags/tag245.xml"/><Relationship Id="rId54" Type="http://schemas.openxmlformats.org/officeDocument/2006/relationships/tags" Target="../tags/tag258.xml"/><Relationship Id="rId62" Type="http://schemas.openxmlformats.org/officeDocument/2006/relationships/tags" Target="../tags/tag266.xml"/><Relationship Id="rId70" Type="http://schemas.openxmlformats.org/officeDocument/2006/relationships/tags" Target="../tags/tag274.xml"/><Relationship Id="rId75" Type="http://schemas.openxmlformats.org/officeDocument/2006/relationships/notesSlide" Target="../notesSlides/notesSlide2.xml"/><Relationship Id="rId83" Type="http://schemas.openxmlformats.org/officeDocument/2006/relationships/image" Target="../media/image36.png"/><Relationship Id="rId88" Type="http://schemas.openxmlformats.org/officeDocument/2006/relationships/image" Target="../media/image41.png"/><Relationship Id="rId91" Type="http://schemas.openxmlformats.org/officeDocument/2006/relationships/image" Target="../media/image44.png"/><Relationship Id="rId96" Type="http://schemas.openxmlformats.org/officeDocument/2006/relationships/image" Target="../media/image49.png"/><Relationship Id="rId1" Type="http://schemas.openxmlformats.org/officeDocument/2006/relationships/tags" Target="../tags/tag205.xml"/><Relationship Id="rId6" Type="http://schemas.openxmlformats.org/officeDocument/2006/relationships/tags" Target="../tags/tag210.xml"/><Relationship Id="rId15" Type="http://schemas.openxmlformats.org/officeDocument/2006/relationships/tags" Target="../tags/tag219.xml"/><Relationship Id="rId23" Type="http://schemas.openxmlformats.org/officeDocument/2006/relationships/tags" Target="../tags/tag227.xml"/><Relationship Id="rId28" Type="http://schemas.openxmlformats.org/officeDocument/2006/relationships/tags" Target="../tags/tag232.xml"/><Relationship Id="rId36" Type="http://schemas.openxmlformats.org/officeDocument/2006/relationships/tags" Target="../tags/tag240.xml"/><Relationship Id="rId49" Type="http://schemas.openxmlformats.org/officeDocument/2006/relationships/tags" Target="../tags/tag253.xml"/><Relationship Id="rId57" Type="http://schemas.openxmlformats.org/officeDocument/2006/relationships/tags" Target="../tags/tag261.xml"/><Relationship Id="rId10" Type="http://schemas.openxmlformats.org/officeDocument/2006/relationships/tags" Target="../tags/tag214.xml"/><Relationship Id="rId31" Type="http://schemas.openxmlformats.org/officeDocument/2006/relationships/tags" Target="../tags/tag235.xml"/><Relationship Id="rId44" Type="http://schemas.openxmlformats.org/officeDocument/2006/relationships/tags" Target="../tags/tag248.xml"/><Relationship Id="rId52" Type="http://schemas.openxmlformats.org/officeDocument/2006/relationships/tags" Target="../tags/tag256.xml"/><Relationship Id="rId60" Type="http://schemas.openxmlformats.org/officeDocument/2006/relationships/tags" Target="../tags/tag264.xml"/><Relationship Id="rId65" Type="http://schemas.openxmlformats.org/officeDocument/2006/relationships/tags" Target="../tags/tag269.xml"/><Relationship Id="rId73" Type="http://schemas.openxmlformats.org/officeDocument/2006/relationships/tags" Target="../tags/tag277.xml"/><Relationship Id="rId78" Type="http://schemas.openxmlformats.org/officeDocument/2006/relationships/image" Target="../media/image31.png"/><Relationship Id="rId81" Type="http://schemas.openxmlformats.org/officeDocument/2006/relationships/image" Target="../media/image34.png"/><Relationship Id="rId86" Type="http://schemas.openxmlformats.org/officeDocument/2006/relationships/image" Target="../media/image39.png"/><Relationship Id="rId94" Type="http://schemas.openxmlformats.org/officeDocument/2006/relationships/image" Target="../media/image47.png"/><Relationship Id="rId99" Type="http://schemas.openxmlformats.org/officeDocument/2006/relationships/image" Target="../media/image52.png"/><Relationship Id="rId4" Type="http://schemas.openxmlformats.org/officeDocument/2006/relationships/tags" Target="../tags/tag208.xml"/><Relationship Id="rId9" Type="http://schemas.openxmlformats.org/officeDocument/2006/relationships/tags" Target="../tags/tag213.xml"/><Relationship Id="rId13" Type="http://schemas.openxmlformats.org/officeDocument/2006/relationships/tags" Target="../tags/tag217.xml"/><Relationship Id="rId18" Type="http://schemas.openxmlformats.org/officeDocument/2006/relationships/tags" Target="../tags/tag222.xml"/><Relationship Id="rId39" Type="http://schemas.openxmlformats.org/officeDocument/2006/relationships/tags" Target="../tags/tag243.xml"/></Relationships>
</file>

<file path=ppt/slides/_rels/slide7.xml.rels><?xml version="1.0" encoding="UTF-8" standalone="yes"?>
<Relationships xmlns="http://schemas.openxmlformats.org/package/2006/relationships"><Relationship Id="rId13" Type="http://schemas.openxmlformats.org/officeDocument/2006/relationships/tags" Target="../tags/tag290.xml"/><Relationship Id="rId18" Type="http://schemas.openxmlformats.org/officeDocument/2006/relationships/tags" Target="../tags/tag295.xml"/><Relationship Id="rId26" Type="http://schemas.openxmlformats.org/officeDocument/2006/relationships/tags" Target="../tags/tag303.xml"/><Relationship Id="rId39" Type="http://schemas.openxmlformats.org/officeDocument/2006/relationships/image" Target="../media/image19.jpeg"/><Relationship Id="rId21" Type="http://schemas.openxmlformats.org/officeDocument/2006/relationships/tags" Target="../tags/tag298.xml"/><Relationship Id="rId34" Type="http://schemas.openxmlformats.org/officeDocument/2006/relationships/tags" Target="../tags/tag311.xml"/><Relationship Id="rId42" Type="http://schemas.openxmlformats.org/officeDocument/2006/relationships/image" Target="../media/image55.png"/><Relationship Id="rId47" Type="http://schemas.openxmlformats.org/officeDocument/2006/relationships/diagramLayout" Target="../diagrams/layout2.xml"/><Relationship Id="rId50" Type="http://schemas.microsoft.com/office/2007/relationships/diagramDrawing" Target="../diagrams/drawing2.xml"/><Relationship Id="rId55" Type="http://schemas.microsoft.com/office/2007/relationships/diagramDrawing" Target="../diagrams/drawing3.xml"/><Relationship Id="rId7" Type="http://schemas.openxmlformats.org/officeDocument/2006/relationships/tags" Target="../tags/tag284.xml"/><Relationship Id="rId2" Type="http://schemas.openxmlformats.org/officeDocument/2006/relationships/tags" Target="../tags/tag279.xml"/><Relationship Id="rId16" Type="http://schemas.openxmlformats.org/officeDocument/2006/relationships/tags" Target="../tags/tag293.xml"/><Relationship Id="rId20" Type="http://schemas.openxmlformats.org/officeDocument/2006/relationships/tags" Target="../tags/tag297.xml"/><Relationship Id="rId29" Type="http://schemas.openxmlformats.org/officeDocument/2006/relationships/tags" Target="../tags/tag306.xml"/><Relationship Id="rId41" Type="http://schemas.openxmlformats.org/officeDocument/2006/relationships/image" Target="../media/image54.png"/><Relationship Id="rId54" Type="http://schemas.openxmlformats.org/officeDocument/2006/relationships/diagramColors" Target="../diagrams/colors3.xml"/><Relationship Id="rId1" Type="http://schemas.openxmlformats.org/officeDocument/2006/relationships/tags" Target="../tags/tag278.xml"/><Relationship Id="rId6" Type="http://schemas.openxmlformats.org/officeDocument/2006/relationships/tags" Target="../tags/tag283.xml"/><Relationship Id="rId11" Type="http://schemas.openxmlformats.org/officeDocument/2006/relationships/tags" Target="../tags/tag288.xml"/><Relationship Id="rId24" Type="http://schemas.openxmlformats.org/officeDocument/2006/relationships/tags" Target="../tags/tag301.xml"/><Relationship Id="rId32" Type="http://schemas.openxmlformats.org/officeDocument/2006/relationships/tags" Target="../tags/tag309.xml"/><Relationship Id="rId37" Type="http://schemas.openxmlformats.org/officeDocument/2006/relationships/slideLayout" Target="../slideLayouts/slideLayout2.xml"/><Relationship Id="rId40" Type="http://schemas.openxmlformats.org/officeDocument/2006/relationships/image" Target="../media/image53.jpeg"/><Relationship Id="rId45" Type="http://schemas.openxmlformats.org/officeDocument/2006/relationships/image" Target="../media/image56.jpeg"/><Relationship Id="rId53" Type="http://schemas.openxmlformats.org/officeDocument/2006/relationships/diagramQuickStyle" Target="../diagrams/quickStyle3.xml"/><Relationship Id="rId58" Type="http://schemas.openxmlformats.org/officeDocument/2006/relationships/diagramQuickStyle" Target="../diagrams/quickStyle4.xml"/><Relationship Id="rId5" Type="http://schemas.openxmlformats.org/officeDocument/2006/relationships/tags" Target="../tags/tag282.xml"/><Relationship Id="rId15" Type="http://schemas.openxmlformats.org/officeDocument/2006/relationships/tags" Target="../tags/tag292.xml"/><Relationship Id="rId23" Type="http://schemas.openxmlformats.org/officeDocument/2006/relationships/tags" Target="../tags/tag300.xml"/><Relationship Id="rId28" Type="http://schemas.openxmlformats.org/officeDocument/2006/relationships/tags" Target="../tags/tag305.xml"/><Relationship Id="rId36" Type="http://schemas.openxmlformats.org/officeDocument/2006/relationships/tags" Target="../tags/tag313.xml"/><Relationship Id="rId49" Type="http://schemas.openxmlformats.org/officeDocument/2006/relationships/diagramColors" Target="../diagrams/colors2.xml"/><Relationship Id="rId57" Type="http://schemas.openxmlformats.org/officeDocument/2006/relationships/diagramLayout" Target="../diagrams/layout4.xml"/><Relationship Id="rId61" Type="http://schemas.openxmlformats.org/officeDocument/2006/relationships/image" Target="../media/image57.png"/><Relationship Id="rId10" Type="http://schemas.openxmlformats.org/officeDocument/2006/relationships/tags" Target="../tags/tag287.xml"/><Relationship Id="rId19" Type="http://schemas.openxmlformats.org/officeDocument/2006/relationships/tags" Target="../tags/tag296.xml"/><Relationship Id="rId31" Type="http://schemas.openxmlformats.org/officeDocument/2006/relationships/tags" Target="../tags/tag308.xml"/><Relationship Id="rId44" Type="http://schemas.openxmlformats.org/officeDocument/2006/relationships/image" Target="../media/image7.png"/><Relationship Id="rId52" Type="http://schemas.openxmlformats.org/officeDocument/2006/relationships/diagramLayout" Target="../diagrams/layout3.xml"/><Relationship Id="rId60" Type="http://schemas.microsoft.com/office/2007/relationships/diagramDrawing" Target="../diagrams/drawing4.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 Id="rId22" Type="http://schemas.openxmlformats.org/officeDocument/2006/relationships/tags" Target="../tags/tag299.xml"/><Relationship Id="rId27" Type="http://schemas.openxmlformats.org/officeDocument/2006/relationships/tags" Target="../tags/tag304.xml"/><Relationship Id="rId30" Type="http://schemas.openxmlformats.org/officeDocument/2006/relationships/tags" Target="../tags/tag307.xml"/><Relationship Id="rId35" Type="http://schemas.openxmlformats.org/officeDocument/2006/relationships/tags" Target="../tags/tag312.xml"/><Relationship Id="rId43" Type="http://schemas.openxmlformats.org/officeDocument/2006/relationships/image" Target="../media/image10.jpeg"/><Relationship Id="rId48" Type="http://schemas.openxmlformats.org/officeDocument/2006/relationships/diagramQuickStyle" Target="../diagrams/quickStyle2.xml"/><Relationship Id="rId56" Type="http://schemas.openxmlformats.org/officeDocument/2006/relationships/diagramData" Target="../diagrams/data4.xml"/><Relationship Id="rId8" Type="http://schemas.openxmlformats.org/officeDocument/2006/relationships/tags" Target="../tags/tag285.xml"/><Relationship Id="rId51" Type="http://schemas.openxmlformats.org/officeDocument/2006/relationships/diagramData" Target="../diagrams/data3.xml"/><Relationship Id="rId3" Type="http://schemas.openxmlformats.org/officeDocument/2006/relationships/tags" Target="../tags/tag280.xml"/><Relationship Id="rId12" Type="http://schemas.openxmlformats.org/officeDocument/2006/relationships/tags" Target="../tags/tag289.xml"/><Relationship Id="rId17" Type="http://schemas.openxmlformats.org/officeDocument/2006/relationships/tags" Target="../tags/tag294.xml"/><Relationship Id="rId25" Type="http://schemas.openxmlformats.org/officeDocument/2006/relationships/tags" Target="../tags/tag302.xml"/><Relationship Id="rId33" Type="http://schemas.openxmlformats.org/officeDocument/2006/relationships/tags" Target="../tags/tag310.xml"/><Relationship Id="rId38" Type="http://schemas.openxmlformats.org/officeDocument/2006/relationships/notesSlide" Target="../notesSlides/notesSlide3.xml"/><Relationship Id="rId46" Type="http://schemas.openxmlformats.org/officeDocument/2006/relationships/diagramData" Target="../diagrams/data2.xml"/><Relationship Id="rId59" Type="http://schemas.openxmlformats.org/officeDocument/2006/relationships/diagramColors" Target="../diagrams/colors4.xml"/></Relationships>
</file>

<file path=ppt/slides/_rels/slide8.xml.rels><?xml version="1.0" encoding="UTF-8" standalone="yes"?>
<Relationships xmlns="http://schemas.openxmlformats.org/package/2006/relationships"><Relationship Id="rId8" Type="http://schemas.openxmlformats.org/officeDocument/2006/relationships/tags" Target="../tags/tag321.xml"/><Relationship Id="rId13" Type="http://schemas.openxmlformats.org/officeDocument/2006/relationships/tags" Target="../tags/tag326.xml"/><Relationship Id="rId18" Type="http://schemas.openxmlformats.org/officeDocument/2006/relationships/tags" Target="../tags/tag331.xml"/><Relationship Id="rId26" Type="http://schemas.openxmlformats.org/officeDocument/2006/relationships/image" Target="../media/image59.png"/><Relationship Id="rId3" Type="http://schemas.openxmlformats.org/officeDocument/2006/relationships/tags" Target="../tags/tag316.xml"/><Relationship Id="rId21" Type="http://schemas.openxmlformats.org/officeDocument/2006/relationships/slideLayout" Target="../slideLayouts/slideLayout2.xml"/><Relationship Id="rId7" Type="http://schemas.openxmlformats.org/officeDocument/2006/relationships/tags" Target="../tags/tag320.xml"/><Relationship Id="rId12" Type="http://schemas.openxmlformats.org/officeDocument/2006/relationships/tags" Target="../tags/tag325.xml"/><Relationship Id="rId17" Type="http://schemas.openxmlformats.org/officeDocument/2006/relationships/tags" Target="../tags/tag330.xml"/><Relationship Id="rId25" Type="http://schemas.openxmlformats.org/officeDocument/2006/relationships/image" Target="../media/image58.png"/><Relationship Id="rId2" Type="http://schemas.openxmlformats.org/officeDocument/2006/relationships/tags" Target="../tags/tag315.xml"/><Relationship Id="rId16" Type="http://schemas.openxmlformats.org/officeDocument/2006/relationships/tags" Target="../tags/tag329.xml"/><Relationship Id="rId20" Type="http://schemas.openxmlformats.org/officeDocument/2006/relationships/tags" Target="../tags/tag333.xml"/><Relationship Id="rId1" Type="http://schemas.openxmlformats.org/officeDocument/2006/relationships/tags" Target="../tags/tag314.xml"/><Relationship Id="rId6" Type="http://schemas.openxmlformats.org/officeDocument/2006/relationships/tags" Target="../tags/tag319.xml"/><Relationship Id="rId11" Type="http://schemas.openxmlformats.org/officeDocument/2006/relationships/tags" Target="../tags/tag324.xml"/><Relationship Id="rId24" Type="http://schemas.openxmlformats.org/officeDocument/2006/relationships/image" Target="../media/image7.png"/><Relationship Id="rId5" Type="http://schemas.openxmlformats.org/officeDocument/2006/relationships/tags" Target="../tags/tag318.xml"/><Relationship Id="rId15" Type="http://schemas.openxmlformats.org/officeDocument/2006/relationships/tags" Target="../tags/tag328.xml"/><Relationship Id="rId23" Type="http://schemas.openxmlformats.org/officeDocument/2006/relationships/image" Target="../media/image10.jpeg"/><Relationship Id="rId10" Type="http://schemas.openxmlformats.org/officeDocument/2006/relationships/tags" Target="../tags/tag323.xml"/><Relationship Id="rId19" Type="http://schemas.openxmlformats.org/officeDocument/2006/relationships/tags" Target="../tags/tag332.xml"/><Relationship Id="rId4" Type="http://schemas.openxmlformats.org/officeDocument/2006/relationships/tags" Target="../tags/tag317.xml"/><Relationship Id="rId9" Type="http://schemas.openxmlformats.org/officeDocument/2006/relationships/tags" Target="../tags/tag322.xml"/><Relationship Id="rId14" Type="http://schemas.openxmlformats.org/officeDocument/2006/relationships/tags" Target="../tags/tag327.xml"/><Relationship Id="rId22" Type="http://schemas.openxmlformats.org/officeDocument/2006/relationships/notesSlide" Target="../notesSlides/notesSlide4.xml"/><Relationship Id="rId27" Type="http://schemas.openxmlformats.org/officeDocument/2006/relationships/image" Target="../media/image60.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36.xml"/><Relationship Id="rId7" Type="http://schemas.openxmlformats.org/officeDocument/2006/relationships/tags" Target="../tags/tag340.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11" Type="http://schemas.openxmlformats.org/officeDocument/2006/relationships/image" Target="../media/image30.png"/><Relationship Id="rId5" Type="http://schemas.openxmlformats.org/officeDocument/2006/relationships/tags" Target="../tags/tag338.xml"/><Relationship Id="rId10" Type="http://schemas.openxmlformats.org/officeDocument/2006/relationships/image" Target="../media/image7.png"/><Relationship Id="rId4" Type="http://schemas.openxmlformats.org/officeDocument/2006/relationships/tags" Target="../tags/tag337.xml"/><Relationship Id="rId9"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3"/>
            </p:custDataLst>
          </p:nvPr>
        </p:nvPicPr>
        <p:blipFill>
          <a:blip r:embed="rId16" cstate="print"/>
          <a:stretch>
            <a:fillRect/>
          </a:stretch>
        </p:blipFill>
        <p:spPr>
          <a:xfrm>
            <a:off x="76200" y="5653404"/>
            <a:ext cx="381000" cy="174625"/>
          </a:xfrm>
          <a:prstGeom prst="rect">
            <a:avLst/>
          </a:prstGeom>
          <a:ln w="0">
            <a:noFill/>
          </a:ln>
          <a:effectLst/>
        </p:spPr>
      </p:pic>
      <p:sp>
        <p:nvSpPr>
          <p:cNvPr id="7" name="Rectangle 6"/>
          <p:cNvSpPr/>
          <p:nvPr>
            <p:custDataLst>
              <p:tags r:id="rId4"/>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95569396-1268-4BE8-AD98-7E5A3BABD551}" type="slidenum">
              <a:rPr lang="x-none" smtClean="0"/>
              <a:pPr/>
              <a:t>1</a:t>
            </a:fld>
            <a:endParaRPr lang="x-none"/>
          </a:p>
        </p:txBody>
      </p:sp>
      <p:sp>
        <p:nvSpPr>
          <p:cNvPr id="3" name="Subtitle 2" hidden="1"/>
          <p:cNvSpPr>
            <a:spLocks noGrp="1"/>
          </p:cNvSpPr>
          <p:nvPr>
            <p:ph type="subTitle" idx="1"/>
            <p:custDataLst>
              <p:tags r:id="rId8"/>
            </p:custDataLst>
          </p:nvPr>
        </p:nvSpPr>
        <p:spPr>
          <a:xfrm>
            <a:off x="533400" y="3200400"/>
            <a:ext cx="7772400" cy="1676400"/>
          </a:xfrm>
          <a:ln w="0"/>
          <a:effectLst/>
        </p:spPr>
        <p:txBody>
          <a:bodyPr wrap="square" lIns="0" tIns="63500" rIns="0" bIns="0"/>
          <a:lstStyle/>
          <a:p>
            <a:endParaRPr lang="en-US"/>
          </a:p>
        </p:txBody>
      </p:sp>
      <p:sp>
        <p:nvSpPr>
          <p:cNvPr id="12" name="Text Box 51"/>
          <p:cNvSpPr txBox="1">
            <a:spLocks noChangeArrowheads="1"/>
          </p:cNvSpPr>
          <p:nvPr>
            <p:custDataLst>
              <p:tags r:id="rId9"/>
            </p:custDataLst>
          </p:nvPr>
        </p:nvSpPr>
        <p:spPr bwMode="auto">
          <a:xfrm>
            <a:off x="4625975" y="3951288"/>
            <a:ext cx="4105275" cy="1582737"/>
          </a:xfrm>
          <a:prstGeom prst="rect">
            <a:avLst/>
          </a:prstGeom>
          <a:noFill/>
          <a:ln w="12700" algn="ctr">
            <a:noFill/>
            <a:miter lim="800000"/>
            <a:headEnd/>
            <a:tailEnd/>
          </a:ln>
          <a:effectLst/>
        </p:spPr>
        <p:txBody>
          <a:bodyPr>
            <a:spAutoFit/>
          </a:bodyPr>
          <a:lstStyle/>
          <a:p>
            <a:pPr eaLnBrk="0" hangingPunct="0">
              <a:lnSpc>
                <a:spcPct val="111000"/>
              </a:lnSpc>
            </a:pPr>
            <a:endParaRPr lang="en-US" dirty="0"/>
          </a:p>
          <a:p>
            <a:pPr eaLnBrk="0" hangingPunct="0">
              <a:lnSpc>
                <a:spcPct val="111000"/>
              </a:lnSpc>
            </a:pPr>
            <a:r>
              <a:rPr lang="en-US" dirty="0"/>
              <a:t>- Jyothi G </a:t>
            </a:r>
            <a:r>
              <a:rPr lang="en-US" dirty="0" err="1"/>
              <a:t>Shivashankar</a:t>
            </a:r>
            <a:r>
              <a:rPr lang="en-US" dirty="0"/>
              <a:t/>
            </a:r>
            <a:br>
              <a:rPr lang="en-US" dirty="0"/>
            </a:br>
            <a:r>
              <a:rPr lang="en-US" sz="1200" dirty="0"/>
              <a:t>    (Robert Bosch Engineering and Business Solutions)</a:t>
            </a:r>
          </a:p>
          <a:p>
            <a:pPr eaLnBrk="0" hangingPunct="0">
              <a:lnSpc>
                <a:spcPct val="111000"/>
              </a:lnSpc>
            </a:pPr>
            <a:endParaRPr lang="en-US" sz="1000" dirty="0"/>
          </a:p>
          <a:p>
            <a:pPr eaLnBrk="0" hangingPunct="0">
              <a:lnSpc>
                <a:spcPct val="111000"/>
              </a:lnSpc>
            </a:pPr>
            <a:r>
              <a:rPr lang="en-US" dirty="0"/>
              <a:t>- Ryan D Brooks </a:t>
            </a:r>
            <a:br>
              <a:rPr lang="en-US" dirty="0"/>
            </a:br>
            <a:r>
              <a:rPr lang="en-US" sz="1200" dirty="0"/>
              <a:t>    (The Boeing Company) </a:t>
            </a:r>
          </a:p>
        </p:txBody>
      </p:sp>
      <p:sp>
        <p:nvSpPr>
          <p:cNvPr id="13" name="Text Box 56"/>
          <p:cNvSpPr txBox="1">
            <a:spLocks noChangeArrowheads="1"/>
          </p:cNvSpPr>
          <p:nvPr>
            <p:custDataLst>
              <p:tags r:id="rId10"/>
            </p:custDataLst>
          </p:nvPr>
        </p:nvSpPr>
        <p:spPr bwMode="auto">
          <a:xfrm>
            <a:off x="163513" y="3949700"/>
            <a:ext cx="4105275" cy="1616075"/>
          </a:xfrm>
          <a:prstGeom prst="rect">
            <a:avLst/>
          </a:prstGeom>
          <a:noFill/>
          <a:ln w="12700" algn="ctr">
            <a:noFill/>
            <a:miter lim="800000"/>
            <a:headEnd/>
            <a:tailEnd/>
          </a:ln>
          <a:effectLst/>
        </p:spPr>
        <p:txBody>
          <a:bodyPr>
            <a:spAutoFit/>
          </a:bodyPr>
          <a:lstStyle/>
          <a:p>
            <a:pPr eaLnBrk="0" hangingPunct="0">
              <a:lnSpc>
                <a:spcPct val="111000"/>
              </a:lnSpc>
            </a:pPr>
            <a:endParaRPr lang="en-US" dirty="0"/>
          </a:p>
          <a:p>
            <a:pPr eaLnBrk="0" hangingPunct="0">
              <a:lnSpc>
                <a:spcPct val="111000"/>
              </a:lnSpc>
            </a:pPr>
            <a:r>
              <a:rPr lang="en-US" dirty="0" err="1"/>
              <a:t>Eclipsecon</a:t>
            </a:r>
            <a:r>
              <a:rPr lang="en-US" dirty="0"/>
              <a:t> </a:t>
            </a:r>
            <a:r>
              <a:rPr lang="en-US" dirty="0" smtClean="0"/>
              <a:t>2013</a:t>
            </a:r>
            <a:endParaRPr lang="en-US" dirty="0"/>
          </a:p>
          <a:p>
            <a:pPr eaLnBrk="0" hangingPunct="0">
              <a:lnSpc>
                <a:spcPct val="111000"/>
              </a:lnSpc>
            </a:pPr>
            <a:endParaRPr lang="en-US" dirty="0"/>
          </a:p>
          <a:p>
            <a:pPr eaLnBrk="0" hangingPunct="0">
              <a:lnSpc>
                <a:spcPct val="111000"/>
              </a:lnSpc>
            </a:pPr>
            <a:r>
              <a:rPr lang="en-US" dirty="0" smtClean="0"/>
              <a:t>26 </a:t>
            </a:r>
            <a:r>
              <a:rPr lang="en-US" dirty="0"/>
              <a:t>Mar </a:t>
            </a:r>
            <a:r>
              <a:rPr lang="en-US" dirty="0" smtClean="0"/>
              <a:t>2013   </a:t>
            </a:r>
            <a:r>
              <a:rPr lang="en-US" dirty="0"/>
              <a:t>16:15 – </a:t>
            </a:r>
            <a:r>
              <a:rPr lang="en-US" dirty="0" smtClean="0"/>
              <a:t>16:45</a:t>
            </a:r>
            <a:endParaRPr lang="en-US" dirty="0"/>
          </a:p>
          <a:p>
            <a:pPr eaLnBrk="0" hangingPunct="0">
              <a:lnSpc>
                <a:spcPct val="111000"/>
              </a:lnSpc>
            </a:pPr>
            <a:r>
              <a:rPr lang="en-US" dirty="0"/>
              <a:t>Room : </a:t>
            </a:r>
            <a:r>
              <a:rPr lang="en-US" dirty="0" smtClean="0"/>
              <a:t>Back Bay</a:t>
            </a:r>
            <a:endParaRPr lang="en-US" sz="1200" dirty="0"/>
          </a:p>
        </p:txBody>
      </p:sp>
      <p:grpSp>
        <p:nvGrpSpPr>
          <p:cNvPr id="17" name="Group 16"/>
          <p:cNvGrpSpPr/>
          <p:nvPr/>
        </p:nvGrpSpPr>
        <p:grpSpPr>
          <a:xfrm>
            <a:off x="1692498" y="492125"/>
            <a:ext cx="4806950" cy="4322763"/>
            <a:chOff x="1547813" y="492125"/>
            <a:chExt cx="4806950" cy="4322763"/>
          </a:xfrm>
        </p:grpSpPr>
        <p:pic>
          <p:nvPicPr>
            <p:cNvPr id="14" name="Picture 59" descr="iCTeam_logo1B"/>
            <p:cNvPicPr>
              <a:picLocks noChangeAspect="1" noChangeArrowheads="1"/>
            </p:cNvPicPr>
            <p:nvPr>
              <p:custDataLst>
                <p:tags r:id="rId12"/>
              </p:custDataLst>
            </p:nvPr>
          </p:nvPicPr>
          <p:blipFill>
            <a:blip r:embed="rId17" cstate="print"/>
            <a:srcRect/>
            <a:stretch>
              <a:fillRect/>
            </a:stretch>
          </p:blipFill>
          <p:spPr bwMode="auto">
            <a:xfrm>
              <a:off x="1547813" y="492125"/>
              <a:ext cx="4806950" cy="4322763"/>
            </a:xfrm>
            <a:prstGeom prst="rect">
              <a:avLst/>
            </a:prstGeom>
            <a:noFill/>
          </p:spPr>
        </p:pic>
        <p:sp>
          <p:nvSpPr>
            <p:cNvPr id="16" name="Rectangle 15"/>
            <p:cNvSpPr/>
            <p:nvPr>
              <p:custDataLst>
                <p:tags r:id="rId13"/>
              </p:custDataLst>
            </p:nvPr>
          </p:nvSpPr>
          <p:spPr>
            <a:xfrm>
              <a:off x="3043064" y="2222004"/>
              <a:ext cx="1872208" cy="523220"/>
            </a:xfrm>
            <a:prstGeom prst="rect">
              <a:avLst/>
            </a:prstGeom>
            <a:solidFill>
              <a:schemeClr val="bg1">
                <a:lumMod val="95000"/>
                <a:alpha val="75000"/>
              </a:schemeClr>
            </a:solid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800" b="1" cap="none" spc="0" dirty="0" err="1" smtClean="0">
                  <a:ln/>
                  <a:solidFill>
                    <a:srgbClr val="0033CC"/>
                  </a:solidFill>
                  <a:effectLst/>
                </a:rPr>
                <a:t>iCTeam</a:t>
              </a:r>
              <a:endParaRPr lang="en-US" sz="2800" b="1" cap="none" spc="0" dirty="0">
                <a:ln/>
                <a:solidFill>
                  <a:srgbClr val="0033CC"/>
                </a:solidFill>
                <a:effectLst/>
              </a:endParaRPr>
            </a:p>
          </p:txBody>
        </p:sp>
      </p:grpSp>
      <p:grpSp>
        <p:nvGrpSpPr>
          <p:cNvPr id="19" name="Group 18"/>
          <p:cNvGrpSpPr/>
          <p:nvPr/>
        </p:nvGrpSpPr>
        <p:grpSpPr>
          <a:xfrm>
            <a:off x="4915272" y="1535512"/>
            <a:ext cx="1944216" cy="2160240"/>
            <a:chOff x="5491336" y="1429916"/>
            <a:chExt cx="1944216" cy="2160240"/>
          </a:xfrm>
        </p:grpSpPr>
        <p:sp>
          <p:nvSpPr>
            <p:cNvPr id="15" name="6-Point Star 14"/>
            <p:cNvSpPr/>
            <p:nvPr>
              <p:custDataLst>
                <p:tags r:id="rId11"/>
              </p:custDataLst>
            </p:nvPr>
          </p:nvSpPr>
          <p:spPr>
            <a:xfrm>
              <a:off x="5491336" y="1429916"/>
              <a:ext cx="1944216" cy="2160240"/>
            </a:xfrm>
            <a:prstGeom prst="star6">
              <a:avLst/>
            </a:prstGeom>
            <a:solidFill>
              <a:schemeClr val="bg1">
                <a:lumMod val="95000"/>
              </a:schemeClr>
            </a:solidFill>
            <a:ln w="3175">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rgbClr val="6E8CB2"/>
                </a:solidFill>
              </a:endParaRPr>
            </a:p>
            <a:p>
              <a:pPr algn="ctr"/>
              <a:endParaRPr lang="en-US" sz="2000" dirty="0" smtClean="0">
                <a:solidFill>
                  <a:srgbClr val="6E8CB2"/>
                </a:solidFill>
              </a:endParaRPr>
            </a:p>
            <a:p>
              <a:pPr algn="ctr"/>
              <a:endParaRPr lang="en-US" sz="2000" dirty="0" smtClean="0">
                <a:solidFill>
                  <a:srgbClr val="6E8CB2"/>
                </a:solidFill>
              </a:endParaRPr>
            </a:p>
            <a:p>
              <a:pPr algn="ctr"/>
              <a:r>
                <a:rPr lang="en-US" sz="2000" dirty="0" smtClean="0">
                  <a:solidFill>
                    <a:srgbClr val="6E8CB2"/>
                  </a:solidFill>
                </a:rPr>
                <a:t>Inside!</a:t>
              </a:r>
              <a:endParaRPr lang="en-US" sz="2000" dirty="0">
                <a:solidFill>
                  <a:srgbClr val="6E8CB2"/>
                </a:solidFill>
              </a:endParaRPr>
            </a:p>
          </p:txBody>
        </p:sp>
        <p:pic>
          <p:nvPicPr>
            <p:cNvPr id="18" name="Picture 10" descr="osee_154_152"/>
            <p:cNvPicPr>
              <a:picLocks noChangeAspect="1" noChangeArrowheads="1"/>
            </p:cNvPicPr>
            <p:nvPr/>
          </p:nvPicPr>
          <p:blipFill>
            <a:blip r:embed="rId18" cstate="print"/>
            <a:srcRect/>
            <a:stretch>
              <a:fillRect/>
            </a:stretch>
          </p:blipFill>
          <p:spPr bwMode="auto">
            <a:xfrm>
              <a:off x="6090452" y="2005980"/>
              <a:ext cx="762000" cy="762000"/>
            </a:xfrm>
            <a:prstGeom prst="rect">
              <a:avLst/>
            </a:prstGeom>
            <a:noFill/>
          </p:spPr>
        </p:pic>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EQIK_FR.png" hidden="1"/>
          <p:cNvPicPr>
            <a:picLocks/>
          </p:cNvPicPr>
          <p:nvPr>
            <p:custDataLst>
              <p:tags r:id="rId2"/>
            </p:custDataLst>
          </p:nvPr>
        </p:nvPicPr>
        <p:blipFill>
          <a:blip r:embed="rId10" cstate="print"/>
          <a:stretch>
            <a:fillRect/>
          </a:stretch>
        </p:blipFill>
        <p:spPr>
          <a:xfrm>
            <a:off x="76200" y="5653404"/>
            <a:ext cx="381000" cy="174625"/>
          </a:xfrm>
          <a:prstGeom prst="rect">
            <a:avLst/>
          </a:prstGeom>
          <a:ln w="0">
            <a:noFill/>
          </a:ln>
          <a:effectLst/>
        </p:spPr>
      </p:pic>
      <p:sp>
        <p:nvSpPr>
          <p:cNvPr id="7" name="Rectangle 6"/>
          <p:cNvSpPr/>
          <p:nvPr>
            <p:custDataLst>
              <p:tags r:id="rId3"/>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5"/>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6"/>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2" name="TextBox 111"/>
          <p:cNvSpPr txBox="1"/>
          <p:nvPr>
            <p:custDataLst>
              <p:tags r:id="rId7"/>
            </p:custDataLst>
          </p:nvPr>
        </p:nvSpPr>
        <p:spPr>
          <a:xfrm>
            <a:off x="2178968" y="618664"/>
            <a:ext cx="3816424" cy="523220"/>
          </a:xfrm>
          <a:prstGeom prst="rect">
            <a:avLst/>
          </a:prstGeom>
          <a:noFill/>
        </p:spPr>
        <p:txBody>
          <a:bodyPr wrap="square" rtlCol="0">
            <a:spAutoFit/>
          </a:bodyPr>
          <a:lstStyle/>
          <a:p>
            <a:pPr algn="ctr"/>
            <a:r>
              <a:rPr lang="en-US" sz="2800" dirty="0" smtClean="0">
                <a:solidFill>
                  <a:srgbClr val="0070C0"/>
                </a:solidFill>
                <a:latin typeface="Monotype Corsiva" pitchFamily="66" charset="0"/>
              </a:rPr>
              <a:t>Complete Lifecycle Support</a:t>
            </a:r>
            <a:endParaRPr lang="en-US" sz="2800" dirty="0">
              <a:solidFill>
                <a:srgbClr val="0070C0"/>
              </a:solidFill>
              <a:latin typeface="Monotype Corsiva" pitchFamily="66" charset="0"/>
            </a:endParaRPr>
          </a:p>
        </p:txBody>
      </p:sp>
      <p:pic>
        <p:nvPicPr>
          <p:cNvPr id="22530" name="Picture 2" descr="http://upload.wikimedia.org/wikipedia/commons/thumb/e/e8/Systems_Engineering_Process_II.svg/420px-Systems_Engineering_Process_II.svg.png"/>
          <p:cNvPicPr>
            <a:picLocks noChangeAspect="1" noChangeArrowheads="1"/>
          </p:cNvPicPr>
          <p:nvPr/>
        </p:nvPicPr>
        <p:blipFill>
          <a:blip r:embed="rId11" cstate="print"/>
          <a:srcRect/>
          <a:stretch>
            <a:fillRect/>
          </a:stretch>
        </p:blipFill>
        <p:spPr bwMode="auto">
          <a:xfrm>
            <a:off x="-53280" y="2018902"/>
            <a:ext cx="5558097" cy="3083422"/>
          </a:xfrm>
          <a:prstGeom prst="rect">
            <a:avLst/>
          </a:prstGeom>
          <a:noFill/>
        </p:spPr>
      </p:pic>
      <p:sp>
        <p:nvSpPr>
          <p:cNvPr id="105" name="Rectangle 104"/>
          <p:cNvSpPr/>
          <p:nvPr/>
        </p:nvSpPr>
        <p:spPr>
          <a:xfrm>
            <a:off x="738808" y="5174332"/>
            <a:ext cx="5563344" cy="584775"/>
          </a:xfrm>
          <a:prstGeom prst="rect">
            <a:avLst/>
          </a:prstGeom>
        </p:spPr>
        <p:txBody>
          <a:bodyPr wrap="square">
            <a:spAutoFit/>
          </a:bodyPr>
          <a:lstStyle/>
          <a:p>
            <a:r>
              <a:rPr lang="en-US" dirty="0" smtClean="0"/>
              <a:t>The V-model of the Systems Engineering Process</a:t>
            </a:r>
          </a:p>
          <a:p>
            <a:r>
              <a:rPr lang="en-US" sz="1400" dirty="0" smtClean="0"/>
              <a:t>http://en.wikipedia.org/wiki/V_model</a:t>
            </a:r>
            <a:endParaRPr lang="en-US" sz="1400" dirty="0"/>
          </a:p>
        </p:txBody>
      </p:sp>
      <p:pic>
        <p:nvPicPr>
          <p:cNvPr id="22534" name="Picture 6"/>
          <p:cNvPicPr>
            <a:picLocks noChangeAspect="1" noChangeArrowheads="1"/>
          </p:cNvPicPr>
          <p:nvPr/>
        </p:nvPicPr>
        <p:blipFill>
          <a:blip r:embed="rId12" cstate="print"/>
          <a:srcRect/>
          <a:stretch>
            <a:fillRect/>
          </a:stretch>
        </p:blipFill>
        <p:spPr bwMode="auto">
          <a:xfrm>
            <a:off x="7960302" y="565820"/>
            <a:ext cx="574098" cy="576064"/>
          </a:xfrm>
          <a:prstGeom prst="rect">
            <a:avLst/>
          </a:prstGeom>
          <a:noFill/>
          <a:ln w="9525">
            <a:noFill/>
            <a:miter lim="800000"/>
            <a:headEnd/>
            <a:tailEnd/>
          </a:ln>
        </p:spPr>
      </p:pic>
      <p:sp>
        <p:nvSpPr>
          <p:cNvPr id="107" name="Rectangle 106"/>
          <p:cNvSpPr/>
          <p:nvPr/>
        </p:nvSpPr>
        <p:spPr>
          <a:xfrm>
            <a:off x="162744" y="1143625"/>
            <a:ext cx="8136904" cy="646331"/>
          </a:xfrm>
          <a:prstGeom prst="rect">
            <a:avLst/>
          </a:prstGeom>
        </p:spPr>
        <p:txBody>
          <a:bodyPr wrap="square">
            <a:spAutoFit/>
          </a:bodyPr>
          <a:lstStyle/>
          <a:p>
            <a:r>
              <a:rPr lang="en-US" dirty="0" smtClean="0"/>
              <a:t>Change managed processes integrated directly into toolset supporting</a:t>
            </a:r>
          </a:p>
          <a:p>
            <a:r>
              <a:rPr lang="en-US" dirty="0" smtClean="0"/>
              <a:t>overall systems engineering approach across the full life-cycle.</a:t>
            </a:r>
          </a:p>
        </p:txBody>
      </p:sp>
      <p:sp>
        <p:nvSpPr>
          <p:cNvPr id="108" name="Rectangle 107"/>
          <p:cNvSpPr/>
          <p:nvPr/>
        </p:nvSpPr>
        <p:spPr>
          <a:xfrm>
            <a:off x="5563344" y="3541955"/>
            <a:ext cx="2952328" cy="1200329"/>
          </a:xfrm>
          <a:prstGeom prst="rect">
            <a:avLst/>
          </a:prstGeom>
        </p:spPr>
        <p:txBody>
          <a:bodyPr wrap="square">
            <a:spAutoFit/>
          </a:bodyPr>
          <a:lstStyle/>
          <a:p>
            <a:r>
              <a:rPr lang="en-US" dirty="0" smtClean="0"/>
              <a:t>Earned Value (EV) metrics are automatically derived from engineering data as a by-product</a:t>
            </a:r>
          </a:p>
        </p:txBody>
      </p:sp>
      <p:sp>
        <p:nvSpPr>
          <p:cNvPr id="109" name="Rectangle 108"/>
          <p:cNvSpPr/>
          <p:nvPr/>
        </p:nvSpPr>
        <p:spPr>
          <a:xfrm>
            <a:off x="5275312" y="2306786"/>
            <a:ext cx="3384376" cy="923330"/>
          </a:xfrm>
          <a:prstGeom prst="rect">
            <a:avLst/>
          </a:prstGeom>
        </p:spPr>
        <p:txBody>
          <a:bodyPr wrap="square">
            <a:spAutoFit/>
          </a:bodyPr>
          <a:lstStyle/>
          <a:p>
            <a:r>
              <a:rPr lang="en-US" dirty="0" smtClean="0"/>
              <a:t>Advanced test capabilities from software qualification through production and flight test</a:t>
            </a:r>
          </a:p>
        </p:txBody>
      </p:sp>
      <p:sp>
        <p:nvSpPr>
          <p:cNvPr id="117" name="Footer Placeholder 3"/>
          <p:cNvSpPr>
            <a:spLocks noGrp="1"/>
          </p:cNvSpPr>
          <p:nvPr>
            <p:ph type="ftr" sz="quarter" idx="3"/>
          </p:nvPr>
        </p:nvSpPr>
        <p:spPr>
          <a:xfrm>
            <a:off x="-23052" y="5830088"/>
            <a:ext cx="7026556" cy="244475"/>
          </a:xfrm>
          <a:prstGeom prst="rect">
            <a:avLst/>
          </a:prstGeom>
        </p:spPr>
        <p:txBody>
          <a:bodyPr/>
          <a:lstStyle>
            <a:lvl1pPr>
              <a:defRPr sz="1600"/>
            </a:lvl1pPr>
          </a:lstStyle>
          <a:p>
            <a:r>
              <a:rPr lang="en-US" dirty="0" smtClean="0"/>
              <a:t>Copyright © 2013 Boeing. Made available under the Eclipse Public License.</a:t>
            </a:r>
            <a:endParaRPr 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EQIK_FR.png" hidden="1"/>
          <p:cNvPicPr>
            <a:picLocks/>
          </p:cNvPicPr>
          <p:nvPr>
            <p:custDataLst>
              <p:tags r:id="rId2"/>
            </p:custDataLst>
          </p:nvPr>
        </p:nvPicPr>
        <p:blipFill>
          <a:blip r:embed="rId9" cstate="print"/>
          <a:stretch>
            <a:fillRect/>
          </a:stretch>
        </p:blipFill>
        <p:spPr>
          <a:xfrm>
            <a:off x="76200" y="5653404"/>
            <a:ext cx="381000" cy="174625"/>
          </a:xfrm>
          <a:prstGeom prst="rect">
            <a:avLst/>
          </a:prstGeom>
          <a:ln w="0">
            <a:noFill/>
          </a:ln>
          <a:effectLst/>
        </p:spPr>
      </p:pic>
      <p:sp>
        <p:nvSpPr>
          <p:cNvPr id="7" name="Rectangle 6"/>
          <p:cNvSpPr/>
          <p:nvPr>
            <p:custDataLst>
              <p:tags r:id="rId3"/>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4" name="TextBox 3" hidden="1"/>
          <p:cNvSpPr txBox="1"/>
          <p:nvPr>
            <p:custDataLst>
              <p:tags r:id="rId4"/>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pic>
        <p:nvPicPr>
          <p:cNvPr id="42" name="Picture 4"/>
          <p:cNvPicPr>
            <a:picLocks noChangeAspect="1" noChangeArrowheads="1"/>
          </p:cNvPicPr>
          <p:nvPr>
            <p:custDataLst>
              <p:tags r:id="rId5"/>
            </p:custDataLst>
          </p:nvPr>
        </p:nvPicPr>
        <p:blipFill>
          <a:blip r:embed="rId10" cstate="print"/>
          <a:srcRect/>
          <a:stretch>
            <a:fillRect/>
          </a:stretch>
        </p:blipFill>
        <p:spPr bwMode="auto">
          <a:xfrm>
            <a:off x="7867600" y="585216"/>
            <a:ext cx="612648" cy="612648"/>
          </a:xfrm>
          <a:prstGeom prst="rect">
            <a:avLst/>
          </a:prstGeom>
          <a:noFill/>
          <a:ln w="9525">
            <a:noFill/>
            <a:miter lim="800000"/>
            <a:headEnd/>
            <a:tailEnd/>
          </a:ln>
        </p:spPr>
      </p:pic>
      <p:sp>
        <p:nvSpPr>
          <p:cNvPr id="68" name="TextBox 67"/>
          <p:cNvSpPr txBox="1"/>
          <p:nvPr>
            <p:custDataLst>
              <p:tags r:id="rId6"/>
            </p:custDataLst>
          </p:nvPr>
        </p:nvSpPr>
        <p:spPr>
          <a:xfrm>
            <a:off x="2394992" y="493812"/>
            <a:ext cx="3816424" cy="523220"/>
          </a:xfrm>
          <a:prstGeom prst="rect">
            <a:avLst/>
          </a:prstGeom>
          <a:noFill/>
        </p:spPr>
        <p:txBody>
          <a:bodyPr wrap="square" rtlCol="0">
            <a:spAutoFit/>
          </a:bodyPr>
          <a:lstStyle/>
          <a:p>
            <a:pPr algn="ctr"/>
            <a:r>
              <a:rPr lang="en-US" sz="2800" dirty="0" smtClean="0">
                <a:solidFill>
                  <a:srgbClr val="0070C0"/>
                </a:solidFill>
                <a:latin typeface="Monotype Corsiva" pitchFamily="66" charset="0"/>
              </a:rPr>
              <a:t>Managing Complexity</a:t>
            </a:r>
            <a:endParaRPr lang="en-US" sz="2800" dirty="0">
              <a:solidFill>
                <a:srgbClr val="0070C0"/>
              </a:solidFill>
              <a:latin typeface="Monotype Corsiva" pitchFamily="66" charset="0"/>
            </a:endParaRPr>
          </a:p>
        </p:txBody>
      </p:sp>
      <p:sp>
        <p:nvSpPr>
          <p:cNvPr id="119" name="Line 4"/>
          <p:cNvSpPr>
            <a:spLocks noChangeShapeType="1"/>
          </p:cNvSpPr>
          <p:nvPr/>
        </p:nvSpPr>
        <p:spPr bwMode="auto">
          <a:xfrm>
            <a:off x="233864" y="2300888"/>
            <a:ext cx="7396480" cy="0"/>
          </a:xfrm>
          <a:prstGeom prst="line">
            <a:avLst/>
          </a:prstGeom>
          <a:noFill/>
          <a:ln w="25400">
            <a:solidFill>
              <a:schemeClr val="tx1"/>
            </a:solidFill>
            <a:round/>
            <a:headEnd/>
            <a:tailEnd/>
          </a:ln>
          <a:effectLst/>
        </p:spPr>
        <p:txBody>
          <a:bodyPr lIns="84033" tIns="42017" rIns="84033" bIns="42017"/>
          <a:lstStyle/>
          <a:p>
            <a:endParaRPr lang="en-US" sz="1300" dirty="0">
              <a:solidFill>
                <a:schemeClr val="bg1"/>
              </a:solidFill>
            </a:endParaRPr>
          </a:p>
        </p:txBody>
      </p:sp>
      <p:sp>
        <p:nvSpPr>
          <p:cNvPr id="120" name="Line 6"/>
          <p:cNvSpPr>
            <a:spLocks noChangeShapeType="1"/>
          </p:cNvSpPr>
          <p:nvPr/>
        </p:nvSpPr>
        <p:spPr bwMode="auto">
          <a:xfrm>
            <a:off x="1656264" y="2300888"/>
            <a:ext cx="0" cy="1097280"/>
          </a:xfrm>
          <a:prstGeom prst="line">
            <a:avLst/>
          </a:prstGeom>
          <a:noFill/>
          <a:ln w="25400">
            <a:solidFill>
              <a:schemeClr val="tx1"/>
            </a:solidFill>
            <a:round/>
            <a:headEnd/>
            <a:tailEnd/>
          </a:ln>
          <a:effectLst/>
        </p:spPr>
        <p:txBody>
          <a:bodyPr lIns="84033" tIns="42017" rIns="84033" bIns="42017"/>
          <a:lstStyle/>
          <a:p>
            <a:endParaRPr lang="en-US" sz="1300" dirty="0">
              <a:solidFill>
                <a:schemeClr val="bg1"/>
              </a:solidFill>
            </a:endParaRPr>
          </a:p>
        </p:txBody>
      </p:sp>
      <p:sp>
        <p:nvSpPr>
          <p:cNvPr id="121" name="Line 7"/>
          <p:cNvSpPr>
            <a:spLocks noChangeShapeType="1"/>
          </p:cNvSpPr>
          <p:nvPr/>
        </p:nvSpPr>
        <p:spPr bwMode="auto">
          <a:xfrm>
            <a:off x="1656264" y="3398168"/>
            <a:ext cx="6045200" cy="0"/>
          </a:xfrm>
          <a:prstGeom prst="line">
            <a:avLst/>
          </a:prstGeom>
          <a:noFill/>
          <a:ln w="25400">
            <a:solidFill>
              <a:schemeClr val="tx1"/>
            </a:solidFill>
            <a:round/>
            <a:headEnd/>
            <a:tailEnd/>
          </a:ln>
          <a:effectLst/>
        </p:spPr>
        <p:txBody>
          <a:bodyPr lIns="84033" tIns="42017" rIns="84033" bIns="42017"/>
          <a:lstStyle/>
          <a:p>
            <a:endParaRPr lang="en-US" sz="1300" dirty="0">
              <a:solidFill>
                <a:schemeClr val="bg1"/>
              </a:solidFill>
            </a:endParaRPr>
          </a:p>
        </p:txBody>
      </p:sp>
      <p:sp>
        <p:nvSpPr>
          <p:cNvPr id="122" name="Line 8"/>
          <p:cNvSpPr>
            <a:spLocks noChangeShapeType="1"/>
          </p:cNvSpPr>
          <p:nvPr/>
        </p:nvSpPr>
        <p:spPr bwMode="auto">
          <a:xfrm>
            <a:off x="3505384" y="3398168"/>
            <a:ext cx="0" cy="480060"/>
          </a:xfrm>
          <a:prstGeom prst="line">
            <a:avLst/>
          </a:prstGeom>
          <a:noFill/>
          <a:ln w="25400">
            <a:solidFill>
              <a:schemeClr val="tx1"/>
            </a:solidFill>
            <a:round/>
            <a:headEnd/>
            <a:tailEnd/>
          </a:ln>
          <a:effectLst/>
        </p:spPr>
        <p:txBody>
          <a:bodyPr lIns="84033" tIns="42017" rIns="84033" bIns="42017"/>
          <a:lstStyle/>
          <a:p>
            <a:endParaRPr lang="en-US" sz="1300" dirty="0">
              <a:solidFill>
                <a:schemeClr val="bg1"/>
              </a:solidFill>
            </a:endParaRPr>
          </a:p>
        </p:txBody>
      </p:sp>
      <p:sp>
        <p:nvSpPr>
          <p:cNvPr id="123" name="Line 9"/>
          <p:cNvSpPr>
            <a:spLocks noChangeShapeType="1"/>
          </p:cNvSpPr>
          <p:nvPr/>
        </p:nvSpPr>
        <p:spPr bwMode="auto">
          <a:xfrm>
            <a:off x="3505384" y="3878228"/>
            <a:ext cx="4196080" cy="0"/>
          </a:xfrm>
          <a:prstGeom prst="line">
            <a:avLst/>
          </a:prstGeom>
          <a:noFill/>
          <a:ln w="25400">
            <a:solidFill>
              <a:schemeClr val="tx1"/>
            </a:solidFill>
            <a:round/>
            <a:headEnd/>
            <a:tailEnd/>
          </a:ln>
          <a:effectLst/>
        </p:spPr>
        <p:txBody>
          <a:bodyPr lIns="84033" tIns="42017" rIns="84033" bIns="42017"/>
          <a:lstStyle/>
          <a:p>
            <a:endParaRPr lang="en-US" sz="1300" dirty="0">
              <a:solidFill>
                <a:schemeClr val="bg1"/>
              </a:solidFill>
            </a:endParaRPr>
          </a:p>
        </p:txBody>
      </p:sp>
      <p:sp>
        <p:nvSpPr>
          <p:cNvPr id="124" name="Line 10"/>
          <p:cNvSpPr>
            <a:spLocks noChangeShapeType="1"/>
          </p:cNvSpPr>
          <p:nvPr/>
        </p:nvSpPr>
        <p:spPr bwMode="auto">
          <a:xfrm>
            <a:off x="2580824" y="3398168"/>
            <a:ext cx="0" cy="1028700"/>
          </a:xfrm>
          <a:prstGeom prst="line">
            <a:avLst/>
          </a:prstGeom>
          <a:noFill/>
          <a:ln w="25400">
            <a:solidFill>
              <a:schemeClr val="tx1"/>
            </a:solidFill>
            <a:round/>
            <a:headEnd/>
            <a:tailEnd/>
          </a:ln>
          <a:effectLst/>
        </p:spPr>
        <p:txBody>
          <a:bodyPr lIns="84033" tIns="42017" rIns="84033" bIns="42017"/>
          <a:lstStyle/>
          <a:p>
            <a:endParaRPr lang="en-US" sz="1300" dirty="0">
              <a:solidFill>
                <a:schemeClr val="bg1"/>
              </a:solidFill>
            </a:endParaRPr>
          </a:p>
        </p:txBody>
      </p:sp>
      <p:sp>
        <p:nvSpPr>
          <p:cNvPr id="125" name="Line 11"/>
          <p:cNvSpPr>
            <a:spLocks noChangeShapeType="1"/>
          </p:cNvSpPr>
          <p:nvPr/>
        </p:nvSpPr>
        <p:spPr bwMode="auto">
          <a:xfrm>
            <a:off x="2580824" y="4426868"/>
            <a:ext cx="5191760" cy="0"/>
          </a:xfrm>
          <a:prstGeom prst="line">
            <a:avLst/>
          </a:prstGeom>
          <a:noFill/>
          <a:ln w="25400">
            <a:solidFill>
              <a:schemeClr val="tx1"/>
            </a:solidFill>
            <a:round/>
            <a:headEnd/>
            <a:tailEnd/>
          </a:ln>
          <a:effectLst/>
        </p:spPr>
        <p:txBody>
          <a:bodyPr lIns="84033" tIns="42017" rIns="84033" bIns="42017"/>
          <a:lstStyle/>
          <a:p>
            <a:endParaRPr lang="en-US" sz="1300" dirty="0">
              <a:solidFill>
                <a:schemeClr val="bg1"/>
              </a:solidFill>
            </a:endParaRPr>
          </a:p>
        </p:txBody>
      </p:sp>
      <p:sp>
        <p:nvSpPr>
          <p:cNvPr id="126" name="Text Box 12"/>
          <p:cNvSpPr txBox="1">
            <a:spLocks noChangeArrowheads="1"/>
          </p:cNvSpPr>
          <p:nvPr/>
        </p:nvSpPr>
        <p:spPr bwMode="auto">
          <a:xfrm>
            <a:off x="162744" y="2032042"/>
            <a:ext cx="1564640" cy="515742"/>
          </a:xfrm>
          <a:prstGeom prst="rect">
            <a:avLst/>
          </a:prstGeom>
          <a:noFill/>
          <a:ln w="9525">
            <a:noFill/>
            <a:miter lim="800000"/>
            <a:headEnd/>
            <a:tailEnd/>
          </a:ln>
          <a:effectLst/>
        </p:spPr>
        <p:txBody>
          <a:bodyPr wrap="square" lIns="84033" tIns="42017" rIns="84033" bIns="42017">
            <a:spAutoFit/>
          </a:bodyPr>
          <a:lstStyle/>
          <a:p>
            <a:r>
              <a:rPr lang="en-US" sz="1400" b="1" dirty="0" smtClean="0"/>
              <a:t>Flag Ship Program Build 1</a:t>
            </a:r>
          </a:p>
        </p:txBody>
      </p:sp>
      <p:sp>
        <p:nvSpPr>
          <p:cNvPr id="127" name="Text Box 16"/>
          <p:cNvSpPr txBox="1">
            <a:spLocks noChangeArrowheads="1"/>
          </p:cNvSpPr>
          <p:nvPr/>
        </p:nvSpPr>
        <p:spPr bwMode="auto">
          <a:xfrm>
            <a:off x="3434264" y="4152549"/>
            <a:ext cx="2995802" cy="300298"/>
          </a:xfrm>
          <a:prstGeom prst="rect">
            <a:avLst/>
          </a:prstGeom>
          <a:noFill/>
          <a:ln w="9525">
            <a:noFill/>
            <a:miter lim="800000"/>
            <a:headEnd/>
            <a:tailEnd/>
          </a:ln>
          <a:effectLst/>
        </p:spPr>
        <p:txBody>
          <a:bodyPr wrap="none" lIns="84033" tIns="42017" rIns="84033" bIns="42017">
            <a:spAutoFit/>
          </a:bodyPr>
          <a:lstStyle/>
          <a:p>
            <a:r>
              <a:rPr lang="en-US" sz="1400" b="1" dirty="0"/>
              <a:t>International Program </a:t>
            </a:r>
            <a:r>
              <a:rPr lang="en-US" sz="1400" b="1" dirty="0" smtClean="0"/>
              <a:t>X </a:t>
            </a:r>
            <a:r>
              <a:rPr lang="en-US" sz="1400" b="1" dirty="0"/>
              <a:t>– Build 1</a:t>
            </a:r>
          </a:p>
        </p:txBody>
      </p:sp>
      <p:sp>
        <p:nvSpPr>
          <p:cNvPr id="128" name="Line 17"/>
          <p:cNvSpPr>
            <a:spLocks noChangeShapeType="1"/>
          </p:cNvSpPr>
          <p:nvPr/>
        </p:nvSpPr>
        <p:spPr bwMode="auto">
          <a:xfrm>
            <a:off x="3078664" y="4426868"/>
            <a:ext cx="0" cy="685800"/>
          </a:xfrm>
          <a:prstGeom prst="line">
            <a:avLst/>
          </a:prstGeom>
          <a:noFill/>
          <a:ln w="25400">
            <a:solidFill>
              <a:schemeClr val="tx1"/>
            </a:solidFill>
            <a:round/>
            <a:headEnd/>
            <a:tailEnd/>
          </a:ln>
          <a:effectLst/>
        </p:spPr>
        <p:txBody>
          <a:bodyPr lIns="84033" tIns="42017" rIns="84033" bIns="42017"/>
          <a:lstStyle/>
          <a:p>
            <a:endParaRPr lang="en-US" sz="1300" dirty="0">
              <a:solidFill>
                <a:schemeClr val="bg1"/>
              </a:solidFill>
            </a:endParaRPr>
          </a:p>
        </p:txBody>
      </p:sp>
      <p:sp>
        <p:nvSpPr>
          <p:cNvPr id="129" name="Line 18"/>
          <p:cNvSpPr>
            <a:spLocks noChangeShapeType="1"/>
          </p:cNvSpPr>
          <p:nvPr/>
        </p:nvSpPr>
        <p:spPr bwMode="auto">
          <a:xfrm flipV="1">
            <a:off x="3078664" y="5102324"/>
            <a:ext cx="3924840" cy="10344"/>
          </a:xfrm>
          <a:prstGeom prst="line">
            <a:avLst/>
          </a:prstGeom>
          <a:noFill/>
          <a:ln w="25400">
            <a:solidFill>
              <a:schemeClr val="tx1"/>
            </a:solidFill>
            <a:round/>
            <a:headEnd/>
            <a:tailEnd/>
          </a:ln>
          <a:effectLst/>
        </p:spPr>
        <p:txBody>
          <a:bodyPr lIns="84033" tIns="42017" rIns="84033" bIns="42017"/>
          <a:lstStyle/>
          <a:p>
            <a:endParaRPr lang="en-US" sz="1300" dirty="0">
              <a:solidFill>
                <a:schemeClr val="bg1"/>
              </a:solidFill>
            </a:endParaRPr>
          </a:p>
        </p:txBody>
      </p:sp>
      <p:sp>
        <p:nvSpPr>
          <p:cNvPr id="130" name="Text Box 19"/>
          <p:cNvSpPr txBox="1">
            <a:spLocks noChangeArrowheads="1"/>
          </p:cNvSpPr>
          <p:nvPr/>
        </p:nvSpPr>
        <p:spPr bwMode="auto">
          <a:xfrm>
            <a:off x="3292024" y="4769769"/>
            <a:ext cx="2995802" cy="300298"/>
          </a:xfrm>
          <a:prstGeom prst="rect">
            <a:avLst/>
          </a:prstGeom>
          <a:noFill/>
          <a:ln w="9525">
            <a:noFill/>
            <a:miter lim="800000"/>
            <a:headEnd/>
            <a:tailEnd/>
          </a:ln>
          <a:effectLst/>
        </p:spPr>
        <p:txBody>
          <a:bodyPr wrap="none" lIns="84033" tIns="42017" rIns="84033" bIns="42017">
            <a:spAutoFit/>
          </a:bodyPr>
          <a:lstStyle/>
          <a:p>
            <a:r>
              <a:rPr lang="en-US" sz="1400" b="1" dirty="0"/>
              <a:t>International Program </a:t>
            </a:r>
            <a:r>
              <a:rPr lang="en-US" sz="1400" b="1" dirty="0" smtClean="0"/>
              <a:t>X </a:t>
            </a:r>
            <a:r>
              <a:rPr lang="en-US" sz="1400" b="1" dirty="0"/>
              <a:t>– Build 2</a:t>
            </a:r>
          </a:p>
        </p:txBody>
      </p:sp>
      <p:sp>
        <p:nvSpPr>
          <p:cNvPr id="131" name="Line 20"/>
          <p:cNvSpPr>
            <a:spLocks noChangeShapeType="1"/>
          </p:cNvSpPr>
          <p:nvPr/>
        </p:nvSpPr>
        <p:spPr bwMode="auto">
          <a:xfrm>
            <a:off x="304984" y="5524147"/>
            <a:ext cx="6698520" cy="10224"/>
          </a:xfrm>
          <a:prstGeom prst="line">
            <a:avLst/>
          </a:prstGeom>
          <a:noFill/>
          <a:ln w="25400">
            <a:solidFill>
              <a:schemeClr val="tx1"/>
            </a:solidFill>
            <a:round/>
            <a:headEnd/>
            <a:tailEnd/>
          </a:ln>
          <a:effectLst/>
        </p:spPr>
        <p:txBody>
          <a:bodyPr lIns="84033" tIns="42017" rIns="84033" bIns="42017"/>
          <a:lstStyle/>
          <a:p>
            <a:endParaRPr lang="en-US" sz="1300" dirty="0">
              <a:solidFill>
                <a:schemeClr val="bg1"/>
              </a:solidFill>
            </a:endParaRPr>
          </a:p>
        </p:txBody>
      </p:sp>
      <p:sp>
        <p:nvSpPr>
          <p:cNvPr id="132" name="Text Box 21"/>
          <p:cNvSpPr txBox="1">
            <a:spLocks noChangeArrowheads="1"/>
          </p:cNvSpPr>
          <p:nvPr/>
        </p:nvSpPr>
        <p:spPr bwMode="auto">
          <a:xfrm>
            <a:off x="1402357" y="5235088"/>
            <a:ext cx="4623940" cy="300298"/>
          </a:xfrm>
          <a:prstGeom prst="rect">
            <a:avLst/>
          </a:prstGeom>
          <a:noFill/>
          <a:ln w="9525">
            <a:noFill/>
            <a:miter lim="800000"/>
            <a:headEnd/>
            <a:tailEnd/>
          </a:ln>
          <a:effectLst/>
        </p:spPr>
        <p:txBody>
          <a:bodyPr wrap="none" lIns="84033" tIns="42017" rIns="84033" bIns="42017">
            <a:spAutoFit/>
          </a:bodyPr>
          <a:lstStyle/>
          <a:p>
            <a:r>
              <a:rPr lang="en-US" sz="1400" b="1" dirty="0"/>
              <a:t>Common </a:t>
            </a:r>
            <a:r>
              <a:rPr lang="en-US" sz="1400" b="1" dirty="0" smtClean="0"/>
              <a:t>Branch ( </a:t>
            </a:r>
            <a:r>
              <a:rPr lang="en-US" sz="1400" b="1" dirty="0"/>
              <a:t>User Artifacts, Action Data, etc…)</a:t>
            </a:r>
          </a:p>
        </p:txBody>
      </p:sp>
      <p:sp>
        <p:nvSpPr>
          <p:cNvPr id="133" name="Freeform 27"/>
          <p:cNvSpPr>
            <a:spLocks/>
          </p:cNvSpPr>
          <p:nvPr/>
        </p:nvSpPr>
        <p:spPr bwMode="auto">
          <a:xfrm>
            <a:off x="1869624" y="2026568"/>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33" tIns="42017" rIns="84033" bIns="42017"/>
          <a:lstStyle/>
          <a:p>
            <a:endParaRPr lang="en-US" sz="1300" dirty="0">
              <a:solidFill>
                <a:schemeClr val="bg1"/>
              </a:solidFill>
            </a:endParaRPr>
          </a:p>
        </p:txBody>
      </p:sp>
      <p:sp>
        <p:nvSpPr>
          <p:cNvPr id="134" name="Freeform 28"/>
          <p:cNvSpPr>
            <a:spLocks/>
          </p:cNvSpPr>
          <p:nvPr/>
        </p:nvSpPr>
        <p:spPr bwMode="auto">
          <a:xfrm>
            <a:off x="4216584" y="2026568"/>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33" tIns="42017" rIns="84033" bIns="42017"/>
          <a:lstStyle/>
          <a:p>
            <a:endParaRPr lang="en-US" sz="1300" dirty="0">
              <a:solidFill>
                <a:schemeClr val="bg1"/>
              </a:solidFill>
            </a:endParaRPr>
          </a:p>
        </p:txBody>
      </p:sp>
      <p:sp>
        <p:nvSpPr>
          <p:cNvPr id="135" name="Freeform 29"/>
          <p:cNvSpPr>
            <a:spLocks/>
          </p:cNvSpPr>
          <p:nvPr/>
        </p:nvSpPr>
        <p:spPr bwMode="auto">
          <a:xfrm>
            <a:off x="3932104" y="1615088"/>
            <a:ext cx="2773680" cy="685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33" tIns="42017" rIns="84033" bIns="42017"/>
          <a:lstStyle/>
          <a:p>
            <a:endParaRPr lang="en-US" sz="1300" dirty="0">
              <a:solidFill>
                <a:schemeClr val="bg1"/>
              </a:solidFill>
            </a:endParaRPr>
          </a:p>
        </p:txBody>
      </p:sp>
      <p:sp>
        <p:nvSpPr>
          <p:cNvPr id="136" name="Freeform 33"/>
          <p:cNvSpPr>
            <a:spLocks/>
          </p:cNvSpPr>
          <p:nvPr/>
        </p:nvSpPr>
        <p:spPr bwMode="auto">
          <a:xfrm rot="10800000">
            <a:off x="2056314" y="2300888"/>
            <a:ext cx="22936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lIns="84033" tIns="42017" rIns="84033" bIns="42017"/>
          <a:lstStyle/>
          <a:p>
            <a:endParaRPr lang="en-US" sz="1300" dirty="0">
              <a:solidFill>
                <a:schemeClr val="bg1"/>
              </a:solidFill>
            </a:endParaRPr>
          </a:p>
        </p:txBody>
      </p:sp>
      <p:sp>
        <p:nvSpPr>
          <p:cNvPr id="137" name="Oval 36"/>
          <p:cNvSpPr>
            <a:spLocks noChangeArrowheads="1"/>
          </p:cNvSpPr>
          <p:nvPr/>
        </p:nvSpPr>
        <p:spPr bwMode="auto">
          <a:xfrm>
            <a:off x="1822211" y="226659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38" name="Oval 37"/>
          <p:cNvSpPr>
            <a:spLocks noChangeArrowheads="1"/>
          </p:cNvSpPr>
          <p:nvPr/>
        </p:nvSpPr>
        <p:spPr bwMode="auto">
          <a:xfrm>
            <a:off x="2020754" y="226659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39" name="Oval 38"/>
          <p:cNvSpPr>
            <a:spLocks noChangeArrowheads="1"/>
          </p:cNvSpPr>
          <p:nvPr/>
        </p:nvSpPr>
        <p:spPr bwMode="auto">
          <a:xfrm>
            <a:off x="1620704" y="225516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40" name="Oval 40"/>
          <p:cNvSpPr>
            <a:spLocks noChangeArrowheads="1"/>
          </p:cNvSpPr>
          <p:nvPr/>
        </p:nvSpPr>
        <p:spPr bwMode="auto">
          <a:xfrm>
            <a:off x="3911361" y="227802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41" name="Oval 41"/>
          <p:cNvSpPr>
            <a:spLocks noChangeArrowheads="1"/>
          </p:cNvSpPr>
          <p:nvPr/>
        </p:nvSpPr>
        <p:spPr bwMode="auto">
          <a:xfrm>
            <a:off x="4181024" y="227802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42" name="Oval 42"/>
          <p:cNvSpPr>
            <a:spLocks noChangeArrowheads="1"/>
          </p:cNvSpPr>
          <p:nvPr/>
        </p:nvSpPr>
        <p:spPr bwMode="auto">
          <a:xfrm>
            <a:off x="4607744" y="228945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43" name="Oval 43"/>
          <p:cNvSpPr>
            <a:spLocks noChangeArrowheads="1"/>
          </p:cNvSpPr>
          <p:nvPr/>
        </p:nvSpPr>
        <p:spPr bwMode="auto">
          <a:xfrm>
            <a:off x="1917037" y="200370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44" name="Oval 44"/>
          <p:cNvSpPr>
            <a:spLocks noChangeArrowheads="1"/>
          </p:cNvSpPr>
          <p:nvPr/>
        </p:nvSpPr>
        <p:spPr bwMode="auto">
          <a:xfrm>
            <a:off x="2106691" y="200370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45" name="Oval 45"/>
          <p:cNvSpPr>
            <a:spLocks noChangeArrowheads="1"/>
          </p:cNvSpPr>
          <p:nvPr/>
        </p:nvSpPr>
        <p:spPr bwMode="auto">
          <a:xfrm>
            <a:off x="4287704" y="200370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46" name="Oval 46"/>
          <p:cNvSpPr>
            <a:spLocks noChangeArrowheads="1"/>
          </p:cNvSpPr>
          <p:nvPr/>
        </p:nvSpPr>
        <p:spPr bwMode="auto">
          <a:xfrm>
            <a:off x="4453651" y="200370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47" name="Oval 47"/>
          <p:cNvSpPr>
            <a:spLocks noChangeArrowheads="1"/>
          </p:cNvSpPr>
          <p:nvPr/>
        </p:nvSpPr>
        <p:spPr bwMode="auto">
          <a:xfrm>
            <a:off x="6666569" y="2300888"/>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48" name="Rectangle 50"/>
          <p:cNvSpPr>
            <a:spLocks noChangeArrowheads="1"/>
          </p:cNvSpPr>
          <p:nvPr/>
        </p:nvSpPr>
        <p:spPr bwMode="auto">
          <a:xfrm>
            <a:off x="233864" y="3809648"/>
            <a:ext cx="1778000" cy="342900"/>
          </a:xfrm>
          <a:prstGeom prst="rect">
            <a:avLst/>
          </a:prstGeom>
          <a:solidFill>
            <a:schemeClr val="accent1"/>
          </a:solidFill>
          <a:ln w="9525">
            <a:solidFill>
              <a:schemeClr val="tx1"/>
            </a:solidFill>
            <a:miter lim="800000"/>
            <a:headEnd/>
            <a:tailEnd/>
          </a:ln>
          <a:effectLst/>
        </p:spPr>
        <p:txBody>
          <a:bodyPr wrap="none" lIns="84033" tIns="42017" rIns="84033" bIns="42017" anchor="ctr"/>
          <a:lstStyle/>
          <a:p>
            <a:pPr algn="ctr"/>
            <a:r>
              <a:rPr lang="en-US" sz="1300" dirty="0" smtClean="0">
                <a:solidFill>
                  <a:schemeClr val="bg1"/>
                </a:solidFill>
              </a:rPr>
              <a:t>Baseline Branches</a:t>
            </a:r>
            <a:endParaRPr lang="en-US" sz="1300" dirty="0">
              <a:solidFill>
                <a:schemeClr val="bg1"/>
              </a:solidFill>
            </a:endParaRPr>
          </a:p>
        </p:txBody>
      </p:sp>
      <p:sp>
        <p:nvSpPr>
          <p:cNvPr id="150" name="Line 53"/>
          <p:cNvSpPr>
            <a:spLocks noChangeShapeType="1"/>
          </p:cNvSpPr>
          <p:nvPr/>
        </p:nvSpPr>
        <p:spPr bwMode="auto">
          <a:xfrm flipH="1" flipV="1">
            <a:off x="6279064" y="3672488"/>
            <a:ext cx="568960" cy="480060"/>
          </a:xfrm>
          <a:prstGeom prst="line">
            <a:avLst/>
          </a:prstGeom>
          <a:noFill/>
          <a:ln w="9525">
            <a:solidFill>
              <a:schemeClr val="tx1"/>
            </a:solidFill>
            <a:round/>
            <a:headEnd/>
            <a:tailEnd type="triangle" w="med" len="med"/>
          </a:ln>
          <a:effectLst/>
        </p:spPr>
        <p:txBody>
          <a:bodyPr lIns="84033" tIns="42017" rIns="84033" bIns="42017"/>
          <a:lstStyle/>
          <a:p>
            <a:endParaRPr lang="en-US" sz="1300" dirty="0">
              <a:solidFill>
                <a:schemeClr val="bg1"/>
              </a:solidFill>
            </a:endParaRPr>
          </a:p>
        </p:txBody>
      </p:sp>
      <p:sp>
        <p:nvSpPr>
          <p:cNvPr id="151" name="Line 54"/>
          <p:cNvSpPr>
            <a:spLocks noChangeShapeType="1"/>
          </p:cNvSpPr>
          <p:nvPr/>
        </p:nvSpPr>
        <p:spPr bwMode="auto">
          <a:xfrm>
            <a:off x="1585144" y="4152548"/>
            <a:ext cx="1493520" cy="822960"/>
          </a:xfrm>
          <a:prstGeom prst="line">
            <a:avLst/>
          </a:prstGeom>
          <a:noFill/>
          <a:ln w="9525">
            <a:solidFill>
              <a:schemeClr val="bg1"/>
            </a:solidFill>
            <a:round/>
            <a:headEnd/>
            <a:tailEnd type="triangle" w="med" len="med"/>
          </a:ln>
          <a:effectLst/>
        </p:spPr>
        <p:txBody>
          <a:bodyPr lIns="84033" tIns="42017" rIns="84033" bIns="42017"/>
          <a:lstStyle/>
          <a:p>
            <a:endParaRPr lang="en-US" sz="1300" dirty="0">
              <a:solidFill>
                <a:schemeClr val="bg1"/>
              </a:solidFill>
            </a:endParaRPr>
          </a:p>
        </p:txBody>
      </p:sp>
      <p:sp>
        <p:nvSpPr>
          <p:cNvPr id="152" name="Line 55"/>
          <p:cNvSpPr>
            <a:spLocks noChangeShapeType="1"/>
          </p:cNvSpPr>
          <p:nvPr/>
        </p:nvSpPr>
        <p:spPr bwMode="auto">
          <a:xfrm>
            <a:off x="518344" y="4152548"/>
            <a:ext cx="924560" cy="1303020"/>
          </a:xfrm>
          <a:prstGeom prst="line">
            <a:avLst/>
          </a:prstGeom>
          <a:noFill/>
          <a:ln w="9525">
            <a:solidFill>
              <a:schemeClr val="bg1"/>
            </a:solidFill>
            <a:round/>
            <a:headEnd/>
            <a:tailEnd type="triangle" w="med" len="med"/>
          </a:ln>
          <a:effectLst/>
        </p:spPr>
        <p:txBody>
          <a:bodyPr lIns="84033" tIns="42017" rIns="84033" bIns="42017"/>
          <a:lstStyle/>
          <a:p>
            <a:endParaRPr lang="en-US" sz="1300" dirty="0">
              <a:solidFill>
                <a:schemeClr val="bg1"/>
              </a:solidFill>
            </a:endParaRPr>
          </a:p>
        </p:txBody>
      </p:sp>
      <p:sp>
        <p:nvSpPr>
          <p:cNvPr id="153" name="Rectangle 56"/>
          <p:cNvSpPr>
            <a:spLocks noChangeArrowheads="1"/>
          </p:cNvSpPr>
          <p:nvPr/>
        </p:nvSpPr>
        <p:spPr bwMode="auto">
          <a:xfrm>
            <a:off x="4927784" y="2506628"/>
            <a:ext cx="1706880" cy="342900"/>
          </a:xfrm>
          <a:prstGeom prst="rect">
            <a:avLst/>
          </a:prstGeom>
          <a:solidFill>
            <a:schemeClr val="accent1"/>
          </a:solidFill>
          <a:ln w="9525">
            <a:solidFill>
              <a:schemeClr val="tx1"/>
            </a:solidFill>
            <a:miter lim="800000"/>
            <a:headEnd/>
            <a:tailEnd/>
          </a:ln>
          <a:effectLst/>
        </p:spPr>
        <p:txBody>
          <a:bodyPr wrap="none" lIns="84033" tIns="42017" rIns="84033" bIns="42017" anchor="ctr"/>
          <a:lstStyle/>
          <a:p>
            <a:pPr algn="ctr"/>
            <a:r>
              <a:rPr lang="en-US" sz="1300" dirty="0">
                <a:solidFill>
                  <a:schemeClr val="bg1"/>
                </a:solidFill>
              </a:rPr>
              <a:t>Working Branches</a:t>
            </a:r>
          </a:p>
        </p:txBody>
      </p:sp>
      <p:sp>
        <p:nvSpPr>
          <p:cNvPr id="154" name="Line 57"/>
          <p:cNvSpPr>
            <a:spLocks noChangeShapeType="1"/>
          </p:cNvSpPr>
          <p:nvPr/>
        </p:nvSpPr>
        <p:spPr bwMode="auto">
          <a:xfrm flipH="1" flipV="1">
            <a:off x="4714424" y="2095148"/>
            <a:ext cx="426720" cy="411480"/>
          </a:xfrm>
          <a:prstGeom prst="line">
            <a:avLst/>
          </a:prstGeom>
          <a:noFill/>
          <a:ln w="9525">
            <a:solidFill>
              <a:schemeClr val="bg1"/>
            </a:solidFill>
            <a:round/>
            <a:headEnd/>
            <a:tailEnd type="triangle" w="med" len="med"/>
          </a:ln>
          <a:effectLst/>
        </p:spPr>
        <p:txBody>
          <a:bodyPr lIns="84033" tIns="42017" rIns="84033" bIns="42017"/>
          <a:lstStyle/>
          <a:p>
            <a:endParaRPr lang="en-US" sz="1300" dirty="0">
              <a:solidFill>
                <a:schemeClr val="bg1"/>
              </a:solidFill>
            </a:endParaRPr>
          </a:p>
        </p:txBody>
      </p:sp>
      <p:sp>
        <p:nvSpPr>
          <p:cNvPr id="155" name="Line 58"/>
          <p:cNvSpPr>
            <a:spLocks noChangeShapeType="1"/>
          </p:cNvSpPr>
          <p:nvPr/>
        </p:nvSpPr>
        <p:spPr bwMode="auto">
          <a:xfrm flipH="1" flipV="1">
            <a:off x="4785544" y="1683668"/>
            <a:ext cx="426720" cy="822960"/>
          </a:xfrm>
          <a:prstGeom prst="line">
            <a:avLst/>
          </a:prstGeom>
          <a:noFill/>
          <a:ln w="9525">
            <a:solidFill>
              <a:schemeClr val="tx1"/>
            </a:solidFill>
            <a:round/>
            <a:headEnd/>
            <a:tailEnd type="triangle" w="med" len="med"/>
          </a:ln>
          <a:effectLst/>
        </p:spPr>
        <p:txBody>
          <a:bodyPr lIns="84033" tIns="42017" rIns="84033" bIns="42017"/>
          <a:lstStyle/>
          <a:p>
            <a:endParaRPr lang="en-US" sz="1300" dirty="0">
              <a:solidFill>
                <a:schemeClr val="bg1"/>
              </a:solidFill>
            </a:endParaRPr>
          </a:p>
        </p:txBody>
      </p:sp>
      <p:sp>
        <p:nvSpPr>
          <p:cNvPr id="156" name="Rectangle 59"/>
          <p:cNvSpPr>
            <a:spLocks noChangeArrowheads="1"/>
          </p:cNvSpPr>
          <p:nvPr/>
        </p:nvSpPr>
        <p:spPr bwMode="auto">
          <a:xfrm>
            <a:off x="1869624" y="2918108"/>
            <a:ext cx="1706880" cy="342900"/>
          </a:xfrm>
          <a:prstGeom prst="rect">
            <a:avLst/>
          </a:prstGeom>
          <a:solidFill>
            <a:schemeClr val="accent1"/>
          </a:solidFill>
          <a:ln w="9525">
            <a:solidFill>
              <a:schemeClr val="tx1"/>
            </a:solidFill>
            <a:miter lim="800000"/>
            <a:headEnd/>
            <a:tailEnd/>
          </a:ln>
          <a:effectLst/>
        </p:spPr>
        <p:txBody>
          <a:bodyPr wrap="none" lIns="84033" tIns="42017" rIns="84033" bIns="42017" anchor="ctr"/>
          <a:lstStyle/>
          <a:p>
            <a:pPr algn="ctr"/>
            <a:r>
              <a:rPr lang="en-US" sz="1300" dirty="0">
                <a:solidFill>
                  <a:schemeClr val="bg1"/>
                </a:solidFill>
              </a:rPr>
              <a:t>Transactions</a:t>
            </a:r>
          </a:p>
        </p:txBody>
      </p:sp>
      <p:sp>
        <p:nvSpPr>
          <p:cNvPr id="157" name="Line 60"/>
          <p:cNvSpPr>
            <a:spLocks noChangeShapeType="1"/>
          </p:cNvSpPr>
          <p:nvPr/>
        </p:nvSpPr>
        <p:spPr bwMode="auto">
          <a:xfrm flipH="1" flipV="1">
            <a:off x="1869624" y="2438048"/>
            <a:ext cx="71120" cy="480060"/>
          </a:xfrm>
          <a:prstGeom prst="line">
            <a:avLst/>
          </a:prstGeom>
          <a:noFill/>
          <a:ln w="9525">
            <a:solidFill>
              <a:schemeClr val="bg1"/>
            </a:solidFill>
            <a:round/>
            <a:headEnd/>
            <a:tailEnd type="triangle" w="med" len="med"/>
          </a:ln>
          <a:effectLst/>
        </p:spPr>
        <p:txBody>
          <a:bodyPr lIns="84033" tIns="42017" rIns="84033" bIns="42017"/>
          <a:lstStyle/>
          <a:p>
            <a:endParaRPr lang="en-US" sz="1300" dirty="0">
              <a:solidFill>
                <a:schemeClr val="bg1"/>
              </a:solidFill>
            </a:endParaRPr>
          </a:p>
        </p:txBody>
      </p:sp>
      <p:sp>
        <p:nvSpPr>
          <p:cNvPr id="158" name="Line 61"/>
          <p:cNvSpPr>
            <a:spLocks noChangeShapeType="1"/>
          </p:cNvSpPr>
          <p:nvPr/>
        </p:nvSpPr>
        <p:spPr bwMode="auto">
          <a:xfrm flipV="1">
            <a:off x="3220904" y="2438048"/>
            <a:ext cx="924560" cy="480060"/>
          </a:xfrm>
          <a:prstGeom prst="line">
            <a:avLst/>
          </a:prstGeom>
          <a:noFill/>
          <a:ln w="9525">
            <a:solidFill>
              <a:schemeClr val="tx1"/>
            </a:solidFill>
            <a:round/>
            <a:headEnd/>
            <a:tailEnd type="triangle" w="med" len="med"/>
          </a:ln>
          <a:effectLst/>
        </p:spPr>
        <p:txBody>
          <a:bodyPr lIns="84033" tIns="42017" rIns="84033" bIns="42017"/>
          <a:lstStyle/>
          <a:p>
            <a:endParaRPr lang="en-US" sz="1300" dirty="0">
              <a:solidFill>
                <a:schemeClr val="bg1"/>
              </a:solidFill>
            </a:endParaRPr>
          </a:p>
        </p:txBody>
      </p:sp>
      <p:sp>
        <p:nvSpPr>
          <p:cNvPr id="159" name="Oval 62"/>
          <p:cNvSpPr>
            <a:spLocks noChangeArrowheads="1"/>
          </p:cNvSpPr>
          <p:nvPr/>
        </p:nvSpPr>
        <p:spPr bwMode="auto">
          <a:xfrm>
            <a:off x="4305484" y="2275171"/>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60" name="Line 63"/>
          <p:cNvSpPr>
            <a:spLocks noChangeShapeType="1"/>
          </p:cNvSpPr>
          <p:nvPr/>
        </p:nvSpPr>
        <p:spPr bwMode="auto">
          <a:xfrm flipV="1">
            <a:off x="162744" y="5894412"/>
            <a:ext cx="6840760" cy="24548"/>
          </a:xfrm>
          <a:prstGeom prst="line">
            <a:avLst/>
          </a:prstGeom>
          <a:noFill/>
          <a:ln w="15875">
            <a:solidFill>
              <a:schemeClr val="tx1"/>
            </a:solidFill>
            <a:prstDash val="dashDot"/>
            <a:round/>
            <a:headEnd/>
            <a:tailEnd type="triangle" w="med" len="med"/>
          </a:ln>
          <a:effectLst/>
        </p:spPr>
        <p:txBody>
          <a:bodyPr lIns="84033" tIns="42017" rIns="84033" bIns="42017"/>
          <a:lstStyle/>
          <a:p>
            <a:endParaRPr lang="en-US" sz="1300" dirty="0">
              <a:solidFill>
                <a:schemeClr val="bg1"/>
              </a:solidFill>
            </a:endParaRPr>
          </a:p>
        </p:txBody>
      </p:sp>
      <p:sp>
        <p:nvSpPr>
          <p:cNvPr id="161" name="Text Box 64"/>
          <p:cNvSpPr txBox="1">
            <a:spLocks noChangeArrowheads="1"/>
          </p:cNvSpPr>
          <p:nvPr/>
        </p:nvSpPr>
        <p:spPr bwMode="auto">
          <a:xfrm>
            <a:off x="304985" y="5644641"/>
            <a:ext cx="745442" cy="284909"/>
          </a:xfrm>
          <a:prstGeom prst="rect">
            <a:avLst/>
          </a:prstGeom>
          <a:noFill/>
          <a:ln w="9525">
            <a:noFill/>
            <a:miter lim="800000"/>
            <a:headEnd/>
            <a:tailEnd/>
          </a:ln>
          <a:effectLst/>
        </p:spPr>
        <p:txBody>
          <a:bodyPr wrap="none" lIns="84033" tIns="42017" rIns="84033" bIns="42017">
            <a:spAutoFit/>
          </a:bodyPr>
          <a:lstStyle/>
          <a:p>
            <a:r>
              <a:rPr lang="en-US" sz="1300" dirty="0"/>
              <a:t>Time </a:t>
            </a:r>
            <a:r>
              <a:rPr lang="en-US" sz="1300" dirty="0">
                <a:sym typeface="Wingdings" pitchFamily="2" charset="2"/>
              </a:rPr>
              <a:t></a:t>
            </a:r>
            <a:endParaRPr lang="en-US" sz="1300" dirty="0"/>
          </a:p>
        </p:txBody>
      </p:sp>
      <p:sp>
        <p:nvSpPr>
          <p:cNvPr id="162" name="Freeform 65"/>
          <p:cNvSpPr>
            <a:spLocks/>
          </p:cNvSpPr>
          <p:nvPr/>
        </p:nvSpPr>
        <p:spPr bwMode="auto">
          <a:xfrm>
            <a:off x="6065704" y="3123848"/>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33" tIns="42017" rIns="84033" bIns="42017"/>
          <a:lstStyle/>
          <a:p>
            <a:endParaRPr lang="en-US" sz="1300" dirty="0">
              <a:solidFill>
                <a:schemeClr val="bg1"/>
              </a:solidFill>
            </a:endParaRPr>
          </a:p>
        </p:txBody>
      </p:sp>
      <p:sp>
        <p:nvSpPr>
          <p:cNvPr id="163" name="Freeform 66"/>
          <p:cNvSpPr>
            <a:spLocks/>
          </p:cNvSpPr>
          <p:nvPr/>
        </p:nvSpPr>
        <p:spPr bwMode="auto">
          <a:xfrm>
            <a:off x="6136824" y="4152548"/>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33" tIns="42017" rIns="84033" bIns="42017"/>
          <a:lstStyle/>
          <a:p>
            <a:endParaRPr lang="en-US" sz="1300" dirty="0">
              <a:solidFill>
                <a:schemeClr val="bg1"/>
              </a:solidFill>
            </a:endParaRPr>
          </a:p>
        </p:txBody>
      </p:sp>
      <p:sp>
        <p:nvSpPr>
          <p:cNvPr id="164" name="Freeform 67"/>
          <p:cNvSpPr>
            <a:spLocks/>
          </p:cNvSpPr>
          <p:nvPr/>
        </p:nvSpPr>
        <p:spPr bwMode="auto">
          <a:xfrm rot="10800000">
            <a:off x="6776904" y="3389596"/>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lIns="84033" tIns="42017" rIns="84033" bIns="42017"/>
          <a:lstStyle/>
          <a:p>
            <a:endParaRPr lang="en-US" sz="1300" dirty="0">
              <a:solidFill>
                <a:schemeClr val="bg1"/>
              </a:solidFill>
            </a:endParaRPr>
          </a:p>
        </p:txBody>
      </p:sp>
      <p:sp>
        <p:nvSpPr>
          <p:cNvPr id="165" name="Freeform 68"/>
          <p:cNvSpPr>
            <a:spLocks/>
          </p:cNvSpPr>
          <p:nvPr/>
        </p:nvSpPr>
        <p:spPr bwMode="auto">
          <a:xfrm rot="10800000">
            <a:off x="6848024" y="4426868"/>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lIns="84033" tIns="42017" rIns="84033" bIns="42017"/>
          <a:lstStyle/>
          <a:p>
            <a:endParaRPr lang="en-US" sz="1300" dirty="0">
              <a:solidFill>
                <a:schemeClr val="bg1"/>
              </a:solidFill>
            </a:endParaRPr>
          </a:p>
        </p:txBody>
      </p:sp>
      <p:sp>
        <p:nvSpPr>
          <p:cNvPr id="166" name="AutoShape 71"/>
          <p:cNvSpPr>
            <a:spLocks/>
          </p:cNvSpPr>
          <p:nvPr/>
        </p:nvSpPr>
        <p:spPr bwMode="auto">
          <a:xfrm>
            <a:off x="3576504" y="1615088"/>
            <a:ext cx="284480" cy="617220"/>
          </a:xfrm>
          <a:prstGeom prst="leftBrace">
            <a:avLst>
              <a:gd name="adj1" fmla="val 18750"/>
              <a:gd name="adj2" fmla="val 50000"/>
            </a:avLst>
          </a:prstGeom>
          <a:no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67" name="AutoShape 73"/>
          <p:cNvSpPr>
            <a:spLocks/>
          </p:cNvSpPr>
          <p:nvPr/>
        </p:nvSpPr>
        <p:spPr bwMode="auto">
          <a:xfrm rot="5400000">
            <a:off x="5181784" y="58068"/>
            <a:ext cx="274320" cy="2702560"/>
          </a:xfrm>
          <a:prstGeom prst="leftBrace">
            <a:avLst>
              <a:gd name="adj1" fmla="val 79167"/>
              <a:gd name="adj2" fmla="val 50000"/>
            </a:avLst>
          </a:prstGeom>
          <a:no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68" name="Rectangle 78"/>
          <p:cNvSpPr>
            <a:spLocks noChangeArrowheads="1"/>
          </p:cNvSpPr>
          <p:nvPr/>
        </p:nvSpPr>
        <p:spPr bwMode="auto">
          <a:xfrm>
            <a:off x="4216584" y="997868"/>
            <a:ext cx="2346960" cy="265748"/>
          </a:xfrm>
          <a:prstGeom prst="rect">
            <a:avLst/>
          </a:prstGeom>
          <a:solidFill>
            <a:schemeClr val="accent1"/>
          </a:solidFill>
          <a:ln w="9525">
            <a:solidFill>
              <a:schemeClr val="tx1"/>
            </a:solidFill>
            <a:miter lim="800000"/>
            <a:headEnd/>
            <a:tailEnd/>
          </a:ln>
          <a:effectLst/>
        </p:spPr>
        <p:txBody>
          <a:bodyPr wrap="none" lIns="84033" tIns="42017" rIns="84033" bIns="42017" anchor="ctr"/>
          <a:lstStyle/>
          <a:p>
            <a:pPr algn="ctr"/>
            <a:r>
              <a:rPr lang="en-US" sz="1300" dirty="0">
                <a:solidFill>
                  <a:schemeClr val="bg1"/>
                </a:solidFill>
              </a:rPr>
              <a:t>Edit </a:t>
            </a:r>
            <a:r>
              <a:rPr lang="en-US" sz="1300" dirty="0" smtClean="0">
                <a:solidFill>
                  <a:schemeClr val="bg1"/>
                </a:solidFill>
              </a:rPr>
              <a:t> Artifacts / Change </a:t>
            </a:r>
            <a:r>
              <a:rPr lang="en-US" sz="1300" dirty="0">
                <a:solidFill>
                  <a:schemeClr val="bg1"/>
                </a:solidFill>
              </a:rPr>
              <a:t>Report</a:t>
            </a:r>
          </a:p>
        </p:txBody>
      </p:sp>
      <p:sp>
        <p:nvSpPr>
          <p:cNvPr id="169" name="Rectangle 84"/>
          <p:cNvSpPr>
            <a:spLocks noChangeArrowheads="1"/>
          </p:cNvSpPr>
          <p:nvPr/>
        </p:nvSpPr>
        <p:spPr bwMode="auto">
          <a:xfrm>
            <a:off x="6848024" y="3946808"/>
            <a:ext cx="924560" cy="342900"/>
          </a:xfrm>
          <a:prstGeom prst="rect">
            <a:avLst/>
          </a:prstGeom>
          <a:solidFill>
            <a:schemeClr val="accent1"/>
          </a:solidFill>
          <a:ln w="9525">
            <a:solidFill>
              <a:schemeClr val="tx1"/>
            </a:solidFill>
            <a:miter lim="800000"/>
            <a:headEnd/>
            <a:tailEnd/>
          </a:ln>
          <a:effectLst/>
        </p:spPr>
        <p:txBody>
          <a:bodyPr wrap="none" lIns="84033" tIns="42017" rIns="84033" bIns="42017" anchor="ctr"/>
          <a:lstStyle/>
          <a:p>
            <a:pPr algn="ctr"/>
            <a:r>
              <a:rPr lang="en-US" sz="1300" dirty="0" smtClean="0">
                <a:solidFill>
                  <a:schemeClr val="bg1"/>
                </a:solidFill>
              </a:rPr>
              <a:t>Introduce</a:t>
            </a:r>
            <a:endParaRPr lang="en-US" sz="1300" dirty="0">
              <a:solidFill>
                <a:schemeClr val="bg1"/>
              </a:solidFill>
            </a:endParaRPr>
          </a:p>
        </p:txBody>
      </p:sp>
      <p:sp>
        <p:nvSpPr>
          <p:cNvPr id="170" name="Oval 85"/>
          <p:cNvSpPr>
            <a:spLocks noChangeArrowheads="1"/>
          </p:cNvSpPr>
          <p:nvPr/>
        </p:nvSpPr>
        <p:spPr bwMode="auto">
          <a:xfrm>
            <a:off x="2251894" y="2275171"/>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71" name="Line 86"/>
          <p:cNvSpPr>
            <a:spLocks noChangeShapeType="1"/>
          </p:cNvSpPr>
          <p:nvPr/>
        </p:nvSpPr>
        <p:spPr bwMode="auto">
          <a:xfrm flipH="1" flipV="1">
            <a:off x="2296344" y="2369468"/>
            <a:ext cx="142240" cy="548640"/>
          </a:xfrm>
          <a:prstGeom prst="line">
            <a:avLst/>
          </a:prstGeom>
          <a:noFill/>
          <a:ln w="9525">
            <a:solidFill>
              <a:schemeClr val="bg1"/>
            </a:solidFill>
            <a:round/>
            <a:headEnd/>
            <a:tailEnd type="triangle" w="med" len="med"/>
          </a:ln>
          <a:effectLst/>
        </p:spPr>
        <p:txBody>
          <a:bodyPr lIns="84033" tIns="42017" rIns="84033" bIns="42017"/>
          <a:lstStyle/>
          <a:p>
            <a:endParaRPr lang="en-US" sz="1300" dirty="0">
              <a:solidFill>
                <a:schemeClr val="bg1"/>
              </a:solidFill>
            </a:endParaRPr>
          </a:p>
        </p:txBody>
      </p:sp>
      <p:sp>
        <p:nvSpPr>
          <p:cNvPr id="172" name="Line 87"/>
          <p:cNvSpPr>
            <a:spLocks noChangeShapeType="1"/>
          </p:cNvSpPr>
          <p:nvPr/>
        </p:nvSpPr>
        <p:spPr bwMode="auto">
          <a:xfrm flipV="1">
            <a:off x="2011864" y="3672488"/>
            <a:ext cx="1422400" cy="205740"/>
          </a:xfrm>
          <a:prstGeom prst="line">
            <a:avLst/>
          </a:prstGeom>
          <a:noFill/>
          <a:ln w="9525">
            <a:solidFill>
              <a:schemeClr val="tx1"/>
            </a:solidFill>
            <a:round/>
            <a:headEnd/>
            <a:tailEnd type="triangle" w="med" len="med"/>
          </a:ln>
          <a:effectLst/>
        </p:spPr>
        <p:txBody>
          <a:bodyPr lIns="84033" tIns="42017" rIns="84033" bIns="42017"/>
          <a:lstStyle/>
          <a:p>
            <a:endParaRPr lang="en-US" sz="1300" dirty="0">
              <a:solidFill>
                <a:schemeClr val="bg1"/>
              </a:solidFill>
            </a:endParaRPr>
          </a:p>
        </p:txBody>
      </p:sp>
      <p:sp>
        <p:nvSpPr>
          <p:cNvPr id="173" name="Line 88"/>
          <p:cNvSpPr>
            <a:spLocks noChangeShapeType="1"/>
          </p:cNvSpPr>
          <p:nvPr/>
        </p:nvSpPr>
        <p:spPr bwMode="auto">
          <a:xfrm flipV="1">
            <a:off x="7345864" y="2300888"/>
            <a:ext cx="0" cy="1097280"/>
          </a:xfrm>
          <a:prstGeom prst="line">
            <a:avLst/>
          </a:prstGeom>
          <a:noFill/>
          <a:ln w="25400" cmpd="sng">
            <a:solidFill>
              <a:schemeClr val="tx1"/>
            </a:solidFill>
            <a:prstDash val="solid"/>
            <a:round/>
            <a:headEnd type="arrow" w="med" len="med"/>
            <a:tailEnd/>
          </a:ln>
          <a:effectLst/>
        </p:spPr>
        <p:txBody>
          <a:bodyPr lIns="84033" tIns="42017" rIns="84033" bIns="42017"/>
          <a:lstStyle/>
          <a:p>
            <a:endParaRPr lang="en-US" sz="1300" dirty="0">
              <a:solidFill>
                <a:schemeClr val="bg1"/>
              </a:solidFill>
            </a:endParaRPr>
          </a:p>
        </p:txBody>
      </p:sp>
      <p:sp>
        <p:nvSpPr>
          <p:cNvPr id="174" name="Line 90"/>
          <p:cNvSpPr>
            <a:spLocks noChangeShapeType="1"/>
          </p:cNvSpPr>
          <p:nvPr/>
        </p:nvSpPr>
        <p:spPr bwMode="auto">
          <a:xfrm flipV="1">
            <a:off x="6705784" y="4426868"/>
            <a:ext cx="0" cy="685800"/>
          </a:xfrm>
          <a:prstGeom prst="line">
            <a:avLst/>
          </a:prstGeom>
          <a:noFill/>
          <a:ln w="25400">
            <a:solidFill>
              <a:schemeClr val="tx1"/>
            </a:solidFill>
            <a:prstDash val="sysDot"/>
            <a:round/>
            <a:headEnd type="arrow" w="med" len="med"/>
            <a:tailEnd/>
          </a:ln>
          <a:effectLst/>
        </p:spPr>
        <p:txBody>
          <a:bodyPr lIns="84033" tIns="42017" rIns="84033" bIns="42017"/>
          <a:lstStyle/>
          <a:p>
            <a:endParaRPr lang="en-US" sz="1300" dirty="0">
              <a:solidFill>
                <a:schemeClr val="bg1"/>
              </a:solidFill>
            </a:endParaRPr>
          </a:p>
        </p:txBody>
      </p:sp>
      <p:sp>
        <p:nvSpPr>
          <p:cNvPr id="175" name="Freeform 91"/>
          <p:cNvSpPr>
            <a:spLocks/>
          </p:cNvSpPr>
          <p:nvPr/>
        </p:nvSpPr>
        <p:spPr bwMode="auto">
          <a:xfrm>
            <a:off x="5994584" y="4838348"/>
            <a:ext cx="426720" cy="27432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lIns="84033" tIns="42017" rIns="84033" bIns="42017"/>
          <a:lstStyle/>
          <a:p>
            <a:endParaRPr lang="en-US" sz="1300" dirty="0">
              <a:solidFill>
                <a:schemeClr val="bg1"/>
              </a:solidFill>
            </a:endParaRPr>
          </a:p>
        </p:txBody>
      </p:sp>
      <p:sp>
        <p:nvSpPr>
          <p:cNvPr id="176" name="Line 98"/>
          <p:cNvSpPr>
            <a:spLocks noChangeShapeType="1"/>
          </p:cNvSpPr>
          <p:nvPr/>
        </p:nvSpPr>
        <p:spPr bwMode="auto">
          <a:xfrm>
            <a:off x="2011864" y="4015388"/>
            <a:ext cx="1422400" cy="342900"/>
          </a:xfrm>
          <a:prstGeom prst="line">
            <a:avLst/>
          </a:prstGeom>
          <a:noFill/>
          <a:ln w="9525">
            <a:solidFill>
              <a:schemeClr val="tx1"/>
            </a:solidFill>
            <a:round/>
            <a:headEnd/>
            <a:tailEnd type="triangle" w="med" len="med"/>
          </a:ln>
          <a:effectLst/>
        </p:spPr>
        <p:txBody>
          <a:bodyPr lIns="84033" tIns="42017" rIns="84033" bIns="42017"/>
          <a:lstStyle/>
          <a:p>
            <a:endParaRPr lang="en-US" sz="1300" dirty="0">
              <a:solidFill>
                <a:schemeClr val="bg1"/>
              </a:solidFill>
            </a:endParaRPr>
          </a:p>
        </p:txBody>
      </p:sp>
      <p:sp>
        <p:nvSpPr>
          <p:cNvPr id="177" name="Text Box 12"/>
          <p:cNvSpPr txBox="1">
            <a:spLocks noChangeArrowheads="1"/>
          </p:cNvSpPr>
          <p:nvPr/>
        </p:nvSpPr>
        <p:spPr bwMode="auto">
          <a:xfrm>
            <a:off x="3718744" y="3086034"/>
            <a:ext cx="2558182" cy="300298"/>
          </a:xfrm>
          <a:prstGeom prst="rect">
            <a:avLst/>
          </a:prstGeom>
          <a:noFill/>
          <a:ln w="9525">
            <a:noFill/>
            <a:miter lim="800000"/>
            <a:headEnd/>
            <a:tailEnd/>
          </a:ln>
          <a:effectLst/>
        </p:spPr>
        <p:txBody>
          <a:bodyPr wrap="none" lIns="84033" tIns="42017" rIns="84033" bIns="42017">
            <a:spAutoFit/>
          </a:bodyPr>
          <a:lstStyle/>
          <a:p>
            <a:r>
              <a:rPr lang="en-US" sz="1400" b="1" dirty="0" smtClean="0"/>
              <a:t>Flag Ship Program – Build 2</a:t>
            </a:r>
          </a:p>
        </p:txBody>
      </p:sp>
      <p:sp>
        <p:nvSpPr>
          <p:cNvPr id="178" name="Text Box 12"/>
          <p:cNvSpPr txBox="1">
            <a:spLocks noChangeArrowheads="1"/>
          </p:cNvSpPr>
          <p:nvPr/>
        </p:nvSpPr>
        <p:spPr bwMode="auto">
          <a:xfrm>
            <a:off x="3576504" y="3535329"/>
            <a:ext cx="2558182" cy="300298"/>
          </a:xfrm>
          <a:prstGeom prst="rect">
            <a:avLst/>
          </a:prstGeom>
          <a:noFill/>
          <a:ln w="9525">
            <a:noFill/>
            <a:miter lim="800000"/>
            <a:headEnd/>
            <a:tailEnd/>
          </a:ln>
          <a:effectLst/>
        </p:spPr>
        <p:txBody>
          <a:bodyPr wrap="none" lIns="84033" tIns="42017" rIns="84033" bIns="42017">
            <a:spAutoFit/>
          </a:bodyPr>
          <a:lstStyle/>
          <a:p>
            <a:r>
              <a:rPr lang="en-US" sz="1400" b="1" dirty="0" smtClean="0"/>
              <a:t>Flag Ship Program – Build 3</a:t>
            </a:r>
          </a:p>
        </p:txBody>
      </p:sp>
      <p:sp>
        <p:nvSpPr>
          <p:cNvPr id="179" name="Line 88"/>
          <p:cNvSpPr>
            <a:spLocks noChangeShapeType="1"/>
          </p:cNvSpPr>
          <p:nvPr/>
        </p:nvSpPr>
        <p:spPr bwMode="auto">
          <a:xfrm flipV="1">
            <a:off x="6279064" y="3398168"/>
            <a:ext cx="0" cy="754380"/>
          </a:xfrm>
          <a:prstGeom prst="line">
            <a:avLst/>
          </a:prstGeom>
          <a:noFill/>
          <a:ln w="25400">
            <a:solidFill>
              <a:schemeClr val="tx1"/>
            </a:solidFill>
            <a:prstDash val="sysDot"/>
            <a:round/>
            <a:headEnd type="arrow" w="med" len="med"/>
            <a:tailEnd/>
          </a:ln>
          <a:effectLst/>
        </p:spPr>
        <p:txBody>
          <a:bodyPr lIns="84033" tIns="42017" rIns="84033" bIns="42017"/>
          <a:lstStyle/>
          <a:p>
            <a:endParaRPr lang="en-US" sz="1300" dirty="0">
              <a:solidFill>
                <a:schemeClr val="bg1"/>
              </a:solidFill>
            </a:endParaRPr>
          </a:p>
        </p:txBody>
      </p:sp>
      <p:sp>
        <p:nvSpPr>
          <p:cNvPr id="180" name="Oval 40"/>
          <p:cNvSpPr>
            <a:spLocks noChangeArrowheads="1"/>
          </p:cNvSpPr>
          <p:nvPr/>
        </p:nvSpPr>
        <p:spPr bwMode="auto">
          <a:xfrm>
            <a:off x="518344" y="5486334"/>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81" name="Oval 40"/>
          <p:cNvSpPr>
            <a:spLocks noChangeArrowheads="1"/>
          </p:cNvSpPr>
          <p:nvPr/>
        </p:nvSpPr>
        <p:spPr bwMode="auto">
          <a:xfrm>
            <a:off x="731704" y="5486334"/>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82" name="Oval 40"/>
          <p:cNvSpPr>
            <a:spLocks noChangeArrowheads="1"/>
          </p:cNvSpPr>
          <p:nvPr/>
        </p:nvSpPr>
        <p:spPr bwMode="auto">
          <a:xfrm>
            <a:off x="987611" y="5500431"/>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83" name="Oval 40"/>
          <p:cNvSpPr>
            <a:spLocks noChangeArrowheads="1"/>
          </p:cNvSpPr>
          <p:nvPr/>
        </p:nvSpPr>
        <p:spPr bwMode="auto">
          <a:xfrm>
            <a:off x="1200971" y="5500431"/>
            <a:ext cx="71120" cy="68580"/>
          </a:xfrm>
          <a:prstGeom prst="ellipse">
            <a:avLst/>
          </a:prstGeom>
          <a:solidFill>
            <a:schemeClr val="accent1"/>
          </a:solidFill>
          <a:ln w="9525">
            <a:solidFill>
              <a:schemeClr val="tx1"/>
            </a:solidFill>
            <a:round/>
            <a:headEnd/>
            <a:tailEnd/>
          </a:ln>
          <a:effectLst/>
        </p:spPr>
        <p:txBody>
          <a:bodyPr wrap="none" lIns="84033" tIns="42017" rIns="84033" bIns="42017" anchor="ctr"/>
          <a:lstStyle/>
          <a:p>
            <a:endParaRPr lang="en-US" sz="1300" dirty="0">
              <a:solidFill>
                <a:schemeClr val="bg1"/>
              </a:solidFill>
            </a:endParaRPr>
          </a:p>
        </p:txBody>
      </p:sp>
      <p:sp>
        <p:nvSpPr>
          <p:cNvPr id="184" name="Rectangle 78"/>
          <p:cNvSpPr>
            <a:spLocks noChangeArrowheads="1"/>
          </p:cNvSpPr>
          <p:nvPr/>
        </p:nvSpPr>
        <p:spPr bwMode="auto">
          <a:xfrm>
            <a:off x="2296344" y="1683668"/>
            <a:ext cx="1280160" cy="265748"/>
          </a:xfrm>
          <a:prstGeom prst="rect">
            <a:avLst/>
          </a:prstGeom>
          <a:solidFill>
            <a:schemeClr val="accent1"/>
          </a:solidFill>
          <a:ln w="9525">
            <a:solidFill>
              <a:schemeClr val="tx1"/>
            </a:solidFill>
            <a:miter lim="800000"/>
            <a:headEnd/>
            <a:tailEnd/>
          </a:ln>
          <a:effectLst/>
        </p:spPr>
        <p:txBody>
          <a:bodyPr wrap="none" lIns="84033" tIns="42017" rIns="84033" bIns="42017" anchor="ctr"/>
          <a:lstStyle/>
          <a:p>
            <a:pPr algn="ctr"/>
            <a:r>
              <a:rPr lang="en-US" sz="1300" dirty="0" smtClean="0">
                <a:solidFill>
                  <a:schemeClr val="bg1"/>
                </a:solidFill>
              </a:rPr>
              <a:t>Create Branch</a:t>
            </a:r>
            <a:endParaRPr lang="en-US" sz="1300" dirty="0">
              <a:solidFill>
                <a:schemeClr val="bg1"/>
              </a:solidFill>
            </a:endParaRPr>
          </a:p>
        </p:txBody>
      </p:sp>
      <p:sp>
        <p:nvSpPr>
          <p:cNvPr id="185" name="Rectangle 78"/>
          <p:cNvSpPr>
            <a:spLocks noChangeArrowheads="1"/>
          </p:cNvSpPr>
          <p:nvPr/>
        </p:nvSpPr>
        <p:spPr bwMode="auto">
          <a:xfrm>
            <a:off x="6990264" y="1957988"/>
            <a:ext cx="1280160" cy="265748"/>
          </a:xfrm>
          <a:prstGeom prst="rect">
            <a:avLst/>
          </a:prstGeom>
          <a:solidFill>
            <a:schemeClr val="accent1"/>
          </a:solidFill>
          <a:ln w="9525">
            <a:solidFill>
              <a:schemeClr val="tx1"/>
            </a:solidFill>
            <a:miter lim="800000"/>
            <a:headEnd/>
            <a:tailEnd/>
          </a:ln>
          <a:effectLst/>
        </p:spPr>
        <p:txBody>
          <a:bodyPr wrap="none" lIns="84033" tIns="42017" rIns="84033" bIns="42017" anchor="ctr"/>
          <a:lstStyle/>
          <a:p>
            <a:pPr algn="ctr"/>
            <a:r>
              <a:rPr lang="en-US" sz="1300" dirty="0" smtClean="0">
                <a:solidFill>
                  <a:schemeClr val="bg1"/>
                </a:solidFill>
              </a:rPr>
              <a:t>Commit</a:t>
            </a:r>
            <a:endParaRPr lang="en-US" sz="1300" dirty="0">
              <a:solidFill>
                <a:schemeClr val="bg1"/>
              </a:solidFill>
            </a:endParaRPr>
          </a:p>
        </p:txBody>
      </p:sp>
      <p:sp>
        <p:nvSpPr>
          <p:cNvPr id="186" name="Rectangle 78"/>
          <p:cNvSpPr>
            <a:spLocks noChangeArrowheads="1"/>
          </p:cNvSpPr>
          <p:nvPr/>
        </p:nvSpPr>
        <p:spPr bwMode="auto">
          <a:xfrm>
            <a:off x="6990264" y="1203608"/>
            <a:ext cx="1280160" cy="265748"/>
          </a:xfrm>
          <a:prstGeom prst="rect">
            <a:avLst/>
          </a:prstGeom>
          <a:solidFill>
            <a:schemeClr val="accent1"/>
          </a:solidFill>
          <a:ln w="9525">
            <a:solidFill>
              <a:schemeClr val="tx1"/>
            </a:solidFill>
            <a:miter lim="800000"/>
            <a:headEnd/>
            <a:tailEnd/>
          </a:ln>
          <a:effectLst/>
        </p:spPr>
        <p:txBody>
          <a:bodyPr wrap="none" lIns="84033" tIns="42017" rIns="84033" bIns="42017" anchor="ctr"/>
          <a:lstStyle/>
          <a:p>
            <a:pPr algn="ctr"/>
            <a:r>
              <a:rPr lang="en-US" sz="1300" dirty="0" smtClean="0">
                <a:solidFill>
                  <a:schemeClr val="bg1"/>
                </a:solidFill>
              </a:rPr>
              <a:t>Merge</a:t>
            </a:r>
          </a:p>
        </p:txBody>
      </p:sp>
      <p:sp>
        <p:nvSpPr>
          <p:cNvPr id="187" name="Line 57"/>
          <p:cNvSpPr>
            <a:spLocks noChangeShapeType="1"/>
          </p:cNvSpPr>
          <p:nvPr/>
        </p:nvSpPr>
        <p:spPr bwMode="auto">
          <a:xfrm flipH="1">
            <a:off x="6776904" y="1272188"/>
            <a:ext cx="213360" cy="342900"/>
          </a:xfrm>
          <a:prstGeom prst="line">
            <a:avLst/>
          </a:prstGeom>
          <a:noFill/>
          <a:ln w="9525">
            <a:solidFill>
              <a:schemeClr val="tx1"/>
            </a:solidFill>
            <a:round/>
            <a:headEnd/>
            <a:tailEnd type="triangle" w="med" len="med"/>
          </a:ln>
          <a:effectLst/>
        </p:spPr>
        <p:txBody>
          <a:bodyPr lIns="84033" tIns="42017" rIns="84033" bIns="42017"/>
          <a:lstStyle/>
          <a:p>
            <a:endParaRPr lang="en-US" sz="1300" dirty="0">
              <a:solidFill>
                <a:schemeClr val="bg1"/>
              </a:solidFill>
            </a:endParaRPr>
          </a:p>
        </p:txBody>
      </p:sp>
      <p:sp>
        <p:nvSpPr>
          <p:cNvPr id="188" name="Line 57"/>
          <p:cNvSpPr>
            <a:spLocks noChangeShapeType="1"/>
          </p:cNvSpPr>
          <p:nvPr/>
        </p:nvSpPr>
        <p:spPr bwMode="auto">
          <a:xfrm flipH="1">
            <a:off x="6776904" y="2095148"/>
            <a:ext cx="213360" cy="137160"/>
          </a:xfrm>
          <a:prstGeom prst="line">
            <a:avLst/>
          </a:prstGeom>
          <a:noFill/>
          <a:ln w="9525">
            <a:solidFill>
              <a:schemeClr val="tx1"/>
            </a:solidFill>
            <a:round/>
            <a:headEnd/>
            <a:tailEnd type="triangle" w="med" len="med"/>
          </a:ln>
          <a:effectLst/>
        </p:spPr>
        <p:txBody>
          <a:bodyPr lIns="84033" tIns="42017" rIns="84033" bIns="42017"/>
          <a:lstStyle/>
          <a:p>
            <a:endParaRPr lang="en-US" sz="1300" dirty="0">
              <a:solidFill>
                <a:schemeClr val="bg1"/>
              </a:solidFill>
            </a:endParaRPr>
          </a:p>
        </p:txBody>
      </p:sp>
      <p:sp>
        <p:nvSpPr>
          <p:cNvPr id="189" name="Line 57"/>
          <p:cNvSpPr>
            <a:spLocks noChangeShapeType="1"/>
          </p:cNvSpPr>
          <p:nvPr/>
        </p:nvSpPr>
        <p:spPr bwMode="auto">
          <a:xfrm>
            <a:off x="6207944" y="2849528"/>
            <a:ext cx="142240" cy="205740"/>
          </a:xfrm>
          <a:prstGeom prst="line">
            <a:avLst/>
          </a:prstGeom>
          <a:noFill/>
          <a:ln w="9525">
            <a:solidFill>
              <a:schemeClr val="bg1"/>
            </a:solidFill>
            <a:round/>
            <a:headEnd/>
            <a:tailEnd type="triangle" w="med" len="med"/>
          </a:ln>
          <a:effectLst/>
        </p:spPr>
        <p:txBody>
          <a:bodyPr lIns="84033" tIns="42017" rIns="84033" bIns="42017"/>
          <a:lstStyle/>
          <a:p>
            <a:endParaRPr lang="en-US" sz="1300" dirty="0">
              <a:solidFill>
                <a:schemeClr val="bg1"/>
              </a:solidFill>
            </a:endParaRPr>
          </a:p>
        </p:txBody>
      </p:sp>
      <p:sp>
        <p:nvSpPr>
          <p:cNvPr id="190" name="Line 53"/>
          <p:cNvSpPr>
            <a:spLocks noChangeShapeType="1"/>
          </p:cNvSpPr>
          <p:nvPr/>
        </p:nvSpPr>
        <p:spPr bwMode="auto">
          <a:xfrm flipH="1">
            <a:off x="6776904" y="4289708"/>
            <a:ext cx="213360" cy="411480"/>
          </a:xfrm>
          <a:prstGeom prst="line">
            <a:avLst/>
          </a:prstGeom>
          <a:noFill/>
          <a:ln w="9525">
            <a:solidFill>
              <a:schemeClr val="tx1"/>
            </a:solidFill>
            <a:round/>
            <a:headEnd/>
            <a:tailEnd type="triangle" w="med" len="med"/>
          </a:ln>
          <a:effectLst/>
        </p:spPr>
        <p:txBody>
          <a:bodyPr lIns="84033" tIns="42017" rIns="84033" bIns="42017"/>
          <a:lstStyle/>
          <a:p>
            <a:endParaRPr lang="en-US" sz="1300" dirty="0">
              <a:solidFill>
                <a:schemeClr val="bg1"/>
              </a:solidFill>
            </a:endParaRPr>
          </a:p>
        </p:txBody>
      </p:sp>
      <p:sp>
        <p:nvSpPr>
          <p:cNvPr id="197" name="Footer Placeholder 3"/>
          <p:cNvSpPr>
            <a:spLocks noGrp="1"/>
          </p:cNvSpPr>
          <p:nvPr>
            <p:ph type="ftr" sz="quarter" idx="3"/>
          </p:nvPr>
        </p:nvSpPr>
        <p:spPr>
          <a:xfrm>
            <a:off x="-23052" y="5879044"/>
            <a:ext cx="7026556" cy="244475"/>
          </a:xfrm>
          <a:prstGeom prst="rect">
            <a:avLst/>
          </a:prstGeom>
        </p:spPr>
        <p:txBody>
          <a:bodyPr/>
          <a:lstStyle>
            <a:lvl1pPr>
              <a:defRPr sz="1600"/>
            </a:lvl1pPr>
          </a:lstStyle>
          <a:p>
            <a:r>
              <a:rPr lang="en-US" dirty="0" smtClean="0"/>
              <a:t>Copyright © 2013 Boeing. Made available under the Eclipse Public License.</a:t>
            </a:r>
            <a:endParaRPr lang="en-US" dirty="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EQIK_FR.png" hidden="1"/>
          <p:cNvPicPr>
            <a:picLocks/>
          </p:cNvPicPr>
          <p:nvPr>
            <p:custDataLst>
              <p:tags r:id="rId2"/>
            </p:custDataLst>
          </p:nvPr>
        </p:nvPicPr>
        <p:blipFill>
          <a:blip r:embed="rId11" cstate="print"/>
          <a:stretch>
            <a:fillRect/>
          </a:stretch>
        </p:blipFill>
        <p:spPr>
          <a:xfrm>
            <a:off x="76200" y="5653404"/>
            <a:ext cx="381000" cy="174625"/>
          </a:xfrm>
          <a:prstGeom prst="rect">
            <a:avLst/>
          </a:prstGeom>
          <a:ln w="0">
            <a:noFill/>
          </a:ln>
          <a:effectLst/>
        </p:spPr>
      </p:pic>
      <p:sp>
        <p:nvSpPr>
          <p:cNvPr id="7" name="Rectangle 6"/>
          <p:cNvSpPr/>
          <p:nvPr>
            <p:custDataLst>
              <p:tags r:id="rId3"/>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4"/>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5"/>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6"/>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4294967295"/>
          </p:nvPr>
        </p:nvSpPr>
        <p:spPr>
          <a:xfrm>
            <a:off x="0" y="5851525"/>
            <a:ext cx="381000" cy="190500"/>
          </a:xfrm>
          <a:prstGeom prst="rect">
            <a:avLst/>
          </a:prstGeom>
        </p:spPr>
        <p:txBody>
          <a:bodyPr/>
          <a:lstStyle/>
          <a:p>
            <a:fld id="{95569396-1268-4BE8-AD98-7E5A3BABD551}" type="slidenum">
              <a:rPr lang="x-none" smtClean="0"/>
              <a:pPr/>
              <a:t>12</a:t>
            </a:fld>
            <a:endParaRPr lang="x-none"/>
          </a:p>
        </p:txBody>
      </p:sp>
      <p:pic>
        <p:nvPicPr>
          <p:cNvPr id="24" name="Picture 2"/>
          <p:cNvPicPr>
            <a:picLocks noChangeAspect="1" noChangeArrowheads="1"/>
          </p:cNvPicPr>
          <p:nvPr>
            <p:custDataLst>
              <p:tags r:id="rId7"/>
            </p:custDataLst>
          </p:nvPr>
        </p:nvPicPr>
        <p:blipFill>
          <a:blip r:embed="rId12" cstate="print"/>
          <a:srcRect/>
          <a:stretch>
            <a:fillRect/>
          </a:stretch>
        </p:blipFill>
        <p:spPr bwMode="auto">
          <a:xfrm>
            <a:off x="7867601" y="571647"/>
            <a:ext cx="612648" cy="590088"/>
          </a:xfrm>
          <a:prstGeom prst="rect">
            <a:avLst/>
          </a:prstGeom>
          <a:noFill/>
          <a:ln w="9525">
            <a:noFill/>
            <a:miter lim="800000"/>
            <a:headEnd/>
            <a:tailEnd/>
          </a:ln>
        </p:spPr>
      </p:pic>
      <p:sp>
        <p:nvSpPr>
          <p:cNvPr id="26" name="TextBox 25"/>
          <p:cNvSpPr txBox="1"/>
          <p:nvPr>
            <p:custDataLst>
              <p:tags r:id="rId8"/>
            </p:custDataLst>
          </p:nvPr>
        </p:nvSpPr>
        <p:spPr>
          <a:xfrm>
            <a:off x="1458888" y="565820"/>
            <a:ext cx="5400600" cy="523220"/>
          </a:xfrm>
          <a:prstGeom prst="rect">
            <a:avLst/>
          </a:prstGeom>
          <a:noFill/>
        </p:spPr>
        <p:txBody>
          <a:bodyPr wrap="square" rtlCol="0">
            <a:spAutoFit/>
          </a:bodyPr>
          <a:lstStyle/>
          <a:p>
            <a:pPr algn="ctr"/>
            <a:r>
              <a:rPr lang="en-US" sz="2800" dirty="0" smtClean="0">
                <a:solidFill>
                  <a:srgbClr val="0070C0"/>
                </a:solidFill>
                <a:latin typeface="Monotype Corsiva" pitchFamily="66" charset="0"/>
              </a:rPr>
              <a:t>Conformance to Safety Critical standards</a:t>
            </a:r>
            <a:endParaRPr lang="en-US" sz="2800" dirty="0">
              <a:solidFill>
                <a:srgbClr val="0070C0"/>
              </a:solidFill>
              <a:latin typeface="Monotype Corsiva" pitchFamily="66" charset="0"/>
            </a:endParaRPr>
          </a:p>
        </p:txBody>
      </p:sp>
      <p:sp>
        <p:nvSpPr>
          <p:cNvPr id="28" name="Rectangle 27"/>
          <p:cNvSpPr/>
          <p:nvPr/>
        </p:nvSpPr>
        <p:spPr>
          <a:xfrm>
            <a:off x="6283424" y="1717948"/>
            <a:ext cx="1728192" cy="2585323"/>
          </a:xfrm>
          <a:prstGeom prst="rect">
            <a:avLst/>
          </a:prstGeom>
        </p:spPr>
        <p:txBody>
          <a:bodyPr wrap="square">
            <a:spAutoFit/>
          </a:bodyPr>
          <a:lstStyle/>
          <a:p>
            <a:r>
              <a:rPr lang="en-US" dirty="0" smtClean="0"/>
              <a:t>Automatic generation of</a:t>
            </a:r>
          </a:p>
          <a:p>
            <a:r>
              <a:rPr lang="en-US" dirty="0" smtClean="0"/>
              <a:t>MIL-STD-498 software documents (SRS, STP, STD, SSDD, STR, SDD, VDD, etc.)</a:t>
            </a:r>
          </a:p>
        </p:txBody>
      </p:sp>
      <p:sp>
        <p:nvSpPr>
          <p:cNvPr id="29" name="Rectangle 28"/>
          <p:cNvSpPr/>
          <p:nvPr/>
        </p:nvSpPr>
        <p:spPr>
          <a:xfrm>
            <a:off x="0" y="1069876"/>
            <a:ext cx="8352928" cy="646331"/>
          </a:xfrm>
          <a:prstGeom prst="rect">
            <a:avLst/>
          </a:prstGeom>
        </p:spPr>
        <p:txBody>
          <a:bodyPr wrap="square">
            <a:spAutoFit/>
          </a:bodyPr>
          <a:lstStyle/>
          <a:p>
            <a:r>
              <a:rPr lang="en-US" dirty="0" smtClean="0"/>
              <a:t>Structural coverage analysis and disposition (including across variants)</a:t>
            </a:r>
          </a:p>
          <a:p>
            <a:r>
              <a:rPr lang="en-US" dirty="0" smtClean="0"/>
              <a:t>System safety analysis and reporting</a:t>
            </a:r>
          </a:p>
        </p:txBody>
      </p:sp>
      <p:pic>
        <p:nvPicPr>
          <p:cNvPr id="20481" name="Picture 1" descr="C:\UserData\git\org.eclipse.osee\plugins\org.eclipse.osee.coverage.help.ui\OSEE\Coverage\Users_Guide\Intro\images\OSEE_Coverage.PNG"/>
          <p:cNvPicPr>
            <a:picLocks noChangeAspect="1" noChangeArrowheads="1"/>
          </p:cNvPicPr>
          <p:nvPr/>
        </p:nvPicPr>
        <p:blipFill>
          <a:blip r:embed="rId13" cstate="print"/>
          <a:srcRect/>
          <a:stretch>
            <a:fillRect/>
          </a:stretch>
        </p:blipFill>
        <p:spPr bwMode="auto">
          <a:xfrm>
            <a:off x="-1" y="1714377"/>
            <a:ext cx="6211417" cy="4457823"/>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3"/>
            </p:custDataLst>
          </p:nvPr>
        </p:nvPicPr>
        <p:blipFill>
          <a:blip r:embed="rId17" cstate="print"/>
          <a:stretch>
            <a:fillRect/>
          </a:stretch>
        </p:blipFill>
        <p:spPr>
          <a:xfrm>
            <a:off x="76200" y="5653404"/>
            <a:ext cx="381000" cy="174625"/>
          </a:xfrm>
          <a:prstGeom prst="rect">
            <a:avLst/>
          </a:prstGeom>
          <a:ln w="0">
            <a:noFill/>
          </a:ln>
          <a:effectLst/>
        </p:spPr>
      </p:pic>
      <p:sp>
        <p:nvSpPr>
          <p:cNvPr id="7" name="Rectangle 6"/>
          <p:cNvSpPr/>
          <p:nvPr>
            <p:custDataLst>
              <p:tags r:id="rId4"/>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95569396-1268-4BE8-AD98-7E5A3BABD551}" type="slidenum">
              <a:rPr lang="x-none" smtClean="0"/>
              <a:pPr/>
              <a:t>13</a:t>
            </a:fld>
            <a:endParaRPr lang="x-none"/>
          </a:p>
        </p:txBody>
      </p:sp>
      <p:sp>
        <p:nvSpPr>
          <p:cNvPr id="3" name="Subtitle 2" hidden="1"/>
          <p:cNvSpPr>
            <a:spLocks noGrp="1"/>
          </p:cNvSpPr>
          <p:nvPr>
            <p:ph type="subTitle" idx="1"/>
            <p:custDataLst>
              <p:tags r:id="rId8"/>
            </p:custDataLst>
          </p:nvPr>
        </p:nvSpPr>
        <p:spPr>
          <a:xfrm>
            <a:off x="533400" y="3200400"/>
            <a:ext cx="7772400" cy="1676400"/>
          </a:xfrm>
          <a:ln w="0"/>
          <a:effectLst/>
        </p:spPr>
        <p:txBody>
          <a:bodyPr wrap="square" lIns="0" tIns="63500" rIns="0" bIns="0"/>
          <a:lstStyle/>
          <a:p>
            <a:endParaRPr lang="en-US"/>
          </a:p>
        </p:txBody>
      </p:sp>
      <p:sp>
        <p:nvSpPr>
          <p:cNvPr id="13" name="Rectangle 10"/>
          <p:cNvSpPr>
            <a:spLocks noChangeArrowheads="1"/>
          </p:cNvSpPr>
          <p:nvPr>
            <p:custDataLst>
              <p:tags r:id="rId9"/>
            </p:custDataLst>
          </p:nvPr>
        </p:nvSpPr>
        <p:spPr bwMode="auto">
          <a:xfrm>
            <a:off x="379413" y="853852"/>
            <a:ext cx="7775575" cy="4608512"/>
          </a:xfrm>
          <a:prstGeom prst="rect">
            <a:avLst/>
          </a:prstGeom>
          <a:gradFill rotWithShape="1">
            <a:gsLst>
              <a:gs pos="0">
                <a:srgbClr val="7979FF"/>
              </a:gs>
              <a:gs pos="50000">
                <a:srgbClr val="0000CC"/>
              </a:gs>
              <a:gs pos="100000">
                <a:srgbClr val="7979FF"/>
              </a:gs>
            </a:gsLst>
            <a:lin ang="5400000" scaled="1"/>
          </a:gradFill>
          <a:ln w="9525" algn="ctr">
            <a:solidFill>
              <a:schemeClr val="tx1"/>
            </a:solidFill>
            <a:miter lim="800000"/>
            <a:headEnd/>
            <a:tailEnd/>
          </a:ln>
          <a:effectLst/>
        </p:spPr>
        <p:txBody>
          <a:bodyPr wrap="none" anchor="ctr"/>
          <a:lstStyle/>
          <a:p>
            <a:endParaRPr lang="en-GB"/>
          </a:p>
        </p:txBody>
      </p:sp>
      <p:sp>
        <p:nvSpPr>
          <p:cNvPr id="14" name="Text Box 11"/>
          <p:cNvSpPr txBox="1">
            <a:spLocks noChangeArrowheads="1"/>
          </p:cNvSpPr>
          <p:nvPr>
            <p:custDataLst>
              <p:tags r:id="rId10"/>
            </p:custDataLst>
          </p:nvPr>
        </p:nvSpPr>
        <p:spPr bwMode="auto">
          <a:xfrm>
            <a:off x="1121195" y="2266727"/>
            <a:ext cx="6314357" cy="2246769"/>
          </a:xfrm>
          <a:prstGeom prst="rect">
            <a:avLst/>
          </a:prstGeom>
          <a:noFill/>
          <a:ln w="9525">
            <a:noFill/>
            <a:miter lim="800000"/>
            <a:headEnd/>
            <a:tailEnd/>
          </a:ln>
          <a:effectLst/>
        </p:spPr>
        <p:txBody>
          <a:bodyPr wrap="none">
            <a:spAutoFit/>
          </a:bodyPr>
          <a:lstStyle/>
          <a:p>
            <a:r>
              <a:rPr lang="en-GB" sz="5400" dirty="0" smtClean="0">
                <a:solidFill>
                  <a:schemeClr val="bg1"/>
                </a:solidFill>
                <a:latin typeface="Berlin Sans FB" pitchFamily="34" charset="0"/>
              </a:rPr>
              <a:t>eclipse</a:t>
            </a:r>
            <a:r>
              <a:rPr lang="en-GB" sz="4800" dirty="0" smtClean="0">
                <a:solidFill>
                  <a:schemeClr val="bg1"/>
                </a:solidFill>
                <a:latin typeface="Berlin Sans FB" pitchFamily="34" charset="0"/>
              </a:rPr>
              <a:t>  </a:t>
            </a:r>
            <a:r>
              <a:rPr lang="en-GB" sz="4800" dirty="0">
                <a:solidFill>
                  <a:schemeClr val="bg1"/>
                </a:solidFill>
                <a:latin typeface="Berlin Sans FB" pitchFamily="34" charset="0"/>
              </a:rPr>
              <a:t>~  AUTOSAR</a:t>
            </a:r>
          </a:p>
          <a:p>
            <a:endParaRPr lang="en-GB" sz="1000" dirty="0" smtClean="0">
              <a:solidFill>
                <a:schemeClr val="bg1"/>
              </a:solidFill>
              <a:latin typeface="Berlin Sans FB" pitchFamily="34" charset="0"/>
            </a:endParaRPr>
          </a:p>
          <a:p>
            <a:endParaRPr lang="en-GB" sz="2000" dirty="0">
              <a:solidFill>
                <a:schemeClr val="bg1"/>
              </a:solidFill>
              <a:latin typeface="Berlin Sans FB" pitchFamily="34" charset="0"/>
            </a:endParaRPr>
          </a:p>
          <a:p>
            <a:r>
              <a:rPr lang="en-GB" sz="2800" dirty="0" smtClean="0">
                <a:solidFill>
                  <a:schemeClr val="bg1"/>
                </a:solidFill>
                <a:latin typeface="Berlin Sans FB" pitchFamily="34" charset="0"/>
              </a:rPr>
              <a:t>              </a:t>
            </a:r>
            <a:endParaRPr lang="en-GB" sz="2800" dirty="0">
              <a:solidFill>
                <a:schemeClr val="bg1"/>
              </a:solidFill>
              <a:latin typeface="Berlin Sans FB" pitchFamily="34" charset="0"/>
            </a:endParaRPr>
          </a:p>
          <a:p>
            <a:endParaRPr lang="en-GB" sz="2800" dirty="0">
              <a:solidFill>
                <a:srgbClr val="DDDDDD"/>
              </a:solidFill>
              <a:latin typeface="Berlin Sans FB" pitchFamily="34" charset="0"/>
            </a:endParaRPr>
          </a:p>
        </p:txBody>
      </p:sp>
      <p:sp>
        <p:nvSpPr>
          <p:cNvPr id="15" name="Text Box 12"/>
          <p:cNvSpPr txBox="1">
            <a:spLocks noChangeArrowheads="1"/>
          </p:cNvSpPr>
          <p:nvPr>
            <p:custDataLst>
              <p:tags r:id="rId11"/>
            </p:custDataLst>
          </p:nvPr>
        </p:nvSpPr>
        <p:spPr bwMode="auto">
          <a:xfrm>
            <a:off x="3238274" y="2510036"/>
            <a:ext cx="946093" cy="830997"/>
          </a:xfrm>
          <a:prstGeom prst="rect">
            <a:avLst/>
          </a:prstGeom>
          <a:noFill/>
          <a:ln w="9525">
            <a:noFill/>
            <a:miter lim="800000"/>
            <a:headEnd/>
            <a:tailEnd/>
          </a:ln>
          <a:effectLst/>
        </p:spPr>
        <p:txBody>
          <a:bodyPr wrap="none">
            <a:spAutoFit/>
          </a:bodyPr>
          <a:lstStyle/>
          <a:p>
            <a:r>
              <a:rPr lang="en-GB" sz="4800" dirty="0" smtClean="0">
                <a:solidFill>
                  <a:schemeClr val="bg1"/>
                </a:solidFill>
                <a:latin typeface="Berlin Sans FB" pitchFamily="34" charset="0"/>
              </a:rPr>
              <a:t>~   </a:t>
            </a:r>
            <a:endParaRPr lang="en-GB" sz="2800" dirty="0">
              <a:solidFill>
                <a:srgbClr val="DDDDDD"/>
              </a:solidFill>
              <a:latin typeface="Berlin Sans FB" pitchFamily="34" charset="0"/>
            </a:endParaRPr>
          </a:p>
        </p:txBody>
      </p:sp>
      <p:sp>
        <p:nvSpPr>
          <p:cNvPr id="16" name="TextBox 15"/>
          <p:cNvSpPr txBox="1"/>
          <p:nvPr>
            <p:custDataLst>
              <p:tags r:id="rId12"/>
            </p:custDataLst>
          </p:nvPr>
        </p:nvSpPr>
        <p:spPr>
          <a:xfrm>
            <a:off x="594792" y="997868"/>
            <a:ext cx="7416824" cy="523220"/>
          </a:xfrm>
          <a:prstGeom prst="rect">
            <a:avLst/>
          </a:prstGeom>
          <a:noFill/>
        </p:spPr>
        <p:txBody>
          <a:bodyPr wrap="square" rtlCol="0">
            <a:spAutoFit/>
          </a:bodyPr>
          <a:lstStyle/>
          <a:p>
            <a:pPr algn="ctr"/>
            <a:r>
              <a:rPr lang="en-US" sz="2800" dirty="0" smtClean="0">
                <a:solidFill>
                  <a:schemeClr val="bg1">
                    <a:lumMod val="95000"/>
                  </a:schemeClr>
                </a:solidFill>
                <a:latin typeface="Monotype Corsiva" pitchFamily="66" charset="0"/>
              </a:rPr>
              <a:t>This ALM is a confluence of two parallels</a:t>
            </a:r>
            <a:endParaRPr lang="en-US" sz="2800" dirty="0">
              <a:solidFill>
                <a:schemeClr val="bg1">
                  <a:lumMod val="95000"/>
                </a:schemeClr>
              </a:solidFill>
              <a:latin typeface="Monotype Corsiva" pitchFamily="66" charset="0"/>
            </a:endParaRPr>
          </a:p>
        </p:txBody>
      </p:sp>
      <p:pic>
        <p:nvPicPr>
          <p:cNvPr id="17" name="Picture 16"/>
          <p:cNvPicPr>
            <a:picLocks noChangeAspect="1" noChangeArrowheads="1"/>
          </p:cNvPicPr>
          <p:nvPr>
            <p:custDataLst>
              <p:tags r:id="rId13"/>
            </p:custDataLst>
          </p:nvPr>
        </p:nvPicPr>
        <p:blipFill>
          <a:blip r:embed="rId18" cstate="print"/>
          <a:srcRect/>
          <a:stretch>
            <a:fillRect/>
          </a:stretch>
        </p:blipFill>
        <p:spPr bwMode="auto">
          <a:xfrm>
            <a:off x="1818929" y="4670276"/>
            <a:ext cx="1296144" cy="463240"/>
          </a:xfrm>
          <a:prstGeom prst="rect">
            <a:avLst/>
          </a:prstGeom>
          <a:noFill/>
          <a:ln w="9525" algn="ctr">
            <a:noFill/>
            <a:miter lim="800000"/>
            <a:headEnd/>
            <a:tailEnd/>
          </a:ln>
          <a:effectLst/>
        </p:spPr>
      </p:pic>
      <p:pic>
        <p:nvPicPr>
          <p:cNvPr id="18" name="Picture 14" descr="autosar"/>
          <p:cNvPicPr>
            <a:picLocks noChangeAspect="1" noChangeArrowheads="1"/>
          </p:cNvPicPr>
          <p:nvPr>
            <p:custDataLst>
              <p:tags r:id="rId14"/>
            </p:custDataLst>
          </p:nvPr>
        </p:nvPicPr>
        <p:blipFill>
          <a:blip r:embed="rId19" cstate="print"/>
          <a:srcRect/>
          <a:stretch>
            <a:fillRect/>
          </a:stretch>
        </p:blipFill>
        <p:spPr bwMode="auto">
          <a:xfrm>
            <a:off x="5192892" y="4690048"/>
            <a:ext cx="1295784" cy="412275"/>
          </a:xfrm>
          <a:prstGeom prst="rect">
            <a:avLst/>
          </a:prstGeom>
          <a:noFill/>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3"/>
            </p:custDataLst>
          </p:nvPr>
        </p:nvPicPr>
        <p:blipFill>
          <a:blip r:embed="rId36" cstate="print"/>
          <a:stretch>
            <a:fillRect/>
          </a:stretch>
        </p:blipFill>
        <p:spPr>
          <a:xfrm>
            <a:off x="76200" y="5653404"/>
            <a:ext cx="381000" cy="174625"/>
          </a:xfrm>
          <a:prstGeom prst="rect">
            <a:avLst/>
          </a:prstGeom>
          <a:ln w="0">
            <a:noFill/>
          </a:ln>
          <a:effectLst/>
        </p:spPr>
      </p:pic>
      <p:sp>
        <p:nvSpPr>
          <p:cNvPr id="7" name="Rectangle 6"/>
          <p:cNvSpPr/>
          <p:nvPr>
            <p:custDataLst>
              <p:tags r:id="rId4"/>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95569396-1268-4BE8-AD98-7E5A3BABD551}" type="slidenum">
              <a:rPr lang="x-none" smtClean="0"/>
              <a:pPr/>
              <a:t>14</a:t>
            </a:fld>
            <a:endParaRPr lang="x-none"/>
          </a:p>
        </p:txBody>
      </p:sp>
      <p:sp>
        <p:nvSpPr>
          <p:cNvPr id="3" name="Subtitle 2" hidden="1"/>
          <p:cNvSpPr>
            <a:spLocks noGrp="1"/>
          </p:cNvSpPr>
          <p:nvPr>
            <p:ph type="subTitle" idx="1"/>
            <p:custDataLst>
              <p:tags r:id="rId8"/>
            </p:custDataLst>
          </p:nvPr>
        </p:nvSpPr>
        <p:spPr>
          <a:xfrm>
            <a:off x="533400" y="3200400"/>
            <a:ext cx="7772400" cy="1676400"/>
          </a:xfrm>
          <a:ln w="0"/>
          <a:effectLst/>
        </p:spPr>
        <p:txBody>
          <a:bodyPr wrap="square" lIns="0" tIns="63500" rIns="0" bIns="0"/>
          <a:lstStyle/>
          <a:p>
            <a:endParaRPr lang="en-US"/>
          </a:p>
        </p:txBody>
      </p:sp>
      <p:pic>
        <p:nvPicPr>
          <p:cNvPr id="18" name="Picture 16"/>
          <p:cNvPicPr>
            <a:picLocks noChangeAspect="1" noChangeArrowheads="1"/>
          </p:cNvPicPr>
          <p:nvPr>
            <p:custDataLst>
              <p:tags r:id="rId9"/>
            </p:custDataLst>
          </p:nvPr>
        </p:nvPicPr>
        <p:blipFill>
          <a:blip r:embed="rId37" cstate="print"/>
          <a:srcRect/>
          <a:stretch>
            <a:fillRect/>
          </a:stretch>
        </p:blipFill>
        <p:spPr bwMode="auto">
          <a:xfrm>
            <a:off x="1242864" y="1141884"/>
            <a:ext cx="1811015" cy="647254"/>
          </a:xfrm>
          <a:prstGeom prst="rect">
            <a:avLst/>
          </a:prstGeom>
          <a:noFill/>
          <a:ln w="9525" algn="ctr">
            <a:noFill/>
            <a:miter lim="800000"/>
            <a:headEnd/>
            <a:tailEnd/>
          </a:ln>
          <a:effectLst/>
        </p:spPr>
      </p:pic>
      <p:sp>
        <p:nvSpPr>
          <p:cNvPr id="20" name="Rectangle 18"/>
          <p:cNvSpPr>
            <a:spLocks noChangeArrowheads="1"/>
          </p:cNvSpPr>
          <p:nvPr/>
        </p:nvSpPr>
        <p:spPr bwMode="auto">
          <a:xfrm>
            <a:off x="954832" y="781844"/>
            <a:ext cx="184150" cy="369888"/>
          </a:xfrm>
          <a:prstGeom prst="rect">
            <a:avLst/>
          </a:prstGeom>
          <a:noFill/>
          <a:ln w="25400" algn="ctr">
            <a:noFill/>
            <a:miter lim="800000"/>
            <a:headEnd/>
            <a:tailEnd/>
          </a:ln>
          <a:effectLst/>
        </p:spPr>
        <p:txBody>
          <a:bodyPr wrap="none">
            <a:spAutoFit/>
          </a:bodyPr>
          <a:lstStyle/>
          <a:p>
            <a:pPr>
              <a:spcBef>
                <a:spcPct val="50000"/>
              </a:spcBef>
            </a:pPr>
            <a:endParaRPr lang="en-US" dirty="0"/>
          </a:p>
        </p:txBody>
      </p:sp>
      <p:sp>
        <p:nvSpPr>
          <p:cNvPr id="25" name="Rectangle 21"/>
          <p:cNvSpPr>
            <a:spLocks noChangeArrowheads="1"/>
          </p:cNvSpPr>
          <p:nvPr>
            <p:custDataLst>
              <p:tags r:id="rId10"/>
            </p:custDataLst>
          </p:nvPr>
        </p:nvSpPr>
        <p:spPr bwMode="auto">
          <a:xfrm>
            <a:off x="93663" y="684213"/>
            <a:ext cx="7605712" cy="396875"/>
          </a:xfrm>
          <a:prstGeom prst="rect">
            <a:avLst/>
          </a:prstGeom>
          <a:noFill/>
          <a:ln w="25400" algn="ctr">
            <a:noFill/>
            <a:miter lim="800000"/>
            <a:headEnd/>
            <a:tailEnd/>
          </a:ln>
          <a:effectLst/>
        </p:spPr>
        <p:txBody>
          <a:bodyPr wrap="none">
            <a:spAutoFit/>
          </a:bodyPr>
          <a:lstStyle/>
          <a:p>
            <a:r>
              <a:rPr lang="en-GB" sz="2000" b="1" dirty="0">
                <a:solidFill>
                  <a:srgbClr val="5D7298"/>
                </a:solidFill>
              </a:rPr>
              <a:t>Eclipse  ~  AUTOSAR : Similarities in concepts and principles</a:t>
            </a:r>
            <a:endParaRPr lang="en-US" sz="2000" b="1" dirty="0">
              <a:solidFill>
                <a:srgbClr val="5D7298"/>
              </a:solidFill>
            </a:endParaRPr>
          </a:p>
        </p:txBody>
      </p:sp>
      <p:sp>
        <p:nvSpPr>
          <p:cNvPr id="26" name="Rectangle 25"/>
          <p:cNvSpPr/>
          <p:nvPr>
            <p:custDataLst>
              <p:tags r:id="rId11"/>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29" name="Rectangle 28"/>
          <p:cNvSpPr/>
          <p:nvPr>
            <p:custDataLst>
              <p:tags r:id="rId12"/>
            </p:custDataLst>
          </p:nvPr>
        </p:nvSpPr>
        <p:spPr>
          <a:xfrm flipV="1">
            <a:off x="8509000" y="6038356"/>
            <a:ext cx="25400" cy="115287"/>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30" name="Slide Number Placeholder 10_"/>
          <p:cNvSpPr txBox="1">
            <a:spLocks/>
          </p:cNvSpPr>
          <p:nvPr>
            <p:custDataLst>
              <p:tags r:id="rId13"/>
            </p:custDataLst>
          </p:nvPr>
        </p:nvSpPr>
        <p:spPr bwMode="auto">
          <a:xfrm flipV="1">
            <a:off x="202406" y="6042024"/>
            <a:ext cx="254793" cy="45719"/>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11000"/>
              </a:lnSpc>
              <a:spcBef>
                <a:spcPts val="0"/>
              </a:spcBef>
              <a:spcAft>
                <a:spcPts val="0"/>
              </a:spcAft>
              <a:buClrTx/>
              <a:buSzTx/>
              <a:buFontTx/>
              <a:buNone/>
              <a:tabLst/>
              <a:defRPr/>
            </a:pPr>
            <a:fld id="{95569396-1268-4BE8-AD98-7E5A3BABD551}" type="slidenum">
              <a:rPr kumimoji="0" lang="x-none" sz="1500" b="0" i="0" u="none" strike="noStrike" kern="1200" cap="none" spc="0" normalizeH="0" baseline="0" noProof="0" smtClean="0">
                <a:ln>
                  <a:noFill/>
                </a:ln>
                <a:solidFill>
                  <a:srgbClr val="808285"/>
                </a:solidFill>
                <a:effectLst/>
                <a:uLnTx/>
                <a:uFillTx/>
                <a:latin typeface="Bosch Office Sans"/>
                <a:ea typeface="+mn-ea"/>
                <a:cs typeface="+mn-cs"/>
              </a:rPr>
              <a:pPr marL="0" marR="0" lvl="0" indent="0" algn="l" defTabSz="914400" rtl="0" eaLnBrk="1" fontAlgn="base" latinLnBrk="0" hangingPunct="1">
                <a:lnSpc>
                  <a:spcPct val="111000"/>
                </a:lnSpc>
                <a:spcBef>
                  <a:spcPts val="0"/>
                </a:spcBef>
                <a:spcAft>
                  <a:spcPts val="0"/>
                </a:spcAft>
                <a:buClrTx/>
                <a:buSzTx/>
                <a:buFontTx/>
                <a:buNone/>
                <a:tabLst/>
                <a:defRPr/>
              </a:pPr>
              <a:t>14</a:t>
            </a:fld>
            <a:endParaRPr kumimoji="0" lang="x-none" sz="1500" b="0" i="0" u="none" strike="noStrike" kern="1200" cap="none" spc="0" normalizeH="0" baseline="0" noProof="0">
              <a:ln>
                <a:noFill/>
              </a:ln>
              <a:solidFill>
                <a:srgbClr val="808285"/>
              </a:solidFill>
              <a:effectLst/>
              <a:uLnTx/>
              <a:uFillTx/>
              <a:latin typeface="Bosch Office Sans"/>
              <a:ea typeface="+mn-ea"/>
              <a:cs typeface="+mn-cs"/>
            </a:endParaRPr>
          </a:p>
        </p:txBody>
      </p:sp>
      <p:pic>
        <p:nvPicPr>
          <p:cNvPr id="33" name="Picture 10"/>
          <p:cNvPicPr>
            <a:picLocks noChangeAspect="1" noChangeArrowheads="1"/>
          </p:cNvPicPr>
          <p:nvPr>
            <p:custDataLst>
              <p:tags r:id="rId14"/>
            </p:custDataLst>
          </p:nvPr>
        </p:nvPicPr>
        <p:blipFill>
          <a:blip r:embed="rId38" cstate="print"/>
          <a:srcRect/>
          <a:stretch>
            <a:fillRect/>
          </a:stretch>
        </p:blipFill>
        <p:spPr bwMode="auto">
          <a:xfrm>
            <a:off x="253529" y="3127831"/>
            <a:ext cx="4013672" cy="2406194"/>
          </a:xfrm>
          <a:prstGeom prst="rect">
            <a:avLst/>
          </a:prstGeom>
          <a:noFill/>
          <a:ln w="25400" algn="ctr">
            <a:noFill/>
            <a:miter lim="800000"/>
            <a:headEnd/>
            <a:tailEnd/>
          </a:ln>
          <a:effectLst/>
        </p:spPr>
      </p:pic>
      <p:grpSp>
        <p:nvGrpSpPr>
          <p:cNvPr id="28" name="Group 27"/>
          <p:cNvGrpSpPr/>
          <p:nvPr/>
        </p:nvGrpSpPr>
        <p:grpSpPr>
          <a:xfrm>
            <a:off x="4411216" y="1285900"/>
            <a:ext cx="3979168" cy="4248472"/>
            <a:chOff x="4411216" y="1285900"/>
            <a:chExt cx="3979168" cy="4248472"/>
          </a:xfrm>
        </p:grpSpPr>
        <p:pic>
          <p:nvPicPr>
            <p:cNvPr id="17" name="Picture 14" descr="autosar"/>
            <p:cNvPicPr>
              <a:picLocks noChangeAspect="1" noChangeArrowheads="1"/>
            </p:cNvPicPr>
            <p:nvPr>
              <p:custDataLst>
                <p:tags r:id="rId32"/>
              </p:custDataLst>
            </p:nvPr>
          </p:nvPicPr>
          <p:blipFill>
            <a:blip r:embed="rId39" cstate="print"/>
            <a:srcRect/>
            <a:stretch>
              <a:fillRect/>
            </a:stretch>
          </p:blipFill>
          <p:spPr bwMode="auto">
            <a:xfrm>
              <a:off x="5563344" y="1285900"/>
              <a:ext cx="1584325" cy="360040"/>
            </a:xfrm>
            <a:prstGeom prst="rect">
              <a:avLst/>
            </a:prstGeom>
            <a:noFill/>
          </p:spPr>
        </p:pic>
        <p:pic>
          <p:nvPicPr>
            <p:cNvPr id="35" name="Picture 147" descr="ML1E4.jpg"/>
            <p:cNvPicPr>
              <a:picLocks/>
            </p:cNvPicPr>
            <p:nvPr>
              <p:custDataLst>
                <p:tags r:id="rId33"/>
              </p:custDataLst>
            </p:nvPr>
          </p:nvPicPr>
          <p:blipFill>
            <a:blip r:embed="rId40" cstate="print"/>
            <a:srcRect/>
            <a:stretch>
              <a:fillRect/>
            </a:stretch>
          </p:blipFill>
          <p:spPr bwMode="auto">
            <a:xfrm>
              <a:off x="4411216" y="1861964"/>
              <a:ext cx="3979168" cy="3672408"/>
            </a:xfrm>
            <a:prstGeom prst="rect">
              <a:avLst/>
            </a:prstGeom>
            <a:noFill/>
            <a:ln w="9525">
              <a:noFill/>
              <a:miter lim="800000"/>
              <a:headEnd/>
              <a:tailEnd/>
            </a:ln>
          </p:spPr>
        </p:pic>
      </p:grpSp>
      <p:grpSp>
        <p:nvGrpSpPr>
          <p:cNvPr id="24" name="Group 23"/>
          <p:cNvGrpSpPr/>
          <p:nvPr/>
        </p:nvGrpSpPr>
        <p:grpSpPr>
          <a:xfrm>
            <a:off x="234752" y="3230116"/>
            <a:ext cx="8136904" cy="2304256"/>
            <a:chOff x="234752" y="3230116"/>
            <a:chExt cx="8136904" cy="2304256"/>
          </a:xfrm>
        </p:grpSpPr>
        <p:sp>
          <p:nvSpPr>
            <p:cNvPr id="37" name="Rectangle 36"/>
            <p:cNvSpPr/>
            <p:nvPr>
              <p:custDataLst>
                <p:tags r:id="rId30"/>
              </p:custDataLst>
            </p:nvPr>
          </p:nvSpPr>
          <p:spPr>
            <a:xfrm>
              <a:off x="234752" y="3230116"/>
              <a:ext cx="8136904" cy="2304256"/>
            </a:xfrm>
            <a:prstGeom prst="rect">
              <a:avLst/>
            </a:prstGeom>
            <a:solidFill>
              <a:schemeClr val="bg1">
                <a:lumMod val="8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custDataLst>
                <p:tags r:id="rId31"/>
              </p:custDataLst>
            </p:nvPr>
          </p:nvSpPr>
          <p:spPr>
            <a:xfrm>
              <a:off x="306760" y="3674938"/>
              <a:ext cx="7558352" cy="1200329"/>
            </a:xfrm>
            <a:prstGeom prst="rect">
              <a:avLst/>
            </a:prstGeom>
            <a:solidFill>
              <a:schemeClr val="bg1">
                <a:lumMod val="95000"/>
                <a:alpha val="7000"/>
              </a:schemeClr>
            </a:solidFill>
            <a:ln>
              <a:no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7200" b="1" cap="none" spc="0" dirty="0" smtClean="0">
                  <a:ln w="50800"/>
                  <a:solidFill>
                    <a:srgbClr val="FFC000"/>
                  </a:solidFill>
                  <a:effectLst/>
                </a:rPr>
                <a:t>Collaborate Here</a:t>
              </a:r>
              <a:endParaRPr lang="en-US" sz="7200" b="1" cap="none" spc="0" dirty="0">
                <a:ln w="50800"/>
                <a:solidFill>
                  <a:srgbClr val="FFC000"/>
                </a:solidFill>
                <a:effectLst/>
              </a:endParaRPr>
            </a:p>
          </p:txBody>
        </p:sp>
      </p:grpSp>
      <p:grpSp>
        <p:nvGrpSpPr>
          <p:cNvPr id="54" name="Group 53"/>
          <p:cNvGrpSpPr/>
          <p:nvPr/>
        </p:nvGrpSpPr>
        <p:grpSpPr>
          <a:xfrm>
            <a:off x="246888" y="1861964"/>
            <a:ext cx="3960440" cy="1224136"/>
            <a:chOff x="246888" y="1861964"/>
            <a:chExt cx="3960440" cy="1224136"/>
          </a:xfrm>
        </p:grpSpPr>
        <p:sp>
          <p:nvSpPr>
            <p:cNvPr id="38" name="Rounded Rectangle 37"/>
            <p:cNvSpPr/>
            <p:nvPr>
              <p:custDataLst>
                <p:tags r:id="rId17"/>
              </p:custDataLst>
            </p:nvPr>
          </p:nvSpPr>
          <p:spPr>
            <a:xfrm>
              <a:off x="246888" y="1861964"/>
              <a:ext cx="3960440" cy="1224136"/>
            </a:xfrm>
            <a:prstGeom prst="roundRect">
              <a:avLst/>
            </a:prstGeom>
            <a:solidFill>
              <a:schemeClr val="bg1"/>
            </a:solidFill>
            <a:ln w="53975" cmpd="thickThi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9_"/>
            <p:cNvPicPr>
              <a:picLocks noChangeAspect="1" noChangeArrowheads="1"/>
            </p:cNvPicPr>
            <p:nvPr>
              <p:custDataLst>
                <p:tags r:id="rId18"/>
              </p:custDataLst>
            </p:nvPr>
          </p:nvPicPr>
          <p:blipFill>
            <a:blip r:embed="rId41" cstate="print"/>
            <a:srcRect/>
            <a:stretch>
              <a:fillRect/>
            </a:stretch>
          </p:blipFill>
          <p:spPr bwMode="auto">
            <a:xfrm>
              <a:off x="324544" y="1917607"/>
              <a:ext cx="2562638" cy="1112850"/>
            </a:xfrm>
            <a:prstGeom prst="rect">
              <a:avLst/>
            </a:prstGeom>
            <a:noFill/>
            <a:ln w="25400" algn="ctr">
              <a:noFill/>
              <a:miter lim="800000"/>
              <a:headEnd/>
              <a:tailEnd/>
            </a:ln>
            <a:effectLst/>
          </p:spPr>
        </p:pic>
        <p:pic>
          <p:nvPicPr>
            <p:cNvPr id="40" name="Picture 2"/>
            <p:cNvPicPr>
              <a:picLocks noChangeAspect="1" noChangeArrowheads="1"/>
            </p:cNvPicPr>
            <p:nvPr>
              <p:custDataLst>
                <p:tags r:id="rId19"/>
              </p:custDataLst>
            </p:nvPr>
          </p:nvPicPr>
          <p:blipFill>
            <a:blip r:embed="rId42" cstate="print"/>
            <a:srcRect/>
            <a:stretch>
              <a:fillRect/>
            </a:stretch>
          </p:blipFill>
          <p:spPr bwMode="auto">
            <a:xfrm>
              <a:off x="2887181" y="2696602"/>
              <a:ext cx="570099" cy="333855"/>
            </a:xfrm>
            <a:prstGeom prst="rect">
              <a:avLst/>
            </a:prstGeom>
            <a:noFill/>
            <a:ln w="9525">
              <a:noFill/>
              <a:miter lim="800000"/>
              <a:headEnd/>
              <a:tailEnd/>
            </a:ln>
          </p:spPr>
        </p:pic>
        <p:pic>
          <p:nvPicPr>
            <p:cNvPr id="43" name="Picture 3"/>
            <p:cNvPicPr>
              <a:picLocks noChangeAspect="1" noChangeArrowheads="1"/>
            </p:cNvPicPr>
            <p:nvPr>
              <p:custDataLst>
                <p:tags r:id="rId20"/>
              </p:custDataLst>
            </p:nvPr>
          </p:nvPicPr>
          <p:blipFill>
            <a:blip r:embed="rId43" cstate="print"/>
            <a:srcRect/>
            <a:stretch>
              <a:fillRect/>
            </a:stretch>
          </p:blipFill>
          <p:spPr bwMode="auto">
            <a:xfrm>
              <a:off x="2848353" y="2418389"/>
              <a:ext cx="493059" cy="264968"/>
            </a:xfrm>
            <a:prstGeom prst="rect">
              <a:avLst/>
            </a:prstGeom>
            <a:noFill/>
            <a:ln w="9525">
              <a:noFill/>
              <a:miter lim="800000"/>
              <a:headEnd/>
              <a:tailEnd/>
            </a:ln>
          </p:spPr>
        </p:pic>
        <p:pic>
          <p:nvPicPr>
            <p:cNvPr id="44" name="Picture 4"/>
            <p:cNvPicPr>
              <a:picLocks noChangeAspect="1" noChangeArrowheads="1"/>
            </p:cNvPicPr>
            <p:nvPr>
              <p:custDataLst>
                <p:tags r:id="rId21"/>
              </p:custDataLst>
            </p:nvPr>
          </p:nvPicPr>
          <p:blipFill>
            <a:blip r:embed="rId44" cstate="print"/>
            <a:srcRect/>
            <a:stretch>
              <a:fillRect/>
            </a:stretch>
          </p:blipFill>
          <p:spPr bwMode="auto">
            <a:xfrm>
              <a:off x="3158976" y="2028892"/>
              <a:ext cx="508467" cy="235527"/>
            </a:xfrm>
            <a:prstGeom prst="rect">
              <a:avLst/>
            </a:prstGeom>
            <a:noFill/>
            <a:ln w="9525">
              <a:noFill/>
              <a:miter lim="800000"/>
              <a:headEnd/>
              <a:tailEnd/>
            </a:ln>
          </p:spPr>
        </p:pic>
        <p:pic>
          <p:nvPicPr>
            <p:cNvPr id="45" name="Picture 5"/>
            <p:cNvPicPr>
              <a:picLocks noChangeAspect="1" noChangeArrowheads="1"/>
            </p:cNvPicPr>
            <p:nvPr>
              <p:custDataLst>
                <p:tags r:id="rId22"/>
              </p:custDataLst>
            </p:nvPr>
          </p:nvPicPr>
          <p:blipFill>
            <a:blip r:embed="rId45" cstate="print"/>
            <a:srcRect/>
            <a:stretch>
              <a:fillRect/>
            </a:stretch>
          </p:blipFill>
          <p:spPr bwMode="auto">
            <a:xfrm>
              <a:off x="2848353" y="1917607"/>
              <a:ext cx="241393" cy="448974"/>
            </a:xfrm>
            <a:prstGeom prst="rect">
              <a:avLst/>
            </a:prstGeom>
            <a:noFill/>
            <a:ln w="9525">
              <a:noFill/>
              <a:miter lim="800000"/>
              <a:headEnd/>
              <a:tailEnd/>
            </a:ln>
          </p:spPr>
        </p:pic>
        <p:pic>
          <p:nvPicPr>
            <p:cNvPr id="46" name="Picture 6"/>
            <p:cNvPicPr>
              <a:picLocks noChangeAspect="1" noChangeArrowheads="1"/>
            </p:cNvPicPr>
            <p:nvPr>
              <p:custDataLst>
                <p:tags r:id="rId23"/>
              </p:custDataLst>
            </p:nvPr>
          </p:nvPicPr>
          <p:blipFill>
            <a:blip r:embed="rId46" cstate="print"/>
            <a:srcRect/>
            <a:stretch>
              <a:fillRect/>
            </a:stretch>
          </p:blipFill>
          <p:spPr bwMode="auto">
            <a:xfrm>
              <a:off x="3391943" y="2696602"/>
              <a:ext cx="498195" cy="250248"/>
            </a:xfrm>
            <a:prstGeom prst="rect">
              <a:avLst/>
            </a:prstGeom>
            <a:noFill/>
            <a:ln w="9525">
              <a:noFill/>
              <a:miter lim="800000"/>
              <a:headEnd/>
              <a:tailEnd/>
            </a:ln>
          </p:spPr>
        </p:pic>
        <p:pic>
          <p:nvPicPr>
            <p:cNvPr id="47" name="Picture 70"/>
            <p:cNvPicPr>
              <a:picLocks noChangeAspect="1" noChangeArrowheads="1"/>
            </p:cNvPicPr>
            <p:nvPr>
              <p:custDataLst>
                <p:tags r:id="rId24"/>
              </p:custDataLst>
            </p:nvPr>
          </p:nvPicPr>
          <p:blipFill>
            <a:blip r:embed="rId47" cstate="print"/>
            <a:srcRect/>
            <a:stretch>
              <a:fillRect/>
            </a:stretch>
          </p:blipFill>
          <p:spPr bwMode="auto">
            <a:xfrm>
              <a:off x="3780222" y="2418388"/>
              <a:ext cx="365760" cy="318374"/>
            </a:xfrm>
            <a:prstGeom prst="rect">
              <a:avLst/>
            </a:prstGeom>
            <a:noFill/>
            <a:ln w="9525">
              <a:noFill/>
              <a:miter lim="800000"/>
              <a:headEnd/>
              <a:tailEnd/>
            </a:ln>
          </p:spPr>
        </p:pic>
        <p:pic>
          <p:nvPicPr>
            <p:cNvPr id="48" name="Picture 8"/>
            <p:cNvPicPr>
              <a:picLocks noChangeAspect="1" noChangeArrowheads="1"/>
            </p:cNvPicPr>
            <p:nvPr>
              <p:custDataLst>
                <p:tags r:id="rId25"/>
              </p:custDataLst>
            </p:nvPr>
          </p:nvPicPr>
          <p:blipFill>
            <a:blip r:embed="rId48" cstate="print"/>
            <a:srcRect/>
            <a:stretch>
              <a:fillRect/>
            </a:stretch>
          </p:blipFill>
          <p:spPr bwMode="auto">
            <a:xfrm>
              <a:off x="3741394" y="1973249"/>
              <a:ext cx="388278" cy="463694"/>
            </a:xfrm>
            <a:prstGeom prst="rect">
              <a:avLst/>
            </a:prstGeom>
            <a:noFill/>
            <a:ln w="9525">
              <a:noFill/>
              <a:miter lim="800000"/>
              <a:headEnd/>
              <a:tailEnd/>
            </a:ln>
          </p:spPr>
        </p:pic>
        <p:pic>
          <p:nvPicPr>
            <p:cNvPr id="49" name="Picture 9"/>
            <p:cNvPicPr>
              <a:picLocks noChangeAspect="1" noChangeArrowheads="1"/>
            </p:cNvPicPr>
            <p:nvPr>
              <p:custDataLst>
                <p:tags r:id="rId26"/>
              </p:custDataLst>
            </p:nvPr>
          </p:nvPicPr>
          <p:blipFill>
            <a:blip r:embed="rId49" cstate="print"/>
            <a:srcRect/>
            <a:stretch>
              <a:fillRect/>
            </a:stretch>
          </p:blipFill>
          <p:spPr bwMode="auto">
            <a:xfrm>
              <a:off x="3314288" y="2307104"/>
              <a:ext cx="482787" cy="397452"/>
            </a:xfrm>
            <a:prstGeom prst="rect">
              <a:avLst/>
            </a:prstGeom>
            <a:noFill/>
            <a:ln w="9525">
              <a:noFill/>
              <a:miter lim="800000"/>
              <a:headEnd/>
              <a:tailEnd/>
            </a:ln>
          </p:spPr>
        </p:pic>
        <p:sp>
          <p:nvSpPr>
            <p:cNvPr id="50" name="Rectangle 49"/>
            <p:cNvSpPr/>
            <p:nvPr>
              <p:custDataLst>
                <p:tags r:id="rId27"/>
              </p:custDataLst>
            </p:nvPr>
          </p:nvSpPr>
          <p:spPr>
            <a:xfrm>
              <a:off x="441027" y="1973249"/>
              <a:ext cx="854213" cy="111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10_"/>
            <p:cNvPicPr>
              <a:picLocks noChangeAspect="1" noChangeArrowheads="1"/>
            </p:cNvPicPr>
            <p:nvPr>
              <p:custDataLst>
                <p:tags r:id="rId28"/>
              </p:custDataLst>
            </p:nvPr>
          </p:nvPicPr>
          <p:blipFill>
            <a:blip r:embed="rId50" cstate="print"/>
            <a:srcRect/>
            <a:stretch>
              <a:fillRect/>
            </a:stretch>
          </p:blipFill>
          <p:spPr bwMode="auto">
            <a:xfrm>
              <a:off x="3819050" y="2696602"/>
              <a:ext cx="335808" cy="278213"/>
            </a:xfrm>
            <a:prstGeom prst="rect">
              <a:avLst/>
            </a:prstGeom>
            <a:noFill/>
            <a:ln w="9525">
              <a:noFill/>
              <a:miter lim="800000"/>
              <a:headEnd/>
              <a:tailEnd/>
            </a:ln>
          </p:spPr>
        </p:pic>
        <p:pic>
          <p:nvPicPr>
            <p:cNvPr id="52" name="Picture 11"/>
            <p:cNvPicPr>
              <a:picLocks noChangeAspect="1" noChangeArrowheads="1"/>
            </p:cNvPicPr>
            <p:nvPr>
              <p:custDataLst>
                <p:tags r:id="rId29"/>
              </p:custDataLst>
            </p:nvPr>
          </p:nvPicPr>
          <p:blipFill>
            <a:blip r:embed="rId51" cstate="print"/>
            <a:srcRect/>
            <a:stretch>
              <a:fillRect/>
            </a:stretch>
          </p:blipFill>
          <p:spPr bwMode="auto">
            <a:xfrm>
              <a:off x="363372" y="2392491"/>
              <a:ext cx="349451" cy="264665"/>
            </a:xfrm>
            <a:prstGeom prst="rect">
              <a:avLst/>
            </a:prstGeom>
            <a:noFill/>
            <a:ln w="9525">
              <a:noFill/>
              <a:miter lim="800000"/>
              <a:headEnd/>
              <a:tailEnd/>
            </a:ln>
          </p:spPr>
        </p:pic>
      </p:grpSp>
      <p:grpSp>
        <p:nvGrpSpPr>
          <p:cNvPr id="27" name="Group 26"/>
          <p:cNvGrpSpPr/>
          <p:nvPr/>
        </p:nvGrpSpPr>
        <p:grpSpPr>
          <a:xfrm>
            <a:off x="162744" y="1789956"/>
            <a:ext cx="8208912" cy="1440160"/>
            <a:chOff x="162744" y="1789956"/>
            <a:chExt cx="8208912" cy="1440160"/>
          </a:xfrm>
        </p:grpSpPr>
        <p:sp>
          <p:nvSpPr>
            <p:cNvPr id="41" name="Rectangle 40"/>
            <p:cNvSpPr/>
            <p:nvPr>
              <p:custDataLst>
                <p:tags r:id="rId15"/>
              </p:custDataLst>
            </p:nvPr>
          </p:nvSpPr>
          <p:spPr>
            <a:xfrm>
              <a:off x="162744" y="1789956"/>
              <a:ext cx="8208912" cy="1440160"/>
            </a:xfrm>
            <a:prstGeom prst="rect">
              <a:avLst/>
            </a:prstGeom>
            <a:solidFill>
              <a:schemeClr val="bg1">
                <a:lumMod val="8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custDataLst>
                <p:tags r:id="rId16"/>
              </p:custDataLst>
            </p:nvPr>
          </p:nvSpPr>
          <p:spPr>
            <a:xfrm>
              <a:off x="234752" y="1885771"/>
              <a:ext cx="7558352" cy="1200329"/>
            </a:xfrm>
            <a:prstGeom prst="rect">
              <a:avLst/>
            </a:prstGeom>
            <a:solidFill>
              <a:schemeClr val="bg1">
                <a:lumMod val="95000"/>
                <a:alpha val="9000"/>
              </a:schemeClr>
            </a:solidFill>
            <a:ln>
              <a:no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7200" b="1" cap="none" spc="0" dirty="0" smtClean="0">
                  <a:ln w="50800"/>
                  <a:solidFill>
                    <a:srgbClr val="FFC000"/>
                  </a:solidFill>
                  <a:effectLst/>
                </a:rPr>
                <a:t>Compete Here !</a:t>
              </a:r>
              <a:endParaRPr lang="en-US" sz="7200" b="1" cap="none" spc="0" dirty="0">
                <a:ln w="50800"/>
                <a:solidFill>
                  <a:srgbClr val="FFC000"/>
                </a:solidFill>
                <a:effectLst/>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amond(in)">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amond(in)">
                                      <p:cBhvr>
                                        <p:cTn id="1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3"/>
            </p:custDataLst>
          </p:nvPr>
        </p:nvPicPr>
        <p:blipFill>
          <a:blip r:embed="rId45" cstate="print"/>
          <a:stretch>
            <a:fillRect/>
          </a:stretch>
        </p:blipFill>
        <p:spPr>
          <a:xfrm>
            <a:off x="76200" y="5653404"/>
            <a:ext cx="381000" cy="174625"/>
          </a:xfrm>
          <a:prstGeom prst="rect">
            <a:avLst/>
          </a:prstGeom>
          <a:ln w="0">
            <a:noFill/>
          </a:ln>
          <a:effectLst/>
        </p:spPr>
      </p:pic>
      <p:sp>
        <p:nvSpPr>
          <p:cNvPr id="7" name="Rectangle 6"/>
          <p:cNvSpPr/>
          <p:nvPr>
            <p:custDataLst>
              <p:tags r:id="rId4"/>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95569396-1268-4BE8-AD98-7E5A3BABD551}" type="slidenum">
              <a:rPr lang="x-none" smtClean="0"/>
              <a:pPr/>
              <a:t>15</a:t>
            </a:fld>
            <a:endParaRPr lang="x-none"/>
          </a:p>
        </p:txBody>
      </p:sp>
      <p:sp>
        <p:nvSpPr>
          <p:cNvPr id="2" name="Title 1"/>
          <p:cNvSpPr>
            <a:spLocks noGrp="1"/>
          </p:cNvSpPr>
          <p:nvPr>
            <p:ph type="ctrTitle"/>
            <p:custDataLst>
              <p:tags r:id="rId8"/>
            </p:custDataLst>
          </p:nvPr>
        </p:nvSpPr>
        <p:spPr>
          <a:xfrm>
            <a:off x="2611016" y="608484"/>
            <a:ext cx="4248472" cy="533400"/>
          </a:xfrm>
          <a:ln w="0"/>
          <a:effectLst/>
        </p:spPr>
        <p:txBody>
          <a:bodyPr wrap="square" lIns="0" tIns="12700" rIns="0" bIns="0" anchor="t"/>
          <a:lstStyle/>
          <a:p>
            <a:r>
              <a:rPr lang="en-US" dirty="0" smtClean="0"/>
              <a:t>Lifecycle support in </a:t>
            </a:r>
            <a:r>
              <a:rPr lang="en-US" dirty="0" err="1" smtClean="0"/>
              <a:t>iCTeam</a:t>
            </a:r>
            <a:endParaRPr lang="en-US" dirty="0"/>
          </a:p>
        </p:txBody>
      </p:sp>
      <p:sp>
        <p:nvSpPr>
          <p:cNvPr id="3" name="Subtitle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en-US"/>
          </a:p>
        </p:txBody>
      </p:sp>
      <p:sp>
        <p:nvSpPr>
          <p:cNvPr id="12" name="Freeform 15"/>
          <p:cNvSpPr>
            <a:spLocks/>
          </p:cNvSpPr>
          <p:nvPr>
            <p:custDataLst>
              <p:tags r:id="rId10"/>
            </p:custDataLst>
          </p:nvPr>
        </p:nvSpPr>
        <p:spPr bwMode="auto">
          <a:xfrm>
            <a:off x="1925638" y="1249487"/>
            <a:ext cx="4670425" cy="3725862"/>
          </a:xfrm>
          <a:custGeom>
            <a:avLst/>
            <a:gdLst/>
            <a:ahLst/>
            <a:cxnLst>
              <a:cxn ang="0">
                <a:pos x="0" y="17"/>
              </a:cxn>
              <a:cxn ang="0">
                <a:pos x="1972" y="2408"/>
              </a:cxn>
              <a:cxn ang="0">
                <a:pos x="3952" y="0"/>
              </a:cxn>
            </a:cxnLst>
            <a:rect l="0" t="0" r="r" b="b"/>
            <a:pathLst>
              <a:path w="3952" h="2408">
                <a:moveTo>
                  <a:pt x="0" y="17"/>
                </a:moveTo>
                <a:lnTo>
                  <a:pt x="1972" y="2408"/>
                </a:lnTo>
                <a:lnTo>
                  <a:pt x="3952" y="0"/>
                </a:lnTo>
              </a:path>
            </a:pathLst>
          </a:custGeom>
          <a:gradFill rotWithShape="0">
            <a:gsLst>
              <a:gs pos="0">
                <a:srgbClr val="FFFFFF"/>
              </a:gs>
              <a:gs pos="100000">
                <a:srgbClr val="87BAED"/>
              </a:gs>
            </a:gsLst>
            <a:lin ang="5400000" scaled="1"/>
          </a:gradFill>
          <a:ln w="381000" cap="flat" cmpd="sng">
            <a:pattFill prst="dkUpDiag">
              <a:fgClr>
                <a:srgbClr val="B3D9FF"/>
              </a:fgClr>
              <a:bgClr>
                <a:srgbClr val="FFFFFF"/>
              </a:bgClr>
            </a:pattFill>
            <a:prstDash val="solid"/>
            <a:round/>
            <a:headEnd type="none" w="med" len="lg"/>
            <a:tailEnd type="none" w="med" len="med"/>
          </a:ln>
          <a:effectLst>
            <a:outerShdw dist="25400" dir="5400000" algn="ctr" rotWithShape="0">
              <a:schemeClr val="accent2"/>
            </a:outerShdw>
          </a:effectLst>
        </p:spPr>
        <p:txBody>
          <a:bodyPr wrap="none" anchor="ctr"/>
          <a:lstStyle/>
          <a:p>
            <a:endParaRPr lang="en-US"/>
          </a:p>
        </p:txBody>
      </p:sp>
      <p:grpSp>
        <p:nvGrpSpPr>
          <p:cNvPr id="64" name="Group 63"/>
          <p:cNvGrpSpPr/>
          <p:nvPr/>
        </p:nvGrpSpPr>
        <p:grpSpPr>
          <a:xfrm>
            <a:off x="162744" y="2870076"/>
            <a:ext cx="936104" cy="720080"/>
            <a:chOff x="162744" y="2654052"/>
            <a:chExt cx="936104" cy="720080"/>
          </a:xfrm>
        </p:grpSpPr>
        <p:pic>
          <p:nvPicPr>
            <p:cNvPr id="14" name="Picture 92" descr="MLB8"/>
            <p:cNvPicPr>
              <a:picLocks noChangeAspect="1" noChangeArrowheads="1"/>
            </p:cNvPicPr>
            <p:nvPr>
              <p:custDataLst>
                <p:tags r:id="rId40"/>
              </p:custDataLst>
            </p:nvPr>
          </p:nvPicPr>
          <p:blipFill>
            <a:blip r:embed="rId46" cstate="print"/>
            <a:srcRect/>
            <a:stretch>
              <a:fillRect/>
            </a:stretch>
          </p:blipFill>
          <p:spPr bwMode="auto">
            <a:xfrm>
              <a:off x="162744" y="2654052"/>
              <a:ext cx="936104" cy="720080"/>
            </a:xfrm>
            <a:prstGeom prst="rect">
              <a:avLst/>
            </a:prstGeom>
            <a:noFill/>
            <a:ln w="9525">
              <a:noFill/>
              <a:miter lim="800000"/>
              <a:headEnd/>
              <a:tailEnd/>
            </a:ln>
            <a:effectLst/>
          </p:spPr>
        </p:pic>
        <p:sp>
          <p:nvSpPr>
            <p:cNvPr id="16" name="TextBox 109"/>
            <p:cNvSpPr txBox="1">
              <a:spLocks noChangeArrowheads="1"/>
            </p:cNvSpPr>
            <p:nvPr>
              <p:custDataLst>
                <p:tags r:id="rId41"/>
              </p:custDataLst>
            </p:nvPr>
          </p:nvSpPr>
          <p:spPr bwMode="auto">
            <a:xfrm>
              <a:off x="234753" y="2715776"/>
              <a:ext cx="797232" cy="230832"/>
            </a:xfrm>
            <a:prstGeom prst="rect">
              <a:avLst/>
            </a:prstGeom>
            <a:noFill/>
            <a:ln w="9525">
              <a:noFill/>
              <a:miter lim="800000"/>
              <a:headEnd/>
              <a:tailEnd/>
            </a:ln>
          </p:spPr>
          <p:txBody>
            <a:bodyPr wrap="square">
              <a:spAutoFit/>
            </a:bodyPr>
            <a:lstStyle/>
            <a:p>
              <a:r>
                <a:rPr lang="en-GB" sz="900" b="1" dirty="0">
                  <a:solidFill>
                    <a:schemeClr val="bg1"/>
                  </a:solidFill>
                </a:rPr>
                <a:t>AUTOSAR</a:t>
              </a:r>
            </a:p>
          </p:txBody>
        </p:sp>
        <p:pic>
          <p:nvPicPr>
            <p:cNvPr id="17" name="Picture 95" descr="MLB9"/>
            <p:cNvPicPr>
              <a:picLocks noChangeAspect="1" noChangeArrowheads="1"/>
            </p:cNvPicPr>
            <p:nvPr>
              <p:custDataLst>
                <p:tags r:id="rId42"/>
              </p:custDataLst>
            </p:nvPr>
          </p:nvPicPr>
          <p:blipFill>
            <a:blip r:embed="rId47" cstate="print"/>
            <a:srcRect/>
            <a:stretch>
              <a:fillRect/>
            </a:stretch>
          </p:blipFill>
          <p:spPr bwMode="auto">
            <a:xfrm>
              <a:off x="338163" y="2882480"/>
              <a:ext cx="616669" cy="344247"/>
            </a:xfrm>
            <a:prstGeom prst="rect">
              <a:avLst/>
            </a:prstGeom>
            <a:noFill/>
            <a:ln w="9525">
              <a:noFill/>
              <a:miter lim="800000"/>
              <a:headEnd/>
              <a:tailEnd/>
            </a:ln>
            <a:effectLst/>
          </p:spPr>
        </p:pic>
      </p:grpSp>
      <p:sp>
        <p:nvSpPr>
          <p:cNvPr id="33" name="Rectangle 32"/>
          <p:cNvSpPr/>
          <p:nvPr>
            <p:custDataLst>
              <p:tags r:id="rId11"/>
            </p:custDataLst>
          </p:nvPr>
        </p:nvSpPr>
        <p:spPr>
          <a:xfrm>
            <a:off x="723231" y="2077988"/>
            <a:ext cx="1455737" cy="35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Requirement Definition</a:t>
            </a:r>
          </a:p>
        </p:txBody>
      </p:sp>
      <p:sp>
        <p:nvSpPr>
          <p:cNvPr id="35" name="Rectangle 34"/>
          <p:cNvSpPr/>
          <p:nvPr>
            <p:custDataLst>
              <p:tags r:id="rId12"/>
            </p:custDataLst>
          </p:nvPr>
        </p:nvSpPr>
        <p:spPr>
          <a:xfrm>
            <a:off x="1098848" y="2725737"/>
            <a:ext cx="1455737" cy="360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Function Design</a:t>
            </a:r>
          </a:p>
        </p:txBody>
      </p:sp>
      <p:sp>
        <p:nvSpPr>
          <p:cNvPr id="36" name="Rectangle 35"/>
          <p:cNvSpPr/>
          <p:nvPr>
            <p:custDataLst>
              <p:tags r:id="rId13"/>
            </p:custDataLst>
          </p:nvPr>
        </p:nvSpPr>
        <p:spPr>
          <a:xfrm>
            <a:off x="1371600" y="3229793"/>
            <a:ext cx="1455738" cy="360363"/>
          </a:xfrm>
          <a:prstGeom prst="rect">
            <a:avLst/>
          </a:prstGeom>
          <a:solidFill>
            <a:srgbClr val="DBDFB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Architecture Design</a:t>
            </a:r>
          </a:p>
        </p:txBody>
      </p:sp>
      <p:sp>
        <p:nvSpPr>
          <p:cNvPr id="37" name="Rectangle 36"/>
          <p:cNvSpPr/>
          <p:nvPr>
            <p:custDataLst>
              <p:tags r:id="rId14"/>
            </p:custDataLst>
          </p:nvPr>
        </p:nvSpPr>
        <p:spPr>
          <a:xfrm>
            <a:off x="1674912" y="3662164"/>
            <a:ext cx="1455737" cy="360362"/>
          </a:xfrm>
          <a:prstGeom prst="rect">
            <a:avLst/>
          </a:prstGeom>
          <a:solidFill>
            <a:srgbClr val="DBDFB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N/W Design</a:t>
            </a:r>
          </a:p>
        </p:txBody>
      </p:sp>
      <p:sp>
        <p:nvSpPr>
          <p:cNvPr id="38" name="Rectangle 37"/>
          <p:cNvSpPr/>
          <p:nvPr>
            <p:custDataLst>
              <p:tags r:id="rId15"/>
            </p:custDataLst>
          </p:nvPr>
        </p:nvSpPr>
        <p:spPr>
          <a:xfrm>
            <a:off x="1962944" y="4094212"/>
            <a:ext cx="1454150" cy="358775"/>
          </a:xfrm>
          <a:prstGeom prst="rect">
            <a:avLst/>
          </a:prstGeom>
          <a:solidFill>
            <a:srgbClr val="DBDFB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ECU Design</a:t>
            </a:r>
          </a:p>
        </p:txBody>
      </p:sp>
      <p:sp>
        <p:nvSpPr>
          <p:cNvPr id="39" name="Rectangle 21_"/>
          <p:cNvSpPr/>
          <p:nvPr>
            <p:custDataLst>
              <p:tags r:id="rId16"/>
            </p:custDataLst>
          </p:nvPr>
        </p:nvSpPr>
        <p:spPr>
          <a:xfrm>
            <a:off x="2178968" y="4526260"/>
            <a:ext cx="1455738" cy="360362"/>
          </a:xfrm>
          <a:prstGeom prst="rect">
            <a:avLst/>
          </a:prstGeom>
          <a:solidFill>
            <a:srgbClr val="DBDFB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Embedded Design</a:t>
            </a:r>
          </a:p>
        </p:txBody>
      </p:sp>
      <p:sp>
        <p:nvSpPr>
          <p:cNvPr id="40" name="Curved Right Arrow 39"/>
          <p:cNvSpPr/>
          <p:nvPr>
            <p:custDataLst>
              <p:tags r:id="rId17"/>
            </p:custDataLst>
          </p:nvPr>
        </p:nvSpPr>
        <p:spPr>
          <a:xfrm>
            <a:off x="904206" y="2438028"/>
            <a:ext cx="358775" cy="360040"/>
          </a:xfrm>
          <a:prstGeom prst="curvedRightArrow">
            <a:avLst/>
          </a:prstGeom>
          <a:no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chemeClr val="tx1"/>
              </a:solidFill>
            </a:endParaRPr>
          </a:p>
        </p:txBody>
      </p:sp>
      <p:sp>
        <p:nvSpPr>
          <p:cNvPr id="41" name="Curved Left Arrow 40"/>
          <p:cNvSpPr/>
          <p:nvPr>
            <p:custDataLst>
              <p:tags r:id="rId18"/>
            </p:custDataLst>
          </p:nvPr>
        </p:nvSpPr>
        <p:spPr>
          <a:xfrm rot="10800000" flipH="1">
            <a:off x="1804318" y="2366019"/>
            <a:ext cx="307975" cy="361851"/>
          </a:xfrm>
          <a:prstGeom prst="curvedLeftArrow">
            <a:avLst/>
          </a:prstGeom>
          <a:no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chemeClr val="tx1"/>
              </a:solidFill>
            </a:endParaRPr>
          </a:p>
        </p:txBody>
      </p:sp>
      <p:sp>
        <p:nvSpPr>
          <p:cNvPr id="47" name="Flowchart: Multidocument 46"/>
          <p:cNvSpPr/>
          <p:nvPr>
            <p:custDataLst>
              <p:tags r:id="rId19"/>
            </p:custDataLst>
          </p:nvPr>
        </p:nvSpPr>
        <p:spPr>
          <a:xfrm>
            <a:off x="1170856" y="4382244"/>
            <a:ext cx="654943" cy="504056"/>
          </a:xfrm>
          <a:prstGeom prst="flowChartMultidocument">
            <a:avLst/>
          </a:prstGeom>
        </p:spPr>
        <p:style>
          <a:lnRef idx="1">
            <a:schemeClr val="dk1"/>
          </a:lnRef>
          <a:fillRef idx="2">
            <a:schemeClr val="dk1"/>
          </a:fillRef>
          <a:effectRef idx="1">
            <a:schemeClr val="dk1"/>
          </a:effectRef>
          <a:fontRef idx="minor">
            <a:schemeClr val="dk1"/>
          </a:fontRef>
        </p:style>
        <p:txBody>
          <a:bodyPr anchor="ctr"/>
          <a:lstStyle/>
          <a:p>
            <a:pPr algn="ctr"/>
            <a:r>
              <a:rPr lang="en-US" sz="900" dirty="0" smtClean="0">
                <a:solidFill>
                  <a:srgbClr val="000000"/>
                </a:solidFill>
              </a:rPr>
              <a:t>ECU Extract</a:t>
            </a:r>
            <a:endParaRPr lang="en-US" sz="900" dirty="0">
              <a:solidFill>
                <a:srgbClr val="000000"/>
              </a:solidFill>
            </a:endParaRPr>
          </a:p>
        </p:txBody>
      </p:sp>
      <p:sp>
        <p:nvSpPr>
          <p:cNvPr id="50" name="Rectangle 49"/>
          <p:cNvSpPr/>
          <p:nvPr>
            <p:custDataLst>
              <p:tags r:id="rId20"/>
            </p:custDataLst>
          </p:nvPr>
        </p:nvSpPr>
        <p:spPr>
          <a:xfrm>
            <a:off x="4901282" y="4526260"/>
            <a:ext cx="1454150" cy="360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Unit Testing</a:t>
            </a:r>
          </a:p>
        </p:txBody>
      </p:sp>
      <p:sp>
        <p:nvSpPr>
          <p:cNvPr id="51" name="Rectangle 50"/>
          <p:cNvSpPr/>
          <p:nvPr>
            <p:custDataLst>
              <p:tags r:id="rId21"/>
            </p:custDataLst>
          </p:nvPr>
        </p:nvSpPr>
        <p:spPr>
          <a:xfrm>
            <a:off x="5117306" y="4094212"/>
            <a:ext cx="1454150" cy="360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ECU Testing</a:t>
            </a:r>
          </a:p>
        </p:txBody>
      </p:sp>
      <p:sp>
        <p:nvSpPr>
          <p:cNvPr id="52" name="Rectangle 51"/>
          <p:cNvSpPr/>
          <p:nvPr>
            <p:custDataLst>
              <p:tags r:id="rId22"/>
            </p:custDataLst>
          </p:nvPr>
        </p:nvSpPr>
        <p:spPr>
          <a:xfrm>
            <a:off x="5405338" y="3662164"/>
            <a:ext cx="1454150" cy="360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Integration Testing</a:t>
            </a:r>
          </a:p>
        </p:txBody>
      </p:sp>
      <p:sp>
        <p:nvSpPr>
          <p:cNvPr id="53" name="Rectangle 52"/>
          <p:cNvSpPr/>
          <p:nvPr>
            <p:custDataLst>
              <p:tags r:id="rId23"/>
            </p:custDataLst>
          </p:nvPr>
        </p:nvSpPr>
        <p:spPr>
          <a:xfrm>
            <a:off x="5693370" y="3231381"/>
            <a:ext cx="1454150" cy="35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Architecture Testing</a:t>
            </a:r>
          </a:p>
        </p:txBody>
      </p:sp>
      <p:cxnSp>
        <p:nvCxnSpPr>
          <p:cNvPr id="54" name="Straight Arrow Connector 53"/>
          <p:cNvCxnSpPr/>
          <p:nvPr>
            <p:custDataLst>
              <p:tags r:id="rId24"/>
            </p:custDataLst>
          </p:nvPr>
        </p:nvCxnSpPr>
        <p:spPr>
          <a:xfrm>
            <a:off x="3403104" y="3446140"/>
            <a:ext cx="1656184"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p:nvPr>
            <p:custDataLst>
              <p:tags r:id="rId25"/>
            </p:custDataLst>
          </p:nvPr>
        </p:nvCxnSpPr>
        <p:spPr>
          <a:xfrm>
            <a:off x="3763144" y="4022204"/>
            <a:ext cx="1008112"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63" name="Flowchart: Multidocument 62"/>
          <p:cNvSpPr/>
          <p:nvPr>
            <p:custDataLst>
              <p:tags r:id="rId26"/>
            </p:custDataLst>
          </p:nvPr>
        </p:nvSpPr>
        <p:spPr>
          <a:xfrm>
            <a:off x="738808" y="3734172"/>
            <a:ext cx="654943" cy="504056"/>
          </a:xfrm>
          <a:prstGeom prst="flowChartMultidocument">
            <a:avLst/>
          </a:prstGeom>
        </p:spPr>
        <p:style>
          <a:lnRef idx="1">
            <a:schemeClr val="dk1"/>
          </a:lnRef>
          <a:fillRef idx="2">
            <a:schemeClr val="dk1"/>
          </a:fillRef>
          <a:effectRef idx="1">
            <a:schemeClr val="dk1"/>
          </a:effectRef>
          <a:fontRef idx="minor">
            <a:schemeClr val="dk1"/>
          </a:fontRef>
        </p:style>
        <p:txBody>
          <a:bodyPr anchor="ctr"/>
          <a:lstStyle/>
          <a:p>
            <a:pPr algn="ctr"/>
            <a:r>
              <a:rPr lang="en-US" sz="900" dirty="0" smtClean="0">
                <a:solidFill>
                  <a:srgbClr val="000000"/>
                </a:solidFill>
              </a:rPr>
              <a:t>SWC1</a:t>
            </a:r>
            <a:endParaRPr lang="en-US" sz="900" dirty="0">
              <a:solidFill>
                <a:srgbClr val="000000"/>
              </a:solidFill>
            </a:endParaRPr>
          </a:p>
        </p:txBody>
      </p:sp>
      <p:grpSp>
        <p:nvGrpSpPr>
          <p:cNvPr id="66" name="Group 65"/>
          <p:cNvGrpSpPr/>
          <p:nvPr/>
        </p:nvGrpSpPr>
        <p:grpSpPr>
          <a:xfrm>
            <a:off x="4468822" y="5030316"/>
            <a:ext cx="806490" cy="504056"/>
            <a:chOff x="4411216" y="4886300"/>
            <a:chExt cx="806490" cy="576064"/>
          </a:xfrm>
        </p:grpSpPr>
        <p:pic>
          <p:nvPicPr>
            <p:cNvPr id="19" name="Picture 880" descr="MLB6"/>
            <p:cNvPicPr>
              <a:picLocks noChangeAspect="1" noChangeArrowheads="1"/>
            </p:cNvPicPr>
            <p:nvPr>
              <p:custDataLst>
                <p:tags r:id="rId38"/>
              </p:custDataLst>
            </p:nvPr>
          </p:nvPicPr>
          <p:blipFill>
            <a:blip r:embed="rId48" cstate="print"/>
            <a:srcRect/>
            <a:stretch>
              <a:fillRect/>
            </a:stretch>
          </p:blipFill>
          <p:spPr bwMode="auto">
            <a:xfrm>
              <a:off x="4411216" y="4886300"/>
              <a:ext cx="806490" cy="576064"/>
            </a:xfrm>
            <a:prstGeom prst="rect">
              <a:avLst/>
            </a:prstGeom>
            <a:noFill/>
            <a:ln w="9525">
              <a:noFill/>
              <a:miter lim="800000"/>
              <a:headEnd/>
              <a:tailEnd/>
            </a:ln>
            <a:effectLst/>
          </p:spPr>
        </p:pic>
        <p:sp>
          <p:nvSpPr>
            <p:cNvPr id="65" name="Rectangle 64"/>
            <p:cNvSpPr/>
            <p:nvPr>
              <p:custDataLst>
                <p:tags r:id="rId39"/>
              </p:custDataLst>
            </p:nvPr>
          </p:nvSpPr>
          <p:spPr>
            <a:xfrm>
              <a:off x="4555232" y="4974336"/>
              <a:ext cx="5577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BAMF</a:t>
              </a:r>
              <a:endParaRPr lang="en-US" sz="1000" dirty="0">
                <a:solidFill>
                  <a:schemeClr val="tx1"/>
                </a:solidFill>
              </a:endParaRPr>
            </a:p>
          </p:txBody>
        </p:sp>
      </p:grpSp>
      <p:sp>
        <p:nvSpPr>
          <p:cNvPr id="68" name="Curved Right Arrow 67"/>
          <p:cNvSpPr/>
          <p:nvPr>
            <p:custDataLst>
              <p:tags r:id="rId27"/>
            </p:custDataLst>
          </p:nvPr>
        </p:nvSpPr>
        <p:spPr>
          <a:xfrm>
            <a:off x="1962944" y="3940100"/>
            <a:ext cx="358775" cy="249685"/>
          </a:xfrm>
          <a:prstGeom prst="curvedRightArrow">
            <a:avLst/>
          </a:prstGeom>
          <a:no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chemeClr val="tx1"/>
              </a:solidFill>
            </a:endParaRPr>
          </a:p>
        </p:txBody>
      </p:sp>
      <p:sp>
        <p:nvSpPr>
          <p:cNvPr id="69" name="Curved Left Arrow 68"/>
          <p:cNvSpPr/>
          <p:nvPr>
            <p:custDataLst>
              <p:tags r:id="rId28"/>
            </p:custDataLst>
          </p:nvPr>
        </p:nvSpPr>
        <p:spPr>
          <a:xfrm rot="10800000" flipH="1">
            <a:off x="2863056" y="3878188"/>
            <a:ext cx="307975" cy="288950"/>
          </a:xfrm>
          <a:prstGeom prst="curvedLeftArrow">
            <a:avLst/>
          </a:prstGeom>
          <a:no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chemeClr val="tx1"/>
              </a:solidFill>
            </a:endParaRPr>
          </a:p>
        </p:txBody>
      </p:sp>
      <p:pic>
        <p:nvPicPr>
          <p:cNvPr id="70" name="Picture 7_"/>
          <p:cNvPicPr>
            <a:picLocks noChangeAspect="1" noChangeArrowheads="1"/>
          </p:cNvPicPr>
          <p:nvPr>
            <p:custDataLst>
              <p:tags r:id="rId29"/>
            </p:custDataLst>
          </p:nvPr>
        </p:nvPicPr>
        <p:blipFill>
          <a:blip r:embed="rId49" cstate="print"/>
          <a:srcRect/>
          <a:stretch>
            <a:fillRect/>
          </a:stretch>
        </p:blipFill>
        <p:spPr bwMode="auto">
          <a:xfrm>
            <a:off x="3834820" y="2726060"/>
            <a:ext cx="864428" cy="562814"/>
          </a:xfrm>
          <a:prstGeom prst="rect">
            <a:avLst/>
          </a:prstGeom>
          <a:noFill/>
          <a:ln w="9525">
            <a:noFill/>
            <a:miter lim="800000"/>
            <a:headEnd/>
            <a:tailEnd/>
          </a:ln>
          <a:effectLst/>
        </p:spPr>
      </p:pic>
      <p:pic>
        <p:nvPicPr>
          <p:cNvPr id="71" name="Picture 8"/>
          <p:cNvPicPr>
            <a:picLocks noChangeAspect="1" noChangeArrowheads="1"/>
          </p:cNvPicPr>
          <p:nvPr>
            <p:custDataLst>
              <p:tags r:id="rId30"/>
            </p:custDataLst>
          </p:nvPr>
        </p:nvPicPr>
        <p:blipFill>
          <a:blip r:embed="rId50" cstate="print"/>
          <a:srcRect/>
          <a:stretch>
            <a:fillRect/>
          </a:stretch>
        </p:blipFill>
        <p:spPr bwMode="auto">
          <a:xfrm>
            <a:off x="3835152" y="3409312"/>
            <a:ext cx="864096" cy="540884"/>
          </a:xfrm>
          <a:prstGeom prst="rect">
            <a:avLst/>
          </a:prstGeom>
          <a:noFill/>
          <a:ln w="9525">
            <a:noFill/>
            <a:miter lim="800000"/>
            <a:headEnd/>
            <a:tailEnd/>
          </a:ln>
          <a:effectLst/>
        </p:spPr>
      </p:pic>
      <p:pic>
        <p:nvPicPr>
          <p:cNvPr id="72" name="Picture 9"/>
          <p:cNvPicPr>
            <a:picLocks noChangeAspect="1" noChangeArrowheads="1"/>
          </p:cNvPicPr>
          <p:nvPr>
            <p:custDataLst>
              <p:tags r:id="rId31"/>
            </p:custDataLst>
          </p:nvPr>
        </p:nvPicPr>
        <p:blipFill>
          <a:blip r:embed="rId51" cstate="print"/>
          <a:srcRect/>
          <a:stretch>
            <a:fillRect/>
          </a:stretch>
        </p:blipFill>
        <p:spPr bwMode="auto">
          <a:xfrm>
            <a:off x="3853496" y="4094212"/>
            <a:ext cx="815787" cy="576064"/>
          </a:xfrm>
          <a:prstGeom prst="rect">
            <a:avLst/>
          </a:prstGeom>
          <a:noFill/>
          <a:ln w="9525">
            <a:noFill/>
            <a:miter lim="800000"/>
            <a:headEnd/>
            <a:tailEnd/>
          </a:ln>
          <a:effectLst/>
        </p:spPr>
      </p:pic>
      <p:cxnSp>
        <p:nvCxnSpPr>
          <p:cNvPr id="74" name="Straight Arrow Connector 73"/>
          <p:cNvCxnSpPr/>
          <p:nvPr>
            <p:custDataLst>
              <p:tags r:id="rId32"/>
            </p:custDataLst>
          </p:nvPr>
        </p:nvCxnSpPr>
        <p:spPr>
          <a:xfrm>
            <a:off x="4051176" y="4742284"/>
            <a:ext cx="423862"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pic>
        <p:nvPicPr>
          <p:cNvPr id="75" name="Picture 14" descr="autosar"/>
          <p:cNvPicPr>
            <a:picLocks noChangeAspect="1" noChangeArrowheads="1"/>
          </p:cNvPicPr>
          <p:nvPr>
            <p:custDataLst>
              <p:tags r:id="rId33"/>
            </p:custDataLst>
          </p:nvPr>
        </p:nvPicPr>
        <p:blipFill>
          <a:blip r:embed="rId52" cstate="print"/>
          <a:srcRect/>
          <a:stretch>
            <a:fillRect/>
          </a:stretch>
        </p:blipFill>
        <p:spPr bwMode="auto">
          <a:xfrm>
            <a:off x="1242864" y="637828"/>
            <a:ext cx="1296144" cy="360040"/>
          </a:xfrm>
          <a:prstGeom prst="rect">
            <a:avLst/>
          </a:prstGeom>
          <a:noFill/>
        </p:spPr>
      </p:pic>
      <p:sp>
        <p:nvSpPr>
          <p:cNvPr id="49" name="Rectangle 48"/>
          <p:cNvSpPr/>
          <p:nvPr>
            <p:custDataLst>
              <p:tags r:id="rId34"/>
            </p:custDataLst>
          </p:nvPr>
        </p:nvSpPr>
        <p:spPr>
          <a:xfrm>
            <a:off x="5981402" y="2724912"/>
            <a:ext cx="1454150" cy="35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smtClean="0">
                <a:solidFill>
                  <a:schemeClr val="tx1"/>
                </a:solidFill>
              </a:rPr>
              <a:t>Functional Testing</a:t>
            </a:r>
            <a:endParaRPr lang="en-US" sz="1000" dirty="0">
              <a:solidFill>
                <a:schemeClr val="tx1"/>
              </a:solidFill>
            </a:endParaRPr>
          </a:p>
        </p:txBody>
      </p:sp>
      <p:sp>
        <p:nvSpPr>
          <p:cNvPr id="57" name="Rectangle 56"/>
          <p:cNvSpPr/>
          <p:nvPr>
            <p:custDataLst>
              <p:tags r:id="rId35"/>
            </p:custDataLst>
          </p:nvPr>
        </p:nvSpPr>
        <p:spPr>
          <a:xfrm>
            <a:off x="6355432" y="2077988"/>
            <a:ext cx="1454150" cy="35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smtClean="0">
                <a:solidFill>
                  <a:schemeClr val="tx1"/>
                </a:solidFill>
              </a:rPr>
              <a:t>System Testing</a:t>
            </a:r>
            <a:endParaRPr lang="en-US" sz="1000" dirty="0">
              <a:solidFill>
                <a:schemeClr val="tx1"/>
              </a:solidFill>
            </a:endParaRPr>
          </a:p>
        </p:txBody>
      </p:sp>
      <p:cxnSp>
        <p:nvCxnSpPr>
          <p:cNvPr id="61" name="Straight Arrow Connector 60"/>
          <p:cNvCxnSpPr/>
          <p:nvPr>
            <p:custDataLst>
              <p:tags r:id="rId36"/>
            </p:custDataLst>
          </p:nvPr>
        </p:nvCxnSpPr>
        <p:spPr>
          <a:xfrm>
            <a:off x="2899048" y="2294012"/>
            <a:ext cx="2736304"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77" name="Straight Arrow Connector 76"/>
          <p:cNvCxnSpPr/>
          <p:nvPr>
            <p:custDataLst>
              <p:tags r:id="rId37"/>
            </p:custDataLst>
          </p:nvPr>
        </p:nvCxnSpPr>
        <p:spPr>
          <a:xfrm flipV="1">
            <a:off x="3187080" y="2798068"/>
            <a:ext cx="2163762" cy="793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3"/>
            </p:custDataLst>
          </p:nvPr>
        </p:nvPicPr>
        <p:blipFill>
          <a:blip r:embed="rId12" cstate="print"/>
          <a:stretch>
            <a:fillRect/>
          </a:stretch>
        </p:blipFill>
        <p:spPr>
          <a:xfrm>
            <a:off x="6715472" y="3734172"/>
            <a:ext cx="762000" cy="386333"/>
          </a:xfrm>
          <a:prstGeom prst="rect">
            <a:avLst/>
          </a:prstGeom>
          <a:ln w="0">
            <a:noFill/>
          </a:ln>
          <a:effectLst/>
        </p:spPr>
      </p:pic>
      <p:sp>
        <p:nvSpPr>
          <p:cNvPr id="7" name="Rectangle 6"/>
          <p:cNvSpPr/>
          <p:nvPr>
            <p:custDataLst>
              <p:tags r:id="rId4"/>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95569396-1268-4BE8-AD98-7E5A3BABD551}" type="slidenum">
              <a:rPr lang="x-none" smtClean="0"/>
              <a:pPr/>
              <a:t>16</a:t>
            </a:fld>
            <a:endParaRPr lang="x-none"/>
          </a:p>
        </p:txBody>
      </p:sp>
      <p:sp>
        <p:nvSpPr>
          <p:cNvPr id="2" name="Title 1"/>
          <p:cNvSpPr>
            <a:spLocks noGrp="1"/>
          </p:cNvSpPr>
          <p:nvPr>
            <p:ph type="ctrTitle"/>
            <p:custDataLst>
              <p:tags r:id="rId8"/>
            </p:custDataLst>
          </p:nvPr>
        </p:nvSpPr>
        <p:spPr>
          <a:xfrm>
            <a:off x="90736" y="1429916"/>
            <a:ext cx="7772400" cy="2664296"/>
          </a:xfrm>
          <a:ln w="0"/>
          <a:effectLst/>
        </p:spPr>
        <p:txBody>
          <a:bodyPr wrap="square" lIns="0" tIns="12700" rIns="0" bIns="0" anchor="t"/>
          <a:lstStyle/>
          <a:p>
            <a:pPr algn="ctr"/>
            <a:r>
              <a:rPr lang="en-US" sz="4800" b="1" dirty="0" smtClean="0">
                <a:solidFill>
                  <a:srgbClr val="0070C0"/>
                </a:solidFill>
                <a:latin typeface="Monotype Corsiva" pitchFamily="66" charset="0"/>
              </a:rPr>
              <a:t>Thank You </a:t>
            </a:r>
            <a:r>
              <a:rPr lang="en-US" sz="4400" b="1" dirty="0" smtClean="0">
                <a:solidFill>
                  <a:srgbClr val="0070C0"/>
                </a:solidFill>
                <a:latin typeface="Monotype Corsiva" pitchFamily="66" charset="0"/>
              </a:rPr>
              <a:t/>
            </a:r>
            <a:br>
              <a:rPr lang="en-US" sz="4400" b="1" dirty="0" smtClean="0">
                <a:solidFill>
                  <a:srgbClr val="0070C0"/>
                </a:solidFill>
                <a:latin typeface="Monotype Corsiva" pitchFamily="66" charset="0"/>
              </a:rPr>
            </a:br>
            <a:r>
              <a:rPr lang="en-US" sz="4400" b="1" dirty="0" smtClean="0">
                <a:solidFill>
                  <a:srgbClr val="0070C0"/>
                </a:solidFill>
                <a:latin typeface="Monotype Corsiva" pitchFamily="66" charset="0"/>
              </a:rPr>
              <a:t/>
            </a:r>
            <a:br>
              <a:rPr lang="en-US" sz="4400" b="1" dirty="0" smtClean="0">
                <a:solidFill>
                  <a:srgbClr val="0070C0"/>
                </a:solidFill>
                <a:latin typeface="Monotype Corsiva" pitchFamily="66" charset="0"/>
              </a:rPr>
            </a:br>
            <a:r>
              <a:rPr lang="en-US" sz="4400" b="1" dirty="0" smtClean="0">
                <a:solidFill>
                  <a:srgbClr val="0070C0"/>
                </a:solidFill>
                <a:latin typeface="Monotype Corsiva" pitchFamily="66" charset="0"/>
              </a:rPr>
              <a:t>Q  </a:t>
            </a:r>
            <a:r>
              <a:rPr lang="en-US" sz="4400" dirty="0" smtClean="0">
                <a:solidFill>
                  <a:srgbClr val="0070C0"/>
                </a:solidFill>
                <a:latin typeface="Bookman Old Style" pitchFamily="18" charset="0"/>
              </a:rPr>
              <a:t>&amp;</a:t>
            </a:r>
            <a:r>
              <a:rPr lang="en-US" sz="4400" b="1" dirty="0" smtClean="0">
                <a:solidFill>
                  <a:srgbClr val="0070C0"/>
                </a:solidFill>
                <a:latin typeface="Bookman Old Style" pitchFamily="18" charset="0"/>
              </a:rPr>
              <a:t> </a:t>
            </a:r>
            <a:r>
              <a:rPr lang="en-US" sz="4400" b="1" dirty="0" smtClean="0">
                <a:solidFill>
                  <a:srgbClr val="0070C0"/>
                </a:solidFill>
                <a:latin typeface="Monotype Corsiva" pitchFamily="66" charset="0"/>
              </a:rPr>
              <a:t>A</a:t>
            </a:r>
            <a:endParaRPr lang="en-US" sz="4400" b="1" dirty="0">
              <a:solidFill>
                <a:srgbClr val="0070C0"/>
              </a:solidFill>
              <a:latin typeface="Monotype Corsiva" pitchFamily="66" charset="0"/>
            </a:endParaRPr>
          </a:p>
        </p:txBody>
      </p:sp>
      <p:sp>
        <p:nvSpPr>
          <p:cNvPr id="3" name="Subtitle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en-US"/>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26050" y="246267"/>
            <a:ext cx="7679616" cy="1030429"/>
          </a:xfrm>
          <a:ln/>
        </p:spPr>
        <p:txBody>
          <a:bodyPr tIns="32345"/>
          <a:lstStyle/>
          <a:p>
            <a:pPr>
              <a:tabLst>
                <a:tab pos="603335" algn="l"/>
                <a:tab pos="1206669" algn="l"/>
                <a:tab pos="1810003" algn="l"/>
                <a:tab pos="2413337" algn="l"/>
                <a:tab pos="3016672" algn="l"/>
                <a:tab pos="3620006" algn="l"/>
                <a:tab pos="4223340" algn="l"/>
                <a:tab pos="4826674" algn="l"/>
                <a:tab pos="5430009" algn="l"/>
                <a:tab pos="6033343" algn="l"/>
                <a:tab pos="6636677" algn="l"/>
                <a:tab pos="7240011" algn="l"/>
              </a:tabLst>
            </a:pPr>
            <a:r>
              <a:rPr lang="fr-CA" dirty="0" err="1"/>
              <a:t>Give</a:t>
            </a:r>
            <a:r>
              <a:rPr lang="fr-CA" dirty="0"/>
              <a:t> Feedback on the Sessions</a:t>
            </a:r>
          </a:p>
        </p:txBody>
      </p:sp>
      <p:sp>
        <p:nvSpPr>
          <p:cNvPr id="3074" name="Rectangle 2"/>
          <p:cNvSpPr>
            <a:spLocks noGrp="1" noChangeArrowheads="1"/>
          </p:cNvSpPr>
          <p:nvPr>
            <p:ph type="subTitle" idx="4294967295"/>
          </p:nvPr>
        </p:nvSpPr>
        <p:spPr bwMode="auto">
          <a:xfrm>
            <a:off x="426050" y="1443897"/>
            <a:ext cx="7679616" cy="3552709"/>
          </a:xfrm>
          <a:prstGeom prst="rect">
            <a:avLst/>
          </a:prstGeom>
          <a:noFill/>
          <a:ln/>
        </p:spPr>
        <p:txBody>
          <a:bodyPr lIns="0" tIns="23523" rIns="0" bIns="0" anchor="ctr"/>
          <a:lstStyle/>
          <a:p>
            <a:pPr marL="0" indent="0" algn="ctr">
              <a:spcAft>
                <a:spcPct val="0"/>
              </a:spcAft>
              <a:buNone/>
              <a:tabLst>
                <a:tab pos="603335" algn="l"/>
                <a:tab pos="1206669" algn="l"/>
                <a:tab pos="1810003" algn="l"/>
                <a:tab pos="2413337" algn="l"/>
                <a:tab pos="3016672" algn="l"/>
                <a:tab pos="3620006" algn="l"/>
                <a:tab pos="4223340" algn="l"/>
                <a:tab pos="4826674" algn="l"/>
                <a:tab pos="5430009" algn="l"/>
                <a:tab pos="6033343" algn="l"/>
                <a:tab pos="6636677" algn="l"/>
                <a:tab pos="7240011" algn="l"/>
              </a:tabLst>
            </a:pPr>
            <a:endParaRPr lang="en-US" b="1" dirty="0"/>
          </a:p>
          <a:p>
            <a:pPr marL="0" indent="0" algn="ctr">
              <a:lnSpc>
                <a:spcPct val="87000"/>
              </a:lnSpc>
              <a:spcAft>
                <a:spcPct val="0"/>
              </a:spcAft>
              <a:buNone/>
              <a:tabLst>
                <a:tab pos="603335" algn="l"/>
                <a:tab pos="1206669" algn="l"/>
                <a:tab pos="1810003" algn="l"/>
                <a:tab pos="2413337" algn="l"/>
                <a:tab pos="3016672" algn="l"/>
                <a:tab pos="3620006" algn="l"/>
                <a:tab pos="4223340" algn="l"/>
                <a:tab pos="4826674" algn="l"/>
                <a:tab pos="5430009" algn="l"/>
                <a:tab pos="6033343" algn="l"/>
                <a:tab pos="6636677" algn="l"/>
                <a:tab pos="7240011" algn="l"/>
              </a:tabLst>
            </a:pPr>
            <a:endParaRPr lang="en-US" b="1" dirty="0"/>
          </a:p>
          <a:p>
            <a:pPr marL="0" indent="0" algn="ctr">
              <a:lnSpc>
                <a:spcPct val="87000"/>
              </a:lnSpc>
              <a:spcAft>
                <a:spcPct val="0"/>
              </a:spcAft>
              <a:buNone/>
              <a:tabLst>
                <a:tab pos="603335" algn="l"/>
                <a:tab pos="1206669" algn="l"/>
                <a:tab pos="1810003" algn="l"/>
                <a:tab pos="2413337" algn="l"/>
                <a:tab pos="3016672" algn="l"/>
                <a:tab pos="3620006" algn="l"/>
                <a:tab pos="4223340" algn="l"/>
                <a:tab pos="4826674" algn="l"/>
                <a:tab pos="5430009" algn="l"/>
                <a:tab pos="6033343" algn="l"/>
                <a:tab pos="6636677" algn="l"/>
                <a:tab pos="7240011" algn="l"/>
              </a:tabLst>
            </a:pPr>
            <a:r>
              <a:rPr lang="en-US" sz="2300" b="1" dirty="0"/>
              <a:t> </a:t>
            </a:r>
          </a:p>
        </p:txBody>
      </p:sp>
      <p:sp>
        <p:nvSpPr>
          <p:cNvPr id="3075" name="Oval 3"/>
          <p:cNvSpPr>
            <a:spLocks noChangeArrowheads="1"/>
          </p:cNvSpPr>
          <p:nvPr/>
        </p:nvSpPr>
        <p:spPr bwMode="auto">
          <a:xfrm>
            <a:off x="579264" y="1322059"/>
            <a:ext cx="762048" cy="734910"/>
          </a:xfrm>
          <a:prstGeom prst="ellipse">
            <a:avLst/>
          </a:prstGeom>
          <a:solidFill>
            <a:srgbClr val="C5000B"/>
          </a:solidFill>
          <a:ln w="9525">
            <a:solidFill>
              <a:srgbClr val="000000"/>
            </a:solidFill>
            <a:round/>
            <a:headEnd/>
            <a:tailEnd/>
          </a:ln>
          <a:effectLst/>
        </p:spPr>
        <p:txBody>
          <a:bodyPr lIns="75011" tIns="90433" rIns="75011" bIns="37505" anchor="ctr" anchorCtr="1"/>
          <a:lstStyle/>
          <a:p>
            <a:pPr algn="ctr" defTabSz="374438" hangingPunct="0">
              <a:lnSpc>
                <a:spcPct val="93000"/>
              </a:lnSpc>
              <a:buClr>
                <a:srgbClr val="000000"/>
              </a:buClr>
              <a:buSzPct val="100000"/>
              <a:tabLst>
                <a:tab pos="603335" algn="l"/>
              </a:tabLst>
            </a:pPr>
            <a:r>
              <a:rPr lang="fr-CA" sz="6000" dirty="0" smtClean="0">
                <a:solidFill>
                  <a:srgbClr val="FFFFFF"/>
                </a:solidFill>
                <a:latin typeface="Arial" charset="0"/>
              </a:rPr>
              <a:t>1</a:t>
            </a:r>
          </a:p>
        </p:txBody>
      </p:sp>
      <p:sp>
        <p:nvSpPr>
          <p:cNvPr id="3076" name="Text Box 4"/>
          <p:cNvSpPr txBox="1">
            <a:spLocks noChangeArrowheads="1"/>
          </p:cNvSpPr>
          <p:nvPr/>
        </p:nvSpPr>
        <p:spPr bwMode="auto">
          <a:xfrm>
            <a:off x="1540224" y="1506110"/>
            <a:ext cx="4319616" cy="404394"/>
          </a:xfrm>
          <a:prstGeom prst="rect">
            <a:avLst/>
          </a:prstGeom>
          <a:noFill/>
          <a:ln w="9525">
            <a:noFill/>
            <a:round/>
            <a:headEnd/>
            <a:tailEnd/>
          </a:ln>
          <a:effectLst/>
        </p:spPr>
        <p:txBody>
          <a:bodyPr wrap="none" lIns="75011" tIns="75730" rIns="75011" bIns="37505"/>
          <a:lstStyle/>
          <a:p>
            <a:pPr defTabSz="374438" hangingPunct="0">
              <a:lnSpc>
                <a:spcPct val="87000"/>
              </a:lnSpc>
              <a:buClr>
                <a:srgbClr val="000000"/>
              </a:buClr>
              <a:buSzPct val="100000"/>
              <a:tabLst>
                <a:tab pos="603335" algn="l"/>
                <a:tab pos="1206669" algn="l"/>
                <a:tab pos="1810003" algn="l"/>
                <a:tab pos="2413337" algn="l"/>
                <a:tab pos="3016672" algn="l"/>
                <a:tab pos="3620006" algn="l"/>
                <a:tab pos="4223340" algn="l"/>
              </a:tabLst>
            </a:pPr>
            <a:r>
              <a:rPr sz="2300" b="1" dirty="0" smtClean="0">
                <a:solidFill>
                  <a:srgbClr val="000000"/>
                </a:solidFill>
                <a:latin typeface="Arial" charset="0"/>
              </a:rPr>
              <a:t>Sign In:  </a:t>
            </a:r>
            <a:r>
              <a:rPr sz="2300" b="1" dirty="0" smtClean="0">
                <a:solidFill>
                  <a:srgbClr val="0000CC"/>
                </a:solidFill>
                <a:latin typeface="Arial" charset="0"/>
              </a:rPr>
              <a:t>www.eclipsecon.org</a:t>
            </a:r>
          </a:p>
        </p:txBody>
      </p:sp>
      <p:sp>
        <p:nvSpPr>
          <p:cNvPr id="3077" name="Oval 5"/>
          <p:cNvSpPr>
            <a:spLocks noChangeArrowheads="1"/>
          </p:cNvSpPr>
          <p:nvPr/>
        </p:nvSpPr>
        <p:spPr bwMode="auto">
          <a:xfrm>
            <a:off x="579264" y="2645415"/>
            <a:ext cx="762048" cy="734909"/>
          </a:xfrm>
          <a:prstGeom prst="ellipse">
            <a:avLst/>
          </a:prstGeom>
          <a:solidFill>
            <a:srgbClr val="C5000B"/>
          </a:solidFill>
          <a:ln w="9525">
            <a:solidFill>
              <a:srgbClr val="000000"/>
            </a:solidFill>
            <a:round/>
            <a:headEnd/>
            <a:tailEnd/>
          </a:ln>
          <a:effectLst/>
        </p:spPr>
        <p:txBody>
          <a:bodyPr lIns="75011" tIns="90433" rIns="75011" bIns="37505" anchor="ctr" anchorCtr="1"/>
          <a:lstStyle/>
          <a:p>
            <a:pPr algn="ctr" defTabSz="374438" hangingPunct="0">
              <a:lnSpc>
                <a:spcPct val="93000"/>
              </a:lnSpc>
              <a:buClr>
                <a:srgbClr val="000000"/>
              </a:buClr>
              <a:buSzPct val="100000"/>
              <a:tabLst>
                <a:tab pos="603335" algn="l"/>
              </a:tabLst>
            </a:pPr>
            <a:r>
              <a:rPr lang="fr-CA" sz="6000" dirty="0" smtClean="0">
                <a:solidFill>
                  <a:srgbClr val="FFFFFF"/>
                </a:solidFill>
                <a:latin typeface="Arial" charset="0"/>
              </a:rPr>
              <a:t>2</a:t>
            </a:r>
          </a:p>
        </p:txBody>
      </p:sp>
      <p:sp>
        <p:nvSpPr>
          <p:cNvPr id="3078" name="Text Box 6"/>
          <p:cNvSpPr txBox="1">
            <a:spLocks noChangeArrowheads="1"/>
          </p:cNvSpPr>
          <p:nvPr/>
        </p:nvSpPr>
        <p:spPr bwMode="auto">
          <a:xfrm>
            <a:off x="1538881" y="2791878"/>
            <a:ext cx="4318272" cy="559931"/>
          </a:xfrm>
          <a:prstGeom prst="rect">
            <a:avLst/>
          </a:prstGeom>
          <a:noFill/>
          <a:ln w="9525">
            <a:noFill/>
            <a:round/>
            <a:headEnd/>
            <a:tailEnd/>
          </a:ln>
          <a:effectLst/>
        </p:spPr>
        <p:txBody>
          <a:bodyPr lIns="75011" tIns="58209" rIns="75011" bIns="37505"/>
          <a:lstStyle/>
          <a:p>
            <a:pPr defTabSz="374438" hangingPunct="0">
              <a:lnSpc>
                <a:spcPct val="93000"/>
              </a:lnSpc>
              <a:buSzPct val="100000"/>
              <a:tabLst>
                <a:tab pos="603335" algn="l"/>
                <a:tab pos="1206669" algn="l"/>
                <a:tab pos="1810003" algn="l"/>
                <a:tab pos="2413337" algn="l"/>
                <a:tab pos="3016672" algn="l"/>
                <a:tab pos="3620006" algn="l"/>
                <a:tab pos="4223340" algn="l"/>
              </a:tabLst>
            </a:pPr>
            <a:r>
              <a:rPr sz="2300" b="1" dirty="0" smtClean="0">
                <a:solidFill>
                  <a:srgbClr val="000000"/>
                </a:solidFill>
                <a:latin typeface="Arial" charset="0"/>
              </a:rPr>
              <a:t>Select Session Evaluate</a:t>
            </a:r>
          </a:p>
        </p:txBody>
      </p:sp>
      <p:pic>
        <p:nvPicPr>
          <p:cNvPr id="3079" name="Picture 7"/>
          <p:cNvPicPr>
            <a:picLocks noChangeAspect="1" noChangeArrowheads="1"/>
          </p:cNvPicPr>
          <p:nvPr/>
        </p:nvPicPr>
        <p:blipFill>
          <a:blip r:embed="rId3" cstate="print"/>
          <a:srcRect/>
          <a:stretch>
            <a:fillRect/>
          </a:stretch>
        </p:blipFill>
        <p:spPr bwMode="auto">
          <a:xfrm>
            <a:off x="6674304" y="1913098"/>
            <a:ext cx="1354752" cy="2084187"/>
          </a:xfrm>
          <a:prstGeom prst="rect">
            <a:avLst/>
          </a:prstGeom>
          <a:noFill/>
          <a:ln w="9525">
            <a:noFill/>
            <a:round/>
            <a:headEnd/>
            <a:tailEnd/>
          </a:ln>
          <a:effectLst/>
        </p:spPr>
      </p:pic>
      <p:sp>
        <p:nvSpPr>
          <p:cNvPr id="3080" name="Line 8"/>
          <p:cNvSpPr>
            <a:spLocks noChangeShapeType="1"/>
          </p:cNvSpPr>
          <p:nvPr/>
        </p:nvSpPr>
        <p:spPr bwMode="auto">
          <a:xfrm>
            <a:off x="5181120" y="3086100"/>
            <a:ext cx="1675968" cy="734909"/>
          </a:xfrm>
          <a:prstGeom prst="line">
            <a:avLst/>
          </a:prstGeom>
          <a:noFill/>
          <a:ln w="128160">
            <a:solidFill>
              <a:srgbClr val="FF3333"/>
            </a:solidFill>
            <a:round/>
            <a:headEnd/>
            <a:tailEnd type="triangle" w="med" len="med"/>
          </a:ln>
          <a:effectLst/>
        </p:spPr>
        <p:txBody>
          <a:bodyPr lIns="76210" tIns="38106" rIns="76210" bIns="38106"/>
          <a:lstStyle/>
          <a:p>
            <a:pPr defTabSz="374438" hangingPunct="0">
              <a:lnSpc>
                <a:spcPct val="93000"/>
              </a:lnSpc>
              <a:buClr>
                <a:srgbClr val="000000"/>
              </a:buClr>
              <a:buSzPct val="100000"/>
            </a:pPr>
            <a:endParaRPr dirty="0" smtClean="0">
              <a:solidFill>
                <a:srgbClr val="000000"/>
              </a:solidFill>
              <a:latin typeface="Arial" charset="0"/>
            </a:endParaRPr>
          </a:p>
        </p:txBody>
      </p:sp>
      <p:sp>
        <p:nvSpPr>
          <p:cNvPr id="3081" name="Oval 9"/>
          <p:cNvSpPr>
            <a:spLocks noChangeArrowheads="1"/>
          </p:cNvSpPr>
          <p:nvPr/>
        </p:nvSpPr>
        <p:spPr bwMode="auto">
          <a:xfrm>
            <a:off x="579264" y="4027096"/>
            <a:ext cx="762048" cy="734909"/>
          </a:xfrm>
          <a:prstGeom prst="ellipse">
            <a:avLst/>
          </a:prstGeom>
          <a:solidFill>
            <a:srgbClr val="C5000B"/>
          </a:solidFill>
          <a:ln w="9525">
            <a:solidFill>
              <a:srgbClr val="000000"/>
            </a:solidFill>
            <a:round/>
            <a:headEnd/>
            <a:tailEnd/>
          </a:ln>
          <a:effectLst/>
        </p:spPr>
        <p:txBody>
          <a:bodyPr lIns="75011" tIns="90433" rIns="75011" bIns="37505" anchor="ctr" anchorCtr="1"/>
          <a:lstStyle/>
          <a:p>
            <a:pPr algn="ctr" defTabSz="374438" hangingPunct="0">
              <a:lnSpc>
                <a:spcPct val="93000"/>
              </a:lnSpc>
              <a:buClr>
                <a:srgbClr val="000000"/>
              </a:buClr>
              <a:buSzPct val="100000"/>
              <a:tabLst>
                <a:tab pos="603335" algn="l"/>
              </a:tabLst>
            </a:pPr>
            <a:r>
              <a:rPr lang="fr-CA" sz="6000" dirty="0" smtClean="0">
                <a:solidFill>
                  <a:srgbClr val="FFFFFF"/>
                </a:solidFill>
                <a:latin typeface="Arial" charset="0"/>
              </a:rPr>
              <a:t>3</a:t>
            </a:r>
          </a:p>
        </p:txBody>
      </p:sp>
      <p:sp>
        <p:nvSpPr>
          <p:cNvPr id="3082" name="Text Box 10"/>
          <p:cNvSpPr txBox="1">
            <a:spLocks noChangeArrowheads="1"/>
          </p:cNvSpPr>
          <p:nvPr/>
        </p:nvSpPr>
        <p:spPr bwMode="auto">
          <a:xfrm>
            <a:off x="1538881" y="4180039"/>
            <a:ext cx="866880" cy="404394"/>
          </a:xfrm>
          <a:prstGeom prst="rect">
            <a:avLst/>
          </a:prstGeom>
          <a:noFill/>
          <a:ln w="9525">
            <a:noFill/>
            <a:round/>
            <a:headEnd/>
            <a:tailEnd/>
          </a:ln>
          <a:effectLst/>
        </p:spPr>
        <p:txBody>
          <a:bodyPr lIns="75011" tIns="75730" rIns="75011" bIns="37505"/>
          <a:lstStyle/>
          <a:p>
            <a:pPr defTabSz="374438" hangingPunct="0">
              <a:lnSpc>
                <a:spcPct val="87000"/>
              </a:lnSpc>
              <a:buClr>
                <a:srgbClr val="000000"/>
              </a:buClr>
              <a:buSzPct val="100000"/>
              <a:tabLst>
                <a:tab pos="603335" algn="l"/>
              </a:tabLst>
            </a:pPr>
            <a:r>
              <a:rPr sz="2300" b="1" dirty="0" smtClean="0">
                <a:solidFill>
                  <a:srgbClr val="000000"/>
                </a:solidFill>
                <a:latin typeface="Arial" charset="0"/>
              </a:rPr>
              <a:t>Vote </a:t>
            </a:r>
          </a:p>
        </p:txBody>
      </p:sp>
      <p:pic>
        <p:nvPicPr>
          <p:cNvPr id="3083" name="Picture 11"/>
          <p:cNvPicPr>
            <a:picLocks noChangeAspect="1" noChangeArrowheads="1"/>
          </p:cNvPicPr>
          <p:nvPr/>
        </p:nvPicPr>
        <p:blipFill>
          <a:blip r:embed="rId4" cstate="print"/>
          <a:srcRect/>
          <a:stretch>
            <a:fillRect/>
          </a:stretch>
        </p:blipFill>
        <p:spPr bwMode="auto">
          <a:xfrm>
            <a:off x="2560320" y="3887112"/>
            <a:ext cx="3225600" cy="93321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3"/>
            </p:custDataLst>
          </p:nvPr>
        </p:nvPicPr>
        <p:blipFill>
          <a:blip r:embed="rId20" cstate="print"/>
          <a:stretch>
            <a:fillRect/>
          </a:stretch>
        </p:blipFill>
        <p:spPr>
          <a:xfrm>
            <a:off x="76200" y="5653404"/>
            <a:ext cx="381000" cy="174625"/>
          </a:xfrm>
          <a:prstGeom prst="rect">
            <a:avLst/>
          </a:prstGeom>
          <a:ln w="0">
            <a:noFill/>
          </a:ln>
          <a:effectLst/>
        </p:spPr>
      </p:pic>
      <p:sp>
        <p:nvSpPr>
          <p:cNvPr id="7" name="Rectangle 6"/>
          <p:cNvSpPr/>
          <p:nvPr>
            <p:custDataLst>
              <p:tags r:id="rId4"/>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custDataLst>
              <p:tags r:id="rId8"/>
            </p:custDataLst>
          </p:nvPr>
        </p:nvSpPr>
        <p:spPr>
          <a:xfrm>
            <a:off x="76200" y="5514926"/>
            <a:ext cx="381000" cy="190500"/>
          </a:xfrm>
        </p:spPr>
        <p:txBody>
          <a:bodyPr/>
          <a:lstStyle/>
          <a:p>
            <a:fld id="{95569396-1268-4BE8-AD98-7E5A3BABD551}" type="slidenum">
              <a:rPr lang="x-none" smtClean="0"/>
              <a:pPr/>
              <a:t>2</a:t>
            </a:fld>
            <a:endParaRPr lang="x-none"/>
          </a:p>
        </p:txBody>
      </p:sp>
      <p:sp>
        <p:nvSpPr>
          <p:cNvPr id="3" name="Subtitle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en-US"/>
          </a:p>
        </p:txBody>
      </p:sp>
      <p:sp>
        <p:nvSpPr>
          <p:cNvPr id="12" name="AutoShape 9"/>
          <p:cNvSpPr>
            <a:spLocks noChangeArrowheads="1"/>
          </p:cNvSpPr>
          <p:nvPr>
            <p:custDataLst>
              <p:tags r:id="rId10"/>
            </p:custDataLst>
          </p:nvPr>
        </p:nvSpPr>
        <p:spPr bwMode="auto">
          <a:xfrm>
            <a:off x="561975" y="1357908"/>
            <a:ext cx="496887" cy="358775"/>
          </a:xfrm>
          <a:prstGeom prst="homePlate">
            <a:avLst>
              <a:gd name="adj" fmla="val 13240"/>
            </a:avLst>
          </a:prstGeom>
          <a:solidFill>
            <a:srgbClr val="5353FF">
              <a:alpha val="80000"/>
            </a:srgbClr>
          </a:solidFill>
          <a:ln w="9525">
            <a:noFill/>
            <a:miter lim="800000"/>
            <a:headEnd/>
            <a:tailEnd/>
          </a:ln>
          <a:effectLst/>
        </p:spPr>
        <p:txBody>
          <a:bodyPr wrap="none" anchor="ctr"/>
          <a:lstStyle/>
          <a:p>
            <a:pPr algn="ctr" eaLnBrk="0" hangingPunct="0"/>
            <a:r>
              <a:rPr lang="en-US" sz="1600" b="1">
                <a:solidFill>
                  <a:schemeClr val="bg1"/>
                </a:solidFill>
              </a:rPr>
              <a:t>1</a:t>
            </a:r>
          </a:p>
        </p:txBody>
      </p:sp>
      <p:sp>
        <p:nvSpPr>
          <p:cNvPr id="13" name="AutoShape 10"/>
          <p:cNvSpPr>
            <a:spLocks noChangeArrowheads="1"/>
          </p:cNvSpPr>
          <p:nvPr>
            <p:custDataLst>
              <p:tags r:id="rId11"/>
            </p:custDataLst>
          </p:nvPr>
        </p:nvSpPr>
        <p:spPr bwMode="auto">
          <a:xfrm>
            <a:off x="561975" y="2850654"/>
            <a:ext cx="496887" cy="358775"/>
          </a:xfrm>
          <a:prstGeom prst="homePlate">
            <a:avLst>
              <a:gd name="adj" fmla="val 13240"/>
            </a:avLst>
          </a:prstGeom>
          <a:solidFill>
            <a:srgbClr val="5353FF">
              <a:alpha val="80000"/>
            </a:srgbClr>
          </a:solidFill>
          <a:ln w="9525">
            <a:noFill/>
            <a:miter lim="800000"/>
            <a:headEnd/>
            <a:tailEnd/>
          </a:ln>
          <a:effectLst/>
        </p:spPr>
        <p:txBody>
          <a:bodyPr wrap="none" anchor="ctr"/>
          <a:lstStyle/>
          <a:p>
            <a:pPr algn="ctr" eaLnBrk="0" hangingPunct="0"/>
            <a:r>
              <a:rPr lang="en-US" sz="1600" b="1" dirty="0">
                <a:solidFill>
                  <a:schemeClr val="bg1"/>
                </a:solidFill>
              </a:rPr>
              <a:t>2</a:t>
            </a:r>
          </a:p>
        </p:txBody>
      </p:sp>
      <p:sp>
        <p:nvSpPr>
          <p:cNvPr id="14" name="Rectangle 11"/>
          <p:cNvSpPr>
            <a:spLocks noChangeArrowheads="1"/>
          </p:cNvSpPr>
          <p:nvPr>
            <p:custDataLst>
              <p:tags r:id="rId12"/>
            </p:custDataLst>
          </p:nvPr>
        </p:nvSpPr>
        <p:spPr bwMode="auto">
          <a:xfrm>
            <a:off x="1258887" y="1357908"/>
            <a:ext cx="5456585" cy="358775"/>
          </a:xfrm>
          <a:prstGeom prst="rect">
            <a:avLst/>
          </a:prstGeom>
          <a:solidFill>
            <a:srgbClr val="5353FF">
              <a:alpha val="80000"/>
            </a:srgbClr>
          </a:solidFill>
          <a:ln w="9525">
            <a:noFill/>
            <a:miter lim="800000"/>
            <a:headEnd/>
            <a:tailEnd/>
          </a:ln>
          <a:effectLst/>
        </p:spPr>
        <p:txBody>
          <a:bodyPr wrap="none" lIns="54000" anchor="ctr"/>
          <a:lstStyle/>
          <a:p>
            <a:pPr eaLnBrk="0" hangingPunct="0"/>
            <a:r>
              <a:rPr lang="en-US" sz="1600" b="1" dirty="0" smtClean="0">
                <a:solidFill>
                  <a:schemeClr val="bg1"/>
                </a:solidFill>
              </a:rPr>
              <a:t>The parallel industries in Embedded SW Engineering</a:t>
            </a:r>
            <a:endParaRPr lang="en-US" sz="1600" b="1" dirty="0">
              <a:solidFill>
                <a:schemeClr val="bg1"/>
              </a:solidFill>
            </a:endParaRPr>
          </a:p>
        </p:txBody>
      </p:sp>
      <p:sp>
        <p:nvSpPr>
          <p:cNvPr id="15" name="Rectangle 12"/>
          <p:cNvSpPr>
            <a:spLocks noChangeArrowheads="1"/>
          </p:cNvSpPr>
          <p:nvPr>
            <p:custDataLst>
              <p:tags r:id="rId13"/>
            </p:custDataLst>
          </p:nvPr>
        </p:nvSpPr>
        <p:spPr bwMode="auto">
          <a:xfrm>
            <a:off x="1258887" y="2850654"/>
            <a:ext cx="4808513" cy="358775"/>
          </a:xfrm>
          <a:prstGeom prst="rect">
            <a:avLst/>
          </a:prstGeom>
          <a:solidFill>
            <a:srgbClr val="5353FF">
              <a:alpha val="80000"/>
            </a:srgbClr>
          </a:solidFill>
          <a:ln w="9525">
            <a:noFill/>
            <a:miter lim="800000"/>
            <a:headEnd/>
            <a:tailEnd/>
          </a:ln>
          <a:effectLst/>
        </p:spPr>
        <p:txBody>
          <a:bodyPr wrap="none" lIns="54000" anchor="ctr"/>
          <a:lstStyle/>
          <a:p>
            <a:pPr eaLnBrk="0" hangingPunct="0"/>
            <a:r>
              <a:rPr lang="en-US" sz="1600" b="1" dirty="0" smtClean="0">
                <a:solidFill>
                  <a:schemeClr val="bg1"/>
                </a:solidFill>
              </a:rPr>
              <a:t>The parallel Collaboration concepts  </a:t>
            </a:r>
            <a:endParaRPr lang="en-US" sz="1600" b="1" dirty="0">
              <a:solidFill>
                <a:schemeClr val="bg1"/>
              </a:solidFill>
            </a:endParaRPr>
          </a:p>
        </p:txBody>
      </p:sp>
      <p:sp>
        <p:nvSpPr>
          <p:cNvPr id="48" name="Title 1"/>
          <p:cNvSpPr>
            <a:spLocks noGrp="1"/>
          </p:cNvSpPr>
          <p:nvPr>
            <p:ph type="ctrTitle"/>
            <p:custDataLst>
              <p:tags r:id="rId14"/>
            </p:custDataLst>
          </p:nvPr>
        </p:nvSpPr>
        <p:spPr>
          <a:xfrm>
            <a:off x="533400" y="533400"/>
            <a:ext cx="7772400" cy="533400"/>
          </a:xfrm>
          <a:ln w="0"/>
          <a:effectLst/>
        </p:spPr>
        <p:txBody>
          <a:bodyPr wrap="square" lIns="0" tIns="12700" rIns="0" bIns="0" anchor="t"/>
          <a:lstStyle/>
          <a:p>
            <a:r>
              <a:rPr lang="en-US" dirty="0" smtClean="0"/>
              <a:t>Agenda</a:t>
            </a:r>
            <a:endParaRPr lang="en-US" dirty="0"/>
          </a:p>
        </p:txBody>
      </p:sp>
      <p:sp>
        <p:nvSpPr>
          <p:cNvPr id="49" name="Rectangle 18_"/>
          <p:cNvSpPr>
            <a:spLocks noChangeArrowheads="1"/>
          </p:cNvSpPr>
          <p:nvPr>
            <p:custDataLst>
              <p:tags r:id="rId15"/>
            </p:custDataLst>
          </p:nvPr>
        </p:nvSpPr>
        <p:spPr bwMode="auto">
          <a:xfrm>
            <a:off x="1255712" y="1789956"/>
            <a:ext cx="2995613" cy="244475"/>
          </a:xfrm>
          <a:prstGeom prst="rect">
            <a:avLst/>
          </a:prstGeom>
          <a:solidFill>
            <a:srgbClr val="5353FF">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Automotive </a:t>
            </a:r>
            <a:endParaRPr lang="en-US" sz="1400" b="1" dirty="0">
              <a:solidFill>
                <a:schemeClr val="bg1"/>
              </a:solidFill>
            </a:endParaRPr>
          </a:p>
        </p:txBody>
      </p:sp>
      <p:sp>
        <p:nvSpPr>
          <p:cNvPr id="50" name="Rectangle 27_"/>
          <p:cNvSpPr>
            <a:spLocks noChangeArrowheads="1"/>
          </p:cNvSpPr>
          <p:nvPr>
            <p:custDataLst>
              <p:tags r:id="rId16"/>
            </p:custDataLst>
          </p:nvPr>
        </p:nvSpPr>
        <p:spPr bwMode="auto">
          <a:xfrm>
            <a:off x="1257300" y="2091581"/>
            <a:ext cx="2995612" cy="230187"/>
          </a:xfrm>
          <a:prstGeom prst="rect">
            <a:avLst/>
          </a:prstGeom>
          <a:solidFill>
            <a:srgbClr val="5353FF">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Aerospace </a:t>
            </a:r>
            <a:endParaRPr lang="en-US" sz="1400" b="1" dirty="0">
              <a:solidFill>
                <a:schemeClr val="bg1"/>
              </a:solidFill>
            </a:endParaRPr>
          </a:p>
        </p:txBody>
      </p:sp>
      <p:sp>
        <p:nvSpPr>
          <p:cNvPr id="52" name="Rectangle 18__"/>
          <p:cNvSpPr>
            <a:spLocks noChangeArrowheads="1"/>
          </p:cNvSpPr>
          <p:nvPr>
            <p:custDataLst>
              <p:tags r:id="rId17"/>
            </p:custDataLst>
          </p:nvPr>
        </p:nvSpPr>
        <p:spPr bwMode="auto">
          <a:xfrm>
            <a:off x="1242864" y="3346376"/>
            <a:ext cx="2995613" cy="244475"/>
          </a:xfrm>
          <a:prstGeom prst="rect">
            <a:avLst/>
          </a:prstGeom>
          <a:solidFill>
            <a:srgbClr val="5353FF">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Eclipse </a:t>
            </a:r>
            <a:endParaRPr lang="en-US" sz="1400" b="1" dirty="0">
              <a:solidFill>
                <a:schemeClr val="bg1"/>
              </a:solidFill>
            </a:endParaRPr>
          </a:p>
        </p:txBody>
      </p:sp>
      <p:sp>
        <p:nvSpPr>
          <p:cNvPr id="53" name="Rectangle 27"/>
          <p:cNvSpPr>
            <a:spLocks noChangeArrowheads="1"/>
          </p:cNvSpPr>
          <p:nvPr>
            <p:custDataLst>
              <p:tags r:id="rId18"/>
            </p:custDataLst>
          </p:nvPr>
        </p:nvSpPr>
        <p:spPr bwMode="auto">
          <a:xfrm>
            <a:off x="1244452" y="3648001"/>
            <a:ext cx="2995612" cy="230187"/>
          </a:xfrm>
          <a:prstGeom prst="rect">
            <a:avLst/>
          </a:prstGeom>
          <a:solidFill>
            <a:srgbClr val="5353FF">
              <a:alpha val="80000"/>
            </a:srgbClr>
          </a:solidFill>
          <a:ln w="9525">
            <a:noFill/>
            <a:miter lim="800000"/>
            <a:headEnd/>
            <a:tailEnd/>
          </a:ln>
          <a:effectLst/>
        </p:spPr>
        <p:txBody>
          <a:bodyPr wrap="none" lIns="54000" anchor="ctr"/>
          <a:lstStyle/>
          <a:p>
            <a:pPr eaLnBrk="0" hangingPunct="0"/>
            <a:r>
              <a:rPr lang="en-US" sz="1400" b="1" dirty="0" smtClean="0">
                <a:solidFill>
                  <a:schemeClr val="bg1"/>
                </a:solidFill>
              </a:rPr>
              <a:t>AUTOSAR</a:t>
            </a:r>
            <a:endParaRPr lang="en-US" sz="1400" b="1" dirty="0">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49" grpId="0" animBg="1"/>
      <p:bldP spid="50" grpId="0" animBg="1"/>
      <p:bldP spid="52"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0"/>
          <p:cNvSpPr>
            <a:spLocks noChangeArrowheads="1"/>
          </p:cNvSpPr>
          <p:nvPr>
            <p:custDataLst>
              <p:tags r:id="rId2"/>
            </p:custDataLst>
          </p:nvPr>
        </p:nvSpPr>
        <p:spPr bwMode="auto">
          <a:xfrm>
            <a:off x="379413" y="853852"/>
            <a:ext cx="7775575" cy="4608512"/>
          </a:xfrm>
          <a:prstGeom prst="rect">
            <a:avLst/>
          </a:prstGeom>
          <a:gradFill rotWithShape="1">
            <a:gsLst>
              <a:gs pos="0">
                <a:srgbClr val="5E9EFF"/>
              </a:gs>
              <a:gs pos="39999">
                <a:srgbClr val="85C2FF"/>
              </a:gs>
              <a:gs pos="70000">
                <a:srgbClr val="B9EDFF"/>
              </a:gs>
              <a:gs pos="100000">
                <a:srgbClr val="71B8FF"/>
              </a:gs>
            </a:gsLst>
            <a:lin ang="5400000" scaled="0"/>
          </a:gradFill>
          <a:ln w="9525" algn="ctr">
            <a:solidFill>
              <a:schemeClr val="tx1"/>
            </a:solidFill>
            <a:miter lim="800000"/>
            <a:headEnd/>
            <a:tailEnd/>
          </a:ln>
          <a:effectLst/>
        </p:spPr>
        <p:txBody>
          <a:bodyPr wrap="none" anchor="ctr"/>
          <a:lstStyle/>
          <a:p>
            <a:endParaRPr lang="en-GB"/>
          </a:p>
        </p:txBody>
      </p:sp>
      <p:sp>
        <p:nvSpPr>
          <p:cNvPr id="18" name="Rounded Rectangle 17"/>
          <p:cNvSpPr/>
          <p:nvPr>
            <p:custDataLst>
              <p:tags r:id="rId3"/>
            </p:custDataLst>
          </p:nvPr>
        </p:nvSpPr>
        <p:spPr>
          <a:xfrm>
            <a:off x="3979168" y="2075688"/>
            <a:ext cx="3816424" cy="2953512"/>
          </a:xfrm>
          <a:prstGeom prst="roundRect">
            <a:avLst/>
          </a:prstGeom>
          <a:gradFill>
            <a:gsLst>
              <a:gs pos="0">
                <a:schemeClr val="accent1">
                  <a:lumMod val="75000"/>
                  <a:lumOff val="25000"/>
                </a:schemeClr>
              </a:gs>
              <a:gs pos="16000">
                <a:schemeClr val="accent1">
                  <a:lumMod val="75000"/>
                  <a:lumOff val="25000"/>
                </a:schemeClr>
              </a:gs>
              <a:gs pos="47000">
                <a:schemeClr val="accent1">
                  <a:lumMod val="75000"/>
                  <a:lumOff val="25000"/>
                </a:schemeClr>
              </a:gs>
              <a:gs pos="60001">
                <a:srgbClr val="2E6792"/>
              </a:gs>
              <a:gs pos="71001">
                <a:srgbClr val="3333CC"/>
              </a:gs>
              <a:gs pos="81000">
                <a:schemeClr val="accent1">
                  <a:lumMod val="75000"/>
                  <a:lumOff val="25000"/>
                </a:schemeClr>
              </a:gs>
              <a:gs pos="100000">
                <a:srgbClr val="00669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custDataLst>
              <p:tags r:id="rId4"/>
            </p:custDataLst>
          </p:nvPr>
        </p:nvSpPr>
        <p:spPr>
          <a:xfrm>
            <a:off x="522784" y="2077988"/>
            <a:ext cx="3816424" cy="29523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custDataLst>
              <p:tags r:id="rId5"/>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6"/>
            </p:custDataLst>
          </p:nvPr>
        </p:nvPicPr>
        <p:blipFill>
          <a:blip r:embed="rId17" cstate="print"/>
          <a:stretch>
            <a:fillRect/>
          </a:stretch>
        </p:blipFill>
        <p:spPr>
          <a:xfrm>
            <a:off x="76200" y="5653404"/>
            <a:ext cx="381000" cy="174625"/>
          </a:xfrm>
          <a:prstGeom prst="rect">
            <a:avLst/>
          </a:prstGeom>
          <a:ln w="0">
            <a:noFill/>
          </a:ln>
          <a:effectLst/>
        </p:spPr>
      </p:pic>
      <p:sp>
        <p:nvSpPr>
          <p:cNvPr id="7" name="Rectangle 6"/>
          <p:cNvSpPr/>
          <p:nvPr>
            <p:custDataLst>
              <p:tags r:id="rId7"/>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8"/>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9"/>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10"/>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95569396-1268-4BE8-AD98-7E5A3BABD551}" type="slidenum">
              <a:rPr lang="x-none" smtClean="0"/>
              <a:pPr/>
              <a:t>3</a:t>
            </a:fld>
            <a:endParaRPr lang="x-none"/>
          </a:p>
        </p:txBody>
      </p:sp>
      <p:sp>
        <p:nvSpPr>
          <p:cNvPr id="3" name="Subtitle 2" hidden="1"/>
          <p:cNvSpPr>
            <a:spLocks noGrp="1"/>
          </p:cNvSpPr>
          <p:nvPr>
            <p:ph type="subTitle" idx="1"/>
            <p:custDataLst>
              <p:tags r:id="rId11"/>
            </p:custDataLst>
          </p:nvPr>
        </p:nvSpPr>
        <p:spPr>
          <a:xfrm>
            <a:off x="533400" y="3200400"/>
            <a:ext cx="7772400" cy="1676400"/>
          </a:xfrm>
          <a:ln w="0"/>
          <a:effectLst/>
        </p:spPr>
        <p:txBody>
          <a:bodyPr wrap="square" lIns="0" tIns="63500" rIns="0" bIns="0"/>
          <a:lstStyle/>
          <a:p>
            <a:endParaRPr lang="en-US"/>
          </a:p>
        </p:txBody>
      </p:sp>
      <p:sp>
        <p:nvSpPr>
          <p:cNvPr id="14" name="TextBox 13"/>
          <p:cNvSpPr txBox="1"/>
          <p:nvPr>
            <p:custDataLst>
              <p:tags r:id="rId12"/>
            </p:custDataLst>
          </p:nvPr>
        </p:nvSpPr>
        <p:spPr>
          <a:xfrm>
            <a:off x="594792" y="997868"/>
            <a:ext cx="7416824" cy="523220"/>
          </a:xfrm>
          <a:prstGeom prst="rect">
            <a:avLst/>
          </a:prstGeom>
          <a:noFill/>
        </p:spPr>
        <p:txBody>
          <a:bodyPr wrap="square" rtlCol="0">
            <a:spAutoFit/>
          </a:bodyPr>
          <a:lstStyle/>
          <a:p>
            <a:pPr algn="ctr"/>
            <a:r>
              <a:rPr lang="en-US" sz="2800" dirty="0" smtClean="0">
                <a:solidFill>
                  <a:schemeClr val="bg1">
                    <a:lumMod val="95000"/>
                  </a:schemeClr>
                </a:solidFill>
                <a:latin typeface="Monotype Corsiva" pitchFamily="66" charset="0"/>
              </a:rPr>
              <a:t>This ALM is a confluence of two parallels</a:t>
            </a:r>
            <a:endParaRPr lang="en-US" sz="2800" dirty="0">
              <a:solidFill>
                <a:schemeClr val="bg1">
                  <a:lumMod val="95000"/>
                </a:schemeClr>
              </a:solidFill>
              <a:latin typeface="Monotype Corsiva" pitchFamily="66" charset="0"/>
            </a:endParaRPr>
          </a:p>
        </p:txBody>
      </p:sp>
      <p:pic>
        <p:nvPicPr>
          <p:cNvPr id="16" name="Picture 15" descr="ford.jpg"/>
          <p:cNvPicPr>
            <a:picLocks noChangeAspect="1"/>
          </p:cNvPicPr>
          <p:nvPr>
            <p:custDataLst>
              <p:tags r:id="rId13"/>
            </p:custDataLst>
          </p:nvPr>
        </p:nvPicPr>
        <p:blipFill>
          <a:blip r:embed="rId18" cstate="print"/>
          <a:stretch>
            <a:fillRect/>
          </a:stretch>
        </p:blipFill>
        <p:spPr>
          <a:xfrm flipH="1">
            <a:off x="4195192" y="2493132"/>
            <a:ext cx="3337570" cy="2344823"/>
          </a:xfrm>
          <a:prstGeom prst="rect">
            <a:avLst/>
          </a:prstGeom>
        </p:spPr>
      </p:pic>
      <p:sp>
        <p:nvSpPr>
          <p:cNvPr id="23" name="TextBox 22"/>
          <p:cNvSpPr txBox="1"/>
          <p:nvPr>
            <p:custDataLst>
              <p:tags r:id="rId14"/>
            </p:custDataLst>
          </p:nvPr>
        </p:nvSpPr>
        <p:spPr>
          <a:xfrm>
            <a:off x="1026840" y="2077988"/>
            <a:ext cx="2664296" cy="523220"/>
          </a:xfrm>
          <a:prstGeom prst="rect">
            <a:avLst/>
          </a:prstGeom>
          <a:noFill/>
        </p:spPr>
        <p:txBody>
          <a:bodyPr wrap="square" rtlCol="0">
            <a:spAutoFit/>
          </a:bodyPr>
          <a:lstStyle/>
          <a:p>
            <a:pPr algn="ctr"/>
            <a:r>
              <a:rPr lang="en-US" sz="2800" dirty="0" smtClean="0">
                <a:solidFill>
                  <a:srgbClr val="0070C0"/>
                </a:solidFill>
                <a:latin typeface="Monotype Corsiva" pitchFamily="66" charset="0"/>
              </a:rPr>
              <a:t>Aerospace</a:t>
            </a:r>
          </a:p>
        </p:txBody>
      </p:sp>
      <p:sp>
        <p:nvSpPr>
          <p:cNvPr id="24" name="TextBox 23"/>
          <p:cNvSpPr txBox="1"/>
          <p:nvPr>
            <p:custDataLst>
              <p:tags r:id="rId15"/>
            </p:custDataLst>
          </p:nvPr>
        </p:nvSpPr>
        <p:spPr>
          <a:xfrm>
            <a:off x="4627240" y="2077988"/>
            <a:ext cx="2664296" cy="523220"/>
          </a:xfrm>
          <a:prstGeom prst="rect">
            <a:avLst/>
          </a:prstGeom>
          <a:noFill/>
        </p:spPr>
        <p:txBody>
          <a:bodyPr wrap="square" rtlCol="0">
            <a:spAutoFit/>
          </a:bodyPr>
          <a:lstStyle/>
          <a:p>
            <a:pPr algn="ctr"/>
            <a:r>
              <a:rPr lang="en-US" sz="2800" dirty="0" smtClean="0">
                <a:solidFill>
                  <a:schemeClr val="bg1"/>
                </a:solidFill>
                <a:latin typeface="Monotype Corsiva" pitchFamily="66" charset="0"/>
              </a:rPr>
              <a:t>Automotive</a:t>
            </a:r>
          </a:p>
        </p:txBody>
      </p:sp>
      <p:pic>
        <p:nvPicPr>
          <p:cNvPr id="19" name="Picture 18" descr="ah64_roll.jpg"/>
          <p:cNvPicPr>
            <a:picLocks noChangeAspect="1"/>
          </p:cNvPicPr>
          <p:nvPr/>
        </p:nvPicPr>
        <p:blipFill>
          <a:blip r:embed="rId19" cstate="print"/>
          <a:stretch>
            <a:fillRect/>
          </a:stretch>
        </p:blipFill>
        <p:spPr>
          <a:xfrm>
            <a:off x="1098848" y="2556140"/>
            <a:ext cx="2376264" cy="2376264"/>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3"/>
            </p:custDataLst>
          </p:nvPr>
        </p:nvPicPr>
        <p:blipFill>
          <a:blip r:embed="rId15" cstate="print"/>
          <a:stretch>
            <a:fillRect/>
          </a:stretch>
        </p:blipFill>
        <p:spPr>
          <a:xfrm>
            <a:off x="76200" y="5653404"/>
            <a:ext cx="381000" cy="174625"/>
          </a:xfrm>
          <a:prstGeom prst="rect">
            <a:avLst/>
          </a:prstGeom>
          <a:ln w="0">
            <a:noFill/>
          </a:ln>
          <a:effectLst/>
        </p:spPr>
      </p:pic>
      <p:sp>
        <p:nvSpPr>
          <p:cNvPr id="7" name="Rectangle 6"/>
          <p:cNvSpPr/>
          <p:nvPr>
            <p:custDataLst>
              <p:tags r:id="rId4"/>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5"/>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6"/>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7"/>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95569396-1268-4BE8-AD98-7E5A3BABD551}" type="slidenum">
              <a:rPr lang="x-none" smtClean="0"/>
              <a:pPr/>
              <a:t>4</a:t>
            </a:fld>
            <a:endParaRPr lang="x-none"/>
          </a:p>
        </p:txBody>
      </p:sp>
      <p:sp>
        <p:nvSpPr>
          <p:cNvPr id="2" name="Title 1"/>
          <p:cNvSpPr>
            <a:spLocks noGrp="1"/>
          </p:cNvSpPr>
          <p:nvPr>
            <p:ph type="ctrTitle"/>
            <p:custDataLst>
              <p:tags r:id="rId8"/>
            </p:custDataLst>
          </p:nvPr>
        </p:nvSpPr>
        <p:spPr>
          <a:xfrm>
            <a:off x="533400" y="533400"/>
            <a:ext cx="7772400" cy="533400"/>
          </a:xfrm>
          <a:ln w="0"/>
          <a:effectLst/>
        </p:spPr>
        <p:txBody>
          <a:bodyPr wrap="square" lIns="0" tIns="12700" rIns="0" bIns="0" anchor="t"/>
          <a:lstStyle/>
          <a:p>
            <a:pPr algn="ctr">
              <a:spcBef>
                <a:spcPct val="0"/>
              </a:spcBef>
              <a:spcAft>
                <a:spcPct val="0"/>
              </a:spcAft>
            </a:pPr>
            <a:r>
              <a:rPr lang="en-US" sz="2800" kern="1200" dirty="0" smtClean="0">
                <a:solidFill>
                  <a:srgbClr val="0070C0"/>
                </a:solidFill>
                <a:latin typeface="Monotype Corsiva" pitchFamily="66" charset="0"/>
                <a:ea typeface="+mn-ea"/>
                <a:cs typeface="+mn-cs"/>
              </a:rPr>
              <a:t>Challenges for Aerospace &amp; Automotive industries </a:t>
            </a:r>
            <a:endParaRPr lang="en-US" sz="2800" kern="1200" dirty="0">
              <a:solidFill>
                <a:srgbClr val="0070C0"/>
              </a:solidFill>
              <a:latin typeface="Monotype Corsiva" pitchFamily="66" charset="0"/>
              <a:ea typeface="+mn-ea"/>
              <a:cs typeface="+mn-cs"/>
            </a:endParaRPr>
          </a:p>
        </p:txBody>
      </p:sp>
      <p:sp>
        <p:nvSpPr>
          <p:cNvPr id="3" name="Subtitle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en-US"/>
          </a:p>
        </p:txBody>
      </p:sp>
      <p:graphicFrame>
        <p:nvGraphicFramePr>
          <p:cNvPr id="13" name="Diagram 12"/>
          <p:cNvGraphicFramePr/>
          <p:nvPr>
            <p:custDataLst>
              <p:tags r:id="rId10"/>
            </p:custDataLst>
          </p:nvPr>
        </p:nvGraphicFramePr>
        <p:xfrm>
          <a:off x="1386880" y="1141884"/>
          <a:ext cx="6013152" cy="379306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2" name="Rectangle 11"/>
          <p:cNvSpPr/>
          <p:nvPr>
            <p:custDataLst>
              <p:tags r:id="rId11"/>
            </p:custDataLst>
          </p:nvPr>
        </p:nvSpPr>
        <p:spPr>
          <a:xfrm>
            <a:off x="4411216" y="3014092"/>
            <a:ext cx="3240360" cy="1944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custDataLst>
              <p:tags r:id="rId12"/>
            </p:custDataLst>
          </p:nvPr>
        </p:nvSpPr>
        <p:spPr>
          <a:xfrm>
            <a:off x="1170856" y="997868"/>
            <a:ext cx="3240360" cy="2016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custDataLst>
              <p:tags r:id="rId13"/>
            </p:custDataLst>
          </p:nvPr>
        </p:nvSpPr>
        <p:spPr>
          <a:xfrm>
            <a:off x="1026840" y="3014092"/>
            <a:ext cx="3384376" cy="2016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custDataLst>
              <p:tags r:id="rId2"/>
            </p:custDataLst>
          </p:nvPr>
        </p:nvSpPr>
        <p:spPr>
          <a:xfrm>
            <a:off x="234752" y="853852"/>
            <a:ext cx="8064896" cy="4680520"/>
          </a:xfrm>
          <a:prstGeom prst="roundRect">
            <a:avLst/>
          </a:prstGeom>
          <a:gradFill flip="none" rotWithShape="1">
            <a:gsLst>
              <a:gs pos="0">
                <a:schemeClr val="bg1"/>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descr="ford.jpg"/>
          <p:cNvPicPr>
            <a:picLocks noChangeAspect="1"/>
          </p:cNvPicPr>
          <p:nvPr>
            <p:custDataLst>
              <p:tags r:id="rId3"/>
            </p:custDataLst>
          </p:nvPr>
        </p:nvPicPr>
        <p:blipFill>
          <a:blip r:embed="rId121" cstate="print"/>
          <a:stretch>
            <a:fillRect/>
          </a:stretch>
        </p:blipFill>
        <p:spPr>
          <a:xfrm flipH="1">
            <a:off x="7868928" y="4886300"/>
            <a:ext cx="665472" cy="648072"/>
          </a:xfrm>
          <a:prstGeom prst="rect">
            <a:avLst/>
          </a:prstGeom>
        </p:spPr>
      </p:pic>
      <p:sp>
        <p:nvSpPr>
          <p:cNvPr id="10" name="Rectangle 9"/>
          <p:cNvSpPr/>
          <p:nvPr>
            <p:custDataLst>
              <p:tags r:id="rId4"/>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5"/>
            </p:custDataLst>
          </p:nvPr>
        </p:nvPicPr>
        <p:blipFill>
          <a:blip r:embed="rId122" cstate="print"/>
          <a:stretch>
            <a:fillRect/>
          </a:stretch>
        </p:blipFill>
        <p:spPr>
          <a:xfrm>
            <a:off x="76200" y="5653404"/>
            <a:ext cx="381000" cy="174625"/>
          </a:xfrm>
          <a:prstGeom prst="rect">
            <a:avLst/>
          </a:prstGeom>
          <a:ln w="0">
            <a:noFill/>
          </a:ln>
          <a:effectLst/>
        </p:spPr>
      </p:pic>
      <p:sp>
        <p:nvSpPr>
          <p:cNvPr id="6" name="Rectangle 5"/>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95569396-1268-4BE8-AD98-7E5A3BABD551}" type="slidenum">
              <a:rPr lang="x-none" smtClean="0"/>
              <a:pPr/>
              <a:t>5</a:t>
            </a:fld>
            <a:endParaRPr lang="x-none"/>
          </a:p>
        </p:txBody>
      </p:sp>
      <p:sp>
        <p:nvSpPr>
          <p:cNvPr id="3" name="Subtitle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en-US"/>
          </a:p>
        </p:txBody>
      </p:sp>
      <p:sp>
        <p:nvSpPr>
          <p:cNvPr id="238" name="Rounded Rectangle 237"/>
          <p:cNvSpPr/>
          <p:nvPr>
            <p:custDataLst>
              <p:tags r:id="rId10"/>
            </p:custDataLst>
          </p:nvPr>
        </p:nvSpPr>
        <p:spPr>
          <a:xfrm>
            <a:off x="576072" y="2654052"/>
            <a:ext cx="7223760" cy="129614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grpSp>
        <p:nvGrpSpPr>
          <p:cNvPr id="7" name="Group 32"/>
          <p:cNvGrpSpPr/>
          <p:nvPr/>
        </p:nvGrpSpPr>
        <p:grpSpPr>
          <a:xfrm>
            <a:off x="3187080" y="2798068"/>
            <a:ext cx="1584176" cy="1080120"/>
            <a:chOff x="365760" y="1831767"/>
            <a:chExt cx="2677304" cy="1786973"/>
          </a:xfrm>
        </p:grpSpPr>
        <p:pic>
          <p:nvPicPr>
            <p:cNvPr id="21" name="Picture 31"/>
            <p:cNvPicPr>
              <a:picLocks noChangeAspect="1" noChangeArrowheads="1"/>
            </p:cNvPicPr>
            <p:nvPr>
              <p:custDataLst>
                <p:tags r:id="rId113"/>
              </p:custDataLst>
            </p:nvPr>
          </p:nvPicPr>
          <p:blipFill>
            <a:blip r:embed="rId123" cstate="print"/>
            <a:srcRect/>
            <a:stretch>
              <a:fillRect/>
            </a:stretch>
          </p:blipFill>
          <p:spPr bwMode="auto">
            <a:xfrm>
              <a:off x="378768" y="2077988"/>
              <a:ext cx="1310548" cy="859454"/>
            </a:xfrm>
            <a:prstGeom prst="rect">
              <a:avLst/>
            </a:prstGeom>
            <a:noFill/>
            <a:ln w="12700" cmpd="sng" algn="ctr">
              <a:solidFill>
                <a:srgbClr val="333399"/>
              </a:solidFill>
              <a:miter lim="800000"/>
              <a:headEnd/>
              <a:tailEnd/>
            </a:ln>
            <a:effectLst/>
          </p:spPr>
        </p:pic>
        <p:pic>
          <p:nvPicPr>
            <p:cNvPr id="2" name="Picture 2_"/>
            <p:cNvPicPr>
              <a:picLocks noChangeAspect="1" noChangeArrowheads="1"/>
            </p:cNvPicPr>
            <p:nvPr>
              <p:custDataLst>
                <p:tags r:id="rId114"/>
              </p:custDataLst>
            </p:nvPr>
          </p:nvPicPr>
          <p:blipFill>
            <a:blip r:embed="rId124" cstate="print"/>
            <a:srcRect/>
            <a:stretch>
              <a:fillRect/>
            </a:stretch>
          </p:blipFill>
          <p:spPr bwMode="auto">
            <a:xfrm>
              <a:off x="1728212" y="2077988"/>
              <a:ext cx="1302338" cy="856270"/>
            </a:xfrm>
            <a:prstGeom prst="rect">
              <a:avLst/>
            </a:prstGeom>
            <a:noFill/>
            <a:ln w="12700" cmpd="sng" algn="ctr">
              <a:solidFill>
                <a:srgbClr val="333399"/>
              </a:solidFill>
              <a:miter lim="800000"/>
              <a:headEnd/>
              <a:tailEnd/>
            </a:ln>
            <a:effectLst/>
          </p:spPr>
        </p:pic>
        <p:pic>
          <p:nvPicPr>
            <p:cNvPr id="23" name="Picture 59" descr="burn_down"/>
            <p:cNvPicPr>
              <a:picLocks noChangeAspect="1" noChangeArrowheads="1"/>
            </p:cNvPicPr>
            <p:nvPr>
              <p:custDataLst>
                <p:tags r:id="rId115"/>
              </p:custDataLst>
            </p:nvPr>
          </p:nvPicPr>
          <p:blipFill>
            <a:blip r:embed="rId125" cstate="print"/>
            <a:srcRect/>
            <a:stretch>
              <a:fillRect/>
            </a:stretch>
          </p:blipFill>
          <p:spPr bwMode="auto">
            <a:xfrm>
              <a:off x="378769" y="2942084"/>
              <a:ext cx="889755" cy="676003"/>
            </a:xfrm>
            <a:prstGeom prst="rect">
              <a:avLst/>
            </a:prstGeom>
            <a:noFill/>
            <a:ln w="12700" cmpd="sng" algn="ctr">
              <a:solidFill>
                <a:srgbClr val="333399"/>
              </a:solidFill>
              <a:miter lim="800000"/>
              <a:headEnd/>
              <a:tailEnd/>
            </a:ln>
            <a:effectLst/>
          </p:spPr>
        </p:pic>
        <p:pic>
          <p:nvPicPr>
            <p:cNvPr id="24" name="Picture 58" descr="report_2"/>
            <p:cNvPicPr>
              <a:picLocks noChangeAspect="1" noChangeArrowheads="1"/>
            </p:cNvPicPr>
            <p:nvPr>
              <p:custDataLst>
                <p:tags r:id="rId116"/>
              </p:custDataLst>
            </p:nvPr>
          </p:nvPicPr>
          <p:blipFill>
            <a:blip r:embed="rId126" cstate="print"/>
            <a:srcRect/>
            <a:stretch>
              <a:fillRect/>
            </a:stretch>
          </p:blipFill>
          <p:spPr bwMode="auto">
            <a:xfrm>
              <a:off x="1314872" y="2942084"/>
              <a:ext cx="958198" cy="676003"/>
            </a:xfrm>
            <a:prstGeom prst="rect">
              <a:avLst/>
            </a:prstGeom>
            <a:noFill/>
            <a:ln w="12700" cmpd="sng" algn="ctr">
              <a:solidFill>
                <a:srgbClr val="333399"/>
              </a:solidFill>
              <a:miter lim="800000"/>
              <a:headEnd/>
              <a:tailEnd/>
            </a:ln>
            <a:effectLst/>
          </p:spPr>
        </p:pic>
        <p:sp>
          <p:nvSpPr>
            <p:cNvPr id="28" name="Rectangle 27"/>
            <p:cNvSpPr/>
            <p:nvPr>
              <p:custDataLst>
                <p:tags r:id="rId117"/>
              </p:custDataLst>
            </p:nvPr>
          </p:nvSpPr>
          <p:spPr>
            <a:xfrm>
              <a:off x="2276856" y="2942084"/>
              <a:ext cx="766208" cy="676656"/>
            </a:xfrm>
            <a:prstGeom prst="rect">
              <a:avLst/>
            </a:prstGeom>
            <a:solidFill>
              <a:schemeClr val="bg1"/>
            </a:solidFill>
            <a:ln w="12700" cmpd="sng" algn="ctr">
              <a:solidFill>
                <a:srgbClr val="333399"/>
              </a:solidFill>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57" descr="report_1"/>
            <p:cNvPicPr>
              <a:picLocks noChangeAspect="1" noChangeArrowheads="1"/>
            </p:cNvPicPr>
            <p:nvPr>
              <p:custDataLst>
                <p:tags r:id="rId118"/>
              </p:custDataLst>
            </p:nvPr>
          </p:nvPicPr>
          <p:blipFill>
            <a:blip r:embed="rId127" cstate="print"/>
            <a:srcRect/>
            <a:stretch>
              <a:fillRect/>
            </a:stretch>
          </p:blipFill>
          <p:spPr bwMode="auto">
            <a:xfrm>
              <a:off x="2402934" y="3014092"/>
              <a:ext cx="609281" cy="578636"/>
            </a:xfrm>
            <a:prstGeom prst="rect">
              <a:avLst/>
            </a:prstGeom>
            <a:noFill/>
            <a:ln w="12700" cmpd="thinThick" algn="ctr">
              <a:solidFill>
                <a:schemeClr val="tx1"/>
              </a:solidFill>
              <a:miter lim="800000"/>
              <a:headEnd/>
              <a:tailEnd/>
            </a:ln>
            <a:effectLst/>
          </p:spPr>
        </p:pic>
        <p:sp>
          <p:nvSpPr>
            <p:cNvPr id="32" name="TextBox 31"/>
            <p:cNvSpPr txBox="1"/>
            <p:nvPr>
              <p:custDataLst>
                <p:tags r:id="rId119"/>
              </p:custDataLst>
            </p:nvPr>
          </p:nvSpPr>
          <p:spPr>
            <a:xfrm>
              <a:off x="365760" y="1831767"/>
              <a:ext cx="2670048" cy="332136"/>
            </a:xfrm>
            <a:prstGeom prst="rect">
              <a:avLst/>
            </a:prstGeom>
            <a:solidFill>
              <a:schemeClr val="bg1"/>
            </a:solidFill>
            <a:ln w="12700" cmpd="sng">
              <a:solidFill>
                <a:srgbClr val="333399"/>
              </a:solidFill>
            </a:ln>
          </p:spPr>
          <p:txBody>
            <a:bodyPr wrap="square" rtlCol="0">
              <a:spAutoFit/>
            </a:bodyPr>
            <a:lstStyle/>
            <a:p>
              <a:pPr algn="ctr"/>
              <a:r>
                <a:rPr lang="en-US" sz="1000" b="1" dirty="0" smtClean="0"/>
                <a:t>MY DASHBOARD</a:t>
              </a:r>
              <a:endParaRPr lang="en-US" sz="1000" b="1" dirty="0"/>
            </a:p>
          </p:txBody>
        </p:sp>
      </p:grpSp>
      <p:grpSp>
        <p:nvGrpSpPr>
          <p:cNvPr id="140" name="Group 139"/>
          <p:cNvGrpSpPr/>
          <p:nvPr/>
        </p:nvGrpSpPr>
        <p:grpSpPr>
          <a:xfrm>
            <a:off x="4915272" y="2654052"/>
            <a:ext cx="2520280" cy="1181744"/>
            <a:chOff x="4915272" y="2654052"/>
            <a:chExt cx="2520280" cy="1181744"/>
          </a:xfrm>
        </p:grpSpPr>
        <p:pic>
          <p:nvPicPr>
            <p:cNvPr id="39" name="Picture 98" descr="ML9EE"/>
            <p:cNvPicPr>
              <a:picLocks noChangeAspect="1" noChangeArrowheads="1"/>
            </p:cNvPicPr>
            <p:nvPr>
              <p:custDataLst>
                <p:tags r:id="rId110"/>
              </p:custDataLst>
            </p:nvPr>
          </p:nvPicPr>
          <p:blipFill>
            <a:blip r:embed="rId128" cstate="print"/>
            <a:srcRect/>
            <a:stretch>
              <a:fillRect/>
            </a:stretch>
          </p:blipFill>
          <p:spPr bwMode="auto">
            <a:xfrm>
              <a:off x="4950687" y="3086100"/>
              <a:ext cx="972697" cy="748109"/>
            </a:xfrm>
            <a:prstGeom prst="rect">
              <a:avLst/>
            </a:prstGeom>
            <a:noFill/>
            <a:ln w="9525">
              <a:noFill/>
              <a:miter lim="800000"/>
              <a:headEnd/>
              <a:tailEnd/>
            </a:ln>
            <a:effectLst/>
          </p:spPr>
        </p:pic>
        <p:pic>
          <p:nvPicPr>
            <p:cNvPr id="42" name="Picture 99" descr="ML9EF"/>
            <p:cNvPicPr>
              <a:picLocks noChangeAspect="1" noChangeArrowheads="1"/>
            </p:cNvPicPr>
            <p:nvPr>
              <p:custDataLst>
                <p:tags r:id="rId111"/>
              </p:custDataLst>
            </p:nvPr>
          </p:nvPicPr>
          <p:blipFill>
            <a:blip r:embed="rId129" cstate="print"/>
            <a:srcRect/>
            <a:stretch>
              <a:fillRect/>
            </a:stretch>
          </p:blipFill>
          <p:spPr bwMode="auto">
            <a:xfrm>
              <a:off x="5995392" y="3086100"/>
              <a:ext cx="1075710" cy="749696"/>
            </a:xfrm>
            <a:prstGeom prst="rect">
              <a:avLst/>
            </a:prstGeom>
            <a:noFill/>
            <a:ln w="9525">
              <a:noFill/>
              <a:miter lim="800000"/>
              <a:headEnd/>
              <a:tailEnd/>
            </a:ln>
            <a:effectLst/>
          </p:spPr>
        </p:pic>
        <p:sp>
          <p:nvSpPr>
            <p:cNvPr id="241" name="Text Box 147_"/>
            <p:cNvSpPr txBox="1">
              <a:spLocks noChangeArrowheads="1"/>
            </p:cNvSpPr>
            <p:nvPr>
              <p:custDataLst>
                <p:tags r:id="rId112"/>
              </p:custDataLst>
            </p:nvPr>
          </p:nvSpPr>
          <p:spPr bwMode="auto">
            <a:xfrm>
              <a:off x="4915272" y="2654052"/>
              <a:ext cx="2520280" cy="461665"/>
            </a:xfrm>
            <a:prstGeom prst="rect">
              <a:avLst/>
            </a:prstGeom>
            <a:noFill/>
            <a:ln w="9525">
              <a:noFill/>
              <a:miter lim="800000"/>
              <a:headEnd/>
              <a:tailEnd/>
            </a:ln>
            <a:effectLst/>
          </p:spPr>
          <p:txBody>
            <a:bodyPr wrap="square">
              <a:spAutoFit/>
            </a:bodyPr>
            <a:lstStyle/>
            <a:p>
              <a:pPr>
                <a:spcBef>
                  <a:spcPct val="50000"/>
                </a:spcBef>
              </a:pPr>
              <a:r>
                <a:rPr lang="en-US" sz="1200" b="1" dirty="0" smtClean="0">
                  <a:solidFill>
                    <a:schemeClr val="accent3"/>
                  </a:solidFill>
                </a:rPr>
                <a:t>Traceability Matrix Reports</a:t>
              </a:r>
              <a:br>
                <a:rPr lang="en-US" sz="1200" b="1" dirty="0" smtClean="0">
                  <a:solidFill>
                    <a:schemeClr val="accent3"/>
                  </a:solidFill>
                </a:rPr>
              </a:br>
              <a:r>
                <a:rPr lang="en-US" sz="1200" b="1" dirty="0" smtClean="0">
                  <a:solidFill>
                    <a:schemeClr val="accent3"/>
                  </a:solidFill>
                </a:rPr>
                <a:t>Vertical            Horizontal</a:t>
              </a:r>
              <a:endParaRPr lang="en-US" sz="1200" b="1" dirty="0">
                <a:solidFill>
                  <a:schemeClr val="accent3"/>
                </a:solidFill>
              </a:endParaRPr>
            </a:p>
          </p:txBody>
        </p:sp>
      </p:grpSp>
      <p:grpSp>
        <p:nvGrpSpPr>
          <p:cNvPr id="141" name="Group 140"/>
          <p:cNvGrpSpPr/>
          <p:nvPr/>
        </p:nvGrpSpPr>
        <p:grpSpPr>
          <a:xfrm>
            <a:off x="5347320" y="997868"/>
            <a:ext cx="2448272" cy="1785332"/>
            <a:chOff x="5347320" y="997868"/>
            <a:chExt cx="2448272" cy="1785332"/>
          </a:xfrm>
        </p:grpSpPr>
        <p:sp>
          <p:nvSpPr>
            <p:cNvPr id="82" name="Rounded Rectangle 81"/>
            <p:cNvSpPr/>
            <p:nvPr>
              <p:custDataLst>
                <p:tags r:id="rId99"/>
              </p:custDataLst>
            </p:nvPr>
          </p:nvSpPr>
          <p:spPr>
            <a:xfrm>
              <a:off x="5347320" y="997868"/>
              <a:ext cx="2448272" cy="144016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pic>
          <p:nvPicPr>
            <p:cNvPr id="66" name="Picture 88" descr="MLB6"/>
            <p:cNvPicPr>
              <a:picLocks noChangeAspect="1" noChangeArrowheads="1"/>
            </p:cNvPicPr>
            <p:nvPr>
              <p:custDataLst>
                <p:tags r:id="rId100"/>
              </p:custDataLst>
            </p:nvPr>
          </p:nvPicPr>
          <p:blipFill>
            <a:blip r:embed="rId130" cstate="print"/>
            <a:srcRect/>
            <a:stretch>
              <a:fillRect/>
            </a:stretch>
          </p:blipFill>
          <p:spPr bwMode="auto">
            <a:xfrm>
              <a:off x="5411366" y="1344013"/>
              <a:ext cx="1144599" cy="1022007"/>
            </a:xfrm>
            <a:prstGeom prst="rect">
              <a:avLst/>
            </a:prstGeom>
            <a:noFill/>
            <a:ln w="9525">
              <a:noFill/>
              <a:miter lim="800000"/>
              <a:headEnd/>
              <a:tailEnd/>
            </a:ln>
            <a:effectLst/>
          </p:spPr>
        </p:pic>
        <p:sp>
          <p:nvSpPr>
            <p:cNvPr id="67" name="Text Box 89"/>
            <p:cNvSpPr txBox="1">
              <a:spLocks noChangeArrowheads="1"/>
            </p:cNvSpPr>
            <p:nvPr>
              <p:custDataLst>
                <p:tags r:id="rId101"/>
              </p:custDataLst>
            </p:nvPr>
          </p:nvSpPr>
          <p:spPr bwMode="auto">
            <a:xfrm>
              <a:off x="5503441" y="1479526"/>
              <a:ext cx="1068015" cy="862880"/>
            </a:xfrm>
            <a:prstGeom prst="rect">
              <a:avLst/>
            </a:prstGeom>
            <a:noFill/>
            <a:ln w="9525">
              <a:noFill/>
              <a:miter lim="800000"/>
              <a:headEnd/>
              <a:tailEnd/>
            </a:ln>
          </p:spPr>
          <p:txBody>
            <a:bodyPr anchor="ctr"/>
            <a:lstStyle/>
            <a:p>
              <a:pPr algn="ctr"/>
              <a:endParaRPr lang="en-US">
                <a:solidFill>
                  <a:srgbClr val="FFFFFF"/>
                </a:solidFill>
              </a:endParaRPr>
            </a:p>
          </p:txBody>
        </p:sp>
        <p:sp>
          <p:nvSpPr>
            <p:cNvPr id="69" name="TextBox 108"/>
            <p:cNvSpPr txBox="1">
              <a:spLocks noChangeArrowheads="1"/>
            </p:cNvSpPr>
            <p:nvPr>
              <p:custDataLst>
                <p:tags r:id="rId102"/>
              </p:custDataLst>
            </p:nvPr>
          </p:nvSpPr>
          <p:spPr bwMode="auto">
            <a:xfrm>
              <a:off x="5552083" y="1406302"/>
              <a:ext cx="875357" cy="276999"/>
            </a:xfrm>
            <a:prstGeom prst="rect">
              <a:avLst/>
            </a:prstGeom>
            <a:noFill/>
            <a:ln w="9525">
              <a:noFill/>
              <a:miter lim="800000"/>
              <a:headEnd/>
              <a:tailEnd/>
            </a:ln>
          </p:spPr>
          <p:txBody>
            <a:bodyPr wrap="square">
              <a:spAutoFit/>
            </a:bodyPr>
            <a:lstStyle/>
            <a:p>
              <a:r>
                <a:rPr lang="en-GB" sz="1200" b="1" dirty="0" err="1">
                  <a:solidFill>
                    <a:schemeClr val="bg1"/>
                  </a:solidFill>
                </a:rPr>
                <a:t>Simulink</a:t>
              </a:r>
              <a:endParaRPr lang="en-GB" sz="1200" b="1" dirty="0">
                <a:solidFill>
                  <a:schemeClr val="bg1"/>
                </a:solidFill>
              </a:endParaRPr>
            </a:p>
          </p:txBody>
        </p:sp>
        <p:pic>
          <p:nvPicPr>
            <p:cNvPr id="75" name="Picture 91" descr="MLB7"/>
            <p:cNvPicPr>
              <a:picLocks noChangeAspect="1" noChangeArrowheads="1"/>
            </p:cNvPicPr>
            <p:nvPr>
              <p:custDataLst>
                <p:tags r:id="rId103"/>
              </p:custDataLst>
            </p:nvPr>
          </p:nvPicPr>
          <p:blipFill>
            <a:blip r:embed="rId131" cstate="print"/>
            <a:srcRect/>
            <a:stretch>
              <a:fillRect/>
            </a:stretch>
          </p:blipFill>
          <p:spPr bwMode="auto">
            <a:xfrm>
              <a:off x="5563344" y="1660978"/>
              <a:ext cx="864096" cy="537412"/>
            </a:xfrm>
            <a:prstGeom prst="rect">
              <a:avLst/>
            </a:prstGeom>
            <a:noFill/>
            <a:ln w="9525">
              <a:noFill/>
              <a:miter lim="800000"/>
              <a:headEnd/>
              <a:tailEnd/>
            </a:ln>
            <a:effectLst/>
          </p:spPr>
        </p:pic>
        <p:pic>
          <p:nvPicPr>
            <p:cNvPr id="76" name="Picture 92" descr="MLB8"/>
            <p:cNvPicPr>
              <a:picLocks noChangeAspect="1" noChangeArrowheads="1"/>
            </p:cNvPicPr>
            <p:nvPr>
              <p:custDataLst>
                <p:tags r:id="rId104"/>
              </p:custDataLst>
            </p:nvPr>
          </p:nvPicPr>
          <p:blipFill>
            <a:blip r:embed="rId132" cstate="print"/>
            <a:srcRect/>
            <a:stretch>
              <a:fillRect/>
            </a:stretch>
          </p:blipFill>
          <p:spPr bwMode="auto">
            <a:xfrm>
              <a:off x="6715472" y="1377990"/>
              <a:ext cx="1008112" cy="964415"/>
            </a:xfrm>
            <a:prstGeom prst="rect">
              <a:avLst/>
            </a:prstGeom>
            <a:noFill/>
            <a:ln w="9525">
              <a:noFill/>
              <a:miter lim="800000"/>
              <a:headEnd/>
              <a:tailEnd/>
            </a:ln>
            <a:effectLst/>
          </p:spPr>
        </p:pic>
        <p:sp>
          <p:nvSpPr>
            <p:cNvPr id="77" name="Text Box 93"/>
            <p:cNvSpPr txBox="1">
              <a:spLocks noChangeArrowheads="1"/>
            </p:cNvSpPr>
            <p:nvPr>
              <p:custDataLst>
                <p:tags r:id="rId105"/>
              </p:custDataLst>
            </p:nvPr>
          </p:nvSpPr>
          <p:spPr bwMode="auto">
            <a:xfrm>
              <a:off x="6788497" y="1567684"/>
              <a:ext cx="824145" cy="666368"/>
            </a:xfrm>
            <a:prstGeom prst="rect">
              <a:avLst/>
            </a:prstGeom>
            <a:noFill/>
            <a:ln w="9525">
              <a:noFill/>
              <a:miter lim="800000"/>
              <a:headEnd/>
              <a:tailEnd/>
            </a:ln>
          </p:spPr>
          <p:txBody>
            <a:bodyPr anchor="ctr"/>
            <a:lstStyle/>
            <a:p>
              <a:pPr algn="ctr"/>
              <a:endParaRPr lang="en-US">
                <a:solidFill>
                  <a:srgbClr val="FFFFFF"/>
                </a:solidFill>
              </a:endParaRPr>
            </a:p>
          </p:txBody>
        </p:sp>
        <p:sp>
          <p:nvSpPr>
            <p:cNvPr id="78" name="TextBox 109"/>
            <p:cNvSpPr txBox="1">
              <a:spLocks noChangeArrowheads="1"/>
            </p:cNvSpPr>
            <p:nvPr>
              <p:custDataLst>
                <p:tags r:id="rId106"/>
              </p:custDataLst>
            </p:nvPr>
          </p:nvSpPr>
          <p:spPr bwMode="auto">
            <a:xfrm>
              <a:off x="6871047" y="1478890"/>
              <a:ext cx="780529" cy="230832"/>
            </a:xfrm>
            <a:prstGeom prst="rect">
              <a:avLst/>
            </a:prstGeom>
            <a:noFill/>
            <a:ln w="9525">
              <a:noFill/>
              <a:miter lim="800000"/>
              <a:headEnd/>
              <a:tailEnd/>
            </a:ln>
          </p:spPr>
          <p:txBody>
            <a:bodyPr wrap="square">
              <a:spAutoFit/>
            </a:bodyPr>
            <a:lstStyle/>
            <a:p>
              <a:r>
                <a:rPr lang="en-GB" sz="900" b="1" dirty="0">
                  <a:solidFill>
                    <a:schemeClr val="bg1"/>
                  </a:solidFill>
                </a:rPr>
                <a:t>AUTOSAR</a:t>
              </a:r>
            </a:p>
          </p:txBody>
        </p:sp>
        <p:pic>
          <p:nvPicPr>
            <p:cNvPr id="79" name="Picture 95" descr="MLB9"/>
            <p:cNvPicPr>
              <a:picLocks noChangeAspect="1" noChangeArrowheads="1"/>
            </p:cNvPicPr>
            <p:nvPr>
              <p:custDataLst>
                <p:tags r:id="rId107"/>
              </p:custDataLst>
            </p:nvPr>
          </p:nvPicPr>
          <p:blipFill>
            <a:blip r:embed="rId133" cstate="print"/>
            <a:srcRect/>
            <a:stretch>
              <a:fillRect/>
            </a:stretch>
          </p:blipFill>
          <p:spPr bwMode="auto">
            <a:xfrm>
              <a:off x="6904385" y="1687512"/>
              <a:ext cx="692427" cy="354658"/>
            </a:xfrm>
            <a:prstGeom prst="rect">
              <a:avLst/>
            </a:prstGeom>
            <a:noFill/>
            <a:ln w="9525">
              <a:noFill/>
              <a:miter lim="800000"/>
              <a:headEnd/>
              <a:tailEnd/>
            </a:ln>
            <a:effectLst/>
          </p:spPr>
        </p:pic>
        <p:sp>
          <p:nvSpPr>
            <p:cNvPr id="83" name="Rectangle 82"/>
            <p:cNvSpPr/>
            <p:nvPr>
              <p:custDataLst>
                <p:tags r:id="rId108"/>
              </p:custDataLst>
            </p:nvPr>
          </p:nvSpPr>
          <p:spPr>
            <a:xfrm>
              <a:off x="6067400" y="997868"/>
              <a:ext cx="1080120" cy="338554"/>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1600" b="1" cap="none" spc="0" dirty="0" smtClean="0">
                  <a:ln w="50800"/>
                  <a:solidFill>
                    <a:srgbClr val="0070C0"/>
                  </a:solidFill>
                  <a:effectLst/>
                </a:rPr>
                <a:t>Design</a:t>
              </a:r>
              <a:endParaRPr lang="en-US" sz="1600" b="1" cap="none" spc="0" dirty="0">
                <a:ln w="50800"/>
                <a:solidFill>
                  <a:srgbClr val="0070C0"/>
                </a:solidFill>
                <a:effectLst/>
              </a:endParaRPr>
            </a:p>
          </p:txBody>
        </p:sp>
        <p:sp>
          <p:nvSpPr>
            <p:cNvPr id="244" name="Down Arrow 243"/>
            <p:cNvSpPr/>
            <p:nvPr>
              <p:custDataLst>
                <p:tags r:id="rId109"/>
              </p:custDataLst>
            </p:nvPr>
          </p:nvSpPr>
          <p:spPr>
            <a:xfrm>
              <a:off x="7147520" y="2423160"/>
              <a:ext cx="360040" cy="360040"/>
            </a:xfrm>
            <a:prstGeom prst="downArrow">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grpSp>
      <p:grpSp>
        <p:nvGrpSpPr>
          <p:cNvPr id="138" name="Group 137"/>
          <p:cNvGrpSpPr/>
          <p:nvPr/>
        </p:nvGrpSpPr>
        <p:grpSpPr>
          <a:xfrm>
            <a:off x="4195192" y="3806180"/>
            <a:ext cx="3672408" cy="1584176"/>
            <a:chOff x="4195192" y="3806180"/>
            <a:chExt cx="3672408" cy="1584176"/>
          </a:xfrm>
        </p:grpSpPr>
        <p:sp>
          <p:nvSpPr>
            <p:cNvPr id="107" name="Rounded Rectangle 106"/>
            <p:cNvSpPr/>
            <p:nvPr>
              <p:custDataLst>
                <p:tags r:id="rId52"/>
              </p:custDataLst>
            </p:nvPr>
          </p:nvSpPr>
          <p:spPr>
            <a:xfrm>
              <a:off x="4195192" y="4166220"/>
              <a:ext cx="3672408" cy="122413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sp>
          <p:nvSpPr>
            <p:cNvPr id="57" name="Rectangle 56"/>
            <p:cNvSpPr/>
            <p:nvPr>
              <p:custDataLst>
                <p:tags r:id="rId53"/>
              </p:custDataLst>
            </p:nvPr>
          </p:nvSpPr>
          <p:spPr>
            <a:xfrm>
              <a:off x="4771256" y="4166220"/>
              <a:ext cx="2304256" cy="338554"/>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1600" b="1" cap="none" spc="0" dirty="0" smtClean="0">
                  <a:ln w="50800"/>
                  <a:solidFill>
                    <a:srgbClr val="0070C0"/>
                  </a:solidFill>
                  <a:effectLst/>
                </a:rPr>
                <a:t>Tasks &amp; Assignments</a:t>
              </a:r>
              <a:endParaRPr lang="en-US" sz="1600" b="1" cap="none" spc="0" dirty="0">
                <a:ln w="50800"/>
                <a:solidFill>
                  <a:srgbClr val="0070C0"/>
                </a:solidFill>
                <a:effectLst/>
              </a:endParaRPr>
            </a:p>
          </p:txBody>
        </p:sp>
        <p:grpSp>
          <p:nvGrpSpPr>
            <p:cNvPr id="108" name="Group 107"/>
            <p:cNvGrpSpPr/>
            <p:nvPr/>
          </p:nvGrpSpPr>
          <p:grpSpPr>
            <a:xfrm>
              <a:off x="4308495" y="4526260"/>
              <a:ext cx="3289801" cy="792088"/>
              <a:chOff x="4308495" y="4526260"/>
              <a:chExt cx="3289801" cy="792088"/>
            </a:xfrm>
          </p:grpSpPr>
          <p:sp>
            <p:nvSpPr>
              <p:cNvPr id="153" name="Rectangle 152"/>
              <p:cNvSpPr/>
              <p:nvPr>
                <p:custDataLst>
                  <p:tags r:id="rId55"/>
                </p:custDataLst>
              </p:nvPr>
            </p:nvSpPr>
            <p:spPr>
              <a:xfrm>
                <a:off x="4308495" y="4672171"/>
                <a:ext cx="606777" cy="125067"/>
              </a:xfrm>
              <a:prstGeom prst="rect">
                <a:avLst/>
              </a:prstGeom>
              <a:solidFill>
                <a:schemeClr val="accent2">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bg1"/>
                    </a:solidFill>
                  </a:rPr>
                  <a:t>A-TASK</a:t>
                </a:r>
                <a:endParaRPr lang="en-US" sz="700" b="1" dirty="0">
                  <a:solidFill>
                    <a:schemeClr val="bg1"/>
                  </a:solidFill>
                </a:endParaRPr>
              </a:p>
            </p:txBody>
          </p:sp>
          <p:sp>
            <p:nvSpPr>
              <p:cNvPr id="154" name="Rectangle 153"/>
              <p:cNvSpPr/>
              <p:nvPr>
                <p:custDataLst>
                  <p:tags r:id="rId56"/>
                </p:custDataLst>
              </p:nvPr>
            </p:nvSpPr>
            <p:spPr>
              <a:xfrm>
                <a:off x="5047342" y="4588793"/>
                <a:ext cx="606777" cy="104222"/>
              </a:xfrm>
              <a:prstGeom prst="rect">
                <a:avLst/>
              </a:prstGeom>
              <a:solidFill>
                <a:schemeClr val="accent2">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A-TASK-1</a:t>
                </a:r>
                <a:endParaRPr lang="en-US" sz="700" dirty="0">
                  <a:solidFill>
                    <a:schemeClr val="bg1"/>
                  </a:solidFill>
                </a:endParaRPr>
              </a:p>
            </p:txBody>
          </p:sp>
          <p:sp>
            <p:nvSpPr>
              <p:cNvPr id="155" name="Rectangle 154"/>
              <p:cNvSpPr/>
              <p:nvPr>
                <p:custDataLst>
                  <p:tags r:id="rId57"/>
                </p:custDataLst>
              </p:nvPr>
            </p:nvSpPr>
            <p:spPr>
              <a:xfrm>
                <a:off x="5047342" y="4776393"/>
                <a:ext cx="606777" cy="104222"/>
              </a:xfrm>
              <a:prstGeom prst="rect">
                <a:avLst/>
              </a:prstGeom>
              <a:solidFill>
                <a:schemeClr val="accent2">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A-TASK-2</a:t>
                </a:r>
                <a:endParaRPr lang="en-US" sz="700" dirty="0">
                  <a:solidFill>
                    <a:schemeClr val="bg1"/>
                  </a:solidFill>
                </a:endParaRPr>
              </a:p>
            </p:txBody>
          </p:sp>
          <p:sp>
            <p:nvSpPr>
              <p:cNvPr id="156" name="Rectangle 155"/>
              <p:cNvSpPr/>
              <p:nvPr>
                <p:custDataLst>
                  <p:tags r:id="rId58"/>
                </p:custDataLst>
              </p:nvPr>
            </p:nvSpPr>
            <p:spPr>
              <a:xfrm>
                <a:off x="5047342" y="4963993"/>
                <a:ext cx="606777" cy="104222"/>
              </a:xfrm>
              <a:prstGeom prst="rect">
                <a:avLst/>
              </a:prstGeom>
              <a:solidFill>
                <a:schemeClr val="accent2">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B-TASK-1</a:t>
                </a:r>
                <a:endParaRPr lang="en-US" sz="700" dirty="0">
                  <a:solidFill>
                    <a:schemeClr val="bg1"/>
                  </a:solidFill>
                </a:endParaRPr>
              </a:p>
            </p:txBody>
          </p:sp>
          <p:sp>
            <p:nvSpPr>
              <p:cNvPr id="157" name="Rectangle 156"/>
              <p:cNvSpPr/>
              <p:nvPr>
                <p:custDataLst>
                  <p:tags r:id="rId59"/>
                </p:custDataLst>
              </p:nvPr>
            </p:nvSpPr>
            <p:spPr>
              <a:xfrm>
                <a:off x="5827484" y="4630482"/>
                <a:ext cx="606777"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A-TASK-1.2</a:t>
                </a:r>
                <a:endParaRPr lang="en-US" sz="700" dirty="0">
                  <a:solidFill>
                    <a:schemeClr val="bg1"/>
                  </a:solidFill>
                </a:endParaRPr>
              </a:p>
            </p:txBody>
          </p:sp>
          <p:sp>
            <p:nvSpPr>
              <p:cNvPr id="158" name="Rectangle 157"/>
              <p:cNvSpPr/>
              <p:nvPr>
                <p:custDataLst>
                  <p:tags r:id="rId60"/>
                </p:custDataLst>
              </p:nvPr>
            </p:nvSpPr>
            <p:spPr>
              <a:xfrm>
                <a:off x="5827484" y="4838926"/>
                <a:ext cx="606777"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bg1"/>
                    </a:solidFill>
                  </a:rPr>
                  <a:t>A-TASK-2.1</a:t>
                </a:r>
                <a:endParaRPr lang="en-US" sz="500" dirty="0">
                  <a:solidFill>
                    <a:schemeClr val="bg1"/>
                  </a:solidFill>
                </a:endParaRPr>
              </a:p>
            </p:txBody>
          </p:sp>
          <p:sp>
            <p:nvSpPr>
              <p:cNvPr id="159" name="Rectangle 158"/>
              <p:cNvSpPr/>
              <p:nvPr>
                <p:custDataLst>
                  <p:tags r:id="rId61"/>
                </p:custDataLst>
              </p:nvPr>
            </p:nvSpPr>
            <p:spPr>
              <a:xfrm>
                <a:off x="5827484" y="5047371"/>
                <a:ext cx="606777"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bg1"/>
                    </a:solidFill>
                  </a:rPr>
                  <a:t>B-TASK-1.1</a:t>
                </a:r>
                <a:endParaRPr lang="en-US" sz="500" dirty="0">
                  <a:solidFill>
                    <a:schemeClr val="bg1"/>
                  </a:solidFill>
                </a:endParaRPr>
              </a:p>
            </p:txBody>
          </p:sp>
          <p:sp>
            <p:nvSpPr>
              <p:cNvPr id="160" name="Rectangle 159"/>
              <p:cNvSpPr/>
              <p:nvPr>
                <p:custDataLst>
                  <p:tags r:id="rId62"/>
                </p:custDataLst>
              </p:nvPr>
            </p:nvSpPr>
            <p:spPr>
              <a:xfrm>
                <a:off x="5827484" y="4734704"/>
                <a:ext cx="606777"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bg1"/>
                    </a:solidFill>
                  </a:rPr>
                  <a:t>A-TASK-1.3</a:t>
                </a:r>
                <a:endParaRPr lang="en-US" sz="500" dirty="0">
                  <a:solidFill>
                    <a:schemeClr val="bg1"/>
                  </a:solidFill>
                </a:endParaRPr>
              </a:p>
            </p:txBody>
          </p:sp>
          <p:sp>
            <p:nvSpPr>
              <p:cNvPr id="161" name="Rectangle 160"/>
              <p:cNvSpPr/>
              <p:nvPr>
                <p:custDataLst>
                  <p:tags r:id="rId63"/>
                </p:custDataLst>
              </p:nvPr>
            </p:nvSpPr>
            <p:spPr>
              <a:xfrm>
                <a:off x="5827484" y="4943148"/>
                <a:ext cx="606777"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bg1"/>
                    </a:solidFill>
                  </a:rPr>
                  <a:t>A-TASK-2.2</a:t>
                </a:r>
                <a:endParaRPr lang="en-US" sz="500" dirty="0">
                  <a:solidFill>
                    <a:schemeClr val="bg1"/>
                  </a:solidFill>
                </a:endParaRPr>
              </a:p>
            </p:txBody>
          </p:sp>
          <p:sp>
            <p:nvSpPr>
              <p:cNvPr id="162" name="Rectangle 161"/>
              <p:cNvSpPr/>
              <p:nvPr>
                <p:custDataLst>
                  <p:tags r:id="rId64"/>
                </p:custDataLst>
              </p:nvPr>
            </p:nvSpPr>
            <p:spPr>
              <a:xfrm>
                <a:off x="5827484" y="5151593"/>
                <a:ext cx="606777"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bg1"/>
                    </a:solidFill>
                  </a:rPr>
                  <a:t>B-TASK-1.2</a:t>
                </a:r>
                <a:endParaRPr lang="en-US" sz="500" dirty="0">
                  <a:solidFill>
                    <a:schemeClr val="bg1"/>
                  </a:solidFill>
                </a:endParaRPr>
              </a:p>
            </p:txBody>
          </p:sp>
          <p:sp>
            <p:nvSpPr>
              <p:cNvPr id="163" name="Rectangle 162"/>
              <p:cNvSpPr/>
              <p:nvPr>
                <p:custDataLst>
                  <p:tags r:id="rId65"/>
                </p:custDataLst>
              </p:nvPr>
            </p:nvSpPr>
            <p:spPr>
              <a:xfrm>
                <a:off x="5827484" y="5255815"/>
                <a:ext cx="606777"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bg1"/>
                    </a:solidFill>
                  </a:rPr>
                  <a:t>B-TASK-1.3</a:t>
                </a:r>
                <a:endParaRPr lang="en-US" sz="500" dirty="0">
                  <a:solidFill>
                    <a:schemeClr val="bg1"/>
                  </a:solidFill>
                </a:endParaRPr>
              </a:p>
            </p:txBody>
          </p:sp>
          <p:sp>
            <p:nvSpPr>
              <p:cNvPr id="164" name="Rectangle 163"/>
              <p:cNvSpPr/>
              <p:nvPr>
                <p:custDataLst>
                  <p:tags r:id="rId66"/>
                </p:custDataLst>
              </p:nvPr>
            </p:nvSpPr>
            <p:spPr>
              <a:xfrm>
                <a:off x="5827484" y="4526260"/>
                <a:ext cx="606777"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solidFill>
                      <a:schemeClr val="bg1"/>
                    </a:solidFill>
                  </a:rPr>
                  <a:t>A-TASK-1.1</a:t>
                </a:r>
                <a:endParaRPr lang="en-US" sz="500" dirty="0">
                  <a:solidFill>
                    <a:schemeClr val="bg1"/>
                  </a:solidFill>
                </a:endParaRPr>
              </a:p>
            </p:txBody>
          </p:sp>
          <p:sp>
            <p:nvSpPr>
              <p:cNvPr id="165" name="Rectangle 164"/>
              <p:cNvSpPr/>
              <p:nvPr>
                <p:custDataLst>
                  <p:tags r:id="rId67"/>
                </p:custDataLst>
              </p:nvPr>
            </p:nvSpPr>
            <p:spPr>
              <a:xfrm>
                <a:off x="6607626" y="4630482"/>
                <a:ext cx="990670"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A-TASK-1.2</a:t>
                </a:r>
                <a:endParaRPr lang="en-US" sz="700" dirty="0">
                  <a:solidFill>
                    <a:schemeClr val="bg1"/>
                  </a:solidFill>
                </a:endParaRPr>
              </a:p>
            </p:txBody>
          </p:sp>
          <p:sp>
            <p:nvSpPr>
              <p:cNvPr id="166" name="Rectangle 165"/>
              <p:cNvSpPr/>
              <p:nvPr>
                <p:custDataLst>
                  <p:tags r:id="rId68"/>
                </p:custDataLst>
              </p:nvPr>
            </p:nvSpPr>
            <p:spPr>
              <a:xfrm>
                <a:off x="6607626" y="4838926"/>
                <a:ext cx="990670"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A-TASK-2.1</a:t>
                </a:r>
                <a:endParaRPr lang="en-US" sz="700" dirty="0">
                  <a:solidFill>
                    <a:schemeClr val="bg1"/>
                  </a:solidFill>
                </a:endParaRPr>
              </a:p>
            </p:txBody>
          </p:sp>
          <p:sp>
            <p:nvSpPr>
              <p:cNvPr id="167" name="Rectangle 166"/>
              <p:cNvSpPr/>
              <p:nvPr>
                <p:custDataLst>
                  <p:tags r:id="rId69"/>
                </p:custDataLst>
              </p:nvPr>
            </p:nvSpPr>
            <p:spPr>
              <a:xfrm>
                <a:off x="6607626" y="5047371"/>
                <a:ext cx="990670"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B-TASK-1.1</a:t>
                </a:r>
                <a:endParaRPr lang="en-US" sz="700" dirty="0">
                  <a:solidFill>
                    <a:schemeClr val="bg1"/>
                  </a:solidFill>
                </a:endParaRPr>
              </a:p>
            </p:txBody>
          </p:sp>
          <p:sp>
            <p:nvSpPr>
              <p:cNvPr id="168" name="Rectangle 167"/>
              <p:cNvSpPr/>
              <p:nvPr>
                <p:custDataLst>
                  <p:tags r:id="rId70"/>
                </p:custDataLst>
              </p:nvPr>
            </p:nvSpPr>
            <p:spPr>
              <a:xfrm>
                <a:off x="6607626" y="4734704"/>
                <a:ext cx="990670"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A-TASK-1.3</a:t>
                </a:r>
                <a:endParaRPr lang="en-US" sz="700" dirty="0">
                  <a:solidFill>
                    <a:schemeClr val="bg1"/>
                  </a:solidFill>
                </a:endParaRPr>
              </a:p>
            </p:txBody>
          </p:sp>
          <p:sp>
            <p:nvSpPr>
              <p:cNvPr id="169" name="Rectangle 168"/>
              <p:cNvSpPr/>
              <p:nvPr>
                <p:custDataLst>
                  <p:tags r:id="rId71"/>
                </p:custDataLst>
              </p:nvPr>
            </p:nvSpPr>
            <p:spPr>
              <a:xfrm>
                <a:off x="6607626" y="4943148"/>
                <a:ext cx="990670" cy="62533"/>
              </a:xfrm>
              <a:prstGeom prst="rect">
                <a:avLst/>
              </a:prstGeom>
              <a:solidFill>
                <a:schemeClr val="accent2">
                  <a:lumMod val="60000"/>
                  <a:lumOff val="4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A-TASK-2.2</a:t>
                </a:r>
                <a:endParaRPr lang="en-US" sz="700" dirty="0">
                  <a:solidFill>
                    <a:schemeClr val="bg1"/>
                  </a:solidFill>
                </a:endParaRPr>
              </a:p>
            </p:txBody>
          </p:sp>
          <p:sp>
            <p:nvSpPr>
              <p:cNvPr id="170" name="Rectangle 169"/>
              <p:cNvSpPr/>
              <p:nvPr>
                <p:custDataLst>
                  <p:tags r:id="rId72"/>
                </p:custDataLst>
              </p:nvPr>
            </p:nvSpPr>
            <p:spPr>
              <a:xfrm>
                <a:off x="6607626" y="5151593"/>
                <a:ext cx="990670"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B-TASK-1.2</a:t>
                </a:r>
                <a:endParaRPr lang="en-US" sz="700" dirty="0">
                  <a:solidFill>
                    <a:schemeClr val="bg1"/>
                  </a:solidFill>
                </a:endParaRPr>
              </a:p>
            </p:txBody>
          </p:sp>
          <p:sp>
            <p:nvSpPr>
              <p:cNvPr id="171" name="Rectangle 170"/>
              <p:cNvSpPr/>
              <p:nvPr>
                <p:custDataLst>
                  <p:tags r:id="rId73"/>
                </p:custDataLst>
              </p:nvPr>
            </p:nvSpPr>
            <p:spPr>
              <a:xfrm>
                <a:off x="6607626" y="5255815"/>
                <a:ext cx="990670"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B-TASK-1.3</a:t>
                </a:r>
                <a:endParaRPr lang="en-US" sz="700" dirty="0">
                  <a:solidFill>
                    <a:schemeClr val="bg1"/>
                  </a:solidFill>
                </a:endParaRPr>
              </a:p>
            </p:txBody>
          </p:sp>
          <p:sp>
            <p:nvSpPr>
              <p:cNvPr id="172" name="Rectangle 171"/>
              <p:cNvSpPr/>
              <p:nvPr>
                <p:custDataLst>
                  <p:tags r:id="rId74"/>
                </p:custDataLst>
              </p:nvPr>
            </p:nvSpPr>
            <p:spPr>
              <a:xfrm>
                <a:off x="6607626" y="4526260"/>
                <a:ext cx="990670" cy="62533"/>
              </a:xfrm>
              <a:prstGeom prst="rect">
                <a:avLst/>
              </a:prstGeom>
              <a:solidFill>
                <a:schemeClr val="accent2">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A-TASK-1.1</a:t>
                </a:r>
                <a:endParaRPr lang="en-US" sz="700" dirty="0">
                  <a:solidFill>
                    <a:schemeClr val="bg1"/>
                  </a:solidFill>
                </a:endParaRPr>
              </a:p>
            </p:txBody>
          </p:sp>
          <p:sp>
            <p:nvSpPr>
              <p:cNvPr id="173" name="Rectangle 172"/>
              <p:cNvSpPr/>
              <p:nvPr>
                <p:custDataLst>
                  <p:tags r:id="rId75"/>
                </p:custDataLst>
              </p:nvPr>
            </p:nvSpPr>
            <p:spPr>
              <a:xfrm>
                <a:off x="5047342" y="5151593"/>
                <a:ext cx="606777" cy="104222"/>
              </a:xfrm>
              <a:prstGeom prst="rect">
                <a:avLst/>
              </a:prstGeom>
              <a:solidFill>
                <a:schemeClr val="accent2">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B-TASK-1</a:t>
                </a:r>
                <a:endParaRPr lang="en-US" sz="700" dirty="0">
                  <a:solidFill>
                    <a:schemeClr val="bg1"/>
                  </a:solidFill>
                </a:endParaRPr>
              </a:p>
            </p:txBody>
          </p:sp>
          <p:sp>
            <p:nvSpPr>
              <p:cNvPr id="174" name="Rectangle 173"/>
              <p:cNvSpPr/>
              <p:nvPr>
                <p:custDataLst>
                  <p:tags r:id="rId76"/>
                </p:custDataLst>
              </p:nvPr>
            </p:nvSpPr>
            <p:spPr>
              <a:xfrm>
                <a:off x="4308495" y="5047371"/>
                <a:ext cx="606777" cy="125067"/>
              </a:xfrm>
              <a:prstGeom prst="rect">
                <a:avLst/>
              </a:prstGeom>
              <a:solidFill>
                <a:schemeClr val="accent2">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bg1"/>
                    </a:solidFill>
                  </a:rPr>
                  <a:t>B-TASK</a:t>
                </a:r>
                <a:endParaRPr lang="en-US" sz="700" b="1" dirty="0">
                  <a:solidFill>
                    <a:schemeClr val="bg1"/>
                  </a:solidFill>
                </a:endParaRPr>
              </a:p>
            </p:txBody>
          </p:sp>
          <p:cxnSp>
            <p:nvCxnSpPr>
              <p:cNvPr id="196" name="Straight Connector 195"/>
              <p:cNvCxnSpPr>
                <a:stCxn id="153" idx="3"/>
                <a:endCxn id="154" idx="1"/>
              </p:cNvCxnSpPr>
              <p:nvPr>
                <p:custDataLst>
                  <p:tags r:id="rId77"/>
                </p:custDataLst>
              </p:nvPr>
            </p:nvCxnSpPr>
            <p:spPr>
              <a:xfrm flipV="1">
                <a:off x="4915272" y="4640904"/>
                <a:ext cx="132070" cy="9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53" idx="3"/>
                <a:endCxn id="155" idx="1"/>
              </p:cNvCxnSpPr>
              <p:nvPr>
                <p:custDataLst>
                  <p:tags r:id="rId78"/>
                </p:custDataLst>
              </p:nvPr>
            </p:nvCxnSpPr>
            <p:spPr>
              <a:xfrm>
                <a:off x="4915272" y="4734705"/>
                <a:ext cx="132070" cy="93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74" idx="3"/>
                <a:endCxn id="173" idx="1"/>
              </p:cNvCxnSpPr>
              <p:nvPr>
                <p:custDataLst>
                  <p:tags r:id="rId79"/>
                </p:custDataLst>
              </p:nvPr>
            </p:nvCxnSpPr>
            <p:spPr>
              <a:xfrm>
                <a:off x="4915272" y="5109905"/>
                <a:ext cx="132070" cy="93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74" idx="3"/>
                <a:endCxn id="156" idx="1"/>
              </p:cNvCxnSpPr>
              <p:nvPr>
                <p:custDataLst>
                  <p:tags r:id="rId80"/>
                </p:custDataLst>
              </p:nvPr>
            </p:nvCxnSpPr>
            <p:spPr>
              <a:xfrm flipV="1">
                <a:off x="4915272" y="5016104"/>
                <a:ext cx="132070" cy="9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154" idx="3"/>
                <a:endCxn id="164" idx="1"/>
              </p:cNvCxnSpPr>
              <p:nvPr>
                <p:custDataLst>
                  <p:tags r:id="rId81"/>
                </p:custDataLst>
              </p:nvPr>
            </p:nvCxnSpPr>
            <p:spPr>
              <a:xfrm flipV="1">
                <a:off x="5654119" y="4557527"/>
                <a:ext cx="173365" cy="83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73" idx="3"/>
                <a:endCxn id="163" idx="1"/>
              </p:cNvCxnSpPr>
              <p:nvPr>
                <p:custDataLst>
                  <p:tags r:id="rId82"/>
                </p:custDataLst>
              </p:nvPr>
            </p:nvCxnSpPr>
            <p:spPr>
              <a:xfrm>
                <a:off x="5654119" y="5203704"/>
                <a:ext cx="173365" cy="83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155" idx="3"/>
                <a:endCxn id="160" idx="1"/>
              </p:cNvCxnSpPr>
              <p:nvPr>
                <p:custDataLst>
                  <p:tags r:id="rId83"/>
                </p:custDataLst>
              </p:nvPr>
            </p:nvCxnSpPr>
            <p:spPr>
              <a:xfrm flipV="1">
                <a:off x="5654119" y="4765971"/>
                <a:ext cx="173365" cy="62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156" idx="3"/>
                <a:endCxn id="161" idx="1"/>
              </p:cNvCxnSpPr>
              <p:nvPr>
                <p:custDataLst>
                  <p:tags r:id="rId84"/>
                </p:custDataLst>
              </p:nvPr>
            </p:nvCxnSpPr>
            <p:spPr>
              <a:xfrm flipV="1">
                <a:off x="5654119" y="4974415"/>
                <a:ext cx="173365" cy="41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154" idx="3"/>
                <a:endCxn id="157" idx="1"/>
              </p:cNvCxnSpPr>
              <p:nvPr>
                <p:custDataLst>
                  <p:tags r:id="rId85"/>
                </p:custDataLst>
              </p:nvPr>
            </p:nvCxnSpPr>
            <p:spPr>
              <a:xfrm>
                <a:off x="5654119" y="4640904"/>
                <a:ext cx="173365" cy="2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155" idx="3"/>
                <a:endCxn id="158" idx="1"/>
              </p:cNvCxnSpPr>
              <p:nvPr>
                <p:custDataLst>
                  <p:tags r:id="rId86"/>
                </p:custDataLst>
              </p:nvPr>
            </p:nvCxnSpPr>
            <p:spPr>
              <a:xfrm>
                <a:off x="5654119" y="4828504"/>
                <a:ext cx="173365" cy="41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156" idx="3"/>
                <a:endCxn id="159" idx="1"/>
              </p:cNvCxnSpPr>
              <p:nvPr>
                <p:custDataLst>
                  <p:tags r:id="rId87"/>
                </p:custDataLst>
              </p:nvPr>
            </p:nvCxnSpPr>
            <p:spPr>
              <a:xfrm>
                <a:off x="5654119" y="5016104"/>
                <a:ext cx="173365" cy="62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173" idx="3"/>
                <a:endCxn id="162" idx="1"/>
              </p:cNvCxnSpPr>
              <p:nvPr>
                <p:custDataLst>
                  <p:tags r:id="rId88"/>
                </p:custDataLst>
              </p:nvPr>
            </p:nvCxnSpPr>
            <p:spPr>
              <a:xfrm flipV="1">
                <a:off x="5654119" y="5182860"/>
                <a:ext cx="173365" cy="208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164" idx="3"/>
                <a:endCxn id="172" idx="1"/>
              </p:cNvCxnSpPr>
              <p:nvPr>
                <p:custDataLst>
                  <p:tags r:id="rId89"/>
                </p:custDataLst>
              </p:nvPr>
            </p:nvCxnSpPr>
            <p:spPr>
              <a:xfrm>
                <a:off x="6434261" y="4557527"/>
                <a:ext cx="173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custDataLst>
                  <p:tags r:id="rId90"/>
                </p:custDataLst>
              </p:nvPr>
            </p:nvCxnSpPr>
            <p:spPr>
              <a:xfrm>
                <a:off x="6427440" y="4670276"/>
                <a:ext cx="173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custDataLst>
                  <p:tags r:id="rId91"/>
                </p:custDataLst>
              </p:nvPr>
            </p:nvCxnSpPr>
            <p:spPr>
              <a:xfrm>
                <a:off x="6427440" y="4742284"/>
                <a:ext cx="173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custDataLst>
                  <p:tags r:id="rId92"/>
                </p:custDataLst>
              </p:nvPr>
            </p:nvCxnSpPr>
            <p:spPr>
              <a:xfrm>
                <a:off x="6427440" y="4814292"/>
                <a:ext cx="173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custDataLst>
                  <p:tags r:id="rId93"/>
                </p:custDataLst>
              </p:nvPr>
            </p:nvCxnSpPr>
            <p:spPr>
              <a:xfrm>
                <a:off x="6427440" y="4886300"/>
                <a:ext cx="173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custDataLst>
                  <p:tags r:id="rId94"/>
                </p:custDataLst>
              </p:nvPr>
            </p:nvCxnSpPr>
            <p:spPr>
              <a:xfrm>
                <a:off x="6427440" y="4958308"/>
                <a:ext cx="173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custDataLst>
                  <p:tags r:id="rId95"/>
                </p:custDataLst>
              </p:nvPr>
            </p:nvCxnSpPr>
            <p:spPr>
              <a:xfrm>
                <a:off x="6427440" y="5102324"/>
                <a:ext cx="173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custDataLst>
                  <p:tags r:id="rId96"/>
                </p:custDataLst>
              </p:nvPr>
            </p:nvCxnSpPr>
            <p:spPr>
              <a:xfrm>
                <a:off x="6427440" y="5246340"/>
                <a:ext cx="173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custDataLst>
                  <p:tags r:id="rId97"/>
                </p:custDataLst>
              </p:nvPr>
            </p:nvCxnSpPr>
            <p:spPr>
              <a:xfrm>
                <a:off x="6427440" y="5174332"/>
                <a:ext cx="173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custDataLst>
                  <p:tags r:id="rId98"/>
                </p:custDataLst>
              </p:nvPr>
            </p:nvCxnSpPr>
            <p:spPr>
              <a:xfrm>
                <a:off x="6427440" y="5030316"/>
                <a:ext cx="17336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7" name="Down Arrow 246"/>
            <p:cNvSpPr/>
            <p:nvPr>
              <p:custDataLst>
                <p:tags r:id="rId54"/>
              </p:custDataLst>
            </p:nvPr>
          </p:nvSpPr>
          <p:spPr>
            <a:xfrm flipV="1">
              <a:off x="7147520" y="3806180"/>
              <a:ext cx="360040" cy="360040"/>
            </a:xfrm>
            <a:prstGeom prst="downArrow">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grpSp>
      <p:grpSp>
        <p:nvGrpSpPr>
          <p:cNvPr id="135" name="Group 134"/>
          <p:cNvGrpSpPr/>
          <p:nvPr/>
        </p:nvGrpSpPr>
        <p:grpSpPr>
          <a:xfrm>
            <a:off x="522784" y="997868"/>
            <a:ext cx="4968552" cy="1785332"/>
            <a:chOff x="522784" y="997868"/>
            <a:chExt cx="4968552" cy="1785332"/>
          </a:xfrm>
        </p:grpSpPr>
        <p:sp>
          <p:nvSpPr>
            <p:cNvPr id="50" name="Rounded Rectangle 49"/>
            <p:cNvSpPr/>
            <p:nvPr>
              <p:custDataLst>
                <p:tags r:id="rId40"/>
              </p:custDataLst>
            </p:nvPr>
          </p:nvSpPr>
          <p:spPr>
            <a:xfrm>
              <a:off x="522784" y="997868"/>
              <a:ext cx="2232248" cy="144016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sp>
          <p:nvSpPr>
            <p:cNvPr id="17" name="Cloud 16"/>
            <p:cNvSpPr/>
            <p:nvPr>
              <p:custDataLst>
                <p:tags r:id="rId41"/>
              </p:custDataLst>
            </p:nvPr>
          </p:nvSpPr>
          <p:spPr>
            <a:xfrm>
              <a:off x="2899048" y="997868"/>
              <a:ext cx="2232248" cy="1440160"/>
            </a:xfrm>
            <a:prstGeom prst="cloud">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sp>
          <p:nvSpPr>
            <p:cNvPr id="19" name="TextBox 18"/>
            <p:cNvSpPr txBox="1"/>
            <p:nvPr>
              <p:custDataLst>
                <p:tags r:id="rId42"/>
              </p:custDataLst>
            </p:nvPr>
          </p:nvSpPr>
          <p:spPr>
            <a:xfrm>
              <a:off x="4123184" y="1478310"/>
              <a:ext cx="1368152" cy="307777"/>
            </a:xfrm>
            <a:prstGeom prst="rect">
              <a:avLst/>
            </a:prstGeom>
            <a:noFill/>
          </p:spPr>
          <p:txBody>
            <a:bodyPr wrap="square" rtlCol="0">
              <a:spAutoFit/>
            </a:bodyPr>
            <a:lstStyle/>
            <a:p>
              <a:r>
                <a:rPr lang="en-US" sz="1400" b="1" dirty="0" smtClean="0">
                  <a:solidFill>
                    <a:srgbClr val="0070C0"/>
                  </a:solidFill>
                </a:rPr>
                <a:t>Customer</a:t>
              </a:r>
              <a:endParaRPr lang="en-US" sz="1400" b="1" dirty="0">
                <a:solidFill>
                  <a:srgbClr val="0070C0"/>
                </a:solidFill>
              </a:endParaRPr>
            </a:p>
          </p:txBody>
        </p:sp>
        <p:sp>
          <p:nvSpPr>
            <p:cNvPr id="40" name="AutoShape 82"/>
            <p:cNvSpPr>
              <a:spLocks noChangeArrowheads="1"/>
            </p:cNvSpPr>
            <p:nvPr>
              <p:custDataLst>
                <p:tags r:id="rId43"/>
              </p:custDataLst>
            </p:nvPr>
          </p:nvSpPr>
          <p:spPr bwMode="auto">
            <a:xfrm>
              <a:off x="666800" y="1838350"/>
              <a:ext cx="860425" cy="504056"/>
            </a:xfrm>
            <a:prstGeom prst="flowChartMagneticDisk">
              <a:avLst/>
            </a:prstGeom>
            <a:solidFill>
              <a:schemeClr val="accent2">
                <a:lumMod val="60000"/>
                <a:lumOff val="40000"/>
              </a:schemeClr>
            </a:solidFill>
            <a:ln w="9525">
              <a:solidFill>
                <a:schemeClr val="bg1"/>
              </a:solidFill>
              <a:round/>
              <a:headEnd/>
              <a:tailEnd/>
            </a:ln>
            <a:effectLst/>
          </p:spPr>
          <p:txBody>
            <a:bodyPr wrap="none" anchor="ctr"/>
            <a:lstStyle/>
            <a:p>
              <a:pPr algn="ctr"/>
              <a:r>
                <a:rPr lang="en-US" sz="1200" b="1" dirty="0" err="1"/>
                <a:t>ClearQuest</a:t>
              </a:r>
              <a:endParaRPr lang="en-US" sz="1200" b="1" dirty="0"/>
            </a:p>
          </p:txBody>
        </p:sp>
        <p:pic>
          <p:nvPicPr>
            <p:cNvPr id="15" name="Picture 81" descr="MLA00"/>
            <p:cNvPicPr>
              <a:picLocks noChangeAspect="1" noChangeArrowheads="1"/>
            </p:cNvPicPr>
            <p:nvPr>
              <p:custDataLst>
                <p:tags r:id="rId44"/>
              </p:custDataLst>
            </p:nvPr>
          </p:nvPicPr>
          <p:blipFill>
            <a:blip r:embed="rId134" cstate="print"/>
            <a:srcRect/>
            <a:stretch>
              <a:fillRect/>
            </a:stretch>
          </p:blipFill>
          <p:spPr bwMode="auto">
            <a:xfrm>
              <a:off x="882824" y="1549514"/>
              <a:ext cx="432048" cy="405045"/>
            </a:xfrm>
            <a:prstGeom prst="rect">
              <a:avLst/>
            </a:prstGeom>
            <a:noFill/>
            <a:ln w="9525" algn="ctr">
              <a:noFill/>
              <a:miter lim="800000"/>
              <a:headEnd/>
              <a:tailEnd/>
            </a:ln>
            <a:effectLst>
              <a:outerShdw dist="35921" dir="2700000" algn="ctr" rotWithShape="0">
                <a:schemeClr val="bg2">
                  <a:alpha val="80000"/>
                </a:schemeClr>
              </a:outerShdw>
            </a:effectLst>
          </p:spPr>
        </p:pic>
        <p:sp>
          <p:nvSpPr>
            <p:cNvPr id="45" name="AutoShape 82_"/>
            <p:cNvSpPr>
              <a:spLocks noChangeArrowheads="1"/>
            </p:cNvSpPr>
            <p:nvPr>
              <p:custDataLst>
                <p:tags r:id="rId45"/>
              </p:custDataLst>
            </p:nvPr>
          </p:nvSpPr>
          <p:spPr bwMode="auto">
            <a:xfrm>
              <a:off x="1750591" y="1838350"/>
              <a:ext cx="860425" cy="504056"/>
            </a:xfrm>
            <a:prstGeom prst="flowChartMagneticDisk">
              <a:avLst/>
            </a:prstGeom>
            <a:solidFill>
              <a:schemeClr val="accent2">
                <a:lumMod val="60000"/>
                <a:lumOff val="40000"/>
              </a:schemeClr>
            </a:solidFill>
            <a:ln w="9525">
              <a:solidFill>
                <a:schemeClr val="bg1"/>
              </a:solidFill>
              <a:round/>
              <a:headEnd/>
              <a:tailEnd/>
            </a:ln>
            <a:effectLst/>
          </p:spPr>
          <p:txBody>
            <a:bodyPr wrap="none" anchor="ctr"/>
            <a:lstStyle/>
            <a:p>
              <a:pPr algn="ctr"/>
              <a:r>
                <a:rPr lang="en-US" sz="1200" b="1" dirty="0" smtClean="0"/>
                <a:t>JIRA</a:t>
              </a:r>
              <a:endParaRPr lang="en-US" sz="1200" b="1" dirty="0"/>
            </a:p>
          </p:txBody>
        </p:sp>
        <p:sp>
          <p:nvSpPr>
            <p:cNvPr id="58" name="Rectangle 57"/>
            <p:cNvSpPr/>
            <p:nvPr>
              <p:custDataLst>
                <p:tags r:id="rId46"/>
              </p:custDataLst>
            </p:nvPr>
          </p:nvSpPr>
          <p:spPr>
            <a:xfrm>
              <a:off x="954832" y="1069876"/>
              <a:ext cx="2736304" cy="338554"/>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1600" b="1" cap="none" spc="0" dirty="0" smtClean="0">
                  <a:ln w="50800"/>
                  <a:solidFill>
                    <a:srgbClr val="0070C0"/>
                  </a:solidFill>
                  <a:effectLst/>
                </a:rPr>
                <a:t>Changes &amp; Requirements</a:t>
              </a:r>
              <a:endParaRPr lang="en-US" sz="1600" b="1" cap="none" spc="0" dirty="0">
                <a:ln w="50800"/>
                <a:solidFill>
                  <a:srgbClr val="0070C0"/>
                </a:solidFill>
                <a:effectLst/>
              </a:endParaRPr>
            </a:p>
          </p:txBody>
        </p:sp>
        <p:sp>
          <p:nvSpPr>
            <p:cNvPr id="61" name="AutoShape 82__"/>
            <p:cNvSpPr>
              <a:spLocks noChangeArrowheads="1"/>
            </p:cNvSpPr>
            <p:nvPr>
              <p:custDataLst>
                <p:tags r:id="rId47"/>
              </p:custDataLst>
            </p:nvPr>
          </p:nvSpPr>
          <p:spPr bwMode="auto">
            <a:xfrm>
              <a:off x="3475112" y="1838350"/>
              <a:ext cx="860425" cy="504056"/>
            </a:xfrm>
            <a:prstGeom prst="flowChartMagneticDisk">
              <a:avLst/>
            </a:prstGeom>
            <a:solidFill>
              <a:schemeClr val="accent2">
                <a:lumMod val="60000"/>
                <a:lumOff val="40000"/>
              </a:schemeClr>
            </a:solidFill>
            <a:ln w="9525">
              <a:solidFill>
                <a:schemeClr val="bg1"/>
              </a:solidFill>
              <a:round/>
              <a:headEnd/>
              <a:tailEnd/>
            </a:ln>
            <a:effectLst/>
          </p:spPr>
          <p:txBody>
            <a:bodyPr wrap="none" anchor="ctr"/>
            <a:lstStyle/>
            <a:p>
              <a:pPr algn="ctr"/>
              <a:r>
                <a:rPr lang="en-US" sz="1200" b="1" dirty="0" smtClean="0"/>
                <a:t>DOORS</a:t>
              </a:r>
              <a:endParaRPr lang="en-US" sz="1200" b="1" dirty="0"/>
            </a:p>
          </p:txBody>
        </p:sp>
        <p:pic>
          <p:nvPicPr>
            <p:cNvPr id="16" name="Picture 82" descr="MLA01"/>
            <p:cNvPicPr>
              <a:picLocks noChangeAspect="1" noChangeArrowheads="1"/>
            </p:cNvPicPr>
            <p:nvPr>
              <p:custDataLst>
                <p:tags r:id="rId48"/>
              </p:custDataLst>
            </p:nvPr>
          </p:nvPicPr>
          <p:blipFill>
            <a:blip r:embed="rId135" cstate="print"/>
            <a:srcRect/>
            <a:stretch>
              <a:fillRect/>
            </a:stretch>
          </p:blipFill>
          <p:spPr bwMode="auto">
            <a:xfrm>
              <a:off x="3705627" y="1550318"/>
              <a:ext cx="417557" cy="440754"/>
            </a:xfrm>
            <a:prstGeom prst="rect">
              <a:avLst/>
            </a:prstGeom>
            <a:noFill/>
            <a:ln w="9525" algn="ctr">
              <a:noFill/>
              <a:miter lim="800000"/>
              <a:headEnd/>
              <a:tailEnd/>
            </a:ln>
            <a:effectLst>
              <a:outerShdw dist="35921" dir="2700000" algn="ctr" rotWithShape="0">
                <a:schemeClr val="bg2">
                  <a:alpha val="80000"/>
                </a:schemeClr>
              </a:outerShdw>
            </a:effectLst>
          </p:spPr>
        </p:pic>
        <p:sp>
          <p:nvSpPr>
            <p:cNvPr id="242" name="Down Arrow 241"/>
            <p:cNvSpPr/>
            <p:nvPr>
              <p:custDataLst>
                <p:tags r:id="rId49"/>
              </p:custDataLst>
            </p:nvPr>
          </p:nvSpPr>
          <p:spPr>
            <a:xfrm>
              <a:off x="882824" y="2423160"/>
              <a:ext cx="360040" cy="360040"/>
            </a:xfrm>
            <a:prstGeom prst="downArrow">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sp>
          <p:nvSpPr>
            <p:cNvPr id="243" name="Down Arrow 242"/>
            <p:cNvSpPr/>
            <p:nvPr>
              <p:custDataLst>
                <p:tags r:id="rId50"/>
              </p:custDataLst>
            </p:nvPr>
          </p:nvSpPr>
          <p:spPr>
            <a:xfrm>
              <a:off x="3835152" y="2423160"/>
              <a:ext cx="360040" cy="360040"/>
            </a:xfrm>
            <a:prstGeom prst="downArrow">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pic>
          <p:nvPicPr>
            <p:cNvPr id="105" name="Picture 104" descr="logo_jira_blue.png"/>
            <p:cNvPicPr>
              <a:picLocks noChangeAspect="1"/>
            </p:cNvPicPr>
            <p:nvPr>
              <p:custDataLst>
                <p:tags r:id="rId51"/>
              </p:custDataLst>
            </p:nvPr>
          </p:nvPicPr>
          <p:blipFill>
            <a:blip r:embed="rId136" cstate="print">
              <a:lum contrast="-28000"/>
            </a:blip>
            <a:stretch>
              <a:fillRect/>
            </a:stretch>
          </p:blipFill>
          <p:spPr>
            <a:xfrm>
              <a:off x="1962944" y="1501924"/>
              <a:ext cx="504056" cy="432048"/>
            </a:xfrm>
            <a:prstGeom prst="rect">
              <a:avLst/>
            </a:prstGeom>
          </p:spPr>
        </p:pic>
      </p:grpSp>
      <p:grpSp>
        <p:nvGrpSpPr>
          <p:cNvPr id="137" name="Group 136"/>
          <p:cNvGrpSpPr/>
          <p:nvPr/>
        </p:nvGrpSpPr>
        <p:grpSpPr>
          <a:xfrm>
            <a:off x="594792" y="3806180"/>
            <a:ext cx="3528392" cy="1584176"/>
            <a:chOff x="594792" y="3806180"/>
            <a:chExt cx="3528392" cy="1584176"/>
          </a:xfrm>
        </p:grpSpPr>
        <p:sp>
          <p:nvSpPr>
            <p:cNvPr id="54" name="Rounded Rectangle 53"/>
            <p:cNvSpPr/>
            <p:nvPr>
              <p:custDataLst>
                <p:tags r:id="rId29"/>
              </p:custDataLst>
            </p:nvPr>
          </p:nvSpPr>
          <p:spPr>
            <a:xfrm>
              <a:off x="594792" y="4166220"/>
              <a:ext cx="3528392" cy="122413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sp>
          <p:nvSpPr>
            <p:cNvPr id="43" name="AutoShape 85"/>
            <p:cNvSpPr>
              <a:spLocks noChangeArrowheads="1"/>
            </p:cNvSpPr>
            <p:nvPr>
              <p:custDataLst>
                <p:tags r:id="rId30"/>
              </p:custDataLst>
            </p:nvPr>
          </p:nvSpPr>
          <p:spPr bwMode="auto">
            <a:xfrm>
              <a:off x="738808" y="4886300"/>
              <a:ext cx="788417" cy="432048"/>
            </a:xfrm>
            <a:prstGeom prst="flowChartMagneticDisk">
              <a:avLst/>
            </a:prstGeom>
            <a:solidFill>
              <a:schemeClr val="accent2">
                <a:lumMod val="60000"/>
                <a:lumOff val="40000"/>
              </a:schemeClr>
            </a:solidFill>
            <a:ln w="9525">
              <a:solidFill>
                <a:schemeClr val="bg1"/>
              </a:solidFill>
              <a:round/>
              <a:headEnd/>
              <a:tailEnd/>
            </a:ln>
            <a:effectLst/>
          </p:spPr>
          <p:txBody>
            <a:bodyPr wrap="none" anchor="ctr"/>
            <a:lstStyle/>
            <a:p>
              <a:pPr algn="ctr"/>
              <a:r>
                <a:rPr lang="en-US" sz="1200" b="1" dirty="0"/>
                <a:t>Clear Case</a:t>
              </a:r>
            </a:p>
          </p:txBody>
        </p:sp>
        <p:sp>
          <p:nvSpPr>
            <p:cNvPr id="44" name="AutoShape 86"/>
            <p:cNvSpPr>
              <a:spLocks noChangeArrowheads="1"/>
            </p:cNvSpPr>
            <p:nvPr>
              <p:custDataLst>
                <p:tags r:id="rId31"/>
              </p:custDataLst>
            </p:nvPr>
          </p:nvSpPr>
          <p:spPr bwMode="auto">
            <a:xfrm>
              <a:off x="1602904" y="4886300"/>
              <a:ext cx="788417" cy="432048"/>
            </a:xfrm>
            <a:prstGeom prst="flowChartMagneticDisk">
              <a:avLst/>
            </a:prstGeom>
            <a:solidFill>
              <a:schemeClr val="accent2">
                <a:lumMod val="60000"/>
                <a:lumOff val="40000"/>
              </a:schemeClr>
            </a:solidFill>
            <a:ln w="9525">
              <a:solidFill>
                <a:schemeClr val="bg1"/>
              </a:solidFill>
              <a:round/>
              <a:headEnd/>
              <a:tailEnd/>
            </a:ln>
            <a:effectLst/>
          </p:spPr>
          <p:txBody>
            <a:bodyPr wrap="none" anchor="ctr"/>
            <a:lstStyle/>
            <a:p>
              <a:pPr algn="ctr"/>
              <a:r>
                <a:rPr lang="en-US" sz="1400" b="1"/>
                <a:t>SVN</a:t>
              </a:r>
            </a:p>
          </p:txBody>
        </p:sp>
        <p:pic>
          <p:nvPicPr>
            <p:cNvPr id="48" name="Picture 87" descr="ML9ED"/>
            <p:cNvPicPr>
              <a:picLocks noChangeAspect="1" noChangeArrowheads="1"/>
            </p:cNvPicPr>
            <p:nvPr>
              <p:custDataLst>
                <p:tags r:id="rId32"/>
              </p:custDataLst>
            </p:nvPr>
          </p:nvPicPr>
          <p:blipFill>
            <a:blip r:embed="rId137" cstate="print"/>
            <a:srcRect/>
            <a:stretch>
              <a:fillRect/>
            </a:stretch>
          </p:blipFill>
          <p:spPr bwMode="auto">
            <a:xfrm>
              <a:off x="1818928" y="4670276"/>
              <a:ext cx="358775" cy="279400"/>
            </a:xfrm>
            <a:prstGeom prst="rect">
              <a:avLst/>
            </a:prstGeom>
            <a:noFill/>
            <a:ln w="9525">
              <a:noFill/>
              <a:miter lim="800000"/>
              <a:headEnd/>
              <a:tailEnd/>
            </a:ln>
            <a:effectLst/>
          </p:spPr>
        </p:pic>
        <p:sp>
          <p:nvSpPr>
            <p:cNvPr id="52" name="AutoShape 86_"/>
            <p:cNvSpPr>
              <a:spLocks noChangeArrowheads="1"/>
            </p:cNvSpPr>
            <p:nvPr>
              <p:custDataLst>
                <p:tags r:id="rId33"/>
              </p:custDataLst>
            </p:nvPr>
          </p:nvSpPr>
          <p:spPr bwMode="auto">
            <a:xfrm>
              <a:off x="2467000" y="4886300"/>
              <a:ext cx="788417" cy="432048"/>
            </a:xfrm>
            <a:prstGeom prst="flowChartMagneticDisk">
              <a:avLst/>
            </a:prstGeom>
            <a:solidFill>
              <a:schemeClr val="accent2">
                <a:lumMod val="60000"/>
                <a:lumOff val="40000"/>
              </a:schemeClr>
            </a:solidFill>
            <a:ln w="9525">
              <a:solidFill>
                <a:schemeClr val="bg1"/>
              </a:solidFill>
              <a:round/>
              <a:headEnd/>
              <a:tailEnd/>
            </a:ln>
            <a:effectLst/>
          </p:spPr>
          <p:txBody>
            <a:bodyPr wrap="none" anchor="ctr"/>
            <a:lstStyle/>
            <a:p>
              <a:pPr algn="ctr"/>
              <a:r>
                <a:rPr lang="en-US" sz="1400" b="1" dirty="0" smtClean="0"/>
                <a:t>GIT</a:t>
              </a:r>
              <a:endParaRPr lang="en-US" sz="1400" b="1" dirty="0"/>
            </a:p>
          </p:txBody>
        </p:sp>
        <p:pic>
          <p:nvPicPr>
            <p:cNvPr id="41" name="Picture 81_" descr="ML9EC"/>
            <p:cNvPicPr>
              <a:picLocks noChangeAspect="1" noChangeArrowheads="1"/>
            </p:cNvPicPr>
            <p:nvPr>
              <p:custDataLst>
                <p:tags r:id="rId34"/>
              </p:custDataLst>
            </p:nvPr>
          </p:nvPicPr>
          <p:blipFill>
            <a:blip r:embed="rId138" cstate="print"/>
            <a:srcRect/>
            <a:stretch>
              <a:fillRect/>
            </a:stretch>
          </p:blipFill>
          <p:spPr bwMode="auto">
            <a:xfrm>
              <a:off x="954832" y="4598268"/>
              <a:ext cx="430213" cy="366713"/>
            </a:xfrm>
            <a:prstGeom prst="rect">
              <a:avLst/>
            </a:prstGeom>
            <a:noFill/>
            <a:ln w="9525">
              <a:noFill/>
              <a:miter lim="800000"/>
              <a:headEnd/>
              <a:tailEnd/>
            </a:ln>
            <a:effectLst/>
          </p:spPr>
        </p:pic>
        <p:sp>
          <p:nvSpPr>
            <p:cNvPr id="60" name="Rectangle 59"/>
            <p:cNvSpPr/>
            <p:nvPr>
              <p:custDataLst>
                <p:tags r:id="rId35"/>
              </p:custDataLst>
            </p:nvPr>
          </p:nvSpPr>
          <p:spPr>
            <a:xfrm>
              <a:off x="666800" y="4166220"/>
              <a:ext cx="2952328" cy="338554"/>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1600" b="1" cap="none" spc="0" dirty="0" smtClean="0">
                  <a:ln w="50800"/>
                  <a:solidFill>
                    <a:srgbClr val="0070C0"/>
                  </a:solidFill>
                  <a:effectLst/>
                </a:rPr>
                <a:t>Configuration Management</a:t>
              </a:r>
              <a:endParaRPr lang="en-US" sz="1600" b="1" cap="none" spc="0" dirty="0">
                <a:ln w="50800"/>
                <a:solidFill>
                  <a:srgbClr val="0070C0"/>
                </a:solidFill>
                <a:effectLst/>
              </a:endParaRPr>
            </a:p>
          </p:txBody>
        </p:sp>
        <p:sp>
          <p:nvSpPr>
            <p:cNvPr id="65" name="Flowchart: Multidocument 64"/>
            <p:cNvSpPr/>
            <p:nvPr>
              <p:custDataLst>
                <p:tags r:id="rId36"/>
              </p:custDataLst>
            </p:nvPr>
          </p:nvSpPr>
          <p:spPr>
            <a:xfrm>
              <a:off x="3403104" y="4454252"/>
              <a:ext cx="576064" cy="407417"/>
            </a:xfrm>
            <a:prstGeom prst="flowChartMultidocument">
              <a:avLst/>
            </a:prstGeom>
            <a:solidFill>
              <a:schemeClr val="accent2">
                <a:lumMod val="40000"/>
                <a:lumOff val="60000"/>
              </a:schemeClr>
            </a:solidFill>
            <a:ln w="6350"/>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GB" sz="800" dirty="0" smtClean="0">
                  <a:solidFill>
                    <a:schemeClr val="tx1"/>
                  </a:solidFill>
                </a:rPr>
                <a:t>CODE</a:t>
              </a:r>
            </a:p>
            <a:p>
              <a:pPr algn="ctr">
                <a:defRPr/>
              </a:pPr>
              <a:r>
                <a:rPr lang="en-GB" sz="800" dirty="0" smtClean="0">
                  <a:solidFill>
                    <a:schemeClr val="tx1"/>
                  </a:solidFill>
                </a:rPr>
                <a:t>Files</a:t>
              </a:r>
              <a:endParaRPr lang="en-GB" sz="800" dirty="0">
                <a:solidFill>
                  <a:schemeClr val="tx1"/>
                </a:solidFill>
              </a:endParaRPr>
            </a:p>
          </p:txBody>
        </p:sp>
        <p:sp>
          <p:nvSpPr>
            <p:cNvPr id="106" name="Flowchart: Multidocument 105"/>
            <p:cNvSpPr/>
            <p:nvPr>
              <p:custDataLst>
                <p:tags r:id="rId37"/>
              </p:custDataLst>
            </p:nvPr>
          </p:nvSpPr>
          <p:spPr>
            <a:xfrm>
              <a:off x="3403104" y="4886300"/>
              <a:ext cx="576064" cy="407417"/>
            </a:xfrm>
            <a:prstGeom prst="flowChartMultidocument">
              <a:avLst/>
            </a:prstGeom>
            <a:solidFill>
              <a:schemeClr val="accent2">
                <a:lumMod val="40000"/>
                <a:lumOff val="60000"/>
              </a:schemeClr>
            </a:solidFill>
            <a:ln w="6350"/>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GB" sz="800" dirty="0" smtClean="0">
                  <a:solidFill>
                    <a:schemeClr val="tx1"/>
                  </a:solidFill>
                </a:rPr>
                <a:t>TEST Cases</a:t>
              </a:r>
              <a:endParaRPr lang="en-GB" sz="800" dirty="0">
                <a:solidFill>
                  <a:schemeClr val="tx1"/>
                </a:solidFill>
              </a:endParaRPr>
            </a:p>
          </p:txBody>
        </p:sp>
        <p:pic>
          <p:nvPicPr>
            <p:cNvPr id="110" name="Picture 109" descr="Git_icon.svg.png"/>
            <p:cNvPicPr>
              <a:picLocks noChangeAspect="1"/>
            </p:cNvPicPr>
            <p:nvPr>
              <p:custDataLst>
                <p:tags r:id="rId38"/>
              </p:custDataLst>
            </p:nvPr>
          </p:nvPicPr>
          <p:blipFill>
            <a:blip r:embed="rId139" cstate="print"/>
            <a:stretch>
              <a:fillRect/>
            </a:stretch>
          </p:blipFill>
          <p:spPr>
            <a:xfrm>
              <a:off x="2611016" y="4598268"/>
              <a:ext cx="432048" cy="360040"/>
            </a:xfrm>
            <a:prstGeom prst="rect">
              <a:avLst/>
            </a:prstGeom>
          </p:spPr>
        </p:pic>
        <p:sp>
          <p:nvSpPr>
            <p:cNvPr id="245" name="Down Arrow 244"/>
            <p:cNvSpPr/>
            <p:nvPr>
              <p:custDataLst>
                <p:tags r:id="rId39"/>
              </p:custDataLst>
            </p:nvPr>
          </p:nvSpPr>
          <p:spPr>
            <a:xfrm flipV="1">
              <a:off x="882824" y="3806180"/>
              <a:ext cx="360040" cy="360040"/>
            </a:xfrm>
            <a:prstGeom prst="downArrow">
              <a:avLst/>
            </a:prstGeom>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latin typeface="Bosch Office Sans" pitchFamily="34" charset="0"/>
              </a:endParaRPr>
            </a:p>
          </p:txBody>
        </p:sp>
      </p:grpSp>
      <p:grpSp>
        <p:nvGrpSpPr>
          <p:cNvPr id="139" name="Group 138"/>
          <p:cNvGrpSpPr/>
          <p:nvPr/>
        </p:nvGrpSpPr>
        <p:grpSpPr>
          <a:xfrm>
            <a:off x="1026840" y="2726060"/>
            <a:ext cx="2016224" cy="1045556"/>
            <a:chOff x="1026840" y="2726060"/>
            <a:chExt cx="2016224" cy="1045556"/>
          </a:xfrm>
        </p:grpSpPr>
        <p:pic>
          <p:nvPicPr>
            <p:cNvPr id="109" name="Picture 108"/>
            <p:cNvPicPr/>
            <p:nvPr>
              <p:custDataLst>
                <p:tags r:id="rId14"/>
              </p:custDataLst>
            </p:nvPr>
          </p:nvPicPr>
          <p:blipFill>
            <a:blip r:embed="rId140" cstate="print"/>
            <a:srcRect/>
            <a:stretch>
              <a:fillRect/>
            </a:stretch>
          </p:blipFill>
          <p:spPr bwMode="auto">
            <a:xfrm>
              <a:off x="2034952" y="3043709"/>
              <a:ext cx="1008112" cy="727907"/>
            </a:xfrm>
            <a:prstGeom prst="rect">
              <a:avLst/>
            </a:prstGeom>
            <a:noFill/>
            <a:ln w="12700" cmpd="thickThin">
              <a:solidFill>
                <a:schemeClr val="accent2">
                  <a:lumMod val="75000"/>
                </a:schemeClr>
              </a:solidFill>
              <a:miter lim="800000"/>
              <a:headEnd/>
              <a:tailEnd/>
            </a:ln>
          </p:spPr>
        </p:pic>
        <p:grpSp>
          <p:nvGrpSpPr>
            <p:cNvPr id="111" name="Group 110"/>
            <p:cNvGrpSpPr/>
            <p:nvPr/>
          </p:nvGrpSpPr>
          <p:grpSpPr>
            <a:xfrm>
              <a:off x="1098848" y="3051536"/>
              <a:ext cx="917376" cy="720080"/>
              <a:chOff x="2683024" y="2294012"/>
              <a:chExt cx="1728192" cy="1512168"/>
            </a:xfrm>
          </p:grpSpPr>
          <p:pic>
            <p:nvPicPr>
              <p:cNvPr id="112" name="Picture 3"/>
              <p:cNvPicPr>
                <a:picLocks noChangeAspect="1" noChangeArrowheads="1"/>
              </p:cNvPicPr>
              <p:nvPr>
                <p:custDataLst>
                  <p:tags r:id="rId16"/>
                </p:custDataLst>
              </p:nvPr>
            </p:nvPicPr>
            <p:blipFill>
              <a:blip r:embed="rId141" cstate="print"/>
              <a:srcRect/>
              <a:stretch>
                <a:fillRect/>
              </a:stretch>
            </p:blipFill>
            <p:spPr bwMode="auto">
              <a:xfrm>
                <a:off x="2683024" y="2294012"/>
                <a:ext cx="1728192" cy="1512168"/>
              </a:xfrm>
              <a:prstGeom prst="rect">
                <a:avLst/>
              </a:prstGeom>
              <a:noFill/>
              <a:ln w="6350">
                <a:solidFill>
                  <a:schemeClr val="tx1"/>
                </a:solidFill>
                <a:miter lim="800000"/>
                <a:headEnd/>
                <a:tailEnd/>
              </a:ln>
            </p:spPr>
          </p:pic>
          <p:grpSp>
            <p:nvGrpSpPr>
              <p:cNvPr id="113" name="Group 111"/>
              <p:cNvGrpSpPr/>
              <p:nvPr/>
            </p:nvGrpSpPr>
            <p:grpSpPr>
              <a:xfrm>
                <a:off x="3097790" y="2458378"/>
                <a:ext cx="115213" cy="525971"/>
                <a:chOff x="1098848" y="2582044"/>
                <a:chExt cx="576064" cy="936104"/>
              </a:xfrm>
            </p:grpSpPr>
            <p:sp>
              <p:nvSpPr>
                <p:cNvPr id="129" name="Arc 128"/>
                <p:cNvSpPr/>
                <p:nvPr>
                  <p:custDataLst>
                    <p:tags r:id="rId27"/>
                  </p:custDataLst>
                </p:nvPr>
              </p:nvSpPr>
              <p:spPr>
                <a:xfrm>
                  <a:off x="1098848"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0" name="Arc 129"/>
                <p:cNvSpPr/>
                <p:nvPr>
                  <p:custDataLst>
                    <p:tags r:id="rId28"/>
                  </p:custDataLst>
                </p:nvPr>
              </p:nvSpPr>
              <p:spPr>
                <a:xfrm flipH="1">
                  <a:off x="1170856"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2"/>
              <p:cNvGrpSpPr/>
              <p:nvPr/>
            </p:nvGrpSpPr>
            <p:grpSpPr>
              <a:xfrm rot="3338349">
                <a:off x="3475507" y="2394549"/>
                <a:ext cx="164366" cy="674384"/>
                <a:chOff x="1098848" y="2582044"/>
                <a:chExt cx="576064" cy="936104"/>
              </a:xfrm>
            </p:grpSpPr>
            <p:sp>
              <p:nvSpPr>
                <p:cNvPr id="127" name="Arc 126"/>
                <p:cNvSpPr/>
                <p:nvPr>
                  <p:custDataLst>
                    <p:tags r:id="rId25"/>
                  </p:custDataLst>
                </p:nvPr>
              </p:nvSpPr>
              <p:spPr>
                <a:xfrm>
                  <a:off x="1098848"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Arc 127"/>
                <p:cNvSpPr/>
                <p:nvPr>
                  <p:custDataLst>
                    <p:tags r:id="rId26"/>
                  </p:custDataLst>
                </p:nvPr>
              </p:nvSpPr>
              <p:spPr>
                <a:xfrm flipH="1">
                  <a:off x="1170856"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5" name="Group 115"/>
              <p:cNvGrpSpPr/>
              <p:nvPr/>
            </p:nvGrpSpPr>
            <p:grpSpPr>
              <a:xfrm rot="6069583">
                <a:off x="3524275" y="2787860"/>
                <a:ext cx="164366" cy="674384"/>
                <a:chOff x="1098848" y="2582044"/>
                <a:chExt cx="576064" cy="936104"/>
              </a:xfrm>
            </p:grpSpPr>
            <p:sp>
              <p:nvSpPr>
                <p:cNvPr id="125" name="Arc 124"/>
                <p:cNvSpPr/>
                <p:nvPr>
                  <p:custDataLst>
                    <p:tags r:id="rId23"/>
                  </p:custDataLst>
                </p:nvPr>
              </p:nvSpPr>
              <p:spPr>
                <a:xfrm>
                  <a:off x="1098848"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custDataLst>
                    <p:tags r:id="rId24"/>
                  </p:custDataLst>
                </p:nvPr>
              </p:nvSpPr>
              <p:spPr>
                <a:xfrm flipH="1">
                  <a:off x="1170856"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6" name="Group 118"/>
              <p:cNvGrpSpPr/>
              <p:nvPr/>
            </p:nvGrpSpPr>
            <p:grpSpPr>
              <a:xfrm rot="8268162">
                <a:off x="3350762" y="2908614"/>
                <a:ext cx="203426" cy="881102"/>
                <a:chOff x="1098848" y="2582044"/>
                <a:chExt cx="576064" cy="936104"/>
              </a:xfrm>
            </p:grpSpPr>
            <p:sp>
              <p:nvSpPr>
                <p:cNvPr id="123" name="Arc 122"/>
                <p:cNvSpPr/>
                <p:nvPr>
                  <p:custDataLst>
                    <p:tags r:id="rId21"/>
                  </p:custDataLst>
                </p:nvPr>
              </p:nvSpPr>
              <p:spPr>
                <a:xfrm>
                  <a:off x="1098848"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Arc 123"/>
                <p:cNvSpPr/>
                <p:nvPr>
                  <p:custDataLst>
                    <p:tags r:id="rId22"/>
                  </p:custDataLst>
                </p:nvPr>
              </p:nvSpPr>
              <p:spPr>
                <a:xfrm flipH="1">
                  <a:off x="1170856"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7" name="Group 121"/>
              <p:cNvGrpSpPr/>
              <p:nvPr/>
            </p:nvGrpSpPr>
            <p:grpSpPr>
              <a:xfrm rot="20551434">
                <a:off x="3028662" y="3050096"/>
                <a:ext cx="115213" cy="525971"/>
                <a:chOff x="1098848" y="2582044"/>
                <a:chExt cx="576064" cy="936104"/>
              </a:xfrm>
            </p:grpSpPr>
            <p:sp>
              <p:nvSpPr>
                <p:cNvPr id="121" name="Arc 120"/>
                <p:cNvSpPr/>
                <p:nvPr>
                  <p:custDataLst>
                    <p:tags r:id="rId19"/>
                  </p:custDataLst>
                </p:nvPr>
              </p:nvSpPr>
              <p:spPr>
                <a:xfrm>
                  <a:off x="1098848"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Arc 121"/>
                <p:cNvSpPr/>
                <p:nvPr>
                  <p:custDataLst>
                    <p:tags r:id="rId20"/>
                  </p:custDataLst>
                </p:nvPr>
              </p:nvSpPr>
              <p:spPr>
                <a:xfrm flipH="1">
                  <a:off x="1170856"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8" name="Group 124"/>
              <p:cNvGrpSpPr/>
              <p:nvPr/>
            </p:nvGrpSpPr>
            <p:grpSpPr>
              <a:xfrm rot="20551434">
                <a:off x="2859502" y="2605587"/>
                <a:ext cx="115213" cy="388421"/>
                <a:chOff x="1098848" y="2582044"/>
                <a:chExt cx="576064" cy="936104"/>
              </a:xfrm>
            </p:grpSpPr>
            <p:sp>
              <p:nvSpPr>
                <p:cNvPr id="119" name="Arc 118"/>
                <p:cNvSpPr/>
                <p:nvPr>
                  <p:custDataLst>
                    <p:tags r:id="rId17"/>
                  </p:custDataLst>
                </p:nvPr>
              </p:nvSpPr>
              <p:spPr>
                <a:xfrm>
                  <a:off x="1098848"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Arc 119"/>
                <p:cNvSpPr/>
                <p:nvPr>
                  <p:custDataLst>
                    <p:tags r:id="rId18"/>
                  </p:custDataLst>
                </p:nvPr>
              </p:nvSpPr>
              <p:spPr>
                <a:xfrm flipH="1">
                  <a:off x="1170856" y="2582044"/>
                  <a:ext cx="504056" cy="936104"/>
                </a:xfrm>
                <a:prstGeom prst="arc">
                  <a:avLst>
                    <a:gd name="adj1" fmla="val 16200000"/>
                    <a:gd name="adj2" fmla="val 5325279"/>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31" name="Text Box 147__"/>
            <p:cNvSpPr txBox="1">
              <a:spLocks noChangeArrowheads="1"/>
            </p:cNvSpPr>
            <p:nvPr>
              <p:custDataLst>
                <p:tags r:id="rId15"/>
              </p:custDataLst>
            </p:nvPr>
          </p:nvSpPr>
          <p:spPr bwMode="auto">
            <a:xfrm>
              <a:off x="1026840" y="2726060"/>
              <a:ext cx="1944216" cy="276999"/>
            </a:xfrm>
            <a:prstGeom prst="rect">
              <a:avLst/>
            </a:prstGeom>
            <a:noFill/>
            <a:ln w="9525">
              <a:noFill/>
              <a:miter lim="800000"/>
              <a:headEnd/>
              <a:tailEnd/>
            </a:ln>
            <a:effectLst/>
          </p:spPr>
          <p:txBody>
            <a:bodyPr wrap="square">
              <a:spAutoFit/>
            </a:bodyPr>
            <a:lstStyle/>
            <a:p>
              <a:pPr>
                <a:spcBef>
                  <a:spcPct val="50000"/>
                </a:spcBef>
              </a:pPr>
              <a:r>
                <a:rPr lang="en-US" sz="1200" b="1" dirty="0" smtClean="0">
                  <a:solidFill>
                    <a:schemeClr val="accent3"/>
                  </a:solidFill>
                </a:rPr>
                <a:t>   Dependency Viewers</a:t>
              </a:r>
              <a:endParaRPr lang="en-US" sz="1200" b="1" dirty="0">
                <a:solidFill>
                  <a:schemeClr val="accent3"/>
                </a:solidFill>
              </a:endParaRPr>
            </a:p>
          </p:txBody>
        </p:sp>
      </p:grpSp>
      <p:pic>
        <p:nvPicPr>
          <p:cNvPr id="132" name="Picture 30"/>
          <p:cNvPicPr>
            <a:picLocks noChangeAspect="1" noChangeArrowheads="1"/>
          </p:cNvPicPr>
          <p:nvPr>
            <p:custDataLst>
              <p:tags r:id="rId11"/>
            </p:custDataLst>
          </p:nvPr>
        </p:nvPicPr>
        <p:blipFill>
          <a:blip r:embed="rId142" cstate="print"/>
          <a:srcRect/>
          <a:stretch>
            <a:fillRect/>
          </a:stretch>
        </p:blipFill>
        <p:spPr bwMode="auto">
          <a:xfrm>
            <a:off x="7909560" y="533041"/>
            <a:ext cx="612648" cy="608843"/>
          </a:xfrm>
          <a:prstGeom prst="rect">
            <a:avLst/>
          </a:prstGeom>
          <a:noFill/>
          <a:ln w="9525">
            <a:noFill/>
            <a:miter lim="800000"/>
            <a:headEnd/>
            <a:tailEnd/>
          </a:ln>
        </p:spPr>
      </p:pic>
      <p:sp>
        <p:nvSpPr>
          <p:cNvPr id="142" name="TextBox 141"/>
          <p:cNvSpPr txBox="1"/>
          <p:nvPr>
            <p:custDataLst>
              <p:tags r:id="rId12"/>
            </p:custDataLst>
          </p:nvPr>
        </p:nvSpPr>
        <p:spPr>
          <a:xfrm>
            <a:off x="522784" y="2942084"/>
            <a:ext cx="7416824" cy="523220"/>
          </a:xfrm>
          <a:prstGeom prst="rect">
            <a:avLst/>
          </a:prstGeom>
          <a:noFill/>
        </p:spPr>
        <p:txBody>
          <a:bodyPr wrap="square" rtlCol="0">
            <a:spAutoFit/>
          </a:bodyPr>
          <a:lstStyle/>
          <a:p>
            <a:pPr algn="ctr"/>
            <a:r>
              <a:rPr lang="en-US" sz="2800" dirty="0" smtClean="0">
                <a:solidFill>
                  <a:srgbClr val="0070C0"/>
                </a:solidFill>
                <a:latin typeface="Monotype Corsiva" pitchFamily="66" charset="0"/>
              </a:rPr>
              <a:t>Improve Engineering efficiency and Quality</a:t>
            </a:r>
            <a:endParaRPr lang="en-US" sz="2800" dirty="0">
              <a:solidFill>
                <a:srgbClr val="0070C0"/>
              </a:solidFill>
              <a:latin typeface="Monotype Corsiva" pitchFamily="66" charset="0"/>
            </a:endParaRPr>
          </a:p>
        </p:txBody>
      </p:sp>
      <p:sp>
        <p:nvSpPr>
          <p:cNvPr id="136" name="TextBox 135"/>
          <p:cNvSpPr txBox="1"/>
          <p:nvPr>
            <p:custDataLst>
              <p:tags r:id="rId13"/>
            </p:custDataLst>
          </p:nvPr>
        </p:nvSpPr>
        <p:spPr>
          <a:xfrm>
            <a:off x="675184" y="466344"/>
            <a:ext cx="7416824" cy="461665"/>
          </a:xfrm>
          <a:prstGeom prst="rect">
            <a:avLst/>
          </a:prstGeom>
          <a:noFill/>
        </p:spPr>
        <p:txBody>
          <a:bodyPr wrap="square" rtlCol="0">
            <a:spAutoFit/>
          </a:bodyPr>
          <a:lstStyle/>
          <a:p>
            <a:pPr algn="ctr"/>
            <a:r>
              <a:rPr lang="en-US" sz="2400" dirty="0" smtClean="0">
                <a:solidFill>
                  <a:srgbClr val="0070C0"/>
                </a:solidFill>
                <a:latin typeface="Monotype Corsiva" pitchFamily="66" charset="0"/>
              </a:rPr>
              <a:t>Improve Engineering Efficiency and Quality</a:t>
            </a:r>
            <a:endParaRPr lang="en-US" sz="2400" dirty="0">
              <a:solidFill>
                <a:srgbClr val="0070C0"/>
              </a:solidFill>
              <a:latin typeface="Monotype Corsiva" pitchFamily="66"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14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3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custDataLst>
              <p:tags r:id="rId2"/>
            </p:custDataLst>
          </p:nvPr>
        </p:nvSpPr>
        <p:spPr>
          <a:xfrm>
            <a:off x="0" y="493812"/>
            <a:ext cx="8534400" cy="504056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4"/>
            </p:custDataLst>
          </p:nvPr>
        </p:nvPicPr>
        <p:blipFill>
          <a:blip r:embed="rId76" cstate="print"/>
          <a:stretch>
            <a:fillRect/>
          </a:stretch>
        </p:blipFill>
        <p:spPr>
          <a:xfrm>
            <a:off x="76200" y="5653404"/>
            <a:ext cx="381000" cy="174625"/>
          </a:xfrm>
          <a:prstGeom prst="rect">
            <a:avLst/>
          </a:prstGeom>
          <a:ln w="0">
            <a:noFill/>
          </a:ln>
          <a:effectLst/>
        </p:spPr>
      </p:pic>
      <p:sp>
        <p:nvSpPr>
          <p:cNvPr id="7" name="Rectangle 6"/>
          <p:cNvSpPr/>
          <p:nvPr>
            <p:custDataLst>
              <p:tags r:id="rId5"/>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3" name="Subtitle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en-US"/>
          </a:p>
        </p:txBody>
      </p:sp>
      <p:pic>
        <p:nvPicPr>
          <p:cNvPr id="103" name="Picture 102" descr="ford.jpg"/>
          <p:cNvPicPr>
            <a:picLocks noChangeAspect="1"/>
          </p:cNvPicPr>
          <p:nvPr>
            <p:custDataLst>
              <p:tags r:id="rId10"/>
            </p:custDataLst>
          </p:nvPr>
        </p:nvPicPr>
        <p:blipFill>
          <a:blip r:embed="rId77" cstate="print"/>
          <a:stretch>
            <a:fillRect/>
          </a:stretch>
        </p:blipFill>
        <p:spPr>
          <a:xfrm flipH="1">
            <a:off x="7717110" y="4814292"/>
            <a:ext cx="817290" cy="718206"/>
          </a:xfrm>
          <a:prstGeom prst="rect">
            <a:avLst/>
          </a:prstGeom>
        </p:spPr>
      </p:pic>
      <p:sp>
        <p:nvSpPr>
          <p:cNvPr id="80" name="Freeform 14_"/>
          <p:cNvSpPr>
            <a:spLocks/>
          </p:cNvSpPr>
          <p:nvPr>
            <p:custDataLst>
              <p:tags r:id="rId11"/>
            </p:custDataLst>
          </p:nvPr>
        </p:nvSpPr>
        <p:spPr bwMode="auto">
          <a:xfrm>
            <a:off x="1531080" y="651516"/>
            <a:ext cx="5184576" cy="4104456"/>
          </a:xfrm>
          <a:custGeom>
            <a:avLst/>
            <a:gdLst/>
            <a:ahLst/>
            <a:cxnLst>
              <a:cxn ang="0">
                <a:pos x="0" y="17"/>
              </a:cxn>
              <a:cxn ang="0">
                <a:pos x="1972" y="2408"/>
              </a:cxn>
              <a:cxn ang="0">
                <a:pos x="3952" y="0"/>
              </a:cxn>
            </a:cxnLst>
            <a:rect l="0" t="0" r="r" b="b"/>
            <a:pathLst>
              <a:path w="3952" h="2408">
                <a:moveTo>
                  <a:pt x="0" y="17"/>
                </a:moveTo>
                <a:lnTo>
                  <a:pt x="1972" y="2408"/>
                </a:lnTo>
                <a:lnTo>
                  <a:pt x="3952" y="0"/>
                </a:lnTo>
              </a:path>
            </a:pathLst>
          </a:custGeom>
          <a:gradFill rotWithShape="0">
            <a:gsLst>
              <a:gs pos="0">
                <a:srgbClr val="FFFFFF"/>
              </a:gs>
              <a:gs pos="100000">
                <a:srgbClr val="87BAED"/>
              </a:gs>
            </a:gsLst>
            <a:lin ang="5400000" scaled="1"/>
          </a:gradFill>
          <a:ln w="381000" cap="flat" cmpd="sng">
            <a:pattFill prst="dkUpDiag">
              <a:fgClr>
                <a:srgbClr val="B3D9FF"/>
              </a:fgClr>
              <a:bgClr>
                <a:srgbClr val="FFFFFF"/>
              </a:bgClr>
            </a:pattFill>
            <a:prstDash val="solid"/>
            <a:round/>
            <a:headEnd type="none" w="med" len="lg"/>
            <a:tailEnd type="none" w="med" len="med"/>
          </a:ln>
          <a:effectLst>
            <a:outerShdw dist="25400" dir="5400000" algn="ctr" rotWithShape="0">
              <a:schemeClr val="accent2"/>
            </a:outerShdw>
          </a:effectLst>
        </p:spPr>
        <p:txBody>
          <a:bodyPr wrap="none" anchor="ctr"/>
          <a:lstStyle/>
          <a:p>
            <a:pPr>
              <a:defRPr/>
            </a:pPr>
            <a:endParaRPr lang="en-US"/>
          </a:p>
        </p:txBody>
      </p:sp>
      <p:grpSp>
        <p:nvGrpSpPr>
          <p:cNvPr id="199" name="Group 198"/>
          <p:cNvGrpSpPr/>
          <p:nvPr/>
        </p:nvGrpSpPr>
        <p:grpSpPr>
          <a:xfrm>
            <a:off x="1726821" y="4690872"/>
            <a:ext cx="1388251" cy="792088"/>
            <a:chOff x="2158869" y="4690872"/>
            <a:chExt cx="1388251" cy="792088"/>
          </a:xfrm>
        </p:grpSpPr>
        <p:sp>
          <p:nvSpPr>
            <p:cNvPr id="145" name="Rectangle 144"/>
            <p:cNvSpPr/>
            <p:nvPr>
              <p:custDataLst>
                <p:tags r:id="rId71"/>
              </p:custDataLst>
            </p:nvPr>
          </p:nvSpPr>
          <p:spPr>
            <a:xfrm>
              <a:off x="2226963" y="4690872"/>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46" name="Rectangle 145"/>
            <p:cNvSpPr/>
            <p:nvPr>
              <p:custDataLst>
                <p:tags r:id="rId72"/>
              </p:custDataLst>
            </p:nvPr>
          </p:nvSpPr>
          <p:spPr>
            <a:xfrm>
              <a:off x="2158869" y="5234003"/>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Collaboration</a:t>
              </a:r>
              <a:endParaRPr lang="en-US" sz="800" b="1" dirty="0">
                <a:solidFill>
                  <a:schemeClr val="tx1"/>
                </a:solidFill>
              </a:endParaRPr>
            </a:p>
          </p:txBody>
        </p:sp>
        <p:pic>
          <p:nvPicPr>
            <p:cNvPr id="147" name="Picture 13" descr="CollaborationSupport.bmp"/>
            <p:cNvPicPr>
              <a:picLocks noChangeAspect="1" noChangeArrowheads="1"/>
            </p:cNvPicPr>
            <p:nvPr>
              <p:custDataLst>
                <p:tags r:id="rId73"/>
              </p:custDataLst>
            </p:nvPr>
          </p:nvPicPr>
          <p:blipFill>
            <a:blip r:embed="rId78" cstate="print"/>
            <a:srcRect/>
            <a:stretch>
              <a:fillRect/>
            </a:stretch>
          </p:blipFill>
          <p:spPr bwMode="auto">
            <a:xfrm>
              <a:off x="2548462" y="4770695"/>
              <a:ext cx="565547" cy="454716"/>
            </a:xfrm>
            <a:prstGeom prst="rect">
              <a:avLst/>
            </a:prstGeom>
            <a:noFill/>
          </p:spPr>
        </p:pic>
      </p:grpSp>
      <p:grpSp>
        <p:nvGrpSpPr>
          <p:cNvPr id="200" name="Group 199"/>
          <p:cNvGrpSpPr/>
          <p:nvPr/>
        </p:nvGrpSpPr>
        <p:grpSpPr>
          <a:xfrm>
            <a:off x="5105125" y="4690872"/>
            <a:ext cx="1388251" cy="792088"/>
            <a:chOff x="4693176" y="4684148"/>
            <a:chExt cx="1388251" cy="792088"/>
          </a:xfrm>
        </p:grpSpPr>
        <p:sp>
          <p:nvSpPr>
            <p:cNvPr id="161" name="Rectangle 160"/>
            <p:cNvSpPr/>
            <p:nvPr>
              <p:custDataLst>
                <p:tags r:id="rId67"/>
              </p:custDataLst>
            </p:nvPr>
          </p:nvSpPr>
          <p:spPr>
            <a:xfrm>
              <a:off x="4761270" y="4684148"/>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62" name="Rectangle 161"/>
            <p:cNvSpPr/>
            <p:nvPr>
              <p:custDataLst>
                <p:tags r:id="rId68"/>
              </p:custDataLst>
            </p:nvPr>
          </p:nvSpPr>
          <p:spPr>
            <a:xfrm>
              <a:off x="4693176" y="5227279"/>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Traceability</a:t>
              </a:r>
              <a:endParaRPr lang="en-US" sz="800" b="1" dirty="0">
                <a:solidFill>
                  <a:schemeClr val="tx1"/>
                </a:solidFill>
              </a:endParaRPr>
            </a:p>
          </p:txBody>
        </p:sp>
        <p:pic>
          <p:nvPicPr>
            <p:cNvPr id="163" name="Picture 11"/>
            <p:cNvPicPr>
              <a:picLocks noChangeAspect="1" noChangeArrowheads="1"/>
            </p:cNvPicPr>
            <p:nvPr>
              <p:custDataLst>
                <p:tags r:id="rId69"/>
              </p:custDataLst>
            </p:nvPr>
          </p:nvPicPr>
          <p:blipFill>
            <a:blip r:embed="rId79" cstate="print"/>
            <a:srcRect/>
            <a:stretch>
              <a:fillRect/>
            </a:stretch>
          </p:blipFill>
          <p:spPr bwMode="auto">
            <a:xfrm>
              <a:off x="4909200" y="4756156"/>
              <a:ext cx="567283" cy="277257"/>
            </a:xfrm>
            <a:prstGeom prst="rect">
              <a:avLst/>
            </a:prstGeom>
            <a:noFill/>
            <a:ln w="9525">
              <a:noFill/>
              <a:miter lim="800000"/>
              <a:headEnd/>
              <a:tailEnd/>
            </a:ln>
          </p:spPr>
        </p:pic>
        <p:pic>
          <p:nvPicPr>
            <p:cNvPr id="164" name="Picture 12"/>
            <p:cNvPicPr>
              <a:picLocks noChangeAspect="1" noChangeArrowheads="1"/>
            </p:cNvPicPr>
            <p:nvPr>
              <p:custDataLst>
                <p:tags r:id="rId70"/>
              </p:custDataLst>
            </p:nvPr>
          </p:nvPicPr>
          <p:blipFill>
            <a:blip r:embed="rId80" cstate="print"/>
            <a:srcRect/>
            <a:stretch>
              <a:fillRect/>
            </a:stretch>
          </p:blipFill>
          <p:spPr bwMode="auto">
            <a:xfrm>
              <a:off x="5125224" y="4839887"/>
              <a:ext cx="777627" cy="404366"/>
            </a:xfrm>
            <a:prstGeom prst="rect">
              <a:avLst/>
            </a:prstGeom>
            <a:noFill/>
            <a:ln w="9525">
              <a:noFill/>
              <a:miter lim="800000"/>
              <a:headEnd/>
              <a:tailEnd/>
            </a:ln>
          </p:spPr>
        </p:pic>
      </p:grpSp>
      <p:grpSp>
        <p:nvGrpSpPr>
          <p:cNvPr id="189" name="Group 188"/>
          <p:cNvGrpSpPr/>
          <p:nvPr/>
        </p:nvGrpSpPr>
        <p:grpSpPr>
          <a:xfrm>
            <a:off x="6499448" y="649224"/>
            <a:ext cx="1388251" cy="792088"/>
            <a:chOff x="5935784" y="1431572"/>
            <a:chExt cx="1388251" cy="792088"/>
          </a:xfrm>
        </p:grpSpPr>
        <p:sp>
          <p:nvSpPr>
            <p:cNvPr id="166" name="Rectangle 165"/>
            <p:cNvSpPr/>
            <p:nvPr>
              <p:custDataLst>
                <p:tags r:id="rId63"/>
              </p:custDataLst>
            </p:nvPr>
          </p:nvSpPr>
          <p:spPr>
            <a:xfrm>
              <a:off x="6003878" y="1431572"/>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67" name="Rectangle 166"/>
            <p:cNvSpPr/>
            <p:nvPr>
              <p:custDataLst>
                <p:tags r:id="rId64"/>
              </p:custDataLst>
            </p:nvPr>
          </p:nvSpPr>
          <p:spPr>
            <a:xfrm>
              <a:off x="5935784" y="1974703"/>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Project Mgmt</a:t>
              </a:r>
              <a:endParaRPr lang="en-US" sz="800" b="1" dirty="0">
                <a:solidFill>
                  <a:schemeClr val="tx1"/>
                </a:solidFill>
              </a:endParaRPr>
            </a:p>
          </p:txBody>
        </p:sp>
        <p:pic>
          <p:nvPicPr>
            <p:cNvPr id="168" name="Picture 130"/>
            <p:cNvPicPr>
              <a:picLocks noChangeAspect="1" noChangeArrowheads="1"/>
            </p:cNvPicPr>
            <p:nvPr>
              <p:custDataLst>
                <p:tags r:id="rId65"/>
              </p:custDataLst>
            </p:nvPr>
          </p:nvPicPr>
          <p:blipFill>
            <a:blip r:embed="rId81" cstate="print"/>
            <a:srcRect/>
            <a:stretch>
              <a:fillRect/>
            </a:stretch>
          </p:blipFill>
          <p:spPr bwMode="auto">
            <a:xfrm>
              <a:off x="6139408" y="1511395"/>
              <a:ext cx="730675" cy="504056"/>
            </a:xfrm>
            <a:prstGeom prst="rect">
              <a:avLst/>
            </a:prstGeom>
            <a:noFill/>
            <a:ln w="9525">
              <a:noFill/>
              <a:miter lim="800000"/>
              <a:headEnd/>
              <a:tailEnd/>
            </a:ln>
          </p:spPr>
        </p:pic>
        <p:pic>
          <p:nvPicPr>
            <p:cNvPr id="169" name="Picture 32" descr="PMModule.bmp"/>
            <p:cNvPicPr>
              <a:picLocks noChangeAspect="1" noChangeArrowheads="1"/>
            </p:cNvPicPr>
            <p:nvPr>
              <p:custDataLst>
                <p:tags r:id="rId66"/>
              </p:custDataLst>
            </p:nvPr>
          </p:nvPicPr>
          <p:blipFill>
            <a:blip r:embed="rId82" cstate="print"/>
            <a:srcRect/>
            <a:stretch>
              <a:fillRect/>
            </a:stretch>
          </p:blipFill>
          <p:spPr bwMode="auto">
            <a:xfrm>
              <a:off x="6355432" y="1647596"/>
              <a:ext cx="732480" cy="289029"/>
            </a:xfrm>
            <a:prstGeom prst="rect">
              <a:avLst/>
            </a:prstGeom>
            <a:noFill/>
          </p:spPr>
        </p:pic>
      </p:grpSp>
      <p:grpSp>
        <p:nvGrpSpPr>
          <p:cNvPr id="101" name="Group 100"/>
          <p:cNvGrpSpPr/>
          <p:nvPr/>
        </p:nvGrpSpPr>
        <p:grpSpPr>
          <a:xfrm>
            <a:off x="6309360" y="4690872"/>
            <a:ext cx="1388251" cy="792088"/>
            <a:chOff x="6309360" y="4690872"/>
            <a:chExt cx="1388251" cy="792088"/>
          </a:xfrm>
        </p:grpSpPr>
        <p:sp>
          <p:nvSpPr>
            <p:cNvPr id="171" name="Rectangle 170"/>
            <p:cNvSpPr/>
            <p:nvPr>
              <p:custDataLst>
                <p:tags r:id="rId60"/>
              </p:custDataLst>
            </p:nvPr>
          </p:nvSpPr>
          <p:spPr>
            <a:xfrm>
              <a:off x="6377454" y="4690872"/>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72" name="Rectangle 171"/>
            <p:cNvSpPr/>
            <p:nvPr>
              <p:custDataLst>
                <p:tags r:id="rId61"/>
              </p:custDataLst>
            </p:nvPr>
          </p:nvSpPr>
          <p:spPr>
            <a:xfrm>
              <a:off x="6309360" y="5234003"/>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ISO 26262</a:t>
              </a:r>
              <a:endParaRPr lang="en-US" sz="800" b="1" dirty="0">
                <a:solidFill>
                  <a:schemeClr val="tx1"/>
                </a:solidFill>
              </a:endParaRPr>
            </a:p>
          </p:txBody>
        </p:sp>
        <p:pic>
          <p:nvPicPr>
            <p:cNvPr id="173" name="Picture 15"/>
            <p:cNvPicPr>
              <a:picLocks noChangeAspect="1" noChangeArrowheads="1"/>
            </p:cNvPicPr>
            <p:nvPr>
              <p:custDataLst>
                <p:tags r:id="rId62"/>
              </p:custDataLst>
            </p:nvPr>
          </p:nvPicPr>
          <p:blipFill>
            <a:blip r:embed="rId83" cstate="print"/>
            <a:srcRect/>
            <a:stretch>
              <a:fillRect/>
            </a:stretch>
          </p:blipFill>
          <p:spPr bwMode="auto">
            <a:xfrm>
              <a:off x="6571456" y="4802621"/>
              <a:ext cx="864096" cy="441897"/>
            </a:xfrm>
            <a:prstGeom prst="rect">
              <a:avLst/>
            </a:prstGeom>
            <a:noFill/>
            <a:ln w="6350">
              <a:solidFill>
                <a:schemeClr val="bg1">
                  <a:lumMod val="65000"/>
                </a:schemeClr>
              </a:solidFill>
              <a:miter lim="800000"/>
              <a:headEnd/>
              <a:tailEnd/>
            </a:ln>
          </p:spPr>
        </p:pic>
      </p:grpSp>
      <p:grpSp>
        <p:nvGrpSpPr>
          <p:cNvPr id="198" name="Group 197"/>
          <p:cNvGrpSpPr/>
          <p:nvPr/>
        </p:nvGrpSpPr>
        <p:grpSpPr>
          <a:xfrm>
            <a:off x="502685" y="4690872"/>
            <a:ext cx="1388251" cy="792088"/>
            <a:chOff x="3547120" y="612648"/>
            <a:chExt cx="1388251" cy="792088"/>
          </a:xfrm>
        </p:grpSpPr>
        <p:sp>
          <p:nvSpPr>
            <p:cNvPr id="184" name="Rectangle 183"/>
            <p:cNvSpPr/>
            <p:nvPr>
              <p:custDataLst>
                <p:tags r:id="rId57"/>
              </p:custDataLst>
            </p:nvPr>
          </p:nvSpPr>
          <p:spPr>
            <a:xfrm>
              <a:off x="3615214" y="612648"/>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85" name="Rectangle 184"/>
            <p:cNvSpPr/>
            <p:nvPr>
              <p:custDataLst>
                <p:tags r:id="rId58"/>
              </p:custDataLst>
            </p:nvPr>
          </p:nvSpPr>
          <p:spPr>
            <a:xfrm>
              <a:off x="3547120" y="1155779"/>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Workflow</a:t>
              </a:r>
              <a:endParaRPr lang="en-US" sz="800" b="1" dirty="0">
                <a:solidFill>
                  <a:schemeClr val="tx1"/>
                </a:solidFill>
              </a:endParaRPr>
            </a:p>
          </p:txBody>
        </p:sp>
        <p:pic>
          <p:nvPicPr>
            <p:cNvPr id="186" name="Object 8"/>
            <p:cNvPicPr>
              <a:picLocks noChangeArrowheads="1"/>
            </p:cNvPicPr>
            <p:nvPr>
              <p:custDataLst>
                <p:tags r:id="rId59"/>
              </p:custDataLst>
            </p:nvPr>
          </p:nvPicPr>
          <p:blipFill>
            <a:blip r:embed="rId84" cstate="print"/>
            <a:srcRect b="-403"/>
            <a:stretch>
              <a:fillRect/>
            </a:stretch>
          </p:blipFill>
          <p:spPr bwMode="auto">
            <a:xfrm>
              <a:off x="3815607" y="736565"/>
              <a:ext cx="850776" cy="422523"/>
            </a:xfrm>
            <a:prstGeom prst="rect">
              <a:avLst/>
            </a:prstGeom>
            <a:noFill/>
            <a:ln w="9525">
              <a:noFill/>
              <a:miter lim="800000"/>
              <a:headEnd/>
              <a:tailEnd/>
            </a:ln>
          </p:spPr>
        </p:pic>
      </p:grpSp>
      <p:pic>
        <p:nvPicPr>
          <p:cNvPr id="188" name="Picture 187" descr="ML4930.jpg"/>
          <p:cNvPicPr>
            <a:picLocks/>
          </p:cNvPicPr>
          <p:nvPr>
            <p:custDataLst>
              <p:tags r:id="rId12"/>
            </p:custDataLst>
          </p:nvPr>
        </p:nvPicPr>
        <p:blipFill>
          <a:blip r:embed="rId85" cstate="print"/>
          <a:stretch>
            <a:fillRect/>
          </a:stretch>
        </p:blipFill>
        <p:spPr>
          <a:xfrm>
            <a:off x="3763144" y="2077988"/>
            <a:ext cx="707680" cy="648072"/>
          </a:xfrm>
          <a:prstGeom prst="rect">
            <a:avLst/>
          </a:prstGeom>
        </p:spPr>
      </p:pic>
      <p:grpSp>
        <p:nvGrpSpPr>
          <p:cNvPr id="97" name="Group 96"/>
          <p:cNvGrpSpPr/>
          <p:nvPr/>
        </p:nvGrpSpPr>
        <p:grpSpPr>
          <a:xfrm>
            <a:off x="4530984" y="3891876"/>
            <a:ext cx="2760552" cy="792088"/>
            <a:chOff x="4530984" y="3891876"/>
            <a:chExt cx="2760552" cy="792088"/>
          </a:xfrm>
        </p:grpSpPr>
        <p:grpSp>
          <p:nvGrpSpPr>
            <p:cNvPr id="117" name="Group 116"/>
            <p:cNvGrpSpPr/>
            <p:nvPr/>
          </p:nvGrpSpPr>
          <p:grpSpPr>
            <a:xfrm>
              <a:off x="4530984" y="3891876"/>
              <a:ext cx="1388251" cy="792088"/>
              <a:chOff x="4530984" y="3891876"/>
              <a:chExt cx="1388251" cy="792088"/>
            </a:xfrm>
          </p:grpSpPr>
          <p:sp>
            <p:nvSpPr>
              <p:cNvPr id="157" name="Rectangle 156"/>
              <p:cNvSpPr/>
              <p:nvPr>
                <p:custDataLst>
                  <p:tags r:id="rId54"/>
                </p:custDataLst>
              </p:nvPr>
            </p:nvSpPr>
            <p:spPr>
              <a:xfrm>
                <a:off x="4599078" y="3891876"/>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58" name="Rectangle 157"/>
              <p:cNvSpPr/>
              <p:nvPr>
                <p:custDataLst>
                  <p:tags r:id="rId55"/>
                </p:custDataLst>
              </p:nvPr>
            </p:nvSpPr>
            <p:spPr>
              <a:xfrm>
                <a:off x="4530984" y="4435007"/>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Test Mgmt</a:t>
                </a:r>
                <a:endParaRPr lang="en-US" sz="800" b="1" dirty="0">
                  <a:solidFill>
                    <a:schemeClr val="tx1"/>
                  </a:solidFill>
                </a:endParaRPr>
              </a:p>
            </p:txBody>
          </p:sp>
          <p:pic>
            <p:nvPicPr>
              <p:cNvPr id="159" name="Picture 10"/>
              <p:cNvPicPr>
                <a:picLocks noChangeAspect="1" noChangeArrowheads="1"/>
              </p:cNvPicPr>
              <p:nvPr>
                <p:custDataLst>
                  <p:tags r:id="rId56"/>
                </p:custDataLst>
              </p:nvPr>
            </p:nvPicPr>
            <p:blipFill>
              <a:blip r:embed="rId86" cstate="print"/>
              <a:srcRect/>
              <a:stretch>
                <a:fillRect/>
              </a:stretch>
            </p:blipFill>
            <p:spPr bwMode="auto">
              <a:xfrm>
                <a:off x="4776527" y="3995144"/>
                <a:ext cx="872505" cy="443601"/>
              </a:xfrm>
              <a:prstGeom prst="rect">
                <a:avLst/>
              </a:prstGeom>
              <a:noFill/>
              <a:ln w="9525">
                <a:noFill/>
                <a:miter lim="800000"/>
                <a:headEnd/>
                <a:tailEnd/>
              </a:ln>
            </p:spPr>
          </p:pic>
        </p:grpSp>
        <p:sp>
          <p:nvSpPr>
            <p:cNvPr id="190" name="TextBox 189"/>
            <p:cNvSpPr txBox="1"/>
            <p:nvPr>
              <p:custDataLst>
                <p:tags r:id="rId53"/>
              </p:custDataLst>
            </p:nvPr>
          </p:nvSpPr>
          <p:spPr>
            <a:xfrm rot="16200000">
              <a:off x="6078433" y="3363099"/>
              <a:ext cx="553998" cy="1872208"/>
            </a:xfrm>
            <a:prstGeom prst="rect">
              <a:avLst/>
            </a:prstGeom>
            <a:noFill/>
          </p:spPr>
          <p:txBody>
            <a:bodyPr vert="eaVert" wrap="square" rtlCol="0">
              <a:spAutoFit/>
            </a:bodyPr>
            <a:lstStyle/>
            <a:p>
              <a:pPr algn="ctr"/>
              <a:r>
                <a:rPr lang="en-US" sz="1200" dirty="0" smtClean="0">
                  <a:solidFill>
                    <a:schemeClr val="tx2"/>
                  </a:solidFill>
                </a:rPr>
                <a:t>Verification &amp;</a:t>
              </a:r>
              <a:br>
                <a:rPr lang="en-US" sz="1200" dirty="0" smtClean="0">
                  <a:solidFill>
                    <a:schemeClr val="tx2"/>
                  </a:solidFill>
                </a:rPr>
              </a:br>
              <a:r>
                <a:rPr lang="en-US" sz="1200" dirty="0" smtClean="0">
                  <a:solidFill>
                    <a:schemeClr val="tx2"/>
                  </a:solidFill>
                </a:rPr>
                <a:t> Validation</a:t>
              </a:r>
              <a:endParaRPr lang="en-US" sz="1200" dirty="0">
                <a:solidFill>
                  <a:schemeClr val="tx2"/>
                </a:solidFill>
              </a:endParaRPr>
            </a:p>
          </p:txBody>
        </p:sp>
      </p:grpSp>
      <p:grpSp>
        <p:nvGrpSpPr>
          <p:cNvPr id="102" name="Group 101"/>
          <p:cNvGrpSpPr/>
          <p:nvPr/>
        </p:nvGrpSpPr>
        <p:grpSpPr>
          <a:xfrm>
            <a:off x="450776" y="3027780"/>
            <a:ext cx="2768618" cy="792088"/>
            <a:chOff x="450776" y="3027780"/>
            <a:chExt cx="2768618" cy="792088"/>
          </a:xfrm>
        </p:grpSpPr>
        <p:grpSp>
          <p:nvGrpSpPr>
            <p:cNvPr id="139" name="Group 120"/>
            <p:cNvGrpSpPr/>
            <p:nvPr/>
          </p:nvGrpSpPr>
          <p:grpSpPr>
            <a:xfrm>
              <a:off x="1831143" y="3027780"/>
              <a:ext cx="1388251" cy="792088"/>
              <a:chOff x="6516216" y="781844"/>
              <a:chExt cx="1388251" cy="792088"/>
            </a:xfrm>
          </p:grpSpPr>
          <p:sp>
            <p:nvSpPr>
              <p:cNvPr id="140" name="Rectangle 139"/>
              <p:cNvSpPr/>
              <p:nvPr>
                <p:custDataLst>
                  <p:tags r:id="rId49"/>
                </p:custDataLst>
              </p:nvPr>
            </p:nvSpPr>
            <p:spPr>
              <a:xfrm>
                <a:off x="6584310" y="781844"/>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41" name="Rectangle 140"/>
              <p:cNvSpPr/>
              <p:nvPr>
                <p:custDataLst>
                  <p:tags r:id="rId50"/>
                </p:custDataLst>
              </p:nvPr>
            </p:nvSpPr>
            <p:spPr>
              <a:xfrm>
                <a:off x="6516216" y="1324975"/>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Dependency Mgmt</a:t>
                </a:r>
                <a:endParaRPr lang="en-US" sz="800" b="1" dirty="0">
                  <a:solidFill>
                    <a:schemeClr val="tx1"/>
                  </a:solidFill>
                </a:endParaRPr>
              </a:p>
            </p:txBody>
          </p:sp>
          <p:pic>
            <p:nvPicPr>
              <p:cNvPr id="142" name="Picture 50" descr="scrschot"/>
              <p:cNvPicPr>
                <a:picLocks noChangeAspect="1" noChangeArrowheads="1"/>
              </p:cNvPicPr>
              <p:nvPr>
                <p:custDataLst>
                  <p:tags r:id="rId51"/>
                </p:custDataLst>
              </p:nvPr>
            </p:nvPicPr>
            <p:blipFill>
              <a:blip r:embed="rId87" cstate="print"/>
              <a:srcRect/>
              <a:stretch>
                <a:fillRect/>
              </a:stretch>
            </p:blipFill>
            <p:spPr bwMode="auto">
              <a:xfrm>
                <a:off x="6715472" y="853852"/>
                <a:ext cx="619894" cy="332947"/>
              </a:xfrm>
              <a:prstGeom prst="rect">
                <a:avLst/>
              </a:prstGeom>
              <a:noFill/>
              <a:ln w="9525">
                <a:noFill/>
                <a:miter lim="800000"/>
                <a:headEnd/>
                <a:tailEnd/>
              </a:ln>
            </p:spPr>
          </p:pic>
          <p:pic>
            <p:nvPicPr>
              <p:cNvPr id="143" name="Picture 6"/>
              <p:cNvPicPr>
                <a:picLocks noChangeAspect="1" noChangeArrowheads="1"/>
              </p:cNvPicPr>
              <p:nvPr>
                <p:custDataLst>
                  <p:tags r:id="rId52"/>
                </p:custDataLst>
              </p:nvPr>
            </p:nvPicPr>
            <p:blipFill>
              <a:blip r:embed="rId88" cstate="print"/>
              <a:srcRect/>
              <a:stretch>
                <a:fillRect/>
              </a:stretch>
            </p:blipFill>
            <p:spPr bwMode="auto">
              <a:xfrm>
                <a:off x="7003504" y="997868"/>
                <a:ext cx="711324" cy="364198"/>
              </a:xfrm>
              <a:prstGeom prst="rect">
                <a:avLst/>
              </a:prstGeom>
              <a:noFill/>
              <a:ln w="9525">
                <a:noFill/>
                <a:miter lim="800000"/>
                <a:headEnd/>
                <a:tailEnd/>
              </a:ln>
            </p:spPr>
          </p:pic>
        </p:grpSp>
        <p:sp>
          <p:nvSpPr>
            <p:cNvPr id="192" name="TextBox 191"/>
            <p:cNvSpPr txBox="1"/>
            <p:nvPr>
              <p:custDataLst>
                <p:tags r:id="rId48"/>
              </p:custDataLst>
            </p:nvPr>
          </p:nvSpPr>
          <p:spPr>
            <a:xfrm rot="16200000">
              <a:off x="1031558" y="2649334"/>
              <a:ext cx="369332" cy="1530896"/>
            </a:xfrm>
            <a:prstGeom prst="rect">
              <a:avLst/>
            </a:prstGeom>
            <a:noFill/>
          </p:spPr>
          <p:txBody>
            <a:bodyPr vert="eaVert" wrap="square" rtlCol="0">
              <a:spAutoFit/>
            </a:bodyPr>
            <a:lstStyle/>
            <a:p>
              <a:pPr algn="ctr"/>
              <a:r>
                <a:rPr lang="en-US" sz="1200" dirty="0" smtClean="0">
                  <a:solidFill>
                    <a:schemeClr val="tx2"/>
                  </a:solidFill>
                </a:rPr>
                <a:t>Impact  Analysis</a:t>
              </a:r>
              <a:endParaRPr lang="en-US" sz="1200" dirty="0">
                <a:solidFill>
                  <a:schemeClr val="tx2"/>
                </a:solidFill>
              </a:endParaRPr>
            </a:p>
          </p:txBody>
        </p:sp>
      </p:grpSp>
      <p:grpSp>
        <p:nvGrpSpPr>
          <p:cNvPr id="99" name="Group 98"/>
          <p:cNvGrpSpPr/>
          <p:nvPr/>
        </p:nvGrpSpPr>
        <p:grpSpPr>
          <a:xfrm>
            <a:off x="5543245" y="2235692"/>
            <a:ext cx="2559107" cy="794923"/>
            <a:chOff x="5543245" y="2235692"/>
            <a:chExt cx="2559107" cy="794923"/>
          </a:xfrm>
        </p:grpSpPr>
        <p:grpSp>
          <p:nvGrpSpPr>
            <p:cNvPr id="118" name="Group 98"/>
            <p:cNvGrpSpPr/>
            <p:nvPr/>
          </p:nvGrpSpPr>
          <p:grpSpPr>
            <a:xfrm>
              <a:off x="5543245" y="2235692"/>
              <a:ext cx="1388251" cy="794923"/>
              <a:chOff x="5597109" y="2467798"/>
              <a:chExt cx="1388251" cy="794923"/>
            </a:xfrm>
          </p:grpSpPr>
          <p:sp>
            <p:nvSpPr>
              <p:cNvPr id="119" name="Rectangle 118"/>
              <p:cNvSpPr/>
              <p:nvPr>
                <p:custDataLst>
                  <p:tags r:id="rId45"/>
                </p:custDataLst>
              </p:nvPr>
            </p:nvSpPr>
            <p:spPr>
              <a:xfrm>
                <a:off x="5671448" y="2467798"/>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pic>
            <p:nvPicPr>
              <p:cNvPr id="120" name="Picture 119" descr="ML3D73.jpg"/>
              <p:cNvPicPr>
                <a:picLocks/>
              </p:cNvPicPr>
              <p:nvPr>
                <p:custDataLst>
                  <p:tags r:id="rId46"/>
                </p:custDataLst>
              </p:nvPr>
            </p:nvPicPr>
            <p:blipFill>
              <a:blip r:embed="rId89" cstate="print"/>
              <a:stretch>
                <a:fillRect/>
              </a:stretch>
            </p:blipFill>
            <p:spPr>
              <a:xfrm>
                <a:off x="5821501" y="2513382"/>
                <a:ext cx="929557" cy="576064"/>
              </a:xfrm>
              <a:prstGeom prst="rect">
                <a:avLst/>
              </a:prstGeom>
            </p:spPr>
          </p:pic>
          <p:sp>
            <p:nvSpPr>
              <p:cNvPr id="121" name="Rectangle 120"/>
              <p:cNvSpPr/>
              <p:nvPr>
                <p:custDataLst>
                  <p:tags r:id="rId47"/>
                </p:custDataLst>
              </p:nvPr>
            </p:nvSpPr>
            <p:spPr>
              <a:xfrm>
                <a:off x="5597109" y="3042461"/>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err="1" smtClean="0">
                    <a:solidFill>
                      <a:schemeClr val="tx1"/>
                    </a:solidFill>
                  </a:rPr>
                  <a:t>Calib</a:t>
                </a:r>
                <a:r>
                  <a:rPr lang="en-US" sz="800" b="1" dirty="0" smtClean="0">
                    <a:solidFill>
                      <a:schemeClr val="tx1"/>
                    </a:solidFill>
                  </a:rPr>
                  <a:t> Data Manager</a:t>
                </a:r>
                <a:endParaRPr lang="en-US" sz="800" b="1" dirty="0">
                  <a:solidFill>
                    <a:schemeClr val="tx1"/>
                  </a:solidFill>
                </a:endParaRPr>
              </a:p>
            </p:txBody>
          </p:sp>
        </p:grpSp>
        <p:sp>
          <p:nvSpPr>
            <p:cNvPr id="193" name="TextBox 192"/>
            <p:cNvSpPr txBox="1"/>
            <p:nvPr>
              <p:custDataLst>
                <p:tags r:id="rId44"/>
              </p:custDataLst>
            </p:nvPr>
          </p:nvSpPr>
          <p:spPr>
            <a:xfrm rot="16200000">
              <a:off x="7131913" y="1949579"/>
              <a:ext cx="553998" cy="1386880"/>
            </a:xfrm>
            <a:prstGeom prst="rect">
              <a:avLst/>
            </a:prstGeom>
            <a:noFill/>
          </p:spPr>
          <p:txBody>
            <a:bodyPr vert="eaVert" wrap="square" rtlCol="0">
              <a:spAutoFit/>
            </a:bodyPr>
            <a:lstStyle/>
            <a:p>
              <a:pPr algn="ctr"/>
              <a:r>
                <a:rPr lang="en-US" sz="1200" dirty="0" smtClean="0">
                  <a:solidFill>
                    <a:schemeClr val="tx2"/>
                  </a:solidFill>
                </a:rPr>
                <a:t>Calibration </a:t>
              </a:r>
            </a:p>
            <a:p>
              <a:pPr algn="ctr"/>
              <a:r>
                <a:rPr lang="en-US" sz="1200" dirty="0" smtClean="0">
                  <a:solidFill>
                    <a:schemeClr val="tx2"/>
                  </a:solidFill>
                </a:rPr>
                <a:t>Data Manager</a:t>
              </a:r>
              <a:endParaRPr lang="en-US" sz="1200" dirty="0">
                <a:solidFill>
                  <a:schemeClr val="tx2"/>
                </a:solidFill>
              </a:endParaRPr>
            </a:p>
          </p:txBody>
        </p:sp>
      </p:grpSp>
      <p:grpSp>
        <p:nvGrpSpPr>
          <p:cNvPr id="93" name="Group 92"/>
          <p:cNvGrpSpPr/>
          <p:nvPr/>
        </p:nvGrpSpPr>
        <p:grpSpPr>
          <a:xfrm>
            <a:off x="162744" y="2222004"/>
            <a:ext cx="2595019" cy="802483"/>
            <a:chOff x="-1565448" y="3079941"/>
            <a:chExt cx="2595019" cy="802483"/>
          </a:xfrm>
        </p:grpSpPr>
        <p:grpSp>
          <p:nvGrpSpPr>
            <p:cNvPr id="122" name="Group 121"/>
            <p:cNvGrpSpPr/>
            <p:nvPr/>
          </p:nvGrpSpPr>
          <p:grpSpPr>
            <a:xfrm>
              <a:off x="-358680" y="3079941"/>
              <a:ext cx="1388251" cy="802483"/>
              <a:chOff x="1782832" y="3079941"/>
              <a:chExt cx="1388251" cy="802483"/>
            </a:xfrm>
          </p:grpSpPr>
          <p:sp>
            <p:nvSpPr>
              <p:cNvPr id="123" name="Rectangle 122"/>
              <p:cNvSpPr/>
              <p:nvPr>
                <p:custDataLst>
                  <p:tags r:id="rId41"/>
                </p:custDataLst>
              </p:nvPr>
            </p:nvSpPr>
            <p:spPr>
              <a:xfrm>
                <a:off x="1826175" y="3079941"/>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pic>
            <p:nvPicPr>
              <p:cNvPr id="124" name="Picture 123" descr="ML3D14.jpg"/>
              <p:cNvPicPr>
                <a:picLocks/>
              </p:cNvPicPr>
              <p:nvPr>
                <p:custDataLst>
                  <p:tags r:id="rId42"/>
                </p:custDataLst>
              </p:nvPr>
            </p:nvPicPr>
            <p:blipFill>
              <a:blip r:embed="rId90" cstate="print"/>
              <a:stretch>
                <a:fillRect/>
              </a:stretch>
            </p:blipFill>
            <p:spPr>
              <a:xfrm>
                <a:off x="1950912" y="3158108"/>
                <a:ext cx="952838" cy="529532"/>
              </a:xfrm>
              <a:prstGeom prst="rect">
                <a:avLst/>
              </a:prstGeom>
            </p:spPr>
          </p:pic>
          <p:sp>
            <p:nvSpPr>
              <p:cNvPr id="125" name="Rectangle 124"/>
              <p:cNvSpPr/>
              <p:nvPr>
                <p:custDataLst>
                  <p:tags r:id="rId43"/>
                </p:custDataLst>
              </p:nvPr>
            </p:nvSpPr>
            <p:spPr>
              <a:xfrm>
                <a:off x="1782832" y="3662164"/>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Model Traceability</a:t>
                </a:r>
                <a:endParaRPr lang="en-US" sz="800" b="1" dirty="0">
                  <a:solidFill>
                    <a:schemeClr val="tx1"/>
                  </a:solidFill>
                </a:endParaRPr>
              </a:p>
            </p:txBody>
          </p:sp>
        </p:grpSp>
        <p:sp>
          <p:nvSpPr>
            <p:cNvPr id="194" name="TextBox 193"/>
            <p:cNvSpPr txBox="1"/>
            <p:nvPr>
              <p:custDataLst>
                <p:tags r:id="rId40"/>
              </p:custDataLst>
            </p:nvPr>
          </p:nvSpPr>
          <p:spPr>
            <a:xfrm rot="16200000">
              <a:off x="-1149007" y="2787796"/>
              <a:ext cx="553998" cy="1386880"/>
            </a:xfrm>
            <a:prstGeom prst="rect">
              <a:avLst/>
            </a:prstGeom>
            <a:noFill/>
          </p:spPr>
          <p:txBody>
            <a:bodyPr vert="eaVert" wrap="square" rtlCol="0">
              <a:spAutoFit/>
            </a:bodyPr>
            <a:lstStyle/>
            <a:p>
              <a:pPr algn="ctr"/>
              <a:r>
                <a:rPr lang="en-US" sz="1200" dirty="0" smtClean="0">
                  <a:solidFill>
                    <a:schemeClr val="tx2"/>
                  </a:solidFill>
                </a:rPr>
                <a:t>Model Based</a:t>
              </a:r>
            </a:p>
            <a:p>
              <a:pPr algn="ctr"/>
              <a:r>
                <a:rPr lang="en-US" sz="1200" dirty="0" smtClean="0">
                  <a:solidFill>
                    <a:schemeClr val="tx2"/>
                  </a:solidFill>
                </a:rPr>
                <a:t>Development</a:t>
              </a:r>
            </a:p>
          </p:txBody>
        </p:sp>
      </p:grpSp>
      <p:grpSp>
        <p:nvGrpSpPr>
          <p:cNvPr id="98" name="Group 97"/>
          <p:cNvGrpSpPr/>
          <p:nvPr/>
        </p:nvGrpSpPr>
        <p:grpSpPr>
          <a:xfrm>
            <a:off x="5071504" y="3051660"/>
            <a:ext cx="2652080" cy="792088"/>
            <a:chOff x="5071504" y="3051660"/>
            <a:chExt cx="2652080" cy="792088"/>
          </a:xfrm>
        </p:grpSpPr>
        <p:grpSp>
          <p:nvGrpSpPr>
            <p:cNvPr id="178" name="Group 150"/>
            <p:cNvGrpSpPr/>
            <p:nvPr/>
          </p:nvGrpSpPr>
          <p:grpSpPr>
            <a:xfrm>
              <a:off x="5071504" y="3051660"/>
              <a:ext cx="1388251" cy="792088"/>
              <a:chOff x="5779368" y="3158108"/>
              <a:chExt cx="1388251" cy="792088"/>
            </a:xfrm>
          </p:grpSpPr>
          <p:sp>
            <p:nvSpPr>
              <p:cNvPr id="179" name="Rectangle 178"/>
              <p:cNvSpPr/>
              <p:nvPr>
                <p:custDataLst>
                  <p:tags r:id="rId36"/>
                </p:custDataLst>
              </p:nvPr>
            </p:nvSpPr>
            <p:spPr>
              <a:xfrm>
                <a:off x="5847462" y="3158108"/>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80" name="Rectangle 179"/>
              <p:cNvSpPr/>
              <p:nvPr>
                <p:custDataLst>
                  <p:tags r:id="rId37"/>
                </p:custDataLst>
              </p:nvPr>
            </p:nvSpPr>
            <p:spPr>
              <a:xfrm>
                <a:off x="5779368" y="3701239"/>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Software Sharing</a:t>
                </a:r>
                <a:endParaRPr lang="en-US" sz="800" b="1" dirty="0">
                  <a:solidFill>
                    <a:schemeClr val="tx1"/>
                  </a:solidFill>
                </a:endParaRPr>
              </a:p>
            </p:txBody>
          </p:sp>
          <p:pic>
            <p:nvPicPr>
              <p:cNvPr id="181" name="Picture 17"/>
              <p:cNvPicPr>
                <a:picLocks noChangeAspect="1" noChangeArrowheads="1"/>
              </p:cNvPicPr>
              <p:nvPr>
                <p:custDataLst>
                  <p:tags r:id="rId38"/>
                </p:custDataLst>
              </p:nvPr>
            </p:nvPicPr>
            <p:blipFill>
              <a:blip r:embed="rId91" cstate="print"/>
              <a:srcRect/>
              <a:stretch>
                <a:fillRect/>
              </a:stretch>
            </p:blipFill>
            <p:spPr bwMode="auto">
              <a:xfrm>
                <a:off x="5978606" y="3245746"/>
                <a:ext cx="399877" cy="468427"/>
              </a:xfrm>
              <a:prstGeom prst="rect">
                <a:avLst/>
              </a:prstGeom>
              <a:noFill/>
              <a:ln w="9525">
                <a:noFill/>
                <a:miter lim="800000"/>
                <a:headEnd/>
                <a:tailEnd/>
              </a:ln>
            </p:spPr>
          </p:pic>
          <p:pic>
            <p:nvPicPr>
              <p:cNvPr id="182" name="Picture 18"/>
              <p:cNvPicPr>
                <a:picLocks noChangeAspect="1" noChangeArrowheads="1"/>
              </p:cNvPicPr>
              <p:nvPr>
                <p:custDataLst>
                  <p:tags r:id="rId39"/>
                </p:custDataLst>
              </p:nvPr>
            </p:nvPicPr>
            <p:blipFill>
              <a:blip r:embed="rId92" cstate="print"/>
              <a:srcRect/>
              <a:stretch>
                <a:fillRect/>
              </a:stretch>
            </p:blipFill>
            <p:spPr bwMode="auto">
              <a:xfrm>
                <a:off x="6378877" y="3253561"/>
                <a:ext cx="550565" cy="461764"/>
              </a:xfrm>
              <a:prstGeom prst="rect">
                <a:avLst/>
              </a:prstGeom>
              <a:noFill/>
              <a:ln w="9525">
                <a:noFill/>
                <a:miter lim="800000"/>
                <a:headEnd/>
                <a:tailEnd/>
              </a:ln>
            </p:spPr>
          </p:pic>
        </p:grpSp>
        <p:sp>
          <p:nvSpPr>
            <p:cNvPr id="195" name="TextBox 194"/>
            <p:cNvSpPr txBox="1"/>
            <p:nvPr>
              <p:custDataLst>
                <p:tags r:id="rId35"/>
              </p:custDataLst>
            </p:nvPr>
          </p:nvSpPr>
          <p:spPr>
            <a:xfrm rot="16200000">
              <a:off x="6753145" y="2813675"/>
              <a:ext cx="553998" cy="1386880"/>
            </a:xfrm>
            <a:prstGeom prst="rect">
              <a:avLst/>
            </a:prstGeom>
            <a:noFill/>
          </p:spPr>
          <p:txBody>
            <a:bodyPr vert="eaVert" wrap="square" rtlCol="0">
              <a:spAutoFit/>
            </a:bodyPr>
            <a:lstStyle/>
            <a:p>
              <a:pPr algn="ctr"/>
              <a:r>
                <a:rPr lang="en-US" sz="1200" dirty="0" smtClean="0">
                  <a:solidFill>
                    <a:schemeClr val="tx2"/>
                  </a:solidFill>
                </a:rPr>
                <a:t>Software Sharing Support</a:t>
              </a:r>
            </a:p>
          </p:txBody>
        </p:sp>
      </p:grpSp>
      <p:grpSp>
        <p:nvGrpSpPr>
          <p:cNvPr id="90" name="Group 89"/>
          <p:cNvGrpSpPr/>
          <p:nvPr/>
        </p:nvGrpSpPr>
        <p:grpSpPr>
          <a:xfrm>
            <a:off x="-197295" y="651516"/>
            <a:ext cx="2016223" cy="1282455"/>
            <a:chOff x="-197295" y="651516"/>
            <a:chExt cx="2016223" cy="1282455"/>
          </a:xfrm>
        </p:grpSpPr>
        <p:grpSp>
          <p:nvGrpSpPr>
            <p:cNvPr id="113" name="Group 112"/>
            <p:cNvGrpSpPr/>
            <p:nvPr/>
          </p:nvGrpSpPr>
          <p:grpSpPr>
            <a:xfrm>
              <a:off x="430677" y="651516"/>
              <a:ext cx="1388251" cy="792088"/>
              <a:chOff x="378952" y="651516"/>
              <a:chExt cx="1388251" cy="792088"/>
            </a:xfrm>
          </p:grpSpPr>
          <p:sp>
            <p:nvSpPr>
              <p:cNvPr id="131" name="Rectangle 130"/>
              <p:cNvSpPr/>
              <p:nvPr>
                <p:custDataLst>
                  <p:tags r:id="rId32"/>
                </p:custDataLst>
              </p:nvPr>
            </p:nvSpPr>
            <p:spPr>
              <a:xfrm>
                <a:off x="447046" y="651516"/>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32" name="Rectangle 131"/>
              <p:cNvSpPr/>
              <p:nvPr>
                <p:custDataLst>
                  <p:tags r:id="rId33"/>
                </p:custDataLst>
              </p:nvPr>
            </p:nvSpPr>
            <p:spPr>
              <a:xfrm>
                <a:off x="378952" y="1194647"/>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Requirements</a:t>
                </a:r>
                <a:endParaRPr lang="en-US" sz="800" b="1" dirty="0">
                  <a:solidFill>
                    <a:schemeClr val="tx1"/>
                  </a:solidFill>
                </a:endParaRPr>
              </a:p>
            </p:txBody>
          </p:sp>
          <p:pic>
            <p:nvPicPr>
              <p:cNvPr id="133" name="Picture 2"/>
              <p:cNvPicPr>
                <a:picLocks noChangeAspect="1" noChangeArrowheads="1"/>
              </p:cNvPicPr>
              <p:nvPr>
                <p:custDataLst>
                  <p:tags r:id="rId34"/>
                </p:custDataLst>
              </p:nvPr>
            </p:nvPicPr>
            <p:blipFill>
              <a:blip r:embed="rId93" cstate="print"/>
              <a:srcRect/>
              <a:stretch>
                <a:fillRect/>
              </a:stretch>
            </p:blipFill>
            <p:spPr bwMode="auto">
              <a:xfrm>
                <a:off x="673126" y="692264"/>
                <a:ext cx="792088" cy="548504"/>
              </a:xfrm>
              <a:prstGeom prst="rect">
                <a:avLst/>
              </a:prstGeom>
              <a:noFill/>
              <a:ln w="9525">
                <a:noFill/>
                <a:miter lim="800000"/>
                <a:headEnd/>
                <a:tailEnd/>
              </a:ln>
            </p:spPr>
          </p:pic>
        </p:grpSp>
        <p:sp>
          <p:nvSpPr>
            <p:cNvPr id="197" name="TextBox 196"/>
            <p:cNvSpPr txBox="1"/>
            <p:nvPr>
              <p:custDataLst>
                <p:tags r:id="rId31"/>
              </p:custDataLst>
            </p:nvPr>
          </p:nvSpPr>
          <p:spPr>
            <a:xfrm rot="16200000">
              <a:off x="219146" y="963532"/>
              <a:ext cx="553998" cy="1386880"/>
            </a:xfrm>
            <a:prstGeom prst="rect">
              <a:avLst/>
            </a:prstGeom>
            <a:noFill/>
          </p:spPr>
          <p:txBody>
            <a:bodyPr vert="eaVert" wrap="square" rtlCol="0">
              <a:spAutoFit/>
            </a:bodyPr>
            <a:lstStyle/>
            <a:p>
              <a:pPr algn="ctr"/>
              <a:r>
                <a:rPr lang="en-US" sz="1200" dirty="0" smtClean="0">
                  <a:solidFill>
                    <a:schemeClr val="tx2"/>
                  </a:solidFill>
                </a:rPr>
                <a:t>Requirements</a:t>
              </a:r>
              <a:br>
                <a:rPr lang="en-US" sz="1200" dirty="0" smtClean="0">
                  <a:solidFill>
                    <a:schemeClr val="tx2"/>
                  </a:solidFill>
                </a:rPr>
              </a:br>
              <a:r>
                <a:rPr lang="en-US" sz="1200" dirty="0" smtClean="0">
                  <a:solidFill>
                    <a:schemeClr val="tx2"/>
                  </a:solidFill>
                </a:rPr>
                <a:t>Management</a:t>
              </a:r>
            </a:p>
          </p:txBody>
        </p:sp>
      </p:grpSp>
      <p:sp>
        <p:nvSpPr>
          <p:cNvPr id="112" name="TextBox 111"/>
          <p:cNvSpPr txBox="1"/>
          <p:nvPr>
            <p:custDataLst>
              <p:tags r:id="rId13"/>
            </p:custDataLst>
          </p:nvPr>
        </p:nvSpPr>
        <p:spPr>
          <a:xfrm>
            <a:off x="2178968" y="618664"/>
            <a:ext cx="3816424" cy="523220"/>
          </a:xfrm>
          <a:prstGeom prst="rect">
            <a:avLst/>
          </a:prstGeom>
          <a:noFill/>
        </p:spPr>
        <p:txBody>
          <a:bodyPr wrap="square" rtlCol="0">
            <a:spAutoFit/>
          </a:bodyPr>
          <a:lstStyle/>
          <a:p>
            <a:pPr algn="ctr"/>
            <a:r>
              <a:rPr lang="en-US" sz="2800" dirty="0" smtClean="0">
                <a:solidFill>
                  <a:srgbClr val="0070C0"/>
                </a:solidFill>
                <a:latin typeface="Monotype Corsiva" pitchFamily="66" charset="0"/>
              </a:rPr>
              <a:t>Complete Lifecycle Support</a:t>
            </a:r>
            <a:endParaRPr lang="en-US" sz="2800" dirty="0">
              <a:solidFill>
                <a:srgbClr val="0070C0"/>
              </a:solidFill>
              <a:latin typeface="Monotype Corsiva" pitchFamily="66" charset="0"/>
            </a:endParaRPr>
          </a:p>
        </p:txBody>
      </p:sp>
      <p:grpSp>
        <p:nvGrpSpPr>
          <p:cNvPr id="100" name="Group 99"/>
          <p:cNvGrpSpPr/>
          <p:nvPr/>
        </p:nvGrpSpPr>
        <p:grpSpPr>
          <a:xfrm>
            <a:off x="6047301" y="1429916"/>
            <a:ext cx="2487099" cy="792088"/>
            <a:chOff x="6047301" y="1429916"/>
            <a:chExt cx="2487099" cy="792088"/>
          </a:xfrm>
        </p:grpSpPr>
        <p:grpSp>
          <p:nvGrpSpPr>
            <p:cNvPr id="196" name="Group 195"/>
            <p:cNvGrpSpPr/>
            <p:nvPr/>
          </p:nvGrpSpPr>
          <p:grpSpPr>
            <a:xfrm>
              <a:off x="6047301" y="1429916"/>
              <a:ext cx="1388251" cy="792088"/>
              <a:chOff x="5995392" y="4690872"/>
              <a:chExt cx="1388251" cy="792088"/>
            </a:xfrm>
          </p:grpSpPr>
          <p:sp>
            <p:nvSpPr>
              <p:cNvPr id="135" name="Rectangle 134"/>
              <p:cNvSpPr/>
              <p:nvPr>
                <p:custDataLst>
                  <p:tags r:id="rId27"/>
                </p:custDataLst>
              </p:nvPr>
            </p:nvSpPr>
            <p:spPr>
              <a:xfrm>
                <a:off x="6063486" y="4690872"/>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36" name="Rectangle 135"/>
              <p:cNvSpPr/>
              <p:nvPr>
                <p:custDataLst>
                  <p:tags r:id="rId28"/>
                </p:custDataLst>
              </p:nvPr>
            </p:nvSpPr>
            <p:spPr>
              <a:xfrm>
                <a:off x="5995392" y="5234003"/>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Document Mgmt</a:t>
                </a:r>
                <a:endParaRPr lang="en-US" sz="800" b="1" dirty="0">
                  <a:solidFill>
                    <a:schemeClr val="tx1"/>
                  </a:solidFill>
                </a:endParaRPr>
              </a:p>
            </p:txBody>
          </p:sp>
          <p:pic>
            <p:nvPicPr>
              <p:cNvPr id="137" name="Picture 3"/>
              <p:cNvPicPr>
                <a:picLocks noChangeAspect="1" noChangeArrowheads="1"/>
              </p:cNvPicPr>
              <p:nvPr>
                <p:custDataLst>
                  <p:tags r:id="rId29"/>
                </p:custDataLst>
              </p:nvPr>
            </p:nvPicPr>
            <p:blipFill>
              <a:blip r:embed="rId94" cstate="print"/>
              <a:srcRect/>
              <a:stretch>
                <a:fillRect/>
              </a:stretch>
            </p:blipFill>
            <p:spPr bwMode="auto">
              <a:xfrm>
                <a:off x="6203032" y="4762880"/>
                <a:ext cx="698748" cy="480022"/>
              </a:xfrm>
              <a:prstGeom prst="rect">
                <a:avLst/>
              </a:prstGeom>
              <a:noFill/>
              <a:ln w="9525">
                <a:noFill/>
                <a:miter lim="800000"/>
                <a:headEnd/>
                <a:tailEnd/>
              </a:ln>
            </p:spPr>
          </p:pic>
          <p:pic>
            <p:nvPicPr>
              <p:cNvPr id="138" name="Picture 4"/>
              <p:cNvPicPr>
                <a:picLocks noChangeAspect="1" noChangeArrowheads="1"/>
              </p:cNvPicPr>
              <p:nvPr>
                <p:custDataLst>
                  <p:tags r:id="rId30"/>
                </p:custDataLst>
              </p:nvPr>
            </p:nvPicPr>
            <p:blipFill>
              <a:blip r:embed="rId95" cstate="print"/>
              <a:srcRect/>
              <a:stretch>
                <a:fillRect/>
              </a:stretch>
            </p:blipFill>
            <p:spPr bwMode="auto">
              <a:xfrm>
                <a:off x="6666340" y="5011837"/>
                <a:ext cx="531073" cy="213345"/>
              </a:xfrm>
              <a:prstGeom prst="rect">
                <a:avLst/>
              </a:prstGeom>
              <a:noFill/>
              <a:ln w="9525">
                <a:noFill/>
                <a:miter lim="800000"/>
                <a:headEnd/>
                <a:tailEnd/>
              </a:ln>
            </p:spPr>
          </p:pic>
        </p:grpSp>
        <p:sp>
          <p:nvSpPr>
            <p:cNvPr id="201" name="TextBox 200"/>
            <p:cNvSpPr txBox="1"/>
            <p:nvPr>
              <p:custDataLst>
                <p:tags r:id="rId26"/>
              </p:custDataLst>
            </p:nvPr>
          </p:nvSpPr>
          <p:spPr>
            <a:xfrm rot="16200000">
              <a:off x="7563961" y="1107549"/>
              <a:ext cx="553998" cy="1386880"/>
            </a:xfrm>
            <a:prstGeom prst="rect">
              <a:avLst/>
            </a:prstGeom>
            <a:noFill/>
          </p:spPr>
          <p:txBody>
            <a:bodyPr vert="eaVert" wrap="square" rtlCol="0">
              <a:spAutoFit/>
            </a:bodyPr>
            <a:lstStyle/>
            <a:p>
              <a:pPr algn="ctr"/>
              <a:r>
                <a:rPr lang="en-US" sz="1200" dirty="0" smtClean="0">
                  <a:solidFill>
                    <a:schemeClr val="tx2"/>
                  </a:solidFill>
                </a:rPr>
                <a:t>Document Management</a:t>
              </a:r>
              <a:endParaRPr lang="en-US" sz="1200" dirty="0">
                <a:solidFill>
                  <a:schemeClr val="tx2"/>
                </a:solidFill>
              </a:endParaRPr>
            </a:p>
          </p:txBody>
        </p:sp>
      </p:grpSp>
      <p:grpSp>
        <p:nvGrpSpPr>
          <p:cNvPr id="91" name="Group 90"/>
          <p:cNvGrpSpPr/>
          <p:nvPr/>
        </p:nvGrpSpPr>
        <p:grpSpPr>
          <a:xfrm>
            <a:off x="-144016" y="1429916"/>
            <a:ext cx="2394992" cy="1080120"/>
            <a:chOff x="-144016" y="1429916"/>
            <a:chExt cx="2394992" cy="1080120"/>
          </a:xfrm>
        </p:grpSpPr>
        <p:grpSp>
          <p:nvGrpSpPr>
            <p:cNvPr id="116" name="Group 115"/>
            <p:cNvGrpSpPr/>
            <p:nvPr/>
          </p:nvGrpSpPr>
          <p:grpSpPr>
            <a:xfrm>
              <a:off x="862725" y="1429916"/>
              <a:ext cx="1388251" cy="792088"/>
              <a:chOff x="862725" y="1429916"/>
              <a:chExt cx="1388251" cy="792088"/>
            </a:xfrm>
          </p:grpSpPr>
          <p:sp>
            <p:nvSpPr>
              <p:cNvPr id="175" name="Rectangle 174"/>
              <p:cNvSpPr/>
              <p:nvPr>
                <p:custDataLst>
                  <p:tags r:id="rId23"/>
                </p:custDataLst>
              </p:nvPr>
            </p:nvSpPr>
            <p:spPr>
              <a:xfrm>
                <a:off x="930819" y="1429916"/>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76" name="Rectangle 175"/>
              <p:cNvSpPr/>
              <p:nvPr>
                <p:custDataLst>
                  <p:tags r:id="rId24"/>
                </p:custDataLst>
              </p:nvPr>
            </p:nvSpPr>
            <p:spPr>
              <a:xfrm>
                <a:off x="862725" y="1973047"/>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Feature / Product Line</a:t>
                </a:r>
                <a:endParaRPr lang="en-US" sz="800" b="1" dirty="0">
                  <a:solidFill>
                    <a:schemeClr val="tx1"/>
                  </a:solidFill>
                </a:endParaRPr>
              </a:p>
            </p:txBody>
          </p:sp>
          <p:pic>
            <p:nvPicPr>
              <p:cNvPr id="177" name="Object 7"/>
              <p:cNvPicPr>
                <a:picLocks noChangeArrowheads="1"/>
              </p:cNvPicPr>
              <p:nvPr>
                <p:custDataLst>
                  <p:tags r:id="rId25"/>
                </p:custDataLst>
              </p:nvPr>
            </p:nvPicPr>
            <p:blipFill>
              <a:blip r:embed="rId96" cstate="print"/>
              <a:srcRect l="-1250" t="-502" r="-522" b="-2959"/>
              <a:stretch>
                <a:fillRect/>
              </a:stretch>
            </p:blipFill>
            <p:spPr bwMode="auto">
              <a:xfrm>
                <a:off x="1111813" y="1501924"/>
                <a:ext cx="831032" cy="478582"/>
              </a:xfrm>
              <a:prstGeom prst="rect">
                <a:avLst/>
              </a:prstGeom>
              <a:noFill/>
              <a:ln w="9525">
                <a:noFill/>
                <a:miter lim="800000"/>
                <a:headEnd/>
                <a:tailEnd/>
              </a:ln>
            </p:spPr>
          </p:pic>
        </p:grpSp>
        <p:sp>
          <p:nvSpPr>
            <p:cNvPr id="202" name="TextBox 201"/>
            <p:cNvSpPr txBox="1"/>
            <p:nvPr>
              <p:custDataLst>
                <p:tags r:id="rId22"/>
              </p:custDataLst>
            </p:nvPr>
          </p:nvSpPr>
          <p:spPr>
            <a:xfrm rot="16200000">
              <a:off x="272425" y="1539597"/>
              <a:ext cx="553998" cy="1386880"/>
            </a:xfrm>
            <a:prstGeom prst="rect">
              <a:avLst/>
            </a:prstGeom>
            <a:noFill/>
          </p:spPr>
          <p:txBody>
            <a:bodyPr vert="eaVert" wrap="square" rtlCol="0">
              <a:spAutoFit/>
            </a:bodyPr>
            <a:lstStyle/>
            <a:p>
              <a:pPr algn="ctr"/>
              <a:r>
                <a:rPr lang="en-US" sz="1200" dirty="0" smtClean="0">
                  <a:solidFill>
                    <a:schemeClr val="tx2"/>
                  </a:solidFill>
                </a:rPr>
                <a:t>Design</a:t>
              </a:r>
            </a:p>
            <a:p>
              <a:pPr algn="ctr"/>
              <a:endParaRPr lang="en-US" sz="1200" dirty="0">
                <a:solidFill>
                  <a:schemeClr val="tx2"/>
                </a:solidFill>
              </a:endParaRPr>
            </a:p>
          </p:txBody>
        </p:sp>
      </p:grpSp>
      <p:grpSp>
        <p:nvGrpSpPr>
          <p:cNvPr id="94" name="Group 93"/>
          <p:cNvGrpSpPr/>
          <p:nvPr/>
        </p:nvGrpSpPr>
        <p:grpSpPr>
          <a:xfrm>
            <a:off x="1152128" y="3878188"/>
            <a:ext cx="2539008" cy="792088"/>
            <a:chOff x="1152128" y="3878188"/>
            <a:chExt cx="2539008" cy="792088"/>
          </a:xfrm>
        </p:grpSpPr>
        <p:grpSp>
          <p:nvGrpSpPr>
            <p:cNvPr id="148" name="Group 126"/>
            <p:cNvGrpSpPr/>
            <p:nvPr/>
          </p:nvGrpSpPr>
          <p:grpSpPr>
            <a:xfrm>
              <a:off x="2302885" y="3878188"/>
              <a:ext cx="1388251" cy="792088"/>
              <a:chOff x="6821016" y="853852"/>
              <a:chExt cx="1388251" cy="792088"/>
            </a:xfrm>
          </p:grpSpPr>
          <p:sp>
            <p:nvSpPr>
              <p:cNvPr id="149" name="Rectangle 148"/>
              <p:cNvSpPr/>
              <p:nvPr>
                <p:custDataLst>
                  <p:tags r:id="rId19"/>
                </p:custDataLst>
              </p:nvPr>
            </p:nvSpPr>
            <p:spPr>
              <a:xfrm>
                <a:off x="6889110" y="853852"/>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50" name="Rectangle 149"/>
              <p:cNvSpPr/>
              <p:nvPr>
                <p:custDataLst>
                  <p:tags r:id="rId20"/>
                </p:custDataLst>
              </p:nvPr>
            </p:nvSpPr>
            <p:spPr>
              <a:xfrm>
                <a:off x="6821016" y="1396983"/>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Automotive Standards Editors</a:t>
                </a:r>
                <a:endParaRPr lang="en-US" sz="800" b="1" dirty="0">
                  <a:solidFill>
                    <a:schemeClr val="tx1"/>
                  </a:solidFill>
                </a:endParaRPr>
              </a:p>
            </p:txBody>
          </p:sp>
          <p:pic>
            <p:nvPicPr>
              <p:cNvPr id="151" name="Picture 9"/>
              <p:cNvPicPr>
                <a:picLocks noChangeAspect="1" noChangeArrowheads="1"/>
              </p:cNvPicPr>
              <p:nvPr>
                <p:custDataLst>
                  <p:tags r:id="rId21"/>
                </p:custDataLst>
              </p:nvPr>
            </p:nvPicPr>
            <p:blipFill>
              <a:blip r:embed="rId97" cstate="print"/>
              <a:srcRect/>
              <a:stretch>
                <a:fillRect/>
              </a:stretch>
            </p:blipFill>
            <p:spPr bwMode="auto">
              <a:xfrm>
                <a:off x="7147520" y="904802"/>
                <a:ext cx="661368" cy="467277"/>
              </a:xfrm>
              <a:prstGeom prst="rect">
                <a:avLst/>
              </a:prstGeom>
              <a:noFill/>
            </p:spPr>
          </p:pic>
        </p:grpSp>
        <p:sp>
          <p:nvSpPr>
            <p:cNvPr id="203" name="TextBox 202"/>
            <p:cNvSpPr txBox="1"/>
            <p:nvPr>
              <p:custDataLst>
                <p:tags r:id="rId18"/>
              </p:custDataLst>
            </p:nvPr>
          </p:nvSpPr>
          <p:spPr>
            <a:xfrm rot="16200000">
              <a:off x="1660902" y="3677771"/>
              <a:ext cx="369332" cy="1386880"/>
            </a:xfrm>
            <a:prstGeom prst="rect">
              <a:avLst/>
            </a:prstGeom>
            <a:noFill/>
          </p:spPr>
          <p:txBody>
            <a:bodyPr vert="eaVert" wrap="square" rtlCol="0">
              <a:spAutoFit/>
            </a:bodyPr>
            <a:lstStyle/>
            <a:p>
              <a:pPr algn="ctr"/>
              <a:r>
                <a:rPr lang="en-US" sz="1200" dirty="0" smtClean="0">
                  <a:solidFill>
                    <a:schemeClr val="tx2"/>
                  </a:solidFill>
                </a:rPr>
                <a:t>Configuration</a:t>
              </a:r>
            </a:p>
          </p:txBody>
        </p:sp>
      </p:grpSp>
      <p:grpSp>
        <p:nvGrpSpPr>
          <p:cNvPr id="96" name="Group 95"/>
          <p:cNvGrpSpPr/>
          <p:nvPr/>
        </p:nvGrpSpPr>
        <p:grpSpPr>
          <a:xfrm>
            <a:off x="3421096" y="4166221"/>
            <a:ext cx="1388251" cy="1309831"/>
            <a:chOff x="3421096" y="4166221"/>
            <a:chExt cx="1388251" cy="1309831"/>
          </a:xfrm>
        </p:grpSpPr>
        <p:sp>
          <p:nvSpPr>
            <p:cNvPr id="191" name="TextBox 190"/>
            <p:cNvSpPr txBox="1"/>
            <p:nvPr>
              <p:custDataLst>
                <p:tags r:id="rId14"/>
              </p:custDataLst>
            </p:nvPr>
          </p:nvSpPr>
          <p:spPr>
            <a:xfrm rot="16200000">
              <a:off x="3846093" y="3759144"/>
              <a:ext cx="553998" cy="1368152"/>
            </a:xfrm>
            <a:prstGeom prst="rect">
              <a:avLst/>
            </a:prstGeom>
            <a:noFill/>
          </p:spPr>
          <p:txBody>
            <a:bodyPr vert="eaVert" wrap="square" rtlCol="0">
              <a:spAutoFit/>
            </a:bodyPr>
            <a:lstStyle/>
            <a:p>
              <a:pPr algn="ctr"/>
              <a:r>
                <a:rPr lang="en-US" sz="1200" dirty="0" smtClean="0">
                  <a:solidFill>
                    <a:schemeClr val="tx2"/>
                  </a:solidFill>
                </a:rPr>
                <a:t>Continuous </a:t>
              </a:r>
            </a:p>
            <a:p>
              <a:pPr algn="ctr"/>
              <a:r>
                <a:rPr lang="en-US" sz="1200" dirty="0" smtClean="0">
                  <a:solidFill>
                    <a:schemeClr val="tx2"/>
                  </a:solidFill>
                </a:rPr>
                <a:t>Integration</a:t>
              </a:r>
            </a:p>
          </p:txBody>
        </p:sp>
        <p:grpSp>
          <p:nvGrpSpPr>
            <p:cNvPr id="95" name="Group 94"/>
            <p:cNvGrpSpPr/>
            <p:nvPr/>
          </p:nvGrpSpPr>
          <p:grpSpPr>
            <a:xfrm>
              <a:off x="3421096" y="4683964"/>
              <a:ext cx="1388251" cy="792088"/>
              <a:chOff x="3421096" y="4683964"/>
              <a:chExt cx="1388251" cy="792088"/>
            </a:xfrm>
          </p:grpSpPr>
          <p:sp>
            <p:nvSpPr>
              <p:cNvPr id="153" name="Rectangle 152"/>
              <p:cNvSpPr/>
              <p:nvPr>
                <p:custDataLst>
                  <p:tags r:id="rId15"/>
                </p:custDataLst>
              </p:nvPr>
            </p:nvSpPr>
            <p:spPr>
              <a:xfrm>
                <a:off x="3489190" y="4683964"/>
                <a:ext cx="1224136" cy="792088"/>
              </a:xfrm>
              <a:prstGeom prst="rect">
                <a:avLst/>
              </a:prstGeom>
              <a:gradFill flip="none" rotWithShape="1">
                <a:gsLst>
                  <a:gs pos="0">
                    <a:schemeClr val="accent1">
                      <a:lumMod val="50000"/>
                      <a:lumOff val="50000"/>
                    </a:schemeClr>
                  </a:gs>
                  <a:gs pos="35000">
                    <a:schemeClr val="accent6">
                      <a:tint val="37000"/>
                      <a:satMod val="300000"/>
                    </a:schemeClr>
                  </a:gs>
                  <a:gs pos="100000">
                    <a:schemeClr val="accent6">
                      <a:tint val="15000"/>
                      <a:satMod val="350000"/>
                    </a:schemeClr>
                  </a:gs>
                </a:gsLst>
                <a:lin ang="16200000" scaled="1"/>
                <a:tileRect/>
              </a:gradFill>
              <a:ln>
                <a:noFill/>
              </a:ln>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a:solidFill>
                    <a:schemeClr val="tx1"/>
                  </a:solidFill>
                </a:endParaRPr>
              </a:p>
            </p:txBody>
          </p:sp>
          <p:sp>
            <p:nvSpPr>
              <p:cNvPr id="154" name="Rectangle 153"/>
              <p:cNvSpPr/>
              <p:nvPr>
                <p:custDataLst>
                  <p:tags r:id="rId16"/>
                </p:custDataLst>
              </p:nvPr>
            </p:nvSpPr>
            <p:spPr>
              <a:xfrm>
                <a:off x="3421096" y="5227095"/>
                <a:ext cx="1388251" cy="220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Build Mgmt</a:t>
                </a:r>
                <a:endParaRPr lang="en-US" sz="800" b="1" dirty="0">
                  <a:solidFill>
                    <a:schemeClr val="tx1"/>
                  </a:solidFill>
                </a:endParaRPr>
              </a:p>
            </p:txBody>
          </p:sp>
          <p:pic>
            <p:nvPicPr>
              <p:cNvPr id="89" name="Picture 101" descr="ML9FF"/>
              <p:cNvPicPr>
                <a:picLocks noChangeAspect="1" noChangeArrowheads="1"/>
              </p:cNvPicPr>
              <p:nvPr>
                <p:custDataLst>
                  <p:tags r:id="rId17"/>
                </p:custDataLst>
              </p:nvPr>
            </p:nvPicPr>
            <p:blipFill>
              <a:blip r:embed="rId98" cstate="print">
                <a:lum bright="18000" contrast="-42000"/>
              </a:blip>
              <a:srcRect/>
              <a:stretch>
                <a:fillRect/>
              </a:stretch>
            </p:blipFill>
            <p:spPr bwMode="auto">
              <a:xfrm>
                <a:off x="3691136" y="4814292"/>
                <a:ext cx="770909" cy="440769"/>
              </a:xfrm>
              <a:prstGeom prst="rect">
                <a:avLst/>
              </a:prstGeom>
              <a:noFill/>
              <a:ln w="9525" algn="ctr">
                <a:noFill/>
                <a:miter lim="800000"/>
                <a:headEnd/>
                <a:tailEnd/>
              </a:ln>
              <a:effectLst>
                <a:outerShdw dist="35921" dir="2700000" algn="ctr" rotWithShape="0">
                  <a:schemeClr val="bg2">
                    <a:alpha val="80000"/>
                  </a:schemeClr>
                </a:outerShdw>
              </a:effectLst>
            </p:spPr>
          </p:pic>
        </p:grpSp>
      </p:grpSp>
      <p:pic>
        <p:nvPicPr>
          <p:cNvPr id="105" name="Picture 6"/>
          <p:cNvPicPr>
            <a:picLocks noChangeAspect="1" noChangeArrowheads="1"/>
          </p:cNvPicPr>
          <p:nvPr/>
        </p:nvPicPr>
        <p:blipFill>
          <a:blip r:embed="rId99" cstate="print"/>
          <a:srcRect/>
          <a:stretch>
            <a:fillRect/>
          </a:stretch>
        </p:blipFill>
        <p:spPr bwMode="auto">
          <a:xfrm>
            <a:off x="7960302" y="493812"/>
            <a:ext cx="574098" cy="576064"/>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9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93"/>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102"/>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9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96"/>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97"/>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500"/>
                                  </p:stCondLst>
                                  <p:childTnLst>
                                    <p:set>
                                      <p:cBhvr>
                                        <p:cTn id="27" dur="1" fill="hold">
                                          <p:stCondLst>
                                            <p:cond delay="0"/>
                                          </p:stCondLst>
                                        </p:cTn>
                                        <p:tgtEl>
                                          <p:spTgt spid="98"/>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500"/>
                                  </p:stCondLst>
                                  <p:childTnLst>
                                    <p:set>
                                      <p:cBhvr>
                                        <p:cTn id="30" dur="1" fill="hold">
                                          <p:stCondLst>
                                            <p:cond delay="0"/>
                                          </p:stCondLst>
                                        </p:cTn>
                                        <p:tgtEl>
                                          <p:spTgt spid="99"/>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nodeType="afterEffect">
                                  <p:stCondLst>
                                    <p:cond delay="500"/>
                                  </p:stCondLst>
                                  <p:childTnLst>
                                    <p:set>
                                      <p:cBhvr>
                                        <p:cTn id="33" dur="1" fill="hold">
                                          <p:stCondLst>
                                            <p:cond delay="0"/>
                                          </p:stCondLst>
                                        </p:cTn>
                                        <p:tgtEl>
                                          <p:spTgt spid="100"/>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nodeType="afterEffect">
                                  <p:stCondLst>
                                    <p:cond delay="500"/>
                                  </p:stCondLst>
                                  <p:childTnLst>
                                    <p:set>
                                      <p:cBhvr>
                                        <p:cTn id="36" dur="1" fill="hold">
                                          <p:stCondLst>
                                            <p:cond delay="0"/>
                                          </p:stCondLst>
                                        </p:cTn>
                                        <p:tgtEl>
                                          <p:spTgt spid="18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8"/>
                                        </p:tgtEl>
                                        <p:attrNameLst>
                                          <p:attrName>style.visibility</p:attrName>
                                        </p:attrNameLst>
                                      </p:cBhvr>
                                      <p:to>
                                        <p:strVal val="visible"/>
                                      </p:to>
                                    </p:set>
                                  </p:childTnLst>
                                </p:cTn>
                              </p:par>
                              <p:par>
                                <p:cTn id="41" presetID="1" presetClass="entr" presetSubtype="0" fill="hold" nodeType="withEffect">
                                  <p:stCondLst>
                                    <p:cond delay="500"/>
                                  </p:stCondLst>
                                  <p:childTnLst>
                                    <p:set>
                                      <p:cBhvr>
                                        <p:cTn id="42" dur="1" fill="hold">
                                          <p:stCondLst>
                                            <p:cond delay="0"/>
                                          </p:stCondLst>
                                        </p:cTn>
                                        <p:tgtEl>
                                          <p:spTgt spid="199"/>
                                        </p:tgtEl>
                                        <p:attrNameLst>
                                          <p:attrName>style.visibility</p:attrName>
                                        </p:attrNameLst>
                                      </p:cBhvr>
                                      <p:to>
                                        <p:strVal val="visible"/>
                                      </p:to>
                                    </p:set>
                                  </p:childTnLst>
                                </p:cTn>
                              </p:par>
                              <p:par>
                                <p:cTn id="43" presetID="1" presetClass="entr" presetSubtype="0" fill="hold" nodeType="withEffect">
                                  <p:stCondLst>
                                    <p:cond delay="500"/>
                                  </p:stCondLst>
                                  <p:childTnLst>
                                    <p:set>
                                      <p:cBhvr>
                                        <p:cTn id="44" dur="1" fill="hold">
                                          <p:stCondLst>
                                            <p:cond delay="0"/>
                                          </p:stCondLst>
                                        </p:cTn>
                                        <p:tgtEl>
                                          <p:spTgt spid="20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nodeType="afterEffect">
                                  <p:stCondLst>
                                    <p:cond delay="500"/>
                                  </p:stCondLst>
                                  <p:childTnLst>
                                    <p:set>
                                      <p:cBhvr>
                                        <p:cTn id="47"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custDataLst>
              <p:tags r:id="rId2"/>
            </p:custDataLst>
          </p:nvPr>
        </p:nvSpPr>
        <p:spPr>
          <a:xfrm>
            <a:off x="125288" y="565820"/>
            <a:ext cx="8318376" cy="4968552"/>
          </a:xfrm>
          <a:prstGeom prst="ellipse">
            <a:avLst/>
          </a:prstGeom>
          <a:solidFill>
            <a:srgbClr val="ABBF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0736" y="997868"/>
            <a:ext cx="6264696" cy="3960440"/>
            <a:chOff x="90736" y="998503"/>
            <a:chExt cx="6264696" cy="3960440"/>
          </a:xfrm>
        </p:grpSpPr>
        <p:sp>
          <p:nvSpPr>
            <p:cNvPr id="19" name="Oval 18"/>
            <p:cNvSpPr/>
            <p:nvPr>
              <p:custDataLst>
                <p:tags r:id="rId22"/>
              </p:custDataLst>
            </p:nvPr>
          </p:nvSpPr>
          <p:spPr>
            <a:xfrm>
              <a:off x="90736" y="998503"/>
              <a:ext cx="6264696" cy="396044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ultidocument 17"/>
            <p:cNvSpPr/>
            <p:nvPr>
              <p:custDataLst>
                <p:tags r:id="rId23"/>
              </p:custDataLst>
            </p:nvPr>
          </p:nvSpPr>
          <p:spPr>
            <a:xfrm>
              <a:off x="4267200" y="1430551"/>
              <a:ext cx="288032" cy="360040"/>
            </a:xfrm>
            <a:prstGeom prst="flowChartMultidocumen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utoShape 82_"/>
            <p:cNvSpPr>
              <a:spLocks noChangeArrowheads="1"/>
            </p:cNvSpPr>
            <p:nvPr>
              <p:custDataLst>
                <p:tags r:id="rId24"/>
              </p:custDataLst>
            </p:nvPr>
          </p:nvSpPr>
          <p:spPr bwMode="auto">
            <a:xfrm>
              <a:off x="3403104" y="4238863"/>
              <a:ext cx="1008112" cy="504056"/>
            </a:xfrm>
            <a:prstGeom prst="flowChartMagneticDisk">
              <a:avLst/>
            </a:prstGeom>
            <a:solidFill>
              <a:schemeClr val="accent2">
                <a:lumMod val="60000"/>
                <a:lumOff val="40000"/>
              </a:schemeClr>
            </a:solidFill>
            <a:ln w="9525">
              <a:solidFill>
                <a:schemeClr val="bg1"/>
              </a:solidFill>
              <a:round/>
              <a:headEnd/>
              <a:tailEnd/>
            </a:ln>
            <a:effectLst/>
          </p:spPr>
          <p:txBody>
            <a:bodyPr wrap="none" anchor="ctr"/>
            <a:lstStyle/>
            <a:p>
              <a:pPr algn="ctr"/>
              <a:r>
                <a:rPr lang="en-US" sz="1200" dirty="0" smtClean="0">
                  <a:solidFill>
                    <a:schemeClr val="bg1"/>
                  </a:solidFill>
                </a:rPr>
                <a:t>Requirements</a:t>
              </a:r>
              <a:endParaRPr lang="en-US" sz="1200" dirty="0">
                <a:solidFill>
                  <a:schemeClr val="bg1"/>
                </a:solidFill>
              </a:endParaRPr>
            </a:p>
          </p:txBody>
        </p:sp>
        <p:pic>
          <p:nvPicPr>
            <p:cNvPr id="24" name="Picture 91" descr="MLB7"/>
            <p:cNvPicPr>
              <a:picLocks noChangeAspect="1" noChangeArrowheads="1"/>
            </p:cNvPicPr>
            <p:nvPr>
              <p:custDataLst>
                <p:tags r:id="rId25"/>
              </p:custDataLst>
            </p:nvPr>
          </p:nvPicPr>
          <p:blipFill>
            <a:blip r:embed="rId39" cstate="print"/>
            <a:srcRect/>
            <a:stretch>
              <a:fillRect/>
            </a:stretch>
          </p:blipFill>
          <p:spPr bwMode="auto">
            <a:xfrm>
              <a:off x="4555232" y="3887189"/>
              <a:ext cx="720080" cy="495055"/>
            </a:xfrm>
            <a:prstGeom prst="rect">
              <a:avLst/>
            </a:prstGeom>
            <a:noFill/>
            <a:ln w="12700">
              <a:solidFill>
                <a:schemeClr val="accent1">
                  <a:shade val="50000"/>
                </a:schemeClr>
              </a:solidFill>
              <a:miter lim="800000"/>
              <a:headEnd/>
              <a:tailEnd/>
            </a:ln>
            <a:effectLst/>
          </p:spPr>
        </p:pic>
        <p:pic>
          <p:nvPicPr>
            <p:cNvPr id="25" name="Picture 101" descr="MLBC"/>
            <p:cNvPicPr>
              <a:picLocks noChangeAspect="1" noChangeArrowheads="1"/>
            </p:cNvPicPr>
            <p:nvPr>
              <p:custDataLst>
                <p:tags r:id="rId26"/>
              </p:custDataLst>
            </p:nvPr>
          </p:nvPicPr>
          <p:blipFill>
            <a:blip r:embed="rId40" cstate="print"/>
            <a:srcRect/>
            <a:stretch>
              <a:fillRect/>
            </a:stretch>
          </p:blipFill>
          <p:spPr bwMode="auto">
            <a:xfrm>
              <a:off x="5184864" y="2294648"/>
              <a:ext cx="742423" cy="504056"/>
            </a:xfrm>
            <a:prstGeom prst="rect">
              <a:avLst/>
            </a:prstGeom>
            <a:noFill/>
            <a:ln w="12700">
              <a:solidFill>
                <a:schemeClr val="accent1">
                  <a:shade val="50000"/>
                </a:schemeClr>
              </a:solidFill>
              <a:miter lim="800000"/>
              <a:headEnd/>
              <a:tailEnd/>
            </a:ln>
            <a:effectLst/>
          </p:spPr>
        </p:pic>
        <p:pic>
          <p:nvPicPr>
            <p:cNvPr id="1026" name="Picture 2"/>
            <p:cNvPicPr>
              <a:picLocks noChangeAspect="1" noChangeArrowheads="1"/>
            </p:cNvPicPr>
            <p:nvPr>
              <p:custDataLst>
                <p:tags r:id="rId27"/>
              </p:custDataLst>
            </p:nvPr>
          </p:nvPicPr>
          <p:blipFill>
            <a:blip r:embed="rId41" cstate="print"/>
            <a:srcRect/>
            <a:stretch>
              <a:fillRect/>
            </a:stretch>
          </p:blipFill>
          <p:spPr bwMode="auto">
            <a:xfrm>
              <a:off x="5200296" y="3100427"/>
              <a:ext cx="750918" cy="489729"/>
            </a:xfrm>
            <a:prstGeom prst="rect">
              <a:avLst/>
            </a:prstGeom>
            <a:noFill/>
            <a:ln w="12700">
              <a:solidFill>
                <a:schemeClr val="accent1">
                  <a:shade val="50000"/>
                </a:schemeClr>
              </a:solidFill>
              <a:miter lim="800000"/>
              <a:headEnd/>
              <a:tailEnd/>
            </a:ln>
            <a:effectLst/>
          </p:spPr>
        </p:pic>
        <p:pic>
          <p:nvPicPr>
            <p:cNvPr id="29" name="Picture 36"/>
            <p:cNvPicPr>
              <a:picLocks noChangeAspect="1" noChangeArrowheads="1"/>
            </p:cNvPicPr>
            <p:nvPr>
              <p:custDataLst>
                <p:tags r:id="rId28"/>
              </p:custDataLst>
            </p:nvPr>
          </p:nvPicPr>
          <p:blipFill>
            <a:blip r:embed="rId42" cstate="print"/>
            <a:srcRect/>
            <a:stretch>
              <a:fillRect/>
            </a:stretch>
          </p:blipFill>
          <p:spPr bwMode="auto">
            <a:xfrm>
              <a:off x="4843264" y="1639409"/>
              <a:ext cx="504056" cy="439214"/>
            </a:xfrm>
            <a:prstGeom prst="rect">
              <a:avLst/>
            </a:prstGeom>
            <a:noFill/>
            <a:ln w="9525">
              <a:solidFill>
                <a:schemeClr val="bg2"/>
              </a:solidFill>
              <a:miter lim="800000"/>
              <a:headEnd/>
              <a:tailEnd/>
            </a:ln>
          </p:spPr>
        </p:pic>
        <p:sp>
          <p:nvSpPr>
            <p:cNvPr id="30" name="TextBox 29"/>
            <p:cNvSpPr txBox="1"/>
            <p:nvPr>
              <p:custDataLst>
                <p:tags r:id="rId29"/>
              </p:custDataLst>
            </p:nvPr>
          </p:nvSpPr>
          <p:spPr>
            <a:xfrm>
              <a:off x="4411216" y="3671165"/>
              <a:ext cx="1080120" cy="276999"/>
            </a:xfrm>
            <a:prstGeom prst="rect">
              <a:avLst/>
            </a:prstGeom>
            <a:noFill/>
          </p:spPr>
          <p:txBody>
            <a:bodyPr wrap="square" rtlCol="0">
              <a:spAutoFit/>
            </a:bodyPr>
            <a:lstStyle/>
            <a:p>
              <a:r>
                <a:rPr lang="en-US" sz="1200" dirty="0" smtClean="0"/>
                <a:t>Architecture</a:t>
              </a:r>
              <a:endParaRPr lang="en-US" sz="1200" dirty="0"/>
            </a:p>
          </p:txBody>
        </p:sp>
        <p:sp>
          <p:nvSpPr>
            <p:cNvPr id="32" name="TextBox 31"/>
            <p:cNvSpPr txBox="1"/>
            <p:nvPr>
              <p:custDataLst>
                <p:tags r:id="rId30"/>
              </p:custDataLst>
            </p:nvPr>
          </p:nvSpPr>
          <p:spPr>
            <a:xfrm>
              <a:off x="5131296" y="2078623"/>
              <a:ext cx="792088" cy="288032"/>
            </a:xfrm>
            <a:prstGeom prst="rect">
              <a:avLst/>
            </a:prstGeom>
            <a:noFill/>
          </p:spPr>
          <p:txBody>
            <a:bodyPr wrap="square" rtlCol="0">
              <a:spAutoFit/>
            </a:bodyPr>
            <a:lstStyle/>
            <a:p>
              <a:r>
                <a:rPr lang="en-US" sz="1200" dirty="0" smtClean="0"/>
                <a:t>Design</a:t>
              </a:r>
              <a:endParaRPr lang="en-US" sz="1200" dirty="0"/>
            </a:p>
          </p:txBody>
        </p:sp>
        <p:sp>
          <p:nvSpPr>
            <p:cNvPr id="33" name="TextBox 32"/>
            <p:cNvSpPr txBox="1"/>
            <p:nvPr>
              <p:custDataLst>
                <p:tags r:id="rId31"/>
              </p:custDataLst>
            </p:nvPr>
          </p:nvSpPr>
          <p:spPr>
            <a:xfrm>
              <a:off x="4771256" y="1423385"/>
              <a:ext cx="648072" cy="288032"/>
            </a:xfrm>
            <a:prstGeom prst="rect">
              <a:avLst/>
            </a:prstGeom>
            <a:noFill/>
          </p:spPr>
          <p:txBody>
            <a:bodyPr wrap="square" rtlCol="0">
              <a:spAutoFit/>
            </a:bodyPr>
            <a:lstStyle/>
            <a:p>
              <a:r>
                <a:rPr lang="en-US" sz="1200" dirty="0" smtClean="0"/>
                <a:t>Code</a:t>
              </a:r>
              <a:endParaRPr lang="en-US" sz="1200" dirty="0"/>
            </a:p>
          </p:txBody>
        </p:sp>
        <p:sp>
          <p:nvSpPr>
            <p:cNvPr id="35" name="Flowchart: Multidocument 34"/>
            <p:cNvSpPr/>
            <p:nvPr>
              <p:custDataLst>
                <p:tags r:id="rId32"/>
              </p:custDataLst>
            </p:nvPr>
          </p:nvSpPr>
          <p:spPr>
            <a:xfrm>
              <a:off x="4411216" y="1358543"/>
              <a:ext cx="288032" cy="360040"/>
            </a:xfrm>
            <a:prstGeom prst="flowChartMultidocumen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custDataLst>
                <p:tags r:id="rId33"/>
              </p:custDataLst>
            </p:nvPr>
          </p:nvSpPr>
          <p:spPr>
            <a:xfrm>
              <a:off x="3475112" y="1142519"/>
              <a:ext cx="1584176" cy="461665"/>
            </a:xfrm>
            <a:prstGeom prst="rect">
              <a:avLst/>
            </a:prstGeom>
            <a:noFill/>
          </p:spPr>
          <p:txBody>
            <a:bodyPr wrap="square" rtlCol="0">
              <a:spAutoFit/>
            </a:bodyPr>
            <a:lstStyle/>
            <a:p>
              <a:r>
                <a:rPr lang="en-US" sz="1200" dirty="0" smtClean="0"/>
                <a:t>Documents &amp; </a:t>
              </a:r>
              <a:r>
                <a:rPr lang="en-US" sz="1200" dirty="0" err="1" smtClean="0"/>
                <a:t>Artefacts</a:t>
              </a:r>
              <a:endParaRPr lang="en-US" sz="1200" dirty="0"/>
            </a:p>
          </p:txBody>
        </p:sp>
        <p:sp>
          <p:nvSpPr>
            <p:cNvPr id="37" name="Flowchart: Multidocument 36"/>
            <p:cNvSpPr/>
            <p:nvPr>
              <p:custDataLst>
                <p:tags r:id="rId34"/>
              </p:custDataLst>
            </p:nvPr>
          </p:nvSpPr>
          <p:spPr>
            <a:xfrm>
              <a:off x="3043064" y="1142519"/>
              <a:ext cx="360040" cy="288032"/>
            </a:xfrm>
            <a:prstGeom prst="flowChartMultidocumen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ultidocument 37"/>
            <p:cNvSpPr/>
            <p:nvPr>
              <p:custDataLst>
                <p:tags r:id="rId35"/>
              </p:custDataLst>
            </p:nvPr>
          </p:nvSpPr>
          <p:spPr>
            <a:xfrm>
              <a:off x="3187080" y="1070511"/>
              <a:ext cx="360040" cy="288032"/>
            </a:xfrm>
            <a:prstGeom prst="flowChartMultidocumen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custDataLst>
                <p:tags r:id="rId36"/>
              </p:custDataLst>
            </p:nvPr>
          </p:nvSpPr>
          <p:spPr>
            <a:xfrm rot="348982">
              <a:off x="1230081" y="4282027"/>
              <a:ext cx="2304256" cy="369332"/>
            </a:xfrm>
            <a:prstGeom prst="rect">
              <a:avLst/>
            </a:prstGeom>
            <a:noFill/>
          </p:spPr>
          <p:txBody>
            <a:bodyPr wrap="square" lIns="91440" tIns="45720" rIns="91440" bIns="45720">
              <a:prstTxWarp prst="textArchDown">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rgbClr val="0070C0"/>
                  </a:solidFill>
                  <a:effectLst>
                    <a:glow rad="63500">
                      <a:schemeClr val="accent5">
                        <a:satMod val="175000"/>
                        <a:alpha val="40000"/>
                      </a:schemeClr>
                    </a:glow>
                  </a:effectLst>
                </a:rPr>
                <a:t>Family </a:t>
              </a:r>
              <a:r>
                <a:rPr lang="en-US" sz="2000" b="1" cap="none" spc="0" dirty="0" smtClean="0">
                  <a:ln w="50800"/>
                  <a:solidFill>
                    <a:srgbClr val="0070C0"/>
                  </a:solidFill>
                  <a:effectLst>
                    <a:glow rad="63500">
                      <a:schemeClr val="accent5">
                        <a:satMod val="175000"/>
                        <a:alpha val="40000"/>
                      </a:schemeClr>
                    </a:glow>
                  </a:effectLst>
                </a:rPr>
                <a:t>Model</a:t>
              </a:r>
              <a:endParaRPr lang="en-US" sz="2000" b="1" cap="none" spc="0" dirty="0">
                <a:ln w="50800"/>
                <a:solidFill>
                  <a:srgbClr val="0070C0"/>
                </a:solidFill>
                <a:effectLst>
                  <a:glow rad="63500">
                    <a:schemeClr val="accent5">
                      <a:satMod val="175000"/>
                      <a:alpha val="40000"/>
                    </a:schemeClr>
                  </a:glow>
                </a:effectLst>
              </a:endParaRPr>
            </a:p>
          </p:txBody>
        </p:sp>
      </p:grpSp>
      <p:pic>
        <p:nvPicPr>
          <p:cNvPr id="41" name="Picture 40" descr="ford.jpg"/>
          <p:cNvPicPr>
            <a:picLocks noChangeAspect="1"/>
          </p:cNvPicPr>
          <p:nvPr>
            <p:custDataLst>
              <p:tags r:id="rId3"/>
            </p:custDataLst>
          </p:nvPr>
        </p:nvPicPr>
        <p:blipFill>
          <a:blip r:embed="rId43" cstate="print"/>
          <a:stretch>
            <a:fillRect/>
          </a:stretch>
        </p:blipFill>
        <p:spPr>
          <a:xfrm flipH="1">
            <a:off x="7651576" y="4814292"/>
            <a:ext cx="817290" cy="718206"/>
          </a:xfrm>
          <a:prstGeom prst="rect">
            <a:avLst/>
          </a:prstGeom>
        </p:spPr>
      </p:pic>
      <p:sp>
        <p:nvSpPr>
          <p:cNvPr id="10" name="Rectangle 9"/>
          <p:cNvSpPr/>
          <p:nvPr>
            <p:custDataLst>
              <p:tags r:id="rId4"/>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5"/>
            </p:custDataLst>
          </p:nvPr>
        </p:nvPicPr>
        <p:blipFill>
          <a:blip r:embed="rId44" cstate="print"/>
          <a:stretch>
            <a:fillRect/>
          </a:stretch>
        </p:blipFill>
        <p:spPr>
          <a:xfrm>
            <a:off x="76200" y="5653404"/>
            <a:ext cx="381000" cy="174625"/>
          </a:xfrm>
          <a:prstGeom prst="rect">
            <a:avLst/>
          </a:prstGeom>
          <a:ln w="0">
            <a:noFill/>
          </a:ln>
          <a:effectLst/>
        </p:spPr>
      </p:pic>
      <p:sp>
        <p:nvSpPr>
          <p:cNvPr id="7" name="Rectangle 6"/>
          <p:cNvSpPr/>
          <p:nvPr>
            <p:custDataLst>
              <p:tags r:id="rId6"/>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7"/>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8"/>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9"/>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95569396-1268-4BE8-AD98-7E5A3BABD551}" type="slidenum">
              <a:rPr lang="x-none" smtClean="0"/>
              <a:pPr/>
              <a:t>7</a:t>
            </a:fld>
            <a:endParaRPr lang="x-none"/>
          </a:p>
        </p:txBody>
      </p:sp>
      <p:sp>
        <p:nvSpPr>
          <p:cNvPr id="3" name="Subtitle 2" hidden="1"/>
          <p:cNvSpPr>
            <a:spLocks noGrp="1"/>
          </p:cNvSpPr>
          <p:nvPr>
            <p:ph type="subTitle" idx="1"/>
            <p:custDataLst>
              <p:tags r:id="rId10"/>
            </p:custDataLst>
          </p:nvPr>
        </p:nvSpPr>
        <p:spPr>
          <a:xfrm>
            <a:off x="533400" y="3200400"/>
            <a:ext cx="7772400" cy="1676400"/>
          </a:xfrm>
          <a:ln w="0"/>
          <a:effectLst/>
        </p:spPr>
        <p:txBody>
          <a:bodyPr wrap="square" lIns="0" tIns="63500" rIns="0" bIns="0"/>
          <a:lstStyle/>
          <a:p>
            <a:endParaRPr lang="en-US"/>
          </a:p>
        </p:txBody>
      </p:sp>
      <p:grpSp>
        <p:nvGrpSpPr>
          <p:cNvPr id="70" name="Group 69"/>
          <p:cNvGrpSpPr/>
          <p:nvPr/>
        </p:nvGrpSpPr>
        <p:grpSpPr>
          <a:xfrm>
            <a:off x="162744" y="1573932"/>
            <a:ext cx="4824536" cy="2592288"/>
            <a:chOff x="162744" y="1573932"/>
            <a:chExt cx="4824536" cy="2592288"/>
          </a:xfrm>
        </p:grpSpPr>
        <p:sp>
          <p:nvSpPr>
            <p:cNvPr id="27" name="Oval 26"/>
            <p:cNvSpPr/>
            <p:nvPr>
              <p:custDataLst>
                <p:tags r:id="rId19"/>
              </p:custDataLst>
            </p:nvPr>
          </p:nvSpPr>
          <p:spPr>
            <a:xfrm>
              <a:off x="162744" y="1573932"/>
              <a:ext cx="4824536" cy="2592288"/>
            </a:xfrm>
            <a:prstGeom prst="ellipse">
              <a:avLst/>
            </a:prstGeom>
            <a:gradFill>
              <a:gsLst>
                <a:gs pos="0">
                  <a:schemeClr val="bg1">
                    <a:lumMod val="95000"/>
                  </a:schemeClr>
                </a:gs>
                <a:gs pos="39999">
                  <a:schemeClr val="accent3">
                    <a:lumMod val="20000"/>
                    <a:lumOff val="80000"/>
                  </a:schemeClr>
                </a:gs>
                <a:gs pos="70000">
                  <a:schemeClr val="accent3">
                    <a:lumMod val="20000"/>
                    <a:lumOff val="80000"/>
                  </a:schemeClr>
                </a:gs>
                <a:gs pos="100000">
                  <a:schemeClr val="bg1"/>
                </a:gs>
              </a:gsLst>
              <a:lin ang="16200000" scaled="1"/>
            </a:gradFill>
            <a:ln w="9525">
              <a:solidFill>
                <a:srgbClr val="007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custDataLst>
                <p:tags r:id="rId20"/>
              </p:custDataLst>
            </p:nvPr>
          </p:nvSpPr>
          <p:spPr>
            <a:xfrm rot="217921">
              <a:off x="1252249" y="3662771"/>
              <a:ext cx="2304256" cy="369332"/>
            </a:xfrm>
            <a:prstGeom prst="rect">
              <a:avLst/>
            </a:prstGeom>
            <a:noFill/>
          </p:spPr>
          <p:txBody>
            <a:bodyPr wrap="square" lIns="91440" tIns="45720" rIns="91440" bIns="45720">
              <a:prstTxWarp prst="textArchDown">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b="1" cap="none" spc="0" dirty="0" smtClean="0">
                  <a:ln w="50800"/>
                  <a:solidFill>
                    <a:srgbClr val="0070C0"/>
                  </a:solidFill>
                  <a:effectLst>
                    <a:glow rad="63500">
                      <a:schemeClr val="accent5">
                        <a:satMod val="175000"/>
                        <a:alpha val="40000"/>
                      </a:schemeClr>
                    </a:glow>
                  </a:effectLst>
                </a:rPr>
                <a:t>Feature Model</a:t>
              </a:r>
              <a:endParaRPr lang="en-US" b="1" cap="none" spc="0" dirty="0">
                <a:ln w="50800"/>
                <a:solidFill>
                  <a:srgbClr val="0070C0"/>
                </a:solidFill>
                <a:effectLst>
                  <a:glow rad="63500">
                    <a:schemeClr val="accent5">
                      <a:satMod val="175000"/>
                      <a:alpha val="40000"/>
                    </a:schemeClr>
                  </a:glow>
                </a:effectLst>
              </a:endParaRPr>
            </a:p>
          </p:txBody>
        </p:sp>
        <p:pic>
          <p:nvPicPr>
            <p:cNvPr id="26" name="Picture 25" descr="CAR.jpeg"/>
            <p:cNvPicPr>
              <a:picLocks noChangeAspect="1"/>
            </p:cNvPicPr>
            <p:nvPr>
              <p:custDataLst>
                <p:tags r:id="rId21"/>
              </p:custDataLst>
            </p:nvPr>
          </p:nvPicPr>
          <p:blipFill>
            <a:blip r:embed="rId45" cstate="print"/>
            <a:stretch>
              <a:fillRect/>
            </a:stretch>
          </p:blipFill>
          <p:spPr>
            <a:xfrm>
              <a:off x="738808" y="2078624"/>
              <a:ext cx="3600400" cy="1610914"/>
            </a:xfrm>
            <a:prstGeom prst="rect">
              <a:avLst/>
            </a:prstGeom>
            <a:solidFill>
              <a:schemeClr val="accent1"/>
            </a:solidFill>
          </p:spPr>
        </p:pic>
      </p:grpSp>
      <p:grpSp>
        <p:nvGrpSpPr>
          <p:cNvPr id="66" name="Group 65"/>
          <p:cNvGrpSpPr/>
          <p:nvPr/>
        </p:nvGrpSpPr>
        <p:grpSpPr>
          <a:xfrm>
            <a:off x="2683024" y="1501924"/>
            <a:ext cx="5193368" cy="3888432"/>
            <a:chOff x="2683024" y="1501924"/>
            <a:chExt cx="5193368" cy="3888432"/>
          </a:xfrm>
        </p:grpSpPr>
        <p:graphicFrame>
          <p:nvGraphicFramePr>
            <p:cNvPr id="46" name="Diagram 45"/>
            <p:cNvGraphicFramePr/>
            <p:nvPr>
              <p:custDataLst>
                <p:tags r:id="rId13"/>
              </p:custDataLst>
            </p:nvPr>
          </p:nvGraphicFramePr>
          <p:xfrm>
            <a:off x="6364224" y="2370310"/>
            <a:ext cx="1508760" cy="667512"/>
          </p:xfrm>
          <a:graphic>
            <a:graphicData uri="http://schemas.openxmlformats.org/drawingml/2006/diagram">
              <dgm:relIds xmlns:dgm="http://schemas.openxmlformats.org/drawingml/2006/diagram" xmlns:r="http://schemas.openxmlformats.org/officeDocument/2006/relationships" r:dm="rId46" r:lo="rId47" r:qs="rId48" r:cs="rId49"/>
            </a:graphicData>
          </a:graphic>
        </p:graphicFrame>
        <p:graphicFrame>
          <p:nvGraphicFramePr>
            <p:cNvPr id="47" name="Diagram 46"/>
            <p:cNvGraphicFramePr/>
            <p:nvPr>
              <p:custDataLst>
                <p:tags r:id="rId14"/>
              </p:custDataLst>
            </p:nvPr>
          </p:nvGraphicFramePr>
          <p:xfrm>
            <a:off x="6364224" y="1789956"/>
            <a:ext cx="1512168" cy="663552"/>
          </p:xfrm>
          <a:graphic>
            <a:graphicData uri="http://schemas.openxmlformats.org/drawingml/2006/diagram">
              <dgm:relIds xmlns:dgm="http://schemas.openxmlformats.org/drawingml/2006/diagram" xmlns:r="http://schemas.openxmlformats.org/officeDocument/2006/relationships" r:dm="rId51" r:lo="rId52" r:qs="rId53" r:cs="rId54"/>
            </a:graphicData>
          </a:graphic>
        </p:graphicFrame>
        <p:graphicFrame>
          <p:nvGraphicFramePr>
            <p:cNvPr id="51" name="Diagram 50"/>
            <p:cNvGraphicFramePr/>
            <p:nvPr>
              <p:custDataLst>
                <p:tags r:id="rId15"/>
              </p:custDataLst>
            </p:nvPr>
          </p:nvGraphicFramePr>
          <p:xfrm>
            <a:off x="6364224" y="3014092"/>
            <a:ext cx="1508760" cy="667512"/>
          </p:xfrm>
          <a:graphic>
            <a:graphicData uri="http://schemas.openxmlformats.org/drawingml/2006/diagram">
              <dgm:relIds xmlns:dgm="http://schemas.openxmlformats.org/drawingml/2006/diagram" xmlns:r="http://schemas.openxmlformats.org/officeDocument/2006/relationships" r:dm="rId56" r:lo="rId57" r:qs="rId58" r:cs="rId59"/>
            </a:graphicData>
          </a:graphic>
        </p:graphicFrame>
        <p:sp>
          <p:nvSpPr>
            <p:cNvPr id="52" name="Rectangle 51"/>
            <p:cNvSpPr/>
            <p:nvPr>
              <p:custDataLst>
                <p:tags r:id="rId16"/>
              </p:custDataLst>
            </p:nvPr>
          </p:nvSpPr>
          <p:spPr>
            <a:xfrm rot="247396">
              <a:off x="2683024" y="5021024"/>
              <a:ext cx="2016002" cy="369332"/>
            </a:xfrm>
            <a:prstGeom prst="rect">
              <a:avLst/>
            </a:prstGeom>
            <a:noFill/>
          </p:spPr>
          <p:txBody>
            <a:bodyPr wrap="square" lIns="91440" tIns="45720" rIns="91440" bIns="45720">
              <a:prstTxWarp prst="textArchDown">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rgbClr val="0070C0"/>
                  </a:solidFill>
                  <a:effectLst>
                    <a:glow rad="63500">
                      <a:schemeClr val="accent5">
                        <a:satMod val="175000"/>
                        <a:alpha val="40000"/>
                      </a:schemeClr>
                    </a:glow>
                  </a:effectLst>
                </a:rPr>
                <a:t>Product Line </a:t>
              </a:r>
              <a:endParaRPr lang="en-US" sz="2000" b="1" cap="none" spc="0" dirty="0">
                <a:ln w="50800"/>
                <a:solidFill>
                  <a:srgbClr val="0070C0"/>
                </a:solidFill>
                <a:effectLst>
                  <a:glow rad="63500">
                    <a:schemeClr val="accent5">
                      <a:satMod val="175000"/>
                      <a:alpha val="40000"/>
                    </a:schemeClr>
                  </a:glow>
                </a:effectLst>
              </a:endParaRPr>
            </a:p>
          </p:txBody>
        </p:sp>
        <p:sp>
          <p:nvSpPr>
            <p:cNvPr id="53" name="Rectangle 52"/>
            <p:cNvSpPr/>
            <p:nvPr>
              <p:custDataLst>
                <p:tags r:id="rId17"/>
              </p:custDataLst>
            </p:nvPr>
          </p:nvSpPr>
          <p:spPr>
            <a:xfrm rot="20779897">
              <a:off x="4560034" y="4903239"/>
              <a:ext cx="2016002" cy="369332"/>
            </a:xfrm>
            <a:prstGeom prst="rect">
              <a:avLst/>
            </a:prstGeom>
            <a:noFill/>
          </p:spPr>
          <p:txBody>
            <a:bodyPr wrap="square" lIns="91440" tIns="45720" rIns="91440" bIns="45720">
              <a:prstTxWarp prst="textArchDown">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rgbClr val="0070C0"/>
                  </a:solidFill>
                  <a:effectLst>
                    <a:glow rad="63500">
                      <a:schemeClr val="accent5">
                        <a:satMod val="175000"/>
                        <a:alpha val="40000"/>
                      </a:schemeClr>
                    </a:glow>
                  </a:effectLst>
                </a:rPr>
                <a:t>Management</a:t>
              </a:r>
              <a:endParaRPr lang="en-US" sz="2000" b="1" cap="none" spc="0" dirty="0">
                <a:ln w="50800"/>
                <a:solidFill>
                  <a:srgbClr val="0070C0"/>
                </a:solidFill>
                <a:effectLst>
                  <a:glow rad="63500">
                    <a:schemeClr val="accent5">
                      <a:satMod val="175000"/>
                      <a:alpha val="40000"/>
                    </a:schemeClr>
                  </a:glow>
                </a:effectLst>
              </a:endParaRPr>
            </a:p>
          </p:txBody>
        </p:sp>
        <p:sp>
          <p:nvSpPr>
            <p:cNvPr id="54" name="TextBox 53"/>
            <p:cNvSpPr txBox="1"/>
            <p:nvPr>
              <p:custDataLst>
                <p:tags r:id="rId18"/>
              </p:custDataLst>
            </p:nvPr>
          </p:nvSpPr>
          <p:spPr>
            <a:xfrm>
              <a:off x="6211416" y="1501924"/>
              <a:ext cx="1368152" cy="307777"/>
            </a:xfrm>
            <a:prstGeom prst="rect">
              <a:avLst/>
            </a:prstGeom>
            <a:noFill/>
          </p:spPr>
          <p:txBody>
            <a:bodyPr wrap="square" rtlCol="0">
              <a:spAutoFit/>
            </a:bodyPr>
            <a:lstStyle/>
            <a:p>
              <a:r>
                <a:rPr lang="en-US" sz="1400" dirty="0" smtClean="0"/>
                <a:t>Product Lines</a:t>
              </a:r>
              <a:endParaRPr lang="en-US" sz="1400" dirty="0"/>
            </a:p>
          </p:txBody>
        </p:sp>
      </p:grpSp>
      <p:pic>
        <p:nvPicPr>
          <p:cNvPr id="42" name="Picture 4"/>
          <p:cNvPicPr>
            <a:picLocks noChangeAspect="1" noChangeArrowheads="1"/>
          </p:cNvPicPr>
          <p:nvPr>
            <p:custDataLst>
              <p:tags r:id="rId11"/>
            </p:custDataLst>
          </p:nvPr>
        </p:nvPicPr>
        <p:blipFill>
          <a:blip r:embed="rId61" cstate="print"/>
          <a:srcRect/>
          <a:stretch>
            <a:fillRect/>
          </a:stretch>
        </p:blipFill>
        <p:spPr bwMode="auto">
          <a:xfrm>
            <a:off x="7867600" y="585216"/>
            <a:ext cx="612648" cy="612648"/>
          </a:xfrm>
          <a:prstGeom prst="rect">
            <a:avLst/>
          </a:prstGeom>
          <a:noFill/>
          <a:ln w="9525">
            <a:noFill/>
            <a:miter lim="800000"/>
            <a:headEnd/>
            <a:tailEnd/>
          </a:ln>
        </p:spPr>
      </p:pic>
      <p:sp>
        <p:nvSpPr>
          <p:cNvPr id="68" name="TextBox 67"/>
          <p:cNvSpPr txBox="1"/>
          <p:nvPr>
            <p:custDataLst>
              <p:tags r:id="rId12"/>
            </p:custDataLst>
          </p:nvPr>
        </p:nvSpPr>
        <p:spPr>
          <a:xfrm>
            <a:off x="2394992" y="565820"/>
            <a:ext cx="3816424" cy="523220"/>
          </a:xfrm>
          <a:prstGeom prst="rect">
            <a:avLst/>
          </a:prstGeom>
          <a:noFill/>
        </p:spPr>
        <p:txBody>
          <a:bodyPr wrap="square" rtlCol="0">
            <a:spAutoFit/>
          </a:bodyPr>
          <a:lstStyle/>
          <a:p>
            <a:pPr algn="ctr"/>
            <a:r>
              <a:rPr lang="en-US" sz="2800" dirty="0" smtClean="0">
                <a:solidFill>
                  <a:srgbClr val="0070C0"/>
                </a:solidFill>
                <a:latin typeface="Monotype Corsiva" pitchFamily="66" charset="0"/>
              </a:rPr>
              <a:t>Managing Complexity</a:t>
            </a:r>
            <a:endParaRPr lang="en-US" sz="2800" dirty="0">
              <a:solidFill>
                <a:srgbClr val="0070C0"/>
              </a:solidFill>
              <a:latin typeface="Monotype Corsiva" pitchFamily="66"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strips(upRight)">
                                      <p:cBhvr>
                                        <p:cTn id="7" dur="1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strips(upRight)">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par>
                          <p:cTn id="17" fill="hold">
                            <p:stCondLst>
                              <p:cond delay="0"/>
                            </p:stCondLst>
                            <p:childTnLst>
                              <p:par>
                                <p:cTn id="18" presetID="18" presetClass="entr" presetSubtype="3" fill="hold"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strips(upRight)">
                                      <p:cBhvr>
                                        <p:cTn id="20"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ford.jpg"/>
          <p:cNvPicPr>
            <a:picLocks noChangeAspect="1"/>
          </p:cNvPicPr>
          <p:nvPr>
            <p:custDataLst>
              <p:tags r:id="rId2"/>
            </p:custDataLst>
          </p:nvPr>
        </p:nvPicPr>
        <p:blipFill>
          <a:blip r:embed="rId23" cstate="print"/>
          <a:stretch>
            <a:fillRect/>
          </a:stretch>
        </p:blipFill>
        <p:spPr>
          <a:xfrm flipH="1">
            <a:off x="7717110" y="4814292"/>
            <a:ext cx="817290" cy="718206"/>
          </a:xfrm>
          <a:prstGeom prst="rect">
            <a:avLst/>
          </a:prstGeom>
        </p:spPr>
      </p:pic>
      <p:sp>
        <p:nvSpPr>
          <p:cNvPr id="10" name="Rectangle 9"/>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x-none" sz="700" smtClean="0">
                <a:solidFill>
                  <a:srgbClr val="808285"/>
                </a:solidFill>
              </a:rPr>
              <a:t>RBEI | 14/01/2013 | ©  Robert Bosch Engineering and Business Solutions Limited 2013. All rights reserved, also regarding any disposal, exploitation, reproduction, editing, distribution, as well as in the event of applications for industrial property rights.</a:t>
            </a:r>
            <a:endParaRPr lang="x-none" sz="700">
              <a:solidFill>
                <a:srgbClr val="808285"/>
              </a:solidFill>
            </a:endParaRPr>
          </a:p>
        </p:txBody>
      </p:sp>
      <p:pic>
        <p:nvPicPr>
          <p:cNvPr id="8" name="Picture 7" descr="BEQIK_FR.png" hidden="1"/>
          <p:cNvPicPr>
            <a:picLocks/>
          </p:cNvPicPr>
          <p:nvPr>
            <p:custDataLst>
              <p:tags r:id="rId4"/>
            </p:custDataLst>
          </p:nvPr>
        </p:nvPicPr>
        <p:blipFill>
          <a:blip r:embed="rId24" cstate="print"/>
          <a:stretch>
            <a:fillRect/>
          </a:stretch>
        </p:blipFill>
        <p:spPr>
          <a:xfrm>
            <a:off x="76200" y="5653404"/>
            <a:ext cx="381000" cy="174625"/>
          </a:xfrm>
          <a:prstGeom prst="rect">
            <a:avLst/>
          </a:prstGeom>
          <a:ln w="0">
            <a:noFill/>
          </a:ln>
          <a:effectLst/>
        </p:spPr>
      </p:pic>
      <p:sp>
        <p:nvSpPr>
          <p:cNvPr id="7" name="Rectangle 6"/>
          <p:cNvSpPr/>
          <p:nvPr>
            <p:custDataLst>
              <p:tags r:id="rId5"/>
            </p:custDataLst>
          </p:nvPr>
        </p:nvSpPr>
        <p:spPr>
          <a:xfrm>
            <a:off x="6477000" y="205145"/>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en-US" sz="800" smtClean="0">
                <a:solidFill>
                  <a:srgbClr val="FFFFFF"/>
                </a:solidFill>
              </a:rPr>
              <a:t> </a:t>
            </a:r>
            <a:endParaRPr lang="en-US" sz="800">
              <a:solidFill>
                <a:srgbClr val="FFFFFF"/>
              </a:solidFill>
            </a:endParaRPr>
          </a:p>
        </p:txBody>
      </p:sp>
      <p:sp>
        <p:nvSpPr>
          <p:cNvPr id="6" name="Rectangle 5"/>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5" name="Rectangle 4"/>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1" name="Slide Number Placeholder 10"/>
          <p:cNvSpPr>
            <a:spLocks noGrp="1"/>
          </p:cNvSpPr>
          <p:nvPr>
            <p:ph type="sldNum" sz="quarter" idx="10"/>
          </p:nvPr>
        </p:nvSpPr>
        <p:spPr/>
        <p:txBody>
          <a:bodyPr/>
          <a:lstStyle/>
          <a:p>
            <a:fld id="{95569396-1268-4BE8-AD98-7E5A3BABD551}" type="slidenum">
              <a:rPr lang="x-none" smtClean="0"/>
              <a:pPr/>
              <a:t>8</a:t>
            </a:fld>
            <a:endParaRPr lang="x-none"/>
          </a:p>
        </p:txBody>
      </p:sp>
      <p:sp>
        <p:nvSpPr>
          <p:cNvPr id="3" name="Subtitle 2" hidden="1"/>
          <p:cNvSpPr>
            <a:spLocks noGrp="1"/>
          </p:cNvSpPr>
          <p:nvPr>
            <p:ph type="subTitle" idx="1"/>
            <p:custDataLst>
              <p:tags r:id="rId9"/>
            </p:custDataLst>
          </p:nvPr>
        </p:nvSpPr>
        <p:spPr>
          <a:xfrm>
            <a:off x="533400" y="3200400"/>
            <a:ext cx="7772400" cy="1676400"/>
          </a:xfrm>
          <a:ln w="0"/>
          <a:effectLst/>
        </p:spPr>
        <p:txBody>
          <a:bodyPr wrap="square" lIns="0" tIns="63500" rIns="0" bIns="0"/>
          <a:lstStyle/>
          <a:p>
            <a:endParaRPr lang="en-US"/>
          </a:p>
        </p:txBody>
      </p:sp>
      <p:sp>
        <p:nvSpPr>
          <p:cNvPr id="14" name="Rectangle 13"/>
          <p:cNvSpPr/>
          <p:nvPr>
            <p:custDataLst>
              <p:tags r:id="rId10"/>
            </p:custDataLst>
          </p:nvPr>
        </p:nvSpPr>
        <p:spPr>
          <a:xfrm>
            <a:off x="360040" y="2077988"/>
            <a:ext cx="4123184" cy="646331"/>
          </a:xfrm>
          <a:prstGeom prst="rect">
            <a:avLst/>
          </a:prstGeom>
        </p:spPr>
        <p:txBody>
          <a:bodyPr wrap="square">
            <a:spAutoFit/>
          </a:bodyPr>
          <a:lstStyle/>
          <a:p>
            <a:r>
              <a:rPr lang="en-US" sz="1200" dirty="0" smtClean="0"/>
              <a:t>VDC Research reports that adherence to ISO 26262 and AUTOSAR is expected to increase significantly in the next two years.</a:t>
            </a:r>
            <a:endParaRPr lang="en-US" sz="1200" dirty="0"/>
          </a:p>
        </p:txBody>
      </p:sp>
      <p:grpSp>
        <p:nvGrpSpPr>
          <p:cNvPr id="46" name="Group 45"/>
          <p:cNvGrpSpPr/>
          <p:nvPr/>
        </p:nvGrpSpPr>
        <p:grpSpPr>
          <a:xfrm>
            <a:off x="360040" y="1069876"/>
            <a:ext cx="7930166" cy="1944216"/>
            <a:chOff x="360040" y="1069876"/>
            <a:chExt cx="7930166" cy="1944216"/>
          </a:xfrm>
        </p:grpSpPr>
        <p:sp>
          <p:nvSpPr>
            <p:cNvPr id="16" name="Rectangle 15"/>
            <p:cNvSpPr/>
            <p:nvPr>
              <p:custDataLst>
                <p:tags r:id="rId18"/>
              </p:custDataLst>
            </p:nvPr>
          </p:nvSpPr>
          <p:spPr>
            <a:xfrm>
              <a:off x="360040" y="1429916"/>
              <a:ext cx="4339208" cy="584775"/>
            </a:xfrm>
            <a:prstGeom prst="rect">
              <a:avLst/>
            </a:prstGeom>
          </p:spPr>
          <p:txBody>
            <a:bodyPr wrap="square">
              <a:spAutoFit/>
            </a:bodyPr>
            <a:lstStyle/>
            <a:p>
              <a:r>
                <a:rPr lang="en-US" sz="800" dirty="0" smtClean="0"/>
                <a:t>The standard ISO 26262 is an adaptation of the Functional Safety standard IEC 61508 for Automotive Electric/Electronic Systems. ISO 26262 defines functional safety for automotive equipment applicable throughout the lifecycle of all automotive electronic and electrical safety-related systems.</a:t>
              </a:r>
              <a:endParaRPr lang="en-US" sz="800" dirty="0"/>
            </a:p>
          </p:txBody>
        </p:sp>
        <p:grpSp>
          <p:nvGrpSpPr>
            <p:cNvPr id="31" name="Group 30"/>
            <p:cNvGrpSpPr/>
            <p:nvPr/>
          </p:nvGrpSpPr>
          <p:grpSpPr>
            <a:xfrm>
              <a:off x="4401772" y="1069876"/>
              <a:ext cx="3888434" cy="1944216"/>
              <a:chOff x="4401772" y="1069876"/>
              <a:chExt cx="3888434" cy="1944216"/>
            </a:xfrm>
          </p:grpSpPr>
          <p:pic>
            <p:nvPicPr>
              <p:cNvPr id="1026" name="Picture 4"/>
              <p:cNvPicPr>
                <a:picLocks noChangeAspect="1" noChangeArrowheads="1"/>
              </p:cNvPicPr>
              <p:nvPr>
                <p:custDataLst>
                  <p:tags r:id="rId19"/>
                </p:custDataLst>
              </p:nvPr>
            </p:nvPicPr>
            <p:blipFill>
              <a:blip r:embed="rId25" cstate="print"/>
              <a:srcRect/>
              <a:stretch>
                <a:fillRect/>
              </a:stretch>
            </p:blipFill>
            <p:spPr bwMode="auto">
              <a:xfrm>
                <a:off x="4455763" y="1069876"/>
                <a:ext cx="3834443" cy="1944216"/>
              </a:xfrm>
              <a:prstGeom prst="rect">
                <a:avLst/>
              </a:prstGeom>
              <a:noFill/>
              <a:ln w="9525">
                <a:noFill/>
                <a:miter lim="800000"/>
                <a:headEnd/>
                <a:tailEnd/>
              </a:ln>
            </p:spPr>
          </p:pic>
          <p:sp>
            <p:nvSpPr>
              <p:cNvPr id="20" name="Rectangle 19"/>
              <p:cNvSpPr/>
              <p:nvPr>
                <p:custDataLst>
                  <p:tags r:id="rId20"/>
                </p:custDataLst>
              </p:nvPr>
            </p:nvSpPr>
            <p:spPr>
              <a:xfrm>
                <a:off x="4401772" y="1069876"/>
                <a:ext cx="2168549" cy="324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p:nvGrpSpPr>
        <p:grpSpPr>
          <a:xfrm>
            <a:off x="450776" y="3169141"/>
            <a:ext cx="3374932" cy="2365231"/>
            <a:chOff x="450776" y="3169141"/>
            <a:chExt cx="3374932" cy="2365231"/>
          </a:xfrm>
        </p:grpSpPr>
        <p:pic>
          <p:nvPicPr>
            <p:cNvPr id="19" name="Picture 18" descr="iso26262.png"/>
            <p:cNvPicPr>
              <a:picLocks noChangeAspect="1"/>
            </p:cNvPicPr>
            <p:nvPr>
              <p:custDataLst>
                <p:tags r:id="rId16"/>
              </p:custDataLst>
            </p:nvPr>
          </p:nvPicPr>
          <p:blipFill>
            <a:blip r:embed="rId26" cstate="print"/>
            <a:stretch>
              <a:fillRect/>
            </a:stretch>
          </p:blipFill>
          <p:spPr>
            <a:xfrm>
              <a:off x="450776" y="3302124"/>
              <a:ext cx="3374932" cy="2232248"/>
            </a:xfrm>
            <a:prstGeom prst="rect">
              <a:avLst/>
            </a:prstGeom>
          </p:spPr>
        </p:pic>
        <p:sp>
          <p:nvSpPr>
            <p:cNvPr id="17" name="TextBox 16"/>
            <p:cNvSpPr txBox="1"/>
            <p:nvPr>
              <p:custDataLst>
                <p:tags r:id="rId17"/>
              </p:custDataLst>
            </p:nvPr>
          </p:nvSpPr>
          <p:spPr>
            <a:xfrm>
              <a:off x="493476" y="3169141"/>
              <a:ext cx="3291840" cy="276999"/>
            </a:xfrm>
            <a:prstGeom prst="rect">
              <a:avLst/>
            </a:prstGeom>
            <a:solidFill>
              <a:schemeClr val="accent2">
                <a:lumMod val="40000"/>
                <a:lumOff val="60000"/>
              </a:schemeClr>
            </a:solidFill>
            <a:ln w="3175">
              <a:solidFill>
                <a:srgbClr val="0070C0"/>
              </a:solidFill>
            </a:ln>
          </p:spPr>
          <p:txBody>
            <a:bodyPr wrap="square" rtlCol="0">
              <a:spAutoFit/>
            </a:bodyPr>
            <a:lstStyle/>
            <a:p>
              <a:r>
                <a:rPr lang="en-US" sz="1200" b="1" dirty="0" err="1" smtClean="0">
                  <a:solidFill>
                    <a:srgbClr val="0070C0"/>
                  </a:solidFill>
                </a:rPr>
                <a:t>iCTeam</a:t>
              </a:r>
              <a:r>
                <a:rPr lang="en-US" sz="1200" b="1" dirty="0" smtClean="0">
                  <a:solidFill>
                    <a:srgbClr val="0070C0"/>
                  </a:solidFill>
                </a:rPr>
                <a:t>    ISO 26262 Classification Results</a:t>
              </a:r>
              <a:endParaRPr lang="en-US" sz="1200" b="1" dirty="0">
                <a:solidFill>
                  <a:srgbClr val="0070C0"/>
                </a:solidFill>
              </a:endParaRPr>
            </a:p>
          </p:txBody>
        </p:sp>
      </p:grpSp>
      <p:grpSp>
        <p:nvGrpSpPr>
          <p:cNvPr id="28" name="Group 27"/>
          <p:cNvGrpSpPr/>
          <p:nvPr/>
        </p:nvGrpSpPr>
        <p:grpSpPr>
          <a:xfrm>
            <a:off x="4195192" y="3014092"/>
            <a:ext cx="3384376" cy="2520280"/>
            <a:chOff x="4195192" y="3014092"/>
            <a:chExt cx="3384376" cy="2520280"/>
          </a:xfrm>
        </p:grpSpPr>
        <p:sp>
          <p:nvSpPr>
            <p:cNvPr id="22" name="7-Point Star 21"/>
            <p:cNvSpPr/>
            <p:nvPr>
              <p:custDataLst>
                <p:tags r:id="rId14"/>
              </p:custDataLst>
            </p:nvPr>
          </p:nvSpPr>
          <p:spPr>
            <a:xfrm>
              <a:off x="4195192" y="3014092"/>
              <a:ext cx="3312368" cy="2520280"/>
            </a:xfrm>
            <a:prstGeom prst="star7">
              <a:avLst/>
            </a:prstGeom>
            <a:gradFill>
              <a:gsLst>
                <a:gs pos="0">
                  <a:srgbClr val="FFC000"/>
                </a:gs>
                <a:gs pos="17999">
                  <a:srgbClr val="FFCD2D"/>
                </a:gs>
                <a:gs pos="36000">
                  <a:srgbClr val="FFE593"/>
                </a:gs>
                <a:gs pos="61000">
                  <a:srgbClr val="FFD757"/>
                </a:gs>
                <a:gs pos="82001">
                  <a:srgbClr val="FFDA65"/>
                </a:gs>
                <a:gs pos="100000">
                  <a:srgbClr val="FFC000"/>
                </a:gs>
              </a:gsLst>
              <a:lin ang="5400000" scaled="0"/>
            </a:gra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custDataLst>
                <p:tags r:id="rId15"/>
              </p:custDataLst>
            </p:nvPr>
          </p:nvSpPr>
          <p:spPr>
            <a:xfrm>
              <a:off x="4627240" y="3502466"/>
              <a:ext cx="2952328" cy="1815882"/>
            </a:xfrm>
            <a:prstGeom prst="rect">
              <a:avLst/>
            </a:prstGeom>
            <a:noFill/>
          </p:spPr>
          <p:txBody>
            <a:bodyPr wrap="square" rtlCol="0">
              <a:spAutoFit/>
            </a:bodyPr>
            <a:lstStyle/>
            <a:p>
              <a:r>
                <a:rPr lang="en-US" sz="1600" dirty="0" err="1" smtClean="0">
                  <a:solidFill>
                    <a:srgbClr val="0070C0"/>
                  </a:solidFill>
                  <a:latin typeface="Book Antiqua" pitchFamily="18" charset="0"/>
                  <a:cs typeface="Arabic Typesetting" pitchFamily="66" charset="-78"/>
                </a:rPr>
                <a:t>iCTeam</a:t>
              </a:r>
              <a:r>
                <a:rPr lang="en-US" sz="1600" dirty="0" smtClean="0">
                  <a:solidFill>
                    <a:srgbClr val="0070C0"/>
                  </a:solidFill>
                  <a:latin typeface="Book Antiqua" pitchFamily="18" charset="0"/>
                  <a:cs typeface="Arabic Typesetting" pitchFamily="66" charset="-78"/>
                </a:rPr>
                <a:t> is qualified as per  </a:t>
              </a:r>
              <a:br>
                <a:rPr lang="en-US" sz="1600" dirty="0" smtClean="0">
                  <a:solidFill>
                    <a:srgbClr val="0070C0"/>
                  </a:solidFill>
                  <a:latin typeface="Book Antiqua" pitchFamily="18" charset="0"/>
                  <a:cs typeface="Arabic Typesetting" pitchFamily="66" charset="-78"/>
                </a:rPr>
              </a:br>
              <a:r>
                <a:rPr lang="en-US" sz="1600" dirty="0" smtClean="0">
                  <a:solidFill>
                    <a:srgbClr val="0070C0"/>
                  </a:solidFill>
                  <a:latin typeface="Book Antiqua" pitchFamily="18" charset="0"/>
                  <a:cs typeface="Arabic Typesetting" pitchFamily="66" charset="-78"/>
                </a:rPr>
                <a:t>   ISO26262 standard to</a:t>
              </a:r>
              <a:br>
                <a:rPr lang="en-US" sz="1600" dirty="0" smtClean="0">
                  <a:solidFill>
                    <a:srgbClr val="0070C0"/>
                  </a:solidFill>
                  <a:latin typeface="Book Antiqua" pitchFamily="18" charset="0"/>
                  <a:cs typeface="Arabic Typesetting" pitchFamily="66" charset="-78"/>
                </a:rPr>
              </a:br>
              <a:r>
                <a:rPr lang="en-US" sz="1600" dirty="0" smtClean="0">
                  <a:solidFill>
                    <a:srgbClr val="0070C0"/>
                  </a:solidFill>
                  <a:latin typeface="Book Antiqua" pitchFamily="18" charset="0"/>
                  <a:cs typeface="Arabic Typesetting" pitchFamily="66" charset="-78"/>
                </a:rPr>
                <a:t>    support Automotive  </a:t>
              </a:r>
              <a:br>
                <a:rPr lang="en-US" sz="1600" dirty="0" smtClean="0">
                  <a:solidFill>
                    <a:srgbClr val="0070C0"/>
                  </a:solidFill>
                  <a:latin typeface="Book Antiqua" pitchFamily="18" charset="0"/>
                  <a:cs typeface="Arabic Typesetting" pitchFamily="66" charset="-78"/>
                </a:rPr>
              </a:br>
              <a:r>
                <a:rPr lang="en-US" sz="1600" dirty="0" smtClean="0">
                  <a:solidFill>
                    <a:srgbClr val="0070C0"/>
                  </a:solidFill>
                  <a:latin typeface="Book Antiqua" pitchFamily="18" charset="0"/>
                  <a:cs typeface="Arabic Typesetting" pitchFamily="66" charset="-78"/>
                </a:rPr>
                <a:t>    embedded software  development  of safety level</a:t>
              </a:r>
              <a:br>
                <a:rPr lang="en-US" sz="1600" dirty="0" smtClean="0">
                  <a:solidFill>
                    <a:srgbClr val="0070C0"/>
                  </a:solidFill>
                  <a:latin typeface="Book Antiqua" pitchFamily="18" charset="0"/>
                  <a:cs typeface="Arabic Typesetting" pitchFamily="66" charset="-78"/>
                </a:rPr>
              </a:br>
              <a:r>
                <a:rPr lang="en-US" sz="1600" dirty="0" smtClean="0">
                  <a:solidFill>
                    <a:srgbClr val="0070C0"/>
                  </a:solidFill>
                  <a:latin typeface="Book Antiqua" pitchFamily="18" charset="0"/>
                  <a:cs typeface="Arabic Typesetting" pitchFamily="66" charset="-78"/>
                </a:rPr>
                <a:t>       of up to ASIL-D</a:t>
              </a:r>
              <a:endParaRPr lang="en-US" sz="1600" i="1" dirty="0" smtClean="0">
                <a:solidFill>
                  <a:srgbClr val="0070C0"/>
                </a:solidFill>
                <a:latin typeface="Book Antiqua" pitchFamily="18" charset="0"/>
                <a:cs typeface="Arabic Typesetting" pitchFamily="66" charset="-78"/>
              </a:endParaRPr>
            </a:p>
            <a:p>
              <a:endParaRPr lang="en-US" sz="1600" dirty="0">
                <a:solidFill>
                  <a:srgbClr val="0070C0"/>
                </a:solidFill>
                <a:latin typeface="Book Antiqua" pitchFamily="18" charset="0"/>
                <a:cs typeface="Arabic Typesetting" pitchFamily="66" charset="-78"/>
              </a:endParaRPr>
            </a:p>
          </p:txBody>
        </p:sp>
      </p:grpSp>
      <p:pic>
        <p:nvPicPr>
          <p:cNvPr id="24" name="Picture 2"/>
          <p:cNvPicPr>
            <a:picLocks noChangeAspect="1" noChangeArrowheads="1"/>
          </p:cNvPicPr>
          <p:nvPr>
            <p:custDataLst>
              <p:tags r:id="rId11"/>
            </p:custDataLst>
          </p:nvPr>
        </p:nvPicPr>
        <p:blipFill>
          <a:blip r:embed="rId27" cstate="print"/>
          <a:srcRect/>
          <a:stretch>
            <a:fillRect/>
          </a:stretch>
        </p:blipFill>
        <p:spPr bwMode="auto">
          <a:xfrm>
            <a:off x="7867601" y="571647"/>
            <a:ext cx="612648" cy="590088"/>
          </a:xfrm>
          <a:prstGeom prst="rect">
            <a:avLst/>
          </a:prstGeom>
          <a:noFill/>
          <a:ln w="9525">
            <a:noFill/>
            <a:miter lim="800000"/>
            <a:headEnd/>
            <a:tailEnd/>
          </a:ln>
        </p:spPr>
      </p:pic>
      <p:sp>
        <p:nvSpPr>
          <p:cNvPr id="13" name="Rectangle 12"/>
          <p:cNvSpPr/>
          <p:nvPr>
            <p:custDataLst>
              <p:tags r:id="rId12"/>
            </p:custDataLst>
          </p:nvPr>
        </p:nvSpPr>
        <p:spPr>
          <a:xfrm>
            <a:off x="360040" y="1069876"/>
            <a:ext cx="8227640" cy="338554"/>
          </a:xfrm>
          <a:prstGeom prst="rect">
            <a:avLst/>
          </a:prstGeom>
        </p:spPr>
        <p:txBody>
          <a:bodyPr wrap="square">
            <a:spAutoFit/>
          </a:bodyPr>
          <a:lstStyle/>
          <a:p>
            <a:r>
              <a:rPr lang="en-US" sz="1600" b="1" dirty="0" smtClean="0"/>
              <a:t>ISO 26262</a:t>
            </a:r>
            <a:r>
              <a:rPr lang="en-US" sz="1600" dirty="0" smtClean="0"/>
              <a:t> is a Functional Safety standard, titled "Road vehicles -- Functional safety”</a:t>
            </a:r>
            <a:endParaRPr lang="en-US" sz="1600" dirty="0"/>
          </a:p>
        </p:txBody>
      </p:sp>
      <p:sp>
        <p:nvSpPr>
          <p:cNvPr id="48" name="TextBox 47"/>
          <p:cNvSpPr txBox="1"/>
          <p:nvPr>
            <p:custDataLst>
              <p:tags r:id="rId13"/>
            </p:custDataLst>
          </p:nvPr>
        </p:nvSpPr>
        <p:spPr>
          <a:xfrm>
            <a:off x="1458888" y="565820"/>
            <a:ext cx="5400600" cy="523220"/>
          </a:xfrm>
          <a:prstGeom prst="rect">
            <a:avLst/>
          </a:prstGeom>
          <a:noFill/>
        </p:spPr>
        <p:txBody>
          <a:bodyPr wrap="square" rtlCol="0">
            <a:spAutoFit/>
          </a:bodyPr>
          <a:lstStyle/>
          <a:p>
            <a:pPr algn="ctr"/>
            <a:r>
              <a:rPr lang="en-US" sz="2800" dirty="0" smtClean="0">
                <a:solidFill>
                  <a:srgbClr val="0070C0"/>
                </a:solidFill>
                <a:latin typeface="Monotype Corsiva" pitchFamily="66" charset="0"/>
              </a:rPr>
              <a:t>Conformance to Safety Critical standards</a:t>
            </a:r>
            <a:endParaRPr lang="en-US" sz="2800" dirty="0">
              <a:solidFill>
                <a:srgbClr val="0070C0"/>
              </a:solidFill>
              <a:latin typeface="Monotype Corsiva" pitchFamily="66"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custDataLst>
              <p:tags r:id="rId2"/>
            </p:custDataLst>
          </p:nvPr>
        </p:nvSpPr>
        <p:spPr>
          <a:xfrm>
            <a:off x="533400" y="5782776"/>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267" name="Subtitle 266"/>
          <p:cNvSpPr>
            <a:spLocks noGrp="1"/>
          </p:cNvSpPr>
          <p:nvPr>
            <p:ph type="subTitle" idx="1"/>
          </p:nvPr>
        </p:nvSpPr>
        <p:spPr>
          <a:xfrm>
            <a:off x="533400" y="3344376"/>
            <a:ext cx="7772400" cy="1676400"/>
          </a:xfrm>
        </p:spPr>
        <p:txBody>
          <a:bodyPr/>
          <a:lstStyle/>
          <a:p>
            <a:endParaRPr lang="en-US"/>
          </a:p>
        </p:txBody>
      </p:sp>
      <p:sp>
        <p:nvSpPr>
          <p:cNvPr id="140" name="Rounded Rectangle 139"/>
          <p:cNvSpPr/>
          <p:nvPr/>
        </p:nvSpPr>
        <p:spPr>
          <a:xfrm>
            <a:off x="106680" y="966936"/>
            <a:ext cx="8329930" cy="51435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84033" tIns="42017" rIns="84033" bIns="42017" rtlCol="0" anchor="ctr"/>
          <a:lstStyle/>
          <a:p>
            <a:pPr algn="ctr"/>
            <a:endParaRPr lang="en-US"/>
          </a:p>
        </p:txBody>
      </p:sp>
      <p:sp>
        <p:nvSpPr>
          <p:cNvPr id="143" name="Rectangle 2"/>
          <p:cNvSpPr>
            <a:spLocks noChangeArrowheads="1"/>
          </p:cNvSpPr>
          <p:nvPr/>
        </p:nvSpPr>
        <p:spPr bwMode="auto">
          <a:xfrm>
            <a:off x="3505797" y="1426824"/>
            <a:ext cx="970580" cy="576878"/>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100" dirty="0">
                <a:solidFill>
                  <a:srgbClr val="000000"/>
                </a:solidFill>
              </a:rPr>
              <a:t>System</a:t>
            </a:r>
          </a:p>
          <a:p>
            <a:pPr algn="ctr" eaLnBrk="1" hangingPunct="1">
              <a:spcBef>
                <a:spcPct val="0"/>
              </a:spcBef>
              <a:buSzTx/>
              <a:buNone/>
            </a:pPr>
            <a:r>
              <a:rPr lang="en-US" sz="1100" dirty="0">
                <a:solidFill>
                  <a:srgbClr val="000000"/>
                </a:solidFill>
              </a:rPr>
              <a:t>Requirement</a:t>
            </a:r>
          </a:p>
        </p:txBody>
      </p:sp>
      <p:sp>
        <p:nvSpPr>
          <p:cNvPr id="144" name="Rectangle 3"/>
          <p:cNvSpPr>
            <a:spLocks noChangeArrowheads="1"/>
          </p:cNvSpPr>
          <p:nvPr/>
        </p:nvSpPr>
        <p:spPr bwMode="auto">
          <a:xfrm>
            <a:off x="3472330" y="2979959"/>
            <a:ext cx="1045883" cy="544608"/>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100" dirty="0">
                <a:solidFill>
                  <a:srgbClr val="000000"/>
                </a:solidFill>
              </a:rPr>
              <a:t>Subsystem</a:t>
            </a:r>
          </a:p>
          <a:p>
            <a:pPr algn="ctr" eaLnBrk="1" hangingPunct="1">
              <a:spcBef>
                <a:spcPct val="0"/>
              </a:spcBef>
              <a:buSzTx/>
              <a:buNone/>
            </a:pPr>
            <a:r>
              <a:rPr lang="en-US" sz="1100" dirty="0">
                <a:solidFill>
                  <a:srgbClr val="000000"/>
                </a:solidFill>
              </a:rPr>
              <a:t>Requirement</a:t>
            </a:r>
          </a:p>
        </p:txBody>
      </p:sp>
      <p:sp>
        <p:nvSpPr>
          <p:cNvPr id="145" name="Rectangle 31"/>
          <p:cNvSpPr>
            <a:spLocks noChangeArrowheads="1"/>
          </p:cNvSpPr>
          <p:nvPr/>
        </p:nvSpPr>
        <p:spPr bwMode="auto">
          <a:xfrm>
            <a:off x="5848575" y="1426825"/>
            <a:ext cx="1079350" cy="605118"/>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System</a:t>
            </a:r>
            <a:endParaRPr lang="en-US" sz="1100" dirty="0">
              <a:solidFill>
                <a:srgbClr val="000000"/>
              </a:solidFill>
            </a:endParaRPr>
          </a:p>
        </p:txBody>
      </p:sp>
      <p:sp>
        <p:nvSpPr>
          <p:cNvPr id="146" name="Rectangle 32"/>
          <p:cNvSpPr>
            <a:spLocks noChangeArrowheads="1"/>
          </p:cNvSpPr>
          <p:nvPr/>
        </p:nvSpPr>
        <p:spPr bwMode="auto">
          <a:xfrm>
            <a:off x="5589195" y="2979959"/>
            <a:ext cx="803237" cy="528470"/>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Subsystem</a:t>
            </a:r>
            <a:endParaRPr lang="en-US" sz="1100" dirty="0">
              <a:solidFill>
                <a:srgbClr val="000000"/>
              </a:solidFill>
            </a:endParaRPr>
          </a:p>
        </p:txBody>
      </p:sp>
      <p:sp>
        <p:nvSpPr>
          <p:cNvPr id="147" name="Rectangle 33"/>
          <p:cNvSpPr>
            <a:spLocks noChangeArrowheads="1"/>
          </p:cNvSpPr>
          <p:nvPr/>
        </p:nvSpPr>
        <p:spPr bwMode="auto">
          <a:xfrm>
            <a:off x="6714563" y="2979959"/>
            <a:ext cx="773953" cy="511828"/>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Subsystem</a:t>
            </a:r>
            <a:endParaRPr lang="en-US" sz="1100" dirty="0">
              <a:solidFill>
                <a:srgbClr val="000000"/>
              </a:solidFill>
            </a:endParaRPr>
          </a:p>
        </p:txBody>
      </p:sp>
      <p:sp>
        <p:nvSpPr>
          <p:cNvPr id="148" name="Rectangle 37"/>
          <p:cNvSpPr>
            <a:spLocks noChangeArrowheads="1"/>
          </p:cNvSpPr>
          <p:nvPr/>
        </p:nvSpPr>
        <p:spPr bwMode="auto">
          <a:xfrm>
            <a:off x="5388387" y="4508890"/>
            <a:ext cx="769769" cy="494696"/>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Software</a:t>
            </a:r>
          </a:p>
          <a:p>
            <a:pPr algn="ctr" eaLnBrk="1" hangingPunct="1">
              <a:spcBef>
                <a:spcPct val="0"/>
              </a:spcBef>
              <a:buSzTx/>
              <a:buFontTx/>
              <a:buNone/>
            </a:pPr>
            <a:r>
              <a:rPr lang="en-US" sz="1100" dirty="0" smtClean="0">
                <a:solidFill>
                  <a:srgbClr val="000000"/>
                </a:solidFill>
              </a:rPr>
              <a:t>Component</a:t>
            </a:r>
            <a:endParaRPr lang="en-US" sz="1100" dirty="0">
              <a:solidFill>
                <a:srgbClr val="000000"/>
              </a:solidFill>
            </a:endParaRPr>
          </a:p>
        </p:txBody>
      </p:sp>
      <p:sp>
        <p:nvSpPr>
          <p:cNvPr id="149" name="TextBox 148"/>
          <p:cNvSpPr txBox="1"/>
          <p:nvPr/>
        </p:nvSpPr>
        <p:spPr>
          <a:xfrm>
            <a:off x="83670" y="1515576"/>
            <a:ext cx="1229956" cy="546519"/>
          </a:xfrm>
          <a:prstGeom prst="rect">
            <a:avLst/>
          </a:prstGeom>
          <a:noFill/>
        </p:spPr>
        <p:txBody>
          <a:bodyPr wrap="square" lIns="84033" tIns="42017" rIns="84033" bIns="42017" rtlCol="0">
            <a:spAutoFit/>
          </a:bodyPr>
          <a:lstStyle/>
          <a:p>
            <a:pPr>
              <a:buNone/>
            </a:pPr>
            <a:r>
              <a:rPr lang="en-US" sz="1000" dirty="0" smtClean="0"/>
              <a:t>Tier 1:</a:t>
            </a:r>
          </a:p>
          <a:p>
            <a:pPr>
              <a:buNone/>
            </a:pPr>
            <a:r>
              <a:rPr lang="en-US" sz="1000" dirty="0" smtClean="0"/>
              <a:t>System </a:t>
            </a:r>
          </a:p>
          <a:p>
            <a:endParaRPr lang="en-US" sz="1000" dirty="0"/>
          </a:p>
        </p:txBody>
      </p:sp>
      <p:sp>
        <p:nvSpPr>
          <p:cNvPr id="150" name="TextBox 149"/>
          <p:cNvSpPr txBox="1"/>
          <p:nvPr/>
        </p:nvSpPr>
        <p:spPr>
          <a:xfrm>
            <a:off x="83670" y="4178094"/>
            <a:ext cx="1012413" cy="546519"/>
          </a:xfrm>
          <a:prstGeom prst="rect">
            <a:avLst/>
          </a:prstGeom>
          <a:noFill/>
        </p:spPr>
        <p:txBody>
          <a:bodyPr wrap="square" lIns="84033" tIns="42017" rIns="84033" bIns="42017" rtlCol="0">
            <a:spAutoFit/>
          </a:bodyPr>
          <a:lstStyle/>
          <a:p>
            <a:pPr>
              <a:buNone/>
            </a:pPr>
            <a:r>
              <a:rPr lang="en-US" sz="1000" dirty="0" smtClean="0"/>
              <a:t>Tier 3:</a:t>
            </a:r>
          </a:p>
          <a:p>
            <a:pPr>
              <a:buNone/>
            </a:pPr>
            <a:r>
              <a:rPr lang="en-US" sz="1000" dirty="0" smtClean="0"/>
              <a:t>Component</a:t>
            </a:r>
          </a:p>
          <a:p>
            <a:endParaRPr lang="en-US" sz="1000" dirty="0"/>
          </a:p>
        </p:txBody>
      </p:sp>
      <p:sp>
        <p:nvSpPr>
          <p:cNvPr id="151" name="TextBox 150"/>
          <p:cNvSpPr txBox="1"/>
          <p:nvPr/>
        </p:nvSpPr>
        <p:spPr>
          <a:xfrm>
            <a:off x="83669" y="2838767"/>
            <a:ext cx="1414034" cy="546519"/>
          </a:xfrm>
          <a:prstGeom prst="rect">
            <a:avLst/>
          </a:prstGeom>
          <a:noFill/>
        </p:spPr>
        <p:txBody>
          <a:bodyPr wrap="square" lIns="84033" tIns="42017" rIns="84033" bIns="42017" rtlCol="0">
            <a:spAutoFit/>
          </a:bodyPr>
          <a:lstStyle/>
          <a:p>
            <a:pPr>
              <a:buNone/>
            </a:pPr>
            <a:r>
              <a:rPr lang="en-US" sz="1000" dirty="0" smtClean="0"/>
              <a:t>Tier 2:</a:t>
            </a:r>
          </a:p>
          <a:p>
            <a:pPr>
              <a:buNone/>
            </a:pPr>
            <a:r>
              <a:rPr lang="en-US" sz="1000" dirty="0" smtClean="0"/>
              <a:t>Subsystem</a:t>
            </a:r>
          </a:p>
          <a:p>
            <a:endParaRPr lang="en-US" sz="1000" dirty="0"/>
          </a:p>
        </p:txBody>
      </p:sp>
      <p:cxnSp>
        <p:nvCxnSpPr>
          <p:cNvPr id="152" name="Straight Connector 151"/>
          <p:cNvCxnSpPr/>
          <p:nvPr/>
        </p:nvCxnSpPr>
        <p:spPr bwMode="auto">
          <a:xfrm flipH="1">
            <a:off x="409986" y="2726019"/>
            <a:ext cx="7965440" cy="1"/>
          </a:xfrm>
          <a:prstGeom prst="line">
            <a:avLst/>
          </a:prstGeom>
          <a:noFill/>
          <a:ln w="19050" cap="flat" cmpd="sng" algn="ctr">
            <a:solidFill>
              <a:schemeClr val="bg1"/>
            </a:solidFill>
            <a:prstDash val="dash"/>
            <a:round/>
            <a:headEnd type="none" w="med" len="med"/>
            <a:tailEnd type="none" w="med" len="med"/>
          </a:ln>
          <a:effectLst/>
        </p:spPr>
      </p:cxnSp>
      <p:sp>
        <p:nvSpPr>
          <p:cNvPr id="175" name="Rectangle 16"/>
          <p:cNvSpPr>
            <a:spLocks noChangeArrowheads="1"/>
          </p:cNvSpPr>
          <p:nvPr/>
        </p:nvSpPr>
        <p:spPr bwMode="auto">
          <a:xfrm>
            <a:off x="1815652" y="2056143"/>
            <a:ext cx="819971" cy="492166"/>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500" dirty="0" smtClean="0">
              <a:solidFill>
                <a:srgbClr val="000000"/>
              </a:solidFill>
            </a:endParaRPr>
          </a:p>
          <a:p>
            <a:pPr algn="ctr" eaLnBrk="1" hangingPunct="1">
              <a:spcBef>
                <a:spcPct val="0"/>
              </a:spcBef>
              <a:buSzTx/>
              <a:buFontTx/>
              <a:buNone/>
            </a:pPr>
            <a:r>
              <a:rPr lang="en-US" sz="1100" dirty="0" smtClean="0">
                <a:solidFill>
                  <a:srgbClr val="000000"/>
                </a:solidFill>
              </a:rPr>
              <a:t>System</a:t>
            </a:r>
            <a:endParaRPr lang="en-US" sz="1100" dirty="0">
              <a:solidFill>
                <a:srgbClr val="000000"/>
              </a:solidFill>
            </a:endParaRPr>
          </a:p>
          <a:p>
            <a:pPr algn="ctr" eaLnBrk="1" hangingPunct="1">
              <a:spcBef>
                <a:spcPct val="0"/>
              </a:spcBef>
              <a:buSzTx/>
              <a:buFontTx/>
              <a:buNone/>
            </a:pPr>
            <a:r>
              <a:rPr lang="en-US" sz="1100" dirty="0" smtClean="0">
                <a:solidFill>
                  <a:srgbClr val="000000"/>
                </a:solidFill>
              </a:rPr>
              <a:t>Design</a:t>
            </a:r>
          </a:p>
          <a:p>
            <a:pPr algn="ctr" eaLnBrk="1" hangingPunct="1">
              <a:spcBef>
                <a:spcPct val="0"/>
              </a:spcBef>
              <a:buSzTx/>
              <a:buFontTx/>
              <a:buNone/>
            </a:pPr>
            <a:endParaRPr lang="en-US" sz="1500" dirty="0">
              <a:solidFill>
                <a:srgbClr val="000000"/>
              </a:solidFill>
            </a:endParaRPr>
          </a:p>
        </p:txBody>
      </p:sp>
      <p:sp>
        <p:nvSpPr>
          <p:cNvPr id="176" name="Rectangle 16"/>
          <p:cNvSpPr>
            <a:spLocks noChangeArrowheads="1"/>
          </p:cNvSpPr>
          <p:nvPr/>
        </p:nvSpPr>
        <p:spPr bwMode="auto">
          <a:xfrm>
            <a:off x="937111" y="1426825"/>
            <a:ext cx="819972" cy="532504"/>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500" dirty="0" smtClean="0">
              <a:solidFill>
                <a:srgbClr val="000000"/>
              </a:solidFill>
            </a:endParaRPr>
          </a:p>
          <a:p>
            <a:pPr algn="ctr" eaLnBrk="1" hangingPunct="1">
              <a:spcBef>
                <a:spcPct val="0"/>
              </a:spcBef>
              <a:buSzTx/>
              <a:buFontTx/>
              <a:buNone/>
            </a:pPr>
            <a:r>
              <a:rPr lang="en-US" sz="1100" dirty="0" smtClean="0">
                <a:solidFill>
                  <a:srgbClr val="000000"/>
                </a:solidFill>
              </a:rPr>
              <a:t>System</a:t>
            </a:r>
            <a:endParaRPr lang="en-US" sz="1100" dirty="0">
              <a:solidFill>
                <a:srgbClr val="000000"/>
              </a:solidFill>
            </a:endParaRPr>
          </a:p>
          <a:p>
            <a:pPr algn="ctr" eaLnBrk="1" hangingPunct="1">
              <a:spcBef>
                <a:spcPct val="0"/>
              </a:spcBef>
              <a:buSzTx/>
              <a:buFontTx/>
              <a:buNone/>
            </a:pPr>
            <a:r>
              <a:rPr lang="en-US" sz="1100" dirty="0" smtClean="0">
                <a:solidFill>
                  <a:srgbClr val="000000"/>
                </a:solidFill>
              </a:rPr>
              <a:t>Function</a:t>
            </a:r>
          </a:p>
          <a:p>
            <a:pPr algn="ctr" eaLnBrk="1" hangingPunct="1">
              <a:spcBef>
                <a:spcPct val="0"/>
              </a:spcBef>
              <a:buSzTx/>
              <a:buFontTx/>
              <a:buNone/>
            </a:pPr>
            <a:endParaRPr lang="en-US" sz="1500" dirty="0">
              <a:solidFill>
                <a:srgbClr val="000000"/>
              </a:solidFill>
            </a:endParaRPr>
          </a:p>
        </p:txBody>
      </p:sp>
      <p:sp>
        <p:nvSpPr>
          <p:cNvPr id="177" name="Rectangle 176"/>
          <p:cNvSpPr>
            <a:spLocks noChangeArrowheads="1"/>
          </p:cNvSpPr>
          <p:nvPr/>
        </p:nvSpPr>
        <p:spPr bwMode="auto">
          <a:xfrm>
            <a:off x="3179483" y="5513385"/>
            <a:ext cx="853439" cy="552674"/>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100" dirty="0">
                <a:solidFill>
                  <a:srgbClr val="000000"/>
                </a:solidFill>
              </a:rPr>
              <a:t>Hardware</a:t>
            </a:r>
          </a:p>
          <a:p>
            <a:pPr algn="ctr" eaLnBrk="1" hangingPunct="1">
              <a:spcBef>
                <a:spcPct val="0"/>
              </a:spcBef>
              <a:buSzTx/>
              <a:buNone/>
            </a:pPr>
            <a:r>
              <a:rPr lang="en-US" sz="1100" dirty="0">
                <a:solidFill>
                  <a:srgbClr val="000000"/>
                </a:solidFill>
              </a:rPr>
              <a:t>Requirement</a:t>
            </a:r>
          </a:p>
        </p:txBody>
      </p:sp>
      <p:sp>
        <p:nvSpPr>
          <p:cNvPr id="178" name="Rectangle 177"/>
          <p:cNvSpPr>
            <a:spLocks noChangeArrowheads="1"/>
          </p:cNvSpPr>
          <p:nvPr/>
        </p:nvSpPr>
        <p:spPr bwMode="auto">
          <a:xfrm>
            <a:off x="3999455" y="4488720"/>
            <a:ext cx="870175" cy="520403"/>
          </a:xfrm>
          <a:prstGeom prst="rect">
            <a:avLst/>
          </a:prstGeom>
          <a:solidFill>
            <a:srgbClr val="FFFF99"/>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100" dirty="0">
                <a:solidFill>
                  <a:srgbClr val="000000"/>
                </a:solidFill>
              </a:rPr>
              <a:t>Software</a:t>
            </a:r>
          </a:p>
          <a:p>
            <a:pPr algn="ctr" eaLnBrk="1" hangingPunct="1">
              <a:spcBef>
                <a:spcPct val="0"/>
              </a:spcBef>
              <a:buSzTx/>
              <a:buNone/>
            </a:pPr>
            <a:r>
              <a:rPr lang="en-US" sz="1100" dirty="0">
                <a:solidFill>
                  <a:srgbClr val="000000"/>
                </a:solidFill>
              </a:rPr>
              <a:t>Requirement</a:t>
            </a:r>
          </a:p>
        </p:txBody>
      </p:sp>
      <p:sp>
        <p:nvSpPr>
          <p:cNvPr id="179" name="Rectangle 37"/>
          <p:cNvSpPr>
            <a:spLocks noChangeArrowheads="1"/>
          </p:cNvSpPr>
          <p:nvPr/>
        </p:nvSpPr>
        <p:spPr bwMode="auto">
          <a:xfrm>
            <a:off x="7229139" y="4508890"/>
            <a:ext cx="853439" cy="500234"/>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Software</a:t>
            </a:r>
          </a:p>
          <a:p>
            <a:pPr algn="ctr" eaLnBrk="1" hangingPunct="1">
              <a:spcBef>
                <a:spcPct val="0"/>
              </a:spcBef>
              <a:buSzTx/>
              <a:buFontTx/>
              <a:buNone/>
            </a:pPr>
            <a:r>
              <a:rPr lang="en-US" sz="1100" dirty="0" smtClean="0">
                <a:solidFill>
                  <a:srgbClr val="000000"/>
                </a:solidFill>
              </a:rPr>
              <a:t>Component</a:t>
            </a:r>
            <a:endParaRPr lang="en-US" sz="1100" dirty="0">
              <a:solidFill>
                <a:srgbClr val="000000"/>
              </a:solidFill>
            </a:endParaRPr>
          </a:p>
        </p:txBody>
      </p:sp>
      <p:cxnSp>
        <p:nvCxnSpPr>
          <p:cNvPr id="180" name="Straight Connector 179"/>
          <p:cNvCxnSpPr/>
          <p:nvPr/>
        </p:nvCxnSpPr>
        <p:spPr bwMode="auto">
          <a:xfrm flipH="1">
            <a:off x="418353" y="4113548"/>
            <a:ext cx="7965440" cy="1"/>
          </a:xfrm>
          <a:prstGeom prst="line">
            <a:avLst/>
          </a:prstGeom>
          <a:noFill/>
          <a:ln w="19050" cap="flat" cmpd="sng" algn="ctr">
            <a:solidFill>
              <a:schemeClr val="bg1"/>
            </a:solidFill>
            <a:prstDash val="dash"/>
            <a:round/>
            <a:headEnd type="none" w="med" len="med"/>
            <a:tailEnd type="none" w="med" len="med"/>
          </a:ln>
          <a:effectLst/>
        </p:spPr>
      </p:cxnSp>
      <p:cxnSp>
        <p:nvCxnSpPr>
          <p:cNvPr id="181" name="Straight Arrow Connector 180"/>
          <p:cNvCxnSpPr>
            <a:stCxn id="143" idx="3"/>
            <a:endCxn id="146" idx="0"/>
          </p:cNvCxnSpPr>
          <p:nvPr/>
        </p:nvCxnSpPr>
        <p:spPr bwMode="auto">
          <a:xfrm>
            <a:off x="4476377" y="1715264"/>
            <a:ext cx="1514437" cy="1264695"/>
          </a:xfrm>
          <a:prstGeom prst="straightConnector1">
            <a:avLst/>
          </a:prstGeom>
          <a:noFill/>
          <a:ln w="9525" cap="flat" cmpd="sng" algn="ctr">
            <a:solidFill>
              <a:srgbClr val="2D6C2A"/>
            </a:solidFill>
            <a:prstDash val="solid"/>
            <a:round/>
            <a:headEnd type="none" w="med" len="med"/>
            <a:tailEnd type="none"/>
          </a:ln>
          <a:effectLst/>
        </p:spPr>
      </p:cxnSp>
      <p:cxnSp>
        <p:nvCxnSpPr>
          <p:cNvPr id="182" name="Straight Arrow Connector 181"/>
          <p:cNvCxnSpPr>
            <a:stCxn id="144" idx="3"/>
            <a:endCxn id="148" idx="0"/>
          </p:cNvCxnSpPr>
          <p:nvPr/>
        </p:nvCxnSpPr>
        <p:spPr bwMode="auto">
          <a:xfrm>
            <a:off x="4518213" y="3252263"/>
            <a:ext cx="1255059" cy="1256627"/>
          </a:xfrm>
          <a:prstGeom prst="straightConnector1">
            <a:avLst/>
          </a:prstGeom>
          <a:noFill/>
          <a:ln w="9525" cap="flat" cmpd="sng" algn="ctr">
            <a:solidFill>
              <a:srgbClr val="2D6C2A"/>
            </a:solidFill>
            <a:prstDash val="solid"/>
            <a:round/>
            <a:headEnd type="none" w="med" len="med"/>
            <a:tailEnd type="none"/>
          </a:ln>
          <a:effectLst/>
        </p:spPr>
      </p:cxnSp>
      <p:cxnSp>
        <p:nvCxnSpPr>
          <p:cNvPr id="183" name="Straight Arrow Connector 182"/>
          <p:cNvCxnSpPr>
            <a:stCxn id="143" idx="3"/>
            <a:endCxn id="147" idx="0"/>
          </p:cNvCxnSpPr>
          <p:nvPr/>
        </p:nvCxnSpPr>
        <p:spPr bwMode="auto">
          <a:xfrm>
            <a:off x="4476377" y="1715264"/>
            <a:ext cx="2625162" cy="1264695"/>
          </a:xfrm>
          <a:prstGeom prst="straightConnector1">
            <a:avLst/>
          </a:prstGeom>
          <a:noFill/>
          <a:ln w="9525" cap="flat" cmpd="sng" algn="ctr">
            <a:solidFill>
              <a:srgbClr val="2D6C2A"/>
            </a:solidFill>
            <a:prstDash val="solid"/>
            <a:round/>
            <a:headEnd type="none" w="med" len="med"/>
            <a:tailEnd type="none"/>
          </a:ln>
          <a:effectLst/>
        </p:spPr>
      </p:cxnSp>
      <p:sp>
        <p:nvSpPr>
          <p:cNvPr id="184" name="Rectangle 37"/>
          <p:cNvSpPr>
            <a:spLocks noChangeArrowheads="1"/>
          </p:cNvSpPr>
          <p:nvPr/>
        </p:nvSpPr>
        <p:spPr bwMode="auto">
          <a:xfrm>
            <a:off x="5614297" y="5513385"/>
            <a:ext cx="878541" cy="492165"/>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Software </a:t>
            </a:r>
          </a:p>
          <a:p>
            <a:pPr algn="ctr" eaLnBrk="1" hangingPunct="1">
              <a:spcBef>
                <a:spcPct val="0"/>
              </a:spcBef>
              <a:buSzTx/>
              <a:buFontTx/>
              <a:buNone/>
            </a:pPr>
            <a:r>
              <a:rPr lang="en-US" sz="1100" dirty="0" smtClean="0">
                <a:solidFill>
                  <a:srgbClr val="000000"/>
                </a:solidFill>
              </a:rPr>
              <a:t>Unit</a:t>
            </a:r>
            <a:endParaRPr lang="en-US" sz="1100" dirty="0">
              <a:solidFill>
                <a:srgbClr val="000000"/>
              </a:solidFill>
            </a:endParaRPr>
          </a:p>
        </p:txBody>
      </p:sp>
      <p:cxnSp>
        <p:nvCxnSpPr>
          <p:cNvPr id="185" name="Straight Arrow Connector 184"/>
          <p:cNvCxnSpPr>
            <a:stCxn id="178" idx="3"/>
            <a:endCxn id="184" idx="0"/>
          </p:cNvCxnSpPr>
          <p:nvPr/>
        </p:nvCxnSpPr>
        <p:spPr bwMode="auto">
          <a:xfrm>
            <a:off x="4869630" y="4748921"/>
            <a:ext cx="1183938" cy="764464"/>
          </a:xfrm>
          <a:prstGeom prst="straightConnector1">
            <a:avLst/>
          </a:prstGeom>
          <a:noFill/>
          <a:ln w="9525" cap="flat" cmpd="sng" algn="ctr">
            <a:solidFill>
              <a:srgbClr val="2D6C2A"/>
            </a:solidFill>
            <a:prstDash val="solid"/>
            <a:round/>
            <a:headEnd type="none" w="med" len="med"/>
            <a:tailEnd type="none"/>
          </a:ln>
          <a:effectLst/>
        </p:spPr>
      </p:cxnSp>
      <p:sp>
        <p:nvSpPr>
          <p:cNvPr id="186" name="Rectangle 185"/>
          <p:cNvSpPr>
            <a:spLocks noChangeArrowheads="1"/>
          </p:cNvSpPr>
          <p:nvPr/>
        </p:nvSpPr>
        <p:spPr bwMode="auto">
          <a:xfrm>
            <a:off x="2024829" y="5513385"/>
            <a:ext cx="895275" cy="552674"/>
          </a:xfrm>
          <a:prstGeom prst="rect">
            <a:avLst/>
          </a:prstGeom>
          <a:solidFill>
            <a:srgbClr val="B0DF81"/>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r>
              <a:rPr lang="en-US" sz="1100" dirty="0">
                <a:solidFill>
                  <a:srgbClr val="000000"/>
                </a:solidFill>
              </a:rPr>
              <a:t>Test</a:t>
            </a:r>
          </a:p>
          <a:p>
            <a:pPr algn="ctr" eaLnBrk="1" hangingPunct="1">
              <a:spcBef>
                <a:spcPct val="0"/>
              </a:spcBef>
              <a:buSzTx/>
              <a:buNone/>
            </a:pPr>
            <a:r>
              <a:rPr lang="en-US" sz="1100" dirty="0">
                <a:solidFill>
                  <a:srgbClr val="000000"/>
                </a:solidFill>
              </a:rPr>
              <a:t>Procedure</a:t>
            </a:r>
          </a:p>
        </p:txBody>
      </p:sp>
      <p:sp>
        <p:nvSpPr>
          <p:cNvPr id="187" name="Rectangle 186"/>
          <p:cNvSpPr>
            <a:spLocks noChangeArrowheads="1"/>
          </p:cNvSpPr>
          <p:nvPr/>
        </p:nvSpPr>
        <p:spPr bwMode="auto">
          <a:xfrm>
            <a:off x="4313219" y="5513385"/>
            <a:ext cx="882724" cy="512334"/>
          </a:xfrm>
          <a:prstGeom prst="rect">
            <a:avLst/>
          </a:prstGeom>
          <a:solidFill>
            <a:srgbClr val="B0DF81"/>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None/>
            </a:pPr>
            <a:endParaRPr lang="en-US" sz="1100" dirty="0">
              <a:solidFill>
                <a:srgbClr val="000000"/>
              </a:solidFill>
            </a:endParaRPr>
          </a:p>
          <a:p>
            <a:pPr algn="ctr" eaLnBrk="1" hangingPunct="1">
              <a:spcBef>
                <a:spcPct val="0"/>
              </a:spcBef>
              <a:buSzTx/>
              <a:buNone/>
            </a:pPr>
            <a:r>
              <a:rPr lang="en-US" sz="1100" dirty="0">
                <a:solidFill>
                  <a:srgbClr val="000000"/>
                </a:solidFill>
              </a:rPr>
              <a:t>Automated </a:t>
            </a:r>
          </a:p>
          <a:p>
            <a:pPr algn="ctr" eaLnBrk="1" hangingPunct="1">
              <a:spcBef>
                <a:spcPct val="0"/>
              </a:spcBef>
              <a:buSzTx/>
              <a:buNone/>
            </a:pPr>
            <a:r>
              <a:rPr lang="en-US" sz="1100" dirty="0">
                <a:solidFill>
                  <a:srgbClr val="000000"/>
                </a:solidFill>
              </a:rPr>
              <a:t>Test</a:t>
            </a:r>
          </a:p>
          <a:p>
            <a:pPr algn="ctr" eaLnBrk="1" hangingPunct="1">
              <a:spcBef>
                <a:spcPct val="0"/>
              </a:spcBef>
              <a:buSzTx/>
              <a:buNone/>
            </a:pPr>
            <a:endParaRPr lang="en-US" sz="1100" dirty="0">
              <a:solidFill>
                <a:srgbClr val="000000"/>
              </a:solidFill>
            </a:endParaRPr>
          </a:p>
        </p:txBody>
      </p:sp>
      <p:cxnSp>
        <p:nvCxnSpPr>
          <p:cNvPr id="188" name="Straight Arrow Connector 187"/>
          <p:cNvCxnSpPr>
            <a:stCxn id="144" idx="1"/>
            <a:endCxn id="186" idx="0"/>
          </p:cNvCxnSpPr>
          <p:nvPr/>
        </p:nvCxnSpPr>
        <p:spPr bwMode="auto">
          <a:xfrm flipH="1">
            <a:off x="2472466" y="3252263"/>
            <a:ext cx="999863" cy="2261122"/>
          </a:xfrm>
          <a:prstGeom prst="straightConnector1">
            <a:avLst/>
          </a:prstGeom>
          <a:noFill/>
          <a:ln w="9525" cap="flat" cmpd="sng" algn="ctr">
            <a:solidFill>
              <a:srgbClr val="7E4A5A"/>
            </a:solidFill>
            <a:prstDash val="solid"/>
            <a:round/>
            <a:headEnd type="none" w="med" len="med"/>
            <a:tailEnd type="none"/>
          </a:ln>
          <a:effectLst/>
        </p:spPr>
      </p:cxnSp>
      <p:cxnSp>
        <p:nvCxnSpPr>
          <p:cNvPr id="189" name="Straight Arrow Connector 188"/>
          <p:cNvCxnSpPr>
            <a:stCxn id="178" idx="2"/>
            <a:endCxn id="187" idx="0"/>
          </p:cNvCxnSpPr>
          <p:nvPr/>
        </p:nvCxnSpPr>
        <p:spPr bwMode="auto">
          <a:xfrm>
            <a:off x="4434543" y="5009122"/>
            <a:ext cx="320039" cy="504263"/>
          </a:xfrm>
          <a:prstGeom prst="straightConnector1">
            <a:avLst/>
          </a:prstGeom>
          <a:noFill/>
          <a:ln w="9525" cap="flat" cmpd="sng" algn="ctr">
            <a:solidFill>
              <a:srgbClr val="7E4A5A"/>
            </a:solidFill>
            <a:prstDash val="solid"/>
            <a:round/>
            <a:headEnd type="none" w="med" len="med"/>
            <a:tailEnd type="none"/>
          </a:ln>
          <a:effectLst/>
        </p:spPr>
      </p:cxnSp>
      <p:sp>
        <p:nvSpPr>
          <p:cNvPr id="190" name="TextBox 189"/>
          <p:cNvSpPr txBox="1"/>
          <p:nvPr/>
        </p:nvSpPr>
        <p:spPr>
          <a:xfrm>
            <a:off x="2292574" y="5194694"/>
            <a:ext cx="736301" cy="161362"/>
          </a:xfrm>
          <a:prstGeom prst="rect">
            <a:avLst/>
          </a:prstGeom>
          <a:solidFill>
            <a:schemeClr val="bg1"/>
          </a:solidFill>
        </p:spPr>
        <p:txBody>
          <a:bodyPr wrap="square" lIns="0" tIns="0" rIns="0" bIns="0" rtlCol="0">
            <a:noAutofit/>
          </a:bodyPr>
          <a:lstStyle/>
          <a:p>
            <a:pPr>
              <a:buNone/>
            </a:pPr>
            <a:r>
              <a:rPr lang="en-US" sz="1000" dirty="0" smtClean="0">
                <a:solidFill>
                  <a:srgbClr val="9C5489"/>
                </a:solidFill>
              </a:rPr>
              <a:t>Verification</a:t>
            </a:r>
          </a:p>
          <a:p>
            <a:pPr>
              <a:buNone/>
            </a:pPr>
            <a:endParaRPr lang="en-US" sz="1000" dirty="0"/>
          </a:p>
        </p:txBody>
      </p:sp>
      <p:sp>
        <p:nvSpPr>
          <p:cNvPr id="191" name="TextBox 190"/>
          <p:cNvSpPr txBox="1"/>
          <p:nvPr/>
        </p:nvSpPr>
        <p:spPr>
          <a:xfrm>
            <a:off x="5221045" y="5202763"/>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2D6C2A"/>
                </a:solidFill>
              </a:rPr>
              <a:t>Allocation</a:t>
            </a:r>
          </a:p>
          <a:p>
            <a:pPr>
              <a:buNone/>
            </a:pPr>
            <a:endParaRPr lang="en-US" sz="1000" dirty="0">
              <a:solidFill>
                <a:srgbClr val="2D6C2A"/>
              </a:solidFill>
            </a:endParaRPr>
          </a:p>
        </p:txBody>
      </p:sp>
      <p:sp>
        <p:nvSpPr>
          <p:cNvPr id="192" name="TextBox 191"/>
          <p:cNvSpPr txBox="1"/>
          <p:nvPr/>
        </p:nvSpPr>
        <p:spPr>
          <a:xfrm>
            <a:off x="4944932" y="2080353"/>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2D6C2A"/>
                </a:solidFill>
              </a:rPr>
              <a:t>Allocation</a:t>
            </a:r>
          </a:p>
          <a:p>
            <a:pPr>
              <a:buNone/>
            </a:pPr>
            <a:endParaRPr lang="en-US" sz="1000" dirty="0">
              <a:solidFill>
                <a:srgbClr val="2D6C2A"/>
              </a:solidFill>
            </a:endParaRPr>
          </a:p>
        </p:txBody>
      </p:sp>
      <p:sp>
        <p:nvSpPr>
          <p:cNvPr id="193" name="TextBox 192"/>
          <p:cNvSpPr txBox="1"/>
          <p:nvPr/>
        </p:nvSpPr>
        <p:spPr>
          <a:xfrm>
            <a:off x="4116591" y="5218899"/>
            <a:ext cx="736301" cy="161362"/>
          </a:xfrm>
          <a:prstGeom prst="rect">
            <a:avLst/>
          </a:prstGeom>
          <a:solidFill>
            <a:schemeClr val="bg1"/>
          </a:solidFill>
        </p:spPr>
        <p:txBody>
          <a:bodyPr wrap="square" lIns="0" tIns="0" rIns="0" bIns="0" rtlCol="0">
            <a:noAutofit/>
          </a:bodyPr>
          <a:lstStyle/>
          <a:p>
            <a:pPr>
              <a:buNone/>
            </a:pPr>
            <a:r>
              <a:rPr lang="en-US" sz="1000" dirty="0" smtClean="0">
                <a:solidFill>
                  <a:srgbClr val="9C5489"/>
                </a:solidFill>
              </a:rPr>
              <a:t>Verification</a:t>
            </a:r>
          </a:p>
          <a:p>
            <a:pPr>
              <a:buNone/>
            </a:pPr>
            <a:endParaRPr lang="en-US" sz="1000" dirty="0"/>
          </a:p>
        </p:txBody>
      </p:sp>
      <p:cxnSp>
        <p:nvCxnSpPr>
          <p:cNvPr id="194" name="Straight Arrow Connector 193"/>
          <p:cNvCxnSpPr>
            <a:stCxn id="143" idx="2"/>
            <a:endCxn id="144" idx="0"/>
          </p:cNvCxnSpPr>
          <p:nvPr/>
        </p:nvCxnSpPr>
        <p:spPr bwMode="auto">
          <a:xfrm>
            <a:off x="3991088" y="2003702"/>
            <a:ext cx="4184" cy="976257"/>
          </a:xfrm>
          <a:prstGeom prst="straightConnector1">
            <a:avLst/>
          </a:prstGeom>
          <a:noFill/>
          <a:ln w="9525" cap="flat" cmpd="sng" algn="ctr">
            <a:solidFill>
              <a:srgbClr val="EE3A02"/>
            </a:solidFill>
            <a:prstDash val="solid"/>
            <a:round/>
            <a:headEnd type="none" w="med" len="med"/>
            <a:tailEnd type="none"/>
          </a:ln>
          <a:effectLst/>
        </p:spPr>
      </p:cxnSp>
      <p:cxnSp>
        <p:nvCxnSpPr>
          <p:cNvPr id="195" name="Straight Arrow Connector 194"/>
          <p:cNvCxnSpPr>
            <a:stCxn id="144" idx="2"/>
            <a:endCxn id="177" idx="0"/>
          </p:cNvCxnSpPr>
          <p:nvPr/>
        </p:nvCxnSpPr>
        <p:spPr bwMode="auto">
          <a:xfrm flipH="1">
            <a:off x="3606202" y="3524567"/>
            <a:ext cx="389069" cy="1988818"/>
          </a:xfrm>
          <a:prstGeom prst="straightConnector1">
            <a:avLst/>
          </a:prstGeom>
          <a:noFill/>
          <a:ln w="9525" cap="flat" cmpd="sng" algn="ctr">
            <a:solidFill>
              <a:srgbClr val="EE3A02"/>
            </a:solidFill>
            <a:prstDash val="solid"/>
            <a:round/>
            <a:headEnd type="none" w="med" len="med"/>
            <a:tailEnd type="none"/>
          </a:ln>
          <a:effectLst/>
        </p:spPr>
      </p:cxnSp>
      <p:cxnSp>
        <p:nvCxnSpPr>
          <p:cNvPr id="197" name="Straight Arrow Connector 196"/>
          <p:cNvCxnSpPr>
            <a:stCxn id="144" idx="2"/>
            <a:endCxn id="178" idx="0"/>
          </p:cNvCxnSpPr>
          <p:nvPr/>
        </p:nvCxnSpPr>
        <p:spPr bwMode="auto">
          <a:xfrm>
            <a:off x="3995272" y="3524567"/>
            <a:ext cx="439271" cy="964153"/>
          </a:xfrm>
          <a:prstGeom prst="straightConnector1">
            <a:avLst/>
          </a:prstGeom>
          <a:noFill/>
          <a:ln w="9525" cap="flat" cmpd="sng" algn="ctr">
            <a:solidFill>
              <a:srgbClr val="EE3A02"/>
            </a:solidFill>
            <a:prstDash val="solid"/>
            <a:round/>
            <a:headEnd type="none" w="med" len="med"/>
            <a:tailEnd type="none"/>
          </a:ln>
          <a:effectLst/>
        </p:spPr>
      </p:cxnSp>
      <p:sp>
        <p:nvSpPr>
          <p:cNvPr id="199" name="TextBox 198"/>
          <p:cNvSpPr txBox="1"/>
          <p:nvPr/>
        </p:nvSpPr>
        <p:spPr>
          <a:xfrm>
            <a:off x="3438860" y="2273991"/>
            <a:ext cx="1146287" cy="145226"/>
          </a:xfrm>
          <a:prstGeom prst="rect">
            <a:avLst/>
          </a:prstGeom>
          <a:solidFill>
            <a:schemeClr val="bg1"/>
          </a:solidFill>
        </p:spPr>
        <p:txBody>
          <a:bodyPr wrap="square" lIns="0" tIns="0" rIns="0" bIns="0" rtlCol="0">
            <a:noAutofit/>
          </a:bodyPr>
          <a:lstStyle/>
          <a:p>
            <a:pPr>
              <a:buNone/>
            </a:pPr>
            <a:r>
              <a:rPr lang="en-US" sz="1000" dirty="0" smtClean="0">
                <a:solidFill>
                  <a:srgbClr val="EE3A02"/>
                </a:solidFill>
              </a:rPr>
              <a:t>Requirement Trace</a:t>
            </a:r>
          </a:p>
          <a:p>
            <a:pPr>
              <a:buNone/>
            </a:pPr>
            <a:endParaRPr lang="en-US" sz="1000" dirty="0" smtClean="0">
              <a:solidFill>
                <a:srgbClr val="EE3A02"/>
              </a:solidFill>
            </a:endParaRPr>
          </a:p>
          <a:p>
            <a:pPr>
              <a:buNone/>
            </a:pPr>
            <a:endParaRPr lang="en-US" sz="1000" dirty="0">
              <a:solidFill>
                <a:srgbClr val="EE3A02"/>
              </a:solidFill>
            </a:endParaRPr>
          </a:p>
        </p:txBody>
      </p:sp>
      <p:sp>
        <p:nvSpPr>
          <p:cNvPr id="200" name="TextBox 199"/>
          <p:cNvSpPr txBox="1"/>
          <p:nvPr/>
        </p:nvSpPr>
        <p:spPr>
          <a:xfrm>
            <a:off x="3472327" y="3871502"/>
            <a:ext cx="1146287" cy="145226"/>
          </a:xfrm>
          <a:prstGeom prst="rect">
            <a:avLst/>
          </a:prstGeom>
          <a:solidFill>
            <a:schemeClr val="bg1"/>
          </a:solidFill>
        </p:spPr>
        <p:txBody>
          <a:bodyPr wrap="square" lIns="0" tIns="0" rIns="0" bIns="0" rtlCol="0">
            <a:noAutofit/>
          </a:bodyPr>
          <a:lstStyle/>
          <a:p>
            <a:pPr>
              <a:buNone/>
            </a:pPr>
            <a:r>
              <a:rPr lang="en-US" sz="1000" dirty="0" smtClean="0">
                <a:solidFill>
                  <a:srgbClr val="EE3A02"/>
                </a:solidFill>
              </a:rPr>
              <a:t>Requirement</a:t>
            </a:r>
            <a:r>
              <a:rPr lang="en-US" sz="1000" dirty="0" smtClean="0">
                <a:solidFill>
                  <a:srgbClr val="2403ED"/>
                </a:solidFill>
              </a:rPr>
              <a:t> </a:t>
            </a:r>
            <a:r>
              <a:rPr lang="en-US" sz="1000" dirty="0" smtClean="0">
                <a:solidFill>
                  <a:srgbClr val="EE3A02"/>
                </a:solidFill>
              </a:rPr>
              <a:t>Trace</a:t>
            </a:r>
          </a:p>
          <a:p>
            <a:pPr>
              <a:buNone/>
            </a:pPr>
            <a:endParaRPr lang="en-US" sz="1000" dirty="0" smtClean="0">
              <a:solidFill>
                <a:srgbClr val="2403ED"/>
              </a:solidFill>
            </a:endParaRPr>
          </a:p>
          <a:p>
            <a:pPr>
              <a:buNone/>
            </a:pPr>
            <a:endParaRPr lang="en-US" sz="1000" dirty="0"/>
          </a:p>
        </p:txBody>
      </p:sp>
      <p:cxnSp>
        <p:nvCxnSpPr>
          <p:cNvPr id="201" name="Straight Arrow Connector 200"/>
          <p:cNvCxnSpPr>
            <a:stCxn id="175" idx="3"/>
            <a:endCxn id="143" idx="1"/>
          </p:cNvCxnSpPr>
          <p:nvPr/>
        </p:nvCxnSpPr>
        <p:spPr bwMode="auto">
          <a:xfrm flipV="1">
            <a:off x="2635624" y="1715264"/>
            <a:ext cx="870174" cy="586963"/>
          </a:xfrm>
          <a:prstGeom prst="straightConnector1">
            <a:avLst/>
          </a:prstGeom>
          <a:noFill/>
          <a:ln w="9525" cap="flat" cmpd="sng" algn="ctr">
            <a:solidFill>
              <a:srgbClr val="996600"/>
            </a:solidFill>
            <a:prstDash val="solid"/>
            <a:round/>
            <a:headEnd type="none" w="med" len="med"/>
            <a:tailEnd type="none"/>
          </a:ln>
          <a:effectLst/>
        </p:spPr>
      </p:cxnSp>
      <p:cxnSp>
        <p:nvCxnSpPr>
          <p:cNvPr id="203" name="Straight Arrow Connector 202"/>
          <p:cNvCxnSpPr>
            <a:stCxn id="176" idx="3"/>
            <a:endCxn id="143" idx="1"/>
          </p:cNvCxnSpPr>
          <p:nvPr/>
        </p:nvCxnSpPr>
        <p:spPr bwMode="auto">
          <a:xfrm>
            <a:off x="1757083" y="1693077"/>
            <a:ext cx="1748715" cy="22187"/>
          </a:xfrm>
          <a:prstGeom prst="straightConnector1">
            <a:avLst/>
          </a:prstGeom>
          <a:noFill/>
          <a:ln w="9525" cap="flat" cmpd="sng" algn="ctr">
            <a:solidFill>
              <a:srgbClr val="996600"/>
            </a:solidFill>
            <a:prstDash val="solid"/>
            <a:round/>
            <a:headEnd type="none" w="med" len="med"/>
            <a:tailEnd type="none"/>
          </a:ln>
          <a:effectLst/>
        </p:spPr>
      </p:cxnSp>
      <p:sp>
        <p:nvSpPr>
          <p:cNvPr id="205" name="Rectangle 16"/>
          <p:cNvSpPr>
            <a:spLocks noChangeArrowheads="1"/>
          </p:cNvSpPr>
          <p:nvPr/>
        </p:nvSpPr>
        <p:spPr bwMode="auto">
          <a:xfrm>
            <a:off x="1798918" y="3435812"/>
            <a:ext cx="786502" cy="540576"/>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500" dirty="0" smtClean="0">
              <a:solidFill>
                <a:srgbClr val="000000"/>
              </a:solidFill>
            </a:endParaRPr>
          </a:p>
          <a:p>
            <a:pPr algn="ctr" eaLnBrk="1" hangingPunct="1">
              <a:spcBef>
                <a:spcPct val="0"/>
              </a:spcBef>
              <a:buSzTx/>
              <a:buFontTx/>
              <a:buNone/>
            </a:pPr>
            <a:r>
              <a:rPr lang="en-US" sz="1100" dirty="0" smtClean="0">
                <a:solidFill>
                  <a:srgbClr val="000000"/>
                </a:solidFill>
              </a:rPr>
              <a:t>Subsystem</a:t>
            </a:r>
            <a:endParaRPr lang="en-US" sz="1100" dirty="0">
              <a:solidFill>
                <a:srgbClr val="000000"/>
              </a:solidFill>
            </a:endParaRPr>
          </a:p>
          <a:p>
            <a:pPr algn="ctr" eaLnBrk="1" hangingPunct="1">
              <a:spcBef>
                <a:spcPct val="0"/>
              </a:spcBef>
              <a:buSzTx/>
              <a:buFontTx/>
              <a:buNone/>
            </a:pPr>
            <a:r>
              <a:rPr lang="en-US" sz="1100" dirty="0" smtClean="0">
                <a:solidFill>
                  <a:srgbClr val="000000"/>
                </a:solidFill>
              </a:rPr>
              <a:t>Design</a:t>
            </a:r>
          </a:p>
          <a:p>
            <a:pPr algn="ctr" eaLnBrk="1" hangingPunct="1">
              <a:spcBef>
                <a:spcPct val="0"/>
              </a:spcBef>
              <a:buSzTx/>
              <a:buFontTx/>
              <a:buNone/>
            </a:pPr>
            <a:endParaRPr lang="en-US" sz="1500" dirty="0">
              <a:solidFill>
                <a:srgbClr val="000000"/>
              </a:solidFill>
            </a:endParaRPr>
          </a:p>
        </p:txBody>
      </p:sp>
      <p:sp>
        <p:nvSpPr>
          <p:cNvPr id="207" name="Rectangle 16"/>
          <p:cNvSpPr>
            <a:spLocks noChangeArrowheads="1"/>
          </p:cNvSpPr>
          <p:nvPr/>
        </p:nvSpPr>
        <p:spPr bwMode="auto">
          <a:xfrm>
            <a:off x="945477" y="2798425"/>
            <a:ext cx="761403" cy="540572"/>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500" dirty="0" smtClean="0">
              <a:solidFill>
                <a:srgbClr val="000000"/>
              </a:solidFill>
            </a:endParaRPr>
          </a:p>
          <a:p>
            <a:pPr algn="ctr" eaLnBrk="1" hangingPunct="1">
              <a:spcBef>
                <a:spcPct val="0"/>
              </a:spcBef>
              <a:buSzTx/>
              <a:buFontTx/>
              <a:buNone/>
            </a:pPr>
            <a:r>
              <a:rPr lang="en-US" sz="1100" dirty="0" smtClean="0">
                <a:solidFill>
                  <a:srgbClr val="000000"/>
                </a:solidFill>
              </a:rPr>
              <a:t>Subsystem</a:t>
            </a:r>
            <a:endParaRPr lang="en-US" sz="1100" dirty="0">
              <a:solidFill>
                <a:srgbClr val="000000"/>
              </a:solidFill>
            </a:endParaRPr>
          </a:p>
          <a:p>
            <a:pPr algn="ctr" eaLnBrk="1" hangingPunct="1">
              <a:spcBef>
                <a:spcPct val="0"/>
              </a:spcBef>
              <a:buSzTx/>
              <a:buFontTx/>
              <a:buNone/>
            </a:pPr>
            <a:r>
              <a:rPr lang="en-US" sz="1100" dirty="0" smtClean="0">
                <a:solidFill>
                  <a:srgbClr val="000000"/>
                </a:solidFill>
              </a:rPr>
              <a:t>Function</a:t>
            </a:r>
          </a:p>
          <a:p>
            <a:pPr algn="ctr" eaLnBrk="1" hangingPunct="1">
              <a:spcBef>
                <a:spcPct val="0"/>
              </a:spcBef>
              <a:buSzTx/>
              <a:buFontTx/>
              <a:buNone/>
            </a:pPr>
            <a:endParaRPr lang="en-US" sz="1500" dirty="0">
              <a:solidFill>
                <a:srgbClr val="000000"/>
              </a:solidFill>
            </a:endParaRPr>
          </a:p>
        </p:txBody>
      </p:sp>
      <p:cxnSp>
        <p:nvCxnSpPr>
          <p:cNvPr id="209" name="Straight Arrow Connector 208"/>
          <p:cNvCxnSpPr>
            <a:stCxn id="205" idx="3"/>
            <a:endCxn id="144" idx="1"/>
          </p:cNvCxnSpPr>
          <p:nvPr/>
        </p:nvCxnSpPr>
        <p:spPr bwMode="auto">
          <a:xfrm flipV="1">
            <a:off x="2585420" y="3252263"/>
            <a:ext cx="886909" cy="453837"/>
          </a:xfrm>
          <a:prstGeom prst="straightConnector1">
            <a:avLst/>
          </a:prstGeom>
          <a:noFill/>
          <a:ln w="9525" cap="flat" cmpd="sng" algn="ctr">
            <a:solidFill>
              <a:srgbClr val="996600"/>
            </a:solidFill>
            <a:prstDash val="solid"/>
            <a:round/>
            <a:headEnd type="none" w="med" len="med"/>
            <a:tailEnd type="none"/>
          </a:ln>
          <a:effectLst/>
        </p:spPr>
      </p:cxnSp>
      <p:sp>
        <p:nvSpPr>
          <p:cNvPr id="211" name="TextBox 210"/>
          <p:cNvSpPr txBox="1"/>
          <p:nvPr/>
        </p:nvSpPr>
        <p:spPr>
          <a:xfrm>
            <a:off x="2710927" y="1983535"/>
            <a:ext cx="460189" cy="193635"/>
          </a:xfrm>
          <a:prstGeom prst="rect">
            <a:avLst/>
          </a:prstGeom>
          <a:solidFill>
            <a:schemeClr val="bg1"/>
          </a:solidFill>
        </p:spPr>
        <p:txBody>
          <a:bodyPr wrap="square" lIns="0" tIns="0" rIns="0" bIns="0" rtlCol="0">
            <a:noAutofit/>
          </a:bodyPr>
          <a:lstStyle/>
          <a:p>
            <a:pPr>
              <a:buNone/>
            </a:pPr>
            <a:r>
              <a:rPr lang="en-US" sz="1000" dirty="0" smtClean="0">
                <a:solidFill>
                  <a:srgbClr val="996600"/>
                </a:solidFill>
              </a:rPr>
              <a:t>Design</a:t>
            </a:r>
          </a:p>
          <a:p>
            <a:pPr>
              <a:buNone/>
            </a:pPr>
            <a:endParaRPr lang="en-US" sz="1000" dirty="0"/>
          </a:p>
        </p:txBody>
      </p:sp>
      <p:sp>
        <p:nvSpPr>
          <p:cNvPr id="213" name="TextBox 212"/>
          <p:cNvSpPr txBox="1"/>
          <p:nvPr/>
        </p:nvSpPr>
        <p:spPr>
          <a:xfrm>
            <a:off x="2685826" y="3403546"/>
            <a:ext cx="460189" cy="193635"/>
          </a:xfrm>
          <a:prstGeom prst="rect">
            <a:avLst/>
          </a:prstGeom>
          <a:solidFill>
            <a:schemeClr val="bg1"/>
          </a:solidFill>
        </p:spPr>
        <p:txBody>
          <a:bodyPr wrap="square" lIns="0" tIns="0" rIns="0" bIns="0" rtlCol="0">
            <a:noAutofit/>
          </a:bodyPr>
          <a:lstStyle/>
          <a:p>
            <a:pPr>
              <a:buNone/>
            </a:pPr>
            <a:r>
              <a:rPr lang="en-US" sz="1000" dirty="0" smtClean="0">
                <a:solidFill>
                  <a:srgbClr val="996600"/>
                </a:solidFill>
              </a:rPr>
              <a:t>Design</a:t>
            </a:r>
          </a:p>
          <a:p>
            <a:pPr>
              <a:buNone/>
            </a:pPr>
            <a:endParaRPr lang="en-US" sz="1000" dirty="0"/>
          </a:p>
        </p:txBody>
      </p:sp>
      <p:sp>
        <p:nvSpPr>
          <p:cNvPr id="215" name="Rectangle 16"/>
          <p:cNvSpPr>
            <a:spLocks noChangeArrowheads="1"/>
          </p:cNvSpPr>
          <p:nvPr/>
        </p:nvSpPr>
        <p:spPr bwMode="auto">
          <a:xfrm>
            <a:off x="1129553" y="4468546"/>
            <a:ext cx="803240" cy="508302"/>
          </a:xfrm>
          <a:prstGeom prst="rect">
            <a:avLst/>
          </a:prstGeom>
          <a:solidFill>
            <a:srgbClr val="C0C0C0"/>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endParaRPr lang="en-US" sz="1500" dirty="0" smtClean="0">
              <a:solidFill>
                <a:srgbClr val="000000"/>
              </a:solidFill>
            </a:endParaRPr>
          </a:p>
          <a:p>
            <a:pPr algn="ctr" eaLnBrk="1" hangingPunct="1">
              <a:spcBef>
                <a:spcPct val="0"/>
              </a:spcBef>
              <a:buSzTx/>
              <a:buFontTx/>
              <a:buNone/>
            </a:pPr>
            <a:r>
              <a:rPr lang="en-US" sz="1100" dirty="0" smtClean="0">
                <a:solidFill>
                  <a:srgbClr val="000000"/>
                </a:solidFill>
              </a:rPr>
              <a:t>Software</a:t>
            </a:r>
            <a:endParaRPr lang="en-US" sz="1100" dirty="0">
              <a:solidFill>
                <a:srgbClr val="000000"/>
              </a:solidFill>
            </a:endParaRPr>
          </a:p>
          <a:p>
            <a:pPr algn="ctr" eaLnBrk="1" hangingPunct="1">
              <a:spcBef>
                <a:spcPct val="0"/>
              </a:spcBef>
              <a:buSzTx/>
              <a:buFontTx/>
              <a:buNone/>
            </a:pPr>
            <a:r>
              <a:rPr lang="en-US" sz="1100" dirty="0" smtClean="0">
                <a:solidFill>
                  <a:srgbClr val="000000"/>
                </a:solidFill>
              </a:rPr>
              <a:t>Design</a:t>
            </a:r>
          </a:p>
          <a:p>
            <a:pPr algn="ctr" eaLnBrk="1" hangingPunct="1">
              <a:spcBef>
                <a:spcPct val="0"/>
              </a:spcBef>
              <a:buSzTx/>
              <a:buFontTx/>
              <a:buNone/>
            </a:pPr>
            <a:endParaRPr lang="en-US" sz="1500" dirty="0">
              <a:solidFill>
                <a:srgbClr val="000000"/>
              </a:solidFill>
            </a:endParaRPr>
          </a:p>
        </p:txBody>
      </p:sp>
      <p:cxnSp>
        <p:nvCxnSpPr>
          <p:cNvPr id="216" name="Straight Arrow Connector 215"/>
          <p:cNvCxnSpPr>
            <a:stCxn id="178" idx="1"/>
            <a:endCxn id="215" idx="3"/>
          </p:cNvCxnSpPr>
          <p:nvPr/>
        </p:nvCxnSpPr>
        <p:spPr bwMode="auto">
          <a:xfrm flipH="1" flipV="1">
            <a:off x="1932794" y="4722697"/>
            <a:ext cx="2066661" cy="26224"/>
          </a:xfrm>
          <a:prstGeom prst="straightConnector1">
            <a:avLst/>
          </a:prstGeom>
          <a:noFill/>
          <a:ln w="9525" cap="flat" cmpd="sng" algn="ctr">
            <a:solidFill>
              <a:srgbClr val="996600"/>
            </a:solidFill>
            <a:prstDash val="solid"/>
            <a:round/>
            <a:headEnd type="none" w="med" len="med"/>
            <a:tailEnd type="none"/>
          </a:ln>
          <a:effectLst/>
        </p:spPr>
      </p:cxnSp>
      <p:sp>
        <p:nvSpPr>
          <p:cNvPr id="217" name="TextBox 216"/>
          <p:cNvSpPr txBox="1"/>
          <p:nvPr/>
        </p:nvSpPr>
        <p:spPr>
          <a:xfrm>
            <a:off x="2167070" y="4637987"/>
            <a:ext cx="460189" cy="193635"/>
          </a:xfrm>
          <a:prstGeom prst="rect">
            <a:avLst/>
          </a:prstGeom>
          <a:solidFill>
            <a:schemeClr val="bg1"/>
          </a:solidFill>
        </p:spPr>
        <p:txBody>
          <a:bodyPr wrap="square" lIns="0" tIns="0" rIns="0" bIns="0" rtlCol="0">
            <a:noAutofit/>
          </a:bodyPr>
          <a:lstStyle/>
          <a:p>
            <a:pPr>
              <a:buNone/>
            </a:pPr>
            <a:r>
              <a:rPr lang="en-US" sz="1000" dirty="0" smtClean="0">
                <a:solidFill>
                  <a:srgbClr val="996600"/>
                </a:solidFill>
              </a:rPr>
              <a:t>Design</a:t>
            </a:r>
          </a:p>
          <a:p>
            <a:pPr>
              <a:buNone/>
            </a:pPr>
            <a:endParaRPr lang="en-US" sz="1000" dirty="0"/>
          </a:p>
        </p:txBody>
      </p:sp>
      <p:sp>
        <p:nvSpPr>
          <p:cNvPr id="219" name="TextBox 218"/>
          <p:cNvSpPr txBox="1"/>
          <p:nvPr/>
        </p:nvSpPr>
        <p:spPr>
          <a:xfrm>
            <a:off x="3342640" y="1051652"/>
            <a:ext cx="1296895" cy="250115"/>
          </a:xfrm>
          <a:prstGeom prst="rect">
            <a:avLst/>
          </a:prstGeom>
          <a:solidFill>
            <a:schemeClr val="bg1"/>
          </a:solidFill>
        </p:spPr>
        <p:txBody>
          <a:bodyPr wrap="square" lIns="0" tIns="0" rIns="0" bIns="0" rtlCol="0">
            <a:noAutofit/>
          </a:bodyPr>
          <a:lstStyle/>
          <a:p>
            <a:pPr>
              <a:buNone/>
            </a:pPr>
            <a:r>
              <a:rPr lang="en-US" sz="1500" dirty="0" smtClean="0"/>
              <a:t>Requirements</a:t>
            </a:r>
          </a:p>
          <a:p>
            <a:pPr>
              <a:buNone/>
            </a:pPr>
            <a:endParaRPr lang="en-US" sz="1000" dirty="0"/>
          </a:p>
        </p:txBody>
      </p:sp>
      <p:sp>
        <p:nvSpPr>
          <p:cNvPr id="221" name="TextBox 220"/>
          <p:cNvSpPr txBox="1"/>
          <p:nvPr/>
        </p:nvSpPr>
        <p:spPr>
          <a:xfrm>
            <a:off x="640080" y="1035516"/>
            <a:ext cx="1824022" cy="266252"/>
          </a:xfrm>
          <a:prstGeom prst="rect">
            <a:avLst/>
          </a:prstGeom>
          <a:solidFill>
            <a:schemeClr val="bg1"/>
          </a:solidFill>
        </p:spPr>
        <p:txBody>
          <a:bodyPr wrap="square" lIns="0" tIns="0" rIns="0" bIns="0" rtlCol="0">
            <a:noAutofit/>
          </a:bodyPr>
          <a:lstStyle/>
          <a:p>
            <a:pPr>
              <a:buNone/>
            </a:pPr>
            <a:r>
              <a:rPr lang="en-US" sz="1500" dirty="0" smtClean="0"/>
              <a:t>Functional Analysis</a:t>
            </a:r>
          </a:p>
          <a:p>
            <a:pPr>
              <a:buNone/>
            </a:pPr>
            <a:endParaRPr lang="en-US" sz="1000" dirty="0"/>
          </a:p>
        </p:txBody>
      </p:sp>
      <p:sp>
        <p:nvSpPr>
          <p:cNvPr id="223" name="TextBox 222"/>
          <p:cNvSpPr txBox="1"/>
          <p:nvPr/>
        </p:nvSpPr>
        <p:spPr>
          <a:xfrm>
            <a:off x="5405121" y="1059720"/>
            <a:ext cx="2100133" cy="242048"/>
          </a:xfrm>
          <a:prstGeom prst="rect">
            <a:avLst/>
          </a:prstGeom>
          <a:solidFill>
            <a:schemeClr val="bg1"/>
          </a:solidFill>
        </p:spPr>
        <p:txBody>
          <a:bodyPr wrap="square" lIns="0" tIns="0" rIns="0" bIns="0" rtlCol="0">
            <a:noAutofit/>
          </a:bodyPr>
          <a:lstStyle/>
          <a:p>
            <a:pPr>
              <a:buNone/>
            </a:pPr>
            <a:r>
              <a:rPr lang="en-US" sz="1500" dirty="0" smtClean="0"/>
              <a:t>Product Decomposition</a:t>
            </a:r>
          </a:p>
          <a:p>
            <a:pPr>
              <a:buNone/>
            </a:pPr>
            <a:endParaRPr lang="en-US" sz="1000" dirty="0"/>
          </a:p>
        </p:txBody>
      </p:sp>
      <p:sp>
        <p:nvSpPr>
          <p:cNvPr id="226" name="TextBox 225"/>
          <p:cNvSpPr txBox="1"/>
          <p:nvPr/>
        </p:nvSpPr>
        <p:spPr>
          <a:xfrm>
            <a:off x="2066663" y="1604330"/>
            <a:ext cx="460189" cy="193635"/>
          </a:xfrm>
          <a:prstGeom prst="rect">
            <a:avLst/>
          </a:prstGeom>
          <a:solidFill>
            <a:schemeClr val="bg1"/>
          </a:solidFill>
          <a:ln>
            <a:noFill/>
          </a:ln>
        </p:spPr>
        <p:txBody>
          <a:bodyPr wrap="square" lIns="0" tIns="0" rIns="0" bIns="0" rtlCol="0">
            <a:noAutofit/>
          </a:bodyPr>
          <a:lstStyle/>
          <a:p>
            <a:pPr>
              <a:buNone/>
            </a:pPr>
            <a:r>
              <a:rPr lang="en-US" sz="1000" dirty="0" smtClean="0">
                <a:solidFill>
                  <a:srgbClr val="996600"/>
                </a:solidFill>
              </a:rPr>
              <a:t>Design</a:t>
            </a:r>
          </a:p>
          <a:p>
            <a:pPr>
              <a:buNone/>
            </a:pPr>
            <a:endParaRPr lang="en-US" sz="1000" dirty="0">
              <a:solidFill>
                <a:srgbClr val="996600"/>
              </a:solidFill>
            </a:endParaRPr>
          </a:p>
        </p:txBody>
      </p:sp>
      <p:cxnSp>
        <p:nvCxnSpPr>
          <p:cNvPr id="227" name="Straight Arrow Connector 226"/>
          <p:cNvCxnSpPr>
            <a:stCxn id="176" idx="2"/>
            <a:endCxn id="207" idx="0"/>
          </p:cNvCxnSpPr>
          <p:nvPr/>
        </p:nvCxnSpPr>
        <p:spPr bwMode="auto">
          <a:xfrm flipH="1">
            <a:off x="1326179" y="1959329"/>
            <a:ext cx="20918" cy="839096"/>
          </a:xfrm>
          <a:prstGeom prst="straightConnector1">
            <a:avLst/>
          </a:prstGeom>
          <a:noFill/>
          <a:ln w="9525" cap="flat" cmpd="sng" algn="ctr">
            <a:solidFill>
              <a:srgbClr val="4E5935"/>
            </a:solidFill>
            <a:prstDash val="solid"/>
            <a:round/>
            <a:headEnd type="none" w="med" len="med"/>
            <a:tailEnd type="none"/>
          </a:ln>
          <a:effectLst/>
        </p:spPr>
      </p:cxnSp>
      <p:sp>
        <p:nvSpPr>
          <p:cNvPr id="239" name="TextBox 238"/>
          <p:cNvSpPr txBox="1"/>
          <p:nvPr/>
        </p:nvSpPr>
        <p:spPr>
          <a:xfrm>
            <a:off x="978945" y="2282059"/>
            <a:ext cx="778137" cy="145226"/>
          </a:xfrm>
          <a:prstGeom prst="rect">
            <a:avLst/>
          </a:prstGeom>
          <a:solidFill>
            <a:schemeClr val="bg1"/>
          </a:solidFill>
        </p:spPr>
        <p:txBody>
          <a:bodyPr wrap="square" lIns="0" tIns="0" rIns="0" bIns="0" rtlCol="0">
            <a:noAutofit/>
          </a:bodyPr>
          <a:lstStyle/>
          <a:p>
            <a:pPr>
              <a:buNone/>
            </a:pPr>
            <a:r>
              <a:rPr lang="en-US" sz="1000" dirty="0" smtClean="0">
                <a:solidFill>
                  <a:srgbClr val="4E5935"/>
                </a:solidFill>
              </a:rPr>
              <a:t>Dependency</a:t>
            </a:r>
          </a:p>
          <a:p>
            <a:pPr>
              <a:buNone/>
            </a:pPr>
            <a:endParaRPr lang="en-US" sz="1000" dirty="0"/>
          </a:p>
        </p:txBody>
      </p:sp>
      <p:cxnSp>
        <p:nvCxnSpPr>
          <p:cNvPr id="240" name="Straight Arrow Connector 239"/>
          <p:cNvCxnSpPr>
            <a:stCxn id="147" idx="0"/>
            <a:endCxn id="145" idx="2"/>
          </p:cNvCxnSpPr>
          <p:nvPr/>
        </p:nvCxnSpPr>
        <p:spPr bwMode="auto">
          <a:xfrm flipH="1" flipV="1">
            <a:off x="6388250" y="2031942"/>
            <a:ext cx="713289" cy="948017"/>
          </a:xfrm>
          <a:prstGeom prst="straightConnector1">
            <a:avLst/>
          </a:prstGeom>
          <a:noFill/>
          <a:ln w="9525" cap="flat" cmpd="sng" algn="ctr">
            <a:solidFill>
              <a:srgbClr val="003FF0"/>
            </a:solidFill>
            <a:prstDash val="solid"/>
            <a:round/>
            <a:headEnd type="none" w="med" len="med"/>
            <a:tailEnd type="none"/>
          </a:ln>
          <a:effectLst/>
        </p:spPr>
      </p:cxnSp>
      <p:cxnSp>
        <p:nvCxnSpPr>
          <p:cNvPr id="246" name="Straight Arrow Connector 245"/>
          <p:cNvCxnSpPr>
            <a:stCxn id="146" idx="0"/>
            <a:endCxn id="145" idx="2"/>
          </p:cNvCxnSpPr>
          <p:nvPr/>
        </p:nvCxnSpPr>
        <p:spPr bwMode="auto">
          <a:xfrm flipV="1">
            <a:off x="5990814" y="2031942"/>
            <a:ext cx="397437" cy="948017"/>
          </a:xfrm>
          <a:prstGeom prst="straightConnector1">
            <a:avLst/>
          </a:prstGeom>
          <a:noFill/>
          <a:ln w="9525" cap="flat" cmpd="sng" algn="ctr">
            <a:solidFill>
              <a:srgbClr val="003FF0"/>
            </a:solidFill>
            <a:prstDash val="solid"/>
            <a:round/>
            <a:headEnd type="none" w="med" len="med"/>
            <a:tailEnd type="none"/>
          </a:ln>
          <a:effectLst/>
        </p:spPr>
      </p:cxnSp>
      <p:sp>
        <p:nvSpPr>
          <p:cNvPr id="248" name="TextBox 247"/>
          <p:cNvSpPr txBox="1"/>
          <p:nvPr/>
        </p:nvSpPr>
        <p:spPr>
          <a:xfrm>
            <a:off x="6099584" y="2265923"/>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003FF0"/>
                </a:solidFill>
              </a:rPr>
              <a:t>Hierarchical</a:t>
            </a:r>
          </a:p>
          <a:p>
            <a:pPr>
              <a:buNone/>
            </a:pPr>
            <a:endParaRPr lang="en-US" sz="1000" dirty="0">
              <a:solidFill>
                <a:srgbClr val="003FF0"/>
              </a:solidFill>
            </a:endParaRPr>
          </a:p>
        </p:txBody>
      </p:sp>
      <p:cxnSp>
        <p:nvCxnSpPr>
          <p:cNvPr id="249" name="Straight Arrow Connector 248"/>
          <p:cNvCxnSpPr>
            <a:stCxn id="179" idx="0"/>
            <a:endCxn id="147" idx="2"/>
          </p:cNvCxnSpPr>
          <p:nvPr/>
        </p:nvCxnSpPr>
        <p:spPr bwMode="auto">
          <a:xfrm flipH="1" flipV="1">
            <a:off x="7101539" y="3491787"/>
            <a:ext cx="554320" cy="1017103"/>
          </a:xfrm>
          <a:prstGeom prst="straightConnector1">
            <a:avLst/>
          </a:prstGeom>
          <a:noFill/>
          <a:ln w="9525" cap="flat" cmpd="sng" algn="ctr">
            <a:solidFill>
              <a:srgbClr val="003FF0"/>
            </a:solidFill>
            <a:prstDash val="solid"/>
            <a:round/>
            <a:headEnd type="none" w="med" len="med"/>
            <a:tailEnd type="none"/>
          </a:ln>
          <a:effectLst/>
        </p:spPr>
      </p:cxnSp>
      <p:cxnSp>
        <p:nvCxnSpPr>
          <p:cNvPr id="250" name="Straight Arrow Connector 249"/>
          <p:cNvCxnSpPr>
            <a:stCxn id="253" idx="0"/>
            <a:endCxn id="146" idx="2"/>
          </p:cNvCxnSpPr>
          <p:nvPr/>
        </p:nvCxnSpPr>
        <p:spPr bwMode="auto">
          <a:xfrm flipH="1" flipV="1">
            <a:off x="5990814" y="3508429"/>
            <a:ext cx="694466" cy="1000461"/>
          </a:xfrm>
          <a:prstGeom prst="straightConnector1">
            <a:avLst/>
          </a:prstGeom>
          <a:noFill/>
          <a:ln w="9525" cap="flat" cmpd="sng" algn="ctr">
            <a:solidFill>
              <a:srgbClr val="003FF0"/>
            </a:solidFill>
            <a:prstDash val="solid"/>
            <a:round/>
            <a:headEnd type="none" w="med" len="med"/>
            <a:tailEnd type="none"/>
          </a:ln>
          <a:effectLst/>
        </p:spPr>
      </p:cxnSp>
      <p:cxnSp>
        <p:nvCxnSpPr>
          <p:cNvPr id="251" name="Straight Arrow Connector 250"/>
          <p:cNvCxnSpPr>
            <a:stCxn id="148" idx="0"/>
            <a:endCxn id="146" idx="2"/>
          </p:cNvCxnSpPr>
          <p:nvPr/>
        </p:nvCxnSpPr>
        <p:spPr bwMode="auto">
          <a:xfrm flipV="1">
            <a:off x="5773272" y="3508429"/>
            <a:ext cx="217542" cy="1000461"/>
          </a:xfrm>
          <a:prstGeom prst="straightConnector1">
            <a:avLst/>
          </a:prstGeom>
          <a:noFill/>
          <a:ln w="9525" cap="flat" cmpd="sng" algn="ctr">
            <a:solidFill>
              <a:srgbClr val="003FF0"/>
            </a:solidFill>
            <a:prstDash val="solid"/>
            <a:round/>
            <a:headEnd type="none" w="med" len="med"/>
            <a:tailEnd type="none"/>
          </a:ln>
          <a:effectLst/>
        </p:spPr>
      </p:cxnSp>
      <p:sp>
        <p:nvSpPr>
          <p:cNvPr id="252" name="TextBox 251"/>
          <p:cNvSpPr txBox="1"/>
          <p:nvPr/>
        </p:nvSpPr>
        <p:spPr>
          <a:xfrm>
            <a:off x="6978126" y="3669795"/>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003FF0"/>
                </a:solidFill>
              </a:rPr>
              <a:t>Hierarchical</a:t>
            </a:r>
          </a:p>
          <a:p>
            <a:pPr>
              <a:buNone/>
            </a:pPr>
            <a:endParaRPr lang="en-US" sz="1000" dirty="0">
              <a:solidFill>
                <a:srgbClr val="003FF0"/>
              </a:solidFill>
            </a:endParaRPr>
          </a:p>
        </p:txBody>
      </p:sp>
      <p:sp>
        <p:nvSpPr>
          <p:cNvPr id="253" name="Rectangle 37"/>
          <p:cNvSpPr>
            <a:spLocks noChangeArrowheads="1"/>
          </p:cNvSpPr>
          <p:nvPr/>
        </p:nvSpPr>
        <p:spPr bwMode="auto">
          <a:xfrm>
            <a:off x="6283661" y="4508890"/>
            <a:ext cx="803238" cy="494696"/>
          </a:xfrm>
          <a:prstGeom prst="rect">
            <a:avLst/>
          </a:prstGeom>
          <a:solidFill>
            <a:srgbClr val="99CCFF"/>
          </a:solidFill>
          <a:ln w="9525">
            <a:solidFill>
              <a:schemeClr val="tx1"/>
            </a:solidFill>
            <a:miter lim="800000"/>
            <a:headEnd/>
            <a:tailEnd/>
          </a:ln>
          <a:effectLst/>
        </p:spPr>
        <p:txBody>
          <a:bodyPr wrap="none" lIns="84033" tIns="42017" rIns="84033" bIns="42017" anchor="ctr"/>
          <a:lstStyle/>
          <a:p>
            <a:pPr algn="ctr" eaLnBrk="1" hangingPunct="1">
              <a:spcBef>
                <a:spcPct val="0"/>
              </a:spcBef>
              <a:buSzTx/>
              <a:buFontTx/>
              <a:buNone/>
            </a:pPr>
            <a:r>
              <a:rPr lang="en-US" sz="1100" dirty="0" smtClean="0">
                <a:solidFill>
                  <a:srgbClr val="000000"/>
                </a:solidFill>
              </a:rPr>
              <a:t>Hardware</a:t>
            </a:r>
          </a:p>
          <a:p>
            <a:pPr algn="ctr" eaLnBrk="1" hangingPunct="1">
              <a:spcBef>
                <a:spcPct val="0"/>
              </a:spcBef>
              <a:buSzTx/>
              <a:buFontTx/>
              <a:buNone/>
            </a:pPr>
            <a:r>
              <a:rPr lang="en-US" sz="1100" dirty="0" smtClean="0">
                <a:solidFill>
                  <a:srgbClr val="000000"/>
                </a:solidFill>
              </a:rPr>
              <a:t>Component</a:t>
            </a:r>
            <a:endParaRPr lang="en-US" sz="1100" dirty="0">
              <a:solidFill>
                <a:srgbClr val="000000"/>
              </a:solidFill>
            </a:endParaRPr>
          </a:p>
        </p:txBody>
      </p:sp>
      <p:cxnSp>
        <p:nvCxnSpPr>
          <p:cNvPr id="254" name="Straight Arrow Connector 253"/>
          <p:cNvCxnSpPr>
            <a:stCxn id="144" idx="3"/>
            <a:endCxn id="253" idx="0"/>
          </p:cNvCxnSpPr>
          <p:nvPr/>
        </p:nvCxnSpPr>
        <p:spPr bwMode="auto">
          <a:xfrm>
            <a:off x="4518213" y="3252263"/>
            <a:ext cx="2167067" cy="1256627"/>
          </a:xfrm>
          <a:prstGeom prst="straightConnector1">
            <a:avLst/>
          </a:prstGeom>
          <a:noFill/>
          <a:ln w="9525" cap="flat" cmpd="sng" algn="ctr">
            <a:solidFill>
              <a:srgbClr val="2D6C2A"/>
            </a:solidFill>
            <a:prstDash val="solid"/>
            <a:round/>
            <a:headEnd type="none" w="med" len="med"/>
            <a:tailEnd type="none"/>
          </a:ln>
          <a:effectLst/>
        </p:spPr>
      </p:cxnSp>
      <p:cxnSp>
        <p:nvCxnSpPr>
          <p:cNvPr id="255" name="Straight Arrow Connector 254"/>
          <p:cNvCxnSpPr>
            <a:stCxn id="144" idx="3"/>
            <a:endCxn id="179" idx="0"/>
          </p:cNvCxnSpPr>
          <p:nvPr/>
        </p:nvCxnSpPr>
        <p:spPr bwMode="auto">
          <a:xfrm>
            <a:off x="4518213" y="3252263"/>
            <a:ext cx="3137646" cy="1256627"/>
          </a:xfrm>
          <a:prstGeom prst="straightConnector1">
            <a:avLst/>
          </a:prstGeom>
          <a:noFill/>
          <a:ln w="9525" cap="flat" cmpd="sng" algn="ctr">
            <a:solidFill>
              <a:srgbClr val="2D6C2A"/>
            </a:solidFill>
            <a:prstDash val="solid"/>
            <a:round/>
            <a:headEnd type="none" w="med" len="med"/>
            <a:tailEnd type="none"/>
          </a:ln>
          <a:effectLst/>
        </p:spPr>
      </p:cxnSp>
      <p:sp>
        <p:nvSpPr>
          <p:cNvPr id="256" name="TextBox 255"/>
          <p:cNvSpPr txBox="1"/>
          <p:nvPr/>
        </p:nvSpPr>
        <p:spPr>
          <a:xfrm>
            <a:off x="5773270" y="3669796"/>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003FF0"/>
                </a:solidFill>
              </a:rPr>
              <a:t>Hierarchical</a:t>
            </a:r>
          </a:p>
          <a:p>
            <a:pPr>
              <a:buNone/>
            </a:pPr>
            <a:endParaRPr lang="en-US" sz="1000" dirty="0">
              <a:solidFill>
                <a:srgbClr val="003FF0"/>
              </a:solidFill>
            </a:endParaRPr>
          </a:p>
        </p:txBody>
      </p:sp>
      <p:sp>
        <p:nvSpPr>
          <p:cNvPr id="257" name="TextBox 256"/>
          <p:cNvSpPr txBox="1"/>
          <p:nvPr/>
        </p:nvSpPr>
        <p:spPr>
          <a:xfrm>
            <a:off x="4719020" y="3419682"/>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2D6C2A"/>
                </a:solidFill>
              </a:rPr>
              <a:t>Allocation</a:t>
            </a:r>
          </a:p>
          <a:p>
            <a:pPr>
              <a:buNone/>
            </a:pPr>
            <a:endParaRPr lang="en-US" sz="1000" dirty="0">
              <a:solidFill>
                <a:srgbClr val="2D6C2A"/>
              </a:solidFill>
            </a:endParaRPr>
          </a:p>
        </p:txBody>
      </p:sp>
      <p:cxnSp>
        <p:nvCxnSpPr>
          <p:cNvPr id="258" name="Straight Arrow Connector 257"/>
          <p:cNvCxnSpPr>
            <a:stCxn id="207" idx="3"/>
            <a:endCxn id="144" idx="1"/>
          </p:cNvCxnSpPr>
          <p:nvPr/>
        </p:nvCxnSpPr>
        <p:spPr bwMode="auto">
          <a:xfrm>
            <a:off x="1706881" y="3068711"/>
            <a:ext cx="1765449" cy="183552"/>
          </a:xfrm>
          <a:prstGeom prst="straightConnector1">
            <a:avLst/>
          </a:prstGeom>
          <a:noFill/>
          <a:ln w="9525" cap="flat" cmpd="sng" algn="ctr">
            <a:solidFill>
              <a:srgbClr val="996600"/>
            </a:solidFill>
            <a:prstDash val="solid"/>
            <a:round/>
            <a:headEnd type="none" w="med" len="med"/>
            <a:tailEnd type="none"/>
          </a:ln>
          <a:effectLst/>
        </p:spPr>
      </p:cxnSp>
      <p:sp>
        <p:nvSpPr>
          <p:cNvPr id="259" name="TextBox 258"/>
          <p:cNvSpPr txBox="1"/>
          <p:nvPr/>
        </p:nvSpPr>
        <p:spPr>
          <a:xfrm>
            <a:off x="2183803" y="3024340"/>
            <a:ext cx="460189" cy="193635"/>
          </a:xfrm>
          <a:prstGeom prst="rect">
            <a:avLst/>
          </a:prstGeom>
          <a:solidFill>
            <a:schemeClr val="bg1"/>
          </a:solidFill>
        </p:spPr>
        <p:txBody>
          <a:bodyPr wrap="square" lIns="0" tIns="0" rIns="0" bIns="0" rtlCol="0">
            <a:noAutofit/>
          </a:bodyPr>
          <a:lstStyle/>
          <a:p>
            <a:pPr>
              <a:buNone/>
            </a:pPr>
            <a:r>
              <a:rPr lang="en-US" sz="1000" dirty="0" smtClean="0">
                <a:solidFill>
                  <a:srgbClr val="996600"/>
                </a:solidFill>
              </a:rPr>
              <a:t>Design</a:t>
            </a:r>
          </a:p>
          <a:p>
            <a:pPr>
              <a:buNone/>
            </a:pPr>
            <a:endParaRPr lang="en-US" sz="1000" dirty="0"/>
          </a:p>
        </p:txBody>
      </p:sp>
      <p:cxnSp>
        <p:nvCxnSpPr>
          <p:cNvPr id="260" name="Straight Arrow Connector 259"/>
          <p:cNvCxnSpPr>
            <a:stCxn id="184" idx="0"/>
            <a:endCxn id="179" idx="2"/>
          </p:cNvCxnSpPr>
          <p:nvPr/>
        </p:nvCxnSpPr>
        <p:spPr bwMode="auto">
          <a:xfrm flipV="1">
            <a:off x="6053568" y="5009124"/>
            <a:ext cx="1602292" cy="504262"/>
          </a:xfrm>
          <a:prstGeom prst="straightConnector1">
            <a:avLst/>
          </a:prstGeom>
          <a:noFill/>
          <a:ln w="9525" cap="flat" cmpd="sng" algn="ctr">
            <a:solidFill>
              <a:srgbClr val="003FF0"/>
            </a:solidFill>
            <a:prstDash val="solid"/>
            <a:round/>
            <a:headEnd type="none" w="med" len="med"/>
            <a:tailEnd type="none"/>
          </a:ln>
          <a:effectLst/>
        </p:spPr>
      </p:cxnSp>
      <p:sp>
        <p:nvSpPr>
          <p:cNvPr id="261" name="TextBox 260"/>
          <p:cNvSpPr txBox="1"/>
          <p:nvPr/>
        </p:nvSpPr>
        <p:spPr>
          <a:xfrm>
            <a:off x="6543040" y="5150317"/>
            <a:ext cx="736301" cy="153294"/>
          </a:xfrm>
          <a:prstGeom prst="rect">
            <a:avLst/>
          </a:prstGeom>
          <a:solidFill>
            <a:schemeClr val="bg1"/>
          </a:solidFill>
        </p:spPr>
        <p:txBody>
          <a:bodyPr wrap="square" lIns="0" tIns="0" rIns="0" bIns="0" rtlCol="0">
            <a:noAutofit/>
          </a:bodyPr>
          <a:lstStyle/>
          <a:p>
            <a:pPr>
              <a:buNone/>
            </a:pPr>
            <a:r>
              <a:rPr lang="en-US" sz="1000" dirty="0" smtClean="0">
                <a:solidFill>
                  <a:srgbClr val="003FF0"/>
                </a:solidFill>
              </a:rPr>
              <a:t>Hierarchical</a:t>
            </a:r>
          </a:p>
          <a:p>
            <a:pPr>
              <a:buNone/>
            </a:pPr>
            <a:endParaRPr lang="en-US" sz="1000" dirty="0">
              <a:solidFill>
                <a:srgbClr val="003FF0"/>
              </a:solidFill>
            </a:endParaRPr>
          </a:p>
        </p:txBody>
      </p:sp>
      <p:pic>
        <p:nvPicPr>
          <p:cNvPr id="8" name="Picture 7" descr="BEQIK_FR.png" hidden="1"/>
          <p:cNvPicPr>
            <a:picLocks/>
          </p:cNvPicPr>
          <p:nvPr>
            <p:custDataLst>
              <p:tags r:id="rId3"/>
            </p:custDataLst>
          </p:nvPr>
        </p:nvPicPr>
        <p:blipFill>
          <a:blip r:embed="rId10" cstate="print"/>
          <a:stretch>
            <a:fillRect/>
          </a:stretch>
        </p:blipFill>
        <p:spPr>
          <a:xfrm>
            <a:off x="76200" y="5653404"/>
            <a:ext cx="381000" cy="174625"/>
          </a:xfrm>
          <a:prstGeom prst="rect">
            <a:avLst/>
          </a:prstGeom>
          <a:ln w="0">
            <a:noFill/>
          </a:ln>
          <a:effectLst/>
        </p:spPr>
      </p:pic>
      <p:sp>
        <p:nvSpPr>
          <p:cNvPr id="5" name="Rectangle 4"/>
          <p:cNvSpPr/>
          <p:nvPr>
            <p:custDataLst>
              <p:tags r:id="rId4"/>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en-US" sz="700"/>
          </a:p>
        </p:txBody>
      </p:sp>
      <p:sp>
        <p:nvSpPr>
          <p:cNvPr id="4" name="TextBox 3" hidden="1"/>
          <p:cNvSpPr txBox="1"/>
          <p:nvPr>
            <p:custDataLst>
              <p:tags r:id="rId5"/>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136" name="TextBox 135"/>
          <p:cNvSpPr txBox="1"/>
          <p:nvPr>
            <p:custDataLst>
              <p:tags r:id="rId6"/>
            </p:custDataLst>
          </p:nvPr>
        </p:nvSpPr>
        <p:spPr>
          <a:xfrm>
            <a:off x="675184" y="466344"/>
            <a:ext cx="7416824" cy="523220"/>
          </a:xfrm>
          <a:prstGeom prst="rect">
            <a:avLst/>
          </a:prstGeom>
          <a:noFill/>
        </p:spPr>
        <p:txBody>
          <a:bodyPr wrap="square" rtlCol="0">
            <a:spAutoFit/>
          </a:bodyPr>
          <a:lstStyle/>
          <a:p>
            <a:pPr algn="ctr"/>
            <a:r>
              <a:rPr lang="en-US" sz="2800" dirty="0" smtClean="0">
                <a:solidFill>
                  <a:srgbClr val="0070C0"/>
                </a:solidFill>
                <a:latin typeface="Monotype Corsiva" pitchFamily="66" charset="0"/>
              </a:rPr>
              <a:t>Improve Engineering Efficiency and Quality</a:t>
            </a:r>
            <a:endParaRPr lang="en-US" sz="2800" dirty="0">
              <a:solidFill>
                <a:srgbClr val="0070C0"/>
              </a:solidFill>
              <a:latin typeface="Monotype Corsiva" pitchFamily="66" charset="0"/>
            </a:endParaRPr>
          </a:p>
        </p:txBody>
      </p:sp>
      <p:pic>
        <p:nvPicPr>
          <p:cNvPr id="132" name="Picture 30"/>
          <p:cNvPicPr>
            <a:picLocks noChangeAspect="1" noChangeArrowheads="1"/>
          </p:cNvPicPr>
          <p:nvPr>
            <p:custDataLst>
              <p:tags r:id="rId7"/>
            </p:custDataLst>
          </p:nvPr>
        </p:nvPicPr>
        <p:blipFill>
          <a:blip r:embed="rId11" cstate="print"/>
          <a:srcRect/>
          <a:stretch>
            <a:fillRect/>
          </a:stretch>
        </p:blipFill>
        <p:spPr bwMode="auto">
          <a:xfrm>
            <a:off x="7909560" y="533041"/>
            <a:ext cx="612648" cy="608843"/>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config01.xml"/>
  <p:tag name="CFG.CUSTOMERVERSION" val="9"/>
  <p:tag name="CONFIG" val="config01.xml"/>
  <p:tag name="CFG.VERSION" val="0"/>
  <p:tag name="CFG.LAYOUTID" val="Bosch Layout 4:3"/>
  <p:tag name="MAPNAME" val="Map1"/>
  <p:tag name="LICENSEKEY" val="46504b9e-b1c9-48ed-967f-a36de42ae84b"/>
  <p:tag name="ML_1" val="RBEI_KOR"/>
  <p:tag name="ML_2" val="Bosch.mcr"/>
  <p:tag name="ML_LAYOUT_RESOURCE" val="BOSCH4_3_01.MCR "/>
  <p:tag name="FIELD.DATE.CONTENT" val="14/01/2013"/>
  <p:tag name="FIELD.DATE.VALUE" val="14/01/2013 | "/>
  <p:tag name="FIELD.DATE.SUFFIX.CONTENT" val=" | "/>
  <p:tag name="FIELD.CONF.SUFFIX.CONTENT" val=" | "/>
  <p:tag name="FIELD.CONF.COMBOINDEX" val="0"/>
  <p:tag name="FIELD.REM_ABL.SUFFIX.CONTENT" val=" | "/>
  <p:tag name="FIELD.COPY.CONTENT" val="©  Robert Bosch Engineering and Business Solutions Limited 2013. All rights reserved, also regarding any disposal, exploitation, reproduction, editing, distribution, as well as in the event of applications for industrial property rights."/>
  <p:tag name="FIELD.COPY.VALUE" val="©  Robert Bosch Engineering and Business Solutions Limited 2013. All rights reserved, also regarding any disposal, exploitation, reproduction, editing, distribution, as well as in the event of applications for industrial property rights."/>
  <p:tag name="FIELD.COPY.COMBOINDEX" val="0"/>
  <p:tag name="FIELD.REM_ANL.CONTENT" val=" "/>
  <p:tag name="FIELD.REM_ANL.VALUE" val=" "/>
  <p:tag name="FIELD.DPT.SUFFIX.CONTENT" val=" | "/>
  <p:tag name="FIELD.BGROUP.COMBOINDEX" val="0"/>
  <p:tag name="FIELDS.INITIALIZED" val="1"/>
  <p:tag name="FIELD.DATE.COMBOINDEX" val="-2"/>
  <p:tag name="FIELD.REM_ABL.COMBOINDEX" val="-2"/>
  <p:tag name="FIELD.CHAPTER.CONTENT" val="iCTeam, a confluence of parallels"/>
  <p:tag name="FIELD.CHAPTER.VALUE" val="iCTeam, a confluence of parallels"/>
  <p:tag name="FIELD.CHAPTER.COMBOINDEX" val="-2"/>
  <p:tag name="FIELD.REM_ANL.COMBOINDEX" val="-2"/>
  <p:tag name="FIELD.DPT.CONTENT" val="RBEI"/>
  <p:tag name="FIELD.DPT.VALUE" val="RBEI | "/>
  <p:tag name="FIELD.DPT.COMBOINDEX" val="-2"/>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RESAV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2;-2;-2;-2;Blue3;-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
  <p:tag name="SHAPECLASSFILE" val="BOCOL.png"/>
  <p:tag name="SHAPECLASSPROTECTIONTYPE" val="15"/>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LogoRightColor;LogoRightColor;-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LogoRightColor;LogoRightColor;-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LogoRightColor;LogoRightColor;-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12.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LogoRightColor;LogoRightColor;-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1"/>
  <p:tag name="K_DONE" val="1"/>
  <p:tag name="COLORS" val="-2;-2;-2;-2;-1;MediaBoxColor"/>
</p:tagLst>
</file>

<file path=ppt/tags/tag13.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LogoRightColor;LogoRightColor;-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LogoRightColor;LogoRightColor;-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K_DONE" val="1"/>
  <p:tag name="COLORS" val="-2;-2;-2;-2;-1;MediaBoxColor"/>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1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8.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185.xml><?xml version="1.0" encoding="utf-8"?>
<p:tagLst xmlns:a="http://schemas.openxmlformats.org/drawingml/2006/main" xmlns:r="http://schemas.openxmlformats.org/officeDocument/2006/relationships" xmlns:p="http://schemas.openxmlformats.org/presentationml/2006/main">
  <p:tag name="K_DONE" val="1"/>
  <p:tag name="COLORSETCLASSNAME" val="ColorSet1"/>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7.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1"/>
  <p:tag name="K_DONE" val="1"/>
  <p:tag name="COLORS" val="-2;-2;-2;-2;-1;-2"/>
</p:tagLst>
</file>

<file path=ppt/tags/tag189.xml><?xml version="1.0" encoding="utf-8"?>
<p:tagLst xmlns:a="http://schemas.openxmlformats.org/drawingml/2006/main" xmlns:r="http://schemas.openxmlformats.org/officeDocument/2006/relationships" xmlns:p="http://schemas.openxmlformats.org/presentationml/2006/main">
  <p:tag name="K_DONE" val="1"/>
  <p:tag name="COLORSETCLASSNAME" val="ColorSet1"/>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1"/>
  <p:tag name="K_DONE" val="1"/>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1"/>
  <p:tag name="COLORS" val="-2;-2;-2;-2;Blue3;-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2.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205.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20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0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0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21.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21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1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21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1"/>
  <p:tag name="COLORS" val="White;-1;-1;White;-1;Blue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1"/>
  <p:tag name="K_DONE" val="1"/>
  <p:tag name="COLORS" val="-2;-2;-2;-2;-1;MediaBoxColor"/>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8.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5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2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1.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6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1"/>
  <p:tag name="COLORS" val="-1;-1;-2;-2;-1;Black"/>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8.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8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8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28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8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28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8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8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90.xml><?xml version="1.0" encoding="utf-8"?>
<p:tagLst xmlns:a="http://schemas.openxmlformats.org/drawingml/2006/main" xmlns:r="http://schemas.openxmlformats.org/officeDocument/2006/relationships" xmlns:p="http://schemas.openxmlformats.org/presentationml/2006/main">
  <p:tag name="COLORSETCLASSNAME" val="ColorSet1"/>
  <p:tag name="COLORS" val="Blue4;LogoRightColor;-2;-2;-1;-2"/>
</p:tagLst>
</file>

<file path=ppt/tags/tag29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29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2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8.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1;-2"/>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3.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00.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30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LogoRightColor;LogoRightColor;LogoRightColor;-2"/>
</p:tagLst>
</file>

<file path=ppt/tags/tag302.xml><?xml version="1.0" encoding="utf-8"?>
<p:tagLst xmlns:a="http://schemas.openxmlformats.org/drawingml/2006/main" xmlns:r="http://schemas.openxmlformats.org/officeDocument/2006/relationships" xmlns:p="http://schemas.openxmlformats.org/presentationml/2006/main">
  <p:tag name="COLORSETCLASSNAME" val="ColorSet1"/>
  <p:tag name="K_DONE" val="1"/>
  <p:tag name="COLORS" val="-2;-2;-1;LogoRightColor;-1;-2"/>
</p:tagLst>
</file>

<file path=ppt/tags/tag303.xml><?xml version="1.0" encoding="utf-8"?>
<p:tagLst xmlns:a="http://schemas.openxmlformats.org/drawingml/2006/main" xmlns:r="http://schemas.openxmlformats.org/officeDocument/2006/relationships" xmlns:p="http://schemas.openxmlformats.org/presentationml/2006/main">
  <p:tag name="COLORSETCLASSNAME" val="ColorSet1"/>
  <p:tag name="K_DONE" val="1"/>
  <p:tag name="COLORS" val="-2;-2;-1;LogoRightColor;-1;-2"/>
</p:tagLst>
</file>

<file path=ppt/tags/tag30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305.xml><?xml version="1.0" encoding="utf-8"?>
<p:tagLst xmlns:a="http://schemas.openxmlformats.org/drawingml/2006/main" xmlns:r="http://schemas.openxmlformats.org/officeDocument/2006/relationships" xmlns:p="http://schemas.openxmlformats.org/presentationml/2006/main">
  <p:tag name="COLORSETCLASSNAME" val="ColorSet1"/>
  <p:tag name="COLORS" val="-2;-2;MediaBoxColor;LogoRightColor;-1;-2"/>
</p:tagLst>
</file>

<file path=ppt/tags/tag3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9.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3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1.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312.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4.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1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1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2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2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2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2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7.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2"/>
</p:tagLst>
</file>

<file path=ppt/tags/tag32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33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33.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2;-2;-1;-2"/>
</p:tagLst>
</file>

<file path=ppt/tags/tag334.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33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3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3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3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1.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34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4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4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4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4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8.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34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5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5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4.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3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5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5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5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5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2.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36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6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6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6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6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6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Blue3;-2"/>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6.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37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37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37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38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38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38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3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38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 name="COLORS" val="-2;-2;-2;-2;-1;-2"/>
</p:tagLst>
</file>

<file path=ppt/tags/tag388.xml><?xml version="1.0" encoding="utf-8"?>
<p:tagLst xmlns:a="http://schemas.openxmlformats.org/drawingml/2006/main" xmlns:r="http://schemas.openxmlformats.org/officeDocument/2006/relationships" xmlns:p="http://schemas.openxmlformats.org/presentationml/2006/main">
  <p:tag name="COLORSETCLASSNAME" val="ColorSet1"/>
  <p:tag name="COLORS" val="-2;-2;-2;-2;Gray1;-2"/>
</p:tagLst>
</file>

<file path=ppt/tags/tag38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39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392.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3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4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2.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2;-2;-1;-2"/>
</p:tagLst>
</file>

<file path=ppt/tags/tag4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4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2;-2;-1;-2"/>
</p:tagLst>
</file>

<file path=ppt/tags/tag40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 name="K_DONE" val="1"/>
</p:tagLst>
</file>

<file path=ppt/tags/tag409.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4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1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41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1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1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41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1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4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18.xml><?xml version="1.0" encoding="utf-8"?>
<p:tagLst xmlns:a="http://schemas.openxmlformats.org/drawingml/2006/main" xmlns:r="http://schemas.openxmlformats.org/officeDocument/2006/relationships" xmlns:p="http://schemas.openxmlformats.org/presentationml/2006/main">
  <p:tag name="COLORSETCLASSNAME" val="ColorSet1"/>
  <p:tag name="COLORS" val="White;-1;-1;White;-1;Blue2"/>
</p:tagLst>
</file>

<file path=ppt/tags/tag41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4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42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42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2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2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2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2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Black"/>
</p:tagLst>
</file>

<file path=ppt/tags/tag42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Black"/>
</p:tagLst>
</file>

<file path=ppt/tags/tag427.xml><?xml version="1.0" encoding="utf-8"?>
<p:tagLst xmlns:a="http://schemas.openxmlformats.org/drawingml/2006/main" xmlns:r="http://schemas.openxmlformats.org/officeDocument/2006/relationships" xmlns:p="http://schemas.openxmlformats.org/presentationml/2006/main">
  <p:tag name="COLORSETCLASSNAME" val="ColorSet1"/>
  <p:tag name="COLORS" val="-1;-1;Black;LogoRightColor;-1;Black"/>
</p:tagLst>
</file>

<file path=ppt/tags/tag42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4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3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43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432.xml><?xml version="1.0" encoding="utf-8"?>
<p:tagLst xmlns:a="http://schemas.openxmlformats.org/drawingml/2006/main" xmlns:r="http://schemas.openxmlformats.org/officeDocument/2006/relationships" xmlns:p="http://schemas.openxmlformats.org/presentationml/2006/main">
  <p:tag name="COLORSETCLASSNAME" val="ColorSet1"/>
  <p:tag name="COLORS" val="-2;-2;Blue2;LogoRightColor;-1;Black"/>
</p:tagLst>
</file>

<file path=ppt/tags/tag433.xml><?xml version="1.0" encoding="utf-8"?>
<p:tagLst xmlns:a="http://schemas.openxmlformats.org/drawingml/2006/main" xmlns:r="http://schemas.openxmlformats.org/officeDocument/2006/relationships" xmlns:p="http://schemas.openxmlformats.org/presentationml/2006/main">
  <p:tag name="COLORSETCLASSNAME" val="ColorSet1"/>
  <p:tag name="COLORS" val="-2;-2;Blue2;LogoRightColor;-1;Black"/>
</p:tagLst>
</file>

<file path=ppt/tags/tag434.xml><?xml version="1.0" encoding="utf-8"?>
<p:tagLst xmlns:a="http://schemas.openxmlformats.org/drawingml/2006/main" xmlns:r="http://schemas.openxmlformats.org/officeDocument/2006/relationships" xmlns:p="http://schemas.openxmlformats.org/presentationml/2006/main">
  <p:tag name="COLORSETCLASSNAME" val="ColorSet1"/>
  <p:tag name="COLORS" val="-1;-1;Black;LogoRightColor;-1;Black"/>
</p:tagLst>
</file>

<file path=ppt/tags/tag43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Black"/>
</p:tagLst>
</file>

<file path=ppt/tags/tag43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Black"/>
</p:tagLst>
</file>

<file path=ppt/tags/tag4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40.xml><?xml version="1.0" encoding="utf-8"?>
<p:tagLst xmlns:a="http://schemas.openxmlformats.org/drawingml/2006/main" xmlns:r="http://schemas.openxmlformats.org/officeDocument/2006/relationships" xmlns:p="http://schemas.openxmlformats.org/presentationml/2006/main">
  <p:tag name="COLORSETCLASSNAME" val="ColorSet1"/>
  <p:tag name="COLORS" val="-2;-2;Blue2;LogoRightColor;-1;Black"/>
</p:tagLst>
</file>

<file path=ppt/tags/tag4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44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444.xml><?xml version="1.0" encoding="utf-8"?>
<p:tagLst xmlns:a="http://schemas.openxmlformats.org/drawingml/2006/main" xmlns:r="http://schemas.openxmlformats.org/officeDocument/2006/relationships" xmlns:p="http://schemas.openxmlformats.org/presentationml/2006/main">
  <p:tag name="COLORSETCLASSNAME" val="ColorSet1"/>
  <p:tag name="COLORS" val="-2;-2;Blue2;LogoRightColor;-1;Black"/>
</p:tagLst>
</file>

<file path=ppt/tags/tag445.xml><?xml version="1.0" encoding="utf-8"?>
<p:tagLst xmlns:a="http://schemas.openxmlformats.org/drawingml/2006/main" xmlns:r="http://schemas.openxmlformats.org/officeDocument/2006/relationships" xmlns:p="http://schemas.openxmlformats.org/presentationml/2006/main">
  <p:tag name="COLORSETCLASSNAME" val="ColorSet1"/>
  <p:tag name="COLORS" val="-2;-2;Blue2;LogoRightColor;-1;Black"/>
</p:tagLst>
</file>

<file path=ppt/tags/tag446.xml><?xml version="1.0" encoding="utf-8"?>
<p:tagLst xmlns:a="http://schemas.openxmlformats.org/drawingml/2006/main" xmlns:r="http://schemas.openxmlformats.org/officeDocument/2006/relationships" xmlns:p="http://schemas.openxmlformats.org/presentationml/2006/main">
  <p:tag name="K_DONE" val="1"/>
  <p:tag name="COLORSETCLASSNAME" val="ColorSet1"/>
  <p:tag name="COLORS" val="-2;-2;-2;-2;-1;-2"/>
</p:tagLst>
</file>

<file path=ppt/tags/tag447.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448.xml><?xml version="1.0" encoding="utf-8"?>
<p:tagLst xmlns:a="http://schemas.openxmlformats.org/drawingml/2006/main" xmlns:r="http://schemas.openxmlformats.org/officeDocument/2006/relationships" xmlns:p="http://schemas.openxmlformats.org/presentationml/2006/main">
  <p:tag name="K_DONE" val="1"/>
  <p:tag name="COLORSETCLASSNAME" val="ColorSet1"/>
  <p:tag name="COLORS" val="-2;-2;-2;-2;-1;-2"/>
</p:tagLst>
</file>

<file path=ppt/tags/tag449.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4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450.xml><?xml version="1.0" encoding="utf-8"?>
<p:tagLst xmlns:a="http://schemas.openxmlformats.org/drawingml/2006/main" xmlns:r="http://schemas.openxmlformats.org/officeDocument/2006/relationships" xmlns:p="http://schemas.openxmlformats.org/presentationml/2006/main">
  <p:tag name="COLORSETCLASSNAME" val="ColorSet1"/>
  <p:tag name="K_DONE" val="1"/>
  <p:tag name="COLORS" val="-2;-2;-2;-2;-1;-2"/>
</p:tagLst>
</file>

<file path=ppt/tags/tag451.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45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4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45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45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45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45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5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45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2;-2;Gray1;-2"/>
</p:tagLst>
</file>

<file path=ppt/tags/tag4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LogoRightColor;-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1;LogoRightColor;-1;-2"/>
</p:tagLst>
</file>

<file path=ppt/tags/tag6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1"/>
  <p:tag name="COLORS" val="-2;-2;-2;-2;LogoRightColor;-2"/>
</p:tagLst>
</file>

<file path=ppt/tags/tag73.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7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7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7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7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8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2;-2;-1;-2"/>
</p:tagLst>
</file>

<file path=ppt/tags/tag86.xml><?xml version="1.0" encoding="utf-8"?>
<p:tagLst xmlns:a="http://schemas.openxmlformats.org/drawingml/2006/main" xmlns:r="http://schemas.openxmlformats.org/officeDocument/2006/relationships" xmlns:p="http://schemas.openxmlformats.org/presentationml/2006/main">
  <p:tag name="FIELD.CHAPTER.CONTENT" val="iCTeam, a confluence of parallels"/>
  <p:tag name="FIELD.CHAPTER.VALUE" val="iCTeam, a confluence of parallels"/>
  <p:tag name="FIELD.REM_ANL.CONTENT" val=" "/>
  <p:tag name="FIELD.REM_ANL.VALUE" val=" "/>
  <p:tag name="FIELD.DPT.CONTENT" val="RBEI"/>
  <p:tag name="FIELD.DPT.VALUE" val="RBEI | "/>
  <p:tag name="FIELDS.INITIALIZED" val="1"/>
  <p:tag name="ML_1" val="RBEI_KOR"/>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11"/>
  <p:tag name="RECTANGLE 5_SHAPECLASSPROTECTIONTYPE" val="15"/>
  <p:tag name="RECTANGLE 6_SHAPECLASSPROTECTIONTYPE" val="11"/>
  <p:tag name="PICTURE 7_SHAPECLASSPROTECTIONTYPE" val="15"/>
  <p:tag name="TEXTBOX 8_SHAPECLASSPROTECTIONTYPE" val="11"/>
  <p:tag name="RECTANGLE 9_SHAPECLASSPROTECTIONTYPE" val="63"/>
  <p:tag name="SUBTITLE 2_SHAPECLASSPROTECTIONTYPE" val="0"/>
  <p:tag name="TITLE 1_SHAPECLASSPROTECTIONTYPE" val="0"/>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1;-1;LogoRightColor;-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9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9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9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9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1;-1;-1;LogoRightColor;-1;Black"/>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heme/theme1.xml><?xml version="1.0" encoding="utf-8"?>
<a:theme xmlns:a="http://schemas.openxmlformats.org/drawingml/2006/main" name="OSEE">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osch">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rgbClr val="000000"/>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rgbClr val="000000"/>
            </a:solidFill>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2936</TotalTime>
  <Words>1573</Words>
  <Application>Microsoft Office PowerPoint</Application>
  <PresentationFormat>Custom</PresentationFormat>
  <Paragraphs>361</Paragraphs>
  <Slides>17</Slides>
  <Notes>13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Arial</vt:lpstr>
      <vt:lpstr>Bosch Office Sans</vt:lpstr>
      <vt:lpstr>Wingdings</vt:lpstr>
      <vt:lpstr>Monotype Corsiva</vt:lpstr>
      <vt:lpstr>Book Antiqua</vt:lpstr>
      <vt:lpstr>Arabic Typesetting</vt:lpstr>
      <vt:lpstr>Berlin Sans FB</vt:lpstr>
      <vt:lpstr>Bookman Old Style</vt:lpstr>
      <vt:lpstr>Microsoft YaHei</vt:lpstr>
      <vt:lpstr>Times New Roman</vt:lpstr>
      <vt:lpstr>Symbol</vt:lpstr>
      <vt:lpstr>OSEE</vt:lpstr>
      <vt:lpstr>Bosch</vt:lpstr>
      <vt:lpstr>Office Theme</vt:lpstr>
      <vt:lpstr>Slide 1</vt:lpstr>
      <vt:lpstr>Agenda</vt:lpstr>
      <vt:lpstr>Slide 3</vt:lpstr>
      <vt:lpstr>Challenges for Aerospace &amp; Automotive industries </vt:lpstr>
      <vt:lpstr>Slide 5</vt:lpstr>
      <vt:lpstr>Slide 6</vt:lpstr>
      <vt:lpstr>Slide 7</vt:lpstr>
      <vt:lpstr>Slide 8</vt:lpstr>
      <vt:lpstr>Slide 9</vt:lpstr>
      <vt:lpstr>Slide 10</vt:lpstr>
      <vt:lpstr>Slide 11</vt:lpstr>
      <vt:lpstr>Slide 12</vt:lpstr>
      <vt:lpstr>Slide 13</vt:lpstr>
      <vt:lpstr>Slide 14</vt:lpstr>
      <vt:lpstr>Lifecycle support in iCTeam</vt:lpstr>
      <vt:lpstr>Thank You   Q  &amp; A</vt:lpstr>
      <vt:lpstr>Give Feedback on the Sessions</vt:lpstr>
    </vt:vector>
  </TitlesOfParts>
  <Company>Bosch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Brooks, Ryan D</dc:creator>
  <cp:lastModifiedBy>Ryan D. Brooks</cp:lastModifiedBy>
  <cp:revision>318</cp:revision>
  <dcterms:created xsi:type="dcterms:W3CDTF">2013-01-14T14:27:11Z</dcterms:created>
  <dcterms:modified xsi:type="dcterms:W3CDTF">2013-03-27T03:10:28Z</dcterms:modified>
</cp:coreProperties>
</file>