
<file path=[Content_Types].xml><?xml version="1.0" encoding="utf-8"?>
<Types xmlns="http://schemas.openxmlformats.org/package/2006/content-types">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tags/tag424.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279.xml" ContentType="application/vnd.openxmlformats-officedocument.presentationml.tags+xml"/>
  <Override PartName="/ppt/tags/tag342.xml" ContentType="application/vnd.openxmlformats-officedocument.presentationml.tags+xml"/>
  <Override PartName="/ppt/diagrams/data2.xml" ContentType="application/vnd.openxmlformats-officedocument.drawingml.diagramData+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diagrams/colors4.xml" ContentType="application/vnd.openxmlformats-officedocument.drawingml.diagramColor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diagrams/quickStyle3.xml" ContentType="application/vnd.openxmlformats-officedocument.drawingml.diagramStyle+xml"/>
  <Override PartName="/ppt/tags/tag443.xml" ContentType="application/vnd.openxmlformats-officedocument.presentationml.tags+xml"/>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tags/tag3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tags/tag437.xml" ContentType="application/vnd.openxmlformats-officedocument.presentationml.tag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diagrams/colors1.xml" ContentType="application/vnd.openxmlformats-officedocument.drawingml.diagramColors+xml"/>
  <Override PartName="/ppt/tags/tag415.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slides/slide16.xml" ContentType="application/vnd.openxmlformats-officedocument.presentationml.slide+xml"/>
  <Override PartName="/ppt/tags/tag2.xml" ContentType="application/vnd.openxmlformats-officedocument.presentationml.tags+xml"/>
  <Override PartName="/ppt/tags/tag440.xml" ContentType="application/vnd.openxmlformats-officedocument.presentationml.tags+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diagrams/layout3.xml" ContentType="application/vnd.openxmlformats-officedocument.drawingml.diagramLayout+xml"/>
  <Override PartName="/ppt/tags/tag32.xml" ContentType="application/vnd.openxmlformats-officedocument.presentationml.tags+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diagrams/drawing5.xml" ContentType="application/vnd.ms-office.drawingml.diagramDrawing+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tags/tag41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38.xml" ContentType="application/vnd.openxmlformats-officedocument.presentationml.tags+xml"/>
  <Override PartName="/ppt/tags/tag349.xml" ContentType="application/vnd.openxmlformats-officedocument.presentationml.tags+xml"/>
  <Override PartName="/ppt/tags/tag385.xml" ContentType="application/vnd.openxmlformats-officedocument.presentationml.tags+xml"/>
  <Override PartName="/ppt/tags/tag396.xml" ContentType="application/vnd.openxmlformats-officedocument.presentationml.tags+xml"/>
  <Override PartName="/ppt/tags/tag40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notesSlides/notesSlide6.xml" ContentType="application/vnd.openxmlformats-officedocument.presentationml.notesSlide+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41.xml" ContentType="application/vnd.openxmlformats-officedocument.presentationml.tags+xml"/>
  <Override PartName="/ppt/tags/tag352.xml" ContentType="application/vnd.openxmlformats-officedocument.presentationml.tags+xml"/>
  <Override PartName="/ppt/tags/tag439.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diagrams/data1.xml" ContentType="application/vnd.openxmlformats-officedocument.drawingml.diagramData+xml"/>
  <Override PartName="/ppt/tags/tag330.xml" ContentType="application/vnd.openxmlformats-officedocument.presentationml.tags+xml"/>
  <Override PartName="/ppt/tags/tag417.xml" ContentType="application/vnd.openxmlformats-officedocument.presentationml.tags+xml"/>
  <Override PartName="/ppt/tags/tag428.xml" ContentType="application/vnd.openxmlformats-officedocument.presentationml.tags+xml"/>
  <Override PartName="/ppt/diagrams/colors3.xml" ContentType="application/vnd.openxmlformats-officedocument.drawingml.diagramColors+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diagrams/drawing2.xml" ContentType="application/vnd.ms-office.drawingml.diagramDrawing+xml"/>
  <Override PartName="/ppt/tags/tag406.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diagrams/quickStyle2.xml" ContentType="application/vnd.openxmlformats-officedocument.drawingml.diagramStyle+xml"/>
  <Override PartName="/ppt/tags/tag44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68.xml" ContentType="application/vnd.openxmlformats-officedocument.presentationml.tags+xml"/>
  <Override PartName="/ppt/tags/tag379.xml" ContentType="application/vnd.openxmlformats-officedocument.presentationml.tags+xml"/>
  <Override PartName="/ppt/tags/tag431.xml" ContentType="application/vnd.openxmlformats-officedocument.presentationml.tags+xml"/>
  <Default Extension="fntdata" ContentType="application/x-fontdata"/>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diagrams/layout5.xml" ContentType="application/vnd.openxmlformats-officedocument.drawingml.diagramLayout+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371.xml" ContentType="application/vnd.openxmlformats-officedocument.presentationml.tags+xml"/>
  <Override PartName="/ppt/tags/tag38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tags/tag436.xml" ContentType="application/vnd.openxmlformats-officedocument.presentationml.tags+xml"/>
  <Override PartName="/ppt/tags/tag447.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tags/tag41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87.xml" ContentType="application/vnd.openxmlformats-officedocument.presentationml.tags+xml"/>
  <Override PartName="/ppt/tags/tag398.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tags/tag343.xml" ContentType="application/vnd.openxmlformats-officedocument.presentationml.tags+xml"/>
  <Override PartName="/ppt/tags/tag354.xml" ContentType="application/vnd.openxmlformats-officedocument.presentationml.tags+xml"/>
  <Override PartName="/ppt/tags/tag390.xml" ContentType="application/vnd.openxmlformats-officedocument.presentationml.tags+xml"/>
  <Override PartName="/ppt/diagrams/layout2.xml" ContentType="application/vnd.openxmlformats-officedocument.drawingml.diagramLayout+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ppt/tags/tag408.xml" ContentType="application/vnd.openxmlformats-officedocument.presentationml.tags+xml"/>
  <Override PartName="/ppt/tags/tag419.xml" ContentType="application/vnd.openxmlformats-officedocument.presentationml.tag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diagrams/quickStyle4.xml" ContentType="application/vnd.openxmlformats-officedocument.drawingml.diagramStyle+xml"/>
  <Override PartName="/ppt/tags/tag444.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tags/tag433.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Override PartName="/ppt/tags/tag411.xml" ContentType="application/vnd.openxmlformats-officedocument.presentationml.tags+xml"/>
  <Override PartName="/ppt/tags/tag42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slides/slide12.xml" ContentType="application/vnd.openxmlformats-officedocument.presentationml.slide+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tags/tag38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38.xml" ContentType="application/vnd.openxmlformats-officedocument.presentationml.tags+xml"/>
  <Override PartName="/ppt/tags/tag449.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tags/tag427.xml" ContentType="application/vnd.openxmlformats-officedocument.presentationml.tags+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diagrams/colors2.xml" ContentType="application/vnd.openxmlformats-officedocument.drawingml.diagramColors+xml"/>
  <Override PartName="/ppt/tags/tag41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diagrams/drawing1.xml" ContentType="application/vnd.ms-office.drawingml.diagramDrawing+xml"/>
  <Override PartName="/ppt/tags/tag389.xml" ContentType="application/vnd.openxmlformats-officedocument.presentationml.tags+xml"/>
  <Override PartName="/ppt/tags/tag405.xml" ContentType="application/vnd.openxmlformats-officedocument.presentationml.tags+xml"/>
  <Override PartName="/ppt/tags/tag3.xml" ContentType="application/vnd.openxmlformats-officedocument.presentationml.tags+xml"/>
  <Default Extension="jpeg" ContentType="image/jpeg"/>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diagrams/quickStyle1.xml" ContentType="application/vnd.openxmlformats-officedocument.drawingml.diagramStyle+xml"/>
  <Override PartName="/ppt/tags/tag378.xml" ContentType="application/vnd.openxmlformats-officedocument.presentationml.tags+xml"/>
  <Override PartName="/ppt/tags/tag430.xml" ContentType="application/vnd.openxmlformats-officedocument.presentationml.tags+xml"/>
  <Override PartName="/ppt/tags/tag441.xml" ContentType="application/vnd.openxmlformats-officedocument.presentationml.tags+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diagrams/layout4.xml" ContentType="application/vnd.openxmlformats-officedocument.drawingml.diagramLayout+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diagrams/data5.xml" ContentType="application/vnd.openxmlformats-officedocument.drawingml.diagramData+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446.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tags/tag435.xml" ContentType="application/vnd.openxmlformats-officedocument.presentationml.tags+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diagrams/layout1.xml" ContentType="application/vnd.openxmlformats-officedocument.drawingml.diagramLayout+xml"/>
  <Override PartName="/ppt/tags/tag429.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diagrams/drawing3.xml" ContentType="application/vnd.ms-office.drawingml.diagramDrawing+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426.xml" ContentType="application/vnd.openxmlformats-officedocument.presentationml.tags+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slides/slide2.xml" ContentType="application/vnd.openxmlformats-officedocument.presentationml.slide+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diagrams/data4.xml" ContentType="application/vnd.openxmlformats-officedocument.drawingml.diagramData+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ags/tag300.xml" ContentType="application/vnd.openxmlformats-officedocument.presentationml.tags+xml"/>
  <Override PartName="/ppt/diagrams/quickStyle5.xml" ContentType="application/vnd.openxmlformats-officedocument.drawingml.diagramStyle+xml"/>
  <Override PartName="/ppt/tags/tag44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2" r:id="rId2"/>
  </p:sldMasterIdLst>
  <p:notesMasterIdLst>
    <p:notesMasterId r:id="rId28"/>
  </p:notesMasterIdLst>
  <p:handoutMasterIdLst>
    <p:handoutMasterId r:id="rId29"/>
  </p:handoutMasterIdLst>
  <p:sldIdLst>
    <p:sldId id="305" r:id="rId3"/>
    <p:sldId id="258" r:id="rId4"/>
    <p:sldId id="295" r:id="rId5"/>
    <p:sldId id="321" r:id="rId6"/>
    <p:sldId id="312" r:id="rId7"/>
    <p:sldId id="313" r:id="rId8"/>
    <p:sldId id="310" r:id="rId9"/>
    <p:sldId id="315" r:id="rId10"/>
    <p:sldId id="320" r:id="rId11"/>
    <p:sldId id="314" r:id="rId12"/>
    <p:sldId id="323" r:id="rId13"/>
    <p:sldId id="322" r:id="rId14"/>
    <p:sldId id="311" r:id="rId15"/>
    <p:sldId id="298" r:id="rId16"/>
    <p:sldId id="307" r:id="rId17"/>
    <p:sldId id="302" r:id="rId18"/>
    <p:sldId id="303" r:id="rId19"/>
    <p:sldId id="309" r:id="rId20"/>
    <p:sldId id="300" r:id="rId21"/>
    <p:sldId id="308" r:id="rId22"/>
    <p:sldId id="304" r:id="rId23"/>
    <p:sldId id="297" r:id="rId24"/>
    <p:sldId id="299" r:id="rId25"/>
    <p:sldId id="291" r:id="rId26"/>
    <p:sldId id="316" r:id="rId27"/>
  </p:sldIdLst>
  <p:sldSz cx="8534400" cy="6172200"/>
  <p:notesSz cx="6858000" cy="9144000"/>
  <p:embeddedFontLst>
    <p:embeddedFont>
      <p:font typeface="Arial Narrow" pitchFamily="34" charset="0"/>
      <p:regular r:id="rId30"/>
      <p:bold r:id="rId31"/>
      <p:italic r:id="rId32"/>
      <p:boldItalic r:id="rId33"/>
    </p:embeddedFont>
    <p:embeddedFont>
      <p:font typeface="Monotype Corsiva" pitchFamily="66" charset="0"/>
      <p:italic r:id="rId34"/>
    </p:embeddedFont>
  </p:embeddedFontLst>
  <p:custDataLst>
    <p:tags r:id="rId35"/>
  </p:custDataLst>
  <p:defaultTextStyle>
    <a:defPPr>
      <a:defRPr lang="de-DE"/>
    </a:defPPr>
    <a:lvl1pPr algn="l" rtl="0" fontAlgn="base">
      <a:spcBef>
        <a:spcPct val="0"/>
      </a:spcBef>
      <a:spcAft>
        <a:spcPct val="0"/>
      </a:spcAft>
      <a:buNone/>
      <a:defRPr lang="en-US" sz="1800" b="0" i="0" u="none" kern="1200">
        <a:solidFill>
          <a:schemeClr val="tx1"/>
        </a:solidFill>
        <a:latin typeface="Bosch Office Sans"/>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77045" autoAdjust="0"/>
  </p:normalViewPr>
  <p:slideViewPr>
    <p:cSldViewPr>
      <p:cViewPr>
        <p:scale>
          <a:sx n="84" d="100"/>
          <a:sy n="84" d="100"/>
        </p:scale>
        <p:origin x="-2604" y="-396"/>
      </p:cViewPr>
      <p:guideLst>
        <p:guide orient="horz" pos="1944"/>
        <p:guide pos="268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7D134-62A8-4240-A040-CFDAD5610A4B}"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E98C3E8F-DCB7-4964-B9A0-70FC1CB05BA8}">
      <dgm:prSet custT="1"/>
      <dgm:spPr/>
      <dgm:t>
        <a:bodyPr/>
        <a:lstStyle/>
        <a:p>
          <a:pPr rtl="0"/>
          <a:r>
            <a:rPr lang="en-US" sz="1000" b="0" i="0" dirty="0" smtClean="0"/>
            <a:t>Feature Model</a:t>
          </a:r>
          <a:endParaRPr lang="en-US" sz="1000" dirty="0"/>
        </a:p>
      </dgm:t>
    </dgm:pt>
    <dgm:pt modelId="{DFAE1C1A-3CD2-4E1E-B1F4-C40868A664E5}" type="parTrans" cxnId="{9200D24E-9F32-41DC-ABBF-9174C59CA462}">
      <dgm:prSet/>
      <dgm:spPr/>
      <dgm:t>
        <a:bodyPr/>
        <a:lstStyle/>
        <a:p>
          <a:endParaRPr lang="en-US" sz="1200"/>
        </a:p>
      </dgm:t>
    </dgm:pt>
    <dgm:pt modelId="{F915ED48-473D-4809-B45C-DFA1658A566C}" type="sibTrans" cxnId="{9200D24E-9F32-41DC-ABBF-9174C59CA462}">
      <dgm:prSet custT="1"/>
      <dgm:spPr/>
      <dgm:t>
        <a:bodyPr/>
        <a:lstStyle/>
        <a:p>
          <a:endParaRPr lang="en-US" sz="1050"/>
        </a:p>
      </dgm:t>
    </dgm:pt>
    <dgm:pt modelId="{6DCA5B57-D25B-454C-A38A-AC7172E26F91}">
      <dgm:prSet custT="1"/>
      <dgm:spPr/>
      <dgm:t>
        <a:bodyPr/>
        <a:lstStyle/>
        <a:p>
          <a:pPr rtl="0"/>
          <a:r>
            <a:rPr lang="en-US" sz="600" dirty="0" smtClean="0"/>
            <a:t>Features,  Constraints</a:t>
          </a:r>
          <a:endParaRPr lang="en-US" sz="600" dirty="0"/>
        </a:p>
      </dgm:t>
    </dgm:pt>
    <dgm:pt modelId="{ABF15360-8181-4562-A9C3-A819BC239C3C}" type="parTrans" cxnId="{A5014B4A-DCD1-46E4-93C4-595E4FDAB289}">
      <dgm:prSet/>
      <dgm:spPr/>
      <dgm:t>
        <a:bodyPr/>
        <a:lstStyle/>
        <a:p>
          <a:endParaRPr lang="en-US" sz="1200"/>
        </a:p>
      </dgm:t>
    </dgm:pt>
    <dgm:pt modelId="{3FCA1EE8-A2BF-496D-8FA4-456801AFC24B}" type="sibTrans" cxnId="{A5014B4A-DCD1-46E4-93C4-595E4FDAB289}">
      <dgm:prSet/>
      <dgm:spPr/>
      <dgm:t>
        <a:bodyPr/>
        <a:lstStyle/>
        <a:p>
          <a:endParaRPr lang="en-US" sz="1200"/>
        </a:p>
      </dgm:t>
    </dgm:pt>
    <dgm:pt modelId="{2DE06A19-E82F-4FD4-BCA5-6D128321F953}">
      <dgm:prSet custT="1"/>
      <dgm:spPr/>
      <dgm:t>
        <a:bodyPr/>
        <a:lstStyle/>
        <a:p>
          <a:pPr rtl="0"/>
          <a:r>
            <a:rPr lang="en-US" sz="1000" dirty="0" smtClean="0"/>
            <a:t>Variant Model</a:t>
          </a:r>
          <a:endParaRPr lang="en-US" sz="1000" dirty="0"/>
        </a:p>
      </dgm:t>
    </dgm:pt>
    <dgm:pt modelId="{39945588-0D7D-453B-A379-1289EBEFBB6A}" type="parTrans" cxnId="{CDC9C3FA-E3FC-4A6C-A56F-DAD37120AA31}">
      <dgm:prSet/>
      <dgm:spPr/>
      <dgm:t>
        <a:bodyPr/>
        <a:lstStyle/>
        <a:p>
          <a:endParaRPr lang="en-US" sz="1200"/>
        </a:p>
      </dgm:t>
    </dgm:pt>
    <dgm:pt modelId="{9845FD15-0F9C-4809-92C8-5AA687E2D800}" type="sibTrans" cxnId="{CDC9C3FA-E3FC-4A6C-A56F-DAD37120AA31}">
      <dgm:prSet custT="1"/>
      <dgm:spPr/>
      <dgm:t>
        <a:bodyPr/>
        <a:lstStyle/>
        <a:p>
          <a:endParaRPr lang="en-US" sz="1050"/>
        </a:p>
      </dgm:t>
    </dgm:pt>
    <dgm:pt modelId="{07535AEE-CFF0-42B1-9EAF-B809832EBD21}">
      <dgm:prSet custT="1"/>
      <dgm:spPr/>
      <dgm:t>
        <a:bodyPr/>
        <a:lstStyle/>
        <a:p>
          <a:pPr rtl="0"/>
          <a:r>
            <a:rPr lang="en-US" sz="600" dirty="0" smtClean="0"/>
            <a:t>Feature Selections, Variant Values</a:t>
          </a:r>
          <a:endParaRPr lang="en-US" sz="600" dirty="0"/>
        </a:p>
      </dgm:t>
    </dgm:pt>
    <dgm:pt modelId="{F9C449BD-807F-450E-858E-542A90BE7662}" type="parTrans" cxnId="{A1B61D33-EAA6-4B7C-B704-D5A0540E0E44}">
      <dgm:prSet/>
      <dgm:spPr/>
      <dgm:t>
        <a:bodyPr/>
        <a:lstStyle/>
        <a:p>
          <a:endParaRPr lang="en-US" sz="1200"/>
        </a:p>
      </dgm:t>
    </dgm:pt>
    <dgm:pt modelId="{72366306-626D-4FF1-A0DA-8B7B234C754C}" type="sibTrans" cxnId="{A1B61D33-EAA6-4B7C-B704-D5A0540E0E44}">
      <dgm:prSet/>
      <dgm:spPr/>
      <dgm:t>
        <a:bodyPr/>
        <a:lstStyle/>
        <a:p>
          <a:endParaRPr lang="en-US" sz="1200"/>
        </a:p>
      </dgm:t>
    </dgm:pt>
    <dgm:pt modelId="{F7CFA0DF-3A48-4FE9-BA21-5DAC458F52E1}">
      <dgm:prSet custT="1"/>
      <dgm:spPr/>
      <dgm:t>
        <a:bodyPr/>
        <a:lstStyle/>
        <a:p>
          <a:pPr rtl="0"/>
          <a:r>
            <a:rPr lang="en-US" sz="1000" dirty="0" smtClean="0"/>
            <a:t>Evaluation Model</a:t>
          </a:r>
          <a:endParaRPr lang="en-US" sz="1000" dirty="0"/>
        </a:p>
      </dgm:t>
    </dgm:pt>
    <dgm:pt modelId="{924EA7DB-699F-4C5B-B47A-A4E6BA796F4D}" type="parTrans" cxnId="{CF50D19E-B4C1-48FC-9D09-555FEC3AD12B}">
      <dgm:prSet/>
      <dgm:spPr/>
      <dgm:t>
        <a:bodyPr/>
        <a:lstStyle/>
        <a:p>
          <a:endParaRPr lang="en-US" sz="1200"/>
        </a:p>
      </dgm:t>
    </dgm:pt>
    <dgm:pt modelId="{35B96721-F641-4BF4-AF53-E40931C69048}" type="sibTrans" cxnId="{CF50D19E-B4C1-48FC-9D09-555FEC3AD12B}">
      <dgm:prSet custT="1"/>
      <dgm:spPr/>
      <dgm:t>
        <a:bodyPr/>
        <a:lstStyle/>
        <a:p>
          <a:endParaRPr lang="en-US" sz="1050"/>
        </a:p>
      </dgm:t>
    </dgm:pt>
    <dgm:pt modelId="{6A2F1CC0-A07D-4EF5-B621-ADA6912A3F53}">
      <dgm:prSet custT="1"/>
      <dgm:spPr/>
      <dgm:t>
        <a:bodyPr/>
        <a:lstStyle/>
        <a:p>
          <a:pPr rtl="0"/>
          <a:r>
            <a:rPr lang="en-US" sz="600" dirty="0" smtClean="0"/>
            <a:t>Concrete Feature Model</a:t>
          </a:r>
          <a:endParaRPr lang="en-US" sz="600" dirty="0"/>
        </a:p>
      </dgm:t>
    </dgm:pt>
    <dgm:pt modelId="{E6644FF0-2DE4-44F9-BE81-E4028888320F}" type="parTrans" cxnId="{B83397EA-384D-454D-9D90-EF61C8974A72}">
      <dgm:prSet/>
      <dgm:spPr/>
      <dgm:t>
        <a:bodyPr/>
        <a:lstStyle/>
        <a:p>
          <a:endParaRPr lang="en-US" sz="1200"/>
        </a:p>
      </dgm:t>
    </dgm:pt>
    <dgm:pt modelId="{10DC96D0-84BA-450C-AB02-D696209183BC}" type="sibTrans" cxnId="{B83397EA-384D-454D-9D90-EF61C8974A72}">
      <dgm:prSet/>
      <dgm:spPr/>
      <dgm:t>
        <a:bodyPr/>
        <a:lstStyle/>
        <a:p>
          <a:endParaRPr lang="en-US" sz="1200"/>
        </a:p>
      </dgm:t>
    </dgm:pt>
    <dgm:pt modelId="{FC007D17-81D5-4D91-9E9C-B41923235142}">
      <dgm:prSet custT="1"/>
      <dgm:spPr/>
      <dgm:t>
        <a:bodyPr/>
        <a:lstStyle/>
        <a:p>
          <a:pPr rtl="0"/>
          <a:r>
            <a:rPr lang="en-US" sz="1000" dirty="0" smtClean="0"/>
            <a:t>Verification Model</a:t>
          </a:r>
          <a:endParaRPr lang="en-US" sz="1000" dirty="0"/>
        </a:p>
      </dgm:t>
    </dgm:pt>
    <dgm:pt modelId="{C4E315E6-6DAB-425D-8D2E-E345CBC3E7A7}" type="parTrans" cxnId="{9661819A-78A3-44A8-8A11-F2D148821BA2}">
      <dgm:prSet/>
      <dgm:spPr/>
      <dgm:t>
        <a:bodyPr/>
        <a:lstStyle/>
        <a:p>
          <a:endParaRPr lang="en-US" sz="1200"/>
        </a:p>
      </dgm:t>
    </dgm:pt>
    <dgm:pt modelId="{FB494CBE-95A6-47E4-88BF-7AC41B6677B8}" type="sibTrans" cxnId="{9661819A-78A3-44A8-8A11-F2D148821BA2}">
      <dgm:prSet/>
      <dgm:spPr/>
      <dgm:t>
        <a:bodyPr/>
        <a:lstStyle/>
        <a:p>
          <a:endParaRPr lang="en-US" sz="1200"/>
        </a:p>
      </dgm:t>
    </dgm:pt>
    <dgm:pt modelId="{D88397BC-CCC1-4C9F-88A3-B871926DA09D}">
      <dgm:prSet custT="1"/>
      <dgm:spPr/>
      <dgm:t>
        <a:bodyPr/>
        <a:lstStyle/>
        <a:p>
          <a:pPr rtl="0"/>
          <a:r>
            <a:rPr lang="en-US" sz="600" dirty="0" smtClean="0"/>
            <a:t>Verified Variants</a:t>
          </a:r>
          <a:endParaRPr lang="en-US" sz="600" dirty="0"/>
        </a:p>
      </dgm:t>
    </dgm:pt>
    <dgm:pt modelId="{685B7862-1CDD-477A-9F53-72A2AED6280D}" type="parTrans" cxnId="{FF0C5AB3-9597-46DB-8510-79463D81DA8A}">
      <dgm:prSet/>
      <dgm:spPr/>
      <dgm:t>
        <a:bodyPr/>
        <a:lstStyle/>
        <a:p>
          <a:endParaRPr lang="en-US" sz="1200"/>
        </a:p>
      </dgm:t>
    </dgm:pt>
    <dgm:pt modelId="{0A510C1C-1FB9-4E17-A159-53E79D0E3572}" type="sibTrans" cxnId="{FF0C5AB3-9597-46DB-8510-79463D81DA8A}">
      <dgm:prSet/>
      <dgm:spPr/>
      <dgm:t>
        <a:bodyPr/>
        <a:lstStyle/>
        <a:p>
          <a:endParaRPr lang="en-US" sz="1200"/>
        </a:p>
      </dgm:t>
    </dgm:pt>
    <dgm:pt modelId="{AD05F86F-239A-4B4C-9604-23495C7401C1}" type="pres">
      <dgm:prSet presAssocID="{A337D134-62A8-4240-A040-CFDAD5610A4B}" presName="outerComposite" presStyleCnt="0">
        <dgm:presLayoutVars>
          <dgm:chMax val="5"/>
          <dgm:dir/>
          <dgm:resizeHandles val="exact"/>
        </dgm:presLayoutVars>
      </dgm:prSet>
      <dgm:spPr/>
      <dgm:t>
        <a:bodyPr/>
        <a:lstStyle/>
        <a:p>
          <a:endParaRPr lang="en-US"/>
        </a:p>
      </dgm:t>
    </dgm:pt>
    <dgm:pt modelId="{E4FDC903-D969-4AB3-BE88-BBC30F654BE0}" type="pres">
      <dgm:prSet presAssocID="{A337D134-62A8-4240-A040-CFDAD5610A4B}" presName="dummyMaxCanvas" presStyleCnt="0">
        <dgm:presLayoutVars/>
      </dgm:prSet>
      <dgm:spPr/>
    </dgm:pt>
    <dgm:pt modelId="{362F95D8-9F95-4509-A6D8-6388580C5B55}" type="pres">
      <dgm:prSet presAssocID="{A337D134-62A8-4240-A040-CFDAD5610A4B}" presName="FourNodes_1" presStyleLbl="node1" presStyleIdx="0" presStyleCnt="4">
        <dgm:presLayoutVars>
          <dgm:bulletEnabled val="1"/>
        </dgm:presLayoutVars>
      </dgm:prSet>
      <dgm:spPr/>
      <dgm:t>
        <a:bodyPr/>
        <a:lstStyle/>
        <a:p>
          <a:endParaRPr lang="en-US"/>
        </a:p>
      </dgm:t>
    </dgm:pt>
    <dgm:pt modelId="{75B9F810-F2FA-4985-9EA5-50E011520BD4}" type="pres">
      <dgm:prSet presAssocID="{A337D134-62A8-4240-A040-CFDAD5610A4B}" presName="FourNodes_2" presStyleLbl="node1" presStyleIdx="1" presStyleCnt="4">
        <dgm:presLayoutVars>
          <dgm:bulletEnabled val="1"/>
        </dgm:presLayoutVars>
      </dgm:prSet>
      <dgm:spPr/>
      <dgm:t>
        <a:bodyPr/>
        <a:lstStyle/>
        <a:p>
          <a:endParaRPr lang="en-US"/>
        </a:p>
      </dgm:t>
    </dgm:pt>
    <dgm:pt modelId="{DB108A16-504E-4120-8116-A168EA71379E}" type="pres">
      <dgm:prSet presAssocID="{A337D134-62A8-4240-A040-CFDAD5610A4B}" presName="FourNodes_3" presStyleLbl="node1" presStyleIdx="2" presStyleCnt="4">
        <dgm:presLayoutVars>
          <dgm:bulletEnabled val="1"/>
        </dgm:presLayoutVars>
      </dgm:prSet>
      <dgm:spPr/>
      <dgm:t>
        <a:bodyPr/>
        <a:lstStyle/>
        <a:p>
          <a:endParaRPr lang="en-US"/>
        </a:p>
      </dgm:t>
    </dgm:pt>
    <dgm:pt modelId="{CBFCB2D1-D2AD-4BCA-92C0-61DC3400427D}" type="pres">
      <dgm:prSet presAssocID="{A337D134-62A8-4240-A040-CFDAD5610A4B}" presName="FourNodes_4" presStyleLbl="node1" presStyleIdx="3" presStyleCnt="4">
        <dgm:presLayoutVars>
          <dgm:bulletEnabled val="1"/>
        </dgm:presLayoutVars>
      </dgm:prSet>
      <dgm:spPr/>
      <dgm:t>
        <a:bodyPr/>
        <a:lstStyle/>
        <a:p>
          <a:endParaRPr lang="en-US"/>
        </a:p>
      </dgm:t>
    </dgm:pt>
    <dgm:pt modelId="{D86FF4AC-5E3F-41F7-8F8B-656A2AEA6530}" type="pres">
      <dgm:prSet presAssocID="{A337D134-62A8-4240-A040-CFDAD5610A4B}" presName="FourConn_1-2" presStyleLbl="fgAccFollowNode1" presStyleIdx="0" presStyleCnt="3">
        <dgm:presLayoutVars>
          <dgm:bulletEnabled val="1"/>
        </dgm:presLayoutVars>
      </dgm:prSet>
      <dgm:spPr/>
      <dgm:t>
        <a:bodyPr/>
        <a:lstStyle/>
        <a:p>
          <a:endParaRPr lang="en-US"/>
        </a:p>
      </dgm:t>
    </dgm:pt>
    <dgm:pt modelId="{845DFF33-8C3D-40F0-B6AC-95420BD09D89}" type="pres">
      <dgm:prSet presAssocID="{A337D134-62A8-4240-A040-CFDAD5610A4B}" presName="FourConn_2-3" presStyleLbl="fgAccFollowNode1" presStyleIdx="1" presStyleCnt="3">
        <dgm:presLayoutVars>
          <dgm:bulletEnabled val="1"/>
        </dgm:presLayoutVars>
      </dgm:prSet>
      <dgm:spPr/>
      <dgm:t>
        <a:bodyPr/>
        <a:lstStyle/>
        <a:p>
          <a:endParaRPr lang="en-US"/>
        </a:p>
      </dgm:t>
    </dgm:pt>
    <dgm:pt modelId="{FF01A901-C3AB-4847-8A62-0B0EB387C752}" type="pres">
      <dgm:prSet presAssocID="{A337D134-62A8-4240-A040-CFDAD5610A4B}" presName="FourConn_3-4" presStyleLbl="fgAccFollowNode1" presStyleIdx="2" presStyleCnt="3">
        <dgm:presLayoutVars>
          <dgm:bulletEnabled val="1"/>
        </dgm:presLayoutVars>
      </dgm:prSet>
      <dgm:spPr/>
      <dgm:t>
        <a:bodyPr/>
        <a:lstStyle/>
        <a:p>
          <a:endParaRPr lang="en-US"/>
        </a:p>
      </dgm:t>
    </dgm:pt>
    <dgm:pt modelId="{6C9ECFBA-BE3F-43E7-8D89-3D10E081B45B}" type="pres">
      <dgm:prSet presAssocID="{A337D134-62A8-4240-A040-CFDAD5610A4B}" presName="FourNodes_1_text" presStyleLbl="node1" presStyleIdx="3" presStyleCnt="4">
        <dgm:presLayoutVars>
          <dgm:bulletEnabled val="1"/>
        </dgm:presLayoutVars>
      </dgm:prSet>
      <dgm:spPr/>
      <dgm:t>
        <a:bodyPr/>
        <a:lstStyle/>
        <a:p>
          <a:endParaRPr lang="en-US"/>
        </a:p>
      </dgm:t>
    </dgm:pt>
    <dgm:pt modelId="{8638A3EB-E55F-48C3-8012-A2DF40EB77A5}" type="pres">
      <dgm:prSet presAssocID="{A337D134-62A8-4240-A040-CFDAD5610A4B}" presName="FourNodes_2_text" presStyleLbl="node1" presStyleIdx="3" presStyleCnt="4">
        <dgm:presLayoutVars>
          <dgm:bulletEnabled val="1"/>
        </dgm:presLayoutVars>
      </dgm:prSet>
      <dgm:spPr/>
      <dgm:t>
        <a:bodyPr/>
        <a:lstStyle/>
        <a:p>
          <a:endParaRPr lang="en-US"/>
        </a:p>
      </dgm:t>
    </dgm:pt>
    <dgm:pt modelId="{FDBFEB36-95FF-4A22-87B9-0B8B98FA240C}" type="pres">
      <dgm:prSet presAssocID="{A337D134-62A8-4240-A040-CFDAD5610A4B}" presName="FourNodes_3_text" presStyleLbl="node1" presStyleIdx="3" presStyleCnt="4">
        <dgm:presLayoutVars>
          <dgm:bulletEnabled val="1"/>
        </dgm:presLayoutVars>
      </dgm:prSet>
      <dgm:spPr/>
      <dgm:t>
        <a:bodyPr/>
        <a:lstStyle/>
        <a:p>
          <a:endParaRPr lang="en-US"/>
        </a:p>
      </dgm:t>
    </dgm:pt>
    <dgm:pt modelId="{97BAF63F-9389-4A0B-8D27-FD1BAF2BE710}" type="pres">
      <dgm:prSet presAssocID="{A337D134-62A8-4240-A040-CFDAD5610A4B}" presName="FourNodes_4_text" presStyleLbl="node1" presStyleIdx="3" presStyleCnt="4">
        <dgm:presLayoutVars>
          <dgm:bulletEnabled val="1"/>
        </dgm:presLayoutVars>
      </dgm:prSet>
      <dgm:spPr/>
      <dgm:t>
        <a:bodyPr/>
        <a:lstStyle/>
        <a:p>
          <a:endParaRPr lang="en-US"/>
        </a:p>
      </dgm:t>
    </dgm:pt>
  </dgm:ptLst>
  <dgm:cxnLst>
    <dgm:cxn modelId="{A1B61D33-EAA6-4B7C-B704-D5A0540E0E44}" srcId="{2DE06A19-E82F-4FD4-BCA5-6D128321F953}" destId="{07535AEE-CFF0-42B1-9EAF-B809832EBD21}" srcOrd="0" destOrd="0" parTransId="{F9C449BD-807F-450E-858E-542A90BE7662}" sibTransId="{72366306-626D-4FF1-A0DA-8B7B234C754C}"/>
    <dgm:cxn modelId="{118B8E9A-155B-4AF6-B4CC-AF47A606D716}" type="presOf" srcId="{D88397BC-CCC1-4C9F-88A3-B871926DA09D}" destId="{97BAF63F-9389-4A0B-8D27-FD1BAF2BE710}" srcOrd="1" destOrd="1" presId="urn:microsoft.com/office/officeart/2005/8/layout/vProcess5"/>
    <dgm:cxn modelId="{9200D24E-9F32-41DC-ABBF-9174C59CA462}" srcId="{A337D134-62A8-4240-A040-CFDAD5610A4B}" destId="{E98C3E8F-DCB7-4964-B9A0-70FC1CB05BA8}" srcOrd="0" destOrd="0" parTransId="{DFAE1C1A-3CD2-4E1E-B1F4-C40868A664E5}" sibTransId="{F915ED48-473D-4809-B45C-DFA1658A566C}"/>
    <dgm:cxn modelId="{FF0C5AB3-9597-46DB-8510-79463D81DA8A}" srcId="{FC007D17-81D5-4D91-9E9C-B41923235142}" destId="{D88397BC-CCC1-4C9F-88A3-B871926DA09D}" srcOrd="0" destOrd="0" parTransId="{685B7862-1CDD-477A-9F53-72A2AED6280D}" sibTransId="{0A510C1C-1FB9-4E17-A159-53E79D0E3572}"/>
    <dgm:cxn modelId="{D7F9259E-8233-4317-9CCD-955F97C1153D}" type="presOf" srcId="{A337D134-62A8-4240-A040-CFDAD5610A4B}" destId="{AD05F86F-239A-4B4C-9604-23495C7401C1}" srcOrd="0" destOrd="0" presId="urn:microsoft.com/office/officeart/2005/8/layout/vProcess5"/>
    <dgm:cxn modelId="{04DC698C-2FD0-4F19-81C5-D5205B77581A}" type="presOf" srcId="{35B96721-F641-4BF4-AF53-E40931C69048}" destId="{FF01A901-C3AB-4847-8A62-0B0EB387C752}" srcOrd="0" destOrd="0" presId="urn:microsoft.com/office/officeart/2005/8/layout/vProcess5"/>
    <dgm:cxn modelId="{AB16B0A0-2F61-4AA6-955E-CB3E4791767D}" type="presOf" srcId="{6A2F1CC0-A07D-4EF5-B621-ADA6912A3F53}" destId="{FDBFEB36-95FF-4A22-87B9-0B8B98FA240C}" srcOrd="1" destOrd="1" presId="urn:microsoft.com/office/officeart/2005/8/layout/vProcess5"/>
    <dgm:cxn modelId="{5A264EB8-1C43-4963-BD98-A76CE9BF9C4B}" type="presOf" srcId="{F915ED48-473D-4809-B45C-DFA1658A566C}" destId="{D86FF4AC-5E3F-41F7-8F8B-656A2AEA6530}" srcOrd="0" destOrd="0" presId="urn:microsoft.com/office/officeart/2005/8/layout/vProcess5"/>
    <dgm:cxn modelId="{9661819A-78A3-44A8-8A11-F2D148821BA2}" srcId="{A337D134-62A8-4240-A040-CFDAD5610A4B}" destId="{FC007D17-81D5-4D91-9E9C-B41923235142}" srcOrd="3" destOrd="0" parTransId="{C4E315E6-6DAB-425D-8D2E-E345CBC3E7A7}" sibTransId="{FB494CBE-95A6-47E4-88BF-7AC41B6677B8}"/>
    <dgm:cxn modelId="{075FD9CE-D424-4E9F-A887-E0D4044B8119}" type="presOf" srcId="{07535AEE-CFF0-42B1-9EAF-B809832EBD21}" destId="{75B9F810-F2FA-4985-9EA5-50E011520BD4}" srcOrd="0" destOrd="1" presId="urn:microsoft.com/office/officeart/2005/8/layout/vProcess5"/>
    <dgm:cxn modelId="{45971102-75E0-45AC-8F10-D8B56B9A5320}" type="presOf" srcId="{6DCA5B57-D25B-454C-A38A-AC7172E26F91}" destId="{362F95D8-9F95-4509-A6D8-6388580C5B55}" srcOrd="0" destOrd="1" presId="urn:microsoft.com/office/officeart/2005/8/layout/vProcess5"/>
    <dgm:cxn modelId="{562F7266-6AFA-47BD-800E-B969C89582A0}" type="presOf" srcId="{2DE06A19-E82F-4FD4-BCA5-6D128321F953}" destId="{8638A3EB-E55F-48C3-8012-A2DF40EB77A5}" srcOrd="1" destOrd="0" presId="urn:microsoft.com/office/officeart/2005/8/layout/vProcess5"/>
    <dgm:cxn modelId="{46287580-E66E-437D-AC7C-034CCA1D40F7}" type="presOf" srcId="{9845FD15-0F9C-4809-92C8-5AA687E2D800}" destId="{845DFF33-8C3D-40F0-B6AC-95420BD09D89}" srcOrd="0" destOrd="0" presId="urn:microsoft.com/office/officeart/2005/8/layout/vProcess5"/>
    <dgm:cxn modelId="{9072B279-5949-46F2-BCED-7F1315E59891}" type="presOf" srcId="{6DCA5B57-D25B-454C-A38A-AC7172E26F91}" destId="{6C9ECFBA-BE3F-43E7-8D89-3D10E081B45B}" srcOrd="1" destOrd="1" presId="urn:microsoft.com/office/officeart/2005/8/layout/vProcess5"/>
    <dgm:cxn modelId="{2BE03191-0B5A-404F-B557-5E2640CC05F3}" type="presOf" srcId="{D88397BC-CCC1-4C9F-88A3-B871926DA09D}" destId="{CBFCB2D1-D2AD-4BCA-92C0-61DC3400427D}" srcOrd="0" destOrd="1" presId="urn:microsoft.com/office/officeart/2005/8/layout/vProcess5"/>
    <dgm:cxn modelId="{3377ABC3-03BD-443E-A6C1-BEF9EF1DE56D}" type="presOf" srcId="{FC007D17-81D5-4D91-9E9C-B41923235142}" destId="{CBFCB2D1-D2AD-4BCA-92C0-61DC3400427D}" srcOrd="0" destOrd="0" presId="urn:microsoft.com/office/officeart/2005/8/layout/vProcess5"/>
    <dgm:cxn modelId="{90CDB253-297B-436B-A3D7-223CB9776689}" type="presOf" srcId="{2DE06A19-E82F-4FD4-BCA5-6D128321F953}" destId="{75B9F810-F2FA-4985-9EA5-50E011520BD4}" srcOrd="0" destOrd="0" presId="urn:microsoft.com/office/officeart/2005/8/layout/vProcess5"/>
    <dgm:cxn modelId="{3FDD539E-9DBF-4781-BF20-C8A50C83849D}" type="presOf" srcId="{F7CFA0DF-3A48-4FE9-BA21-5DAC458F52E1}" destId="{FDBFEB36-95FF-4A22-87B9-0B8B98FA240C}" srcOrd="1" destOrd="0" presId="urn:microsoft.com/office/officeart/2005/8/layout/vProcess5"/>
    <dgm:cxn modelId="{CF50D19E-B4C1-48FC-9D09-555FEC3AD12B}" srcId="{A337D134-62A8-4240-A040-CFDAD5610A4B}" destId="{F7CFA0DF-3A48-4FE9-BA21-5DAC458F52E1}" srcOrd="2" destOrd="0" parTransId="{924EA7DB-699F-4C5B-B47A-A4E6BA796F4D}" sibTransId="{35B96721-F641-4BF4-AF53-E40931C69048}"/>
    <dgm:cxn modelId="{B83397EA-384D-454D-9D90-EF61C8974A72}" srcId="{F7CFA0DF-3A48-4FE9-BA21-5DAC458F52E1}" destId="{6A2F1CC0-A07D-4EF5-B621-ADA6912A3F53}" srcOrd="0" destOrd="0" parTransId="{E6644FF0-2DE4-44F9-BE81-E4028888320F}" sibTransId="{10DC96D0-84BA-450C-AB02-D696209183BC}"/>
    <dgm:cxn modelId="{C66C99C4-2936-40E1-8EDC-DC52C9655C31}" type="presOf" srcId="{F7CFA0DF-3A48-4FE9-BA21-5DAC458F52E1}" destId="{DB108A16-504E-4120-8116-A168EA71379E}" srcOrd="0" destOrd="0" presId="urn:microsoft.com/office/officeart/2005/8/layout/vProcess5"/>
    <dgm:cxn modelId="{7FA4A5F5-650F-4A56-A54B-D5235405293D}" type="presOf" srcId="{E98C3E8F-DCB7-4964-B9A0-70FC1CB05BA8}" destId="{6C9ECFBA-BE3F-43E7-8D89-3D10E081B45B}" srcOrd="1" destOrd="0" presId="urn:microsoft.com/office/officeart/2005/8/layout/vProcess5"/>
    <dgm:cxn modelId="{A18438B2-6CBF-41B5-A1FA-A2BBCCFCC4D4}" type="presOf" srcId="{FC007D17-81D5-4D91-9E9C-B41923235142}" destId="{97BAF63F-9389-4A0B-8D27-FD1BAF2BE710}" srcOrd="1" destOrd="0" presId="urn:microsoft.com/office/officeart/2005/8/layout/vProcess5"/>
    <dgm:cxn modelId="{30B809FC-FDBA-41E5-9254-652443786EE8}" type="presOf" srcId="{6A2F1CC0-A07D-4EF5-B621-ADA6912A3F53}" destId="{DB108A16-504E-4120-8116-A168EA71379E}" srcOrd="0" destOrd="1" presId="urn:microsoft.com/office/officeart/2005/8/layout/vProcess5"/>
    <dgm:cxn modelId="{152FADF0-472C-43B9-873C-C66BFF3339E6}" type="presOf" srcId="{E98C3E8F-DCB7-4964-B9A0-70FC1CB05BA8}" destId="{362F95D8-9F95-4509-A6D8-6388580C5B55}" srcOrd="0" destOrd="0" presId="urn:microsoft.com/office/officeart/2005/8/layout/vProcess5"/>
    <dgm:cxn modelId="{CDC9C3FA-E3FC-4A6C-A56F-DAD37120AA31}" srcId="{A337D134-62A8-4240-A040-CFDAD5610A4B}" destId="{2DE06A19-E82F-4FD4-BCA5-6D128321F953}" srcOrd="1" destOrd="0" parTransId="{39945588-0D7D-453B-A379-1289EBEFBB6A}" sibTransId="{9845FD15-0F9C-4809-92C8-5AA687E2D800}"/>
    <dgm:cxn modelId="{A5014B4A-DCD1-46E4-93C4-595E4FDAB289}" srcId="{E98C3E8F-DCB7-4964-B9A0-70FC1CB05BA8}" destId="{6DCA5B57-D25B-454C-A38A-AC7172E26F91}" srcOrd="0" destOrd="0" parTransId="{ABF15360-8181-4562-A9C3-A819BC239C3C}" sibTransId="{3FCA1EE8-A2BF-496D-8FA4-456801AFC24B}"/>
    <dgm:cxn modelId="{FB3D2278-58DF-442D-AD37-55D02F772F8E}" type="presOf" srcId="{07535AEE-CFF0-42B1-9EAF-B809832EBD21}" destId="{8638A3EB-E55F-48C3-8012-A2DF40EB77A5}" srcOrd="1" destOrd="1" presId="urn:microsoft.com/office/officeart/2005/8/layout/vProcess5"/>
    <dgm:cxn modelId="{606117D8-505E-46AB-A04D-D0143B282273}" type="presParOf" srcId="{AD05F86F-239A-4B4C-9604-23495C7401C1}" destId="{E4FDC903-D969-4AB3-BE88-BBC30F654BE0}" srcOrd="0" destOrd="0" presId="urn:microsoft.com/office/officeart/2005/8/layout/vProcess5"/>
    <dgm:cxn modelId="{E84797EA-8A21-4173-99BB-1EA9FD3FCBFF}" type="presParOf" srcId="{AD05F86F-239A-4B4C-9604-23495C7401C1}" destId="{362F95D8-9F95-4509-A6D8-6388580C5B55}" srcOrd="1" destOrd="0" presId="urn:microsoft.com/office/officeart/2005/8/layout/vProcess5"/>
    <dgm:cxn modelId="{C53B2540-53DB-4BC9-B37A-167E9D8BD827}" type="presParOf" srcId="{AD05F86F-239A-4B4C-9604-23495C7401C1}" destId="{75B9F810-F2FA-4985-9EA5-50E011520BD4}" srcOrd="2" destOrd="0" presId="urn:microsoft.com/office/officeart/2005/8/layout/vProcess5"/>
    <dgm:cxn modelId="{D3A6EB53-7338-45F7-B2A5-17DE4203FA0D}" type="presParOf" srcId="{AD05F86F-239A-4B4C-9604-23495C7401C1}" destId="{DB108A16-504E-4120-8116-A168EA71379E}" srcOrd="3" destOrd="0" presId="urn:microsoft.com/office/officeart/2005/8/layout/vProcess5"/>
    <dgm:cxn modelId="{6D435647-4A07-4060-9D6D-E82862B600F3}" type="presParOf" srcId="{AD05F86F-239A-4B4C-9604-23495C7401C1}" destId="{CBFCB2D1-D2AD-4BCA-92C0-61DC3400427D}" srcOrd="4" destOrd="0" presId="urn:microsoft.com/office/officeart/2005/8/layout/vProcess5"/>
    <dgm:cxn modelId="{3D328FE7-AB4A-43E4-BE0F-9B76B1205365}" type="presParOf" srcId="{AD05F86F-239A-4B4C-9604-23495C7401C1}" destId="{D86FF4AC-5E3F-41F7-8F8B-656A2AEA6530}" srcOrd="5" destOrd="0" presId="urn:microsoft.com/office/officeart/2005/8/layout/vProcess5"/>
    <dgm:cxn modelId="{E2AA082E-3922-4EFD-BE9A-4957AF2847C9}" type="presParOf" srcId="{AD05F86F-239A-4B4C-9604-23495C7401C1}" destId="{845DFF33-8C3D-40F0-B6AC-95420BD09D89}" srcOrd="6" destOrd="0" presId="urn:microsoft.com/office/officeart/2005/8/layout/vProcess5"/>
    <dgm:cxn modelId="{24886D2A-AF79-4A60-B009-2A70AA0A6274}" type="presParOf" srcId="{AD05F86F-239A-4B4C-9604-23495C7401C1}" destId="{FF01A901-C3AB-4847-8A62-0B0EB387C752}" srcOrd="7" destOrd="0" presId="urn:microsoft.com/office/officeart/2005/8/layout/vProcess5"/>
    <dgm:cxn modelId="{36C292E2-7444-4732-8AE1-5C6E9D952D16}" type="presParOf" srcId="{AD05F86F-239A-4B4C-9604-23495C7401C1}" destId="{6C9ECFBA-BE3F-43E7-8D89-3D10E081B45B}" srcOrd="8" destOrd="0" presId="urn:microsoft.com/office/officeart/2005/8/layout/vProcess5"/>
    <dgm:cxn modelId="{1213AFEC-41DA-4B71-AF36-3C1EE8471C29}" type="presParOf" srcId="{AD05F86F-239A-4B4C-9604-23495C7401C1}" destId="{8638A3EB-E55F-48C3-8012-A2DF40EB77A5}" srcOrd="9" destOrd="0" presId="urn:microsoft.com/office/officeart/2005/8/layout/vProcess5"/>
    <dgm:cxn modelId="{893E7C41-DC8F-427B-BCE2-92E024EE25B3}" type="presParOf" srcId="{AD05F86F-239A-4B4C-9604-23495C7401C1}" destId="{FDBFEB36-95FF-4A22-87B9-0B8B98FA240C}" srcOrd="10" destOrd="0" presId="urn:microsoft.com/office/officeart/2005/8/layout/vProcess5"/>
    <dgm:cxn modelId="{623670B9-D80F-4EEF-BEB8-CFAEE32AE186}" type="presParOf" srcId="{AD05F86F-239A-4B4C-9604-23495C7401C1}" destId="{97BAF63F-9389-4A0B-8D27-FD1BAF2BE710}" srcOrd="11" destOrd="0" presId="urn:microsoft.com/office/officeart/2005/8/layout/vProcess5"/>
  </dgm:cxnLst>
  <dgm:bg/>
  <dgm:whole/>
  <dgm:extLst>
    <a:ext uri="http://schemas.microsoft.com/office/drawing/2008/diagram">
      <dsp:dataModelExt xmlns:dsp="http://schemas.microsoft.com/office/drawing/2008/diagram" xmlns="" relId="rId3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AF11FC-68F6-4659-8FCF-18628056B108}" type="doc">
      <dgm:prSet loTypeId="urn:microsoft.com/office/officeart/2005/8/layout/cycle1" loCatId="cycle" qsTypeId="urn:microsoft.com/office/officeart/2005/8/quickstyle/3d3" qsCatId="3D" csTypeId="urn:microsoft.com/office/officeart/2005/8/colors/accent1_2" csCatId="accent1" phldr="1"/>
      <dgm:spPr/>
      <dgm:t>
        <a:bodyPr/>
        <a:lstStyle/>
        <a:p>
          <a:endParaRPr lang="en-US"/>
        </a:p>
      </dgm:t>
    </dgm:pt>
    <dgm:pt modelId="{60E5456F-3761-40AE-8772-15ED0A7D4660}">
      <dgm:prSet phldrT="[Text]" custT="1"/>
      <dgm:spPr>
        <a:solidFill>
          <a:schemeClr val="bg2">
            <a:lumMod val="20000"/>
            <a:lumOff val="80000"/>
          </a:schemeClr>
        </a:solidFill>
        <a:effectLst>
          <a:outerShdw blurRad="50800" dist="38100" algn="l" rotWithShape="0">
            <a:prstClr val="black">
              <a:alpha val="40000"/>
            </a:prstClr>
          </a:outerShdw>
        </a:effectLst>
      </dgm:spPr>
      <dgm:t>
        <a:bodyPr/>
        <a:lstStyle/>
        <a:p>
          <a:r>
            <a:rPr lang="en-US" sz="1000" b="0" u="none" dirty="0" smtClean="0"/>
            <a:t>Risk &amp; Hazard assessment</a:t>
          </a:r>
          <a:endParaRPr lang="en-US" sz="1000" b="0" u="none" dirty="0"/>
        </a:p>
      </dgm:t>
    </dgm:pt>
    <dgm:pt modelId="{7CA6AD1A-7C08-4202-81CC-640D42148584}" type="parTrans" cxnId="{FA25508F-411C-4ECC-A4B6-36B2CA768B4E}">
      <dgm:prSet/>
      <dgm:spPr/>
      <dgm:t>
        <a:bodyPr/>
        <a:lstStyle/>
        <a:p>
          <a:endParaRPr lang="en-US"/>
        </a:p>
      </dgm:t>
    </dgm:pt>
    <dgm:pt modelId="{37E2C015-2BD5-48E2-859F-8FC9C4DD30F0}" type="sibTrans" cxnId="{FA25508F-411C-4ECC-A4B6-36B2CA768B4E}">
      <dgm:prSet/>
      <dgm:spPr>
        <a:solidFill>
          <a:schemeClr val="accent1">
            <a:lumMod val="25000"/>
            <a:lumOff val="75000"/>
          </a:schemeClr>
        </a:solidFill>
      </dgm:spPr>
      <dgm:t>
        <a:bodyPr/>
        <a:lstStyle/>
        <a:p>
          <a:endParaRPr lang="en-US"/>
        </a:p>
      </dgm:t>
    </dgm:pt>
    <dgm:pt modelId="{0B0AFC0B-0A57-4BCC-9069-EDE969FD89D5}">
      <dgm:prSet phldrT="[Text]" custT="1"/>
      <dgm:spPr>
        <a:solidFill>
          <a:schemeClr val="bg2">
            <a:lumMod val="20000"/>
            <a:lumOff val="80000"/>
          </a:schemeClr>
        </a:solidFill>
        <a:effectLst>
          <a:outerShdw blurRad="50800" dist="38100" algn="l" rotWithShape="0">
            <a:prstClr val="black">
              <a:alpha val="40000"/>
            </a:prstClr>
          </a:outerShdw>
        </a:effectLst>
      </dgm:spPr>
      <dgm:t>
        <a:bodyPr/>
        <a:lstStyle/>
        <a:p>
          <a:r>
            <a:rPr lang="en-US" sz="1000" b="0" u="none" dirty="0" smtClean="0"/>
            <a:t>Safety System</a:t>
          </a:r>
          <a:br>
            <a:rPr lang="en-US" sz="1000" b="0" u="none" dirty="0" smtClean="0"/>
          </a:br>
          <a:r>
            <a:rPr lang="en-US" sz="1000" b="0" u="none" dirty="0" smtClean="0"/>
            <a:t>Concept  &amp; </a:t>
          </a:r>
          <a:br>
            <a:rPr lang="en-US" sz="1000" b="0" u="none" dirty="0" smtClean="0"/>
          </a:br>
          <a:r>
            <a:rPr lang="en-US" sz="1000" b="0" u="none" dirty="0" smtClean="0"/>
            <a:t>Safety Goals</a:t>
          </a:r>
          <a:endParaRPr lang="en-US" sz="1000" dirty="0"/>
        </a:p>
      </dgm:t>
    </dgm:pt>
    <dgm:pt modelId="{2048819F-9EC3-4FFA-B1A8-1500E95DE16A}" type="parTrans" cxnId="{DB6EAF4D-1A15-46E3-B763-5C4EDF3A56A9}">
      <dgm:prSet/>
      <dgm:spPr/>
      <dgm:t>
        <a:bodyPr/>
        <a:lstStyle/>
        <a:p>
          <a:endParaRPr lang="en-US"/>
        </a:p>
      </dgm:t>
    </dgm:pt>
    <dgm:pt modelId="{C16F70EA-2800-4F04-A0E1-678AF3FB157F}" type="sibTrans" cxnId="{DB6EAF4D-1A15-46E3-B763-5C4EDF3A56A9}">
      <dgm:prSet/>
      <dgm:spPr>
        <a:solidFill>
          <a:schemeClr val="accent1">
            <a:lumMod val="25000"/>
            <a:lumOff val="75000"/>
          </a:schemeClr>
        </a:solidFill>
      </dgm:spPr>
      <dgm:t>
        <a:bodyPr/>
        <a:lstStyle/>
        <a:p>
          <a:endParaRPr lang="en-US"/>
        </a:p>
      </dgm:t>
    </dgm:pt>
    <dgm:pt modelId="{4E881DF6-4E26-463F-84A8-8DF2AC6A814B}">
      <dgm:prSet phldrT="[Text]" custT="1"/>
      <dgm:spPr>
        <a:solidFill>
          <a:schemeClr val="bg2">
            <a:lumMod val="20000"/>
            <a:lumOff val="80000"/>
          </a:schemeClr>
        </a:solidFill>
        <a:effectLst>
          <a:outerShdw blurRad="50800" dist="38100" algn="l" rotWithShape="0">
            <a:prstClr val="black">
              <a:alpha val="40000"/>
            </a:prstClr>
          </a:outerShdw>
        </a:effectLst>
      </dgm:spPr>
      <dgm:t>
        <a:bodyPr/>
        <a:lstStyle/>
        <a:p>
          <a:r>
            <a:rPr lang="en-US" sz="1000" b="0" u="none" dirty="0" smtClean="0"/>
            <a:t>Safety System</a:t>
          </a:r>
          <a:br>
            <a:rPr lang="en-US" sz="1000" b="0" u="none" dirty="0" smtClean="0"/>
          </a:br>
          <a:r>
            <a:rPr lang="en-US" sz="1000" b="0" u="none" dirty="0" smtClean="0"/>
            <a:t>Functional Requirements</a:t>
          </a:r>
          <a:endParaRPr lang="en-US" sz="1000" b="1" u="sng" dirty="0" smtClean="0"/>
        </a:p>
      </dgm:t>
    </dgm:pt>
    <dgm:pt modelId="{4D6E4A1B-650E-4840-AEBF-0F7E648563DC}" type="parTrans" cxnId="{5D199CDB-7184-4918-933F-5A381F80EDBF}">
      <dgm:prSet/>
      <dgm:spPr/>
      <dgm:t>
        <a:bodyPr/>
        <a:lstStyle/>
        <a:p>
          <a:endParaRPr lang="en-US"/>
        </a:p>
      </dgm:t>
    </dgm:pt>
    <dgm:pt modelId="{DCACA0AA-34F5-4561-93F4-FA4630954ABF}" type="sibTrans" cxnId="{5D199CDB-7184-4918-933F-5A381F80EDBF}">
      <dgm:prSet/>
      <dgm:spPr>
        <a:solidFill>
          <a:schemeClr val="accent1">
            <a:lumMod val="25000"/>
            <a:lumOff val="75000"/>
          </a:schemeClr>
        </a:solidFill>
      </dgm:spPr>
      <dgm:t>
        <a:bodyPr/>
        <a:lstStyle/>
        <a:p>
          <a:endParaRPr lang="en-US"/>
        </a:p>
      </dgm:t>
    </dgm:pt>
    <dgm:pt modelId="{03F9F296-AAD9-43F8-906C-2CA5173226E6}">
      <dgm:prSet phldrT="[Text]" custT="1"/>
      <dgm:spPr>
        <a:solidFill>
          <a:schemeClr val="bg2">
            <a:lumMod val="20000"/>
            <a:lumOff val="80000"/>
          </a:schemeClr>
        </a:solidFill>
        <a:effectLst>
          <a:outerShdw blurRad="50800" dist="38100" algn="l" rotWithShape="0">
            <a:prstClr val="black">
              <a:alpha val="40000"/>
            </a:prstClr>
          </a:outerShdw>
        </a:effectLst>
      </dgm:spPr>
      <dgm:t>
        <a:bodyPr/>
        <a:lstStyle/>
        <a:p>
          <a:r>
            <a:rPr lang="en-US" sz="1000" b="0" u="none" dirty="0" smtClean="0"/>
            <a:t>Safety System</a:t>
          </a:r>
          <a:br>
            <a:rPr lang="en-US" sz="1000" b="0" u="none" dirty="0" smtClean="0"/>
          </a:br>
          <a:r>
            <a:rPr lang="en-US" sz="1000" b="0" u="none" dirty="0" smtClean="0"/>
            <a:t>Technical requirements &amp; Implementation</a:t>
          </a:r>
          <a:endParaRPr lang="en-US" sz="1000" dirty="0"/>
        </a:p>
      </dgm:t>
    </dgm:pt>
    <dgm:pt modelId="{03044557-BC7F-43FA-AE2E-462FEBB84B2D}" type="parTrans" cxnId="{402563DF-D37D-40D6-9466-5BE22BD5730D}">
      <dgm:prSet/>
      <dgm:spPr/>
      <dgm:t>
        <a:bodyPr/>
        <a:lstStyle/>
        <a:p>
          <a:endParaRPr lang="en-US"/>
        </a:p>
      </dgm:t>
    </dgm:pt>
    <dgm:pt modelId="{74734CA9-24E4-43BD-B869-58DA1BDB727E}" type="sibTrans" cxnId="{402563DF-D37D-40D6-9466-5BE22BD5730D}">
      <dgm:prSet/>
      <dgm:spPr>
        <a:solidFill>
          <a:schemeClr val="accent1">
            <a:lumMod val="25000"/>
            <a:lumOff val="75000"/>
          </a:schemeClr>
        </a:solidFill>
      </dgm:spPr>
      <dgm:t>
        <a:bodyPr/>
        <a:lstStyle/>
        <a:p>
          <a:endParaRPr lang="en-US"/>
        </a:p>
      </dgm:t>
    </dgm:pt>
    <dgm:pt modelId="{13EF0284-F9A3-422C-A476-6A4DB45DB967}">
      <dgm:prSet phldrT="[Text]" custT="1"/>
      <dgm:spPr>
        <a:solidFill>
          <a:schemeClr val="bg2">
            <a:lumMod val="20000"/>
            <a:lumOff val="80000"/>
          </a:schemeClr>
        </a:solidFill>
        <a:effectLst>
          <a:outerShdw blurRad="50800" dist="38100" algn="l" rotWithShape="0">
            <a:prstClr val="black">
              <a:alpha val="40000"/>
            </a:prstClr>
          </a:outerShdw>
        </a:effectLst>
      </dgm:spPr>
      <dgm:t>
        <a:bodyPr/>
        <a:lstStyle/>
        <a:p>
          <a:r>
            <a:rPr lang="en-US" sz="1000" b="0" u="none" dirty="0" smtClean="0"/>
            <a:t>Safety System</a:t>
          </a:r>
          <a:br>
            <a:rPr lang="en-US" sz="1000" b="0" u="none" dirty="0" smtClean="0"/>
          </a:br>
          <a:r>
            <a:rPr lang="en-US" sz="1000" b="0" u="none" dirty="0" smtClean="0"/>
            <a:t> Validation &amp; Improvement</a:t>
          </a:r>
          <a:endParaRPr lang="en-US" sz="1000" dirty="0"/>
        </a:p>
      </dgm:t>
    </dgm:pt>
    <dgm:pt modelId="{5242E9C9-A748-46D1-B72D-68D496D49803}" type="parTrans" cxnId="{C6013FB0-0074-4DF2-83AF-B39F622791B9}">
      <dgm:prSet/>
      <dgm:spPr/>
      <dgm:t>
        <a:bodyPr/>
        <a:lstStyle/>
        <a:p>
          <a:endParaRPr lang="en-US"/>
        </a:p>
      </dgm:t>
    </dgm:pt>
    <dgm:pt modelId="{B019D830-B101-4717-BCDB-C8DCF13CB96E}" type="sibTrans" cxnId="{C6013FB0-0074-4DF2-83AF-B39F622791B9}">
      <dgm:prSet/>
      <dgm:spPr>
        <a:solidFill>
          <a:schemeClr val="accent1">
            <a:lumMod val="25000"/>
            <a:lumOff val="75000"/>
          </a:schemeClr>
        </a:solidFill>
        <a:effectLst>
          <a:outerShdw blurRad="50800" dist="38100" dir="5400000" algn="t" rotWithShape="0">
            <a:prstClr val="black">
              <a:alpha val="40000"/>
            </a:prstClr>
          </a:outerShdw>
        </a:effectLst>
      </dgm:spPr>
      <dgm:t>
        <a:bodyPr/>
        <a:lstStyle/>
        <a:p>
          <a:endParaRPr lang="en-US"/>
        </a:p>
      </dgm:t>
    </dgm:pt>
    <dgm:pt modelId="{E21AA223-AC1D-4BEC-9BC6-3B459E0120B2}" type="pres">
      <dgm:prSet presAssocID="{78AF11FC-68F6-4659-8FCF-18628056B108}" presName="cycle" presStyleCnt="0">
        <dgm:presLayoutVars>
          <dgm:dir/>
          <dgm:resizeHandles val="exact"/>
        </dgm:presLayoutVars>
      </dgm:prSet>
      <dgm:spPr/>
      <dgm:t>
        <a:bodyPr/>
        <a:lstStyle/>
        <a:p>
          <a:endParaRPr lang="en-US"/>
        </a:p>
      </dgm:t>
    </dgm:pt>
    <dgm:pt modelId="{A7FA7EBD-3493-4A06-82A2-88D6A3BAF846}" type="pres">
      <dgm:prSet presAssocID="{60E5456F-3761-40AE-8772-15ED0A7D4660}" presName="dummy" presStyleCnt="0"/>
      <dgm:spPr/>
    </dgm:pt>
    <dgm:pt modelId="{CF37DA1A-62E9-4491-854D-587C287988FC}" type="pres">
      <dgm:prSet presAssocID="{60E5456F-3761-40AE-8772-15ED0A7D4660}" presName="node" presStyleLbl="revTx" presStyleIdx="0" presStyleCnt="5" custScaleX="114911" custScaleY="76039">
        <dgm:presLayoutVars>
          <dgm:bulletEnabled val="1"/>
        </dgm:presLayoutVars>
      </dgm:prSet>
      <dgm:spPr/>
      <dgm:t>
        <a:bodyPr/>
        <a:lstStyle/>
        <a:p>
          <a:endParaRPr lang="en-US"/>
        </a:p>
      </dgm:t>
    </dgm:pt>
    <dgm:pt modelId="{0AA6B8DB-340B-4339-8653-1EB2545F9941}" type="pres">
      <dgm:prSet presAssocID="{37E2C015-2BD5-48E2-859F-8FC9C4DD30F0}" presName="sibTrans" presStyleLbl="node1" presStyleIdx="0" presStyleCnt="5"/>
      <dgm:spPr/>
      <dgm:t>
        <a:bodyPr/>
        <a:lstStyle/>
        <a:p>
          <a:endParaRPr lang="en-US"/>
        </a:p>
      </dgm:t>
    </dgm:pt>
    <dgm:pt modelId="{9F17B830-E5A8-4B70-9BCE-FD21E7D6085C}" type="pres">
      <dgm:prSet presAssocID="{0B0AFC0B-0A57-4BCC-9069-EDE969FD89D5}" presName="dummy" presStyleCnt="0"/>
      <dgm:spPr/>
    </dgm:pt>
    <dgm:pt modelId="{07E73145-20D8-4E1E-806A-1CD440EA9D1F}" type="pres">
      <dgm:prSet presAssocID="{0B0AFC0B-0A57-4BCC-9069-EDE969FD89D5}" presName="node" presStyleLbl="revTx" presStyleIdx="1" presStyleCnt="5" custScaleX="120942" custScaleY="67542">
        <dgm:presLayoutVars>
          <dgm:bulletEnabled val="1"/>
        </dgm:presLayoutVars>
      </dgm:prSet>
      <dgm:spPr/>
      <dgm:t>
        <a:bodyPr/>
        <a:lstStyle/>
        <a:p>
          <a:endParaRPr lang="en-US"/>
        </a:p>
      </dgm:t>
    </dgm:pt>
    <dgm:pt modelId="{C0DAA7C7-73B6-4FA2-929A-02E1B9E09F99}" type="pres">
      <dgm:prSet presAssocID="{C16F70EA-2800-4F04-A0E1-678AF3FB157F}" presName="sibTrans" presStyleLbl="node1" presStyleIdx="1" presStyleCnt="5"/>
      <dgm:spPr/>
      <dgm:t>
        <a:bodyPr/>
        <a:lstStyle/>
        <a:p>
          <a:endParaRPr lang="en-US"/>
        </a:p>
      </dgm:t>
    </dgm:pt>
    <dgm:pt modelId="{7AD4E137-32F4-4EC5-99BD-E8C3C161CCDB}" type="pres">
      <dgm:prSet presAssocID="{4E881DF6-4E26-463F-84A8-8DF2AC6A814B}" presName="dummy" presStyleCnt="0"/>
      <dgm:spPr/>
    </dgm:pt>
    <dgm:pt modelId="{435A8D39-31EC-45DA-AD99-2D456F302B0F}" type="pres">
      <dgm:prSet presAssocID="{4E881DF6-4E26-463F-84A8-8DF2AC6A814B}" presName="node" presStyleLbl="revTx" presStyleIdx="2" presStyleCnt="5" custScaleX="121580" custScaleY="67327">
        <dgm:presLayoutVars>
          <dgm:bulletEnabled val="1"/>
        </dgm:presLayoutVars>
      </dgm:prSet>
      <dgm:spPr/>
      <dgm:t>
        <a:bodyPr/>
        <a:lstStyle/>
        <a:p>
          <a:endParaRPr lang="en-US"/>
        </a:p>
      </dgm:t>
    </dgm:pt>
    <dgm:pt modelId="{D3EA4B31-5E76-48A3-8EC2-A02318339526}" type="pres">
      <dgm:prSet presAssocID="{DCACA0AA-34F5-4561-93F4-FA4630954ABF}" presName="sibTrans" presStyleLbl="node1" presStyleIdx="2" presStyleCnt="5"/>
      <dgm:spPr/>
      <dgm:t>
        <a:bodyPr/>
        <a:lstStyle/>
        <a:p>
          <a:endParaRPr lang="en-US"/>
        </a:p>
      </dgm:t>
    </dgm:pt>
    <dgm:pt modelId="{695CC2BC-80B7-4618-B5E0-DD41042134BF}" type="pres">
      <dgm:prSet presAssocID="{03F9F296-AAD9-43F8-906C-2CA5173226E6}" presName="dummy" presStyleCnt="0"/>
      <dgm:spPr/>
    </dgm:pt>
    <dgm:pt modelId="{1ABD5194-9181-42B0-98CE-86B54BDCA343}" type="pres">
      <dgm:prSet presAssocID="{03F9F296-AAD9-43F8-906C-2CA5173226E6}" presName="node" presStyleLbl="revTx" presStyleIdx="3" presStyleCnt="5" custScaleX="135259" custScaleY="71809">
        <dgm:presLayoutVars>
          <dgm:bulletEnabled val="1"/>
        </dgm:presLayoutVars>
      </dgm:prSet>
      <dgm:spPr/>
      <dgm:t>
        <a:bodyPr/>
        <a:lstStyle/>
        <a:p>
          <a:endParaRPr lang="en-US"/>
        </a:p>
      </dgm:t>
    </dgm:pt>
    <dgm:pt modelId="{A0A9524F-0B27-4C16-8C16-4C13F451EF11}" type="pres">
      <dgm:prSet presAssocID="{74734CA9-24E4-43BD-B869-58DA1BDB727E}" presName="sibTrans" presStyleLbl="node1" presStyleIdx="3" presStyleCnt="5"/>
      <dgm:spPr/>
      <dgm:t>
        <a:bodyPr/>
        <a:lstStyle/>
        <a:p>
          <a:endParaRPr lang="en-US"/>
        </a:p>
      </dgm:t>
    </dgm:pt>
    <dgm:pt modelId="{138F26E2-EF13-40B6-8249-06383170789C}" type="pres">
      <dgm:prSet presAssocID="{13EF0284-F9A3-422C-A476-6A4DB45DB967}" presName="dummy" presStyleCnt="0"/>
      <dgm:spPr/>
    </dgm:pt>
    <dgm:pt modelId="{ADD9608E-3045-46F1-AF19-4E3EA544F292}" type="pres">
      <dgm:prSet presAssocID="{13EF0284-F9A3-422C-A476-6A4DB45DB967}" presName="node" presStyleLbl="revTx" presStyleIdx="4" presStyleCnt="5" custScaleX="120250" custScaleY="71272">
        <dgm:presLayoutVars>
          <dgm:bulletEnabled val="1"/>
        </dgm:presLayoutVars>
      </dgm:prSet>
      <dgm:spPr/>
      <dgm:t>
        <a:bodyPr/>
        <a:lstStyle/>
        <a:p>
          <a:endParaRPr lang="en-US"/>
        </a:p>
      </dgm:t>
    </dgm:pt>
    <dgm:pt modelId="{D42E7BC8-823D-4E63-8A8D-CE3A38EC08C5}" type="pres">
      <dgm:prSet presAssocID="{B019D830-B101-4717-BCDB-C8DCF13CB96E}" presName="sibTrans" presStyleLbl="node1" presStyleIdx="4" presStyleCnt="5" custLinFactNeighborX="537"/>
      <dgm:spPr/>
      <dgm:t>
        <a:bodyPr/>
        <a:lstStyle/>
        <a:p>
          <a:endParaRPr lang="en-US"/>
        </a:p>
      </dgm:t>
    </dgm:pt>
  </dgm:ptLst>
  <dgm:cxnLst>
    <dgm:cxn modelId="{D8D29B98-6833-4E0D-BB54-426A6E6003E9}" type="presOf" srcId="{37E2C015-2BD5-48E2-859F-8FC9C4DD30F0}" destId="{0AA6B8DB-340B-4339-8653-1EB2545F9941}" srcOrd="0" destOrd="0" presId="urn:microsoft.com/office/officeart/2005/8/layout/cycle1"/>
    <dgm:cxn modelId="{8CB9BAC6-0DF4-4FE6-BEC0-917000D70561}" type="presOf" srcId="{DCACA0AA-34F5-4561-93F4-FA4630954ABF}" destId="{D3EA4B31-5E76-48A3-8EC2-A02318339526}" srcOrd="0" destOrd="0" presId="urn:microsoft.com/office/officeart/2005/8/layout/cycle1"/>
    <dgm:cxn modelId="{C3D0B919-DBBF-4172-9FBE-BF12EB2986B8}" type="presOf" srcId="{74734CA9-24E4-43BD-B869-58DA1BDB727E}" destId="{A0A9524F-0B27-4C16-8C16-4C13F451EF11}" srcOrd="0" destOrd="0" presId="urn:microsoft.com/office/officeart/2005/8/layout/cycle1"/>
    <dgm:cxn modelId="{DB6EAF4D-1A15-46E3-B763-5C4EDF3A56A9}" srcId="{78AF11FC-68F6-4659-8FCF-18628056B108}" destId="{0B0AFC0B-0A57-4BCC-9069-EDE969FD89D5}" srcOrd="1" destOrd="0" parTransId="{2048819F-9EC3-4FFA-B1A8-1500E95DE16A}" sibTransId="{C16F70EA-2800-4F04-A0E1-678AF3FB157F}"/>
    <dgm:cxn modelId="{73D3655A-09ED-47AD-8638-E6DD1AF4BDD1}" type="presOf" srcId="{4E881DF6-4E26-463F-84A8-8DF2AC6A814B}" destId="{435A8D39-31EC-45DA-AD99-2D456F302B0F}" srcOrd="0" destOrd="0" presId="urn:microsoft.com/office/officeart/2005/8/layout/cycle1"/>
    <dgm:cxn modelId="{C6013FB0-0074-4DF2-83AF-B39F622791B9}" srcId="{78AF11FC-68F6-4659-8FCF-18628056B108}" destId="{13EF0284-F9A3-422C-A476-6A4DB45DB967}" srcOrd="4" destOrd="0" parTransId="{5242E9C9-A748-46D1-B72D-68D496D49803}" sibTransId="{B019D830-B101-4717-BCDB-C8DCF13CB96E}"/>
    <dgm:cxn modelId="{8976276D-C6E8-48FD-A38C-AA8F3DFCB43A}" type="presOf" srcId="{0B0AFC0B-0A57-4BCC-9069-EDE969FD89D5}" destId="{07E73145-20D8-4E1E-806A-1CD440EA9D1F}" srcOrd="0" destOrd="0" presId="urn:microsoft.com/office/officeart/2005/8/layout/cycle1"/>
    <dgm:cxn modelId="{0758E069-820F-4A45-B8C3-FE282285B54E}" type="presOf" srcId="{78AF11FC-68F6-4659-8FCF-18628056B108}" destId="{E21AA223-AC1D-4BEC-9BC6-3B459E0120B2}" srcOrd="0" destOrd="0" presId="urn:microsoft.com/office/officeart/2005/8/layout/cycle1"/>
    <dgm:cxn modelId="{11B92F5D-DBCC-48E7-A5D7-79F6ACE357A1}" type="presOf" srcId="{B019D830-B101-4717-BCDB-C8DCF13CB96E}" destId="{D42E7BC8-823D-4E63-8A8D-CE3A38EC08C5}" srcOrd="0" destOrd="0" presId="urn:microsoft.com/office/officeart/2005/8/layout/cycle1"/>
    <dgm:cxn modelId="{D19675E9-FE0A-4FCF-AA5F-716CEBAF50BF}" type="presOf" srcId="{03F9F296-AAD9-43F8-906C-2CA5173226E6}" destId="{1ABD5194-9181-42B0-98CE-86B54BDCA343}" srcOrd="0" destOrd="0" presId="urn:microsoft.com/office/officeart/2005/8/layout/cycle1"/>
    <dgm:cxn modelId="{5D199CDB-7184-4918-933F-5A381F80EDBF}" srcId="{78AF11FC-68F6-4659-8FCF-18628056B108}" destId="{4E881DF6-4E26-463F-84A8-8DF2AC6A814B}" srcOrd="2" destOrd="0" parTransId="{4D6E4A1B-650E-4840-AEBF-0F7E648563DC}" sibTransId="{DCACA0AA-34F5-4561-93F4-FA4630954ABF}"/>
    <dgm:cxn modelId="{BF80C9F4-FD61-4797-95F2-DCC2B5AA4BFC}" type="presOf" srcId="{C16F70EA-2800-4F04-A0E1-678AF3FB157F}" destId="{C0DAA7C7-73B6-4FA2-929A-02E1B9E09F99}" srcOrd="0" destOrd="0" presId="urn:microsoft.com/office/officeart/2005/8/layout/cycle1"/>
    <dgm:cxn modelId="{8B8C9144-E812-4F4A-9FB2-B648794C090C}" type="presOf" srcId="{13EF0284-F9A3-422C-A476-6A4DB45DB967}" destId="{ADD9608E-3045-46F1-AF19-4E3EA544F292}" srcOrd="0" destOrd="0" presId="urn:microsoft.com/office/officeart/2005/8/layout/cycle1"/>
    <dgm:cxn modelId="{402563DF-D37D-40D6-9466-5BE22BD5730D}" srcId="{78AF11FC-68F6-4659-8FCF-18628056B108}" destId="{03F9F296-AAD9-43F8-906C-2CA5173226E6}" srcOrd="3" destOrd="0" parTransId="{03044557-BC7F-43FA-AE2E-462FEBB84B2D}" sibTransId="{74734CA9-24E4-43BD-B869-58DA1BDB727E}"/>
    <dgm:cxn modelId="{FA25508F-411C-4ECC-A4B6-36B2CA768B4E}" srcId="{78AF11FC-68F6-4659-8FCF-18628056B108}" destId="{60E5456F-3761-40AE-8772-15ED0A7D4660}" srcOrd="0" destOrd="0" parTransId="{7CA6AD1A-7C08-4202-81CC-640D42148584}" sibTransId="{37E2C015-2BD5-48E2-859F-8FC9C4DD30F0}"/>
    <dgm:cxn modelId="{42C84BA8-4D23-4C7F-A8EE-FFB94AEF7B26}" type="presOf" srcId="{60E5456F-3761-40AE-8772-15ED0A7D4660}" destId="{CF37DA1A-62E9-4491-854D-587C287988FC}" srcOrd="0" destOrd="0" presId="urn:microsoft.com/office/officeart/2005/8/layout/cycle1"/>
    <dgm:cxn modelId="{EA18F919-25A8-44AC-B38F-BC001F7EA03C}" type="presParOf" srcId="{E21AA223-AC1D-4BEC-9BC6-3B459E0120B2}" destId="{A7FA7EBD-3493-4A06-82A2-88D6A3BAF846}" srcOrd="0" destOrd="0" presId="urn:microsoft.com/office/officeart/2005/8/layout/cycle1"/>
    <dgm:cxn modelId="{D85790FC-49E3-4B9F-B821-3385329C2913}" type="presParOf" srcId="{E21AA223-AC1D-4BEC-9BC6-3B459E0120B2}" destId="{CF37DA1A-62E9-4491-854D-587C287988FC}" srcOrd="1" destOrd="0" presId="urn:microsoft.com/office/officeart/2005/8/layout/cycle1"/>
    <dgm:cxn modelId="{20F8481E-E5E6-4DD8-9DF2-495B5D023BA4}" type="presParOf" srcId="{E21AA223-AC1D-4BEC-9BC6-3B459E0120B2}" destId="{0AA6B8DB-340B-4339-8653-1EB2545F9941}" srcOrd="2" destOrd="0" presId="urn:microsoft.com/office/officeart/2005/8/layout/cycle1"/>
    <dgm:cxn modelId="{DBE220DF-5BFD-4C0D-B25E-6E34A481BE62}" type="presParOf" srcId="{E21AA223-AC1D-4BEC-9BC6-3B459E0120B2}" destId="{9F17B830-E5A8-4B70-9BCE-FD21E7D6085C}" srcOrd="3" destOrd="0" presId="urn:microsoft.com/office/officeart/2005/8/layout/cycle1"/>
    <dgm:cxn modelId="{4F2E468A-4157-4E36-8B7D-7EE95F6D8849}" type="presParOf" srcId="{E21AA223-AC1D-4BEC-9BC6-3B459E0120B2}" destId="{07E73145-20D8-4E1E-806A-1CD440EA9D1F}" srcOrd="4" destOrd="0" presId="urn:microsoft.com/office/officeart/2005/8/layout/cycle1"/>
    <dgm:cxn modelId="{FBDBFDBA-724E-469A-8060-1334ABC6667C}" type="presParOf" srcId="{E21AA223-AC1D-4BEC-9BC6-3B459E0120B2}" destId="{C0DAA7C7-73B6-4FA2-929A-02E1B9E09F99}" srcOrd="5" destOrd="0" presId="urn:microsoft.com/office/officeart/2005/8/layout/cycle1"/>
    <dgm:cxn modelId="{E5696285-4726-4BE6-B667-FFD2E6A93E54}" type="presParOf" srcId="{E21AA223-AC1D-4BEC-9BC6-3B459E0120B2}" destId="{7AD4E137-32F4-4EC5-99BD-E8C3C161CCDB}" srcOrd="6" destOrd="0" presId="urn:microsoft.com/office/officeart/2005/8/layout/cycle1"/>
    <dgm:cxn modelId="{194F28E5-093F-47AE-A31F-8CB482143B66}" type="presParOf" srcId="{E21AA223-AC1D-4BEC-9BC6-3B459E0120B2}" destId="{435A8D39-31EC-45DA-AD99-2D456F302B0F}" srcOrd="7" destOrd="0" presId="urn:microsoft.com/office/officeart/2005/8/layout/cycle1"/>
    <dgm:cxn modelId="{4BB7710E-1679-4085-B8A9-B9F4ABD6BA90}" type="presParOf" srcId="{E21AA223-AC1D-4BEC-9BC6-3B459E0120B2}" destId="{D3EA4B31-5E76-48A3-8EC2-A02318339526}" srcOrd="8" destOrd="0" presId="urn:microsoft.com/office/officeart/2005/8/layout/cycle1"/>
    <dgm:cxn modelId="{F64A635E-3230-4D65-9A0E-C3B1C5108A55}" type="presParOf" srcId="{E21AA223-AC1D-4BEC-9BC6-3B459E0120B2}" destId="{695CC2BC-80B7-4618-B5E0-DD41042134BF}" srcOrd="9" destOrd="0" presId="urn:microsoft.com/office/officeart/2005/8/layout/cycle1"/>
    <dgm:cxn modelId="{0BE49DFF-A3FE-4066-B5AE-9EA937F3A568}" type="presParOf" srcId="{E21AA223-AC1D-4BEC-9BC6-3B459E0120B2}" destId="{1ABD5194-9181-42B0-98CE-86B54BDCA343}" srcOrd="10" destOrd="0" presId="urn:microsoft.com/office/officeart/2005/8/layout/cycle1"/>
    <dgm:cxn modelId="{755CEDBA-DA09-4412-9D72-969A19C92EF8}" type="presParOf" srcId="{E21AA223-AC1D-4BEC-9BC6-3B459E0120B2}" destId="{A0A9524F-0B27-4C16-8C16-4C13F451EF11}" srcOrd="11" destOrd="0" presId="urn:microsoft.com/office/officeart/2005/8/layout/cycle1"/>
    <dgm:cxn modelId="{13A6A7CB-3823-4088-9CC0-65311F5C00B8}" type="presParOf" srcId="{E21AA223-AC1D-4BEC-9BC6-3B459E0120B2}" destId="{138F26E2-EF13-40B6-8249-06383170789C}" srcOrd="12" destOrd="0" presId="urn:microsoft.com/office/officeart/2005/8/layout/cycle1"/>
    <dgm:cxn modelId="{306C2CD0-411C-46B7-B83C-6AEDEB8AFEAA}" type="presParOf" srcId="{E21AA223-AC1D-4BEC-9BC6-3B459E0120B2}" destId="{ADD9608E-3045-46F1-AF19-4E3EA544F292}" srcOrd="13" destOrd="0" presId="urn:microsoft.com/office/officeart/2005/8/layout/cycle1"/>
    <dgm:cxn modelId="{B431D176-B999-4E13-A4EF-2B1022D96B8F}" type="presParOf" srcId="{E21AA223-AC1D-4BEC-9BC6-3B459E0120B2}" destId="{D42E7BC8-823D-4E63-8A8D-CE3A38EC08C5}" srcOrd="14" destOrd="0" presId="urn:microsoft.com/office/officeart/2005/8/layout/cycle1"/>
  </dgm:cxnLst>
  <dgm:bg/>
  <dgm:whole/>
  <dgm:extLst>
    <a:ext uri="http://schemas.microsoft.com/office/drawing/2008/diagram">
      <dsp:dataModelExt xmlns:dsp="http://schemas.microsoft.com/office/drawing/2008/diagram" xmlns="" relId="rId2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8527F-37C4-4DA4-9ACB-B1B953C03198}" type="doc">
      <dgm:prSet loTypeId="urn:microsoft.com/office/officeart/2005/8/layout/chevron1" loCatId="process" qsTypeId="urn:microsoft.com/office/officeart/2005/8/quickstyle/simple1" qsCatId="simple" csTypeId="urn:microsoft.com/office/officeart/2005/8/colors/accent0_1" csCatId="mainScheme" phldr="1"/>
      <dgm:spPr/>
    </dgm:pt>
    <dgm:pt modelId="{8217974F-01E6-4708-9161-5F8EBD5B79D0}">
      <dgm:prSet phldrT="[Text]" custT="1"/>
      <dgm:spPr>
        <a:solidFill>
          <a:schemeClr val="accent2">
            <a:lumMod val="60000"/>
            <a:lumOff val="40000"/>
          </a:schemeClr>
        </a:solidFill>
      </dgm:spPr>
      <dgm:t>
        <a:bodyPr/>
        <a:lstStyle/>
        <a:p>
          <a:r>
            <a:rPr lang="en-US" sz="1000" dirty="0" smtClean="0">
              <a:solidFill>
                <a:schemeClr val="bg1"/>
              </a:solidFill>
            </a:rPr>
            <a:t>Hardware </a:t>
          </a:r>
          <a:r>
            <a:rPr lang="en-US" sz="1000" dirty="0" err="1" smtClean="0">
              <a:solidFill>
                <a:schemeClr val="bg1"/>
              </a:solidFill>
            </a:rPr>
            <a:t>Req</a:t>
          </a:r>
          <a:endParaRPr lang="en-US" sz="1000" dirty="0">
            <a:solidFill>
              <a:schemeClr val="bg1"/>
            </a:solidFill>
          </a:endParaRPr>
        </a:p>
      </dgm:t>
    </dgm:pt>
    <dgm:pt modelId="{E440384A-4E7E-4207-A94A-31234EA4B2C0}" type="parTrans" cxnId="{66DB5A53-F5FA-4461-8AC1-FD549B4670D6}">
      <dgm:prSet/>
      <dgm:spPr/>
      <dgm:t>
        <a:bodyPr/>
        <a:lstStyle/>
        <a:p>
          <a:endParaRPr lang="en-US"/>
        </a:p>
      </dgm:t>
    </dgm:pt>
    <dgm:pt modelId="{4B5EDEB2-2190-4591-ABC7-B714EFE497E4}" type="sibTrans" cxnId="{66DB5A53-F5FA-4461-8AC1-FD549B4670D6}">
      <dgm:prSet/>
      <dgm:spPr/>
      <dgm:t>
        <a:bodyPr/>
        <a:lstStyle/>
        <a:p>
          <a:endParaRPr lang="en-US"/>
        </a:p>
      </dgm:t>
    </dgm:pt>
    <dgm:pt modelId="{E9E4BBBD-42B4-4793-B1BA-04D54D0521B4}">
      <dgm:prSet phldrT="[Text]"/>
      <dgm:spPr>
        <a:solidFill>
          <a:schemeClr val="accent2">
            <a:lumMod val="60000"/>
            <a:lumOff val="40000"/>
          </a:schemeClr>
        </a:solidFill>
      </dgm:spPr>
      <dgm:t>
        <a:bodyPr/>
        <a:lstStyle/>
        <a:p>
          <a:r>
            <a:rPr lang="en-US" dirty="0" smtClean="0">
              <a:solidFill>
                <a:schemeClr val="bg1"/>
              </a:solidFill>
            </a:rPr>
            <a:t>Hardware design</a:t>
          </a:r>
          <a:endParaRPr lang="en-US" dirty="0">
            <a:solidFill>
              <a:schemeClr val="bg1"/>
            </a:solidFill>
          </a:endParaRPr>
        </a:p>
      </dgm:t>
    </dgm:pt>
    <dgm:pt modelId="{837FAF65-864C-450D-A9B1-6B2CA8E92FC2}" type="parTrans" cxnId="{7EAE8CAF-7C95-454E-8794-15EB40696644}">
      <dgm:prSet/>
      <dgm:spPr/>
      <dgm:t>
        <a:bodyPr/>
        <a:lstStyle/>
        <a:p>
          <a:endParaRPr lang="en-US"/>
        </a:p>
      </dgm:t>
    </dgm:pt>
    <dgm:pt modelId="{2A21BFF1-F56F-46D8-A77A-77AF6DB76676}" type="sibTrans" cxnId="{7EAE8CAF-7C95-454E-8794-15EB40696644}">
      <dgm:prSet/>
      <dgm:spPr/>
      <dgm:t>
        <a:bodyPr/>
        <a:lstStyle/>
        <a:p>
          <a:endParaRPr lang="en-US"/>
        </a:p>
      </dgm:t>
    </dgm:pt>
    <dgm:pt modelId="{F379ACDB-36C6-4005-8809-345FFF9112A5}">
      <dgm:prSet phldrT="[Text]"/>
      <dgm:spPr>
        <a:solidFill>
          <a:schemeClr val="accent2">
            <a:lumMod val="60000"/>
            <a:lumOff val="40000"/>
          </a:schemeClr>
        </a:solidFill>
      </dgm:spPr>
      <dgm:t>
        <a:bodyPr/>
        <a:lstStyle/>
        <a:p>
          <a:r>
            <a:rPr lang="en-US" dirty="0" smtClean="0">
              <a:solidFill>
                <a:schemeClr val="bg1"/>
              </a:solidFill>
            </a:rPr>
            <a:t>Hardware simulation</a:t>
          </a:r>
          <a:endParaRPr lang="en-US" dirty="0">
            <a:solidFill>
              <a:schemeClr val="bg1"/>
            </a:solidFill>
          </a:endParaRPr>
        </a:p>
      </dgm:t>
    </dgm:pt>
    <dgm:pt modelId="{BD3C28EF-324D-4B75-B173-BA93DAA56498}" type="parTrans" cxnId="{3787194D-7A0A-44F0-BC36-A56D3B2B206F}">
      <dgm:prSet/>
      <dgm:spPr/>
      <dgm:t>
        <a:bodyPr/>
        <a:lstStyle/>
        <a:p>
          <a:endParaRPr lang="en-US"/>
        </a:p>
      </dgm:t>
    </dgm:pt>
    <dgm:pt modelId="{268127E5-EB57-4F68-B711-0212E095EA74}" type="sibTrans" cxnId="{3787194D-7A0A-44F0-BC36-A56D3B2B206F}">
      <dgm:prSet/>
      <dgm:spPr/>
      <dgm:t>
        <a:bodyPr/>
        <a:lstStyle/>
        <a:p>
          <a:endParaRPr lang="en-US"/>
        </a:p>
      </dgm:t>
    </dgm:pt>
    <dgm:pt modelId="{C2F670B8-CE13-4A5C-B833-95ED1ECB6859}">
      <dgm:prSet phldrT="[Text]"/>
      <dgm:spPr>
        <a:solidFill>
          <a:schemeClr val="accent2">
            <a:lumMod val="60000"/>
            <a:lumOff val="40000"/>
          </a:schemeClr>
        </a:solidFill>
      </dgm:spPr>
      <dgm:t>
        <a:bodyPr/>
        <a:lstStyle/>
        <a:p>
          <a:r>
            <a:rPr lang="en-US" dirty="0" smtClean="0">
              <a:solidFill>
                <a:schemeClr val="bg1"/>
              </a:solidFill>
            </a:rPr>
            <a:t>Hardware test plan</a:t>
          </a:r>
          <a:endParaRPr lang="en-US" dirty="0">
            <a:solidFill>
              <a:schemeClr val="bg1"/>
            </a:solidFill>
          </a:endParaRPr>
        </a:p>
      </dgm:t>
    </dgm:pt>
    <dgm:pt modelId="{1B7D4542-83B5-4394-8B8E-C22133A703FB}" type="parTrans" cxnId="{943804F4-2150-441C-AF15-7A76C161EFA0}">
      <dgm:prSet/>
      <dgm:spPr/>
      <dgm:t>
        <a:bodyPr/>
        <a:lstStyle/>
        <a:p>
          <a:endParaRPr lang="en-US"/>
        </a:p>
      </dgm:t>
    </dgm:pt>
    <dgm:pt modelId="{DE8CF833-4CFC-4C86-816A-CE7A11C2CF54}" type="sibTrans" cxnId="{943804F4-2150-441C-AF15-7A76C161EFA0}">
      <dgm:prSet/>
      <dgm:spPr/>
      <dgm:t>
        <a:bodyPr/>
        <a:lstStyle/>
        <a:p>
          <a:endParaRPr lang="en-US"/>
        </a:p>
      </dgm:t>
    </dgm:pt>
    <dgm:pt modelId="{856FB373-ECA6-43B6-ABE9-1C251C021137}">
      <dgm:prSet phldrT="[Text]"/>
      <dgm:spPr>
        <a:solidFill>
          <a:schemeClr val="accent2">
            <a:lumMod val="60000"/>
            <a:lumOff val="40000"/>
          </a:schemeClr>
        </a:solidFill>
      </dgm:spPr>
      <dgm:t>
        <a:bodyPr/>
        <a:lstStyle/>
        <a:p>
          <a:r>
            <a:rPr lang="en-US" dirty="0" smtClean="0">
              <a:solidFill>
                <a:schemeClr val="bg1"/>
              </a:solidFill>
            </a:rPr>
            <a:t>Hardware defects</a:t>
          </a:r>
          <a:endParaRPr lang="en-US" dirty="0">
            <a:solidFill>
              <a:schemeClr val="bg1"/>
            </a:solidFill>
          </a:endParaRPr>
        </a:p>
      </dgm:t>
    </dgm:pt>
    <dgm:pt modelId="{1F735F2B-C7E7-4164-9045-FCF053626A0A}" type="parTrans" cxnId="{3A86A74C-8737-4E50-939E-E1C1D9BFB015}">
      <dgm:prSet/>
      <dgm:spPr/>
      <dgm:t>
        <a:bodyPr/>
        <a:lstStyle/>
        <a:p>
          <a:endParaRPr lang="en-US"/>
        </a:p>
      </dgm:t>
    </dgm:pt>
    <dgm:pt modelId="{3390CC1F-D406-41E9-BE33-3FDFFEFA5795}" type="sibTrans" cxnId="{3A86A74C-8737-4E50-939E-E1C1D9BFB015}">
      <dgm:prSet/>
      <dgm:spPr/>
      <dgm:t>
        <a:bodyPr/>
        <a:lstStyle/>
        <a:p>
          <a:endParaRPr lang="en-US"/>
        </a:p>
      </dgm:t>
    </dgm:pt>
    <dgm:pt modelId="{882840CC-A2E1-475C-8970-F001C186FBE3}">
      <dgm:prSet phldrT="[Text]"/>
      <dgm:spPr>
        <a:solidFill>
          <a:schemeClr val="accent2">
            <a:lumMod val="60000"/>
            <a:lumOff val="40000"/>
          </a:schemeClr>
        </a:solidFill>
      </dgm:spPr>
      <dgm:t>
        <a:bodyPr/>
        <a:lstStyle/>
        <a:p>
          <a:r>
            <a:rPr lang="en-US" dirty="0" smtClean="0">
              <a:solidFill>
                <a:schemeClr val="bg1"/>
              </a:solidFill>
            </a:rPr>
            <a:t>Hardware changes</a:t>
          </a:r>
          <a:endParaRPr lang="en-US" dirty="0">
            <a:solidFill>
              <a:schemeClr val="bg1"/>
            </a:solidFill>
          </a:endParaRPr>
        </a:p>
      </dgm:t>
    </dgm:pt>
    <dgm:pt modelId="{02DC9FF3-FC83-43D5-A6EF-5800280012F8}" type="parTrans" cxnId="{9C984C6A-1862-43A8-91CA-497EFBEA754D}">
      <dgm:prSet/>
      <dgm:spPr/>
      <dgm:t>
        <a:bodyPr/>
        <a:lstStyle/>
        <a:p>
          <a:endParaRPr lang="en-US"/>
        </a:p>
      </dgm:t>
    </dgm:pt>
    <dgm:pt modelId="{DB827D76-03A6-4C39-A91E-96B984F8ABD0}" type="sibTrans" cxnId="{9C984C6A-1862-43A8-91CA-497EFBEA754D}">
      <dgm:prSet/>
      <dgm:spPr/>
      <dgm:t>
        <a:bodyPr/>
        <a:lstStyle/>
        <a:p>
          <a:endParaRPr lang="en-US"/>
        </a:p>
      </dgm:t>
    </dgm:pt>
    <dgm:pt modelId="{92A2744E-288D-4239-9310-11E3988C3B62}" type="pres">
      <dgm:prSet presAssocID="{95E8527F-37C4-4DA4-9ACB-B1B953C03198}" presName="Name0" presStyleCnt="0">
        <dgm:presLayoutVars>
          <dgm:dir/>
          <dgm:animLvl val="lvl"/>
          <dgm:resizeHandles val="exact"/>
        </dgm:presLayoutVars>
      </dgm:prSet>
      <dgm:spPr/>
    </dgm:pt>
    <dgm:pt modelId="{AE2D2E3B-315E-4430-8900-2EC9BEE36545}" type="pres">
      <dgm:prSet presAssocID="{8217974F-01E6-4708-9161-5F8EBD5B79D0}" presName="parTxOnly" presStyleLbl="node1" presStyleIdx="0" presStyleCnt="6">
        <dgm:presLayoutVars>
          <dgm:chMax val="0"/>
          <dgm:chPref val="0"/>
          <dgm:bulletEnabled val="1"/>
        </dgm:presLayoutVars>
      </dgm:prSet>
      <dgm:spPr/>
      <dgm:t>
        <a:bodyPr/>
        <a:lstStyle/>
        <a:p>
          <a:endParaRPr lang="en-US"/>
        </a:p>
      </dgm:t>
    </dgm:pt>
    <dgm:pt modelId="{3A23DB7C-366F-4B92-BAF8-ABA83403EA8C}" type="pres">
      <dgm:prSet presAssocID="{4B5EDEB2-2190-4591-ABC7-B714EFE497E4}" presName="parTxOnlySpace" presStyleCnt="0"/>
      <dgm:spPr/>
    </dgm:pt>
    <dgm:pt modelId="{BBFACD06-DE1F-4A93-AD1F-6FA9930DF5DA}" type="pres">
      <dgm:prSet presAssocID="{E9E4BBBD-42B4-4793-B1BA-04D54D0521B4}" presName="parTxOnly" presStyleLbl="node1" presStyleIdx="1" presStyleCnt="6">
        <dgm:presLayoutVars>
          <dgm:chMax val="0"/>
          <dgm:chPref val="0"/>
          <dgm:bulletEnabled val="1"/>
        </dgm:presLayoutVars>
      </dgm:prSet>
      <dgm:spPr/>
      <dgm:t>
        <a:bodyPr/>
        <a:lstStyle/>
        <a:p>
          <a:endParaRPr lang="en-GB"/>
        </a:p>
      </dgm:t>
    </dgm:pt>
    <dgm:pt modelId="{868C9FDC-0C7F-4388-BB7D-D610A162FB1E}" type="pres">
      <dgm:prSet presAssocID="{2A21BFF1-F56F-46D8-A77A-77AF6DB76676}" presName="parTxOnlySpace" presStyleCnt="0"/>
      <dgm:spPr/>
    </dgm:pt>
    <dgm:pt modelId="{711B9290-8EB4-42B6-A907-4485D56C95A4}" type="pres">
      <dgm:prSet presAssocID="{F379ACDB-36C6-4005-8809-345FFF9112A5}" presName="parTxOnly" presStyleLbl="node1" presStyleIdx="2" presStyleCnt="6">
        <dgm:presLayoutVars>
          <dgm:chMax val="0"/>
          <dgm:chPref val="0"/>
          <dgm:bulletEnabled val="1"/>
        </dgm:presLayoutVars>
      </dgm:prSet>
      <dgm:spPr/>
      <dgm:t>
        <a:bodyPr/>
        <a:lstStyle/>
        <a:p>
          <a:endParaRPr lang="en-GB"/>
        </a:p>
      </dgm:t>
    </dgm:pt>
    <dgm:pt modelId="{74587649-4910-40AD-B19D-0276984E4878}" type="pres">
      <dgm:prSet presAssocID="{268127E5-EB57-4F68-B711-0212E095EA74}" presName="parTxOnlySpace" presStyleCnt="0"/>
      <dgm:spPr/>
    </dgm:pt>
    <dgm:pt modelId="{2D2C011B-694A-40DE-B0C3-1E7AFAF20ED8}" type="pres">
      <dgm:prSet presAssocID="{C2F670B8-CE13-4A5C-B833-95ED1ECB6859}" presName="parTxOnly" presStyleLbl="node1" presStyleIdx="3" presStyleCnt="6">
        <dgm:presLayoutVars>
          <dgm:chMax val="0"/>
          <dgm:chPref val="0"/>
          <dgm:bulletEnabled val="1"/>
        </dgm:presLayoutVars>
      </dgm:prSet>
      <dgm:spPr/>
      <dgm:t>
        <a:bodyPr/>
        <a:lstStyle/>
        <a:p>
          <a:endParaRPr lang="en-GB"/>
        </a:p>
      </dgm:t>
    </dgm:pt>
    <dgm:pt modelId="{19C2E828-6B53-469D-BC4B-C180BC243AF5}" type="pres">
      <dgm:prSet presAssocID="{DE8CF833-4CFC-4C86-816A-CE7A11C2CF54}" presName="parTxOnlySpace" presStyleCnt="0"/>
      <dgm:spPr/>
    </dgm:pt>
    <dgm:pt modelId="{30C88DD8-D726-495A-89D8-800B034B60FB}" type="pres">
      <dgm:prSet presAssocID="{856FB373-ECA6-43B6-ABE9-1C251C021137}" presName="parTxOnly" presStyleLbl="node1" presStyleIdx="4" presStyleCnt="6">
        <dgm:presLayoutVars>
          <dgm:chMax val="0"/>
          <dgm:chPref val="0"/>
          <dgm:bulletEnabled val="1"/>
        </dgm:presLayoutVars>
      </dgm:prSet>
      <dgm:spPr/>
      <dgm:t>
        <a:bodyPr/>
        <a:lstStyle/>
        <a:p>
          <a:endParaRPr lang="en-GB"/>
        </a:p>
      </dgm:t>
    </dgm:pt>
    <dgm:pt modelId="{664D16BF-F219-4122-8695-69E454A0DF4D}" type="pres">
      <dgm:prSet presAssocID="{3390CC1F-D406-41E9-BE33-3FDFFEFA5795}" presName="parTxOnlySpace" presStyleCnt="0"/>
      <dgm:spPr/>
    </dgm:pt>
    <dgm:pt modelId="{0D85EF84-4608-458E-8A9B-7AB01CCA51D5}" type="pres">
      <dgm:prSet presAssocID="{882840CC-A2E1-475C-8970-F001C186FBE3}" presName="parTxOnly" presStyleLbl="node1" presStyleIdx="5" presStyleCnt="6">
        <dgm:presLayoutVars>
          <dgm:chMax val="0"/>
          <dgm:chPref val="0"/>
          <dgm:bulletEnabled val="1"/>
        </dgm:presLayoutVars>
      </dgm:prSet>
      <dgm:spPr/>
      <dgm:t>
        <a:bodyPr/>
        <a:lstStyle/>
        <a:p>
          <a:endParaRPr lang="en-GB"/>
        </a:p>
      </dgm:t>
    </dgm:pt>
  </dgm:ptLst>
  <dgm:cxnLst>
    <dgm:cxn modelId="{3787194D-7A0A-44F0-BC36-A56D3B2B206F}" srcId="{95E8527F-37C4-4DA4-9ACB-B1B953C03198}" destId="{F379ACDB-36C6-4005-8809-345FFF9112A5}" srcOrd="2" destOrd="0" parTransId="{BD3C28EF-324D-4B75-B173-BA93DAA56498}" sibTransId="{268127E5-EB57-4F68-B711-0212E095EA74}"/>
    <dgm:cxn modelId="{9C984C6A-1862-43A8-91CA-497EFBEA754D}" srcId="{95E8527F-37C4-4DA4-9ACB-B1B953C03198}" destId="{882840CC-A2E1-475C-8970-F001C186FBE3}" srcOrd="5" destOrd="0" parTransId="{02DC9FF3-FC83-43D5-A6EF-5800280012F8}" sibTransId="{DB827D76-03A6-4C39-A91E-96B984F8ABD0}"/>
    <dgm:cxn modelId="{3A86A74C-8737-4E50-939E-E1C1D9BFB015}" srcId="{95E8527F-37C4-4DA4-9ACB-B1B953C03198}" destId="{856FB373-ECA6-43B6-ABE9-1C251C021137}" srcOrd="4" destOrd="0" parTransId="{1F735F2B-C7E7-4164-9045-FCF053626A0A}" sibTransId="{3390CC1F-D406-41E9-BE33-3FDFFEFA5795}"/>
    <dgm:cxn modelId="{D3B8F295-2FB0-4405-B114-6B8DA7D47AF6}" type="presOf" srcId="{856FB373-ECA6-43B6-ABE9-1C251C021137}" destId="{30C88DD8-D726-495A-89D8-800B034B60FB}" srcOrd="0" destOrd="0" presId="urn:microsoft.com/office/officeart/2005/8/layout/chevron1"/>
    <dgm:cxn modelId="{943804F4-2150-441C-AF15-7A76C161EFA0}" srcId="{95E8527F-37C4-4DA4-9ACB-B1B953C03198}" destId="{C2F670B8-CE13-4A5C-B833-95ED1ECB6859}" srcOrd="3" destOrd="0" parTransId="{1B7D4542-83B5-4394-8B8E-C22133A703FB}" sibTransId="{DE8CF833-4CFC-4C86-816A-CE7A11C2CF54}"/>
    <dgm:cxn modelId="{66DB5A53-F5FA-4461-8AC1-FD549B4670D6}" srcId="{95E8527F-37C4-4DA4-9ACB-B1B953C03198}" destId="{8217974F-01E6-4708-9161-5F8EBD5B79D0}" srcOrd="0" destOrd="0" parTransId="{E440384A-4E7E-4207-A94A-31234EA4B2C0}" sibTransId="{4B5EDEB2-2190-4591-ABC7-B714EFE497E4}"/>
    <dgm:cxn modelId="{A02CCDB8-C1BB-44C5-B6AE-1D2FE9E55FFC}" type="presOf" srcId="{E9E4BBBD-42B4-4793-B1BA-04D54D0521B4}" destId="{BBFACD06-DE1F-4A93-AD1F-6FA9930DF5DA}" srcOrd="0" destOrd="0" presId="urn:microsoft.com/office/officeart/2005/8/layout/chevron1"/>
    <dgm:cxn modelId="{DD1FF61A-EB17-4ABC-973F-9F606F61EB80}" type="presOf" srcId="{C2F670B8-CE13-4A5C-B833-95ED1ECB6859}" destId="{2D2C011B-694A-40DE-B0C3-1E7AFAF20ED8}" srcOrd="0" destOrd="0" presId="urn:microsoft.com/office/officeart/2005/8/layout/chevron1"/>
    <dgm:cxn modelId="{7A59E937-7860-40F8-8BC1-1A112A142365}" type="presOf" srcId="{95E8527F-37C4-4DA4-9ACB-B1B953C03198}" destId="{92A2744E-288D-4239-9310-11E3988C3B62}" srcOrd="0" destOrd="0" presId="urn:microsoft.com/office/officeart/2005/8/layout/chevron1"/>
    <dgm:cxn modelId="{7EAE8CAF-7C95-454E-8794-15EB40696644}" srcId="{95E8527F-37C4-4DA4-9ACB-B1B953C03198}" destId="{E9E4BBBD-42B4-4793-B1BA-04D54D0521B4}" srcOrd="1" destOrd="0" parTransId="{837FAF65-864C-450D-A9B1-6B2CA8E92FC2}" sibTransId="{2A21BFF1-F56F-46D8-A77A-77AF6DB76676}"/>
    <dgm:cxn modelId="{22F30F88-5CF4-4C66-BFDC-552A9362E3DE}" type="presOf" srcId="{8217974F-01E6-4708-9161-5F8EBD5B79D0}" destId="{AE2D2E3B-315E-4430-8900-2EC9BEE36545}" srcOrd="0" destOrd="0" presId="urn:microsoft.com/office/officeart/2005/8/layout/chevron1"/>
    <dgm:cxn modelId="{92154E5E-4AA1-4E63-A9A9-083AE7D310FD}" type="presOf" srcId="{882840CC-A2E1-475C-8970-F001C186FBE3}" destId="{0D85EF84-4608-458E-8A9B-7AB01CCA51D5}" srcOrd="0" destOrd="0" presId="urn:microsoft.com/office/officeart/2005/8/layout/chevron1"/>
    <dgm:cxn modelId="{5EE30E71-5423-4336-99EE-32D47A33F493}" type="presOf" srcId="{F379ACDB-36C6-4005-8809-345FFF9112A5}" destId="{711B9290-8EB4-42B6-A907-4485D56C95A4}" srcOrd="0" destOrd="0" presId="urn:microsoft.com/office/officeart/2005/8/layout/chevron1"/>
    <dgm:cxn modelId="{1E84909B-42B9-4F09-BCF1-4BA7FDDEC21C}" type="presParOf" srcId="{92A2744E-288D-4239-9310-11E3988C3B62}" destId="{AE2D2E3B-315E-4430-8900-2EC9BEE36545}" srcOrd="0" destOrd="0" presId="urn:microsoft.com/office/officeart/2005/8/layout/chevron1"/>
    <dgm:cxn modelId="{849BAB61-A8B9-4120-8664-DDF586CA8B19}" type="presParOf" srcId="{92A2744E-288D-4239-9310-11E3988C3B62}" destId="{3A23DB7C-366F-4B92-BAF8-ABA83403EA8C}" srcOrd="1" destOrd="0" presId="urn:microsoft.com/office/officeart/2005/8/layout/chevron1"/>
    <dgm:cxn modelId="{C1A3C60E-1324-4D2E-8A99-56CB810A745D}" type="presParOf" srcId="{92A2744E-288D-4239-9310-11E3988C3B62}" destId="{BBFACD06-DE1F-4A93-AD1F-6FA9930DF5DA}" srcOrd="2" destOrd="0" presId="urn:microsoft.com/office/officeart/2005/8/layout/chevron1"/>
    <dgm:cxn modelId="{719E678D-4D85-451C-8CD5-44F125D71271}" type="presParOf" srcId="{92A2744E-288D-4239-9310-11E3988C3B62}" destId="{868C9FDC-0C7F-4388-BB7D-D610A162FB1E}" srcOrd="3" destOrd="0" presId="urn:microsoft.com/office/officeart/2005/8/layout/chevron1"/>
    <dgm:cxn modelId="{A1163BC4-FFFA-4E54-8758-FFFD093623D6}" type="presParOf" srcId="{92A2744E-288D-4239-9310-11E3988C3B62}" destId="{711B9290-8EB4-42B6-A907-4485D56C95A4}" srcOrd="4" destOrd="0" presId="urn:microsoft.com/office/officeart/2005/8/layout/chevron1"/>
    <dgm:cxn modelId="{FD1C053E-CEDE-4706-AD0F-A346CB45DF13}" type="presParOf" srcId="{92A2744E-288D-4239-9310-11E3988C3B62}" destId="{74587649-4910-40AD-B19D-0276984E4878}" srcOrd="5" destOrd="0" presId="urn:microsoft.com/office/officeart/2005/8/layout/chevron1"/>
    <dgm:cxn modelId="{543BF466-F950-45AD-B91E-2476882CE0DC}" type="presParOf" srcId="{92A2744E-288D-4239-9310-11E3988C3B62}" destId="{2D2C011B-694A-40DE-B0C3-1E7AFAF20ED8}" srcOrd="6" destOrd="0" presId="urn:microsoft.com/office/officeart/2005/8/layout/chevron1"/>
    <dgm:cxn modelId="{AD0DC33D-CF2C-4E13-812C-2927B2737728}" type="presParOf" srcId="{92A2744E-288D-4239-9310-11E3988C3B62}" destId="{19C2E828-6B53-469D-BC4B-C180BC243AF5}" srcOrd="7" destOrd="0" presId="urn:microsoft.com/office/officeart/2005/8/layout/chevron1"/>
    <dgm:cxn modelId="{CE73098E-539A-498F-8976-981014F88FE5}" type="presParOf" srcId="{92A2744E-288D-4239-9310-11E3988C3B62}" destId="{30C88DD8-D726-495A-89D8-800B034B60FB}" srcOrd="8" destOrd="0" presId="urn:microsoft.com/office/officeart/2005/8/layout/chevron1"/>
    <dgm:cxn modelId="{A497010D-D84F-49A3-B398-C841A7AEA414}" type="presParOf" srcId="{92A2744E-288D-4239-9310-11E3988C3B62}" destId="{664D16BF-F219-4122-8695-69E454A0DF4D}" srcOrd="9" destOrd="0" presId="urn:microsoft.com/office/officeart/2005/8/layout/chevron1"/>
    <dgm:cxn modelId="{50797D18-12E5-4A88-8609-31649438562C}" type="presParOf" srcId="{92A2744E-288D-4239-9310-11E3988C3B62}" destId="{0D85EF84-4608-458E-8A9B-7AB01CCA51D5}" srcOrd="10" destOrd="0" presId="urn:microsoft.com/office/officeart/2005/8/layout/chevron1"/>
  </dgm:cxnLst>
  <dgm:bg/>
  <dgm:whole/>
  <dgm:extLst>
    <a:ext uri="http://schemas.microsoft.com/office/drawing/2008/diagram">
      <dsp:dataModelExt xmlns:dsp="http://schemas.microsoft.com/office/drawing/2008/diagram" xmlns="" relId="rId4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8527F-37C4-4DA4-9ACB-B1B953C03198}" type="doc">
      <dgm:prSet loTypeId="urn:microsoft.com/office/officeart/2005/8/layout/chevron1" loCatId="process" qsTypeId="urn:microsoft.com/office/officeart/2005/8/quickstyle/simple1" qsCatId="simple" csTypeId="urn:microsoft.com/office/officeart/2005/8/colors/accent0_1" csCatId="mainScheme" phldr="1"/>
      <dgm:spPr/>
    </dgm:pt>
    <dgm:pt modelId="{8217974F-01E6-4708-9161-5F8EBD5B79D0}">
      <dgm:prSet phldrT="[Text]" custT="1"/>
      <dgm:spPr>
        <a:solidFill>
          <a:schemeClr val="accent1">
            <a:lumMod val="25000"/>
            <a:lumOff val="75000"/>
          </a:schemeClr>
        </a:solidFill>
      </dgm:spPr>
      <dgm:t>
        <a:bodyPr/>
        <a:lstStyle/>
        <a:p>
          <a:r>
            <a:rPr lang="en-US" sz="1100" dirty="0" smtClean="0"/>
            <a:t>Software </a:t>
          </a:r>
          <a:r>
            <a:rPr lang="en-US" sz="1100" dirty="0" err="1" smtClean="0"/>
            <a:t>Req</a:t>
          </a:r>
          <a:endParaRPr lang="en-US" sz="1100" dirty="0"/>
        </a:p>
      </dgm:t>
    </dgm:pt>
    <dgm:pt modelId="{E440384A-4E7E-4207-A94A-31234EA4B2C0}" type="parTrans" cxnId="{66DB5A53-F5FA-4461-8AC1-FD549B4670D6}">
      <dgm:prSet/>
      <dgm:spPr/>
      <dgm:t>
        <a:bodyPr/>
        <a:lstStyle/>
        <a:p>
          <a:endParaRPr lang="en-US"/>
        </a:p>
      </dgm:t>
    </dgm:pt>
    <dgm:pt modelId="{4B5EDEB2-2190-4591-ABC7-B714EFE497E4}" type="sibTrans" cxnId="{66DB5A53-F5FA-4461-8AC1-FD549B4670D6}">
      <dgm:prSet/>
      <dgm:spPr/>
      <dgm:t>
        <a:bodyPr/>
        <a:lstStyle/>
        <a:p>
          <a:endParaRPr lang="en-US"/>
        </a:p>
      </dgm:t>
    </dgm:pt>
    <dgm:pt modelId="{E9E4BBBD-42B4-4793-B1BA-04D54D0521B4}">
      <dgm:prSet phldrT="[Text]" custT="1"/>
      <dgm:spPr>
        <a:solidFill>
          <a:schemeClr val="accent1">
            <a:lumMod val="25000"/>
            <a:lumOff val="75000"/>
          </a:schemeClr>
        </a:solidFill>
      </dgm:spPr>
      <dgm:t>
        <a:bodyPr/>
        <a:lstStyle/>
        <a:p>
          <a:r>
            <a:rPr lang="en-US" sz="1100" dirty="0" smtClean="0"/>
            <a:t>Software design</a:t>
          </a:r>
          <a:endParaRPr lang="en-US" sz="1100" dirty="0"/>
        </a:p>
      </dgm:t>
    </dgm:pt>
    <dgm:pt modelId="{837FAF65-864C-450D-A9B1-6B2CA8E92FC2}" type="parTrans" cxnId="{7EAE8CAF-7C95-454E-8794-15EB40696644}">
      <dgm:prSet/>
      <dgm:spPr/>
      <dgm:t>
        <a:bodyPr/>
        <a:lstStyle/>
        <a:p>
          <a:endParaRPr lang="en-US"/>
        </a:p>
      </dgm:t>
    </dgm:pt>
    <dgm:pt modelId="{2A21BFF1-F56F-46D8-A77A-77AF6DB76676}" type="sibTrans" cxnId="{7EAE8CAF-7C95-454E-8794-15EB40696644}">
      <dgm:prSet/>
      <dgm:spPr/>
      <dgm:t>
        <a:bodyPr/>
        <a:lstStyle/>
        <a:p>
          <a:endParaRPr lang="en-US"/>
        </a:p>
      </dgm:t>
    </dgm:pt>
    <dgm:pt modelId="{F379ACDB-36C6-4005-8809-345FFF9112A5}">
      <dgm:prSet phldrT="[Text]" custT="1"/>
      <dgm:spPr>
        <a:solidFill>
          <a:schemeClr val="accent1">
            <a:lumMod val="25000"/>
            <a:lumOff val="75000"/>
          </a:schemeClr>
        </a:solidFill>
      </dgm:spPr>
      <dgm:t>
        <a:bodyPr/>
        <a:lstStyle/>
        <a:p>
          <a:r>
            <a:rPr lang="en-US" sz="1100" dirty="0" smtClean="0"/>
            <a:t>Software unit test</a:t>
          </a:r>
          <a:endParaRPr lang="en-US" sz="1100" dirty="0"/>
        </a:p>
      </dgm:t>
    </dgm:pt>
    <dgm:pt modelId="{BD3C28EF-324D-4B75-B173-BA93DAA56498}" type="parTrans" cxnId="{3787194D-7A0A-44F0-BC36-A56D3B2B206F}">
      <dgm:prSet/>
      <dgm:spPr/>
      <dgm:t>
        <a:bodyPr/>
        <a:lstStyle/>
        <a:p>
          <a:endParaRPr lang="en-US"/>
        </a:p>
      </dgm:t>
    </dgm:pt>
    <dgm:pt modelId="{268127E5-EB57-4F68-B711-0212E095EA74}" type="sibTrans" cxnId="{3787194D-7A0A-44F0-BC36-A56D3B2B206F}">
      <dgm:prSet/>
      <dgm:spPr/>
      <dgm:t>
        <a:bodyPr/>
        <a:lstStyle/>
        <a:p>
          <a:endParaRPr lang="en-US"/>
        </a:p>
      </dgm:t>
    </dgm:pt>
    <dgm:pt modelId="{C2F670B8-CE13-4A5C-B833-95ED1ECB6859}">
      <dgm:prSet phldrT="[Text]" custT="1"/>
      <dgm:spPr>
        <a:solidFill>
          <a:schemeClr val="accent1">
            <a:lumMod val="25000"/>
            <a:lumOff val="75000"/>
          </a:schemeClr>
        </a:solidFill>
      </dgm:spPr>
      <dgm:t>
        <a:bodyPr/>
        <a:lstStyle/>
        <a:p>
          <a:r>
            <a:rPr lang="en-US" sz="1100" dirty="0" smtClean="0"/>
            <a:t>Software test plan</a:t>
          </a:r>
          <a:endParaRPr lang="en-US" sz="1100" dirty="0"/>
        </a:p>
      </dgm:t>
    </dgm:pt>
    <dgm:pt modelId="{1B7D4542-83B5-4394-8B8E-C22133A703FB}" type="parTrans" cxnId="{943804F4-2150-441C-AF15-7A76C161EFA0}">
      <dgm:prSet/>
      <dgm:spPr/>
      <dgm:t>
        <a:bodyPr/>
        <a:lstStyle/>
        <a:p>
          <a:endParaRPr lang="en-US"/>
        </a:p>
      </dgm:t>
    </dgm:pt>
    <dgm:pt modelId="{DE8CF833-4CFC-4C86-816A-CE7A11C2CF54}" type="sibTrans" cxnId="{943804F4-2150-441C-AF15-7A76C161EFA0}">
      <dgm:prSet/>
      <dgm:spPr/>
      <dgm:t>
        <a:bodyPr/>
        <a:lstStyle/>
        <a:p>
          <a:endParaRPr lang="en-US"/>
        </a:p>
      </dgm:t>
    </dgm:pt>
    <dgm:pt modelId="{856FB373-ECA6-43B6-ABE9-1C251C021137}">
      <dgm:prSet phldrT="[Text]" custT="1"/>
      <dgm:spPr>
        <a:solidFill>
          <a:schemeClr val="accent1">
            <a:lumMod val="25000"/>
            <a:lumOff val="75000"/>
          </a:schemeClr>
        </a:solidFill>
      </dgm:spPr>
      <dgm:t>
        <a:bodyPr/>
        <a:lstStyle/>
        <a:p>
          <a:r>
            <a:rPr lang="en-US" sz="1100" dirty="0" smtClean="0"/>
            <a:t>Defects</a:t>
          </a:r>
          <a:endParaRPr lang="en-US" sz="1100" dirty="0"/>
        </a:p>
      </dgm:t>
    </dgm:pt>
    <dgm:pt modelId="{1F735F2B-C7E7-4164-9045-FCF053626A0A}" type="parTrans" cxnId="{3A86A74C-8737-4E50-939E-E1C1D9BFB015}">
      <dgm:prSet/>
      <dgm:spPr/>
      <dgm:t>
        <a:bodyPr/>
        <a:lstStyle/>
        <a:p>
          <a:endParaRPr lang="en-US"/>
        </a:p>
      </dgm:t>
    </dgm:pt>
    <dgm:pt modelId="{3390CC1F-D406-41E9-BE33-3FDFFEFA5795}" type="sibTrans" cxnId="{3A86A74C-8737-4E50-939E-E1C1D9BFB015}">
      <dgm:prSet/>
      <dgm:spPr/>
      <dgm:t>
        <a:bodyPr/>
        <a:lstStyle/>
        <a:p>
          <a:endParaRPr lang="en-US"/>
        </a:p>
      </dgm:t>
    </dgm:pt>
    <dgm:pt modelId="{882840CC-A2E1-475C-8970-F001C186FBE3}">
      <dgm:prSet phldrT="[Text]"/>
      <dgm:spPr>
        <a:solidFill>
          <a:schemeClr val="accent1">
            <a:lumMod val="25000"/>
            <a:lumOff val="75000"/>
          </a:schemeClr>
        </a:solidFill>
      </dgm:spPr>
      <dgm:t>
        <a:bodyPr/>
        <a:lstStyle/>
        <a:p>
          <a:r>
            <a:rPr lang="en-US" dirty="0" smtClean="0"/>
            <a:t>Software changes</a:t>
          </a:r>
          <a:endParaRPr lang="en-US" dirty="0"/>
        </a:p>
      </dgm:t>
    </dgm:pt>
    <dgm:pt modelId="{02DC9FF3-FC83-43D5-A6EF-5800280012F8}" type="parTrans" cxnId="{9C984C6A-1862-43A8-91CA-497EFBEA754D}">
      <dgm:prSet/>
      <dgm:spPr/>
      <dgm:t>
        <a:bodyPr/>
        <a:lstStyle/>
        <a:p>
          <a:endParaRPr lang="en-US"/>
        </a:p>
      </dgm:t>
    </dgm:pt>
    <dgm:pt modelId="{DB827D76-03A6-4C39-A91E-96B984F8ABD0}" type="sibTrans" cxnId="{9C984C6A-1862-43A8-91CA-497EFBEA754D}">
      <dgm:prSet/>
      <dgm:spPr/>
      <dgm:t>
        <a:bodyPr/>
        <a:lstStyle/>
        <a:p>
          <a:endParaRPr lang="en-US"/>
        </a:p>
      </dgm:t>
    </dgm:pt>
    <dgm:pt modelId="{92A2744E-288D-4239-9310-11E3988C3B62}" type="pres">
      <dgm:prSet presAssocID="{95E8527F-37C4-4DA4-9ACB-B1B953C03198}" presName="Name0" presStyleCnt="0">
        <dgm:presLayoutVars>
          <dgm:dir/>
          <dgm:animLvl val="lvl"/>
          <dgm:resizeHandles val="exact"/>
        </dgm:presLayoutVars>
      </dgm:prSet>
      <dgm:spPr/>
    </dgm:pt>
    <dgm:pt modelId="{AE2D2E3B-315E-4430-8900-2EC9BEE36545}" type="pres">
      <dgm:prSet presAssocID="{8217974F-01E6-4708-9161-5F8EBD5B79D0}" presName="parTxOnly" presStyleLbl="node1" presStyleIdx="0" presStyleCnt="6">
        <dgm:presLayoutVars>
          <dgm:chMax val="0"/>
          <dgm:chPref val="0"/>
          <dgm:bulletEnabled val="1"/>
        </dgm:presLayoutVars>
      </dgm:prSet>
      <dgm:spPr/>
      <dgm:t>
        <a:bodyPr/>
        <a:lstStyle/>
        <a:p>
          <a:endParaRPr lang="en-US"/>
        </a:p>
      </dgm:t>
    </dgm:pt>
    <dgm:pt modelId="{3A23DB7C-366F-4B92-BAF8-ABA83403EA8C}" type="pres">
      <dgm:prSet presAssocID="{4B5EDEB2-2190-4591-ABC7-B714EFE497E4}" presName="parTxOnlySpace" presStyleCnt="0"/>
      <dgm:spPr/>
    </dgm:pt>
    <dgm:pt modelId="{BBFACD06-DE1F-4A93-AD1F-6FA9930DF5DA}" type="pres">
      <dgm:prSet presAssocID="{E9E4BBBD-42B4-4793-B1BA-04D54D0521B4}" presName="parTxOnly" presStyleLbl="node1" presStyleIdx="1" presStyleCnt="6">
        <dgm:presLayoutVars>
          <dgm:chMax val="0"/>
          <dgm:chPref val="0"/>
          <dgm:bulletEnabled val="1"/>
        </dgm:presLayoutVars>
      </dgm:prSet>
      <dgm:spPr/>
      <dgm:t>
        <a:bodyPr/>
        <a:lstStyle/>
        <a:p>
          <a:endParaRPr lang="en-US"/>
        </a:p>
      </dgm:t>
    </dgm:pt>
    <dgm:pt modelId="{868C9FDC-0C7F-4388-BB7D-D610A162FB1E}" type="pres">
      <dgm:prSet presAssocID="{2A21BFF1-F56F-46D8-A77A-77AF6DB76676}" presName="parTxOnlySpace" presStyleCnt="0"/>
      <dgm:spPr/>
    </dgm:pt>
    <dgm:pt modelId="{711B9290-8EB4-42B6-A907-4485D56C95A4}" type="pres">
      <dgm:prSet presAssocID="{F379ACDB-36C6-4005-8809-345FFF9112A5}" presName="parTxOnly" presStyleLbl="node1" presStyleIdx="2" presStyleCnt="6">
        <dgm:presLayoutVars>
          <dgm:chMax val="0"/>
          <dgm:chPref val="0"/>
          <dgm:bulletEnabled val="1"/>
        </dgm:presLayoutVars>
      </dgm:prSet>
      <dgm:spPr/>
      <dgm:t>
        <a:bodyPr/>
        <a:lstStyle/>
        <a:p>
          <a:endParaRPr lang="en-US"/>
        </a:p>
      </dgm:t>
    </dgm:pt>
    <dgm:pt modelId="{74587649-4910-40AD-B19D-0276984E4878}" type="pres">
      <dgm:prSet presAssocID="{268127E5-EB57-4F68-B711-0212E095EA74}" presName="parTxOnlySpace" presStyleCnt="0"/>
      <dgm:spPr/>
    </dgm:pt>
    <dgm:pt modelId="{2D2C011B-694A-40DE-B0C3-1E7AFAF20ED8}" type="pres">
      <dgm:prSet presAssocID="{C2F670B8-CE13-4A5C-B833-95ED1ECB6859}" presName="parTxOnly" presStyleLbl="node1" presStyleIdx="3" presStyleCnt="6">
        <dgm:presLayoutVars>
          <dgm:chMax val="0"/>
          <dgm:chPref val="0"/>
          <dgm:bulletEnabled val="1"/>
        </dgm:presLayoutVars>
      </dgm:prSet>
      <dgm:spPr/>
      <dgm:t>
        <a:bodyPr/>
        <a:lstStyle/>
        <a:p>
          <a:endParaRPr lang="en-GB"/>
        </a:p>
      </dgm:t>
    </dgm:pt>
    <dgm:pt modelId="{19C2E828-6B53-469D-BC4B-C180BC243AF5}" type="pres">
      <dgm:prSet presAssocID="{DE8CF833-4CFC-4C86-816A-CE7A11C2CF54}" presName="parTxOnlySpace" presStyleCnt="0"/>
      <dgm:spPr/>
    </dgm:pt>
    <dgm:pt modelId="{30C88DD8-D726-495A-89D8-800B034B60FB}" type="pres">
      <dgm:prSet presAssocID="{856FB373-ECA6-43B6-ABE9-1C251C021137}" presName="parTxOnly" presStyleLbl="node1" presStyleIdx="4" presStyleCnt="6">
        <dgm:presLayoutVars>
          <dgm:chMax val="0"/>
          <dgm:chPref val="0"/>
          <dgm:bulletEnabled val="1"/>
        </dgm:presLayoutVars>
      </dgm:prSet>
      <dgm:spPr/>
      <dgm:t>
        <a:bodyPr/>
        <a:lstStyle/>
        <a:p>
          <a:endParaRPr lang="en-US"/>
        </a:p>
      </dgm:t>
    </dgm:pt>
    <dgm:pt modelId="{664D16BF-F219-4122-8695-69E454A0DF4D}" type="pres">
      <dgm:prSet presAssocID="{3390CC1F-D406-41E9-BE33-3FDFFEFA5795}" presName="parTxOnlySpace" presStyleCnt="0"/>
      <dgm:spPr/>
    </dgm:pt>
    <dgm:pt modelId="{0D85EF84-4608-458E-8A9B-7AB01CCA51D5}" type="pres">
      <dgm:prSet presAssocID="{882840CC-A2E1-475C-8970-F001C186FBE3}" presName="parTxOnly" presStyleLbl="node1" presStyleIdx="5" presStyleCnt="6">
        <dgm:presLayoutVars>
          <dgm:chMax val="0"/>
          <dgm:chPref val="0"/>
          <dgm:bulletEnabled val="1"/>
        </dgm:presLayoutVars>
      </dgm:prSet>
      <dgm:spPr/>
      <dgm:t>
        <a:bodyPr/>
        <a:lstStyle/>
        <a:p>
          <a:endParaRPr lang="en-GB"/>
        </a:p>
      </dgm:t>
    </dgm:pt>
  </dgm:ptLst>
  <dgm:cxnLst>
    <dgm:cxn modelId="{3787194D-7A0A-44F0-BC36-A56D3B2B206F}" srcId="{95E8527F-37C4-4DA4-9ACB-B1B953C03198}" destId="{F379ACDB-36C6-4005-8809-345FFF9112A5}" srcOrd="2" destOrd="0" parTransId="{BD3C28EF-324D-4B75-B173-BA93DAA56498}" sibTransId="{268127E5-EB57-4F68-B711-0212E095EA74}"/>
    <dgm:cxn modelId="{9C984C6A-1862-43A8-91CA-497EFBEA754D}" srcId="{95E8527F-37C4-4DA4-9ACB-B1B953C03198}" destId="{882840CC-A2E1-475C-8970-F001C186FBE3}" srcOrd="5" destOrd="0" parTransId="{02DC9FF3-FC83-43D5-A6EF-5800280012F8}" sibTransId="{DB827D76-03A6-4C39-A91E-96B984F8ABD0}"/>
    <dgm:cxn modelId="{AA04E40C-0742-4E9E-9A3B-5F06BDE181FF}" type="presOf" srcId="{C2F670B8-CE13-4A5C-B833-95ED1ECB6859}" destId="{2D2C011B-694A-40DE-B0C3-1E7AFAF20ED8}" srcOrd="0" destOrd="0" presId="urn:microsoft.com/office/officeart/2005/8/layout/chevron1"/>
    <dgm:cxn modelId="{60ED52BF-DDA1-4AAE-8D9F-155CB670B650}" type="presOf" srcId="{882840CC-A2E1-475C-8970-F001C186FBE3}" destId="{0D85EF84-4608-458E-8A9B-7AB01CCA51D5}" srcOrd="0" destOrd="0" presId="urn:microsoft.com/office/officeart/2005/8/layout/chevron1"/>
    <dgm:cxn modelId="{DD883AEC-AF29-446D-8A60-622097534808}" type="presOf" srcId="{856FB373-ECA6-43B6-ABE9-1C251C021137}" destId="{30C88DD8-D726-495A-89D8-800B034B60FB}" srcOrd="0" destOrd="0" presId="urn:microsoft.com/office/officeart/2005/8/layout/chevron1"/>
    <dgm:cxn modelId="{3A86A74C-8737-4E50-939E-E1C1D9BFB015}" srcId="{95E8527F-37C4-4DA4-9ACB-B1B953C03198}" destId="{856FB373-ECA6-43B6-ABE9-1C251C021137}" srcOrd="4" destOrd="0" parTransId="{1F735F2B-C7E7-4164-9045-FCF053626A0A}" sibTransId="{3390CC1F-D406-41E9-BE33-3FDFFEFA5795}"/>
    <dgm:cxn modelId="{0458E106-DE99-4DED-AD1D-C7070EBB7D7B}" type="presOf" srcId="{8217974F-01E6-4708-9161-5F8EBD5B79D0}" destId="{AE2D2E3B-315E-4430-8900-2EC9BEE36545}" srcOrd="0" destOrd="0" presId="urn:microsoft.com/office/officeart/2005/8/layout/chevron1"/>
    <dgm:cxn modelId="{87E6F2E0-05DA-4F53-82A8-E379B179891B}" type="presOf" srcId="{F379ACDB-36C6-4005-8809-345FFF9112A5}" destId="{711B9290-8EB4-42B6-A907-4485D56C95A4}" srcOrd="0" destOrd="0" presId="urn:microsoft.com/office/officeart/2005/8/layout/chevron1"/>
    <dgm:cxn modelId="{66DB5A53-F5FA-4461-8AC1-FD549B4670D6}" srcId="{95E8527F-37C4-4DA4-9ACB-B1B953C03198}" destId="{8217974F-01E6-4708-9161-5F8EBD5B79D0}" srcOrd="0" destOrd="0" parTransId="{E440384A-4E7E-4207-A94A-31234EA4B2C0}" sibTransId="{4B5EDEB2-2190-4591-ABC7-B714EFE497E4}"/>
    <dgm:cxn modelId="{943804F4-2150-441C-AF15-7A76C161EFA0}" srcId="{95E8527F-37C4-4DA4-9ACB-B1B953C03198}" destId="{C2F670B8-CE13-4A5C-B833-95ED1ECB6859}" srcOrd="3" destOrd="0" parTransId="{1B7D4542-83B5-4394-8B8E-C22133A703FB}" sibTransId="{DE8CF833-4CFC-4C86-816A-CE7A11C2CF54}"/>
    <dgm:cxn modelId="{7EAE8CAF-7C95-454E-8794-15EB40696644}" srcId="{95E8527F-37C4-4DA4-9ACB-B1B953C03198}" destId="{E9E4BBBD-42B4-4793-B1BA-04D54D0521B4}" srcOrd="1" destOrd="0" parTransId="{837FAF65-864C-450D-A9B1-6B2CA8E92FC2}" sibTransId="{2A21BFF1-F56F-46D8-A77A-77AF6DB76676}"/>
    <dgm:cxn modelId="{A5E806B0-FDE3-4ED3-9B6E-B9056F7311AC}" type="presOf" srcId="{E9E4BBBD-42B4-4793-B1BA-04D54D0521B4}" destId="{BBFACD06-DE1F-4A93-AD1F-6FA9930DF5DA}" srcOrd="0" destOrd="0" presId="urn:microsoft.com/office/officeart/2005/8/layout/chevron1"/>
    <dgm:cxn modelId="{CC98D0B5-5C01-4BEC-A59D-B40F5518C5E1}" type="presOf" srcId="{95E8527F-37C4-4DA4-9ACB-B1B953C03198}" destId="{92A2744E-288D-4239-9310-11E3988C3B62}" srcOrd="0" destOrd="0" presId="urn:microsoft.com/office/officeart/2005/8/layout/chevron1"/>
    <dgm:cxn modelId="{6B326CB0-435C-4C6B-8650-BE4EE6E08B81}" type="presParOf" srcId="{92A2744E-288D-4239-9310-11E3988C3B62}" destId="{AE2D2E3B-315E-4430-8900-2EC9BEE36545}" srcOrd="0" destOrd="0" presId="urn:microsoft.com/office/officeart/2005/8/layout/chevron1"/>
    <dgm:cxn modelId="{C76A78E1-42F3-4508-8A3C-6B5097A69745}" type="presParOf" srcId="{92A2744E-288D-4239-9310-11E3988C3B62}" destId="{3A23DB7C-366F-4B92-BAF8-ABA83403EA8C}" srcOrd="1" destOrd="0" presId="urn:microsoft.com/office/officeart/2005/8/layout/chevron1"/>
    <dgm:cxn modelId="{49250392-1FD6-4942-B918-D0AE37CF2388}" type="presParOf" srcId="{92A2744E-288D-4239-9310-11E3988C3B62}" destId="{BBFACD06-DE1F-4A93-AD1F-6FA9930DF5DA}" srcOrd="2" destOrd="0" presId="urn:microsoft.com/office/officeart/2005/8/layout/chevron1"/>
    <dgm:cxn modelId="{8E6B912F-BF2E-4929-B210-EE0D1FC13F89}" type="presParOf" srcId="{92A2744E-288D-4239-9310-11E3988C3B62}" destId="{868C9FDC-0C7F-4388-BB7D-D610A162FB1E}" srcOrd="3" destOrd="0" presId="urn:microsoft.com/office/officeart/2005/8/layout/chevron1"/>
    <dgm:cxn modelId="{A2F12783-B64C-4EC1-8565-81E7451F6E3E}" type="presParOf" srcId="{92A2744E-288D-4239-9310-11E3988C3B62}" destId="{711B9290-8EB4-42B6-A907-4485D56C95A4}" srcOrd="4" destOrd="0" presId="urn:microsoft.com/office/officeart/2005/8/layout/chevron1"/>
    <dgm:cxn modelId="{E859B428-EBB1-4735-A7D0-245617A423C6}" type="presParOf" srcId="{92A2744E-288D-4239-9310-11E3988C3B62}" destId="{74587649-4910-40AD-B19D-0276984E4878}" srcOrd="5" destOrd="0" presId="urn:microsoft.com/office/officeart/2005/8/layout/chevron1"/>
    <dgm:cxn modelId="{9FF29E30-AE26-4891-84CF-D9A78A3BC0AA}" type="presParOf" srcId="{92A2744E-288D-4239-9310-11E3988C3B62}" destId="{2D2C011B-694A-40DE-B0C3-1E7AFAF20ED8}" srcOrd="6" destOrd="0" presId="urn:microsoft.com/office/officeart/2005/8/layout/chevron1"/>
    <dgm:cxn modelId="{5EFC9ECC-D0A6-4C44-9DFD-1D0E4DC795AF}" type="presParOf" srcId="{92A2744E-288D-4239-9310-11E3988C3B62}" destId="{19C2E828-6B53-469D-BC4B-C180BC243AF5}" srcOrd="7" destOrd="0" presId="urn:microsoft.com/office/officeart/2005/8/layout/chevron1"/>
    <dgm:cxn modelId="{A4CE44A7-6E7F-4AFC-B6BD-5F7A6915BE18}" type="presParOf" srcId="{92A2744E-288D-4239-9310-11E3988C3B62}" destId="{30C88DD8-D726-495A-89D8-800B034B60FB}" srcOrd="8" destOrd="0" presId="urn:microsoft.com/office/officeart/2005/8/layout/chevron1"/>
    <dgm:cxn modelId="{763DB2DC-8922-4249-B2C3-FEABBC18FA1A}" type="presParOf" srcId="{92A2744E-288D-4239-9310-11E3988C3B62}" destId="{664D16BF-F219-4122-8695-69E454A0DF4D}" srcOrd="9" destOrd="0" presId="urn:microsoft.com/office/officeart/2005/8/layout/chevron1"/>
    <dgm:cxn modelId="{49B4723F-A97B-4FD2-BA86-D326FDB66A58}" type="presParOf" srcId="{92A2744E-288D-4239-9310-11E3988C3B62}" destId="{0D85EF84-4608-458E-8A9B-7AB01CCA51D5}" srcOrd="10" destOrd="0" presId="urn:microsoft.com/office/officeart/2005/8/layout/chevron1"/>
  </dgm:cxnLst>
  <dgm:bg/>
  <dgm:whole/>
  <dgm:extLst>
    <a:ext uri="http://schemas.microsoft.com/office/drawing/2008/diagram">
      <dsp:dataModelExt xmlns:dsp="http://schemas.microsoft.com/office/drawing/2008/diagram" xmlns="" relId="rId5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E8527F-37C4-4DA4-9ACB-B1B953C03198}" type="doc">
      <dgm:prSet loTypeId="urn:microsoft.com/office/officeart/2005/8/layout/chevron1" loCatId="process" qsTypeId="urn:microsoft.com/office/officeart/2005/8/quickstyle/simple1" qsCatId="simple" csTypeId="urn:microsoft.com/office/officeart/2005/8/colors/accent0_1" csCatId="mainScheme" phldr="1"/>
      <dgm:spPr/>
    </dgm:pt>
    <dgm:pt modelId="{8217974F-01E6-4708-9161-5F8EBD5B79D0}">
      <dgm:prSet phldrT="[Text]" custT="1"/>
      <dgm:spPr>
        <a:gradFill rotWithShape="0">
          <a:gsLst>
            <a:gs pos="0">
              <a:srgbClr val="5E9EFF"/>
            </a:gs>
            <a:gs pos="39999">
              <a:srgbClr val="85C2FF"/>
            </a:gs>
            <a:gs pos="70000">
              <a:srgbClr val="C4D6EB"/>
            </a:gs>
            <a:gs pos="100000">
              <a:srgbClr val="FFEBFA"/>
            </a:gs>
          </a:gsLst>
          <a:lin ang="5400000" scaled="0"/>
        </a:gradFill>
      </dgm:spPr>
      <dgm:t>
        <a:bodyPr/>
        <a:lstStyle/>
        <a:p>
          <a:endParaRPr lang="en-US" sz="1100" dirty="0">
            <a:latin typeface="Arial" pitchFamily="34" charset="0"/>
            <a:cs typeface="Arial" pitchFamily="34" charset="0"/>
          </a:endParaRPr>
        </a:p>
      </dgm:t>
    </dgm:pt>
    <dgm:pt modelId="{E440384A-4E7E-4207-A94A-31234EA4B2C0}" type="parTrans" cxnId="{66DB5A53-F5FA-4461-8AC1-FD549B4670D6}">
      <dgm:prSet/>
      <dgm:spPr/>
      <dgm:t>
        <a:bodyPr/>
        <a:lstStyle/>
        <a:p>
          <a:endParaRPr lang="en-US"/>
        </a:p>
      </dgm:t>
    </dgm:pt>
    <dgm:pt modelId="{4B5EDEB2-2190-4591-ABC7-B714EFE497E4}" type="sibTrans" cxnId="{66DB5A53-F5FA-4461-8AC1-FD549B4670D6}">
      <dgm:prSet/>
      <dgm:spPr/>
      <dgm:t>
        <a:bodyPr/>
        <a:lstStyle/>
        <a:p>
          <a:endParaRPr lang="en-US"/>
        </a:p>
      </dgm:t>
    </dgm:pt>
    <dgm:pt modelId="{E9E4BBBD-42B4-4793-B1BA-04D54D0521B4}">
      <dgm:prSet phldrT="[Text]" custT="1"/>
      <dgm:spPr>
        <a:gradFill rotWithShape="0">
          <a:gsLst>
            <a:gs pos="0">
              <a:srgbClr val="5E9EFF"/>
            </a:gs>
            <a:gs pos="39999">
              <a:srgbClr val="85C2FF"/>
            </a:gs>
            <a:gs pos="70000">
              <a:srgbClr val="C4D6EB"/>
            </a:gs>
            <a:gs pos="100000">
              <a:srgbClr val="FFEBFA"/>
            </a:gs>
          </a:gsLst>
          <a:lin ang="5400000" scaled="0"/>
        </a:gradFill>
      </dgm:spPr>
      <dgm:t>
        <a:bodyPr/>
        <a:lstStyle/>
        <a:p>
          <a:r>
            <a:rPr lang="en-US" sz="1100" dirty="0" smtClean="0"/>
            <a:t>Safety Goals</a:t>
          </a:r>
          <a:endParaRPr lang="en-US" sz="1100" dirty="0"/>
        </a:p>
      </dgm:t>
    </dgm:pt>
    <dgm:pt modelId="{837FAF65-864C-450D-A9B1-6B2CA8E92FC2}" type="parTrans" cxnId="{7EAE8CAF-7C95-454E-8794-15EB40696644}">
      <dgm:prSet/>
      <dgm:spPr/>
      <dgm:t>
        <a:bodyPr/>
        <a:lstStyle/>
        <a:p>
          <a:endParaRPr lang="en-US"/>
        </a:p>
      </dgm:t>
    </dgm:pt>
    <dgm:pt modelId="{2A21BFF1-F56F-46D8-A77A-77AF6DB76676}" type="sibTrans" cxnId="{7EAE8CAF-7C95-454E-8794-15EB40696644}">
      <dgm:prSet/>
      <dgm:spPr/>
      <dgm:t>
        <a:bodyPr/>
        <a:lstStyle/>
        <a:p>
          <a:endParaRPr lang="en-US"/>
        </a:p>
      </dgm:t>
    </dgm:pt>
    <dgm:pt modelId="{F379ACDB-36C6-4005-8809-345FFF9112A5}">
      <dgm:prSet phldrT="[Text]" custT="1"/>
      <dgm:spPr>
        <a:gradFill rotWithShape="0">
          <a:gsLst>
            <a:gs pos="0">
              <a:srgbClr val="5E9EFF"/>
            </a:gs>
            <a:gs pos="39999">
              <a:srgbClr val="85C2FF"/>
            </a:gs>
            <a:gs pos="70000">
              <a:srgbClr val="C4D6EB"/>
            </a:gs>
            <a:gs pos="100000">
              <a:srgbClr val="FFEBFA"/>
            </a:gs>
          </a:gsLst>
          <a:lin ang="5400000" scaled="0"/>
        </a:gradFill>
      </dgm:spPr>
      <dgm:t>
        <a:bodyPr/>
        <a:lstStyle/>
        <a:p>
          <a:r>
            <a:rPr lang="en-US" sz="1100" dirty="0" smtClean="0"/>
            <a:t>Safety Concept</a:t>
          </a:r>
          <a:endParaRPr lang="en-US" sz="1100" dirty="0"/>
        </a:p>
      </dgm:t>
    </dgm:pt>
    <dgm:pt modelId="{BD3C28EF-324D-4B75-B173-BA93DAA56498}" type="parTrans" cxnId="{3787194D-7A0A-44F0-BC36-A56D3B2B206F}">
      <dgm:prSet/>
      <dgm:spPr/>
      <dgm:t>
        <a:bodyPr/>
        <a:lstStyle/>
        <a:p>
          <a:endParaRPr lang="en-US"/>
        </a:p>
      </dgm:t>
    </dgm:pt>
    <dgm:pt modelId="{268127E5-EB57-4F68-B711-0212E095EA74}" type="sibTrans" cxnId="{3787194D-7A0A-44F0-BC36-A56D3B2B206F}">
      <dgm:prSet/>
      <dgm:spPr/>
      <dgm:t>
        <a:bodyPr/>
        <a:lstStyle/>
        <a:p>
          <a:endParaRPr lang="en-US"/>
        </a:p>
      </dgm:t>
    </dgm:pt>
    <dgm:pt modelId="{856FB373-ECA6-43B6-ABE9-1C251C021137}">
      <dgm:prSet phldrT="[Text]" custT="1"/>
      <dgm:spPr>
        <a:gradFill rotWithShape="0">
          <a:gsLst>
            <a:gs pos="0">
              <a:srgbClr val="5E9EFF"/>
            </a:gs>
            <a:gs pos="39999">
              <a:srgbClr val="85C2FF"/>
            </a:gs>
            <a:gs pos="70000">
              <a:srgbClr val="C4D6EB"/>
            </a:gs>
            <a:gs pos="100000">
              <a:srgbClr val="FFEBFA"/>
            </a:gs>
          </a:gsLst>
          <a:lin ang="5400000" scaled="0"/>
        </a:gradFill>
      </dgm:spPr>
      <dgm:t>
        <a:bodyPr/>
        <a:lstStyle/>
        <a:p>
          <a:endParaRPr lang="en-US" sz="1100" dirty="0"/>
        </a:p>
      </dgm:t>
    </dgm:pt>
    <dgm:pt modelId="{1F735F2B-C7E7-4164-9045-FCF053626A0A}" type="parTrans" cxnId="{3A86A74C-8737-4E50-939E-E1C1D9BFB015}">
      <dgm:prSet/>
      <dgm:spPr/>
      <dgm:t>
        <a:bodyPr/>
        <a:lstStyle/>
        <a:p>
          <a:endParaRPr lang="en-US"/>
        </a:p>
      </dgm:t>
    </dgm:pt>
    <dgm:pt modelId="{3390CC1F-D406-41E9-BE33-3FDFFEFA5795}" type="sibTrans" cxnId="{3A86A74C-8737-4E50-939E-E1C1D9BFB015}">
      <dgm:prSet/>
      <dgm:spPr/>
      <dgm:t>
        <a:bodyPr/>
        <a:lstStyle/>
        <a:p>
          <a:endParaRPr lang="en-US"/>
        </a:p>
      </dgm:t>
    </dgm:pt>
    <dgm:pt modelId="{882840CC-A2E1-475C-8970-F001C186FBE3}">
      <dgm:prSet phldrT="[Text]"/>
      <dgm:spPr>
        <a:gradFill rotWithShape="0">
          <a:gsLst>
            <a:gs pos="0">
              <a:srgbClr val="5E9EFF"/>
            </a:gs>
            <a:gs pos="39999">
              <a:srgbClr val="85C2FF"/>
            </a:gs>
            <a:gs pos="70000">
              <a:srgbClr val="C4D6EB"/>
            </a:gs>
            <a:gs pos="100000">
              <a:srgbClr val="FFEBFA"/>
            </a:gs>
          </a:gsLst>
          <a:lin ang="5400000" scaled="0"/>
        </a:gradFill>
      </dgm:spPr>
      <dgm:t>
        <a:bodyPr/>
        <a:lstStyle/>
        <a:p>
          <a:r>
            <a:rPr lang="en-US" dirty="0" smtClean="0"/>
            <a:t>ISO 26262 Reports</a:t>
          </a:r>
          <a:endParaRPr lang="en-US" dirty="0"/>
        </a:p>
      </dgm:t>
    </dgm:pt>
    <dgm:pt modelId="{02DC9FF3-FC83-43D5-A6EF-5800280012F8}" type="parTrans" cxnId="{9C984C6A-1862-43A8-91CA-497EFBEA754D}">
      <dgm:prSet/>
      <dgm:spPr/>
      <dgm:t>
        <a:bodyPr/>
        <a:lstStyle/>
        <a:p>
          <a:endParaRPr lang="en-US"/>
        </a:p>
      </dgm:t>
    </dgm:pt>
    <dgm:pt modelId="{DB827D76-03A6-4C39-A91E-96B984F8ABD0}" type="sibTrans" cxnId="{9C984C6A-1862-43A8-91CA-497EFBEA754D}">
      <dgm:prSet/>
      <dgm:spPr/>
      <dgm:t>
        <a:bodyPr/>
        <a:lstStyle/>
        <a:p>
          <a:endParaRPr lang="en-US"/>
        </a:p>
      </dgm:t>
    </dgm:pt>
    <dgm:pt modelId="{C2F670B8-CE13-4A5C-B833-95ED1ECB6859}">
      <dgm:prSet phldrT="[Text]" custT="1"/>
      <dgm:spPr>
        <a:gradFill rotWithShape="0">
          <a:gsLst>
            <a:gs pos="0">
              <a:srgbClr val="5E9EFF"/>
            </a:gs>
            <a:gs pos="39999">
              <a:srgbClr val="85C2FF"/>
            </a:gs>
            <a:gs pos="70000">
              <a:srgbClr val="C4D6EB"/>
            </a:gs>
            <a:gs pos="100000">
              <a:srgbClr val="FFEBFA"/>
            </a:gs>
          </a:gsLst>
          <a:lin ang="5400000" scaled="0"/>
        </a:gradFill>
      </dgm:spPr>
      <dgm:t>
        <a:bodyPr/>
        <a:lstStyle/>
        <a:p>
          <a:r>
            <a:rPr lang="en-US" sz="1100" dirty="0" smtClean="0"/>
            <a:t>Safety </a:t>
          </a:r>
          <a:r>
            <a:rPr lang="en-US" sz="1100" dirty="0" err="1" smtClean="0"/>
            <a:t>Req</a:t>
          </a:r>
          <a:endParaRPr lang="en-US" sz="1100" dirty="0"/>
        </a:p>
      </dgm:t>
    </dgm:pt>
    <dgm:pt modelId="{DE8CF833-4CFC-4C86-816A-CE7A11C2CF54}" type="sibTrans" cxnId="{943804F4-2150-441C-AF15-7A76C161EFA0}">
      <dgm:prSet/>
      <dgm:spPr/>
      <dgm:t>
        <a:bodyPr/>
        <a:lstStyle/>
        <a:p>
          <a:endParaRPr lang="en-US"/>
        </a:p>
      </dgm:t>
    </dgm:pt>
    <dgm:pt modelId="{1B7D4542-83B5-4394-8B8E-C22133A703FB}" type="parTrans" cxnId="{943804F4-2150-441C-AF15-7A76C161EFA0}">
      <dgm:prSet/>
      <dgm:spPr/>
      <dgm:t>
        <a:bodyPr/>
        <a:lstStyle/>
        <a:p>
          <a:endParaRPr lang="en-US"/>
        </a:p>
      </dgm:t>
    </dgm:pt>
    <dgm:pt modelId="{92A2744E-288D-4239-9310-11E3988C3B62}" type="pres">
      <dgm:prSet presAssocID="{95E8527F-37C4-4DA4-9ACB-B1B953C03198}" presName="Name0" presStyleCnt="0">
        <dgm:presLayoutVars>
          <dgm:dir/>
          <dgm:animLvl val="lvl"/>
          <dgm:resizeHandles val="exact"/>
        </dgm:presLayoutVars>
      </dgm:prSet>
      <dgm:spPr/>
    </dgm:pt>
    <dgm:pt modelId="{AE2D2E3B-315E-4430-8900-2EC9BEE36545}" type="pres">
      <dgm:prSet presAssocID="{8217974F-01E6-4708-9161-5F8EBD5B79D0}" presName="parTxOnly" presStyleLbl="node1" presStyleIdx="0" presStyleCnt="6">
        <dgm:presLayoutVars>
          <dgm:chMax val="0"/>
          <dgm:chPref val="0"/>
          <dgm:bulletEnabled val="1"/>
        </dgm:presLayoutVars>
      </dgm:prSet>
      <dgm:spPr/>
      <dgm:t>
        <a:bodyPr/>
        <a:lstStyle/>
        <a:p>
          <a:endParaRPr lang="en-US"/>
        </a:p>
      </dgm:t>
    </dgm:pt>
    <dgm:pt modelId="{3A23DB7C-366F-4B92-BAF8-ABA83403EA8C}" type="pres">
      <dgm:prSet presAssocID="{4B5EDEB2-2190-4591-ABC7-B714EFE497E4}" presName="parTxOnlySpace" presStyleCnt="0"/>
      <dgm:spPr/>
    </dgm:pt>
    <dgm:pt modelId="{BBFACD06-DE1F-4A93-AD1F-6FA9930DF5DA}" type="pres">
      <dgm:prSet presAssocID="{E9E4BBBD-42B4-4793-B1BA-04D54D0521B4}" presName="parTxOnly" presStyleLbl="node1" presStyleIdx="1" presStyleCnt="6">
        <dgm:presLayoutVars>
          <dgm:chMax val="0"/>
          <dgm:chPref val="0"/>
          <dgm:bulletEnabled val="1"/>
        </dgm:presLayoutVars>
      </dgm:prSet>
      <dgm:spPr/>
      <dgm:t>
        <a:bodyPr/>
        <a:lstStyle/>
        <a:p>
          <a:endParaRPr lang="en-US"/>
        </a:p>
      </dgm:t>
    </dgm:pt>
    <dgm:pt modelId="{868C9FDC-0C7F-4388-BB7D-D610A162FB1E}" type="pres">
      <dgm:prSet presAssocID="{2A21BFF1-F56F-46D8-A77A-77AF6DB76676}" presName="parTxOnlySpace" presStyleCnt="0"/>
      <dgm:spPr/>
    </dgm:pt>
    <dgm:pt modelId="{711B9290-8EB4-42B6-A907-4485D56C95A4}" type="pres">
      <dgm:prSet presAssocID="{F379ACDB-36C6-4005-8809-345FFF9112A5}" presName="parTxOnly" presStyleLbl="node1" presStyleIdx="2" presStyleCnt="6">
        <dgm:presLayoutVars>
          <dgm:chMax val="0"/>
          <dgm:chPref val="0"/>
          <dgm:bulletEnabled val="1"/>
        </dgm:presLayoutVars>
      </dgm:prSet>
      <dgm:spPr/>
      <dgm:t>
        <a:bodyPr/>
        <a:lstStyle/>
        <a:p>
          <a:endParaRPr lang="en-US"/>
        </a:p>
      </dgm:t>
    </dgm:pt>
    <dgm:pt modelId="{74587649-4910-40AD-B19D-0276984E4878}" type="pres">
      <dgm:prSet presAssocID="{268127E5-EB57-4F68-B711-0212E095EA74}" presName="parTxOnlySpace" presStyleCnt="0"/>
      <dgm:spPr/>
    </dgm:pt>
    <dgm:pt modelId="{2D2C011B-694A-40DE-B0C3-1E7AFAF20ED8}" type="pres">
      <dgm:prSet presAssocID="{C2F670B8-CE13-4A5C-B833-95ED1ECB6859}" presName="parTxOnly" presStyleLbl="node1" presStyleIdx="3" presStyleCnt="6">
        <dgm:presLayoutVars>
          <dgm:chMax val="0"/>
          <dgm:chPref val="0"/>
          <dgm:bulletEnabled val="1"/>
        </dgm:presLayoutVars>
      </dgm:prSet>
      <dgm:spPr/>
      <dgm:t>
        <a:bodyPr/>
        <a:lstStyle/>
        <a:p>
          <a:endParaRPr lang="en-US"/>
        </a:p>
      </dgm:t>
    </dgm:pt>
    <dgm:pt modelId="{19C2E828-6B53-469D-BC4B-C180BC243AF5}" type="pres">
      <dgm:prSet presAssocID="{DE8CF833-4CFC-4C86-816A-CE7A11C2CF54}" presName="parTxOnlySpace" presStyleCnt="0"/>
      <dgm:spPr/>
    </dgm:pt>
    <dgm:pt modelId="{30C88DD8-D726-495A-89D8-800B034B60FB}" type="pres">
      <dgm:prSet presAssocID="{856FB373-ECA6-43B6-ABE9-1C251C021137}" presName="parTxOnly" presStyleLbl="node1" presStyleIdx="4" presStyleCnt="6">
        <dgm:presLayoutVars>
          <dgm:chMax val="0"/>
          <dgm:chPref val="0"/>
          <dgm:bulletEnabled val="1"/>
        </dgm:presLayoutVars>
      </dgm:prSet>
      <dgm:spPr/>
      <dgm:t>
        <a:bodyPr/>
        <a:lstStyle/>
        <a:p>
          <a:endParaRPr lang="en-US"/>
        </a:p>
      </dgm:t>
    </dgm:pt>
    <dgm:pt modelId="{664D16BF-F219-4122-8695-69E454A0DF4D}" type="pres">
      <dgm:prSet presAssocID="{3390CC1F-D406-41E9-BE33-3FDFFEFA5795}" presName="parTxOnlySpace" presStyleCnt="0"/>
      <dgm:spPr/>
    </dgm:pt>
    <dgm:pt modelId="{0D85EF84-4608-458E-8A9B-7AB01CCA51D5}" type="pres">
      <dgm:prSet presAssocID="{882840CC-A2E1-475C-8970-F001C186FBE3}" presName="parTxOnly" presStyleLbl="node1" presStyleIdx="5" presStyleCnt="6">
        <dgm:presLayoutVars>
          <dgm:chMax val="0"/>
          <dgm:chPref val="0"/>
          <dgm:bulletEnabled val="1"/>
        </dgm:presLayoutVars>
      </dgm:prSet>
      <dgm:spPr/>
      <dgm:t>
        <a:bodyPr/>
        <a:lstStyle/>
        <a:p>
          <a:endParaRPr lang="en-GB"/>
        </a:p>
      </dgm:t>
    </dgm:pt>
  </dgm:ptLst>
  <dgm:cxnLst>
    <dgm:cxn modelId="{3787194D-7A0A-44F0-BC36-A56D3B2B206F}" srcId="{95E8527F-37C4-4DA4-9ACB-B1B953C03198}" destId="{F379ACDB-36C6-4005-8809-345FFF9112A5}" srcOrd="2" destOrd="0" parTransId="{BD3C28EF-324D-4B75-B173-BA93DAA56498}" sibTransId="{268127E5-EB57-4F68-B711-0212E095EA74}"/>
    <dgm:cxn modelId="{7D9755E9-2216-4763-992B-34AEA270B725}" type="presOf" srcId="{95E8527F-37C4-4DA4-9ACB-B1B953C03198}" destId="{92A2744E-288D-4239-9310-11E3988C3B62}" srcOrd="0" destOrd="0" presId="urn:microsoft.com/office/officeart/2005/8/layout/chevron1"/>
    <dgm:cxn modelId="{9C984C6A-1862-43A8-91CA-497EFBEA754D}" srcId="{95E8527F-37C4-4DA4-9ACB-B1B953C03198}" destId="{882840CC-A2E1-475C-8970-F001C186FBE3}" srcOrd="5" destOrd="0" parTransId="{02DC9FF3-FC83-43D5-A6EF-5800280012F8}" sibTransId="{DB827D76-03A6-4C39-A91E-96B984F8ABD0}"/>
    <dgm:cxn modelId="{29714AD3-1473-4140-B891-23F3C9AA08A1}" type="presOf" srcId="{F379ACDB-36C6-4005-8809-345FFF9112A5}" destId="{711B9290-8EB4-42B6-A907-4485D56C95A4}" srcOrd="0" destOrd="0" presId="urn:microsoft.com/office/officeart/2005/8/layout/chevron1"/>
    <dgm:cxn modelId="{29F3036B-891C-42DD-B71F-25E6756BC826}" type="presOf" srcId="{882840CC-A2E1-475C-8970-F001C186FBE3}" destId="{0D85EF84-4608-458E-8A9B-7AB01CCA51D5}" srcOrd="0" destOrd="0" presId="urn:microsoft.com/office/officeart/2005/8/layout/chevron1"/>
    <dgm:cxn modelId="{D4CC4EDD-9680-4340-9135-27BB55A4EC8B}" type="presOf" srcId="{E9E4BBBD-42B4-4793-B1BA-04D54D0521B4}" destId="{BBFACD06-DE1F-4A93-AD1F-6FA9930DF5DA}" srcOrd="0" destOrd="0" presId="urn:microsoft.com/office/officeart/2005/8/layout/chevron1"/>
    <dgm:cxn modelId="{5D151AB3-58A3-43BC-A349-C44AF600CCB2}" type="presOf" srcId="{856FB373-ECA6-43B6-ABE9-1C251C021137}" destId="{30C88DD8-D726-495A-89D8-800B034B60FB}" srcOrd="0" destOrd="0" presId="urn:microsoft.com/office/officeart/2005/8/layout/chevron1"/>
    <dgm:cxn modelId="{3A86A74C-8737-4E50-939E-E1C1D9BFB015}" srcId="{95E8527F-37C4-4DA4-9ACB-B1B953C03198}" destId="{856FB373-ECA6-43B6-ABE9-1C251C021137}" srcOrd="4" destOrd="0" parTransId="{1F735F2B-C7E7-4164-9045-FCF053626A0A}" sibTransId="{3390CC1F-D406-41E9-BE33-3FDFFEFA5795}"/>
    <dgm:cxn modelId="{943804F4-2150-441C-AF15-7A76C161EFA0}" srcId="{95E8527F-37C4-4DA4-9ACB-B1B953C03198}" destId="{C2F670B8-CE13-4A5C-B833-95ED1ECB6859}" srcOrd="3" destOrd="0" parTransId="{1B7D4542-83B5-4394-8B8E-C22133A703FB}" sibTransId="{DE8CF833-4CFC-4C86-816A-CE7A11C2CF54}"/>
    <dgm:cxn modelId="{66DB5A53-F5FA-4461-8AC1-FD549B4670D6}" srcId="{95E8527F-37C4-4DA4-9ACB-B1B953C03198}" destId="{8217974F-01E6-4708-9161-5F8EBD5B79D0}" srcOrd="0" destOrd="0" parTransId="{E440384A-4E7E-4207-A94A-31234EA4B2C0}" sibTransId="{4B5EDEB2-2190-4591-ABC7-B714EFE497E4}"/>
    <dgm:cxn modelId="{7EAE8CAF-7C95-454E-8794-15EB40696644}" srcId="{95E8527F-37C4-4DA4-9ACB-B1B953C03198}" destId="{E9E4BBBD-42B4-4793-B1BA-04D54D0521B4}" srcOrd="1" destOrd="0" parTransId="{837FAF65-864C-450D-A9B1-6B2CA8E92FC2}" sibTransId="{2A21BFF1-F56F-46D8-A77A-77AF6DB76676}"/>
    <dgm:cxn modelId="{C347FC1E-4AB2-446A-9C9A-70E8E64365BB}" type="presOf" srcId="{C2F670B8-CE13-4A5C-B833-95ED1ECB6859}" destId="{2D2C011B-694A-40DE-B0C3-1E7AFAF20ED8}" srcOrd="0" destOrd="0" presId="urn:microsoft.com/office/officeart/2005/8/layout/chevron1"/>
    <dgm:cxn modelId="{19751810-7B94-4B41-9CD7-AD2A3DFA4644}" type="presOf" srcId="{8217974F-01E6-4708-9161-5F8EBD5B79D0}" destId="{AE2D2E3B-315E-4430-8900-2EC9BEE36545}" srcOrd="0" destOrd="0" presId="urn:microsoft.com/office/officeart/2005/8/layout/chevron1"/>
    <dgm:cxn modelId="{A9CE2630-09DC-4430-8F49-B505AE66219D}" type="presParOf" srcId="{92A2744E-288D-4239-9310-11E3988C3B62}" destId="{AE2D2E3B-315E-4430-8900-2EC9BEE36545}" srcOrd="0" destOrd="0" presId="urn:microsoft.com/office/officeart/2005/8/layout/chevron1"/>
    <dgm:cxn modelId="{FC51DC86-C32C-4CDB-A9B8-988F541D4165}" type="presParOf" srcId="{92A2744E-288D-4239-9310-11E3988C3B62}" destId="{3A23DB7C-366F-4B92-BAF8-ABA83403EA8C}" srcOrd="1" destOrd="0" presId="urn:microsoft.com/office/officeart/2005/8/layout/chevron1"/>
    <dgm:cxn modelId="{0D2E5832-113E-4192-935E-8AE93A588BFB}" type="presParOf" srcId="{92A2744E-288D-4239-9310-11E3988C3B62}" destId="{BBFACD06-DE1F-4A93-AD1F-6FA9930DF5DA}" srcOrd="2" destOrd="0" presId="urn:microsoft.com/office/officeart/2005/8/layout/chevron1"/>
    <dgm:cxn modelId="{EE943B11-CD45-4673-98AC-F792105B2504}" type="presParOf" srcId="{92A2744E-288D-4239-9310-11E3988C3B62}" destId="{868C9FDC-0C7F-4388-BB7D-D610A162FB1E}" srcOrd="3" destOrd="0" presId="urn:microsoft.com/office/officeart/2005/8/layout/chevron1"/>
    <dgm:cxn modelId="{CC7486D1-3B6B-4096-ADB9-97321EFE82A8}" type="presParOf" srcId="{92A2744E-288D-4239-9310-11E3988C3B62}" destId="{711B9290-8EB4-42B6-A907-4485D56C95A4}" srcOrd="4" destOrd="0" presId="urn:microsoft.com/office/officeart/2005/8/layout/chevron1"/>
    <dgm:cxn modelId="{9A889DCA-416A-4464-A8A3-A873D4B542ED}" type="presParOf" srcId="{92A2744E-288D-4239-9310-11E3988C3B62}" destId="{74587649-4910-40AD-B19D-0276984E4878}" srcOrd="5" destOrd="0" presId="urn:microsoft.com/office/officeart/2005/8/layout/chevron1"/>
    <dgm:cxn modelId="{07D68DB5-6A67-45C8-9F10-495D1D5FFA4F}" type="presParOf" srcId="{92A2744E-288D-4239-9310-11E3988C3B62}" destId="{2D2C011B-694A-40DE-B0C3-1E7AFAF20ED8}" srcOrd="6" destOrd="0" presId="urn:microsoft.com/office/officeart/2005/8/layout/chevron1"/>
    <dgm:cxn modelId="{887B5D94-EEB4-4ACB-B9DC-B673EE09E073}" type="presParOf" srcId="{92A2744E-288D-4239-9310-11E3988C3B62}" destId="{19C2E828-6B53-469D-BC4B-C180BC243AF5}" srcOrd="7" destOrd="0" presId="urn:microsoft.com/office/officeart/2005/8/layout/chevron1"/>
    <dgm:cxn modelId="{61FC0375-9011-4175-A980-7EA922EAE1A3}" type="presParOf" srcId="{92A2744E-288D-4239-9310-11E3988C3B62}" destId="{30C88DD8-D726-495A-89D8-800B034B60FB}" srcOrd="8" destOrd="0" presId="urn:microsoft.com/office/officeart/2005/8/layout/chevron1"/>
    <dgm:cxn modelId="{91925101-924F-4810-9614-79436829A071}" type="presParOf" srcId="{92A2744E-288D-4239-9310-11E3988C3B62}" destId="{664D16BF-F219-4122-8695-69E454A0DF4D}" srcOrd="9" destOrd="0" presId="urn:microsoft.com/office/officeart/2005/8/layout/chevron1"/>
    <dgm:cxn modelId="{D377B682-1AA9-4462-910A-8526AB8124D0}" type="presParOf" srcId="{92A2744E-288D-4239-9310-11E3988C3B62}" destId="{0D85EF84-4608-458E-8A9B-7AB01CCA51D5}" srcOrd="10" destOrd="0" presId="urn:microsoft.com/office/officeart/2005/8/layout/chevron1"/>
  </dgm:cxnLst>
  <dgm:bg/>
  <dgm:whole/>
  <dgm:extLst>
    <a:ext uri="http://schemas.microsoft.com/office/drawing/2008/diagram">
      <dsp:dataModelExt xmlns:dsp="http://schemas.microsoft.com/office/drawing/2008/diagram" xmlns="" relId="rId5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2F95D8-9F95-4509-A6D8-6388580C5B55}">
      <dsp:nvSpPr>
        <dsp:cNvPr id="0" name=""/>
        <dsp:cNvSpPr/>
      </dsp:nvSpPr>
      <dsp:spPr>
        <a:xfrm>
          <a:off x="0" y="0"/>
          <a:ext cx="1803330" cy="3485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b="0" i="0" kern="1200" dirty="0" smtClean="0"/>
            <a:t>Feature Model</a:t>
          </a:r>
          <a:endParaRPr lang="en-US" sz="1000" kern="1200" dirty="0"/>
        </a:p>
        <a:p>
          <a:pPr marL="57150" lvl="1" indent="-57150" algn="l" defTabSz="266700" rtl="0">
            <a:lnSpc>
              <a:spcPct val="90000"/>
            </a:lnSpc>
            <a:spcBef>
              <a:spcPct val="0"/>
            </a:spcBef>
            <a:spcAft>
              <a:spcPct val="15000"/>
            </a:spcAft>
            <a:buChar char="••"/>
          </a:pPr>
          <a:r>
            <a:rPr lang="en-US" sz="600" kern="1200" dirty="0" smtClean="0"/>
            <a:t>Features,  Constraints</a:t>
          </a:r>
          <a:endParaRPr lang="en-US" sz="600" kern="1200" dirty="0"/>
        </a:p>
      </dsp:txBody>
      <dsp:txXfrm>
        <a:off x="0" y="0"/>
        <a:ext cx="1418217" cy="348518"/>
      </dsp:txXfrm>
    </dsp:sp>
    <dsp:sp modelId="{75B9F810-F2FA-4985-9EA5-50E011520BD4}">
      <dsp:nvSpPr>
        <dsp:cNvPr id="0" name=""/>
        <dsp:cNvSpPr/>
      </dsp:nvSpPr>
      <dsp:spPr>
        <a:xfrm>
          <a:off x="151028" y="411885"/>
          <a:ext cx="1803330" cy="3485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Variant Model</a:t>
          </a:r>
          <a:endParaRPr lang="en-US" sz="1000" kern="1200" dirty="0"/>
        </a:p>
        <a:p>
          <a:pPr marL="57150" lvl="1" indent="-57150" algn="l" defTabSz="266700" rtl="0">
            <a:lnSpc>
              <a:spcPct val="90000"/>
            </a:lnSpc>
            <a:spcBef>
              <a:spcPct val="0"/>
            </a:spcBef>
            <a:spcAft>
              <a:spcPct val="15000"/>
            </a:spcAft>
            <a:buChar char="••"/>
          </a:pPr>
          <a:r>
            <a:rPr lang="en-US" sz="600" kern="1200" dirty="0" smtClean="0"/>
            <a:t>Feature Selections, Variant Values</a:t>
          </a:r>
          <a:endParaRPr lang="en-US" sz="600" kern="1200" dirty="0"/>
        </a:p>
      </dsp:txBody>
      <dsp:txXfrm>
        <a:off x="151028" y="411885"/>
        <a:ext cx="1425764" cy="348518"/>
      </dsp:txXfrm>
    </dsp:sp>
    <dsp:sp modelId="{DB108A16-504E-4120-8116-A168EA71379E}">
      <dsp:nvSpPr>
        <dsp:cNvPr id="0" name=""/>
        <dsp:cNvSpPr/>
      </dsp:nvSpPr>
      <dsp:spPr>
        <a:xfrm>
          <a:off x="299803" y="823771"/>
          <a:ext cx="1803330" cy="3485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Evaluation Model</a:t>
          </a:r>
          <a:endParaRPr lang="en-US" sz="1000" kern="1200" dirty="0"/>
        </a:p>
        <a:p>
          <a:pPr marL="57150" lvl="1" indent="-57150" algn="l" defTabSz="266700" rtl="0">
            <a:lnSpc>
              <a:spcPct val="90000"/>
            </a:lnSpc>
            <a:spcBef>
              <a:spcPct val="0"/>
            </a:spcBef>
            <a:spcAft>
              <a:spcPct val="15000"/>
            </a:spcAft>
            <a:buChar char="••"/>
          </a:pPr>
          <a:r>
            <a:rPr lang="en-US" sz="600" kern="1200" dirty="0" smtClean="0"/>
            <a:t>Concrete Feature Model</a:t>
          </a:r>
          <a:endParaRPr lang="en-US" sz="600" kern="1200" dirty="0"/>
        </a:p>
      </dsp:txBody>
      <dsp:txXfrm>
        <a:off x="299803" y="823771"/>
        <a:ext cx="1428018" cy="348518"/>
      </dsp:txXfrm>
    </dsp:sp>
    <dsp:sp modelId="{CBFCB2D1-D2AD-4BCA-92C0-61DC3400427D}">
      <dsp:nvSpPr>
        <dsp:cNvPr id="0" name=""/>
        <dsp:cNvSpPr/>
      </dsp:nvSpPr>
      <dsp:spPr>
        <a:xfrm>
          <a:off x="450832" y="1235657"/>
          <a:ext cx="1803330" cy="3485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Verification Model</a:t>
          </a:r>
          <a:endParaRPr lang="en-US" sz="1000" kern="1200" dirty="0"/>
        </a:p>
        <a:p>
          <a:pPr marL="57150" lvl="1" indent="-57150" algn="l" defTabSz="266700" rtl="0">
            <a:lnSpc>
              <a:spcPct val="90000"/>
            </a:lnSpc>
            <a:spcBef>
              <a:spcPct val="0"/>
            </a:spcBef>
            <a:spcAft>
              <a:spcPct val="15000"/>
            </a:spcAft>
            <a:buChar char="••"/>
          </a:pPr>
          <a:r>
            <a:rPr lang="en-US" sz="600" kern="1200" dirty="0" smtClean="0"/>
            <a:t>Verified Variants</a:t>
          </a:r>
          <a:endParaRPr lang="en-US" sz="600" kern="1200" dirty="0"/>
        </a:p>
      </dsp:txBody>
      <dsp:txXfrm>
        <a:off x="450832" y="1235657"/>
        <a:ext cx="1425764" cy="348518"/>
      </dsp:txXfrm>
    </dsp:sp>
    <dsp:sp modelId="{D86FF4AC-5E3F-41F7-8F8B-656A2AEA6530}">
      <dsp:nvSpPr>
        <dsp:cNvPr id="0" name=""/>
        <dsp:cNvSpPr/>
      </dsp:nvSpPr>
      <dsp:spPr>
        <a:xfrm>
          <a:off x="1576793" y="266933"/>
          <a:ext cx="226537" cy="22653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endParaRPr lang="en-US" sz="1050" kern="1200"/>
        </a:p>
      </dsp:txBody>
      <dsp:txXfrm>
        <a:off x="1576793" y="266933"/>
        <a:ext cx="226537" cy="226537"/>
      </dsp:txXfrm>
    </dsp:sp>
    <dsp:sp modelId="{845DFF33-8C3D-40F0-B6AC-95420BD09D89}">
      <dsp:nvSpPr>
        <dsp:cNvPr id="0" name=""/>
        <dsp:cNvSpPr/>
      </dsp:nvSpPr>
      <dsp:spPr>
        <a:xfrm>
          <a:off x="1727822" y="678819"/>
          <a:ext cx="226537" cy="22653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endParaRPr lang="en-US" sz="1050" kern="1200"/>
        </a:p>
      </dsp:txBody>
      <dsp:txXfrm>
        <a:off x="1727822" y="678819"/>
        <a:ext cx="226537" cy="226537"/>
      </dsp:txXfrm>
    </dsp:sp>
    <dsp:sp modelId="{FF01A901-C3AB-4847-8A62-0B0EB387C752}">
      <dsp:nvSpPr>
        <dsp:cNvPr id="0" name=""/>
        <dsp:cNvSpPr/>
      </dsp:nvSpPr>
      <dsp:spPr>
        <a:xfrm>
          <a:off x="1876596" y="1090705"/>
          <a:ext cx="226537" cy="22653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endParaRPr lang="en-US" sz="1050" kern="1200"/>
        </a:p>
      </dsp:txBody>
      <dsp:txXfrm>
        <a:off x="1876596" y="1090705"/>
        <a:ext cx="226537" cy="22653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37DA1A-62E9-4491-854D-587C287988FC}">
      <dsp:nvSpPr>
        <dsp:cNvPr id="0" name=""/>
        <dsp:cNvSpPr/>
      </dsp:nvSpPr>
      <dsp:spPr>
        <a:xfrm>
          <a:off x="3262696" y="219245"/>
          <a:ext cx="1091790" cy="722460"/>
        </a:xfrm>
        <a:prstGeom prst="rect">
          <a:avLst/>
        </a:prstGeom>
        <a:solidFill>
          <a:schemeClr val="bg2">
            <a:lumMod val="20000"/>
            <a:lumOff val="80000"/>
          </a:schemeClr>
        </a:solidFill>
        <a:ln w="9525" cap="flat" cmpd="sng" algn="ctr">
          <a:solidFill>
            <a:schemeClr val="dk1">
              <a:alpha val="0"/>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u="none" kern="1200" dirty="0" smtClean="0"/>
            <a:t>Risk &amp; Hazard assessment</a:t>
          </a:r>
          <a:endParaRPr lang="en-US" sz="1000" b="0" u="none" kern="1200" dirty="0"/>
        </a:p>
      </dsp:txBody>
      <dsp:txXfrm>
        <a:off x="3262696" y="219245"/>
        <a:ext cx="1091790" cy="722460"/>
      </dsp:txXfrm>
    </dsp:sp>
    <dsp:sp modelId="{0AA6B8DB-340B-4339-8653-1EB2545F9941}">
      <dsp:nvSpPr>
        <dsp:cNvPr id="0" name=""/>
        <dsp:cNvSpPr/>
      </dsp:nvSpPr>
      <dsp:spPr>
        <a:xfrm>
          <a:off x="1096249" y="77657"/>
          <a:ext cx="3565114" cy="3565114"/>
        </a:xfrm>
        <a:prstGeom prst="circularArrow">
          <a:avLst>
            <a:gd name="adj1" fmla="val 5197"/>
            <a:gd name="adj2" fmla="val 335671"/>
            <a:gd name="adj3" fmla="val 30021"/>
            <a:gd name="adj4" fmla="val 19470195"/>
            <a:gd name="adj5" fmla="val 6063"/>
          </a:avLst>
        </a:prstGeom>
        <a:solidFill>
          <a:schemeClr val="accent1">
            <a:lumMod val="25000"/>
            <a:lumOff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7E73145-20D8-4E1E-806A-1CD440EA9D1F}">
      <dsp:nvSpPr>
        <dsp:cNvPr id="0" name=""/>
        <dsp:cNvSpPr/>
      </dsp:nvSpPr>
      <dsp:spPr>
        <a:xfrm>
          <a:off x="3808684" y="2028167"/>
          <a:ext cx="1149092" cy="641729"/>
        </a:xfrm>
        <a:prstGeom prst="rect">
          <a:avLst/>
        </a:prstGeom>
        <a:solidFill>
          <a:schemeClr val="bg2">
            <a:lumMod val="20000"/>
            <a:lumOff val="80000"/>
          </a:schemeClr>
        </a:solidFill>
        <a:ln w="9525" cap="flat" cmpd="sng" algn="ctr">
          <a:solidFill>
            <a:schemeClr val="dk1">
              <a:alpha val="0"/>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u="none" kern="1200" dirty="0" smtClean="0"/>
            <a:t>Safety System</a:t>
          </a:r>
          <a:br>
            <a:rPr lang="en-US" sz="1000" b="0" u="none" kern="1200" dirty="0" smtClean="0"/>
          </a:br>
          <a:r>
            <a:rPr lang="en-US" sz="1000" b="0" u="none" kern="1200" dirty="0" smtClean="0"/>
            <a:t>Concept  &amp; </a:t>
          </a:r>
          <a:br>
            <a:rPr lang="en-US" sz="1000" b="0" u="none" kern="1200" dirty="0" smtClean="0"/>
          </a:br>
          <a:r>
            <a:rPr lang="en-US" sz="1000" b="0" u="none" kern="1200" dirty="0" smtClean="0"/>
            <a:t>Safety Goals</a:t>
          </a:r>
          <a:endParaRPr lang="en-US" sz="1000" kern="1200" dirty="0"/>
        </a:p>
      </dsp:txBody>
      <dsp:txXfrm>
        <a:off x="3808684" y="2028167"/>
        <a:ext cx="1149092" cy="641729"/>
      </dsp:txXfrm>
    </dsp:sp>
    <dsp:sp modelId="{C0DAA7C7-73B6-4FA2-929A-02E1B9E09F99}">
      <dsp:nvSpPr>
        <dsp:cNvPr id="0" name=""/>
        <dsp:cNvSpPr/>
      </dsp:nvSpPr>
      <dsp:spPr>
        <a:xfrm>
          <a:off x="1096249" y="77657"/>
          <a:ext cx="3565114" cy="3565114"/>
        </a:xfrm>
        <a:prstGeom prst="circularArrow">
          <a:avLst>
            <a:gd name="adj1" fmla="val 5197"/>
            <a:gd name="adj2" fmla="val 335671"/>
            <a:gd name="adj3" fmla="val 3779398"/>
            <a:gd name="adj4" fmla="val 1847264"/>
            <a:gd name="adj5" fmla="val 6063"/>
          </a:avLst>
        </a:prstGeom>
        <a:solidFill>
          <a:schemeClr val="accent1">
            <a:lumMod val="25000"/>
            <a:lumOff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35A8D39-31EC-45DA-AD99-2D456F302B0F}">
      <dsp:nvSpPr>
        <dsp:cNvPr id="0" name=""/>
        <dsp:cNvSpPr/>
      </dsp:nvSpPr>
      <dsp:spPr>
        <a:xfrm>
          <a:off x="2301229" y="3122216"/>
          <a:ext cx="1155154" cy="639686"/>
        </a:xfrm>
        <a:prstGeom prst="rect">
          <a:avLst/>
        </a:prstGeom>
        <a:solidFill>
          <a:schemeClr val="bg2">
            <a:lumMod val="20000"/>
            <a:lumOff val="80000"/>
          </a:schemeClr>
        </a:solidFill>
        <a:ln w="9525" cap="flat" cmpd="sng" algn="ctr">
          <a:solidFill>
            <a:schemeClr val="dk1">
              <a:alpha val="0"/>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u="none" kern="1200" dirty="0" smtClean="0"/>
            <a:t>Safety System</a:t>
          </a:r>
          <a:br>
            <a:rPr lang="en-US" sz="1000" b="0" u="none" kern="1200" dirty="0" smtClean="0"/>
          </a:br>
          <a:r>
            <a:rPr lang="en-US" sz="1000" b="0" u="none" kern="1200" dirty="0" smtClean="0"/>
            <a:t>Functional Requirements</a:t>
          </a:r>
          <a:endParaRPr lang="en-US" sz="1000" b="1" u="sng" kern="1200" dirty="0" smtClean="0"/>
        </a:p>
      </dsp:txBody>
      <dsp:txXfrm>
        <a:off x="2301229" y="3122216"/>
        <a:ext cx="1155154" cy="639686"/>
      </dsp:txXfrm>
    </dsp:sp>
    <dsp:sp modelId="{D3EA4B31-5E76-48A3-8EC2-A02318339526}">
      <dsp:nvSpPr>
        <dsp:cNvPr id="0" name=""/>
        <dsp:cNvSpPr/>
      </dsp:nvSpPr>
      <dsp:spPr>
        <a:xfrm>
          <a:off x="1096249" y="77657"/>
          <a:ext cx="3565114" cy="3565114"/>
        </a:xfrm>
        <a:prstGeom prst="circularArrow">
          <a:avLst>
            <a:gd name="adj1" fmla="val 5197"/>
            <a:gd name="adj2" fmla="val 335671"/>
            <a:gd name="adj3" fmla="val 8565552"/>
            <a:gd name="adj4" fmla="val 6684931"/>
            <a:gd name="adj5" fmla="val 6063"/>
          </a:avLst>
        </a:prstGeom>
        <a:solidFill>
          <a:schemeClr val="accent1">
            <a:lumMod val="25000"/>
            <a:lumOff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ABD5194-9181-42B0-98CE-86B54BDCA343}">
      <dsp:nvSpPr>
        <dsp:cNvPr id="0" name=""/>
        <dsp:cNvSpPr/>
      </dsp:nvSpPr>
      <dsp:spPr>
        <a:xfrm>
          <a:off x="731822" y="2007896"/>
          <a:ext cx="1285121" cy="682270"/>
        </a:xfrm>
        <a:prstGeom prst="rect">
          <a:avLst/>
        </a:prstGeom>
        <a:solidFill>
          <a:schemeClr val="bg2">
            <a:lumMod val="20000"/>
            <a:lumOff val="80000"/>
          </a:schemeClr>
        </a:solidFill>
        <a:ln w="9525" cap="flat" cmpd="sng" algn="ctr">
          <a:solidFill>
            <a:schemeClr val="dk1">
              <a:alpha val="0"/>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u="none" kern="1200" dirty="0" smtClean="0"/>
            <a:t>Safety System</a:t>
          </a:r>
          <a:br>
            <a:rPr lang="en-US" sz="1000" b="0" u="none" kern="1200" dirty="0" smtClean="0"/>
          </a:br>
          <a:r>
            <a:rPr lang="en-US" sz="1000" b="0" u="none" kern="1200" dirty="0" smtClean="0"/>
            <a:t>Technical requirements &amp; Implementation</a:t>
          </a:r>
          <a:endParaRPr lang="en-US" sz="1000" kern="1200" dirty="0"/>
        </a:p>
      </dsp:txBody>
      <dsp:txXfrm>
        <a:off x="731822" y="2007896"/>
        <a:ext cx="1285121" cy="682270"/>
      </dsp:txXfrm>
    </dsp:sp>
    <dsp:sp modelId="{A0A9524F-0B27-4C16-8C16-4C13F451EF11}">
      <dsp:nvSpPr>
        <dsp:cNvPr id="0" name=""/>
        <dsp:cNvSpPr/>
      </dsp:nvSpPr>
      <dsp:spPr>
        <a:xfrm>
          <a:off x="1096249" y="77657"/>
          <a:ext cx="3565114" cy="3565114"/>
        </a:xfrm>
        <a:prstGeom prst="circularArrow">
          <a:avLst>
            <a:gd name="adj1" fmla="val 5197"/>
            <a:gd name="adj2" fmla="val 335671"/>
            <a:gd name="adj3" fmla="val 12654972"/>
            <a:gd name="adj4" fmla="val 10478583"/>
            <a:gd name="adj5" fmla="val 6063"/>
          </a:avLst>
        </a:prstGeom>
        <a:solidFill>
          <a:schemeClr val="accent1">
            <a:lumMod val="25000"/>
            <a:lumOff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DD9608E-3045-46F1-AF19-4E3EA544F292}">
      <dsp:nvSpPr>
        <dsp:cNvPr id="0" name=""/>
        <dsp:cNvSpPr/>
      </dsp:nvSpPr>
      <dsp:spPr>
        <a:xfrm>
          <a:off x="1377763" y="241891"/>
          <a:ext cx="1142517" cy="677168"/>
        </a:xfrm>
        <a:prstGeom prst="rect">
          <a:avLst/>
        </a:prstGeom>
        <a:solidFill>
          <a:schemeClr val="bg2">
            <a:lumMod val="20000"/>
            <a:lumOff val="80000"/>
          </a:schemeClr>
        </a:solidFill>
        <a:ln w="9525" cap="flat" cmpd="sng" algn="ctr">
          <a:solidFill>
            <a:schemeClr val="dk1">
              <a:alpha val="0"/>
              <a:hueOff val="0"/>
              <a:satOff val="0"/>
              <a:lumOff val="0"/>
              <a:alphaOff val="0"/>
            </a:schemeClr>
          </a:solidFill>
          <a:prstDash val="solid"/>
        </a:ln>
        <a:effectLst>
          <a:outerShdw blurRad="50800" dist="38100" algn="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u="none" kern="1200" dirty="0" smtClean="0"/>
            <a:t>Safety System</a:t>
          </a:r>
          <a:br>
            <a:rPr lang="en-US" sz="1000" b="0" u="none" kern="1200" dirty="0" smtClean="0"/>
          </a:br>
          <a:r>
            <a:rPr lang="en-US" sz="1000" b="0" u="none" kern="1200" dirty="0" smtClean="0"/>
            <a:t> Validation &amp; Improvement</a:t>
          </a:r>
          <a:endParaRPr lang="en-US" sz="1000" kern="1200" dirty="0"/>
        </a:p>
      </dsp:txBody>
      <dsp:txXfrm>
        <a:off x="1377763" y="241891"/>
        <a:ext cx="1142517" cy="677168"/>
      </dsp:txXfrm>
    </dsp:sp>
    <dsp:sp modelId="{D42E7BC8-823D-4E63-8A8D-CE3A38EC08C5}">
      <dsp:nvSpPr>
        <dsp:cNvPr id="0" name=""/>
        <dsp:cNvSpPr/>
      </dsp:nvSpPr>
      <dsp:spPr>
        <a:xfrm>
          <a:off x="1115394" y="77657"/>
          <a:ext cx="3565114" cy="3565114"/>
        </a:xfrm>
        <a:prstGeom prst="circularArrow">
          <a:avLst>
            <a:gd name="adj1" fmla="val 5197"/>
            <a:gd name="adj2" fmla="val 335671"/>
            <a:gd name="adj3" fmla="val 16707032"/>
            <a:gd name="adj4" fmla="val 15414002"/>
            <a:gd name="adj5" fmla="val 6063"/>
          </a:avLst>
        </a:prstGeom>
        <a:solidFill>
          <a:schemeClr val="accent1">
            <a:lumMod val="25000"/>
            <a:lumOff val="75000"/>
          </a:schemeClr>
        </a:solidFill>
        <a:ln>
          <a:noFill/>
        </a:ln>
        <a:effectLst>
          <a:outerShdw blurRad="50800" dist="38100" dir="5400000" algn="t"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2D2E3B-315E-4430-8900-2EC9BEE36545}">
      <dsp:nvSpPr>
        <dsp:cNvPr id="0" name=""/>
        <dsp:cNvSpPr/>
      </dsp:nvSpPr>
      <dsp:spPr>
        <a:xfrm>
          <a:off x="3164" y="508972"/>
          <a:ext cx="1177162" cy="470864"/>
        </a:xfrm>
        <a:prstGeom prst="chevron">
          <a:avLst/>
        </a:prstGeom>
        <a:solidFill>
          <a:schemeClr val="accent2">
            <a:lumMod val="60000"/>
            <a:lumOff val="4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solidFill>
                <a:schemeClr val="bg1"/>
              </a:solidFill>
            </a:rPr>
            <a:t>Hardware </a:t>
          </a:r>
          <a:r>
            <a:rPr lang="en-US" sz="1000" kern="1200" dirty="0" err="1" smtClean="0">
              <a:solidFill>
                <a:schemeClr val="bg1"/>
              </a:solidFill>
            </a:rPr>
            <a:t>Req</a:t>
          </a:r>
          <a:endParaRPr lang="en-US" sz="1000" kern="1200" dirty="0">
            <a:solidFill>
              <a:schemeClr val="bg1"/>
            </a:solidFill>
          </a:endParaRPr>
        </a:p>
      </dsp:txBody>
      <dsp:txXfrm>
        <a:off x="3164" y="508972"/>
        <a:ext cx="1177162" cy="470864"/>
      </dsp:txXfrm>
    </dsp:sp>
    <dsp:sp modelId="{BBFACD06-DE1F-4A93-AD1F-6FA9930DF5DA}">
      <dsp:nvSpPr>
        <dsp:cNvPr id="0" name=""/>
        <dsp:cNvSpPr/>
      </dsp:nvSpPr>
      <dsp:spPr>
        <a:xfrm>
          <a:off x="1062610" y="508972"/>
          <a:ext cx="1177162" cy="470864"/>
        </a:xfrm>
        <a:prstGeom prst="chevron">
          <a:avLst/>
        </a:prstGeom>
        <a:solidFill>
          <a:schemeClr val="accent2">
            <a:lumMod val="60000"/>
            <a:lumOff val="4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Hardware design</a:t>
          </a:r>
          <a:endParaRPr lang="en-US" sz="1100" kern="1200" dirty="0">
            <a:solidFill>
              <a:schemeClr val="bg1"/>
            </a:solidFill>
          </a:endParaRPr>
        </a:p>
      </dsp:txBody>
      <dsp:txXfrm>
        <a:off x="1062610" y="508972"/>
        <a:ext cx="1177162" cy="470864"/>
      </dsp:txXfrm>
    </dsp:sp>
    <dsp:sp modelId="{711B9290-8EB4-42B6-A907-4485D56C95A4}">
      <dsp:nvSpPr>
        <dsp:cNvPr id="0" name=""/>
        <dsp:cNvSpPr/>
      </dsp:nvSpPr>
      <dsp:spPr>
        <a:xfrm>
          <a:off x="2122056" y="508972"/>
          <a:ext cx="1177162" cy="470864"/>
        </a:xfrm>
        <a:prstGeom prst="chevron">
          <a:avLst/>
        </a:prstGeom>
        <a:solidFill>
          <a:schemeClr val="accent2">
            <a:lumMod val="60000"/>
            <a:lumOff val="4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Hardware simulation</a:t>
          </a:r>
          <a:endParaRPr lang="en-US" sz="1100" kern="1200" dirty="0">
            <a:solidFill>
              <a:schemeClr val="bg1"/>
            </a:solidFill>
          </a:endParaRPr>
        </a:p>
      </dsp:txBody>
      <dsp:txXfrm>
        <a:off x="2122056" y="508972"/>
        <a:ext cx="1177162" cy="470864"/>
      </dsp:txXfrm>
    </dsp:sp>
    <dsp:sp modelId="{2D2C011B-694A-40DE-B0C3-1E7AFAF20ED8}">
      <dsp:nvSpPr>
        <dsp:cNvPr id="0" name=""/>
        <dsp:cNvSpPr/>
      </dsp:nvSpPr>
      <dsp:spPr>
        <a:xfrm>
          <a:off x="3181501" y="508972"/>
          <a:ext cx="1177162" cy="470864"/>
        </a:xfrm>
        <a:prstGeom prst="chevron">
          <a:avLst/>
        </a:prstGeom>
        <a:solidFill>
          <a:schemeClr val="accent2">
            <a:lumMod val="60000"/>
            <a:lumOff val="4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Hardware test plan</a:t>
          </a:r>
          <a:endParaRPr lang="en-US" sz="1100" kern="1200" dirty="0">
            <a:solidFill>
              <a:schemeClr val="bg1"/>
            </a:solidFill>
          </a:endParaRPr>
        </a:p>
      </dsp:txBody>
      <dsp:txXfrm>
        <a:off x="3181501" y="508972"/>
        <a:ext cx="1177162" cy="470864"/>
      </dsp:txXfrm>
    </dsp:sp>
    <dsp:sp modelId="{30C88DD8-D726-495A-89D8-800B034B60FB}">
      <dsp:nvSpPr>
        <dsp:cNvPr id="0" name=""/>
        <dsp:cNvSpPr/>
      </dsp:nvSpPr>
      <dsp:spPr>
        <a:xfrm>
          <a:off x="4240947" y="508972"/>
          <a:ext cx="1177162" cy="470864"/>
        </a:xfrm>
        <a:prstGeom prst="chevron">
          <a:avLst/>
        </a:prstGeom>
        <a:solidFill>
          <a:schemeClr val="accent2">
            <a:lumMod val="60000"/>
            <a:lumOff val="4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Hardware defects</a:t>
          </a:r>
          <a:endParaRPr lang="en-US" sz="1100" kern="1200" dirty="0">
            <a:solidFill>
              <a:schemeClr val="bg1"/>
            </a:solidFill>
          </a:endParaRPr>
        </a:p>
      </dsp:txBody>
      <dsp:txXfrm>
        <a:off x="4240947" y="508972"/>
        <a:ext cx="1177162" cy="470864"/>
      </dsp:txXfrm>
    </dsp:sp>
    <dsp:sp modelId="{0D85EF84-4608-458E-8A9B-7AB01CCA51D5}">
      <dsp:nvSpPr>
        <dsp:cNvPr id="0" name=""/>
        <dsp:cNvSpPr/>
      </dsp:nvSpPr>
      <dsp:spPr>
        <a:xfrm>
          <a:off x="5300393" y="508972"/>
          <a:ext cx="1177162" cy="470864"/>
        </a:xfrm>
        <a:prstGeom prst="chevron">
          <a:avLst/>
        </a:prstGeom>
        <a:solidFill>
          <a:schemeClr val="accent2">
            <a:lumMod val="60000"/>
            <a:lumOff val="4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Hardware changes</a:t>
          </a:r>
          <a:endParaRPr lang="en-US" sz="1100" kern="1200" dirty="0">
            <a:solidFill>
              <a:schemeClr val="bg1"/>
            </a:solidFill>
          </a:endParaRPr>
        </a:p>
      </dsp:txBody>
      <dsp:txXfrm>
        <a:off x="5300393" y="508972"/>
        <a:ext cx="1177162" cy="47086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2D2E3B-315E-4430-8900-2EC9BEE36545}">
      <dsp:nvSpPr>
        <dsp:cNvPr id="0" name=""/>
        <dsp:cNvSpPr/>
      </dsp:nvSpPr>
      <dsp:spPr>
        <a:xfrm>
          <a:off x="3147" y="390088"/>
          <a:ext cx="1170710" cy="468284"/>
        </a:xfrm>
        <a:prstGeom prst="chevron">
          <a:avLst/>
        </a:prstGeom>
        <a:solidFill>
          <a:schemeClr val="accent1">
            <a:lumMod val="25000"/>
            <a:lumOff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Software </a:t>
          </a:r>
          <a:r>
            <a:rPr lang="en-US" sz="1100" kern="1200" dirty="0" err="1" smtClean="0"/>
            <a:t>Req</a:t>
          </a:r>
          <a:endParaRPr lang="en-US" sz="1100" kern="1200" dirty="0"/>
        </a:p>
      </dsp:txBody>
      <dsp:txXfrm>
        <a:off x="3147" y="390088"/>
        <a:ext cx="1170710" cy="468284"/>
      </dsp:txXfrm>
    </dsp:sp>
    <dsp:sp modelId="{BBFACD06-DE1F-4A93-AD1F-6FA9930DF5DA}">
      <dsp:nvSpPr>
        <dsp:cNvPr id="0" name=""/>
        <dsp:cNvSpPr/>
      </dsp:nvSpPr>
      <dsp:spPr>
        <a:xfrm>
          <a:off x="1056786" y="390088"/>
          <a:ext cx="1170710" cy="468284"/>
        </a:xfrm>
        <a:prstGeom prst="chevron">
          <a:avLst/>
        </a:prstGeom>
        <a:solidFill>
          <a:schemeClr val="accent1">
            <a:lumMod val="25000"/>
            <a:lumOff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Software design</a:t>
          </a:r>
          <a:endParaRPr lang="en-US" sz="1100" kern="1200" dirty="0"/>
        </a:p>
      </dsp:txBody>
      <dsp:txXfrm>
        <a:off x="1056786" y="390088"/>
        <a:ext cx="1170710" cy="468284"/>
      </dsp:txXfrm>
    </dsp:sp>
    <dsp:sp modelId="{711B9290-8EB4-42B6-A907-4485D56C95A4}">
      <dsp:nvSpPr>
        <dsp:cNvPr id="0" name=""/>
        <dsp:cNvSpPr/>
      </dsp:nvSpPr>
      <dsp:spPr>
        <a:xfrm>
          <a:off x="2110425" y="390088"/>
          <a:ext cx="1170710" cy="468284"/>
        </a:xfrm>
        <a:prstGeom prst="chevron">
          <a:avLst/>
        </a:prstGeom>
        <a:solidFill>
          <a:schemeClr val="accent1">
            <a:lumMod val="25000"/>
            <a:lumOff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Software unit test</a:t>
          </a:r>
          <a:endParaRPr lang="en-US" sz="1100" kern="1200" dirty="0"/>
        </a:p>
      </dsp:txBody>
      <dsp:txXfrm>
        <a:off x="2110425" y="390088"/>
        <a:ext cx="1170710" cy="468284"/>
      </dsp:txXfrm>
    </dsp:sp>
    <dsp:sp modelId="{2D2C011B-694A-40DE-B0C3-1E7AFAF20ED8}">
      <dsp:nvSpPr>
        <dsp:cNvPr id="0" name=""/>
        <dsp:cNvSpPr/>
      </dsp:nvSpPr>
      <dsp:spPr>
        <a:xfrm>
          <a:off x="3164064" y="390088"/>
          <a:ext cx="1170710" cy="468284"/>
        </a:xfrm>
        <a:prstGeom prst="chevron">
          <a:avLst/>
        </a:prstGeom>
        <a:solidFill>
          <a:schemeClr val="accent1">
            <a:lumMod val="25000"/>
            <a:lumOff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Software test plan</a:t>
          </a:r>
          <a:endParaRPr lang="en-US" sz="1100" kern="1200" dirty="0"/>
        </a:p>
      </dsp:txBody>
      <dsp:txXfrm>
        <a:off x="3164064" y="390088"/>
        <a:ext cx="1170710" cy="468284"/>
      </dsp:txXfrm>
    </dsp:sp>
    <dsp:sp modelId="{30C88DD8-D726-495A-89D8-800B034B60FB}">
      <dsp:nvSpPr>
        <dsp:cNvPr id="0" name=""/>
        <dsp:cNvSpPr/>
      </dsp:nvSpPr>
      <dsp:spPr>
        <a:xfrm>
          <a:off x="4217703" y="390088"/>
          <a:ext cx="1170710" cy="468284"/>
        </a:xfrm>
        <a:prstGeom prst="chevron">
          <a:avLst/>
        </a:prstGeom>
        <a:solidFill>
          <a:schemeClr val="accent1">
            <a:lumMod val="25000"/>
            <a:lumOff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Defects</a:t>
          </a:r>
          <a:endParaRPr lang="en-US" sz="1100" kern="1200" dirty="0"/>
        </a:p>
      </dsp:txBody>
      <dsp:txXfrm>
        <a:off x="4217703" y="390088"/>
        <a:ext cx="1170710" cy="468284"/>
      </dsp:txXfrm>
    </dsp:sp>
    <dsp:sp modelId="{0D85EF84-4608-458E-8A9B-7AB01CCA51D5}">
      <dsp:nvSpPr>
        <dsp:cNvPr id="0" name=""/>
        <dsp:cNvSpPr/>
      </dsp:nvSpPr>
      <dsp:spPr>
        <a:xfrm>
          <a:off x="5271342" y="390088"/>
          <a:ext cx="1170710" cy="468284"/>
        </a:xfrm>
        <a:prstGeom prst="chevron">
          <a:avLst/>
        </a:prstGeom>
        <a:solidFill>
          <a:schemeClr val="accent1">
            <a:lumMod val="25000"/>
            <a:lumOff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Software changes</a:t>
          </a:r>
          <a:endParaRPr lang="en-US" sz="1200" kern="1200" dirty="0"/>
        </a:p>
      </dsp:txBody>
      <dsp:txXfrm>
        <a:off x="5271342" y="390088"/>
        <a:ext cx="1170710" cy="46828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2D2E3B-315E-4430-8900-2EC9BEE36545}">
      <dsp:nvSpPr>
        <dsp:cNvPr id="0" name=""/>
        <dsp:cNvSpPr/>
      </dsp:nvSpPr>
      <dsp:spPr>
        <a:xfrm>
          <a:off x="3147" y="390088"/>
          <a:ext cx="1170710" cy="468284"/>
        </a:xfrm>
        <a:prstGeom prst="chevron">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endParaRPr lang="en-US" sz="1100" kern="1200" dirty="0">
            <a:latin typeface="Arial" pitchFamily="34" charset="0"/>
            <a:cs typeface="Arial" pitchFamily="34" charset="0"/>
          </a:endParaRPr>
        </a:p>
      </dsp:txBody>
      <dsp:txXfrm>
        <a:off x="3147" y="390088"/>
        <a:ext cx="1170710" cy="468284"/>
      </dsp:txXfrm>
    </dsp:sp>
    <dsp:sp modelId="{BBFACD06-DE1F-4A93-AD1F-6FA9930DF5DA}">
      <dsp:nvSpPr>
        <dsp:cNvPr id="0" name=""/>
        <dsp:cNvSpPr/>
      </dsp:nvSpPr>
      <dsp:spPr>
        <a:xfrm>
          <a:off x="1056786" y="390088"/>
          <a:ext cx="1170710" cy="468284"/>
        </a:xfrm>
        <a:prstGeom prst="chevron">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Safety Goals</a:t>
          </a:r>
          <a:endParaRPr lang="en-US" sz="1100" kern="1200" dirty="0"/>
        </a:p>
      </dsp:txBody>
      <dsp:txXfrm>
        <a:off x="1056786" y="390088"/>
        <a:ext cx="1170710" cy="468284"/>
      </dsp:txXfrm>
    </dsp:sp>
    <dsp:sp modelId="{711B9290-8EB4-42B6-A907-4485D56C95A4}">
      <dsp:nvSpPr>
        <dsp:cNvPr id="0" name=""/>
        <dsp:cNvSpPr/>
      </dsp:nvSpPr>
      <dsp:spPr>
        <a:xfrm>
          <a:off x="2110425" y="390088"/>
          <a:ext cx="1170710" cy="468284"/>
        </a:xfrm>
        <a:prstGeom prst="chevron">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Safety Concept</a:t>
          </a:r>
          <a:endParaRPr lang="en-US" sz="1100" kern="1200" dirty="0"/>
        </a:p>
      </dsp:txBody>
      <dsp:txXfrm>
        <a:off x="2110425" y="390088"/>
        <a:ext cx="1170710" cy="468284"/>
      </dsp:txXfrm>
    </dsp:sp>
    <dsp:sp modelId="{2D2C011B-694A-40DE-B0C3-1E7AFAF20ED8}">
      <dsp:nvSpPr>
        <dsp:cNvPr id="0" name=""/>
        <dsp:cNvSpPr/>
      </dsp:nvSpPr>
      <dsp:spPr>
        <a:xfrm>
          <a:off x="3164064" y="390088"/>
          <a:ext cx="1170710" cy="468284"/>
        </a:xfrm>
        <a:prstGeom prst="chevron">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Safety </a:t>
          </a:r>
          <a:r>
            <a:rPr lang="en-US" sz="1100" kern="1200" dirty="0" err="1" smtClean="0"/>
            <a:t>Req</a:t>
          </a:r>
          <a:endParaRPr lang="en-US" sz="1100" kern="1200" dirty="0"/>
        </a:p>
      </dsp:txBody>
      <dsp:txXfrm>
        <a:off x="3164064" y="390088"/>
        <a:ext cx="1170710" cy="468284"/>
      </dsp:txXfrm>
    </dsp:sp>
    <dsp:sp modelId="{30C88DD8-D726-495A-89D8-800B034B60FB}">
      <dsp:nvSpPr>
        <dsp:cNvPr id="0" name=""/>
        <dsp:cNvSpPr/>
      </dsp:nvSpPr>
      <dsp:spPr>
        <a:xfrm>
          <a:off x="4217703" y="390088"/>
          <a:ext cx="1170710" cy="468284"/>
        </a:xfrm>
        <a:prstGeom prst="chevron">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endParaRPr lang="en-US" sz="1100" kern="1200" dirty="0"/>
        </a:p>
      </dsp:txBody>
      <dsp:txXfrm>
        <a:off x="4217703" y="390088"/>
        <a:ext cx="1170710" cy="468284"/>
      </dsp:txXfrm>
    </dsp:sp>
    <dsp:sp modelId="{0D85EF84-4608-458E-8A9B-7AB01CCA51D5}">
      <dsp:nvSpPr>
        <dsp:cNvPr id="0" name=""/>
        <dsp:cNvSpPr/>
      </dsp:nvSpPr>
      <dsp:spPr>
        <a:xfrm>
          <a:off x="5271342" y="390088"/>
          <a:ext cx="1170710" cy="468284"/>
        </a:xfrm>
        <a:prstGeom prst="chevron">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ISO 26262 Reports</a:t>
          </a:r>
          <a:endParaRPr lang="en-US" sz="1100" kern="1200" dirty="0"/>
        </a:p>
      </dsp:txBody>
      <dsp:txXfrm>
        <a:off x="5271342" y="390088"/>
        <a:ext cx="1170710" cy="46828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DB50AA-302C-467E-80C6-F66B4B2C66F5}" type="slidenum">
              <a:rPr lang="de-DE"/>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42D2693-C09E-47F7-ADB0-592F71E36D61}" type="slidenum">
              <a:rPr lang="de-DE"/>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development of safety critical systems is governed by stringent standards which require engineers to provide sufficient evidence of the quality not only of the developed artifacts but of the processes by which these artifacts are developed. For instance, DO-178B "Software Considerations in Airborne Systems and Equipment Certification" provides guidelines for the production of avionics software. Similar standards exist for other domains, such as automotive and industrial automation.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42D2693-C09E-47F7-ADB0-592F71E36D61}" type="slidenum">
              <a:rPr lang="de-DE" smtClean="0"/>
              <a:pPr/>
              <a:t>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Certification at the most rigorous level is costly, so it is important to correctly determine the design assurance level of each component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D42D2693-C09E-47F7-ADB0-592F71E36D61}"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Certification at the most rigorous level is costly</a:t>
            </a:r>
            <a:r>
              <a:rPr lang="en-US" dirty="0" smtClean="0"/>
              <a:t>, so it is important to correctly determine the design assurance level of each component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D42D2693-C09E-47F7-ADB0-592F71E36D61}" type="slidenum">
              <a:rPr lang="de-DE" smtClean="0"/>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Traceability thread from System and Subsystem functions through all levels of requirements down to code units</a:t>
            </a:r>
          </a:p>
          <a:p>
            <a:pPr lvl="1"/>
            <a:r>
              <a:rPr lang="en-US" dirty="0" smtClean="0"/>
              <a:t>Safety Criticality and Development Assurance Level consistency checking</a:t>
            </a:r>
          </a:p>
        </p:txBody>
      </p:sp>
      <p:sp>
        <p:nvSpPr>
          <p:cNvPr id="4" name="Slide Number Placeholder 3"/>
          <p:cNvSpPr>
            <a:spLocks noGrp="1"/>
          </p:cNvSpPr>
          <p:nvPr>
            <p:ph type="sldNum" sz="quarter" idx="10"/>
          </p:nvPr>
        </p:nvSpPr>
        <p:spPr/>
        <p:txBody>
          <a:bodyPr/>
          <a:lstStyle/>
          <a:p>
            <a:fld id="{D42D2693-C09E-47F7-ADB0-592F71E36D61}" type="slidenum">
              <a:rPr lang="de-DE" smtClean="0"/>
              <a:pPr/>
              <a:t>6</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2D2693-C09E-47F7-ADB0-592F71E36D61}" type="slidenum">
              <a:rPr lang="de-DE" smtClean="0"/>
              <a:pPr/>
              <a:t>7</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2D2693-C09E-47F7-ADB0-592F71E36D61}" type="slidenum">
              <a:rPr lang="de-DE" smtClean="0"/>
              <a:pPr/>
              <a:t>8</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2D2693-C09E-47F7-ADB0-592F71E36D61}" type="slidenum">
              <a:rPr lang="de-DE" smtClean="0"/>
              <a:pPr/>
              <a:t>10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2.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slideMaster" Target="../slideMasters/slideMaster1.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PPTFOOTCOL.png"/>
          <p:cNvPicPr>
            <a:picLocks/>
          </p:cNvPicPr>
          <p:nvPr userDrawn="1">
            <p:custDataLst>
              <p:tags r:id="rId1"/>
            </p:custDataLst>
          </p:nvPr>
        </p:nvPicPr>
        <p:blipFill>
          <a:blip r:embed="rId12"/>
          <a:stretch>
            <a:fillRect/>
          </a:stretch>
        </p:blipFill>
        <p:spPr>
          <a:xfrm>
            <a:off x="0" y="5562600"/>
            <a:ext cx="8534400" cy="609600"/>
          </a:xfrm>
          <a:prstGeom prst="rect">
            <a:avLst/>
          </a:prstGeom>
          <a:ln w="0">
            <a:noFill/>
          </a:ln>
          <a:effectLst/>
        </p:spPr>
      </p:pic>
      <p:pic>
        <p:nvPicPr>
          <p:cNvPr id="8" name="Picture 7" descr="BOCOL.png"/>
          <p:cNvPicPr>
            <a:picLocks/>
          </p:cNvPicPr>
          <p:nvPr userDrawn="1">
            <p:custDataLst>
              <p:tags r:id="rId2"/>
            </p:custDataLst>
          </p:nvPr>
        </p:nvPicPr>
        <p:blipFill>
          <a:blip r:embed="rId13" cstate="print"/>
          <a:stretch>
            <a:fillRect/>
          </a:stretch>
        </p:blipFill>
        <p:spPr>
          <a:xfrm>
            <a:off x="6477000" y="5651500"/>
            <a:ext cx="1828800" cy="406400"/>
          </a:xfrm>
          <a:prstGeom prst="rect">
            <a:avLst/>
          </a:prstGeom>
          <a:ln w="0">
            <a:noFill/>
          </a:ln>
          <a:effectLst/>
        </p:spPr>
      </p:pic>
      <p:sp>
        <p:nvSpPr>
          <p:cNvPr id="7" name="Rectangle 6"/>
          <p:cNvSpPr/>
          <p:nvPr userDrawn="1">
            <p:custDataLst>
              <p:tags r:id="rId3"/>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cxnSp>
        <p:nvCxnSpPr>
          <p:cNvPr id="6" name="Straight Connector 5"/>
          <p:cNvCxnSpPr/>
          <p:nvPr userDrawn="1">
            <p:custDataLst>
              <p:tags r:id="rId4"/>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custDataLst>
              <p:tags r:id="rId5"/>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custDataLst>
              <p:tags r:id="rId6"/>
            </p:custDataLst>
          </p:nvPr>
        </p:nvSpPr>
        <p:spPr>
          <a:xfrm>
            <a:off x="533399" y="533400"/>
            <a:ext cx="7772400" cy="533400"/>
          </a:xfrm>
          <a:ln w="0"/>
          <a:effectLst/>
        </p:spPr>
        <p:txBody>
          <a:bodyPr wrap="square" lIns="0" tIns="12700" rIns="0" bIns="0" anchor="t"/>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en-US" smtClean="0"/>
              <a:t>Click to edit Master title style</a:t>
            </a:r>
            <a:endParaRPr lang="en-US"/>
          </a:p>
        </p:txBody>
      </p:sp>
      <p:sp>
        <p:nvSpPr>
          <p:cNvPr id="3" name="Subtitle 2" hidden="1"/>
          <p:cNvSpPr>
            <a:spLocks noGrp="1"/>
          </p:cNvSpPr>
          <p:nvPr>
            <p:ph type="subTitle" idx="1"/>
            <p:custDataLst>
              <p:tags r:id="rId7"/>
            </p:custDataLst>
          </p:nvPr>
        </p:nvSpPr>
        <p:spPr>
          <a:xfrm>
            <a:off x="533400" y="3200399"/>
            <a:ext cx="7772400" cy="1676400"/>
          </a:xfrm>
          <a:ln w="0"/>
          <a:effectLst/>
        </p:spPr>
        <p:txBody>
          <a:bodyPr wrap="square" lIns="0" tIns="63500" rIns="0" bIns="0"/>
          <a:lstStyle>
            <a:lvl1pPr marL="0" indent="0" algn="l">
              <a:lnSpc>
                <a:spcPct val="111000"/>
              </a:lnSpc>
              <a:buClr>
                <a:srgbClr val="3A5A82"/>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3"/>
          <p:cNvSpPr>
            <a:spLocks noGrp="1"/>
          </p:cNvSpPr>
          <p:nvPr>
            <p:ph type="sldNum" sz="quarter" idx="10"/>
            <p:custDataLst>
              <p:tags r:id="rId8"/>
            </p:custDataLst>
          </p:nvPr>
        </p:nvSpPr>
        <p:spPr>
          <a:xfrm>
            <a:off x="76200" y="5851525"/>
            <a:ext cx="381000" cy="190500"/>
          </a:xfrm>
          <a:ln w="0"/>
          <a:effectLst/>
        </p:spPr>
        <p:txBody>
          <a:bodyPr lIns="0" tIns="0" rIns="0" bIns="0" anchor="t"/>
          <a:lstStyle>
            <a:lvl1pPr>
              <a:lnSpc>
                <a:spcPct val="111000"/>
              </a:lnSpc>
              <a:spcBef>
                <a:spcPts val="0"/>
              </a:spcBef>
              <a:spcAft>
                <a:spcPts val="0"/>
              </a:spcAft>
              <a:defRPr>
                <a:solidFill>
                  <a:srgbClr val="808285"/>
                </a:solidFill>
              </a:defRPr>
            </a:lvl1pPr>
          </a:lstStyle>
          <a:p>
            <a:fld id="{95569396-1268-4BE8-AD98-7E5A3BABD551}" type="slidenum">
              <a:rPr lang="x-none" smtClean="0"/>
              <a:pPr/>
              <a:t>‹#›</a:t>
            </a:fld>
            <a:endParaRPr lang="x-none"/>
          </a:p>
        </p:txBody>
      </p:sp>
      <p:sp>
        <p:nvSpPr>
          <p:cNvPr id="11" name="TextBox 10"/>
          <p:cNvSpPr txBox="1"/>
          <p:nvPr userDrawn="1">
            <p:custDataLst>
              <p:tags r:id="rId9"/>
            </p:custDataLst>
          </p:nvPr>
        </p:nvSpPr>
        <p:spPr>
          <a:xfrm>
            <a:off x="533400" y="0"/>
            <a:ext cx="8001000" cy="520700"/>
          </a:xfrm>
          <a:prstGeom prst="rect">
            <a:avLst/>
          </a:prstGeom>
          <a:noFill/>
          <a:ln w="0">
            <a:noFill/>
          </a:ln>
          <a:effectLst/>
        </p:spPr>
        <p:txBody>
          <a:bodyPr vert="horz" wrap="square" lIns="0" tIns="57150" rIns="0" bIns="0" rtlCol="0" anchor="ctr">
            <a:noAutofit/>
          </a:bodyPr>
          <a:lstStyle/>
          <a:p>
            <a:pPr algn="ctr">
              <a:lnSpc>
                <a:spcPct val="111000"/>
              </a:lnSpc>
              <a:spcBef>
                <a:spcPts val="0"/>
              </a:spcBef>
              <a:spcAft>
                <a:spcPts val="0"/>
              </a:spcAft>
            </a:pPr>
            <a:r>
              <a:rPr lang="en-US" b="1" dirty="0" smtClean="0">
                <a:solidFill>
                  <a:srgbClr val="FFFFFF"/>
                </a:solidFill>
              </a:rPr>
              <a:t>Safety Inside !   ensured with technology</a:t>
            </a:r>
            <a:endParaRPr lang="en-US" b="1" dirty="0">
              <a:solidFill>
                <a:srgbClr val="FFFFFF"/>
              </a:solidFill>
            </a:endParaRPr>
          </a:p>
        </p:txBody>
      </p:sp>
      <p:pic>
        <p:nvPicPr>
          <p:cNvPr id="12" name="Picture 1" descr="W:\42_EMT2\02_Conf\30_Business\Products\iCTeam\Logos\iCTeam_approved_logo.png"/>
          <p:cNvPicPr>
            <a:picLocks noChangeAspect="1" noChangeArrowheads="1"/>
          </p:cNvPicPr>
          <p:nvPr userDrawn="1">
            <p:custDataLst>
              <p:tags r:id="rId10"/>
            </p:custDataLst>
          </p:nvPr>
        </p:nvPicPr>
        <p:blipFill>
          <a:blip r:embed="rId14" cstate="print"/>
          <a:srcRect/>
          <a:stretch>
            <a:fillRect/>
          </a:stretch>
        </p:blipFill>
        <p:spPr bwMode="auto">
          <a:xfrm>
            <a:off x="0" y="0"/>
            <a:ext cx="499032" cy="504056"/>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26720" y="5720715"/>
            <a:ext cx="1991360" cy="328613"/>
          </a:xfrm>
          <a:prstGeom prst="rect">
            <a:avLst/>
          </a:prstGeom>
        </p:spPr>
        <p:txBody>
          <a:bodyPr lIns="84033" tIns="42017" rIns="84033" bIns="42017"/>
          <a:lstStyle/>
          <a:p>
            <a:fld id="{CE37C63B-DA18-47D8-99E8-2753D598C509}" type="datetimeFigureOut">
              <a:rPr lang="en-CA" smtClean="0"/>
              <a:pPr/>
              <a:t>19/03/2014</a:t>
            </a:fld>
            <a:endParaRPr lang="en-CA"/>
          </a:p>
        </p:txBody>
      </p:sp>
      <p:sp>
        <p:nvSpPr>
          <p:cNvPr id="4" name="Footer Placeholder 3"/>
          <p:cNvSpPr>
            <a:spLocks noGrp="1"/>
          </p:cNvSpPr>
          <p:nvPr>
            <p:ph type="ftr" sz="quarter" idx="11"/>
          </p:nvPr>
        </p:nvSpPr>
        <p:spPr>
          <a:xfrm>
            <a:off x="2915920" y="5720715"/>
            <a:ext cx="2702560" cy="328613"/>
          </a:xfrm>
          <a:prstGeom prst="rect">
            <a:avLst/>
          </a:prstGeom>
        </p:spPr>
        <p:txBody>
          <a:bodyPr lIns="84033" tIns="42017" rIns="84033" bIns="42017"/>
          <a:lstStyle/>
          <a:p>
            <a:endParaRPr lang="en-CA"/>
          </a:p>
        </p:txBody>
      </p:sp>
      <p:sp>
        <p:nvSpPr>
          <p:cNvPr id="5" name="Slide Number Placeholder 4"/>
          <p:cNvSpPr>
            <a:spLocks noGrp="1"/>
          </p:cNvSpPr>
          <p:nvPr>
            <p:ph type="sldNum" sz="quarter" idx="12"/>
          </p:nvPr>
        </p:nvSpPr>
        <p:spPr/>
        <p:txBody>
          <a:bodyPr/>
          <a:lstStyle/>
          <a:p>
            <a:fld id="{8C069D37-F84A-4E41-BC1C-3C3ADB0E15DA}" type="slidenum">
              <a:rPr lang="en-CA" smtClean="0"/>
              <a:pPr/>
              <a:t>‹#›</a:t>
            </a:fld>
            <a:endParaRPr lang="en-CA"/>
          </a:p>
        </p:txBody>
      </p:sp>
    </p:spTree>
    <p:extLst>
      <p:ext uri="{BB962C8B-B14F-4D97-AF65-F5344CB8AC3E}">
        <p14:creationId xmlns:p14="http://schemas.microsoft.com/office/powerpoint/2010/main" xmlns="" val="150891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6720" y="5720715"/>
            <a:ext cx="1991360" cy="328613"/>
          </a:xfrm>
          <a:prstGeom prst="rect">
            <a:avLst/>
          </a:prstGeom>
        </p:spPr>
        <p:txBody>
          <a:bodyPr lIns="84033" tIns="42017" rIns="84033" bIns="42017"/>
          <a:lstStyle/>
          <a:p>
            <a:fld id="{F35DDF0B-0357-4AF9-89A1-12BDB94B8506}" type="datetimeFigureOut">
              <a:rPr lang="en-US" smtClean="0"/>
              <a:pPr/>
              <a:t>3/19/2014</a:t>
            </a:fld>
            <a:endParaRPr lang="en-US"/>
          </a:p>
        </p:txBody>
      </p:sp>
      <p:sp>
        <p:nvSpPr>
          <p:cNvPr id="5" name="Footer Placeholder 4"/>
          <p:cNvSpPr>
            <a:spLocks noGrp="1"/>
          </p:cNvSpPr>
          <p:nvPr>
            <p:ph type="ftr" sz="quarter" idx="11"/>
          </p:nvPr>
        </p:nvSpPr>
        <p:spPr>
          <a:xfrm>
            <a:off x="2915920" y="5720715"/>
            <a:ext cx="2702560" cy="328613"/>
          </a:xfrm>
          <a:prstGeom prst="rect">
            <a:avLst/>
          </a:prstGeom>
        </p:spPr>
        <p:txBody>
          <a:bodyPr lIns="84033" tIns="42017" rIns="84033" bIns="42017"/>
          <a:lstStyle/>
          <a:p>
            <a:endParaRPr lang="en-US"/>
          </a:p>
        </p:txBody>
      </p:sp>
      <p:sp>
        <p:nvSpPr>
          <p:cNvPr id="6" name="Slide Number Placeholder 5"/>
          <p:cNvSpPr>
            <a:spLocks noGrp="1"/>
          </p:cNvSpPr>
          <p:nvPr>
            <p:ph type="sldNum" sz="quarter" idx="12"/>
          </p:nvPr>
        </p:nvSpPr>
        <p:spPr/>
        <p:txBody>
          <a:bodyPr/>
          <a:lstStyle/>
          <a:p>
            <a:fld id="{33909BB8-E478-44B8-98FA-217B2BAD48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917383"/>
            <a:ext cx="7254240" cy="1323023"/>
          </a:xfrm>
          <a:prstGeom prst="rect">
            <a:avLst/>
          </a:prstGeom>
        </p:spPr>
        <p:txBody>
          <a:bodyPr lIns="84033" tIns="42017" rIns="84033" bIns="42017"/>
          <a:lstStyle/>
          <a:p>
            <a:r>
              <a:rPr lang="en-US" smtClean="0"/>
              <a:t>Click to edit Master title style</a:t>
            </a:r>
            <a:endParaRPr lang="en-US"/>
          </a:p>
        </p:txBody>
      </p:sp>
      <p:sp>
        <p:nvSpPr>
          <p:cNvPr id="3" name="Subtitle 2"/>
          <p:cNvSpPr>
            <a:spLocks noGrp="1"/>
          </p:cNvSpPr>
          <p:nvPr>
            <p:ph type="subTitle" idx="1"/>
          </p:nvPr>
        </p:nvSpPr>
        <p:spPr>
          <a:xfrm>
            <a:off x="1280160" y="3497580"/>
            <a:ext cx="5974080" cy="1577340"/>
          </a:xfrm>
        </p:spPr>
        <p:txBody>
          <a:bodyPr/>
          <a:lstStyle>
            <a:lvl1pPr marL="0" indent="0" algn="ctr">
              <a:buNone/>
              <a:defRPr/>
            </a:lvl1pPr>
            <a:lvl2pPr marL="420167" indent="0" algn="ctr">
              <a:buNone/>
              <a:defRPr/>
            </a:lvl2pPr>
            <a:lvl3pPr marL="840334" indent="0" algn="ctr">
              <a:buNone/>
              <a:defRPr/>
            </a:lvl3pPr>
            <a:lvl4pPr marL="1260500" indent="0" algn="ctr">
              <a:buNone/>
              <a:defRPr/>
            </a:lvl4pPr>
            <a:lvl5pPr marL="1680667" indent="0" algn="ctr">
              <a:buNone/>
              <a:defRPr/>
            </a:lvl5pPr>
            <a:lvl6pPr marL="2100834" indent="0" algn="ctr">
              <a:buNone/>
              <a:defRPr/>
            </a:lvl6pPr>
            <a:lvl7pPr marL="2521001" indent="0" algn="ctr">
              <a:buNone/>
              <a:defRPr/>
            </a:lvl7pPr>
            <a:lvl8pPr marL="2941168" indent="0" algn="ctr">
              <a:buNone/>
              <a:defRPr/>
            </a:lvl8pPr>
            <a:lvl9pPr marL="3361334"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2013 Boeing. Made available under the Eclipse Public License.</a:t>
            </a:r>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93520" y="137160"/>
            <a:ext cx="6614160" cy="438626"/>
          </a:xfrm>
          <a:prstGeom prst="rect">
            <a:avLst/>
          </a:prstGeom>
        </p:spPr>
        <p:txBody>
          <a:bodyPr lIns="84033" tIns="42017" rIns="84033" bIns="42017"/>
          <a:lstStyle>
            <a:lvl1pPr algn="r">
              <a:defRPr sz="26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6720" y="822960"/>
            <a:ext cx="7680960" cy="5006340"/>
          </a:xfrm>
        </p:spPr>
        <p:txBody>
          <a:bodyPr/>
          <a:lstStyle>
            <a:lvl1pPr>
              <a:defRPr sz="1800">
                <a:solidFill>
                  <a:schemeClr val="bg1"/>
                </a:solidFill>
                <a:latin typeface="Arial" pitchFamily="34" charset="0"/>
                <a:cs typeface="Arial" pitchFamily="34" charset="0"/>
              </a:defRPr>
            </a:lvl1pPr>
            <a:lvl2pPr>
              <a:defRPr sz="18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2013 Boeing. Made available under the Eclipse Public License.</a:t>
            </a:r>
            <a:endParaRPr lang="en-US" dirty="0">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tags" Target="../tags/tag4.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0" Type="http://schemas.openxmlformats.org/officeDocument/2006/relationships/tags" Target="../tags/tag7.xml"/><Relationship Id="rId4" Type="http://schemas.openxmlformats.org/officeDocument/2006/relationships/theme" Target="../theme/theme1.xml"/><Relationship Id="rId9"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5"/>
            </p:custDataLst>
          </p:nvPr>
        </p:nvPicPr>
        <p:blipFill>
          <a:blip r:embed="rId12"/>
          <a:srcRect/>
          <a:stretch>
            <a:fillRect/>
          </a:stretch>
        </p:blipFill>
        <p:spPr bwMode="auto">
          <a:xfrm>
            <a:off x="0" y="5562600"/>
            <a:ext cx="8534400" cy="609600"/>
          </a:xfrm>
          <a:prstGeom prst="rect">
            <a:avLst/>
          </a:prstGeom>
          <a:solidFill>
            <a:srgbClr val="003264"/>
          </a:solidFill>
          <a:ln w="0">
            <a:noFill/>
            <a:miter lim="800000"/>
            <a:headEnd/>
            <a:tailEnd/>
          </a:ln>
        </p:spPr>
      </p:pic>
      <p:sp>
        <p:nvSpPr>
          <p:cNvPr id="1033" name="Rectangle 9"/>
          <p:cNvSpPr>
            <a:spLocks noChangeArrowheads="1"/>
          </p:cNvSpPr>
          <p:nvPr>
            <p:custDataLst>
              <p:tags r:id="rId6"/>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endParaRPr lang="en-US">
              <a:solidFill>
                <a:srgbClr val="153B63"/>
              </a:solidFill>
            </a:endParaRPr>
          </a:p>
        </p:txBody>
      </p:sp>
      <p:sp>
        <p:nvSpPr>
          <p:cNvPr id="1032" name="Line 8"/>
          <p:cNvSpPr>
            <a:spLocks noChangeShapeType="1"/>
          </p:cNvSpPr>
          <p:nvPr>
            <p:custDataLst>
              <p:tags r:id="rId7"/>
            </p:custDataLst>
          </p:nvPr>
        </p:nvSpPr>
        <p:spPr bwMode="auto">
          <a:xfrm>
            <a:off x="0" y="533400"/>
            <a:ext cx="8534400" cy="0"/>
          </a:xfrm>
          <a:prstGeom prst="line">
            <a:avLst/>
          </a:prstGeom>
          <a:noFill/>
          <a:ln w="9017">
            <a:solidFill>
              <a:srgbClr val="153B63"/>
            </a:solidFill>
            <a:round/>
            <a:headEnd/>
            <a:tailEnd/>
          </a:ln>
          <a:effectLst/>
        </p:spPr>
        <p:txBody>
          <a:bodyPr wrap="none" anchor="ctr"/>
          <a:lstStyle/>
          <a:p>
            <a:pPr>
              <a:defRPr/>
            </a:pPr>
            <a:endParaRPr lang="de-DE">
              <a:latin typeface="Bosch Office Sans"/>
            </a:endParaRPr>
          </a:p>
        </p:txBody>
      </p:sp>
      <p:sp>
        <p:nvSpPr>
          <p:cNvPr id="1031" name="Line 7"/>
          <p:cNvSpPr>
            <a:spLocks noChangeShapeType="1"/>
          </p:cNvSpPr>
          <p:nvPr>
            <p:custDataLst>
              <p:tags r:id="rId8"/>
            </p:custDataLst>
          </p:nvPr>
        </p:nvSpPr>
        <p:spPr bwMode="auto">
          <a:xfrm>
            <a:off x="0" y="5562600"/>
            <a:ext cx="8534400" cy="0"/>
          </a:xfrm>
          <a:prstGeom prst="line">
            <a:avLst/>
          </a:prstGeom>
          <a:noFill/>
          <a:ln w="9017">
            <a:solidFill>
              <a:srgbClr val="DDDDE7"/>
            </a:solidFill>
            <a:round/>
            <a:headEnd/>
            <a:tailEnd/>
          </a:ln>
          <a:effectLst/>
        </p:spPr>
        <p:txBody>
          <a:bodyPr wrap="none" anchor="ctr"/>
          <a:lstStyle/>
          <a:p>
            <a:pPr>
              <a:defRPr/>
            </a:pPr>
            <a:endParaRPr lang="de-DE">
              <a:latin typeface="Bosch Office Sans"/>
            </a:endParaRPr>
          </a:p>
        </p:txBody>
      </p:sp>
      <p:sp>
        <p:nvSpPr>
          <p:cNvPr id="1030" name="Rectangle 2"/>
          <p:cNvSpPr>
            <a:spLocks noGrp="1" noChangeArrowheads="1"/>
          </p:cNvSpPr>
          <p:nvPr>
            <p:ph type="title"/>
            <p:custDataLst>
              <p:tags r:id="rId9"/>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smtClean="0"/>
              <a:t>Titelmasterformat durch Klicken bearbeiten</a:t>
            </a:r>
          </a:p>
        </p:txBody>
      </p:sp>
      <p:sp>
        <p:nvSpPr>
          <p:cNvPr id="2" name="Rectangle 3"/>
          <p:cNvSpPr>
            <a:spLocks noGrp="1" noChangeArrowheads="1"/>
          </p:cNvSpPr>
          <p:nvPr>
            <p:ph type="body" idx="1"/>
            <p:custDataLst>
              <p:tags r:id="rId10"/>
            </p:custDataLst>
          </p:nvPr>
        </p:nvSpPr>
        <p:spPr bwMode="auto">
          <a:xfrm>
            <a:off x="533400" y="1066800"/>
            <a:ext cx="7315200"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 name="Rectangle 6"/>
          <p:cNvSpPr>
            <a:spLocks noGrp="1" noChangeArrowheads="1"/>
          </p:cNvSpPr>
          <p:nvPr>
            <p:ph type="sldNum" sz="quarter" idx="4"/>
            <p:custDataLst>
              <p:tags r:id="rId11"/>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defRPr sz="1500">
                <a:solidFill>
                  <a:srgbClr val="707070"/>
                </a:solidFill>
              </a:defRPr>
            </a:lvl1pPr>
          </a:lstStyle>
          <a:p>
            <a:fld id="{95569396-1268-4BE8-AD98-7E5A3BABD551}" type="slidenum">
              <a:rPr lang="de-DE"/>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lnSpc>
          <a:spcPct val="111000"/>
        </a:lnSpc>
        <a:spcBef>
          <a:spcPct val="0"/>
        </a:spcBef>
        <a:spcAft>
          <a:spcPct val="0"/>
        </a:spcAft>
        <a:defRPr sz="2700">
          <a:solidFill>
            <a:srgbClr val="000000"/>
          </a:solidFill>
          <a:latin typeface="+mj-lt"/>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ct val="0"/>
        </a:spcBef>
        <a:spcAft>
          <a:spcPct val="0"/>
        </a:spcAft>
        <a:buClr>
          <a:srgbClr val="3A5A82"/>
        </a:buClr>
        <a:buSzPct val="65000"/>
        <a:buFont typeface="Wingdings" pitchFamily="2" charset="2"/>
        <a:buChar char="è"/>
        <a:defRPr sz="3200">
          <a:solidFill>
            <a:schemeClr val="tx1"/>
          </a:solidFill>
          <a:latin typeface="+mn-lt"/>
          <a:ea typeface="+mn-ea"/>
          <a:cs typeface="+mn-cs"/>
        </a:defRPr>
      </a:lvl1pPr>
      <a:lvl2pPr marL="609600" indent="-190500" algn="l" rtl="0" eaLnBrk="0" fontAlgn="base" hangingPunct="0">
        <a:lnSpc>
          <a:spcPct val="111000"/>
        </a:lnSpc>
        <a:spcBef>
          <a:spcPct val="0"/>
        </a:spcBef>
        <a:spcAft>
          <a:spcPct val="0"/>
        </a:spcAft>
        <a:buClr>
          <a:srgbClr val="3A5A82"/>
        </a:buClr>
        <a:buSzPct val="50000"/>
        <a:buFont typeface="Wingdings" pitchFamily="2" charset="2"/>
        <a:buChar char=""/>
        <a:defRPr sz="2800">
          <a:solidFill>
            <a:schemeClr val="tx1"/>
          </a:solidFill>
          <a:latin typeface="+mn-lt"/>
        </a:defRPr>
      </a:lvl2pPr>
      <a:lvl3pPr marL="914400" indent="-190500" algn="l" rtl="0" eaLnBrk="0" fontAlgn="base" hangingPunct="0">
        <a:lnSpc>
          <a:spcPct val="111000"/>
        </a:lnSpc>
        <a:spcBef>
          <a:spcPct val="0"/>
        </a:spcBef>
        <a:spcAft>
          <a:spcPct val="0"/>
        </a:spcAft>
        <a:buClr>
          <a:srgbClr val="3A5A82"/>
        </a:buClr>
        <a:buSzPct val="50000"/>
        <a:buFont typeface="Wingdings" pitchFamily="2" charset="2"/>
        <a:buChar char=""/>
        <a:defRPr sz="2400">
          <a:solidFill>
            <a:schemeClr val="tx1"/>
          </a:solidFill>
          <a:latin typeface="+mn-lt"/>
        </a:defRPr>
      </a:lvl3pPr>
      <a:lvl4pPr marL="1219200" indent="-190500" algn="l" rtl="0" eaLnBrk="0" fontAlgn="base" hangingPunct="0">
        <a:lnSpc>
          <a:spcPct val="111000"/>
        </a:lnSpc>
        <a:spcBef>
          <a:spcPct val="0"/>
        </a:spcBef>
        <a:spcAft>
          <a:spcPct val="0"/>
        </a:spcAft>
        <a:buClr>
          <a:srgbClr val="3A5A82"/>
        </a:buClr>
        <a:buSzPct val="50000"/>
        <a:buFont typeface="Wingdings" pitchFamily="2" charset="2"/>
        <a:buChar char=""/>
        <a:defRPr sz="2000">
          <a:solidFill>
            <a:schemeClr val="tx1"/>
          </a:solidFill>
          <a:latin typeface="+mn-lt"/>
        </a:defRPr>
      </a:lvl4pPr>
      <a:lvl5pPr marL="1524000" indent="-190500" algn="l" rtl="0" eaLnBrk="0" fontAlgn="base" hangingPunct="0">
        <a:lnSpc>
          <a:spcPct val="111000"/>
        </a:lnSpc>
        <a:spcBef>
          <a:spcPct val="0"/>
        </a:spcBef>
        <a:spcAft>
          <a:spcPct val="0"/>
        </a:spcAft>
        <a:buClr>
          <a:srgbClr val="3A5A82"/>
        </a:buClr>
        <a:buSzPct val="50000"/>
        <a:buFont typeface="Wingdings" pitchFamily="2" charset="2"/>
        <a:buChar char=""/>
        <a:defRPr sz="2000">
          <a:solidFill>
            <a:schemeClr val="tx1"/>
          </a:solidFill>
          <a:latin typeface="+mn-lt"/>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26720" y="754380"/>
            <a:ext cx="7680960" cy="5074920"/>
          </a:xfrm>
          <a:prstGeom prst="rect">
            <a:avLst/>
          </a:prstGeom>
          <a:noFill/>
          <a:ln w="9525">
            <a:noFill/>
            <a:miter lim="800000"/>
            <a:headEnd/>
            <a:tailEnd/>
          </a:ln>
          <a:effectLst/>
        </p:spPr>
        <p:txBody>
          <a:bodyPr vert="horz" wrap="square" lIns="84033" tIns="42017" rIns="84033" bIns="4201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426720" y="5880735"/>
            <a:ext cx="7680960" cy="220028"/>
          </a:xfrm>
          <a:prstGeom prst="rect">
            <a:avLst/>
          </a:prstGeom>
          <a:noFill/>
          <a:ln w="9525">
            <a:noFill/>
            <a:miter lim="800000"/>
            <a:headEnd/>
            <a:tailEnd/>
          </a:ln>
          <a:effectLst/>
        </p:spPr>
        <p:txBody>
          <a:bodyPr vert="horz" wrap="square" lIns="84033" tIns="42017" rIns="84033" bIns="42017" numCol="1" anchor="t" anchorCtr="0" compatLnSpc="1">
            <a:prstTxWarp prst="textNoShape">
              <a:avLst/>
            </a:prstTxWarp>
          </a:bodyPr>
          <a:lstStyle>
            <a:lvl1pPr algn="ctr">
              <a:defRPr sz="1300">
                <a:solidFill>
                  <a:schemeClr val="bg1"/>
                </a:solidFill>
              </a:defRPr>
            </a:lvl1pPr>
          </a:lstStyle>
          <a:p>
            <a:r>
              <a:rPr dirty="0" smtClean="0">
                <a:solidFill>
                  <a:srgbClr val="FFFFFF"/>
                </a:solidFill>
                <a:latin typeface="Arial" charset="0"/>
              </a:rPr>
              <a:t>Copyright © 2013 Boeing. Made available under the Eclipse Public License.</a:t>
            </a:r>
            <a:endParaRPr dirty="0">
              <a:solidFill>
                <a:srgbClr val="FFFFFF"/>
              </a:solidFill>
              <a:latin typeface="Arial" charset="0"/>
            </a:endParaRPr>
          </a:p>
        </p:txBody>
      </p:sp>
      <p:sp>
        <p:nvSpPr>
          <p:cNvPr id="1032" name="Rectangle 8"/>
          <p:cNvSpPr>
            <a:spLocks noChangeArrowheads="1"/>
          </p:cNvSpPr>
          <p:nvPr userDrawn="1"/>
        </p:nvSpPr>
        <p:spPr bwMode="auto">
          <a:xfrm>
            <a:off x="0" y="0"/>
            <a:ext cx="8534400" cy="682943"/>
          </a:xfrm>
          <a:prstGeom prst="rect">
            <a:avLst/>
          </a:prstGeom>
          <a:solidFill>
            <a:schemeClr val="tx1"/>
          </a:solidFill>
          <a:ln w="9525">
            <a:solidFill>
              <a:schemeClr val="tx1"/>
            </a:solidFill>
            <a:miter lim="800000"/>
            <a:headEnd/>
            <a:tailEnd/>
          </a:ln>
          <a:effectLst/>
        </p:spPr>
        <p:txBody>
          <a:bodyPr wrap="none" lIns="84033" tIns="42017" rIns="84033" bIns="42017" anchor="ctr"/>
          <a:lstStyle/>
          <a:p>
            <a:pPr algn="r"/>
            <a:endParaRPr sz="2600">
              <a:solidFill>
                <a:srgbClr val="FFFFFF"/>
              </a:solidFill>
              <a:latin typeface="Arial" charset="0"/>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711200" cy="685800"/>
          </a:xfrm>
          <a:prstGeom prst="rect">
            <a:avLst/>
          </a:prstGeom>
          <a:noFill/>
        </p:spPr>
      </p:pic>
      <p:sp>
        <p:nvSpPr>
          <p:cNvPr id="1035" name="Rectangle 11"/>
          <p:cNvSpPr>
            <a:spLocks noChangeArrowheads="1"/>
          </p:cNvSpPr>
          <p:nvPr userDrawn="1"/>
        </p:nvSpPr>
        <p:spPr bwMode="auto">
          <a:xfrm>
            <a:off x="782321" y="137160"/>
            <a:ext cx="777246" cy="346465"/>
          </a:xfrm>
          <a:prstGeom prst="rect">
            <a:avLst/>
          </a:prstGeom>
          <a:noFill/>
          <a:ln w="9525">
            <a:noFill/>
            <a:miter lim="800000"/>
            <a:headEnd/>
            <a:tailEnd/>
          </a:ln>
          <a:effectLst/>
        </p:spPr>
        <p:txBody>
          <a:bodyPr wrap="none" lIns="84033" tIns="42017" rIns="84033" bIns="42017">
            <a:spAutoFit/>
          </a:bodyPr>
          <a:lstStyle/>
          <a:p>
            <a:r>
              <a:rPr sz="1700" b="1" dirty="0">
                <a:solidFill>
                  <a:srgbClr val="FFFFFF"/>
                </a:solidFill>
                <a:effectLst>
                  <a:outerShdw blurRad="38100" dist="38100" dir="2700000" algn="tl">
                    <a:srgbClr val="000000"/>
                  </a:outerShdw>
                </a:effectLst>
                <a:latin typeface="Arial" charset="0"/>
              </a:rPr>
              <a:t>OSEE</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p:hf sldNum="0" hd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charset="0"/>
        </a:defRPr>
      </a:lvl2pPr>
      <a:lvl3pPr algn="ctr" rtl="0" fontAlgn="base">
        <a:spcBef>
          <a:spcPct val="0"/>
        </a:spcBef>
        <a:spcAft>
          <a:spcPct val="0"/>
        </a:spcAft>
        <a:defRPr sz="4000">
          <a:solidFill>
            <a:schemeClr val="tx2"/>
          </a:solidFill>
          <a:latin typeface="Arial" charset="0"/>
        </a:defRPr>
      </a:lvl3pPr>
      <a:lvl4pPr algn="ctr" rtl="0" fontAlgn="base">
        <a:spcBef>
          <a:spcPct val="0"/>
        </a:spcBef>
        <a:spcAft>
          <a:spcPct val="0"/>
        </a:spcAft>
        <a:defRPr sz="4000">
          <a:solidFill>
            <a:schemeClr val="tx2"/>
          </a:solidFill>
          <a:latin typeface="Arial" charset="0"/>
        </a:defRPr>
      </a:lvl4pPr>
      <a:lvl5pPr algn="ctr" rtl="0" fontAlgn="base">
        <a:spcBef>
          <a:spcPct val="0"/>
        </a:spcBef>
        <a:spcAft>
          <a:spcPct val="0"/>
        </a:spcAft>
        <a:defRPr sz="4000">
          <a:solidFill>
            <a:schemeClr val="tx2"/>
          </a:solidFill>
          <a:latin typeface="Arial" charset="0"/>
        </a:defRPr>
      </a:lvl5pPr>
      <a:lvl6pPr marL="420167" algn="ctr" rtl="0" fontAlgn="base">
        <a:spcBef>
          <a:spcPct val="0"/>
        </a:spcBef>
        <a:spcAft>
          <a:spcPct val="0"/>
        </a:spcAft>
        <a:defRPr sz="4000">
          <a:solidFill>
            <a:schemeClr val="tx2"/>
          </a:solidFill>
          <a:latin typeface="Arial" charset="0"/>
        </a:defRPr>
      </a:lvl6pPr>
      <a:lvl7pPr marL="840334" algn="ctr" rtl="0" fontAlgn="base">
        <a:spcBef>
          <a:spcPct val="0"/>
        </a:spcBef>
        <a:spcAft>
          <a:spcPct val="0"/>
        </a:spcAft>
        <a:defRPr sz="4000">
          <a:solidFill>
            <a:schemeClr val="tx2"/>
          </a:solidFill>
          <a:latin typeface="Arial" charset="0"/>
        </a:defRPr>
      </a:lvl7pPr>
      <a:lvl8pPr marL="1260500" algn="ctr" rtl="0" fontAlgn="base">
        <a:spcBef>
          <a:spcPct val="0"/>
        </a:spcBef>
        <a:spcAft>
          <a:spcPct val="0"/>
        </a:spcAft>
        <a:defRPr sz="4000">
          <a:solidFill>
            <a:schemeClr val="tx2"/>
          </a:solidFill>
          <a:latin typeface="Arial" charset="0"/>
        </a:defRPr>
      </a:lvl8pPr>
      <a:lvl9pPr marL="1680667" algn="ctr" rtl="0" fontAlgn="base">
        <a:spcBef>
          <a:spcPct val="0"/>
        </a:spcBef>
        <a:spcAft>
          <a:spcPct val="0"/>
        </a:spcAft>
        <a:defRPr sz="4000">
          <a:solidFill>
            <a:schemeClr val="tx2"/>
          </a:solidFill>
          <a:latin typeface="Arial" charset="0"/>
        </a:defRPr>
      </a:lvl9pPr>
    </p:titleStyle>
    <p:bodyStyle>
      <a:lvl1pPr marL="315125" indent="-315125" algn="l" rtl="0" fontAlgn="base">
        <a:spcBef>
          <a:spcPct val="20000"/>
        </a:spcBef>
        <a:spcAft>
          <a:spcPct val="0"/>
        </a:spcAft>
        <a:buChar char="•"/>
        <a:defRPr sz="2900">
          <a:solidFill>
            <a:schemeClr val="tx1"/>
          </a:solidFill>
          <a:latin typeface="+mn-lt"/>
          <a:ea typeface="+mn-ea"/>
          <a:cs typeface="+mn-cs"/>
        </a:defRPr>
      </a:lvl1pPr>
      <a:lvl2pPr marL="682771" indent="-262604" algn="l" rtl="0" fontAlgn="base">
        <a:spcBef>
          <a:spcPct val="20000"/>
        </a:spcBef>
        <a:spcAft>
          <a:spcPct val="0"/>
        </a:spcAft>
        <a:buChar char="–"/>
        <a:defRPr sz="2600">
          <a:solidFill>
            <a:schemeClr val="tx1"/>
          </a:solidFill>
          <a:latin typeface="+mn-lt"/>
        </a:defRPr>
      </a:lvl2pPr>
      <a:lvl3pPr marL="1050417" indent="-210083" algn="l" rtl="0" fontAlgn="base">
        <a:spcBef>
          <a:spcPct val="20000"/>
        </a:spcBef>
        <a:spcAft>
          <a:spcPct val="0"/>
        </a:spcAft>
        <a:buChar char="•"/>
        <a:defRPr sz="2200">
          <a:solidFill>
            <a:schemeClr val="tx1"/>
          </a:solidFill>
          <a:latin typeface="+mn-lt"/>
        </a:defRPr>
      </a:lvl3pPr>
      <a:lvl4pPr marL="1470584" indent="-210083" algn="l" rtl="0" fontAlgn="base">
        <a:spcBef>
          <a:spcPct val="20000"/>
        </a:spcBef>
        <a:spcAft>
          <a:spcPct val="0"/>
        </a:spcAft>
        <a:buChar char="–"/>
        <a:defRPr sz="1800">
          <a:solidFill>
            <a:schemeClr val="tx1"/>
          </a:solidFill>
          <a:latin typeface="+mn-lt"/>
        </a:defRPr>
      </a:lvl4pPr>
      <a:lvl5pPr marL="1890751" indent="-210083" algn="l" rtl="0" fontAlgn="base">
        <a:spcBef>
          <a:spcPct val="20000"/>
        </a:spcBef>
        <a:spcAft>
          <a:spcPct val="0"/>
        </a:spcAft>
        <a:buChar char="»"/>
        <a:defRPr sz="1800">
          <a:solidFill>
            <a:schemeClr val="tx1"/>
          </a:solidFill>
          <a:latin typeface="+mn-lt"/>
        </a:defRPr>
      </a:lvl5pPr>
      <a:lvl6pPr marL="2310917" indent="-210083" algn="l" rtl="0" fontAlgn="base">
        <a:spcBef>
          <a:spcPct val="20000"/>
        </a:spcBef>
        <a:spcAft>
          <a:spcPct val="0"/>
        </a:spcAft>
        <a:buChar char="»"/>
        <a:defRPr sz="1800">
          <a:solidFill>
            <a:schemeClr val="tx1"/>
          </a:solidFill>
          <a:latin typeface="+mn-lt"/>
        </a:defRPr>
      </a:lvl6pPr>
      <a:lvl7pPr marL="2731084" indent="-210083" algn="l" rtl="0" fontAlgn="base">
        <a:spcBef>
          <a:spcPct val="20000"/>
        </a:spcBef>
        <a:spcAft>
          <a:spcPct val="0"/>
        </a:spcAft>
        <a:buChar char="»"/>
        <a:defRPr sz="1800">
          <a:solidFill>
            <a:schemeClr val="tx1"/>
          </a:solidFill>
          <a:latin typeface="+mn-lt"/>
        </a:defRPr>
      </a:lvl7pPr>
      <a:lvl8pPr marL="3151251" indent="-210083" algn="l" rtl="0" fontAlgn="base">
        <a:spcBef>
          <a:spcPct val="20000"/>
        </a:spcBef>
        <a:spcAft>
          <a:spcPct val="0"/>
        </a:spcAft>
        <a:buChar char="»"/>
        <a:defRPr sz="1800">
          <a:solidFill>
            <a:schemeClr val="tx1"/>
          </a:solidFill>
          <a:latin typeface="+mn-lt"/>
        </a:defRPr>
      </a:lvl8pPr>
      <a:lvl9pPr marL="3571418" indent="-210083" algn="l" rtl="0" fontAlgn="base">
        <a:spcBef>
          <a:spcPct val="20000"/>
        </a:spcBef>
        <a:spcAft>
          <a:spcPct val="0"/>
        </a:spcAft>
        <a:buChar char="»"/>
        <a:defRPr sz="1800">
          <a:solidFill>
            <a:schemeClr val="tx1"/>
          </a:solidFill>
          <a:latin typeface="+mn-lt"/>
        </a:defRPr>
      </a:lvl9pPr>
    </p:bodyStyle>
    <p:otherStyle>
      <a:defPPr>
        <a:defRPr lang="en-US"/>
      </a:defPPr>
      <a:lvl1pPr marL="0" algn="l" defTabSz="840334" rtl="0" eaLnBrk="1" latinLnBrk="0" hangingPunct="1">
        <a:defRPr sz="1700" kern="1200">
          <a:solidFill>
            <a:schemeClr val="tx1"/>
          </a:solidFill>
          <a:latin typeface="+mn-lt"/>
          <a:ea typeface="+mn-ea"/>
          <a:cs typeface="+mn-cs"/>
        </a:defRPr>
      </a:lvl1pPr>
      <a:lvl2pPr marL="420167" algn="l" defTabSz="840334" rtl="0" eaLnBrk="1" latinLnBrk="0" hangingPunct="1">
        <a:defRPr sz="1700" kern="1200">
          <a:solidFill>
            <a:schemeClr val="tx1"/>
          </a:solidFill>
          <a:latin typeface="+mn-lt"/>
          <a:ea typeface="+mn-ea"/>
          <a:cs typeface="+mn-cs"/>
        </a:defRPr>
      </a:lvl2pPr>
      <a:lvl3pPr marL="840334" algn="l" defTabSz="840334" rtl="0" eaLnBrk="1" latinLnBrk="0" hangingPunct="1">
        <a:defRPr sz="1700" kern="1200">
          <a:solidFill>
            <a:schemeClr val="tx1"/>
          </a:solidFill>
          <a:latin typeface="+mn-lt"/>
          <a:ea typeface="+mn-ea"/>
          <a:cs typeface="+mn-cs"/>
        </a:defRPr>
      </a:lvl3pPr>
      <a:lvl4pPr marL="1260500" algn="l" defTabSz="840334" rtl="0" eaLnBrk="1" latinLnBrk="0" hangingPunct="1">
        <a:defRPr sz="1700" kern="1200">
          <a:solidFill>
            <a:schemeClr val="tx1"/>
          </a:solidFill>
          <a:latin typeface="+mn-lt"/>
          <a:ea typeface="+mn-ea"/>
          <a:cs typeface="+mn-cs"/>
        </a:defRPr>
      </a:lvl4pPr>
      <a:lvl5pPr marL="1680667" algn="l" defTabSz="840334" rtl="0" eaLnBrk="1" latinLnBrk="0" hangingPunct="1">
        <a:defRPr sz="1700" kern="1200">
          <a:solidFill>
            <a:schemeClr val="tx1"/>
          </a:solidFill>
          <a:latin typeface="+mn-lt"/>
          <a:ea typeface="+mn-ea"/>
          <a:cs typeface="+mn-cs"/>
        </a:defRPr>
      </a:lvl5pPr>
      <a:lvl6pPr marL="2100834" algn="l" defTabSz="840334" rtl="0" eaLnBrk="1" latinLnBrk="0" hangingPunct="1">
        <a:defRPr sz="1700" kern="1200">
          <a:solidFill>
            <a:schemeClr val="tx1"/>
          </a:solidFill>
          <a:latin typeface="+mn-lt"/>
          <a:ea typeface="+mn-ea"/>
          <a:cs typeface="+mn-cs"/>
        </a:defRPr>
      </a:lvl6pPr>
      <a:lvl7pPr marL="2521001" algn="l" defTabSz="840334" rtl="0" eaLnBrk="1" latinLnBrk="0" hangingPunct="1">
        <a:defRPr sz="1700" kern="1200">
          <a:solidFill>
            <a:schemeClr val="tx1"/>
          </a:solidFill>
          <a:latin typeface="+mn-lt"/>
          <a:ea typeface="+mn-ea"/>
          <a:cs typeface="+mn-cs"/>
        </a:defRPr>
      </a:lvl7pPr>
      <a:lvl8pPr marL="2941168" algn="l" defTabSz="840334" rtl="0" eaLnBrk="1" latinLnBrk="0" hangingPunct="1">
        <a:defRPr sz="1700" kern="1200">
          <a:solidFill>
            <a:schemeClr val="tx1"/>
          </a:solidFill>
          <a:latin typeface="+mn-lt"/>
          <a:ea typeface="+mn-ea"/>
          <a:cs typeface="+mn-cs"/>
        </a:defRPr>
      </a:lvl8pPr>
      <a:lvl9pPr marL="3361334" algn="l" defTabSz="84033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image" Target="../media/image6.jpeg"/><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image" Target="../media/image5.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3.png"/><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image" Target="../media/image4.png"/><Relationship Id="rId10" Type="http://schemas.openxmlformats.org/officeDocument/2006/relationships/tags" Target="../tags/tag28.xml"/><Relationship Id="rId19" Type="http://schemas.openxmlformats.org/officeDocument/2006/relationships/slideLayout" Target="../slideLayouts/slideLayout1.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8.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5.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notesSlide" Target="../notesSlides/notesSlide7.xml"/><Relationship Id="rId5" Type="http://schemas.openxmlformats.org/officeDocument/2006/relationships/tags" Target="../tags/tag119.xml"/><Relationship Id="rId10" Type="http://schemas.openxmlformats.org/officeDocument/2006/relationships/slideLayout" Target="../slideLayouts/slideLayout1.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2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tags" Target="../tags/tag136.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image" Target="../media/image5.png"/><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3" Type="http://schemas.openxmlformats.org/officeDocument/2006/relationships/tags" Target="../tags/tag150.xml"/><Relationship Id="rId18" Type="http://schemas.openxmlformats.org/officeDocument/2006/relationships/tags" Target="../tags/tag155.xml"/><Relationship Id="rId26" Type="http://schemas.openxmlformats.org/officeDocument/2006/relationships/tags" Target="../tags/tag163.xml"/><Relationship Id="rId39" Type="http://schemas.openxmlformats.org/officeDocument/2006/relationships/tags" Target="../tags/tag176.xml"/><Relationship Id="rId21" Type="http://schemas.openxmlformats.org/officeDocument/2006/relationships/tags" Target="../tags/tag158.xml"/><Relationship Id="rId34" Type="http://schemas.openxmlformats.org/officeDocument/2006/relationships/tags" Target="../tags/tag171.xml"/><Relationship Id="rId42" Type="http://schemas.openxmlformats.org/officeDocument/2006/relationships/tags" Target="../tags/tag179.xml"/><Relationship Id="rId47" Type="http://schemas.openxmlformats.org/officeDocument/2006/relationships/tags" Target="../tags/tag184.xml"/><Relationship Id="rId50" Type="http://schemas.openxmlformats.org/officeDocument/2006/relationships/tags" Target="../tags/tag187.xml"/><Relationship Id="rId55" Type="http://schemas.openxmlformats.org/officeDocument/2006/relationships/tags" Target="../tags/tag192.xml"/><Relationship Id="rId63" Type="http://schemas.openxmlformats.org/officeDocument/2006/relationships/tags" Target="../tags/tag200.xml"/><Relationship Id="rId68" Type="http://schemas.openxmlformats.org/officeDocument/2006/relationships/tags" Target="../tags/tag205.xml"/><Relationship Id="rId76" Type="http://schemas.openxmlformats.org/officeDocument/2006/relationships/slideLayout" Target="../slideLayouts/slideLayout1.xml"/><Relationship Id="rId84" Type="http://schemas.openxmlformats.org/officeDocument/2006/relationships/image" Target="../media/image21.png"/><Relationship Id="rId89" Type="http://schemas.openxmlformats.org/officeDocument/2006/relationships/image" Target="../media/image26.jpeg"/><Relationship Id="rId7" Type="http://schemas.openxmlformats.org/officeDocument/2006/relationships/tags" Target="../tags/tag144.xml"/><Relationship Id="rId71" Type="http://schemas.openxmlformats.org/officeDocument/2006/relationships/tags" Target="../tags/tag208.xml"/><Relationship Id="rId92" Type="http://schemas.openxmlformats.org/officeDocument/2006/relationships/image" Target="../media/image29.png"/><Relationship Id="rId2" Type="http://schemas.openxmlformats.org/officeDocument/2006/relationships/tags" Target="../tags/tag139.xml"/><Relationship Id="rId16" Type="http://schemas.openxmlformats.org/officeDocument/2006/relationships/tags" Target="../tags/tag153.xml"/><Relationship Id="rId29" Type="http://schemas.openxmlformats.org/officeDocument/2006/relationships/tags" Target="../tags/tag166.xml"/><Relationship Id="rId11" Type="http://schemas.openxmlformats.org/officeDocument/2006/relationships/tags" Target="../tags/tag148.xml"/><Relationship Id="rId24" Type="http://schemas.openxmlformats.org/officeDocument/2006/relationships/tags" Target="../tags/tag161.xml"/><Relationship Id="rId32" Type="http://schemas.openxmlformats.org/officeDocument/2006/relationships/tags" Target="../tags/tag169.xml"/><Relationship Id="rId37" Type="http://schemas.openxmlformats.org/officeDocument/2006/relationships/tags" Target="../tags/tag174.xml"/><Relationship Id="rId40" Type="http://schemas.openxmlformats.org/officeDocument/2006/relationships/tags" Target="../tags/tag177.xml"/><Relationship Id="rId45" Type="http://schemas.openxmlformats.org/officeDocument/2006/relationships/tags" Target="../tags/tag182.xml"/><Relationship Id="rId53" Type="http://schemas.openxmlformats.org/officeDocument/2006/relationships/tags" Target="../tags/tag190.xml"/><Relationship Id="rId58" Type="http://schemas.openxmlformats.org/officeDocument/2006/relationships/tags" Target="../tags/tag195.xml"/><Relationship Id="rId66" Type="http://schemas.openxmlformats.org/officeDocument/2006/relationships/tags" Target="../tags/tag203.xml"/><Relationship Id="rId74" Type="http://schemas.openxmlformats.org/officeDocument/2006/relationships/tags" Target="../tags/tag211.xml"/><Relationship Id="rId79" Type="http://schemas.openxmlformats.org/officeDocument/2006/relationships/image" Target="../media/image16.png"/><Relationship Id="rId87" Type="http://schemas.openxmlformats.org/officeDocument/2006/relationships/image" Target="../media/image24.png"/><Relationship Id="rId5" Type="http://schemas.openxmlformats.org/officeDocument/2006/relationships/tags" Target="../tags/tag142.xml"/><Relationship Id="rId61" Type="http://schemas.openxmlformats.org/officeDocument/2006/relationships/tags" Target="../tags/tag198.xml"/><Relationship Id="rId82" Type="http://schemas.openxmlformats.org/officeDocument/2006/relationships/image" Target="../media/image19.jpeg"/><Relationship Id="rId90" Type="http://schemas.openxmlformats.org/officeDocument/2006/relationships/image" Target="../media/image27.png"/><Relationship Id="rId95" Type="http://schemas.openxmlformats.org/officeDocument/2006/relationships/image" Target="../media/image31.png"/><Relationship Id="rId19" Type="http://schemas.openxmlformats.org/officeDocument/2006/relationships/tags" Target="../tags/tag156.xml"/><Relationship Id="rId14" Type="http://schemas.openxmlformats.org/officeDocument/2006/relationships/tags" Target="../tags/tag151.xml"/><Relationship Id="rId22" Type="http://schemas.openxmlformats.org/officeDocument/2006/relationships/tags" Target="../tags/tag159.xml"/><Relationship Id="rId27" Type="http://schemas.openxmlformats.org/officeDocument/2006/relationships/tags" Target="../tags/tag164.xml"/><Relationship Id="rId30" Type="http://schemas.openxmlformats.org/officeDocument/2006/relationships/tags" Target="../tags/tag167.xml"/><Relationship Id="rId35" Type="http://schemas.openxmlformats.org/officeDocument/2006/relationships/tags" Target="../tags/tag172.xml"/><Relationship Id="rId43" Type="http://schemas.openxmlformats.org/officeDocument/2006/relationships/tags" Target="../tags/tag180.xml"/><Relationship Id="rId48" Type="http://schemas.openxmlformats.org/officeDocument/2006/relationships/tags" Target="../tags/tag185.xml"/><Relationship Id="rId56" Type="http://schemas.openxmlformats.org/officeDocument/2006/relationships/tags" Target="../tags/tag193.xml"/><Relationship Id="rId64" Type="http://schemas.openxmlformats.org/officeDocument/2006/relationships/tags" Target="../tags/tag201.xml"/><Relationship Id="rId69" Type="http://schemas.openxmlformats.org/officeDocument/2006/relationships/tags" Target="../tags/tag206.xml"/><Relationship Id="rId77" Type="http://schemas.openxmlformats.org/officeDocument/2006/relationships/image" Target="../media/image5.png"/><Relationship Id="rId8" Type="http://schemas.openxmlformats.org/officeDocument/2006/relationships/tags" Target="../tags/tag145.xml"/><Relationship Id="rId51" Type="http://schemas.openxmlformats.org/officeDocument/2006/relationships/tags" Target="../tags/tag188.xml"/><Relationship Id="rId72" Type="http://schemas.openxmlformats.org/officeDocument/2006/relationships/tags" Target="../tags/tag209.xml"/><Relationship Id="rId80" Type="http://schemas.openxmlformats.org/officeDocument/2006/relationships/image" Target="../media/image17.png"/><Relationship Id="rId85" Type="http://schemas.openxmlformats.org/officeDocument/2006/relationships/image" Target="../media/image22.png"/><Relationship Id="rId93" Type="http://schemas.openxmlformats.org/officeDocument/2006/relationships/image" Target="../media/image3.png"/><Relationship Id="rId3" Type="http://schemas.openxmlformats.org/officeDocument/2006/relationships/tags" Target="../tags/tag140.xml"/><Relationship Id="rId12" Type="http://schemas.openxmlformats.org/officeDocument/2006/relationships/tags" Target="../tags/tag149.xml"/><Relationship Id="rId17" Type="http://schemas.openxmlformats.org/officeDocument/2006/relationships/tags" Target="../tags/tag154.xml"/><Relationship Id="rId25" Type="http://schemas.openxmlformats.org/officeDocument/2006/relationships/tags" Target="../tags/tag162.xml"/><Relationship Id="rId33" Type="http://schemas.openxmlformats.org/officeDocument/2006/relationships/tags" Target="../tags/tag170.xml"/><Relationship Id="rId38" Type="http://schemas.openxmlformats.org/officeDocument/2006/relationships/tags" Target="../tags/tag175.xml"/><Relationship Id="rId46" Type="http://schemas.openxmlformats.org/officeDocument/2006/relationships/tags" Target="../tags/tag183.xml"/><Relationship Id="rId59" Type="http://schemas.openxmlformats.org/officeDocument/2006/relationships/tags" Target="../tags/tag196.xml"/><Relationship Id="rId67" Type="http://schemas.openxmlformats.org/officeDocument/2006/relationships/tags" Target="../tags/tag204.xml"/><Relationship Id="rId20" Type="http://schemas.openxmlformats.org/officeDocument/2006/relationships/tags" Target="../tags/tag157.xml"/><Relationship Id="rId41" Type="http://schemas.openxmlformats.org/officeDocument/2006/relationships/tags" Target="../tags/tag178.xml"/><Relationship Id="rId54" Type="http://schemas.openxmlformats.org/officeDocument/2006/relationships/tags" Target="../tags/tag191.xml"/><Relationship Id="rId62" Type="http://schemas.openxmlformats.org/officeDocument/2006/relationships/tags" Target="../tags/tag199.xml"/><Relationship Id="rId70" Type="http://schemas.openxmlformats.org/officeDocument/2006/relationships/tags" Target="../tags/tag207.xml"/><Relationship Id="rId75" Type="http://schemas.openxmlformats.org/officeDocument/2006/relationships/tags" Target="../tags/tag212.xml"/><Relationship Id="rId83" Type="http://schemas.openxmlformats.org/officeDocument/2006/relationships/image" Target="../media/image20.png"/><Relationship Id="rId88" Type="http://schemas.openxmlformats.org/officeDocument/2006/relationships/image" Target="../media/image25.png"/><Relationship Id="rId91" Type="http://schemas.openxmlformats.org/officeDocument/2006/relationships/image" Target="../media/image28.png"/><Relationship Id="rId1" Type="http://schemas.openxmlformats.org/officeDocument/2006/relationships/tags" Target="../tags/tag138.xml"/><Relationship Id="rId6" Type="http://schemas.openxmlformats.org/officeDocument/2006/relationships/tags" Target="../tags/tag143.xml"/><Relationship Id="rId15" Type="http://schemas.openxmlformats.org/officeDocument/2006/relationships/tags" Target="../tags/tag152.xml"/><Relationship Id="rId23" Type="http://schemas.openxmlformats.org/officeDocument/2006/relationships/tags" Target="../tags/tag160.xml"/><Relationship Id="rId28" Type="http://schemas.openxmlformats.org/officeDocument/2006/relationships/tags" Target="../tags/tag165.xml"/><Relationship Id="rId36" Type="http://schemas.openxmlformats.org/officeDocument/2006/relationships/tags" Target="../tags/tag173.xml"/><Relationship Id="rId49" Type="http://schemas.openxmlformats.org/officeDocument/2006/relationships/tags" Target="../tags/tag186.xml"/><Relationship Id="rId57" Type="http://schemas.openxmlformats.org/officeDocument/2006/relationships/tags" Target="../tags/tag194.xml"/><Relationship Id="rId10" Type="http://schemas.openxmlformats.org/officeDocument/2006/relationships/tags" Target="../tags/tag147.xml"/><Relationship Id="rId31" Type="http://schemas.openxmlformats.org/officeDocument/2006/relationships/tags" Target="../tags/tag168.xml"/><Relationship Id="rId44" Type="http://schemas.openxmlformats.org/officeDocument/2006/relationships/tags" Target="../tags/tag181.xml"/><Relationship Id="rId52" Type="http://schemas.openxmlformats.org/officeDocument/2006/relationships/tags" Target="../tags/tag189.xml"/><Relationship Id="rId60" Type="http://schemas.openxmlformats.org/officeDocument/2006/relationships/tags" Target="../tags/tag197.xml"/><Relationship Id="rId65" Type="http://schemas.openxmlformats.org/officeDocument/2006/relationships/tags" Target="../tags/tag202.xml"/><Relationship Id="rId73" Type="http://schemas.openxmlformats.org/officeDocument/2006/relationships/tags" Target="../tags/tag210.xml"/><Relationship Id="rId78" Type="http://schemas.openxmlformats.org/officeDocument/2006/relationships/image" Target="../media/image15.png"/><Relationship Id="rId81" Type="http://schemas.openxmlformats.org/officeDocument/2006/relationships/image" Target="../media/image18.jpeg"/><Relationship Id="rId86" Type="http://schemas.openxmlformats.org/officeDocument/2006/relationships/image" Target="../media/image23.png"/><Relationship Id="rId94" Type="http://schemas.openxmlformats.org/officeDocument/2006/relationships/image" Target="../media/image30.png"/><Relationship Id="rId4" Type="http://schemas.openxmlformats.org/officeDocument/2006/relationships/tags" Target="../tags/tag141.xml"/><Relationship Id="rId9" Type="http://schemas.openxmlformats.org/officeDocument/2006/relationships/tags" Target="../tags/tag146.xml"/></Relationships>
</file>

<file path=ppt/slides/_rels/slide15.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18" Type="http://schemas.openxmlformats.org/officeDocument/2006/relationships/tags" Target="../tags/tag230.xml"/><Relationship Id="rId26" Type="http://schemas.openxmlformats.org/officeDocument/2006/relationships/tags" Target="../tags/tag238.xml"/><Relationship Id="rId3" Type="http://schemas.openxmlformats.org/officeDocument/2006/relationships/tags" Target="../tags/tag215.xml"/><Relationship Id="rId21" Type="http://schemas.openxmlformats.org/officeDocument/2006/relationships/tags" Target="../tags/tag233.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tags" Target="../tags/tag229.xml"/><Relationship Id="rId25" Type="http://schemas.openxmlformats.org/officeDocument/2006/relationships/tags" Target="../tags/tag237.xml"/><Relationship Id="rId33" Type="http://schemas.openxmlformats.org/officeDocument/2006/relationships/image" Target="../media/image35.png"/><Relationship Id="rId2" Type="http://schemas.openxmlformats.org/officeDocument/2006/relationships/tags" Target="../tags/tag214.xml"/><Relationship Id="rId16" Type="http://schemas.openxmlformats.org/officeDocument/2006/relationships/tags" Target="../tags/tag228.xml"/><Relationship Id="rId20" Type="http://schemas.openxmlformats.org/officeDocument/2006/relationships/tags" Target="../tags/tag232.xml"/><Relationship Id="rId29" Type="http://schemas.openxmlformats.org/officeDocument/2006/relationships/image" Target="../media/image5.png"/><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tags" Target="../tags/tag223.xml"/><Relationship Id="rId24" Type="http://schemas.openxmlformats.org/officeDocument/2006/relationships/tags" Target="../tags/tag236.xml"/><Relationship Id="rId32" Type="http://schemas.openxmlformats.org/officeDocument/2006/relationships/image" Target="../media/image34.png"/><Relationship Id="rId5" Type="http://schemas.openxmlformats.org/officeDocument/2006/relationships/tags" Target="../tags/tag217.xml"/><Relationship Id="rId15" Type="http://schemas.openxmlformats.org/officeDocument/2006/relationships/tags" Target="../tags/tag227.xml"/><Relationship Id="rId23" Type="http://schemas.openxmlformats.org/officeDocument/2006/relationships/tags" Target="../tags/tag235.xml"/><Relationship Id="rId28" Type="http://schemas.openxmlformats.org/officeDocument/2006/relationships/slideLayout" Target="../slideLayouts/slideLayout1.xml"/><Relationship Id="rId10" Type="http://schemas.openxmlformats.org/officeDocument/2006/relationships/tags" Target="../tags/tag222.xml"/><Relationship Id="rId19" Type="http://schemas.openxmlformats.org/officeDocument/2006/relationships/tags" Target="../tags/tag231.xml"/><Relationship Id="rId31" Type="http://schemas.openxmlformats.org/officeDocument/2006/relationships/image" Target="../media/image33.png"/><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 Id="rId22" Type="http://schemas.openxmlformats.org/officeDocument/2006/relationships/tags" Target="../tags/tag234.xml"/><Relationship Id="rId27" Type="http://schemas.openxmlformats.org/officeDocument/2006/relationships/tags" Target="../tags/tag239.xml"/><Relationship Id="rId30"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18" Type="http://schemas.openxmlformats.org/officeDocument/2006/relationships/tags" Target="../tags/tag257.xml"/><Relationship Id="rId3" Type="http://schemas.openxmlformats.org/officeDocument/2006/relationships/tags" Target="../tags/tag242.xml"/><Relationship Id="rId21" Type="http://schemas.openxmlformats.org/officeDocument/2006/relationships/image" Target="../media/image36.png"/><Relationship Id="rId7" Type="http://schemas.openxmlformats.org/officeDocument/2006/relationships/tags" Target="../tags/tag246.xml"/><Relationship Id="rId12" Type="http://schemas.openxmlformats.org/officeDocument/2006/relationships/tags" Target="../tags/tag251.xml"/><Relationship Id="rId17" Type="http://schemas.openxmlformats.org/officeDocument/2006/relationships/tags" Target="../tags/tag256.xml"/><Relationship Id="rId2" Type="http://schemas.openxmlformats.org/officeDocument/2006/relationships/tags" Target="../tags/tag241.xml"/><Relationship Id="rId16" Type="http://schemas.openxmlformats.org/officeDocument/2006/relationships/tags" Target="../tags/tag255.xml"/><Relationship Id="rId20" Type="http://schemas.openxmlformats.org/officeDocument/2006/relationships/image" Target="../media/image5.png"/><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tags" Target="../tags/tag254.xml"/><Relationship Id="rId10" Type="http://schemas.openxmlformats.org/officeDocument/2006/relationships/tags" Target="../tags/tag249.xml"/><Relationship Id="rId19" Type="http://schemas.openxmlformats.org/officeDocument/2006/relationships/slideLayout" Target="../slideLayouts/slideLayout1.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tags" Target="../tags/tag253.xml"/></Relationships>
</file>

<file path=ppt/slides/_rels/slide17.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tags" Target="../tags/tag270.xml"/><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tags" Target="../tags/tag269.xml"/><Relationship Id="rId17" Type="http://schemas.openxmlformats.org/officeDocument/2006/relationships/image" Target="../media/image37.png"/><Relationship Id="rId2" Type="http://schemas.openxmlformats.org/officeDocument/2006/relationships/tags" Target="../tags/tag259.xml"/><Relationship Id="rId16" Type="http://schemas.openxmlformats.org/officeDocument/2006/relationships/image" Target="../media/image5.png"/><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5" Type="http://schemas.openxmlformats.org/officeDocument/2006/relationships/slideLayout" Target="../slideLayouts/slideLayout1.xml"/><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tags" Target="../tags/tag271.xml"/></Relationships>
</file>

<file path=ppt/slides/_rels/slide18.xml.rels><?xml version="1.0" encoding="UTF-8" standalone="yes"?>
<Relationships xmlns="http://schemas.openxmlformats.org/package/2006/relationships"><Relationship Id="rId8" Type="http://schemas.openxmlformats.org/officeDocument/2006/relationships/tags" Target="../tags/tag279.xml"/><Relationship Id="rId13" Type="http://schemas.openxmlformats.org/officeDocument/2006/relationships/tags" Target="../tags/tag284.xml"/><Relationship Id="rId18" Type="http://schemas.openxmlformats.org/officeDocument/2006/relationships/tags" Target="../tags/tag289.xml"/><Relationship Id="rId3" Type="http://schemas.openxmlformats.org/officeDocument/2006/relationships/tags" Target="../tags/tag274.xml"/><Relationship Id="rId21" Type="http://schemas.openxmlformats.org/officeDocument/2006/relationships/slideLayout" Target="../slideLayouts/slideLayout1.xml"/><Relationship Id="rId7" Type="http://schemas.openxmlformats.org/officeDocument/2006/relationships/tags" Target="../tags/tag278.xml"/><Relationship Id="rId12" Type="http://schemas.openxmlformats.org/officeDocument/2006/relationships/tags" Target="../tags/tag283.xml"/><Relationship Id="rId17" Type="http://schemas.openxmlformats.org/officeDocument/2006/relationships/tags" Target="../tags/tag288.xml"/><Relationship Id="rId2" Type="http://schemas.openxmlformats.org/officeDocument/2006/relationships/tags" Target="../tags/tag273.xml"/><Relationship Id="rId16" Type="http://schemas.openxmlformats.org/officeDocument/2006/relationships/tags" Target="../tags/tag287.xml"/><Relationship Id="rId20" Type="http://schemas.openxmlformats.org/officeDocument/2006/relationships/tags" Target="../tags/tag291.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5" Type="http://schemas.openxmlformats.org/officeDocument/2006/relationships/tags" Target="../tags/tag286.xml"/><Relationship Id="rId10" Type="http://schemas.openxmlformats.org/officeDocument/2006/relationships/tags" Target="../tags/tag281.xml"/><Relationship Id="rId19" Type="http://schemas.openxmlformats.org/officeDocument/2006/relationships/tags" Target="../tags/tag290.xml"/><Relationship Id="rId4" Type="http://schemas.openxmlformats.org/officeDocument/2006/relationships/tags" Target="../tags/tag275.xml"/><Relationship Id="rId9" Type="http://schemas.openxmlformats.org/officeDocument/2006/relationships/tags" Target="../tags/tag280.xml"/><Relationship Id="rId14" Type="http://schemas.openxmlformats.org/officeDocument/2006/relationships/tags" Target="../tags/tag285.xml"/><Relationship Id="rId22"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tags" Target="../tags/tag299.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image" Target="../media/image38.png"/><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image" Target="../media/image5.png"/><Relationship Id="rId5" Type="http://schemas.openxmlformats.org/officeDocument/2006/relationships/tags" Target="../tags/tag296.xml"/><Relationship Id="rId10" Type="http://schemas.openxmlformats.org/officeDocument/2006/relationships/slideLayout" Target="../slideLayouts/slideLayout1.xml"/><Relationship Id="rId4" Type="http://schemas.openxmlformats.org/officeDocument/2006/relationships/tags" Target="../tags/tag295.xml"/><Relationship Id="rId9" Type="http://schemas.openxmlformats.org/officeDocument/2006/relationships/tags" Target="../tags/tag300.xml"/></Relationships>
</file>

<file path=ppt/slides/_rels/slide2.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image" Target="../media/image5.png"/><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slideLayout" Target="../slideLayouts/slideLayout1.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s>
</file>

<file path=ppt/slides/_rels/slide20.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tags" Target="../tags/tag313.xml"/><Relationship Id="rId18" Type="http://schemas.openxmlformats.org/officeDocument/2006/relationships/tags" Target="../tags/tag318.xml"/><Relationship Id="rId26" Type="http://schemas.openxmlformats.org/officeDocument/2006/relationships/image" Target="../media/image5.png"/><Relationship Id="rId3" Type="http://schemas.openxmlformats.org/officeDocument/2006/relationships/tags" Target="../tags/tag303.xml"/><Relationship Id="rId21" Type="http://schemas.openxmlformats.org/officeDocument/2006/relationships/tags" Target="../tags/tag321.xml"/><Relationship Id="rId7" Type="http://schemas.openxmlformats.org/officeDocument/2006/relationships/tags" Target="../tags/tag307.xml"/><Relationship Id="rId12" Type="http://schemas.openxmlformats.org/officeDocument/2006/relationships/tags" Target="../tags/tag312.xml"/><Relationship Id="rId17" Type="http://schemas.openxmlformats.org/officeDocument/2006/relationships/tags" Target="../tags/tag317.xml"/><Relationship Id="rId25" Type="http://schemas.openxmlformats.org/officeDocument/2006/relationships/slideLayout" Target="../slideLayouts/slideLayout1.xml"/><Relationship Id="rId2" Type="http://schemas.openxmlformats.org/officeDocument/2006/relationships/tags" Target="../tags/tag302.xml"/><Relationship Id="rId16" Type="http://schemas.openxmlformats.org/officeDocument/2006/relationships/tags" Target="../tags/tag316.xml"/><Relationship Id="rId20" Type="http://schemas.openxmlformats.org/officeDocument/2006/relationships/tags" Target="../tags/tag320.xml"/><Relationship Id="rId29" Type="http://schemas.openxmlformats.org/officeDocument/2006/relationships/diagramLayout" Target="../diagrams/layout1.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tags" Target="../tags/tag311.xml"/><Relationship Id="rId24" Type="http://schemas.openxmlformats.org/officeDocument/2006/relationships/tags" Target="../tags/tag324.xml"/><Relationship Id="rId32" Type="http://schemas.microsoft.com/office/2007/relationships/diagramDrawing" Target="../diagrams/drawing1.xml"/><Relationship Id="rId5" Type="http://schemas.openxmlformats.org/officeDocument/2006/relationships/tags" Target="../tags/tag305.xml"/><Relationship Id="rId15" Type="http://schemas.openxmlformats.org/officeDocument/2006/relationships/tags" Target="../tags/tag315.xml"/><Relationship Id="rId23" Type="http://schemas.openxmlformats.org/officeDocument/2006/relationships/tags" Target="../tags/tag323.xml"/><Relationship Id="rId28" Type="http://schemas.openxmlformats.org/officeDocument/2006/relationships/diagramData" Target="../diagrams/data1.xml"/><Relationship Id="rId10" Type="http://schemas.openxmlformats.org/officeDocument/2006/relationships/tags" Target="../tags/tag310.xml"/><Relationship Id="rId19" Type="http://schemas.openxmlformats.org/officeDocument/2006/relationships/tags" Target="../tags/tag319.xml"/><Relationship Id="rId31" Type="http://schemas.openxmlformats.org/officeDocument/2006/relationships/diagramColors" Target="../diagrams/colors1.xml"/><Relationship Id="rId4" Type="http://schemas.openxmlformats.org/officeDocument/2006/relationships/tags" Target="../tags/tag304.xml"/><Relationship Id="rId9" Type="http://schemas.openxmlformats.org/officeDocument/2006/relationships/tags" Target="../tags/tag309.xml"/><Relationship Id="rId14" Type="http://schemas.openxmlformats.org/officeDocument/2006/relationships/tags" Target="../tags/tag314.xml"/><Relationship Id="rId22" Type="http://schemas.openxmlformats.org/officeDocument/2006/relationships/tags" Target="../tags/tag322.xml"/><Relationship Id="rId27" Type="http://schemas.openxmlformats.org/officeDocument/2006/relationships/image" Target="../media/image39.png"/><Relationship Id="rId30"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3" Type="http://schemas.openxmlformats.org/officeDocument/2006/relationships/tags" Target="../tags/tag337.xml"/><Relationship Id="rId18" Type="http://schemas.openxmlformats.org/officeDocument/2006/relationships/tags" Target="../tags/tag342.xml"/><Relationship Id="rId26" Type="http://schemas.openxmlformats.org/officeDocument/2006/relationships/tags" Target="../tags/tag350.xml"/><Relationship Id="rId39" Type="http://schemas.openxmlformats.org/officeDocument/2006/relationships/tags" Target="../tags/tag363.xml"/><Relationship Id="rId21" Type="http://schemas.openxmlformats.org/officeDocument/2006/relationships/tags" Target="../tags/tag345.xml"/><Relationship Id="rId34" Type="http://schemas.openxmlformats.org/officeDocument/2006/relationships/tags" Target="../tags/tag358.xml"/><Relationship Id="rId42" Type="http://schemas.openxmlformats.org/officeDocument/2006/relationships/tags" Target="../tags/tag366.xml"/><Relationship Id="rId47" Type="http://schemas.openxmlformats.org/officeDocument/2006/relationships/tags" Target="../tags/tag371.xml"/><Relationship Id="rId50" Type="http://schemas.openxmlformats.org/officeDocument/2006/relationships/tags" Target="../tags/tag374.xml"/><Relationship Id="rId55" Type="http://schemas.openxmlformats.org/officeDocument/2006/relationships/tags" Target="../tags/tag379.xml"/><Relationship Id="rId63" Type="http://schemas.openxmlformats.org/officeDocument/2006/relationships/image" Target="../media/image5.png"/><Relationship Id="rId68" Type="http://schemas.openxmlformats.org/officeDocument/2006/relationships/image" Target="../media/image24.png"/><Relationship Id="rId76" Type="http://schemas.openxmlformats.org/officeDocument/2006/relationships/image" Target="../media/image43.png"/><Relationship Id="rId7" Type="http://schemas.openxmlformats.org/officeDocument/2006/relationships/tags" Target="../tags/tag331.xml"/><Relationship Id="rId71" Type="http://schemas.openxmlformats.org/officeDocument/2006/relationships/image" Target="../media/image18.jpeg"/><Relationship Id="rId2" Type="http://schemas.openxmlformats.org/officeDocument/2006/relationships/tags" Target="../tags/tag326.xml"/><Relationship Id="rId16" Type="http://schemas.openxmlformats.org/officeDocument/2006/relationships/tags" Target="../tags/tag340.xml"/><Relationship Id="rId29" Type="http://schemas.openxmlformats.org/officeDocument/2006/relationships/tags" Target="../tags/tag353.xml"/><Relationship Id="rId11" Type="http://schemas.openxmlformats.org/officeDocument/2006/relationships/tags" Target="../tags/tag335.xml"/><Relationship Id="rId24" Type="http://schemas.openxmlformats.org/officeDocument/2006/relationships/tags" Target="../tags/tag348.xml"/><Relationship Id="rId32" Type="http://schemas.openxmlformats.org/officeDocument/2006/relationships/tags" Target="../tags/tag356.xml"/><Relationship Id="rId37" Type="http://schemas.openxmlformats.org/officeDocument/2006/relationships/tags" Target="../tags/tag361.xml"/><Relationship Id="rId40" Type="http://schemas.openxmlformats.org/officeDocument/2006/relationships/tags" Target="../tags/tag364.xml"/><Relationship Id="rId45" Type="http://schemas.openxmlformats.org/officeDocument/2006/relationships/tags" Target="../tags/tag369.xml"/><Relationship Id="rId53" Type="http://schemas.openxmlformats.org/officeDocument/2006/relationships/tags" Target="../tags/tag377.xml"/><Relationship Id="rId58" Type="http://schemas.openxmlformats.org/officeDocument/2006/relationships/tags" Target="../tags/tag382.xml"/><Relationship Id="rId66" Type="http://schemas.openxmlformats.org/officeDocument/2006/relationships/image" Target="../media/image21.png"/><Relationship Id="rId74" Type="http://schemas.openxmlformats.org/officeDocument/2006/relationships/image" Target="../media/image41.png"/><Relationship Id="rId5" Type="http://schemas.openxmlformats.org/officeDocument/2006/relationships/tags" Target="../tags/tag329.xml"/><Relationship Id="rId15" Type="http://schemas.openxmlformats.org/officeDocument/2006/relationships/tags" Target="../tags/tag339.xml"/><Relationship Id="rId23" Type="http://schemas.openxmlformats.org/officeDocument/2006/relationships/tags" Target="../tags/tag347.xml"/><Relationship Id="rId28" Type="http://schemas.openxmlformats.org/officeDocument/2006/relationships/tags" Target="../tags/tag352.xml"/><Relationship Id="rId36" Type="http://schemas.openxmlformats.org/officeDocument/2006/relationships/tags" Target="../tags/tag360.xml"/><Relationship Id="rId49" Type="http://schemas.openxmlformats.org/officeDocument/2006/relationships/tags" Target="../tags/tag373.xml"/><Relationship Id="rId57" Type="http://schemas.openxmlformats.org/officeDocument/2006/relationships/tags" Target="../tags/tag381.xml"/><Relationship Id="rId61" Type="http://schemas.openxmlformats.org/officeDocument/2006/relationships/tags" Target="../tags/tag385.xml"/><Relationship Id="rId10" Type="http://schemas.openxmlformats.org/officeDocument/2006/relationships/tags" Target="../tags/tag334.xml"/><Relationship Id="rId19" Type="http://schemas.openxmlformats.org/officeDocument/2006/relationships/tags" Target="../tags/tag343.xml"/><Relationship Id="rId31" Type="http://schemas.openxmlformats.org/officeDocument/2006/relationships/tags" Target="../tags/tag355.xml"/><Relationship Id="rId44" Type="http://schemas.openxmlformats.org/officeDocument/2006/relationships/tags" Target="../tags/tag368.xml"/><Relationship Id="rId52" Type="http://schemas.openxmlformats.org/officeDocument/2006/relationships/tags" Target="../tags/tag376.xml"/><Relationship Id="rId60" Type="http://schemas.openxmlformats.org/officeDocument/2006/relationships/tags" Target="../tags/tag384.xml"/><Relationship Id="rId65" Type="http://schemas.openxmlformats.org/officeDocument/2006/relationships/image" Target="../media/image20.png"/><Relationship Id="rId73" Type="http://schemas.openxmlformats.org/officeDocument/2006/relationships/image" Target="../media/image29.png"/><Relationship Id="rId4" Type="http://schemas.openxmlformats.org/officeDocument/2006/relationships/tags" Target="../tags/tag328.xml"/><Relationship Id="rId9" Type="http://schemas.openxmlformats.org/officeDocument/2006/relationships/tags" Target="../tags/tag333.xml"/><Relationship Id="rId14" Type="http://schemas.openxmlformats.org/officeDocument/2006/relationships/tags" Target="../tags/tag338.xml"/><Relationship Id="rId22" Type="http://schemas.openxmlformats.org/officeDocument/2006/relationships/tags" Target="../tags/tag346.xml"/><Relationship Id="rId27" Type="http://schemas.openxmlformats.org/officeDocument/2006/relationships/tags" Target="../tags/tag351.xml"/><Relationship Id="rId30" Type="http://schemas.openxmlformats.org/officeDocument/2006/relationships/tags" Target="../tags/tag354.xml"/><Relationship Id="rId35" Type="http://schemas.openxmlformats.org/officeDocument/2006/relationships/tags" Target="../tags/tag359.xml"/><Relationship Id="rId43" Type="http://schemas.openxmlformats.org/officeDocument/2006/relationships/tags" Target="../tags/tag367.xml"/><Relationship Id="rId48" Type="http://schemas.openxmlformats.org/officeDocument/2006/relationships/tags" Target="../tags/tag372.xml"/><Relationship Id="rId56" Type="http://schemas.openxmlformats.org/officeDocument/2006/relationships/tags" Target="../tags/tag380.xml"/><Relationship Id="rId64" Type="http://schemas.openxmlformats.org/officeDocument/2006/relationships/image" Target="../media/image40.png"/><Relationship Id="rId69" Type="http://schemas.openxmlformats.org/officeDocument/2006/relationships/image" Target="../media/image19.jpeg"/><Relationship Id="rId77" Type="http://schemas.openxmlformats.org/officeDocument/2006/relationships/image" Target="../media/image44.png"/><Relationship Id="rId8" Type="http://schemas.openxmlformats.org/officeDocument/2006/relationships/tags" Target="../tags/tag332.xml"/><Relationship Id="rId51" Type="http://schemas.openxmlformats.org/officeDocument/2006/relationships/tags" Target="../tags/tag375.xml"/><Relationship Id="rId72" Type="http://schemas.openxmlformats.org/officeDocument/2006/relationships/image" Target="../media/image26.jpeg"/><Relationship Id="rId3" Type="http://schemas.openxmlformats.org/officeDocument/2006/relationships/tags" Target="../tags/tag327.xml"/><Relationship Id="rId12" Type="http://schemas.openxmlformats.org/officeDocument/2006/relationships/tags" Target="../tags/tag336.xml"/><Relationship Id="rId17" Type="http://schemas.openxmlformats.org/officeDocument/2006/relationships/tags" Target="../tags/tag341.xml"/><Relationship Id="rId25" Type="http://schemas.openxmlformats.org/officeDocument/2006/relationships/tags" Target="../tags/tag349.xml"/><Relationship Id="rId33" Type="http://schemas.openxmlformats.org/officeDocument/2006/relationships/tags" Target="../tags/tag357.xml"/><Relationship Id="rId38" Type="http://schemas.openxmlformats.org/officeDocument/2006/relationships/tags" Target="../tags/tag362.xml"/><Relationship Id="rId46" Type="http://schemas.openxmlformats.org/officeDocument/2006/relationships/tags" Target="../tags/tag370.xml"/><Relationship Id="rId59" Type="http://schemas.openxmlformats.org/officeDocument/2006/relationships/tags" Target="../tags/tag383.xml"/><Relationship Id="rId67" Type="http://schemas.openxmlformats.org/officeDocument/2006/relationships/image" Target="../media/image23.png"/><Relationship Id="rId20" Type="http://schemas.openxmlformats.org/officeDocument/2006/relationships/tags" Target="../tags/tag344.xml"/><Relationship Id="rId41" Type="http://schemas.openxmlformats.org/officeDocument/2006/relationships/tags" Target="../tags/tag365.xml"/><Relationship Id="rId54" Type="http://schemas.openxmlformats.org/officeDocument/2006/relationships/tags" Target="../tags/tag378.xml"/><Relationship Id="rId62" Type="http://schemas.openxmlformats.org/officeDocument/2006/relationships/slideLayout" Target="../slideLayouts/slideLayout1.xml"/><Relationship Id="rId70" Type="http://schemas.openxmlformats.org/officeDocument/2006/relationships/image" Target="../media/image22.png"/><Relationship Id="rId75" Type="http://schemas.openxmlformats.org/officeDocument/2006/relationships/image" Target="../media/image42.png"/><Relationship Id="rId1" Type="http://schemas.openxmlformats.org/officeDocument/2006/relationships/tags" Target="../tags/tag325.xml"/><Relationship Id="rId6" Type="http://schemas.openxmlformats.org/officeDocument/2006/relationships/tags" Target="../tags/tag330.xml"/></Relationships>
</file>

<file path=ppt/slides/_rels/slide22.xml.rels><?xml version="1.0" encoding="UTF-8" standalone="yes"?>
<Relationships xmlns="http://schemas.openxmlformats.org/package/2006/relationships"><Relationship Id="rId8" Type="http://schemas.openxmlformats.org/officeDocument/2006/relationships/tags" Target="../tags/tag393.xml"/><Relationship Id="rId13" Type="http://schemas.openxmlformats.org/officeDocument/2006/relationships/tags" Target="../tags/tag398.xml"/><Relationship Id="rId18" Type="http://schemas.openxmlformats.org/officeDocument/2006/relationships/image" Target="../media/image5.png"/><Relationship Id="rId26" Type="http://schemas.openxmlformats.org/officeDocument/2006/relationships/image" Target="../media/image47.png"/><Relationship Id="rId3" Type="http://schemas.openxmlformats.org/officeDocument/2006/relationships/tags" Target="../tags/tag388.xml"/><Relationship Id="rId21" Type="http://schemas.openxmlformats.org/officeDocument/2006/relationships/diagramQuickStyle" Target="../diagrams/quickStyle2.xml"/><Relationship Id="rId7" Type="http://schemas.openxmlformats.org/officeDocument/2006/relationships/tags" Target="../tags/tag392.xml"/><Relationship Id="rId12" Type="http://schemas.openxmlformats.org/officeDocument/2006/relationships/tags" Target="../tags/tag397.xml"/><Relationship Id="rId17" Type="http://schemas.openxmlformats.org/officeDocument/2006/relationships/slideLayout" Target="../slideLayouts/slideLayout1.xml"/><Relationship Id="rId25" Type="http://schemas.openxmlformats.org/officeDocument/2006/relationships/image" Target="../media/image46.png"/><Relationship Id="rId2" Type="http://schemas.openxmlformats.org/officeDocument/2006/relationships/tags" Target="../tags/tag387.xml"/><Relationship Id="rId16" Type="http://schemas.openxmlformats.org/officeDocument/2006/relationships/tags" Target="../tags/tag401.xml"/><Relationship Id="rId20" Type="http://schemas.openxmlformats.org/officeDocument/2006/relationships/diagramLayout" Target="../diagrams/layout2.xml"/><Relationship Id="rId29" Type="http://schemas.openxmlformats.org/officeDocument/2006/relationships/image" Target="../media/image22.png"/><Relationship Id="rId1" Type="http://schemas.openxmlformats.org/officeDocument/2006/relationships/tags" Target="../tags/tag386.xml"/><Relationship Id="rId6" Type="http://schemas.openxmlformats.org/officeDocument/2006/relationships/tags" Target="../tags/tag391.xml"/><Relationship Id="rId11" Type="http://schemas.openxmlformats.org/officeDocument/2006/relationships/tags" Target="../tags/tag396.xml"/><Relationship Id="rId24" Type="http://schemas.openxmlformats.org/officeDocument/2006/relationships/image" Target="../media/image45.png"/><Relationship Id="rId5" Type="http://schemas.openxmlformats.org/officeDocument/2006/relationships/tags" Target="../tags/tag390.xml"/><Relationship Id="rId15" Type="http://schemas.openxmlformats.org/officeDocument/2006/relationships/tags" Target="../tags/tag400.xml"/><Relationship Id="rId23" Type="http://schemas.microsoft.com/office/2007/relationships/diagramDrawing" Target="../diagrams/drawing2.xml"/><Relationship Id="rId28" Type="http://schemas.openxmlformats.org/officeDocument/2006/relationships/image" Target="../media/image49.png"/><Relationship Id="rId10" Type="http://schemas.openxmlformats.org/officeDocument/2006/relationships/tags" Target="../tags/tag395.xml"/><Relationship Id="rId19" Type="http://schemas.openxmlformats.org/officeDocument/2006/relationships/diagramData" Target="../diagrams/data2.xml"/><Relationship Id="rId4" Type="http://schemas.openxmlformats.org/officeDocument/2006/relationships/tags" Target="../tags/tag389.xml"/><Relationship Id="rId9" Type="http://schemas.openxmlformats.org/officeDocument/2006/relationships/tags" Target="../tags/tag394.xml"/><Relationship Id="rId14" Type="http://schemas.openxmlformats.org/officeDocument/2006/relationships/tags" Target="../tags/tag399.xml"/><Relationship Id="rId22" Type="http://schemas.openxmlformats.org/officeDocument/2006/relationships/diagramColors" Target="../diagrams/colors2.xml"/><Relationship Id="rId27" Type="http://schemas.openxmlformats.org/officeDocument/2006/relationships/image" Target="../media/image48.png"/></Relationships>
</file>

<file path=ppt/slides/_rels/slide23.xml.rels><?xml version="1.0" encoding="UTF-8" standalone="yes"?>
<Relationships xmlns="http://schemas.openxmlformats.org/package/2006/relationships"><Relationship Id="rId13" Type="http://schemas.openxmlformats.org/officeDocument/2006/relationships/tags" Target="../tags/tag414.xml"/><Relationship Id="rId18" Type="http://schemas.openxmlformats.org/officeDocument/2006/relationships/tags" Target="../tags/tag419.xml"/><Relationship Id="rId26" Type="http://schemas.openxmlformats.org/officeDocument/2006/relationships/tags" Target="../tags/tag427.xml"/><Relationship Id="rId39" Type="http://schemas.openxmlformats.org/officeDocument/2006/relationships/tags" Target="../tags/tag440.xml"/><Relationship Id="rId21" Type="http://schemas.openxmlformats.org/officeDocument/2006/relationships/tags" Target="../tags/tag422.xml"/><Relationship Id="rId34" Type="http://schemas.openxmlformats.org/officeDocument/2006/relationships/tags" Target="../tags/tag435.xml"/><Relationship Id="rId42" Type="http://schemas.openxmlformats.org/officeDocument/2006/relationships/slideLayout" Target="../slideLayouts/slideLayout1.xml"/><Relationship Id="rId47" Type="http://schemas.openxmlformats.org/officeDocument/2006/relationships/diagramColors" Target="../diagrams/colors3.xml"/><Relationship Id="rId50" Type="http://schemas.openxmlformats.org/officeDocument/2006/relationships/diagramLayout" Target="../diagrams/layout4.xml"/><Relationship Id="rId55" Type="http://schemas.openxmlformats.org/officeDocument/2006/relationships/diagramLayout" Target="../diagrams/layout5.xml"/><Relationship Id="rId7" Type="http://schemas.openxmlformats.org/officeDocument/2006/relationships/tags" Target="../tags/tag408.xml"/><Relationship Id="rId12" Type="http://schemas.openxmlformats.org/officeDocument/2006/relationships/tags" Target="../tags/tag413.xml"/><Relationship Id="rId17" Type="http://schemas.openxmlformats.org/officeDocument/2006/relationships/tags" Target="../tags/tag418.xml"/><Relationship Id="rId25" Type="http://schemas.openxmlformats.org/officeDocument/2006/relationships/tags" Target="../tags/tag426.xml"/><Relationship Id="rId33" Type="http://schemas.openxmlformats.org/officeDocument/2006/relationships/tags" Target="../tags/tag434.xml"/><Relationship Id="rId38" Type="http://schemas.openxmlformats.org/officeDocument/2006/relationships/tags" Target="../tags/tag439.xml"/><Relationship Id="rId46" Type="http://schemas.openxmlformats.org/officeDocument/2006/relationships/diagramQuickStyle" Target="../diagrams/quickStyle3.xml"/><Relationship Id="rId2" Type="http://schemas.openxmlformats.org/officeDocument/2006/relationships/tags" Target="../tags/tag403.xml"/><Relationship Id="rId16" Type="http://schemas.openxmlformats.org/officeDocument/2006/relationships/tags" Target="../tags/tag417.xml"/><Relationship Id="rId20" Type="http://schemas.openxmlformats.org/officeDocument/2006/relationships/tags" Target="../tags/tag421.xml"/><Relationship Id="rId29" Type="http://schemas.openxmlformats.org/officeDocument/2006/relationships/tags" Target="../tags/tag430.xml"/><Relationship Id="rId41" Type="http://schemas.openxmlformats.org/officeDocument/2006/relationships/tags" Target="../tags/tag442.xml"/><Relationship Id="rId54" Type="http://schemas.openxmlformats.org/officeDocument/2006/relationships/diagramData" Target="../diagrams/data5.xml"/><Relationship Id="rId1" Type="http://schemas.openxmlformats.org/officeDocument/2006/relationships/tags" Target="../tags/tag402.xml"/><Relationship Id="rId6" Type="http://schemas.openxmlformats.org/officeDocument/2006/relationships/tags" Target="../tags/tag407.xml"/><Relationship Id="rId11" Type="http://schemas.openxmlformats.org/officeDocument/2006/relationships/tags" Target="../tags/tag412.xml"/><Relationship Id="rId24" Type="http://schemas.openxmlformats.org/officeDocument/2006/relationships/tags" Target="../tags/tag425.xml"/><Relationship Id="rId32" Type="http://schemas.openxmlformats.org/officeDocument/2006/relationships/tags" Target="../tags/tag433.xml"/><Relationship Id="rId37" Type="http://schemas.openxmlformats.org/officeDocument/2006/relationships/tags" Target="../tags/tag438.xml"/><Relationship Id="rId40" Type="http://schemas.openxmlformats.org/officeDocument/2006/relationships/tags" Target="../tags/tag441.xml"/><Relationship Id="rId45" Type="http://schemas.openxmlformats.org/officeDocument/2006/relationships/diagramLayout" Target="../diagrams/layout3.xml"/><Relationship Id="rId53" Type="http://schemas.microsoft.com/office/2007/relationships/diagramDrawing" Target="../diagrams/drawing4.xml"/><Relationship Id="rId58" Type="http://schemas.microsoft.com/office/2007/relationships/diagramDrawing" Target="../diagrams/drawing5.xml"/><Relationship Id="rId5" Type="http://schemas.openxmlformats.org/officeDocument/2006/relationships/tags" Target="../tags/tag406.xml"/><Relationship Id="rId15" Type="http://schemas.openxmlformats.org/officeDocument/2006/relationships/tags" Target="../tags/tag416.xml"/><Relationship Id="rId23" Type="http://schemas.openxmlformats.org/officeDocument/2006/relationships/tags" Target="../tags/tag424.xml"/><Relationship Id="rId28" Type="http://schemas.openxmlformats.org/officeDocument/2006/relationships/tags" Target="../tags/tag429.xml"/><Relationship Id="rId36" Type="http://schemas.openxmlformats.org/officeDocument/2006/relationships/tags" Target="../tags/tag437.xml"/><Relationship Id="rId49" Type="http://schemas.openxmlformats.org/officeDocument/2006/relationships/diagramData" Target="../diagrams/data4.xml"/><Relationship Id="rId57" Type="http://schemas.openxmlformats.org/officeDocument/2006/relationships/diagramColors" Target="../diagrams/colors5.xml"/><Relationship Id="rId10" Type="http://schemas.openxmlformats.org/officeDocument/2006/relationships/tags" Target="../tags/tag411.xml"/><Relationship Id="rId19" Type="http://schemas.openxmlformats.org/officeDocument/2006/relationships/tags" Target="../tags/tag420.xml"/><Relationship Id="rId31" Type="http://schemas.openxmlformats.org/officeDocument/2006/relationships/tags" Target="../tags/tag432.xml"/><Relationship Id="rId44" Type="http://schemas.openxmlformats.org/officeDocument/2006/relationships/diagramData" Target="../diagrams/data3.xml"/><Relationship Id="rId52" Type="http://schemas.openxmlformats.org/officeDocument/2006/relationships/diagramColors" Target="../diagrams/colors4.xml"/><Relationship Id="rId4" Type="http://schemas.openxmlformats.org/officeDocument/2006/relationships/tags" Target="../tags/tag405.xml"/><Relationship Id="rId9" Type="http://schemas.openxmlformats.org/officeDocument/2006/relationships/tags" Target="../tags/tag410.xml"/><Relationship Id="rId14" Type="http://schemas.openxmlformats.org/officeDocument/2006/relationships/tags" Target="../tags/tag415.xml"/><Relationship Id="rId22" Type="http://schemas.openxmlformats.org/officeDocument/2006/relationships/tags" Target="../tags/tag423.xml"/><Relationship Id="rId27" Type="http://schemas.openxmlformats.org/officeDocument/2006/relationships/tags" Target="../tags/tag428.xml"/><Relationship Id="rId30" Type="http://schemas.openxmlformats.org/officeDocument/2006/relationships/tags" Target="../tags/tag431.xml"/><Relationship Id="rId35" Type="http://schemas.openxmlformats.org/officeDocument/2006/relationships/tags" Target="../tags/tag436.xml"/><Relationship Id="rId43" Type="http://schemas.openxmlformats.org/officeDocument/2006/relationships/image" Target="../media/image5.png"/><Relationship Id="rId48" Type="http://schemas.microsoft.com/office/2007/relationships/diagramDrawing" Target="../diagrams/drawing3.xml"/><Relationship Id="rId56" Type="http://schemas.openxmlformats.org/officeDocument/2006/relationships/diagramQuickStyle" Target="../diagrams/quickStyle5.xml"/><Relationship Id="rId8" Type="http://schemas.openxmlformats.org/officeDocument/2006/relationships/tags" Target="../tags/tag409.xml"/><Relationship Id="rId51" Type="http://schemas.openxmlformats.org/officeDocument/2006/relationships/diagramQuickStyle" Target="../diagrams/quickStyle4.xml"/><Relationship Id="rId3" Type="http://schemas.openxmlformats.org/officeDocument/2006/relationships/tags" Target="../tags/tag404.xml"/></Relationships>
</file>

<file path=ppt/slides/_rels/slide24.xml.rels><?xml version="1.0" encoding="UTF-8" standalone="yes"?>
<Relationships xmlns="http://schemas.openxmlformats.org/package/2006/relationships"><Relationship Id="rId8" Type="http://schemas.openxmlformats.org/officeDocument/2006/relationships/tags" Target="../tags/tag450.xml"/><Relationship Id="rId3" Type="http://schemas.openxmlformats.org/officeDocument/2006/relationships/tags" Target="../tags/tag445.xml"/><Relationship Id="rId7" Type="http://schemas.openxmlformats.org/officeDocument/2006/relationships/tags" Target="../tags/tag449.xml"/><Relationship Id="rId2" Type="http://schemas.openxmlformats.org/officeDocument/2006/relationships/tags" Target="../tags/tag444.xml"/><Relationship Id="rId1" Type="http://schemas.openxmlformats.org/officeDocument/2006/relationships/tags" Target="../tags/tag443.xml"/><Relationship Id="rId6" Type="http://schemas.openxmlformats.org/officeDocument/2006/relationships/tags" Target="../tags/tag448.xml"/><Relationship Id="rId11" Type="http://schemas.openxmlformats.org/officeDocument/2006/relationships/image" Target="../media/image5.png"/><Relationship Id="rId5" Type="http://schemas.openxmlformats.org/officeDocument/2006/relationships/tags" Target="../tags/tag447.xml"/><Relationship Id="rId10" Type="http://schemas.openxmlformats.org/officeDocument/2006/relationships/slideLayout" Target="../slideLayouts/slideLayout1.xml"/><Relationship Id="rId4" Type="http://schemas.openxmlformats.org/officeDocument/2006/relationships/tags" Target="../tags/tag446.xml"/><Relationship Id="rId9" Type="http://schemas.openxmlformats.org/officeDocument/2006/relationships/tags" Target="../tags/tag451.xml"/></Relationships>
</file>

<file path=ppt/slides/_rels/slide25.xml.rels><?xml version="1.0" encoding="UTF-8" standalone="yes"?>
<Relationships xmlns="http://schemas.openxmlformats.org/package/2006/relationships"><Relationship Id="rId3" Type="http://schemas.openxmlformats.org/officeDocument/2006/relationships/hyperlink" Target="http://www.eclipsecon.org/2013/" TargetMode="Externa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6" Type="http://schemas.openxmlformats.org/officeDocument/2006/relationships/image" Target="../media/image5.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notesSlide" Target="../notesSlides/notesSlide1.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image" Target="../media/image8.png"/><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5.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notesSlide" Target="../notesSlides/notesSlide2.xml"/><Relationship Id="rId5" Type="http://schemas.openxmlformats.org/officeDocument/2006/relationships/tags" Target="../tags/tag78.xml"/><Relationship Id="rId10" Type="http://schemas.openxmlformats.org/officeDocument/2006/relationships/slideLayout" Target="../slideLayouts/slideLayout1.xml"/><Relationship Id="rId4" Type="http://schemas.openxmlformats.org/officeDocument/2006/relationships/tags" Target="../tags/tag77.xml"/><Relationship Id="rId9" Type="http://schemas.openxmlformats.org/officeDocument/2006/relationships/tags" Target="../tags/tag82.xml"/></Relationships>
</file>

<file path=ppt/slides/_rels/slide5.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media/image8.png"/><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notesSlide" Target="../notesSlides/notesSlide3.xml"/><Relationship Id="rId5" Type="http://schemas.openxmlformats.org/officeDocument/2006/relationships/tags" Target="../tags/tag87.xml"/><Relationship Id="rId10" Type="http://schemas.openxmlformats.org/officeDocument/2006/relationships/slideLayout" Target="../slideLayouts/slideLayout1.xml"/><Relationship Id="rId4" Type="http://schemas.openxmlformats.org/officeDocument/2006/relationships/tags" Target="../tags/tag86.xml"/><Relationship Id="rId9" Type="http://schemas.openxmlformats.org/officeDocument/2006/relationships/tags" Target="../tags/tag91.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10.png"/><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9.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media/image5.png"/><Relationship Id="rId5" Type="http://schemas.openxmlformats.org/officeDocument/2006/relationships/tags" Target="../tags/tag96.xml"/><Relationship Id="rId10" Type="http://schemas.openxmlformats.org/officeDocument/2006/relationships/image" Target="../media/image8.png"/><Relationship Id="rId4" Type="http://schemas.openxmlformats.org/officeDocument/2006/relationships/tags" Target="../tags/tag95.xml"/><Relationship Id="rId9"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media/image8.pn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5.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notesSlide" Target="../notesSlides/notesSlide5.xml"/><Relationship Id="rId5" Type="http://schemas.openxmlformats.org/officeDocument/2006/relationships/tags" Target="../tags/tag103.xml"/><Relationship Id="rId10" Type="http://schemas.openxmlformats.org/officeDocument/2006/relationships/slideLayout" Target="../slideLayouts/slideLayout1.xml"/><Relationship Id="rId4" Type="http://schemas.openxmlformats.org/officeDocument/2006/relationships/tags" Target="../tags/tag102.xml"/><Relationship Id="rId9" Type="http://schemas.openxmlformats.org/officeDocument/2006/relationships/tags" Target="../tags/tag10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5.png"/><Relationship Id="rId5" Type="http://schemas.openxmlformats.org/officeDocument/2006/relationships/tags" Target="../tags/tag112.xml"/><Relationship Id="rId10" Type="http://schemas.openxmlformats.org/officeDocument/2006/relationships/image" Target="../media/image11.png"/><Relationship Id="rId4" Type="http://schemas.openxmlformats.org/officeDocument/2006/relationships/tags" Target="../tags/tag111.xml"/><Relationship Id="rId9"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BEQIK_FR.png" hidden="1"/>
          <p:cNvPicPr>
            <a:picLocks/>
          </p:cNvPicPr>
          <p:nvPr>
            <p:custDataLst>
              <p:tags r:id="rId2"/>
            </p:custDataLst>
          </p:nvPr>
        </p:nvPicPr>
        <p:blipFill>
          <a:blip r:embed="rId20" cstate="print"/>
          <a:stretch>
            <a:fillRect/>
          </a:stretch>
        </p:blipFill>
        <p:spPr>
          <a:xfrm>
            <a:off x="76200" y="5653404"/>
            <a:ext cx="381000" cy="174625"/>
          </a:xfrm>
          <a:prstGeom prst="rect">
            <a:avLst/>
          </a:prstGeom>
          <a:ln w="0">
            <a:noFill/>
          </a:ln>
          <a:effectLst/>
        </p:spPr>
      </p:pic>
      <p:sp>
        <p:nvSpPr>
          <p:cNvPr id="22" name="Slide Number Placeholder 21"/>
          <p:cNvSpPr>
            <a:spLocks noGrp="1"/>
          </p:cNvSpPr>
          <p:nvPr>
            <p:ph type="sldNum" sz="quarter" idx="10"/>
          </p:nvPr>
        </p:nvSpPr>
        <p:spPr/>
        <p:txBody>
          <a:bodyPr/>
          <a:lstStyle/>
          <a:p>
            <a:fld id="{95569396-1268-4BE8-AD98-7E5A3BABD551}" type="slidenum">
              <a:rPr lang="x-none" smtClean="0"/>
              <a:pPr/>
              <a:t>1</a:t>
            </a:fld>
            <a:endParaRPr lang="x-none"/>
          </a:p>
        </p:txBody>
      </p:sp>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6"/>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7"/>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pic>
        <p:nvPicPr>
          <p:cNvPr id="23" name="Picture 22" descr="ford.jpg"/>
          <p:cNvPicPr>
            <a:picLocks noChangeAspect="1"/>
          </p:cNvPicPr>
          <p:nvPr>
            <p:custDataLst>
              <p:tags r:id="rId9"/>
            </p:custDataLst>
          </p:nvPr>
        </p:nvPicPr>
        <p:blipFill>
          <a:blip r:embed="rId21" cstate="print"/>
          <a:stretch>
            <a:fillRect/>
          </a:stretch>
        </p:blipFill>
        <p:spPr>
          <a:xfrm flipH="1">
            <a:off x="4627240" y="2749749"/>
            <a:ext cx="2304256" cy="1618864"/>
          </a:xfrm>
          <a:prstGeom prst="roundRect">
            <a:avLst>
              <a:gd name="adj" fmla="val 8594"/>
            </a:avLst>
          </a:prstGeom>
          <a:solidFill>
            <a:srgbClr val="FFFFFF">
              <a:shade val="85000"/>
            </a:srgbClr>
          </a:solidFill>
          <a:ln>
            <a:noFill/>
          </a:ln>
          <a:effectLst>
            <a:outerShdw blurRad="50800" dist="38100" dir="2700000" sx="106000" sy="106000" algn="tl" rotWithShape="0">
              <a:schemeClr val="accent4">
                <a:lumMod val="75000"/>
                <a:alpha val="40000"/>
              </a:schemeClr>
            </a:outerShdw>
          </a:effectLst>
          <a:scene3d>
            <a:camera prst="orthographicFront"/>
            <a:lightRig rig="threePt" dir="t"/>
          </a:scene3d>
          <a:sp3d>
            <a:bevelT/>
          </a:sp3d>
        </p:spPr>
      </p:pic>
      <p:pic>
        <p:nvPicPr>
          <p:cNvPr id="26" name="Picture 25" descr="ah64_roll.jpg"/>
          <p:cNvPicPr>
            <a:picLocks noChangeAspect="1"/>
          </p:cNvPicPr>
          <p:nvPr>
            <p:custDataLst>
              <p:tags r:id="rId10"/>
            </p:custDataLst>
          </p:nvPr>
        </p:nvPicPr>
        <p:blipFill>
          <a:blip r:embed="rId22" cstate="print"/>
          <a:stretch>
            <a:fillRect/>
          </a:stretch>
        </p:blipFill>
        <p:spPr>
          <a:xfrm>
            <a:off x="1386880" y="2773411"/>
            <a:ext cx="2344213" cy="1596060"/>
          </a:xfrm>
          <a:prstGeom prst="roundRect">
            <a:avLst>
              <a:gd name="adj" fmla="val 8594"/>
            </a:avLst>
          </a:prstGeom>
          <a:solidFill>
            <a:srgbClr val="FFFFFF">
              <a:shade val="85000"/>
            </a:srgbClr>
          </a:solidFill>
          <a:ln>
            <a:noFill/>
          </a:ln>
          <a:effectLst>
            <a:outerShdw blurRad="50800" dist="38100" dir="2700000" sx="106000" sy="106000" algn="tl" rotWithShape="0">
              <a:schemeClr val="accent4">
                <a:lumMod val="50000"/>
                <a:alpha val="40000"/>
              </a:schemeClr>
            </a:outerShdw>
          </a:effectLst>
          <a:scene3d>
            <a:camera prst="orthographicFront"/>
            <a:lightRig rig="threePt" dir="t"/>
          </a:scene3d>
          <a:sp3d>
            <a:bevelT/>
          </a:sp3d>
        </p:spPr>
      </p:pic>
      <p:pic>
        <p:nvPicPr>
          <p:cNvPr id="19" name="Picture 10" descr="osee_154_152"/>
          <p:cNvPicPr>
            <a:picLocks noChangeAspect="1" noChangeArrowheads="1"/>
          </p:cNvPicPr>
          <p:nvPr>
            <p:custDataLst>
              <p:tags r:id="rId11"/>
            </p:custDataLst>
          </p:nvPr>
        </p:nvPicPr>
        <p:blipFill>
          <a:blip r:embed="rId23" cstate="print"/>
          <a:srcRect/>
          <a:stretch>
            <a:fillRect/>
          </a:stretch>
        </p:blipFill>
        <p:spPr bwMode="auto">
          <a:xfrm>
            <a:off x="1458888" y="709836"/>
            <a:ext cx="2177850" cy="2177850"/>
          </a:xfrm>
          <a:prstGeom prst="ellipse">
            <a:avLst/>
          </a:prstGeom>
          <a:ln w="63500" cap="rnd">
            <a:solidFill>
              <a:srgbClr val="333333"/>
            </a:solidFill>
          </a:ln>
          <a:effectLst>
            <a:outerShdw blurRad="50800" dist="38100" sx="106000" sy="106000" algn="l" rotWithShape="0">
              <a:schemeClr val="accent4">
                <a:lumMod val="75000"/>
                <a:alpha val="40000"/>
              </a:schemeClr>
            </a:outerShdw>
          </a:effectLst>
          <a:scene3d>
            <a:camera prst="orthographicFront"/>
            <a:lightRig rig="contrasting" dir="t">
              <a:rot lat="0" lon="0" rev="3000000"/>
            </a:lightRig>
          </a:scene3d>
          <a:sp3d extrusionH="101600" contourW="7620">
            <a:extrusionClr>
              <a:schemeClr val="bg1">
                <a:lumMod val="75000"/>
              </a:schemeClr>
            </a:extrusionClr>
            <a:contourClr>
              <a:srgbClr val="333333"/>
            </a:contourClr>
          </a:sp3d>
        </p:spPr>
      </p:pic>
      <p:sp>
        <p:nvSpPr>
          <p:cNvPr id="27" name="Text Box 51"/>
          <p:cNvSpPr txBox="1">
            <a:spLocks noChangeArrowheads="1"/>
          </p:cNvSpPr>
          <p:nvPr>
            <p:custDataLst>
              <p:tags r:id="rId12"/>
            </p:custDataLst>
          </p:nvPr>
        </p:nvSpPr>
        <p:spPr bwMode="auto">
          <a:xfrm>
            <a:off x="4555232" y="4353788"/>
            <a:ext cx="3979168" cy="984885"/>
          </a:xfrm>
          <a:prstGeom prst="rect">
            <a:avLst/>
          </a:prstGeom>
          <a:noFill/>
          <a:ln w="12700" algn="ctr">
            <a:noFill/>
            <a:miter lim="800000"/>
            <a:headEnd/>
            <a:tailEnd/>
          </a:ln>
          <a:effectLst/>
        </p:spPr>
        <p:txBody>
          <a:bodyPr wrap="square">
            <a:spAutoFit/>
          </a:bodyPr>
          <a:lstStyle/>
          <a:p>
            <a:pPr eaLnBrk="0" hangingPunct="0">
              <a:buFont typeface="Wingdings" pitchFamily="2" charset="2"/>
              <a:buChar char="Ø"/>
            </a:pPr>
            <a:endParaRPr lang="en-US" dirty="0"/>
          </a:p>
          <a:p>
            <a:pPr eaLnBrk="0" hangingPunct="0">
              <a:buFont typeface="Wingdings" pitchFamily="2" charset="2"/>
              <a:buChar char="Ø"/>
            </a:pPr>
            <a:r>
              <a:rPr lang="en-US" dirty="0" smtClean="0"/>
              <a:t>  Jyothi </a:t>
            </a:r>
            <a:r>
              <a:rPr lang="en-US" dirty="0"/>
              <a:t>G </a:t>
            </a:r>
            <a:r>
              <a:rPr lang="en-US" dirty="0" err="1"/>
              <a:t>Shivashankar</a:t>
            </a:r>
            <a:r>
              <a:rPr lang="en-US" dirty="0"/>
              <a:t/>
            </a:r>
            <a:br>
              <a:rPr lang="en-US" dirty="0"/>
            </a:br>
            <a:r>
              <a:rPr lang="en-US" sz="1200" dirty="0"/>
              <a:t>  </a:t>
            </a:r>
            <a:r>
              <a:rPr lang="en-US" sz="1200" dirty="0" smtClean="0"/>
              <a:t>     </a:t>
            </a:r>
            <a:r>
              <a:rPr lang="en-US" sz="1200" dirty="0"/>
              <a:t>(Robert Bosch Engineering and Business Solutions)</a:t>
            </a:r>
          </a:p>
          <a:p>
            <a:pPr eaLnBrk="0" hangingPunct="0">
              <a:buFont typeface="Wingdings" pitchFamily="2" charset="2"/>
              <a:buChar char="Ø"/>
            </a:pPr>
            <a:endParaRPr lang="en-US" sz="1000" dirty="0"/>
          </a:p>
        </p:txBody>
      </p:sp>
      <p:sp>
        <p:nvSpPr>
          <p:cNvPr id="28" name="Text Box 56"/>
          <p:cNvSpPr txBox="1">
            <a:spLocks noChangeArrowheads="1"/>
          </p:cNvSpPr>
          <p:nvPr>
            <p:custDataLst>
              <p:tags r:id="rId13"/>
            </p:custDataLst>
          </p:nvPr>
        </p:nvSpPr>
        <p:spPr bwMode="auto">
          <a:xfrm>
            <a:off x="738808" y="5035711"/>
            <a:ext cx="7416824" cy="570669"/>
          </a:xfrm>
          <a:prstGeom prst="rect">
            <a:avLst/>
          </a:prstGeom>
          <a:noFill/>
          <a:ln w="12700" algn="ctr">
            <a:noFill/>
            <a:miter lim="800000"/>
            <a:headEnd/>
            <a:tailEnd/>
          </a:ln>
          <a:effectLst/>
        </p:spPr>
        <p:txBody>
          <a:bodyPr wrap="square">
            <a:spAutoFit/>
          </a:bodyPr>
          <a:lstStyle/>
          <a:p>
            <a:pPr eaLnBrk="0" hangingPunct="0">
              <a:lnSpc>
                <a:spcPct val="111000"/>
              </a:lnSpc>
            </a:pPr>
            <a:endParaRPr lang="en-US" sz="1400" dirty="0"/>
          </a:p>
          <a:p>
            <a:pPr eaLnBrk="0" hangingPunct="0">
              <a:lnSpc>
                <a:spcPct val="111000"/>
              </a:lnSpc>
            </a:pPr>
            <a:r>
              <a:rPr lang="en-US" sz="1400" dirty="0" err="1"/>
              <a:t>Eclipsecon</a:t>
            </a:r>
            <a:r>
              <a:rPr lang="en-US" sz="1400" dirty="0"/>
              <a:t> </a:t>
            </a:r>
            <a:r>
              <a:rPr lang="en-US" sz="1400" dirty="0" smtClean="0"/>
              <a:t>2014     20 </a:t>
            </a:r>
            <a:r>
              <a:rPr lang="en-US" sz="1400" dirty="0"/>
              <a:t>Mar </a:t>
            </a:r>
            <a:r>
              <a:rPr lang="en-US" sz="1400" dirty="0" smtClean="0"/>
              <a:t>2014   13:30 </a:t>
            </a:r>
            <a:r>
              <a:rPr lang="en-US" sz="1400" dirty="0"/>
              <a:t>– </a:t>
            </a:r>
            <a:r>
              <a:rPr lang="en-US" sz="1400" dirty="0" smtClean="0"/>
              <a:t>14:05    Room </a:t>
            </a:r>
            <a:r>
              <a:rPr lang="en-US" sz="1400" dirty="0"/>
              <a:t>: </a:t>
            </a:r>
            <a:r>
              <a:rPr lang="en-US" sz="1400" dirty="0" smtClean="0"/>
              <a:t>Grand Peninsula B</a:t>
            </a:r>
            <a:endParaRPr lang="en-US" sz="1050" dirty="0"/>
          </a:p>
        </p:txBody>
      </p:sp>
      <p:pic>
        <p:nvPicPr>
          <p:cNvPr id="29" name="Picture 1" descr="W:\42_EMT2\02_Conf\30_Business\Products\iCTeam\Logos\iCTeam_approved_logo.png"/>
          <p:cNvPicPr>
            <a:picLocks noChangeAspect="1" noChangeArrowheads="1"/>
          </p:cNvPicPr>
          <p:nvPr>
            <p:custDataLst>
              <p:tags r:id="rId14"/>
            </p:custDataLst>
          </p:nvPr>
        </p:nvPicPr>
        <p:blipFill>
          <a:blip r:embed="rId24" cstate="print"/>
          <a:srcRect/>
          <a:stretch>
            <a:fillRect/>
          </a:stretch>
        </p:blipFill>
        <p:spPr bwMode="auto">
          <a:xfrm>
            <a:off x="4627240" y="732799"/>
            <a:ext cx="2313966" cy="2337264"/>
          </a:xfrm>
          <a:prstGeom prst="rect">
            <a:avLst/>
          </a:prstGeom>
          <a:noFill/>
          <a:effectLst>
            <a:outerShdw blurRad="50800" dist="38100" sx="106000" sy="106000" algn="l" rotWithShape="0">
              <a:schemeClr val="accent4">
                <a:lumMod val="75000"/>
                <a:alpha val="40000"/>
              </a:schemeClr>
            </a:outerShdw>
          </a:effectLst>
        </p:spPr>
      </p:pic>
      <p:grpSp>
        <p:nvGrpSpPr>
          <p:cNvPr id="21" name="Group 20"/>
          <p:cNvGrpSpPr/>
          <p:nvPr/>
        </p:nvGrpSpPr>
        <p:grpSpPr>
          <a:xfrm>
            <a:off x="3115072" y="1357908"/>
            <a:ext cx="2498181" cy="2209461"/>
            <a:chOff x="2106960" y="1573932"/>
            <a:chExt cx="2592288" cy="2304256"/>
          </a:xfrm>
          <a:solidFill>
            <a:srgbClr val="FFFFFF">
              <a:shade val="85000"/>
            </a:srgbClr>
          </a:solidFill>
          <a:effectLst>
            <a:outerShdw blurRad="50800" dist="38100" sx="106000" sy="106000" algn="l" rotWithShape="0">
              <a:schemeClr val="accent4">
                <a:lumMod val="75000"/>
                <a:alpha val="40000"/>
              </a:schemeClr>
            </a:outerShdw>
          </a:effectLst>
        </p:grpSpPr>
        <p:sp>
          <p:nvSpPr>
            <p:cNvPr id="15" name="6-Point Star 14"/>
            <p:cNvSpPr/>
            <p:nvPr>
              <p:custDataLst>
                <p:tags r:id="rId17"/>
              </p:custDataLst>
            </p:nvPr>
          </p:nvSpPr>
          <p:spPr>
            <a:xfrm>
              <a:off x="2106960" y="1573932"/>
              <a:ext cx="2592288" cy="2304256"/>
            </a:xfrm>
            <a:prstGeom prst="star6">
              <a:avLst/>
            </a:prstGeom>
            <a:grpFill/>
            <a:ln w="3175">
              <a:solidFill>
                <a:srgbClr val="FFFF00"/>
              </a:solidFill>
              <a:prstDash val="dash"/>
            </a:ln>
            <a:effectLst>
              <a:outerShdw blurRad="50800" dist="38100" sx="106000" sy="106000" algn="l" rotWithShape="0">
                <a:schemeClr val="accent4">
                  <a:lumMod val="75000"/>
                  <a:alpha val="87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6E8CB2"/>
                </a:solidFill>
                <a:effectLst/>
              </a:endParaRPr>
            </a:p>
          </p:txBody>
        </p:sp>
        <p:sp>
          <p:nvSpPr>
            <p:cNvPr id="18" name="TextBox 17"/>
            <p:cNvSpPr txBox="1"/>
            <p:nvPr>
              <p:custDataLst>
                <p:tags r:id="rId18"/>
              </p:custDataLst>
            </p:nvPr>
          </p:nvSpPr>
          <p:spPr>
            <a:xfrm>
              <a:off x="2468880" y="2413347"/>
              <a:ext cx="2016224" cy="690111"/>
            </a:xfrm>
            <a:prstGeom prst="rect">
              <a:avLst/>
            </a:prstGeom>
            <a:noFill/>
            <a:ln w="3175">
              <a:noFill/>
            </a:ln>
          </p:spPr>
          <p:txBody>
            <a:bodyPr wrap="square" rtlCol="0">
              <a:spAutoFit/>
            </a:bodyPr>
            <a:lstStyle/>
            <a:p>
              <a:r>
                <a:rPr lang="en-US" sz="2300" b="1" dirty="0" smtClean="0">
                  <a:solidFill>
                    <a:schemeClr val="accent1">
                      <a:lumMod val="75000"/>
                      <a:lumOff val="25000"/>
                    </a:schemeClr>
                  </a:solidFill>
                  <a:effectLst/>
                  <a:latin typeface="Arial Narrow" pitchFamily="34" charset="0"/>
                </a:rPr>
                <a:t>Safety inside !</a:t>
              </a:r>
              <a:br>
                <a:rPr lang="en-US" sz="2300" b="1" dirty="0" smtClean="0">
                  <a:solidFill>
                    <a:schemeClr val="accent1">
                      <a:lumMod val="75000"/>
                      <a:lumOff val="25000"/>
                    </a:schemeClr>
                  </a:solidFill>
                  <a:effectLst/>
                  <a:latin typeface="Arial Narrow" pitchFamily="34" charset="0"/>
                </a:rPr>
              </a:br>
              <a:r>
                <a:rPr lang="en-US" sz="1400" b="1" dirty="0" smtClean="0">
                  <a:solidFill>
                    <a:schemeClr val="accent1">
                      <a:lumMod val="75000"/>
                      <a:lumOff val="25000"/>
                    </a:schemeClr>
                  </a:solidFill>
                  <a:effectLst/>
                  <a:latin typeface="Arial Narrow" pitchFamily="34" charset="0"/>
                </a:rPr>
                <a:t>ensured with technology</a:t>
              </a:r>
              <a:endParaRPr lang="en-US" sz="1000" b="1" dirty="0">
                <a:solidFill>
                  <a:schemeClr val="accent1">
                    <a:lumMod val="75000"/>
                    <a:lumOff val="25000"/>
                  </a:schemeClr>
                </a:solidFill>
                <a:effectLst/>
                <a:latin typeface="Arial Narrow" pitchFamily="34" charset="0"/>
              </a:endParaRPr>
            </a:p>
          </p:txBody>
        </p:sp>
      </p:grpSp>
      <p:sp>
        <p:nvSpPr>
          <p:cNvPr id="24" name="Rectangle 23"/>
          <p:cNvSpPr/>
          <p:nvPr>
            <p:custDataLst>
              <p:tags r:id="rId15"/>
            </p:custDataLst>
          </p:nvPr>
        </p:nvSpPr>
        <p:spPr>
          <a:xfrm>
            <a:off x="0" y="0"/>
            <a:ext cx="8534400" cy="56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51_"/>
          <p:cNvSpPr txBox="1">
            <a:spLocks noChangeArrowheads="1"/>
          </p:cNvSpPr>
          <p:nvPr>
            <p:custDataLst>
              <p:tags r:id="rId16"/>
            </p:custDataLst>
          </p:nvPr>
        </p:nvSpPr>
        <p:spPr bwMode="auto">
          <a:xfrm>
            <a:off x="1170856" y="4581718"/>
            <a:ext cx="3816424" cy="553998"/>
          </a:xfrm>
          <a:prstGeom prst="rect">
            <a:avLst/>
          </a:prstGeom>
          <a:noFill/>
          <a:ln w="12700" algn="ctr">
            <a:noFill/>
            <a:miter lim="800000"/>
            <a:headEnd/>
            <a:tailEnd/>
          </a:ln>
          <a:effectLst/>
        </p:spPr>
        <p:txBody>
          <a:bodyPr wrap="square">
            <a:spAutoFit/>
          </a:bodyPr>
          <a:lstStyle/>
          <a:p>
            <a:pPr eaLnBrk="0" hangingPunct="0">
              <a:buFont typeface="Wingdings" pitchFamily="2" charset="2"/>
              <a:buChar char="Ø"/>
            </a:pPr>
            <a:r>
              <a:rPr lang="en-US" dirty="0" smtClean="0"/>
              <a:t>  </a:t>
            </a:r>
            <a:r>
              <a:rPr lang="en-US" dirty="0"/>
              <a:t>Ryan D Brooks </a:t>
            </a:r>
            <a:br>
              <a:rPr lang="en-US" dirty="0"/>
            </a:br>
            <a:r>
              <a:rPr lang="en-US" sz="1200" dirty="0"/>
              <a:t>    </a:t>
            </a:r>
            <a:r>
              <a:rPr lang="en-US" sz="1200" dirty="0" smtClean="0"/>
              <a:t>   (</a:t>
            </a:r>
            <a:r>
              <a:rPr lang="en-US" sz="1200" dirty="0"/>
              <a:t>The Boeing Company)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amond(out)">
                                      <p:cBhvr>
                                        <p:cTn id="7" dur="2000"/>
                                        <p:tgtEl>
                                          <p:spTgt spid="21"/>
                                        </p:tgtEl>
                                      </p:cBhvr>
                                    </p:animEffect>
                                  </p:childTnLst>
                                </p:cTn>
                              </p:par>
                            </p:childTnLst>
                          </p:cTn>
                        </p:par>
                        <p:par>
                          <p:cTn id="8" fill="hold">
                            <p:stCondLst>
                              <p:cond delay="2000"/>
                            </p:stCondLst>
                            <p:childTnLst>
                              <p:par>
                                <p:cTn id="9" presetID="6" presetClass="emph" presetSubtype="0" fill="hold" nodeType="afterEffect">
                                  <p:stCondLst>
                                    <p:cond delay="500"/>
                                  </p:stCondLst>
                                  <p:childTnLst>
                                    <p:animScale>
                                      <p:cBhvr>
                                        <p:cTn id="10" dur="2000" fill="hold"/>
                                        <p:tgtEl>
                                          <p:spTgt spid="2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EQIK_FR.png" hidden="1"/>
          <p:cNvPicPr>
            <a:picLocks/>
          </p:cNvPicPr>
          <p:nvPr>
            <p:custDataLst>
              <p:tags r:id="rId2"/>
            </p:custDataLst>
          </p:nvPr>
        </p:nvPicPr>
        <p:blipFill>
          <a:blip r:embed="rId12"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3"/>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7"/>
            </p:custDataLst>
          </p:nvPr>
        </p:nvSpPr>
        <p:spPr>
          <a:xfrm>
            <a:off x="533400" y="533400"/>
            <a:ext cx="7772400" cy="533400"/>
          </a:xfrm>
          <a:ln w="0"/>
          <a:effectLst/>
        </p:spPr>
        <p:txBody>
          <a:bodyPr wrap="square" lIns="0" tIns="12700" rIns="0" bIns="0" anchor="t"/>
          <a:lstStyle/>
          <a:p>
            <a:r>
              <a:rPr lang="en-US" sz="2400" dirty="0" smtClean="0"/>
              <a:t>Variants and Exponential Complexity</a:t>
            </a:r>
            <a:endParaRPr lang="en-US" sz="2400" dirty="0"/>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sp>
        <p:nvSpPr>
          <p:cNvPr id="15" name="Slide Number Placeholder 14"/>
          <p:cNvSpPr>
            <a:spLocks noGrp="1"/>
          </p:cNvSpPr>
          <p:nvPr>
            <p:ph type="sldNum" sz="quarter" idx="10"/>
          </p:nvPr>
        </p:nvSpPr>
        <p:spPr/>
        <p:txBody>
          <a:bodyPr/>
          <a:lstStyle/>
          <a:p>
            <a:fld id="{95569396-1268-4BE8-AD98-7E5A3BABD551}" type="slidenum">
              <a:rPr lang="x-none" smtClean="0"/>
              <a:pPr/>
              <a:t>10</a:t>
            </a:fld>
            <a:endParaRPr lang="x-none"/>
          </a:p>
        </p:txBody>
      </p:sp>
      <p:sp>
        <p:nvSpPr>
          <p:cNvPr id="11" name="Rectangle 10"/>
          <p:cNvSpPr/>
          <p:nvPr/>
        </p:nvSpPr>
        <p:spPr>
          <a:xfrm>
            <a:off x="378768" y="1141884"/>
            <a:ext cx="7704856" cy="3477875"/>
          </a:xfrm>
          <a:prstGeom prst="rect">
            <a:avLst/>
          </a:prstGeom>
        </p:spPr>
        <p:txBody>
          <a:bodyPr wrap="square">
            <a:spAutoFit/>
          </a:bodyPr>
          <a:lstStyle/>
          <a:p>
            <a:r>
              <a:rPr lang="en-US" sz="2000" dirty="0" smtClean="0"/>
              <a:t>As the number </a:t>
            </a:r>
            <a:r>
              <a:rPr lang="en-US" sz="2000" dirty="0" smtClean="0"/>
              <a:t>of </a:t>
            </a:r>
            <a:r>
              <a:rPr lang="en-US" sz="2000" dirty="0" smtClean="0"/>
              <a:t>variants increases,</a:t>
            </a:r>
            <a:endParaRPr lang="en-US" sz="2000" dirty="0" smtClean="0"/>
          </a:p>
          <a:p>
            <a:r>
              <a:rPr lang="en-US" sz="2000" dirty="0" smtClean="0"/>
              <a:t>complexity grows exponentially</a:t>
            </a:r>
          </a:p>
          <a:p>
            <a:endParaRPr lang="en-US" sz="2000" dirty="0" smtClean="0"/>
          </a:p>
          <a:p>
            <a:r>
              <a:rPr lang="en-US" sz="2000" dirty="0" smtClean="0"/>
              <a:t>Why?</a:t>
            </a:r>
          </a:p>
          <a:p>
            <a:pPr lvl="1">
              <a:buFont typeface="Arial" pitchFamily="34" charset="0"/>
              <a:buChar char="•"/>
            </a:pPr>
            <a:r>
              <a:rPr lang="en-US" sz="2000" dirty="0" smtClean="0"/>
              <a:t> </a:t>
            </a:r>
            <a:r>
              <a:rPr lang="en-US" sz="2000" dirty="0" smtClean="0"/>
              <a:t>Managing commonality </a:t>
            </a:r>
            <a:r>
              <a:rPr lang="en-US" sz="2000" dirty="0" err="1" smtClean="0"/>
              <a:t>v.s</a:t>
            </a:r>
            <a:r>
              <a:rPr lang="en-US" sz="2000" dirty="0" smtClean="0"/>
              <a:t>. </a:t>
            </a:r>
            <a:r>
              <a:rPr lang="en-US" sz="2000" dirty="0" smtClean="0"/>
              <a:t>specialization</a:t>
            </a:r>
            <a:endParaRPr lang="en-US" sz="2000" dirty="0" smtClean="0"/>
          </a:p>
          <a:p>
            <a:pPr lvl="1">
              <a:buFont typeface="Arial" pitchFamily="34" charset="0"/>
              <a:buChar char="•"/>
            </a:pPr>
            <a:endParaRPr lang="en-US" sz="2000" dirty="0" smtClean="0"/>
          </a:p>
          <a:p>
            <a:pPr lvl="1">
              <a:buFont typeface="Arial" pitchFamily="34" charset="0"/>
              <a:buChar char="•"/>
            </a:pPr>
            <a:r>
              <a:rPr lang="en-US" sz="2000" dirty="0" smtClean="0"/>
              <a:t> </a:t>
            </a:r>
            <a:r>
              <a:rPr lang="en-US" sz="2000" dirty="0" smtClean="0"/>
              <a:t>Team size increases (communication, etc.)</a:t>
            </a:r>
            <a:endParaRPr lang="en-US" sz="2000" u="sng" dirty="0" smtClean="0"/>
          </a:p>
          <a:p>
            <a:pPr lvl="1">
              <a:buFont typeface="Arial" pitchFamily="34" charset="0"/>
              <a:buChar char="•"/>
            </a:pPr>
            <a:endParaRPr lang="en-US" sz="2000" dirty="0" smtClean="0"/>
          </a:p>
          <a:p>
            <a:pPr lvl="1">
              <a:buFont typeface="Arial" pitchFamily="34" charset="0"/>
              <a:buChar char="•"/>
            </a:pPr>
            <a:r>
              <a:rPr lang="en-US" sz="2000" dirty="0" smtClean="0"/>
              <a:t> Task switching with engineers working on multiple variants</a:t>
            </a:r>
          </a:p>
          <a:p>
            <a:endParaRPr lang="en-US" sz="2000" dirty="0" smtClean="0"/>
          </a:p>
          <a:p>
            <a:r>
              <a:rPr lang="en-US" sz="2000" dirty="0" smtClean="0"/>
              <a:t>OSEE eases the cost of managing this complexity</a:t>
            </a:r>
          </a:p>
        </p:txBody>
      </p:sp>
      <p:sp>
        <p:nvSpPr>
          <p:cNvPr id="12" name="Rectangle 11"/>
          <p:cNvSpPr>
            <a:spLocks/>
          </p:cNvSpPr>
          <p:nvPr>
            <p:custDataLst>
              <p:tags r:id="rId9"/>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1100" dirty="0" smtClean="0">
                <a:solidFill>
                  <a:srgbClr val="707070"/>
                </a:solidFill>
              </a:rPr>
              <a:t>Copyright © 2014 Boeing. Made available under the Eclipse Public License.</a:t>
            </a:r>
          </a:p>
        </p:txBody>
      </p:sp>
      <p:pic>
        <p:nvPicPr>
          <p:cNvPr id="2051" name="Picture 3"/>
          <p:cNvPicPr>
            <a:picLocks noChangeAspect="1" noChangeArrowheads="1"/>
          </p:cNvPicPr>
          <p:nvPr/>
        </p:nvPicPr>
        <p:blipFill>
          <a:blip r:embed="rId13" cstate="print"/>
          <a:srcRect/>
          <a:stretch>
            <a:fillRect/>
          </a:stretch>
        </p:blipFill>
        <p:spPr bwMode="auto">
          <a:xfrm>
            <a:off x="6211416" y="5613395"/>
            <a:ext cx="2165970" cy="514350"/>
          </a:xfrm>
          <a:prstGeom prst="rect">
            <a:avLst/>
          </a:prstGeom>
          <a:noFill/>
          <a:ln w="9525">
            <a:noFill/>
            <a:miter lim="800000"/>
            <a:headEnd/>
            <a:tailEnd/>
          </a:ln>
        </p:spPr>
      </p:pic>
      <p:pic>
        <p:nvPicPr>
          <p:cNvPr id="1026" name="Picture 2"/>
          <p:cNvPicPr>
            <a:picLocks noChangeAspect="1" noChangeArrowheads="1"/>
          </p:cNvPicPr>
          <p:nvPr/>
        </p:nvPicPr>
        <p:blipFill>
          <a:blip r:embed="rId14" cstate="print"/>
          <a:srcRect/>
          <a:stretch>
            <a:fillRect/>
          </a:stretch>
        </p:blipFill>
        <p:spPr bwMode="auto">
          <a:xfrm>
            <a:off x="6715472" y="997868"/>
            <a:ext cx="1495425" cy="1266825"/>
          </a:xfrm>
          <a:prstGeom prst="rect">
            <a:avLst/>
          </a:prstGeom>
          <a:noFill/>
          <a:ln w="9525">
            <a:noFill/>
            <a:miter lim="800000"/>
            <a:headEnd/>
            <a:tailEnd/>
          </a:ln>
        </p:spPr>
      </p:pic>
      <p:cxnSp>
        <p:nvCxnSpPr>
          <p:cNvPr id="17" name="Straight Connector 16"/>
          <p:cNvCxnSpPr/>
          <p:nvPr/>
        </p:nvCxnSpPr>
        <p:spPr>
          <a:xfrm>
            <a:off x="6715472" y="2294012"/>
            <a:ext cx="1656184" cy="0"/>
          </a:xfrm>
          <a:prstGeom prst="line">
            <a:avLst/>
          </a:prstGeom>
          <a:ln w="1778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15472" y="925860"/>
            <a:ext cx="0" cy="1368152"/>
          </a:xfrm>
          <a:prstGeom prst="line">
            <a:avLst/>
          </a:prstGeom>
          <a:ln w="1778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15472" y="2366020"/>
            <a:ext cx="1440160" cy="369332"/>
          </a:xfrm>
          <a:prstGeom prst="rect">
            <a:avLst/>
          </a:prstGeom>
        </p:spPr>
        <p:txBody>
          <a:bodyPr wrap="square">
            <a:spAutoFit/>
          </a:bodyPr>
          <a:lstStyle/>
          <a:p>
            <a:r>
              <a:rPr lang="en-US" dirty="0" smtClean="0"/>
              <a:t># of variants</a:t>
            </a:r>
          </a:p>
        </p:txBody>
      </p:sp>
      <p:sp>
        <p:nvSpPr>
          <p:cNvPr id="25" name="Rectangle 24"/>
          <p:cNvSpPr/>
          <p:nvPr/>
        </p:nvSpPr>
        <p:spPr>
          <a:xfrm rot="16200000">
            <a:off x="5815116" y="1396165"/>
            <a:ext cx="1264786" cy="369332"/>
          </a:xfrm>
          <a:prstGeom prst="rect">
            <a:avLst/>
          </a:prstGeom>
        </p:spPr>
        <p:txBody>
          <a:bodyPr wrap="square">
            <a:spAutoFit/>
          </a:bodyPr>
          <a:lstStyle/>
          <a:p>
            <a:r>
              <a:rPr lang="en-US" dirty="0" smtClean="0"/>
              <a:t>complexity</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Variants / Product Lines</a:t>
            </a:r>
            <a:endParaRPr lang="en-US" dirty="0"/>
          </a:p>
        </p:txBody>
      </p:sp>
      <p:sp>
        <p:nvSpPr>
          <p:cNvPr id="4" name="Footer Placeholder 3"/>
          <p:cNvSpPr>
            <a:spLocks noGrp="1"/>
          </p:cNvSpPr>
          <p:nvPr>
            <p:ph type="ftr" sz="quarter" idx="10"/>
          </p:nvPr>
        </p:nvSpPr>
        <p:spPr/>
        <p:txBody>
          <a:bodyPr/>
          <a:lstStyle/>
          <a:p>
            <a:pPr algn="l"/>
            <a:r>
              <a:rPr lang="en-US" sz="1100" dirty="0" smtClean="0">
                <a:solidFill>
                  <a:srgbClr val="FFFFFF"/>
                </a:solidFill>
              </a:rPr>
              <a:t>Copyright © 2014 Boeing. Made available under the Eclipse Public License.</a:t>
            </a:r>
            <a:endParaRPr lang="en-US" sz="1100" dirty="0">
              <a:solidFill>
                <a:srgbClr val="FFFFFF"/>
              </a:solidFill>
            </a:endParaRPr>
          </a:p>
        </p:txBody>
      </p:sp>
      <p:sp>
        <p:nvSpPr>
          <p:cNvPr id="242" name="Line 4"/>
          <p:cNvSpPr>
            <a:spLocks noChangeShapeType="1"/>
          </p:cNvSpPr>
          <p:nvPr/>
        </p:nvSpPr>
        <p:spPr bwMode="auto">
          <a:xfrm>
            <a:off x="355600" y="2263140"/>
            <a:ext cx="7396480" cy="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43" name="Line 6"/>
          <p:cNvSpPr>
            <a:spLocks noChangeShapeType="1"/>
          </p:cNvSpPr>
          <p:nvPr/>
        </p:nvSpPr>
        <p:spPr bwMode="auto">
          <a:xfrm>
            <a:off x="1778000" y="2263140"/>
            <a:ext cx="0" cy="109728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44" name="Line 7"/>
          <p:cNvSpPr>
            <a:spLocks noChangeShapeType="1"/>
          </p:cNvSpPr>
          <p:nvPr/>
        </p:nvSpPr>
        <p:spPr bwMode="auto">
          <a:xfrm>
            <a:off x="1778000" y="3360420"/>
            <a:ext cx="6045200" cy="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45" name="Line 8"/>
          <p:cNvSpPr>
            <a:spLocks noChangeShapeType="1"/>
          </p:cNvSpPr>
          <p:nvPr/>
        </p:nvSpPr>
        <p:spPr bwMode="auto">
          <a:xfrm>
            <a:off x="3627120" y="3360420"/>
            <a:ext cx="0" cy="48006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46" name="Line 9"/>
          <p:cNvSpPr>
            <a:spLocks noChangeShapeType="1"/>
          </p:cNvSpPr>
          <p:nvPr/>
        </p:nvSpPr>
        <p:spPr bwMode="auto">
          <a:xfrm>
            <a:off x="3627120" y="3840480"/>
            <a:ext cx="4196080" cy="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47" name="Line 10"/>
          <p:cNvSpPr>
            <a:spLocks noChangeShapeType="1"/>
          </p:cNvSpPr>
          <p:nvPr/>
        </p:nvSpPr>
        <p:spPr bwMode="auto">
          <a:xfrm>
            <a:off x="2702560" y="3360420"/>
            <a:ext cx="0" cy="102870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48" name="Line 11"/>
          <p:cNvSpPr>
            <a:spLocks noChangeShapeType="1"/>
          </p:cNvSpPr>
          <p:nvPr/>
        </p:nvSpPr>
        <p:spPr bwMode="auto">
          <a:xfrm>
            <a:off x="2702560" y="4389120"/>
            <a:ext cx="5191760" cy="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49" name="Text Box 12"/>
          <p:cNvSpPr txBox="1">
            <a:spLocks noChangeArrowheads="1"/>
          </p:cNvSpPr>
          <p:nvPr/>
        </p:nvSpPr>
        <p:spPr bwMode="auto">
          <a:xfrm>
            <a:off x="284480" y="2026635"/>
            <a:ext cx="1564640" cy="484964"/>
          </a:xfrm>
          <a:prstGeom prst="rect">
            <a:avLst/>
          </a:prstGeom>
          <a:noFill/>
          <a:ln w="9525">
            <a:noFill/>
            <a:miter lim="800000"/>
            <a:headEnd/>
            <a:tailEnd/>
          </a:ln>
          <a:effectLst/>
        </p:spPr>
        <p:txBody>
          <a:bodyPr wrap="square" lIns="84022" tIns="42011" rIns="84022" bIns="42011">
            <a:spAutoFit/>
          </a:bodyPr>
          <a:lstStyle/>
          <a:p>
            <a:r>
              <a:rPr sz="1300" dirty="0" smtClean="0">
                <a:solidFill>
                  <a:srgbClr val="FFFFFF"/>
                </a:solidFill>
                <a:latin typeface="Arial" charset="0"/>
              </a:rPr>
              <a:t>Flag Ship Program Build 1</a:t>
            </a:r>
          </a:p>
        </p:txBody>
      </p:sp>
      <p:sp>
        <p:nvSpPr>
          <p:cNvPr id="250" name="Text Box 16"/>
          <p:cNvSpPr txBox="1">
            <a:spLocks noChangeArrowheads="1"/>
          </p:cNvSpPr>
          <p:nvPr/>
        </p:nvSpPr>
        <p:spPr bwMode="auto">
          <a:xfrm>
            <a:off x="3556001" y="4114801"/>
            <a:ext cx="2630295" cy="284897"/>
          </a:xfrm>
          <a:prstGeom prst="rect">
            <a:avLst/>
          </a:prstGeom>
          <a:noFill/>
          <a:ln w="9525">
            <a:noFill/>
            <a:miter lim="800000"/>
            <a:headEnd/>
            <a:tailEnd/>
          </a:ln>
          <a:effectLst/>
        </p:spPr>
        <p:txBody>
          <a:bodyPr wrap="none" lIns="84022" tIns="42011" rIns="84022" bIns="42011">
            <a:spAutoFit/>
          </a:bodyPr>
          <a:lstStyle/>
          <a:p>
            <a:r>
              <a:rPr sz="1300" dirty="0">
                <a:solidFill>
                  <a:srgbClr val="FFFFFF"/>
                </a:solidFill>
                <a:latin typeface="Arial" charset="0"/>
              </a:rPr>
              <a:t>International Program </a:t>
            </a:r>
            <a:r>
              <a:rPr sz="1300" dirty="0" smtClean="0">
                <a:solidFill>
                  <a:srgbClr val="FFFFFF"/>
                </a:solidFill>
                <a:latin typeface="Arial" charset="0"/>
              </a:rPr>
              <a:t>X </a:t>
            </a:r>
            <a:r>
              <a:rPr sz="1300" dirty="0">
                <a:solidFill>
                  <a:srgbClr val="FFFFFF"/>
                </a:solidFill>
                <a:latin typeface="Arial" charset="0"/>
              </a:rPr>
              <a:t>– Build 1</a:t>
            </a:r>
          </a:p>
        </p:txBody>
      </p:sp>
      <p:sp>
        <p:nvSpPr>
          <p:cNvPr id="251" name="Line 17"/>
          <p:cNvSpPr>
            <a:spLocks noChangeShapeType="1"/>
          </p:cNvSpPr>
          <p:nvPr/>
        </p:nvSpPr>
        <p:spPr bwMode="auto">
          <a:xfrm>
            <a:off x="3200400" y="4389120"/>
            <a:ext cx="0" cy="68580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52" name="Line 18"/>
          <p:cNvSpPr>
            <a:spLocks noChangeShapeType="1"/>
          </p:cNvSpPr>
          <p:nvPr/>
        </p:nvSpPr>
        <p:spPr bwMode="auto">
          <a:xfrm>
            <a:off x="3200400" y="5074920"/>
            <a:ext cx="4693920" cy="0"/>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53" name="Text Box 19"/>
          <p:cNvSpPr txBox="1">
            <a:spLocks noChangeArrowheads="1"/>
          </p:cNvSpPr>
          <p:nvPr/>
        </p:nvSpPr>
        <p:spPr bwMode="auto">
          <a:xfrm>
            <a:off x="3413761" y="4732021"/>
            <a:ext cx="2630295" cy="284897"/>
          </a:xfrm>
          <a:prstGeom prst="rect">
            <a:avLst/>
          </a:prstGeom>
          <a:noFill/>
          <a:ln w="9525">
            <a:noFill/>
            <a:miter lim="800000"/>
            <a:headEnd/>
            <a:tailEnd/>
          </a:ln>
          <a:effectLst/>
        </p:spPr>
        <p:txBody>
          <a:bodyPr wrap="none" lIns="84022" tIns="42011" rIns="84022" bIns="42011">
            <a:spAutoFit/>
          </a:bodyPr>
          <a:lstStyle/>
          <a:p>
            <a:r>
              <a:rPr sz="1300" dirty="0">
                <a:solidFill>
                  <a:srgbClr val="FFFFFF"/>
                </a:solidFill>
                <a:latin typeface="Arial" charset="0"/>
              </a:rPr>
              <a:t>International Program </a:t>
            </a:r>
            <a:r>
              <a:rPr sz="1300" dirty="0" smtClean="0">
                <a:solidFill>
                  <a:srgbClr val="FFFFFF"/>
                </a:solidFill>
                <a:latin typeface="Arial" charset="0"/>
              </a:rPr>
              <a:t>X </a:t>
            </a:r>
            <a:r>
              <a:rPr sz="1300" dirty="0">
                <a:solidFill>
                  <a:srgbClr val="FFFFFF"/>
                </a:solidFill>
                <a:latin typeface="Arial" charset="0"/>
              </a:rPr>
              <a:t>– Build 2</a:t>
            </a:r>
          </a:p>
        </p:txBody>
      </p:sp>
      <p:sp>
        <p:nvSpPr>
          <p:cNvPr id="254" name="Line 20"/>
          <p:cNvSpPr>
            <a:spLocks noChangeShapeType="1"/>
          </p:cNvSpPr>
          <p:nvPr/>
        </p:nvSpPr>
        <p:spPr bwMode="auto">
          <a:xfrm flipV="1">
            <a:off x="426720" y="5476399"/>
            <a:ext cx="7325360" cy="10001"/>
          </a:xfrm>
          <a:prstGeom prst="line">
            <a:avLst/>
          </a:prstGeom>
          <a:noFill/>
          <a:ln w="25400">
            <a:solidFill>
              <a:schemeClr val="tx1"/>
            </a:solidFill>
            <a:round/>
            <a:headEnd/>
            <a:tailEnd/>
          </a:ln>
          <a:effectLst/>
        </p:spPr>
        <p:txBody>
          <a:bodyPr lIns="84022" tIns="42011" rIns="84022" bIns="42011"/>
          <a:lstStyle/>
          <a:p>
            <a:endParaRPr sz="1300" dirty="0">
              <a:solidFill>
                <a:srgbClr val="FFFFFF"/>
              </a:solidFill>
              <a:latin typeface="Arial" charset="0"/>
            </a:endParaRPr>
          </a:p>
        </p:txBody>
      </p:sp>
      <p:sp>
        <p:nvSpPr>
          <p:cNvPr id="255" name="Text Box 21"/>
          <p:cNvSpPr txBox="1">
            <a:spLocks noChangeArrowheads="1"/>
          </p:cNvSpPr>
          <p:nvPr/>
        </p:nvSpPr>
        <p:spPr bwMode="auto">
          <a:xfrm>
            <a:off x="1524093" y="5197341"/>
            <a:ext cx="4049850" cy="284897"/>
          </a:xfrm>
          <a:prstGeom prst="rect">
            <a:avLst/>
          </a:prstGeom>
          <a:noFill/>
          <a:ln w="9525">
            <a:noFill/>
            <a:miter lim="800000"/>
            <a:headEnd/>
            <a:tailEnd/>
          </a:ln>
          <a:effectLst/>
        </p:spPr>
        <p:txBody>
          <a:bodyPr wrap="none" lIns="84022" tIns="42011" rIns="84022" bIns="42011">
            <a:spAutoFit/>
          </a:bodyPr>
          <a:lstStyle/>
          <a:p>
            <a:r>
              <a:rPr sz="1300" dirty="0">
                <a:solidFill>
                  <a:srgbClr val="FFFFFF"/>
                </a:solidFill>
                <a:latin typeface="Arial" charset="0"/>
              </a:rPr>
              <a:t>Common </a:t>
            </a:r>
            <a:r>
              <a:rPr sz="1300" dirty="0" smtClean="0">
                <a:solidFill>
                  <a:srgbClr val="FFFFFF"/>
                </a:solidFill>
                <a:latin typeface="Arial" charset="0"/>
              </a:rPr>
              <a:t>Branch ( </a:t>
            </a:r>
            <a:r>
              <a:rPr sz="1300" dirty="0">
                <a:solidFill>
                  <a:srgbClr val="FFFFFF"/>
                </a:solidFill>
                <a:latin typeface="Arial" charset="0"/>
              </a:rPr>
              <a:t>User Artifacts, Action Data, etc…)</a:t>
            </a:r>
          </a:p>
        </p:txBody>
      </p:sp>
      <p:sp>
        <p:nvSpPr>
          <p:cNvPr id="256" name="Freeform 27"/>
          <p:cNvSpPr>
            <a:spLocks/>
          </p:cNvSpPr>
          <p:nvPr/>
        </p:nvSpPr>
        <p:spPr bwMode="auto">
          <a:xfrm>
            <a:off x="1991360" y="1988820"/>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22" tIns="42011" rIns="84022" bIns="42011"/>
          <a:lstStyle/>
          <a:p>
            <a:endParaRPr sz="1300" dirty="0">
              <a:solidFill>
                <a:srgbClr val="FFFFFF"/>
              </a:solidFill>
              <a:latin typeface="Arial" charset="0"/>
            </a:endParaRPr>
          </a:p>
        </p:txBody>
      </p:sp>
      <p:sp>
        <p:nvSpPr>
          <p:cNvPr id="257" name="Freeform 28"/>
          <p:cNvSpPr>
            <a:spLocks/>
          </p:cNvSpPr>
          <p:nvPr/>
        </p:nvSpPr>
        <p:spPr bwMode="auto">
          <a:xfrm>
            <a:off x="4338320" y="1988820"/>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22" tIns="42011" rIns="84022" bIns="42011"/>
          <a:lstStyle/>
          <a:p>
            <a:endParaRPr sz="1300" dirty="0">
              <a:solidFill>
                <a:srgbClr val="FFFFFF"/>
              </a:solidFill>
              <a:latin typeface="Arial" charset="0"/>
            </a:endParaRPr>
          </a:p>
        </p:txBody>
      </p:sp>
      <p:sp>
        <p:nvSpPr>
          <p:cNvPr id="258" name="Freeform 29"/>
          <p:cNvSpPr>
            <a:spLocks/>
          </p:cNvSpPr>
          <p:nvPr/>
        </p:nvSpPr>
        <p:spPr bwMode="auto">
          <a:xfrm>
            <a:off x="4053840" y="1577340"/>
            <a:ext cx="2773680" cy="685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22" tIns="42011" rIns="84022" bIns="42011"/>
          <a:lstStyle/>
          <a:p>
            <a:endParaRPr sz="1300" dirty="0">
              <a:solidFill>
                <a:srgbClr val="FFFFFF"/>
              </a:solidFill>
              <a:latin typeface="Arial" charset="0"/>
            </a:endParaRPr>
          </a:p>
        </p:txBody>
      </p:sp>
      <p:sp>
        <p:nvSpPr>
          <p:cNvPr id="259" name="Freeform 33"/>
          <p:cNvSpPr>
            <a:spLocks/>
          </p:cNvSpPr>
          <p:nvPr/>
        </p:nvSpPr>
        <p:spPr bwMode="auto">
          <a:xfrm rot="10800000">
            <a:off x="2178050" y="2263140"/>
            <a:ext cx="22936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lIns="84022" tIns="42011" rIns="84022" bIns="42011"/>
          <a:lstStyle/>
          <a:p>
            <a:endParaRPr sz="1300" dirty="0">
              <a:solidFill>
                <a:srgbClr val="FFFFFF"/>
              </a:solidFill>
              <a:latin typeface="Arial" charset="0"/>
            </a:endParaRPr>
          </a:p>
        </p:txBody>
      </p:sp>
      <p:sp>
        <p:nvSpPr>
          <p:cNvPr id="260" name="Oval 36"/>
          <p:cNvSpPr>
            <a:spLocks noChangeArrowheads="1"/>
          </p:cNvSpPr>
          <p:nvPr/>
        </p:nvSpPr>
        <p:spPr bwMode="auto">
          <a:xfrm>
            <a:off x="1943947" y="222885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1" name="Oval 37"/>
          <p:cNvSpPr>
            <a:spLocks noChangeArrowheads="1"/>
          </p:cNvSpPr>
          <p:nvPr/>
        </p:nvSpPr>
        <p:spPr bwMode="auto">
          <a:xfrm>
            <a:off x="2142490" y="222885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2" name="Oval 38"/>
          <p:cNvSpPr>
            <a:spLocks noChangeArrowheads="1"/>
          </p:cNvSpPr>
          <p:nvPr/>
        </p:nvSpPr>
        <p:spPr bwMode="auto">
          <a:xfrm>
            <a:off x="1742440" y="221742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3" name="Oval 40"/>
          <p:cNvSpPr>
            <a:spLocks noChangeArrowheads="1"/>
          </p:cNvSpPr>
          <p:nvPr/>
        </p:nvSpPr>
        <p:spPr bwMode="auto">
          <a:xfrm>
            <a:off x="4033097" y="224028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4" name="Oval 41"/>
          <p:cNvSpPr>
            <a:spLocks noChangeArrowheads="1"/>
          </p:cNvSpPr>
          <p:nvPr/>
        </p:nvSpPr>
        <p:spPr bwMode="auto">
          <a:xfrm>
            <a:off x="4302760" y="224028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5" name="Oval 42"/>
          <p:cNvSpPr>
            <a:spLocks noChangeArrowheads="1"/>
          </p:cNvSpPr>
          <p:nvPr/>
        </p:nvSpPr>
        <p:spPr bwMode="auto">
          <a:xfrm>
            <a:off x="4729480" y="225171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6" name="Oval 43"/>
          <p:cNvSpPr>
            <a:spLocks noChangeArrowheads="1"/>
          </p:cNvSpPr>
          <p:nvPr/>
        </p:nvSpPr>
        <p:spPr bwMode="auto">
          <a:xfrm>
            <a:off x="2038773" y="196596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7" name="Oval 44"/>
          <p:cNvSpPr>
            <a:spLocks noChangeArrowheads="1"/>
          </p:cNvSpPr>
          <p:nvPr/>
        </p:nvSpPr>
        <p:spPr bwMode="auto">
          <a:xfrm>
            <a:off x="2228427" y="196596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8" name="Oval 45"/>
          <p:cNvSpPr>
            <a:spLocks noChangeArrowheads="1"/>
          </p:cNvSpPr>
          <p:nvPr/>
        </p:nvSpPr>
        <p:spPr bwMode="auto">
          <a:xfrm>
            <a:off x="4409440" y="196596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69" name="Oval 46"/>
          <p:cNvSpPr>
            <a:spLocks noChangeArrowheads="1"/>
          </p:cNvSpPr>
          <p:nvPr/>
        </p:nvSpPr>
        <p:spPr bwMode="auto">
          <a:xfrm>
            <a:off x="4575387" y="196596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70" name="Oval 47"/>
          <p:cNvSpPr>
            <a:spLocks noChangeArrowheads="1"/>
          </p:cNvSpPr>
          <p:nvPr/>
        </p:nvSpPr>
        <p:spPr bwMode="auto">
          <a:xfrm>
            <a:off x="6788305" y="2263140"/>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71" name="Rectangle 50"/>
          <p:cNvSpPr>
            <a:spLocks noChangeArrowheads="1"/>
          </p:cNvSpPr>
          <p:nvPr/>
        </p:nvSpPr>
        <p:spPr bwMode="auto">
          <a:xfrm>
            <a:off x="355600" y="3771900"/>
            <a:ext cx="1778000" cy="342900"/>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smtClean="0">
                <a:solidFill>
                  <a:srgbClr val="FFFFFF"/>
                </a:solidFill>
                <a:latin typeface="Arial" charset="0"/>
              </a:rPr>
              <a:t>Baseline Branches</a:t>
            </a:r>
            <a:endParaRPr sz="1300" dirty="0">
              <a:solidFill>
                <a:srgbClr val="FFFFFF"/>
              </a:solidFill>
              <a:latin typeface="Arial" charset="0"/>
            </a:endParaRPr>
          </a:p>
        </p:txBody>
      </p:sp>
      <p:sp>
        <p:nvSpPr>
          <p:cNvPr id="272" name="Line 51"/>
          <p:cNvSpPr>
            <a:spLocks noChangeShapeType="1"/>
          </p:cNvSpPr>
          <p:nvPr/>
        </p:nvSpPr>
        <p:spPr bwMode="auto">
          <a:xfrm flipV="1">
            <a:off x="782320" y="2331720"/>
            <a:ext cx="711200" cy="144018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73" name="Line 53"/>
          <p:cNvSpPr>
            <a:spLocks noChangeShapeType="1"/>
          </p:cNvSpPr>
          <p:nvPr/>
        </p:nvSpPr>
        <p:spPr bwMode="auto">
          <a:xfrm flipH="1" flipV="1">
            <a:off x="6400800" y="3634740"/>
            <a:ext cx="568960" cy="48006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74" name="Line 54"/>
          <p:cNvSpPr>
            <a:spLocks noChangeShapeType="1"/>
          </p:cNvSpPr>
          <p:nvPr/>
        </p:nvSpPr>
        <p:spPr bwMode="auto">
          <a:xfrm>
            <a:off x="1706880" y="4114800"/>
            <a:ext cx="1493520" cy="82296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75" name="Line 55"/>
          <p:cNvSpPr>
            <a:spLocks noChangeShapeType="1"/>
          </p:cNvSpPr>
          <p:nvPr/>
        </p:nvSpPr>
        <p:spPr bwMode="auto">
          <a:xfrm>
            <a:off x="640080" y="4114800"/>
            <a:ext cx="924560" cy="130302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76" name="Rectangle 56"/>
          <p:cNvSpPr>
            <a:spLocks noChangeArrowheads="1"/>
          </p:cNvSpPr>
          <p:nvPr/>
        </p:nvSpPr>
        <p:spPr bwMode="auto">
          <a:xfrm>
            <a:off x="5049520" y="2468880"/>
            <a:ext cx="1706880" cy="342900"/>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a:solidFill>
                  <a:srgbClr val="FFFFFF"/>
                </a:solidFill>
                <a:latin typeface="Arial" charset="0"/>
              </a:rPr>
              <a:t>Working Branches</a:t>
            </a:r>
          </a:p>
        </p:txBody>
      </p:sp>
      <p:sp>
        <p:nvSpPr>
          <p:cNvPr id="277" name="Line 57"/>
          <p:cNvSpPr>
            <a:spLocks noChangeShapeType="1"/>
          </p:cNvSpPr>
          <p:nvPr/>
        </p:nvSpPr>
        <p:spPr bwMode="auto">
          <a:xfrm flipH="1" flipV="1">
            <a:off x="4836160" y="2057400"/>
            <a:ext cx="426720" cy="41148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78" name="Line 58"/>
          <p:cNvSpPr>
            <a:spLocks noChangeShapeType="1"/>
          </p:cNvSpPr>
          <p:nvPr/>
        </p:nvSpPr>
        <p:spPr bwMode="auto">
          <a:xfrm flipH="1" flipV="1">
            <a:off x="4907280" y="1645920"/>
            <a:ext cx="426720" cy="82296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79" name="Rectangle 59"/>
          <p:cNvSpPr>
            <a:spLocks noChangeArrowheads="1"/>
          </p:cNvSpPr>
          <p:nvPr/>
        </p:nvSpPr>
        <p:spPr bwMode="auto">
          <a:xfrm>
            <a:off x="1991360" y="2880360"/>
            <a:ext cx="1706880" cy="342900"/>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a:solidFill>
                  <a:srgbClr val="FFFFFF"/>
                </a:solidFill>
                <a:latin typeface="Arial" charset="0"/>
              </a:rPr>
              <a:t>Transactions</a:t>
            </a:r>
          </a:p>
        </p:txBody>
      </p:sp>
      <p:sp>
        <p:nvSpPr>
          <p:cNvPr id="280" name="Line 60"/>
          <p:cNvSpPr>
            <a:spLocks noChangeShapeType="1"/>
          </p:cNvSpPr>
          <p:nvPr/>
        </p:nvSpPr>
        <p:spPr bwMode="auto">
          <a:xfrm flipH="1" flipV="1">
            <a:off x="1991360" y="2400300"/>
            <a:ext cx="71120" cy="48006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81" name="Line 61"/>
          <p:cNvSpPr>
            <a:spLocks noChangeShapeType="1"/>
          </p:cNvSpPr>
          <p:nvPr/>
        </p:nvSpPr>
        <p:spPr bwMode="auto">
          <a:xfrm flipV="1">
            <a:off x="3342640" y="2400300"/>
            <a:ext cx="924560" cy="48006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82" name="Oval 62"/>
          <p:cNvSpPr>
            <a:spLocks noChangeArrowheads="1"/>
          </p:cNvSpPr>
          <p:nvPr/>
        </p:nvSpPr>
        <p:spPr bwMode="auto">
          <a:xfrm>
            <a:off x="4427220" y="2237423"/>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83" name="Line 63"/>
          <p:cNvSpPr>
            <a:spLocks noChangeShapeType="1"/>
          </p:cNvSpPr>
          <p:nvPr/>
        </p:nvSpPr>
        <p:spPr bwMode="auto">
          <a:xfrm>
            <a:off x="284480" y="5881212"/>
            <a:ext cx="7965440" cy="0"/>
          </a:xfrm>
          <a:prstGeom prst="line">
            <a:avLst/>
          </a:prstGeom>
          <a:noFill/>
          <a:ln w="15875">
            <a:solidFill>
              <a:schemeClr val="tx1"/>
            </a:solidFill>
            <a:prstDash val="dashDot"/>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84" name="Text Box 64"/>
          <p:cNvSpPr txBox="1">
            <a:spLocks noChangeArrowheads="1"/>
          </p:cNvSpPr>
          <p:nvPr/>
        </p:nvSpPr>
        <p:spPr bwMode="auto">
          <a:xfrm>
            <a:off x="426721" y="5606893"/>
            <a:ext cx="745420" cy="284897"/>
          </a:xfrm>
          <a:prstGeom prst="rect">
            <a:avLst/>
          </a:prstGeom>
          <a:noFill/>
          <a:ln w="9525">
            <a:noFill/>
            <a:miter lim="800000"/>
            <a:headEnd/>
            <a:tailEnd/>
          </a:ln>
          <a:effectLst/>
        </p:spPr>
        <p:txBody>
          <a:bodyPr wrap="none" lIns="84022" tIns="42011" rIns="84022" bIns="42011">
            <a:spAutoFit/>
          </a:bodyPr>
          <a:lstStyle/>
          <a:p>
            <a:r>
              <a:rPr sz="1300" dirty="0">
                <a:solidFill>
                  <a:srgbClr val="FFFFFF"/>
                </a:solidFill>
                <a:latin typeface="Arial" charset="0"/>
              </a:rPr>
              <a:t>Time </a:t>
            </a:r>
            <a:r>
              <a:rPr sz="1300" dirty="0">
                <a:solidFill>
                  <a:srgbClr val="FFFFFF"/>
                </a:solidFill>
                <a:latin typeface="Arial" charset="0"/>
                <a:sym typeface="Wingdings" pitchFamily="2" charset="2"/>
              </a:rPr>
              <a:t></a:t>
            </a:r>
            <a:endParaRPr sz="1300" dirty="0">
              <a:solidFill>
                <a:srgbClr val="FFFFFF"/>
              </a:solidFill>
              <a:latin typeface="Arial" charset="0"/>
            </a:endParaRPr>
          </a:p>
        </p:txBody>
      </p:sp>
      <p:sp>
        <p:nvSpPr>
          <p:cNvPr id="285" name="Freeform 65"/>
          <p:cNvSpPr>
            <a:spLocks/>
          </p:cNvSpPr>
          <p:nvPr/>
        </p:nvSpPr>
        <p:spPr bwMode="auto">
          <a:xfrm>
            <a:off x="6187440" y="3086100"/>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22" tIns="42011" rIns="84022" bIns="42011"/>
          <a:lstStyle/>
          <a:p>
            <a:endParaRPr sz="1300" dirty="0">
              <a:solidFill>
                <a:srgbClr val="FFFFFF"/>
              </a:solidFill>
              <a:latin typeface="Arial" charset="0"/>
            </a:endParaRPr>
          </a:p>
        </p:txBody>
      </p:sp>
      <p:sp>
        <p:nvSpPr>
          <p:cNvPr id="286" name="Freeform 66"/>
          <p:cNvSpPr>
            <a:spLocks/>
          </p:cNvSpPr>
          <p:nvPr/>
        </p:nvSpPr>
        <p:spPr bwMode="auto">
          <a:xfrm>
            <a:off x="6258560" y="4114800"/>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22" tIns="42011" rIns="84022" bIns="42011"/>
          <a:lstStyle/>
          <a:p>
            <a:endParaRPr sz="1300" dirty="0">
              <a:solidFill>
                <a:srgbClr val="FFFFFF"/>
              </a:solidFill>
              <a:latin typeface="Arial" charset="0"/>
            </a:endParaRPr>
          </a:p>
        </p:txBody>
      </p:sp>
      <p:sp>
        <p:nvSpPr>
          <p:cNvPr id="287" name="Freeform 67"/>
          <p:cNvSpPr>
            <a:spLocks/>
          </p:cNvSpPr>
          <p:nvPr/>
        </p:nvSpPr>
        <p:spPr bwMode="auto">
          <a:xfrm rot="10800000">
            <a:off x="6898640" y="3351848"/>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lIns="84022" tIns="42011" rIns="84022" bIns="42011"/>
          <a:lstStyle/>
          <a:p>
            <a:endParaRPr sz="1300" dirty="0">
              <a:solidFill>
                <a:srgbClr val="FFFFFF"/>
              </a:solidFill>
              <a:latin typeface="Arial" charset="0"/>
            </a:endParaRPr>
          </a:p>
        </p:txBody>
      </p:sp>
      <p:sp>
        <p:nvSpPr>
          <p:cNvPr id="288" name="Freeform 68"/>
          <p:cNvSpPr>
            <a:spLocks/>
          </p:cNvSpPr>
          <p:nvPr/>
        </p:nvSpPr>
        <p:spPr bwMode="auto">
          <a:xfrm rot="10800000">
            <a:off x="6969760" y="4389120"/>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lIns="84022" tIns="42011" rIns="84022" bIns="42011"/>
          <a:lstStyle/>
          <a:p>
            <a:endParaRPr sz="1300" dirty="0">
              <a:solidFill>
                <a:srgbClr val="FFFFFF"/>
              </a:solidFill>
              <a:latin typeface="Arial" charset="0"/>
            </a:endParaRPr>
          </a:p>
        </p:txBody>
      </p:sp>
      <p:sp>
        <p:nvSpPr>
          <p:cNvPr id="289" name="AutoShape 71"/>
          <p:cNvSpPr>
            <a:spLocks/>
          </p:cNvSpPr>
          <p:nvPr/>
        </p:nvSpPr>
        <p:spPr bwMode="auto">
          <a:xfrm>
            <a:off x="3698240" y="1577340"/>
            <a:ext cx="284480" cy="617220"/>
          </a:xfrm>
          <a:prstGeom prst="leftBrace">
            <a:avLst>
              <a:gd name="adj1" fmla="val 18750"/>
              <a:gd name="adj2" fmla="val 50000"/>
            </a:avLst>
          </a:prstGeom>
          <a:no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91" name="AutoShape 73"/>
          <p:cNvSpPr>
            <a:spLocks/>
          </p:cNvSpPr>
          <p:nvPr/>
        </p:nvSpPr>
        <p:spPr bwMode="auto">
          <a:xfrm rot="5400000">
            <a:off x="5303520" y="20320"/>
            <a:ext cx="274320" cy="2702560"/>
          </a:xfrm>
          <a:prstGeom prst="leftBrace">
            <a:avLst>
              <a:gd name="adj1" fmla="val 79167"/>
              <a:gd name="adj2" fmla="val 50000"/>
            </a:avLst>
          </a:prstGeom>
          <a:no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93" name="Rectangle 78"/>
          <p:cNvSpPr>
            <a:spLocks noChangeArrowheads="1"/>
          </p:cNvSpPr>
          <p:nvPr/>
        </p:nvSpPr>
        <p:spPr bwMode="auto">
          <a:xfrm>
            <a:off x="4338320" y="960120"/>
            <a:ext cx="2346960" cy="265748"/>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a:solidFill>
                  <a:srgbClr val="FFFFFF"/>
                </a:solidFill>
                <a:latin typeface="Arial" charset="0"/>
              </a:rPr>
              <a:t>Edit </a:t>
            </a:r>
            <a:r>
              <a:rPr sz="1300" dirty="0" smtClean="0">
                <a:solidFill>
                  <a:srgbClr val="FFFFFF"/>
                </a:solidFill>
                <a:latin typeface="Arial" charset="0"/>
              </a:rPr>
              <a:t> Artifacts / Change </a:t>
            </a:r>
            <a:r>
              <a:rPr sz="1300" dirty="0">
                <a:solidFill>
                  <a:srgbClr val="FFFFFF"/>
                </a:solidFill>
                <a:latin typeface="Arial" charset="0"/>
              </a:rPr>
              <a:t>Report</a:t>
            </a:r>
          </a:p>
        </p:txBody>
      </p:sp>
      <p:sp>
        <p:nvSpPr>
          <p:cNvPr id="296" name="Rectangle 84"/>
          <p:cNvSpPr>
            <a:spLocks noChangeArrowheads="1"/>
          </p:cNvSpPr>
          <p:nvPr/>
        </p:nvSpPr>
        <p:spPr bwMode="auto">
          <a:xfrm>
            <a:off x="6969760" y="3909060"/>
            <a:ext cx="924560" cy="342900"/>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smtClean="0">
                <a:solidFill>
                  <a:srgbClr val="FFFFFF"/>
                </a:solidFill>
                <a:latin typeface="Arial" charset="0"/>
              </a:rPr>
              <a:t>Introduce</a:t>
            </a:r>
            <a:endParaRPr sz="1300" dirty="0">
              <a:solidFill>
                <a:srgbClr val="FFFFFF"/>
              </a:solidFill>
              <a:latin typeface="Arial" charset="0"/>
            </a:endParaRPr>
          </a:p>
        </p:txBody>
      </p:sp>
      <p:sp>
        <p:nvSpPr>
          <p:cNvPr id="297" name="Oval 85"/>
          <p:cNvSpPr>
            <a:spLocks noChangeArrowheads="1"/>
          </p:cNvSpPr>
          <p:nvPr/>
        </p:nvSpPr>
        <p:spPr bwMode="auto">
          <a:xfrm>
            <a:off x="2373630" y="2237423"/>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298" name="Line 86"/>
          <p:cNvSpPr>
            <a:spLocks noChangeShapeType="1"/>
          </p:cNvSpPr>
          <p:nvPr/>
        </p:nvSpPr>
        <p:spPr bwMode="auto">
          <a:xfrm flipH="1" flipV="1">
            <a:off x="2418080" y="2331720"/>
            <a:ext cx="142240" cy="54864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299" name="Line 87"/>
          <p:cNvSpPr>
            <a:spLocks noChangeShapeType="1"/>
          </p:cNvSpPr>
          <p:nvPr/>
        </p:nvSpPr>
        <p:spPr bwMode="auto">
          <a:xfrm flipV="1">
            <a:off x="2133600" y="3634740"/>
            <a:ext cx="1422400" cy="20574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300" name="Line 88"/>
          <p:cNvSpPr>
            <a:spLocks noChangeShapeType="1"/>
          </p:cNvSpPr>
          <p:nvPr/>
        </p:nvSpPr>
        <p:spPr bwMode="auto">
          <a:xfrm flipV="1">
            <a:off x="7467600" y="2263140"/>
            <a:ext cx="0" cy="1097280"/>
          </a:xfrm>
          <a:prstGeom prst="line">
            <a:avLst/>
          </a:prstGeom>
          <a:noFill/>
          <a:ln w="25400" cmpd="sng">
            <a:solidFill>
              <a:schemeClr val="tx1"/>
            </a:solidFill>
            <a:prstDash val="solid"/>
            <a:round/>
            <a:headEnd type="arrow" w="med" len="med"/>
            <a:tailEnd/>
          </a:ln>
          <a:effectLst/>
        </p:spPr>
        <p:txBody>
          <a:bodyPr lIns="84022" tIns="42011" rIns="84022" bIns="42011"/>
          <a:lstStyle/>
          <a:p>
            <a:endParaRPr sz="1300" dirty="0">
              <a:solidFill>
                <a:srgbClr val="FFFFFF"/>
              </a:solidFill>
              <a:latin typeface="Arial" charset="0"/>
            </a:endParaRPr>
          </a:p>
        </p:txBody>
      </p:sp>
      <p:sp>
        <p:nvSpPr>
          <p:cNvPr id="302" name="Line 90"/>
          <p:cNvSpPr>
            <a:spLocks noChangeShapeType="1"/>
          </p:cNvSpPr>
          <p:nvPr/>
        </p:nvSpPr>
        <p:spPr bwMode="auto">
          <a:xfrm flipV="1">
            <a:off x="6827520" y="4389120"/>
            <a:ext cx="0" cy="685800"/>
          </a:xfrm>
          <a:prstGeom prst="line">
            <a:avLst/>
          </a:prstGeom>
          <a:noFill/>
          <a:ln w="25400">
            <a:solidFill>
              <a:schemeClr val="tx1"/>
            </a:solidFill>
            <a:prstDash val="sysDot"/>
            <a:round/>
            <a:headEnd type="arrow" w="med" len="med"/>
            <a:tailEnd/>
          </a:ln>
          <a:effectLst/>
        </p:spPr>
        <p:txBody>
          <a:bodyPr lIns="84022" tIns="42011" rIns="84022" bIns="42011"/>
          <a:lstStyle/>
          <a:p>
            <a:endParaRPr sz="1300" dirty="0">
              <a:solidFill>
                <a:srgbClr val="FFFFFF"/>
              </a:solidFill>
              <a:latin typeface="Arial" charset="0"/>
            </a:endParaRPr>
          </a:p>
        </p:txBody>
      </p:sp>
      <p:sp>
        <p:nvSpPr>
          <p:cNvPr id="303" name="Freeform 91"/>
          <p:cNvSpPr>
            <a:spLocks/>
          </p:cNvSpPr>
          <p:nvPr/>
        </p:nvSpPr>
        <p:spPr bwMode="auto">
          <a:xfrm>
            <a:off x="6116320" y="4800600"/>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22" tIns="42011" rIns="84022" bIns="42011"/>
          <a:lstStyle/>
          <a:p>
            <a:endParaRPr sz="1300" dirty="0">
              <a:solidFill>
                <a:srgbClr val="FFFFFF"/>
              </a:solidFill>
              <a:latin typeface="Arial" charset="0"/>
            </a:endParaRPr>
          </a:p>
        </p:txBody>
      </p:sp>
      <p:sp>
        <p:nvSpPr>
          <p:cNvPr id="305" name="Line 98"/>
          <p:cNvSpPr>
            <a:spLocks noChangeShapeType="1"/>
          </p:cNvSpPr>
          <p:nvPr/>
        </p:nvSpPr>
        <p:spPr bwMode="auto">
          <a:xfrm>
            <a:off x="2133600" y="3977640"/>
            <a:ext cx="1422400" cy="34290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306" name="Text Box 12"/>
          <p:cNvSpPr txBox="1">
            <a:spLocks noChangeArrowheads="1"/>
          </p:cNvSpPr>
          <p:nvPr/>
        </p:nvSpPr>
        <p:spPr bwMode="auto">
          <a:xfrm>
            <a:off x="3840481" y="3048287"/>
            <a:ext cx="2258421" cy="284909"/>
          </a:xfrm>
          <a:prstGeom prst="rect">
            <a:avLst/>
          </a:prstGeom>
          <a:noFill/>
          <a:ln w="9525">
            <a:noFill/>
            <a:miter lim="800000"/>
            <a:headEnd/>
            <a:tailEnd/>
          </a:ln>
          <a:effectLst/>
        </p:spPr>
        <p:txBody>
          <a:bodyPr wrap="none" lIns="84022" tIns="42011" rIns="84022" bIns="42011">
            <a:spAutoFit/>
          </a:bodyPr>
          <a:lstStyle/>
          <a:p>
            <a:r>
              <a:rPr sz="1300" dirty="0" smtClean="0">
                <a:solidFill>
                  <a:srgbClr val="FFFFFF"/>
                </a:solidFill>
                <a:latin typeface="Arial" charset="0"/>
              </a:rPr>
              <a:t>Flag Ship Program – Build 2</a:t>
            </a:r>
          </a:p>
        </p:txBody>
      </p:sp>
      <p:sp>
        <p:nvSpPr>
          <p:cNvPr id="307" name="Text Box 12"/>
          <p:cNvSpPr txBox="1">
            <a:spLocks noChangeArrowheads="1"/>
          </p:cNvSpPr>
          <p:nvPr/>
        </p:nvSpPr>
        <p:spPr bwMode="auto">
          <a:xfrm>
            <a:off x="3698241" y="3497581"/>
            <a:ext cx="2258421" cy="284909"/>
          </a:xfrm>
          <a:prstGeom prst="rect">
            <a:avLst/>
          </a:prstGeom>
          <a:noFill/>
          <a:ln w="9525">
            <a:noFill/>
            <a:miter lim="800000"/>
            <a:headEnd/>
            <a:tailEnd/>
          </a:ln>
          <a:effectLst/>
        </p:spPr>
        <p:txBody>
          <a:bodyPr wrap="none" lIns="84022" tIns="42011" rIns="84022" bIns="42011">
            <a:spAutoFit/>
          </a:bodyPr>
          <a:lstStyle/>
          <a:p>
            <a:r>
              <a:rPr sz="1300" dirty="0" smtClean="0">
                <a:solidFill>
                  <a:srgbClr val="FFFFFF"/>
                </a:solidFill>
                <a:latin typeface="Arial" charset="0"/>
              </a:rPr>
              <a:t>Flag Ship Program – Build 3</a:t>
            </a:r>
          </a:p>
        </p:txBody>
      </p:sp>
      <p:sp>
        <p:nvSpPr>
          <p:cNvPr id="308" name="Line 88"/>
          <p:cNvSpPr>
            <a:spLocks noChangeShapeType="1"/>
          </p:cNvSpPr>
          <p:nvPr/>
        </p:nvSpPr>
        <p:spPr bwMode="auto">
          <a:xfrm flipV="1">
            <a:off x="6400800" y="3360420"/>
            <a:ext cx="0" cy="754380"/>
          </a:xfrm>
          <a:prstGeom prst="line">
            <a:avLst/>
          </a:prstGeom>
          <a:noFill/>
          <a:ln w="25400">
            <a:solidFill>
              <a:schemeClr val="tx1"/>
            </a:solidFill>
            <a:prstDash val="sysDot"/>
            <a:round/>
            <a:headEnd type="arrow" w="med" len="med"/>
            <a:tailEnd/>
          </a:ln>
          <a:effectLst/>
        </p:spPr>
        <p:txBody>
          <a:bodyPr lIns="84022" tIns="42011" rIns="84022" bIns="42011"/>
          <a:lstStyle/>
          <a:p>
            <a:endParaRPr sz="1300" dirty="0">
              <a:solidFill>
                <a:srgbClr val="FFFFFF"/>
              </a:solidFill>
              <a:latin typeface="Arial" charset="0"/>
            </a:endParaRPr>
          </a:p>
        </p:txBody>
      </p:sp>
      <p:sp>
        <p:nvSpPr>
          <p:cNvPr id="309" name="Oval 40"/>
          <p:cNvSpPr>
            <a:spLocks noChangeArrowheads="1"/>
          </p:cNvSpPr>
          <p:nvPr/>
        </p:nvSpPr>
        <p:spPr bwMode="auto">
          <a:xfrm>
            <a:off x="640080" y="5448586"/>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310" name="Oval 40"/>
          <p:cNvSpPr>
            <a:spLocks noChangeArrowheads="1"/>
          </p:cNvSpPr>
          <p:nvPr/>
        </p:nvSpPr>
        <p:spPr bwMode="auto">
          <a:xfrm>
            <a:off x="853440" y="5448586"/>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311" name="Oval 40"/>
          <p:cNvSpPr>
            <a:spLocks noChangeArrowheads="1"/>
          </p:cNvSpPr>
          <p:nvPr/>
        </p:nvSpPr>
        <p:spPr bwMode="auto">
          <a:xfrm>
            <a:off x="1109347" y="5462683"/>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312" name="Oval 40"/>
          <p:cNvSpPr>
            <a:spLocks noChangeArrowheads="1"/>
          </p:cNvSpPr>
          <p:nvPr/>
        </p:nvSpPr>
        <p:spPr bwMode="auto">
          <a:xfrm>
            <a:off x="1322707" y="5462683"/>
            <a:ext cx="71120" cy="68580"/>
          </a:xfrm>
          <a:prstGeom prst="ellipse">
            <a:avLst/>
          </a:prstGeom>
          <a:solidFill>
            <a:schemeClr val="accent1"/>
          </a:solidFill>
          <a:ln w="9525">
            <a:solidFill>
              <a:schemeClr val="tx1"/>
            </a:solidFill>
            <a:round/>
            <a:headEnd/>
            <a:tailEnd/>
          </a:ln>
          <a:effectLst/>
        </p:spPr>
        <p:txBody>
          <a:bodyPr wrap="none" lIns="84022" tIns="42011" rIns="84022" bIns="42011" anchor="ctr"/>
          <a:lstStyle/>
          <a:p>
            <a:endParaRPr sz="1300" dirty="0">
              <a:solidFill>
                <a:srgbClr val="FFFFFF"/>
              </a:solidFill>
              <a:latin typeface="Arial" charset="0"/>
            </a:endParaRPr>
          </a:p>
        </p:txBody>
      </p:sp>
      <p:sp>
        <p:nvSpPr>
          <p:cNvPr id="313" name="Rectangle 78"/>
          <p:cNvSpPr>
            <a:spLocks noChangeArrowheads="1"/>
          </p:cNvSpPr>
          <p:nvPr/>
        </p:nvSpPr>
        <p:spPr bwMode="auto">
          <a:xfrm>
            <a:off x="2418080" y="1645920"/>
            <a:ext cx="1280160" cy="265748"/>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smtClean="0">
                <a:solidFill>
                  <a:srgbClr val="FFFFFF"/>
                </a:solidFill>
                <a:latin typeface="Arial" charset="0"/>
              </a:rPr>
              <a:t>Create Branch</a:t>
            </a:r>
            <a:endParaRPr sz="1300" dirty="0">
              <a:solidFill>
                <a:srgbClr val="FFFFFF"/>
              </a:solidFill>
              <a:latin typeface="Arial" charset="0"/>
            </a:endParaRPr>
          </a:p>
        </p:txBody>
      </p:sp>
      <p:sp>
        <p:nvSpPr>
          <p:cNvPr id="314" name="Rectangle 78"/>
          <p:cNvSpPr>
            <a:spLocks noChangeArrowheads="1"/>
          </p:cNvSpPr>
          <p:nvPr/>
        </p:nvSpPr>
        <p:spPr bwMode="auto">
          <a:xfrm>
            <a:off x="7112000" y="1920240"/>
            <a:ext cx="1280160" cy="265748"/>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smtClean="0">
                <a:solidFill>
                  <a:srgbClr val="FFFFFF"/>
                </a:solidFill>
                <a:latin typeface="Arial" charset="0"/>
              </a:rPr>
              <a:t>Commit</a:t>
            </a:r>
            <a:endParaRPr sz="1300" dirty="0">
              <a:solidFill>
                <a:srgbClr val="FFFFFF"/>
              </a:solidFill>
              <a:latin typeface="Arial" charset="0"/>
            </a:endParaRPr>
          </a:p>
        </p:txBody>
      </p:sp>
      <p:sp>
        <p:nvSpPr>
          <p:cNvPr id="315" name="Rectangle 78"/>
          <p:cNvSpPr>
            <a:spLocks noChangeArrowheads="1"/>
          </p:cNvSpPr>
          <p:nvPr/>
        </p:nvSpPr>
        <p:spPr bwMode="auto">
          <a:xfrm>
            <a:off x="7112000" y="1165860"/>
            <a:ext cx="1280160" cy="265748"/>
          </a:xfrm>
          <a:prstGeom prst="rect">
            <a:avLst/>
          </a:prstGeom>
          <a:solidFill>
            <a:schemeClr val="accent1"/>
          </a:solidFill>
          <a:ln w="9525">
            <a:solidFill>
              <a:schemeClr val="tx1"/>
            </a:solidFill>
            <a:miter lim="800000"/>
            <a:headEnd/>
            <a:tailEnd/>
          </a:ln>
          <a:effectLst/>
        </p:spPr>
        <p:txBody>
          <a:bodyPr wrap="none" lIns="84022" tIns="42011" rIns="84022" bIns="42011" anchor="ctr"/>
          <a:lstStyle/>
          <a:p>
            <a:pPr algn="ctr"/>
            <a:r>
              <a:rPr sz="1300" dirty="0" smtClean="0">
                <a:solidFill>
                  <a:srgbClr val="FFFFFF"/>
                </a:solidFill>
                <a:latin typeface="Arial" charset="0"/>
              </a:rPr>
              <a:t>Merge</a:t>
            </a:r>
          </a:p>
        </p:txBody>
      </p:sp>
      <p:sp>
        <p:nvSpPr>
          <p:cNvPr id="316" name="Line 57"/>
          <p:cNvSpPr>
            <a:spLocks noChangeShapeType="1"/>
          </p:cNvSpPr>
          <p:nvPr/>
        </p:nvSpPr>
        <p:spPr bwMode="auto">
          <a:xfrm flipH="1">
            <a:off x="6898640" y="1234440"/>
            <a:ext cx="213360" cy="34290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317" name="Line 57"/>
          <p:cNvSpPr>
            <a:spLocks noChangeShapeType="1"/>
          </p:cNvSpPr>
          <p:nvPr/>
        </p:nvSpPr>
        <p:spPr bwMode="auto">
          <a:xfrm flipH="1">
            <a:off x="6898640" y="2057400"/>
            <a:ext cx="213360" cy="13716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318" name="Line 57"/>
          <p:cNvSpPr>
            <a:spLocks noChangeShapeType="1"/>
          </p:cNvSpPr>
          <p:nvPr/>
        </p:nvSpPr>
        <p:spPr bwMode="auto">
          <a:xfrm>
            <a:off x="6329680" y="2811780"/>
            <a:ext cx="142240" cy="20574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
        <p:nvSpPr>
          <p:cNvPr id="319" name="Line 53"/>
          <p:cNvSpPr>
            <a:spLocks noChangeShapeType="1"/>
          </p:cNvSpPr>
          <p:nvPr/>
        </p:nvSpPr>
        <p:spPr bwMode="auto">
          <a:xfrm flipH="1">
            <a:off x="6898640" y="4251960"/>
            <a:ext cx="213360" cy="411480"/>
          </a:xfrm>
          <a:prstGeom prst="line">
            <a:avLst/>
          </a:prstGeom>
          <a:noFill/>
          <a:ln w="9525">
            <a:solidFill>
              <a:schemeClr val="bg1"/>
            </a:solidFill>
            <a:round/>
            <a:headEnd/>
            <a:tailEnd type="triangle" w="med" len="med"/>
          </a:ln>
          <a:effectLst/>
        </p:spPr>
        <p:txBody>
          <a:bodyPr lIns="84022" tIns="42011" rIns="84022" bIns="42011"/>
          <a:lstStyle/>
          <a:p>
            <a:endParaRPr sz="1300" dirty="0">
              <a:solidFill>
                <a:srgbClr val="FFFFFF"/>
              </a:solid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792" y="0"/>
            <a:ext cx="7315200" cy="533400"/>
          </a:xfrm>
        </p:spPr>
        <p:txBody>
          <a:bodyPr/>
          <a:lstStyle/>
          <a:p>
            <a:r>
              <a:rPr lang="en-US" dirty="0">
                <a:solidFill>
                  <a:schemeClr val="bg1"/>
                </a:solidFill>
              </a:rPr>
              <a:t>Integrated Process and Workflow</a:t>
            </a:r>
          </a:p>
        </p:txBody>
      </p:sp>
      <p:sp>
        <p:nvSpPr>
          <p:cNvPr id="5" name="Rectangle 4"/>
          <p:cNvSpPr/>
          <p:nvPr/>
        </p:nvSpPr>
        <p:spPr>
          <a:xfrm>
            <a:off x="426720" y="822960"/>
            <a:ext cx="3413760" cy="1745093"/>
          </a:xfrm>
          <a:prstGeom prst="rect">
            <a:avLst/>
          </a:prstGeom>
        </p:spPr>
        <p:txBody>
          <a:bodyPr wrap="square" lIns="84033" tIns="42017" rIns="84033" bIns="42017">
            <a:spAutoFit/>
          </a:bodyPr>
          <a:lstStyle/>
          <a:p>
            <a:r>
              <a:rPr lang="en-US" dirty="0" smtClean="0"/>
              <a:t>Integrated processes and workflows in OSEE allow engineers to focus more on engineering and less on process training and manual metrics reporting.</a:t>
            </a:r>
            <a:endParaRPr lang="en-US" dirty="0"/>
          </a:p>
        </p:txBody>
      </p:sp>
      <p:sp>
        <p:nvSpPr>
          <p:cNvPr id="6" name="Rectangle 5"/>
          <p:cNvSpPr/>
          <p:nvPr/>
        </p:nvSpPr>
        <p:spPr>
          <a:xfrm>
            <a:off x="3840480" y="3530210"/>
            <a:ext cx="4267200" cy="360099"/>
          </a:xfrm>
          <a:prstGeom prst="rect">
            <a:avLst/>
          </a:prstGeom>
        </p:spPr>
        <p:txBody>
          <a:bodyPr lIns="84033" tIns="42017" rIns="84033" bIns="42017">
            <a:spAutoFit/>
          </a:bodyPr>
          <a:lstStyle/>
          <a:p>
            <a:endParaRPr lang="en-US" dirty="0">
              <a:solidFill>
                <a:schemeClr val="bg1"/>
              </a:solidFill>
            </a:endParaRPr>
          </a:p>
        </p:txBody>
      </p:sp>
      <p:pic>
        <p:nvPicPr>
          <p:cNvPr id="7" name="Picture 7"/>
          <p:cNvPicPr>
            <a:picLocks noChangeAspect="1" noChangeArrowheads="1"/>
          </p:cNvPicPr>
          <p:nvPr/>
        </p:nvPicPr>
        <p:blipFill>
          <a:blip r:embed="rId3" cstate="print"/>
          <a:srcRect/>
          <a:stretch>
            <a:fillRect/>
          </a:stretch>
        </p:blipFill>
        <p:spPr bwMode="auto">
          <a:xfrm>
            <a:off x="3850049" y="685800"/>
            <a:ext cx="4684351" cy="246888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0" y="2743200"/>
            <a:ext cx="3947204" cy="3154680"/>
          </a:xfrm>
          <a:prstGeom prst="rect">
            <a:avLst/>
          </a:prstGeom>
          <a:noFill/>
          <a:ln w="9525">
            <a:noFill/>
            <a:miter lim="800000"/>
            <a:headEnd/>
            <a:tailEnd/>
          </a:ln>
          <a:effectLst/>
        </p:spPr>
      </p:pic>
      <p:sp>
        <p:nvSpPr>
          <p:cNvPr id="10" name="Rectangle 9"/>
          <p:cNvSpPr/>
          <p:nvPr/>
        </p:nvSpPr>
        <p:spPr>
          <a:xfrm>
            <a:off x="4173800" y="3223260"/>
            <a:ext cx="4053840" cy="2300846"/>
          </a:xfrm>
          <a:prstGeom prst="rect">
            <a:avLst/>
          </a:prstGeom>
        </p:spPr>
        <p:txBody>
          <a:bodyPr wrap="square" lIns="84033" tIns="42017" rIns="84033" bIns="42017">
            <a:spAutoFit/>
          </a:bodyPr>
          <a:lstStyle/>
          <a:p>
            <a:pPr>
              <a:buFont typeface="Wingdings" pitchFamily="2" charset="2"/>
              <a:buChar char="§"/>
            </a:pPr>
            <a:r>
              <a:rPr lang="en-US" dirty="0" smtClean="0"/>
              <a:t>  Work Definitions model the team's workflow and actively guide them through the work to be completed.</a:t>
            </a:r>
          </a:p>
          <a:p>
            <a:pPr>
              <a:buFont typeface="Wingdings" pitchFamily="2" charset="2"/>
              <a:buChar char="§"/>
            </a:pPr>
            <a:r>
              <a:rPr lang="en-US" dirty="0" smtClean="0"/>
              <a:t>  Work Definitions are user-defined and consist of state machines with their own widgets, rules, and routing.</a:t>
            </a:r>
          </a:p>
          <a:p>
            <a:pPr>
              <a:buFont typeface="Wingdings" pitchFamily="2" charset="2"/>
              <a:buChar char="§"/>
            </a:pPr>
            <a:r>
              <a:rPr lang="en-US" dirty="0" smtClean="0"/>
              <a:t>  Each state can be assigned, </a:t>
            </a:r>
            <a:r>
              <a:rPr lang="en-US" dirty="0" err="1" smtClean="0"/>
              <a:t>statused</a:t>
            </a:r>
            <a:r>
              <a:rPr lang="en-US" dirty="0" smtClean="0"/>
              <a:t>, and transitioned.</a:t>
            </a:r>
            <a:endParaRPr lang="en-US" dirty="0"/>
          </a:p>
        </p:txBody>
      </p:sp>
      <p:sp>
        <p:nvSpPr>
          <p:cNvPr id="9" name="Rectangle 8"/>
          <p:cNvSpPr>
            <a:spLocks/>
          </p:cNvSpPr>
          <p:nvPr>
            <p:custDataLst>
              <p:tags r:id="rId1"/>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1100" dirty="0" smtClean="0">
                <a:solidFill>
                  <a:srgbClr val="707070"/>
                </a:solidFill>
              </a:rPr>
              <a:t>Copyright © 2014 Boeing. Made available under the Eclipse Public License.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ded Corner 19"/>
          <p:cNvSpPr/>
          <p:nvPr>
            <p:custDataLst>
              <p:tags r:id="rId2"/>
            </p:custDataLst>
          </p:nvPr>
        </p:nvSpPr>
        <p:spPr>
          <a:xfrm>
            <a:off x="594792" y="1717948"/>
            <a:ext cx="3528392" cy="2376264"/>
          </a:xfrm>
          <a:prstGeom prst="foldedCorner">
            <a:avLst/>
          </a:prstGeom>
          <a:solidFill>
            <a:schemeClr val="bg1">
              <a:lumMod val="95000"/>
            </a:schemeClr>
          </a:solidFill>
          <a:effectLst>
            <a:outerShdw blurRad="330200" dist="38100" dir="16200000" sx="102000" sy="102000" rotWithShape="0">
              <a:schemeClr val="accent4">
                <a:lumMod val="75000"/>
                <a:alpha val="40000"/>
              </a:schemeClr>
            </a:outerShdw>
          </a:effectLst>
          <a:scene3d>
            <a:camera prst="orthographicFront">
              <a:rot lat="0" lon="60000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70C0"/>
                </a:solidFill>
              </a:rPr>
              <a:t>IEC 61508 Safety life cycle </a:t>
            </a:r>
          </a:p>
          <a:p>
            <a:r>
              <a:rPr lang="en-US" sz="1600" dirty="0" smtClean="0">
                <a:solidFill>
                  <a:schemeClr val="tx2">
                    <a:lumMod val="50000"/>
                    <a:lumOff val="50000"/>
                  </a:schemeClr>
                </a:solidFill>
              </a:rPr>
              <a:t>Series of phases from initiation and specifications of safety requirements, covering design and development of safety features in a safety-critical system, and ending in decommissioning of that system</a:t>
            </a:r>
          </a:p>
        </p:txBody>
      </p:sp>
      <p:sp>
        <p:nvSpPr>
          <p:cNvPr id="26" name="Folded Corner 25"/>
          <p:cNvSpPr/>
          <p:nvPr>
            <p:custDataLst>
              <p:tags r:id="rId3"/>
            </p:custDataLst>
          </p:nvPr>
        </p:nvSpPr>
        <p:spPr>
          <a:xfrm>
            <a:off x="1098848" y="2005980"/>
            <a:ext cx="3528392" cy="2088232"/>
          </a:xfrm>
          <a:prstGeom prst="foldedCorner">
            <a:avLst/>
          </a:prstGeom>
          <a:solidFill>
            <a:schemeClr val="bg1">
              <a:lumMod val="95000"/>
            </a:schemeClr>
          </a:solidFill>
          <a:effectLst>
            <a:outerShdw blurRad="330200" dist="38100" dir="16200000" sx="102000" sy="102000" rotWithShape="0">
              <a:schemeClr val="accent4">
                <a:lumMod val="75000"/>
                <a:alpha val="40000"/>
              </a:schemeClr>
            </a:outerShdw>
          </a:effectLst>
          <a:scene3d>
            <a:camera prst="orthographicFront">
              <a:rot lat="0" lon="60000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70C0"/>
                </a:solidFill>
              </a:rPr>
              <a:t>RTCA/DO-254</a:t>
            </a:r>
            <a:r>
              <a:rPr lang="en-US" sz="1600" dirty="0" smtClean="0">
                <a:solidFill>
                  <a:schemeClr val="tx2">
                    <a:lumMod val="50000"/>
                    <a:lumOff val="50000"/>
                  </a:schemeClr>
                </a:solidFill>
              </a:rPr>
              <a:t/>
            </a:r>
            <a:br>
              <a:rPr lang="en-US" sz="1600" dirty="0" smtClean="0">
                <a:solidFill>
                  <a:schemeClr val="tx2">
                    <a:lumMod val="50000"/>
                    <a:lumOff val="50000"/>
                  </a:schemeClr>
                </a:solidFill>
              </a:rPr>
            </a:br>
            <a:r>
              <a:rPr lang="en-US" sz="1600" dirty="0" smtClean="0">
                <a:solidFill>
                  <a:schemeClr val="tx2">
                    <a:lumMod val="50000"/>
                    <a:lumOff val="50000"/>
                  </a:schemeClr>
                </a:solidFill>
              </a:rPr>
              <a:t>Design Assurance Guidance for Airborne Electronic hardware is a document providing guidance for the development of airborne electronic hardware</a:t>
            </a:r>
          </a:p>
        </p:txBody>
      </p:sp>
      <p:pic>
        <p:nvPicPr>
          <p:cNvPr id="14" name="Picture 13" descr="BEQIK_FR.png" hidden="1"/>
          <p:cNvPicPr>
            <a:picLocks/>
          </p:cNvPicPr>
          <p:nvPr>
            <p:custDataLst>
              <p:tags r:id="rId4"/>
            </p:custDataLst>
          </p:nvPr>
        </p:nvPicPr>
        <p:blipFill>
          <a:blip r:embed="rId15"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5"/>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7" name="Rectangle 6"/>
          <p:cNvSpPr>
            <a:spLocks/>
          </p:cNvSpPr>
          <p:nvPr>
            <p:custDataLst>
              <p:tags r:id="rId6"/>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7"/>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8"/>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9"/>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10"/>
            </p:custDataLst>
          </p:nvPr>
        </p:nvSpPr>
        <p:spPr>
          <a:xfrm>
            <a:off x="533400" y="533400"/>
            <a:ext cx="7772400" cy="533400"/>
          </a:xfrm>
          <a:ln w="0"/>
          <a:effectLst/>
        </p:spPr>
        <p:txBody>
          <a:bodyPr wrap="square" lIns="0" tIns="12700" rIns="0" bIns="0" anchor="t"/>
          <a:lstStyle/>
          <a:p>
            <a:r>
              <a:rPr lang="en-US" sz="2400" dirty="0" smtClean="0"/>
              <a:t>Safety Standards for Safety Critical systems</a:t>
            </a:r>
            <a:endParaRPr lang="en-US" sz="2400" dirty="0"/>
          </a:p>
        </p:txBody>
      </p:sp>
      <p:sp>
        <p:nvSpPr>
          <p:cNvPr id="3" name="Subtitle 2" hidden="1"/>
          <p:cNvSpPr>
            <a:spLocks noGrp="1"/>
          </p:cNvSpPr>
          <p:nvPr>
            <p:ph type="subTitle" idx="1"/>
            <p:custDataLst>
              <p:tags r:id="rId11"/>
            </p:custDataLst>
          </p:nvPr>
        </p:nvSpPr>
        <p:spPr>
          <a:xfrm>
            <a:off x="533400" y="3200400"/>
            <a:ext cx="7772400" cy="1676400"/>
          </a:xfrm>
          <a:ln w="0"/>
          <a:effectLst/>
        </p:spPr>
        <p:txBody>
          <a:bodyPr wrap="square" lIns="0" tIns="63500" rIns="0" bIns="0"/>
          <a:lstStyle/>
          <a:p>
            <a:endParaRPr lang="en-US"/>
          </a:p>
        </p:txBody>
      </p:sp>
      <p:sp>
        <p:nvSpPr>
          <p:cNvPr id="24" name="Folded Corner 23"/>
          <p:cNvSpPr/>
          <p:nvPr>
            <p:custDataLst>
              <p:tags r:id="rId12"/>
            </p:custDataLst>
          </p:nvPr>
        </p:nvSpPr>
        <p:spPr>
          <a:xfrm>
            <a:off x="1674912" y="2294012"/>
            <a:ext cx="3528392" cy="2088232"/>
          </a:xfrm>
          <a:prstGeom prst="foldedCorner">
            <a:avLst/>
          </a:prstGeom>
          <a:solidFill>
            <a:schemeClr val="bg1">
              <a:lumMod val="95000"/>
            </a:schemeClr>
          </a:solidFill>
          <a:effectLst>
            <a:outerShdw blurRad="330200" dist="38100" dir="16200000" sx="102000" sy="102000" rotWithShape="0">
              <a:schemeClr val="accent4">
                <a:lumMod val="75000"/>
                <a:alpha val="40000"/>
              </a:schemeClr>
            </a:outerShdw>
          </a:effectLst>
          <a:scene3d>
            <a:camera prst="orthographicFront">
              <a:rot lat="0" lon="60000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70C0"/>
                </a:solidFill>
              </a:rPr>
              <a:t>DO-178B</a:t>
            </a:r>
            <a:endParaRPr lang="en-US" sz="1600" b="1" dirty="0" smtClean="0">
              <a:solidFill>
                <a:schemeClr val="tx2">
                  <a:lumMod val="50000"/>
                  <a:lumOff val="50000"/>
                </a:schemeClr>
              </a:solidFill>
            </a:endParaRPr>
          </a:p>
          <a:p>
            <a:r>
              <a:rPr lang="en-US" sz="1600" dirty="0" smtClean="0">
                <a:solidFill>
                  <a:schemeClr val="tx2">
                    <a:lumMod val="50000"/>
                    <a:lumOff val="50000"/>
                  </a:schemeClr>
                </a:solidFill>
              </a:rPr>
              <a:t>Software Considerations in Airborne Systems and Equipment Certification is a document dealing with the safety of software used in certain airborne systems</a:t>
            </a:r>
          </a:p>
        </p:txBody>
      </p:sp>
      <p:sp>
        <p:nvSpPr>
          <p:cNvPr id="25" name="Folded Corner 24"/>
          <p:cNvSpPr/>
          <p:nvPr>
            <p:custDataLst>
              <p:tags r:id="rId13"/>
            </p:custDataLst>
          </p:nvPr>
        </p:nvSpPr>
        <p:spPr>
          <a:xfrm>
            <a:off x="2250976" y="2510036"/>
            <a:ext cx="3744416" cy="2376264"/>
          </a:xfrm>
          <a:prstGeom prst="foldedCorner">
            <a:avLst/>
          </a:prstGeom>
          <a:solidFill>
            <a:schemeClr val="bg1">
              <a:lumMod val="95000"/>
            </a:schemeClr>
          </a:solidFill>
          <a:effectLst>
            <a:outerShdw blurRad="330200" dist="38100" dir="16200000" sx="102000" sy="102000" rotWithShape="0">
              <a:schemeClr val="accent4">
                <a:lumMod val="75000"/>
                <a:alpha val="40000"/>
              </a:schemeClr>
            </a:outerShdw>
          </a:effectLst>
          <a:scene3d>
            <a:camera prst="orthographicFront">
              <a:rot lat="0" lon="60000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70C0"/>
                </a:solidFill>
              </a:rPr>
              <a:t/>
            </a:r>
            <a:br>
              <a:rPr lang="en-US" sz="1600" b="1" dirty="0" smtClean="0">
                <a:solidFill>
                  <a:srgbClr val="0070C0"/>
                </a:solidFill>
              </a:rPr>
            </a:br>
            <a:r>
              <a:rPr lang="en-US" sz="1600" b="1" dirty="0" smtClean="0">
                <a:solidFill>
                  <a:srgbClr val="0070C0"/>
                </a:solidFill>
              </a:rPr>
              <a:t>ISO 26262</a:t>
            </a:r>
            <a:r>
              <a:rPr lang="en-US" sz="1600" dirty="0" smtClean="0">
                <a:solidFill>
                  <a:srgbClr val="0070C0"/>
                </a:solidFill>
              </a:rPr>
              <a:t> </a:t>
            </a:r>
          </a:p>
          <a:p>
            <a:r>
              <a:rPr lang="en-US" sz="1600" dirty="0" smtClean="0">
                <a:solidFill>
                  <a:schemeClr val="tx2">
                    <a:lumMod val="50000"/>
                    <a:lumOff val="50000"/>
                  </a:schemeClr>
                </a:solidFill>
              </a:rPr>
              <a:t>Functional Safety standard, titled "Road vehicles – Functional safety".</a:t>
            </a:r>
          </a:p>
          <a:p>
            <a:r>
              <a:rPr lang="en-US" sz="1600" dirty="0" smtClean="0">
                <a:solidFill>
                  <a:schemeClr val="tx2">
                    <a:lumMod val="50000"/>
                    <a:lumOff val="50000"/>
                  </a:schemeClr>
                </a:solidFill>
              </a:rPr>
              <a:t>Functional safety features form an integral part of each product development phase, ranging from the specification &gt; design &gt; implementation &gt; integration &gt; &gt;verification&gt; validation&gt; production release</a:t>
            </a:r>
          </a:p>
        </p:txBody>
      </p:sp>
      <p:sp>
        <p:nvSpPr>
          <p:cNvPr id="15" name="Slide Number Placeholder 14"/>
          <p:cNvSpPr>
            <a:spLocks noGrp="1"/>
          </p:cNvSpPr>
          <p:nvPr>
            <p:ph type="sldNum" sz="quarter" idx="10"/>
          </p:nvPr>
        </p:nvSpPr>
        <p:spPr/>
        <p:txBody>
          <a:bodyPr/>
          <a:lstStyle/>
          <a:p>
            <a:fld id="{95569396-1268-4BE8-AD98-7E5A3BABD551}" type="slidenum">
              <a:rPr lang="x-none" smtClean="0"/>
              <a:pPr/>
              <a:t>13</a:t>
            </a:fld>
            <a:endParaRPr lang="x-none"/>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1+#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77" cstate="print"/>
          <a:stretch>
            <a:fillRect/>
          </a:stretch>
        </p:blipFill>
        <p:spPr>
          <a:xfrm>
            <a:off x="76200" y="5653404"/>
            <a:ext cx="381000" cy="174625"/>
          </a:xfrm>
          <a:prstGeom prst="rect">
            <a:avLst/>
          </a:prstGeom>
          <a:ln w="0">
            <a:noFill/>
          </a:ln>
          <a:effectLst/>
        </p:spPr>
      </p:pic>
      <p:sp>
        <p:nvSpPr>
          <p:cNvPr id="14" name="Slide Number Placeholder 13"/>
          <p:cNvSpPr>
            <a:spLocks noGrp="1"/>
          </p:cNvSpPr>
          <p:nvPr>
            <p:ph type="sldNum" sz="quarter" idx="10"/>
          </p:nvPr>
        </p:nvSpPr>
        <p:spPr/>
        <p:txBody>
          <a:bodyPr/>
          <a:lstStyle/>
          <a:p>
            <a:fld id="{95569396-1268-4BE8-AD98-7E5A3BABD551}" type="slidenum">
              <a:rPr lang="x-none" smtClean="0"/>
              <a:pPr/>
              <a:t>14</a:t>
            </a:fld>
            <a:endParaRPr lang="x-none"/>
          </a:p>
        </p:txBody>
      </p:sp>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6"/>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7"/>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sp>
        <p:nvSpPr>
          <p:cNvPr id="18" name="Rectangle 7"/>
          <p:cNvSpPr>
            <a:spLocks noChangeArrowheads="1"/>
          </p:cNvSpPr>
          <p:nvPr>
            <p:custDataLst>
              <p:tags r:id="rId9"/>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r>
              <a:rPr lang="en-GB" sz="800">
                <a:solidFill>
                  <a:srgbClr val="FFFFFF"/>
                </a:solidFill>
              </a:rPr>
              <a:t> </a:t>
            </a:r>
          </a:p>
        </p:txBody>
      </p:sp>
      <p:sp>
        <p:nvSpPr>
          <p:cNvPr id="19" name="Rectangle 18"/>
          <p:cNvSpPr>
            <a:spLocks/>
          </p:cNvSpPr>
          <p:nvPr>
            <p:custDataLst>
              <p:tags r:id="rId10"/>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20" name="Rectangle 19"/>
          <p:cNvSpPr>
            <a:spLocks/>
          </p:cNvSpPr>
          <p:nvPr>
            <p:custDataLst>
              <p:tags r:id="rId11"/>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21" name="Freeform 14_"/>
          <p:cNvSpPr>
            <a:spLocks/>
          </p:cNvSpPr>
          <p:nvPr>
            <p:custDataLst>
              <p:tags r:id="rId12"/>
            </p:custDataLst>
          </p:nvPr>
        </p:nvSpPr>
        <p:spPr bwMode="auto">
          <a:xfrm>
            <a:off x="1603088" y="651516"/>
            <a:ext cx="5184576" cy="4104456"/>
          </a:xfrm>
          <a:custGeom>
            <a:avLst/>
            <a:gdLst/>
            <a:ahLst/>
            <a:cxnLst>
              <a:cxn ang="0">
                <a:pos x="0" y="17"/>
              </a:cxn>
              <a:cxn ang="0">
                <a:pos x="1972" y="2408"/>
              </a:cxn>
              <a:cxn ang="0">
                <a:pos x="3952" y="0"/>
              </a:cxn>
            </a:cxnLst>
            <a:rect l="0" t="0" r="r" b="b"/>
            <a:pathLst>
              <a:path w="3952" h="2408">
                <a:moveTo>
                  <a:pt x="0" y="17"/>
                </a:moveTo>
                <a:lnTo>
                  <a:pt x="1972" y="2408"/>
                </a:lnTo>
                <a:lnTo>
                  <a:pt x="3952" y="0"/>
                </a:lnTo>
              </a:path>
            </a:pathLst>
          </a:custGeom>
          <a:gradFill rotWithShape="0">
            <a:gsLst>
              <a:gs pos="0">
                <a:srgbClr val="FFFFFF"/>
              </a:gs>
              <a:gs pos="100000">
                <a:srgbClr val="87BAED"/>
              </a:gs>
            </a:gsLst>
            <a:lin ang="5400000" scaled="1"/>
          </a:gradFill>
          <a:ln w="381000" cap="flat" cmpd="sng">
            <a:pattFill prst="dkUpDiag">
              <a:fgClr>
                <a:srgbClr val="B3D9FF"/>
              </a:fgClr>
              <a:bgClr>
                <a:srgbClr val="FFFFFF"/>
              </a:bgClr>
            </a:pattFill>
            <a:prstDash val="solid"/>
            <a:round/>
            <a:headEnd type="none" w="med" len="lg"/>
            <a:tailEnd type="none" w="med" len="med"/>
          </a:ln>
          <a:effectLst>
            <a:outerShdw dist="25400" dir="5400000" algn="ctr" rotWithShape="0">
              <a:schemeClr val="accent2"/>
            </a:outerShdw>
          </a:effectLst>
        </p:spPr>
        <p:txBody>
          <a:bodyPr wrap="none" anchor="ctr"/>
          <a:lstStyle/>
          <a:p>
            <a:pPr>
              <a:defRPr/>
            </a:pPr>
            <a:endParaRPr lang="en-US"/>
          </a:p>
        </p:txBody>
      </p:sp>
      <p:grpSp>
        <p:nvGrpSpPr>
          <p:cNvPr id="39" name="Group 38"/>
          <p:cNvGrpSpPr/>
          <p:nvPr/>
        </p:nvGrpSpPr>
        <p:grpSpPr>
          <a:xfrm>
            <a:off x="4602992" y="3891876"/>
            <a:ext cx="2760552" cy="792088"/>
            <a:chOff x="4530984" y="3891876"/>
            <a:chExt cx="2760552" cy="792088"/>
          </a:xfrm>
        </p:grpSpPr>
        <p:grpSp>
          <p:nvGrpSpPr>
            <p:cNvPr id="40" name="Group 116"/>
            <p:cNvGrpSpPr/>
            <p:nvPr/>
          </p:nvGrpSpPr>
          <p:grpSpPr>
            <a:xfrm>
              <a:off x="4530984" y="3891876"/>
              <a:ext cx="1388251" cy="792088"/>
              <a:chOff x="4530984" y="3891876"/>
              <a:chExt cx="1388251" cy="792088"/>
            </a:xfrm>
          </p:grpSpPr>
          <p:sp>
            <p:nvSpPr>
              <p:cNvPr id="42" name="Rectangle 41"/>
              <p:cNvSpPr/>
              <p:nvPr>
                <p:custDataLst>
                  <p:tags r:id="rId73"/>
                </p:custDataLst>
              </p:nvPr>
            </p:nvSpPr>
            <p:spPr>
              <a:xfrm>
                <a:off x="4599078" y="3891876"/>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43" name="Rectangle 42"/>
              <p:cNvSpPr/>
              <p:nvPr>
                <p:custDataLst>
                  <p:tags r:id="rId74"/>
                </p:custDataLst>
              </p:nvPr>
            </p:nvSpPr>
            <p:spPr>
              <a:xfrm>
                <a:off x="4530984" y="4435007"/>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Test Mgmt</a:t>
                </a:r>
                <a:endParaRPr lang="en-US" sz="800" b="1" dirty="0">
                  <a:solidFill>
                    <a:schemeClr val="tx1"/>
                  </a:solidFill>
                </a:endParaRPr>
              </a:p>
            </p:txBody>
          </p:sp>
          <p:pic>
            <p:nvPicPr>
              <p:cNvPr id="44" name="Picture 10"/>
              <p:cNvPicPr>
                <a:picLocks noChangeAspect="1" noChangeArrowheads="1"/>
              </p:cNvPicPr>
              <p:nvPr>
                <p:custDataLst>
                  <p:tags r:id="rId75"/>
                </p:custDataLst>
              </p:nvPr>
            </p:nvPicPr>
            <p:blipFill>
              <a:blip r:embed="rId78" cstate="print"/>
              <a:srcRect/>
              <a:stretch>
                <a:fillRect/>
              </a:stretch>
            </p:blipFill>
            <p:spPr bwMode="auto">
              <a:xfrm>
                <a:off x="4776527" y="3995144"/>
                <a:ext cx="872505" cy="443601"/>
              </a:xfrm>
              <a:prstGeom prst="rect">
                <a:avLst/>
              </a:prstGeom>
              <a:noFill/>
              <a:ln w="9525">
                <a:noFill/>
                <a:miter lim="800000"/>
                <a:headEnd/>
                <a:tailEnd/>
              </a:ln>
            </p:spPr>
          </p:pic>
        </p:grpSp>
        <p:sp>
          <p:nvSpPr>
            <p:cNvPr id="41" name="TextBox 40"/>
            <p:cNvSpPr txBox="1"/>
            <p:nvPr>
              <p:custDataLst>
                <p:tags r:id="rId72"/>
              </p:custDataLst>
            </p:nvPr>
          </p:nvSpPr>
          <p:spPr>
            <a:xfrm rot="16200000">
              <a:off x="6078433" y="3363099"/>
              <a:ext cx="553998" cy="1872208"/>
            </a:xfrm>
            <a:prstGeom prst="rect">
              <a:avLst/>
            </a:prstGeom>
            <a:noFill/>
          </p:spPr>
          <p:txBody>
            <a:bodyPr vert="eaVert" wrap="square" rtlCol="0">
              <a:spAutoFit/>
            </a:bodyPr>
            <a:lstStyle/>
            <a:p>
              <a:pPr algn="ctr"/>
              <a:r>
                <a:rPr lang="en-US" sz="1200" dirty="0" smtClean="0">
                  <a:solidFill>
                    <a:schemeClr val="tx2"/>
                  </a:solidFill>
                </a:rPr>
                <a:t>Verification &amp;</a:t>
              </a:r>
              <a:br>
                <a:rPr lang="en-US" sz="1200" dirty="0" smtClean="0">
                  <a:solidFill>
                    <a:schemeClr val="tx2"/>
                  </a:solidFill>
                </a:rPr>
              </a:br>
              <a:r>
                <a:rPr lang="en-US" sz="1200" dirty="0" smtClean="0">
                  <a:solidFill>
                    <a:schemeClr val="tx2"/>
                  </a:solidFill>
                </a:rPr>
                <a:t> Validation</a:t>
              </a:r>
              <a:endParaRPr lang="en-US" sz="1200" dirty="0">
                <a:solidFill>
                  <a:schemeClr val="tx2"/>
                </a:solidFill>
              </a:endParaRPr>
            </a:p>
          </p:txBody>
        </p:sp>
      </p:grpSp>
      <p:grpSp>
        <p:nvGrpSpPr>
          <p:cNvPr id="45" name="Group 44"/>
          <p:cNvGrpSpPr/>
          <p:nvPr/>
        </p:nvGrpSpPr>
        <p:grpSpPr>
          <a:xfrm>
            <a:off x="522784" y="3027780"/>
            <a:ext cx="2768618" cy="792088"/>
            <a:chOff x="450776" y="3027780"/>
            <a:chExt cx="2768618" cy="792088"/>
          </a:xfrm>
        </p:grpSpPr>
        <p:grpSp>
          <p:nvGrpSpPr>
            <p:cNvPr id="46" name="Group 120"/>
            <p:cNvGrpSpPr/>
            <p:nvPr/>
          </p:nvGrpSpPr>
          <p:grpSpPr>
            <a:xfrm>
              <a:off x="1831143" y="3027780"/>
              <a:ext cx="1388251" cy="792088"/>
              <a:chOff x="6516216" y="781844"/>
              <a:chExt cx="1388251" cy="792088"/>
            </a:xfrm>
          </p:grpSpPr>
          <p:sp>
            <p:nvSpPr>
              <p:cNvPr id="48" name="Rectangle 47"/>
              <p:cNvSpPr/>
              <p:nvPr>
                <p:custDataLst>
                  <p:tags r:id="rId68"/>
                </p:custDataLst>
              </p:nvPr>
            </p:nvSpPr>
            <p:spPr>
              <a:xfrm>
                <a:off x="6584310" y="781844"/>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49" name="Rectangle 48"/>
              <p:cNvSpPr/>
              <p:nvPr>
                <p:custDataLst>
                  <p:tags r:id="rId69"/>
                </p:custDataLst>
              </p:nvPr>
            </p:nvSpPr>
            <p:spPr>
              <a:xfrm>
                <a:off x="6516216" y="1324975"/>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Dependency Mgmt</a:t>
                </a:r>
                <a:endParaRPr lang="en-US" sz="800" b="1" dirty="0">
                  <a:solidFill>
                    <a:schemeClr val="tx1"/>
                  </a:solidFill>
                </a:endParaRPr>
              </a:p>
            </p:txBody>
          </p:sp>
          <p:pic>
            <p:nvPicPr>
              <p:cNvPr id="50" name="Picture 50" descr="scrschot"/>
              <p:cNvPicPr>
                <a:picLocks noChangeAspect="1" noChangeArrowheads="1"/>
              </p:cNvPicPr>
              <p:nvPr>
                <p:custDataLst>
                  <p:tags r:id="rId70"/>
                </p:custDataLst>
              </p:nvPr>
            </p:nvPicPr>
            <p:blipFill>
              <a:blip r:embed="rId79" cstate="print"/>
              <a:srcRect/>
              <a:stretch>
                <a:fillRect/>
              </a:stretch>
            </p:blipFill>
            <p:spPr bwMode="auto">
              <a:xfrm>
                <a:off x="6715472" y="853852"/>
                <a:ext cx="619894" cy="332947"/>
              </a:xfrm>
              <a:prstGeom prst="rect">
                <a:avLst/>
              </a:prstGeom>
              <a:noFill/>
              <a:ln w="9525">
                <a:noFill/>
                <a:miter lim="800000"/>
                <a:headEnd/>
                <a:tailEnd/>
              </a:ln>
            </p:spPr>
          </p:pic>
          <p:pic>
            <p:nvPicPr>
              <p:cNvPr id="51" name="Picture 6"/>
              <p:cNvPicPr>
                <a:picLocks noChangeAspect="1" noChangeArrowheads="1"/>
              </p:cNvPicPr>
              <p:nvPr>
                <p:custDataLst>
                  <p:tags r:id="rId71"/>
                </p:custDataLst>
              </p:nvPr>
            </p:nvPicPr>
            <p:blipFill>
              <a:blip r:embed="rId80" cstate="print"/>
              <a:srcRect/>
              <a:stretch>
                <a:fillRect/>
              </a:stretch>
            </p:blipFill>
            <p:spPr bwMode="auto">
              <a:xfrm>
                <a:off x="7003504" y="997868"/>
                <a:ext cx="711324" cy="364198"/>
              </a:xfrm>
              <a:prstGeom prst="rect">
                <a:avLst/>
              </a:prstGeom>
              <a:noFill/>
              <a:ln w="9525">
                <a:noFill/>
                <a:miter lim="800000"/>
                <a:headEnd/>
                <a:tailEnd/>
              </a:ln>
            </p:spPr>
          </p:pic>
        </p:grpSp>
        <p:sp>
          <p:nvSpPr>
            <p:cNvPr id="47" name="TextBox 46"/>
            <p:cNvSpPr txBox="1"/>
            <p:nvPr>
              <p:custDataLst>
                <p:tags r:id="rId67"/>
              </p:custDataLst>
            </p:nvPr>
          </p:nvSpPr>
          <p:spPr>
            <a:xfrm rot="16200000">
              <a:off x="1031558" y="2649334"/>
              <a:ext cx="369332" cy="1530896"/>
            </a:xfrm>
            <a:prstGeom prst="rect">
              <a:avLst/>
            </a:prstGeom>
            <a:noFill/>
          </p:spPr>
          <p:txBody>
            <a:bodyPr vert="eaVert" wrap="square" rtlCol="0">
              <a:spAutoFit/>
            </a:bodyPr>
            <a:lstStyle/>
            <a:p>
              <a:pPr algn="ctr"/>
              <a:r>
                <a:rPr lang="en-US" sz="1200" dirty="0" smtClean="0">
                  <a:solidFill>
                    <a:schemeClr val="tx2"/>
                  </a:solidFill>
                </a:rPr>
                <a:t>Impact  Analysis</a:t>
              </a:r>
              <a:endParaRPr lang="en-US" sz="1200" dirty="0">
                <a:solidFill>
                  <a:schemeClr val="tx2"/>
                </a:solidFill>
              </a:endParaRPr>
            </a:p>
          </p:txBody>
        </p:sp>
      </p:grpSp>
      <p:grpSp>
        <p:nvGrpSpPr>
          <p:cNvPr id="52" name="Group 51"/>
          <p:cNvGrpSpPr/>
          <p:nvPr/>
        </p:nvGrpSpPr>
        <p:grpSpPr>
          <a:xfrm>
            <a:off x="5615253" y="2235692"/>
            <a:ext cx="2559107" cy="794923"/>
            <a:chOff x="5543245" y="2235692"/>
            <a:chExt cx="2559107" cy="794923"/>
          </a:xfrm>
        </p:grpSpPr>
        <p:grpSp>
          <p:nvGrpSpPr>
            <p:cNvPr id="53" name="Group 98"/>
            <p:cNvGrpSpPr/>
            <p:nvPr/>
          </p:nvGrpSpPr>
          <p:grpSpPr>
            <a:xfrm>
              <a:off x="5543245" y="2235692"/>
              <a:ext cx="1388251" cy="794923"/>
              <a:chOff x="5597109" y="2467798"/>
              <a:chExt cx="1388251" cy="794923"/>
            </a:xfrm>
          </p:grpSpPr>
          <p:sp>
            <p:nvSpPr>
              <p:cNvPr id="55" name="Rectangle 54"/>
              <p:cNvSpPr/>
              <p:nvPr>
                <p:custDataLst>
                  <p:tags r:id="rId64"/>
                </p:custDataLst>
              </p:nvPr>
            </p:nvSpPr>
            <p:spPr>
              <a:xfrm>
                <a:off x="5671448" y="2467798"/>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pic>
            <p:nvPicPr>
              <p:cNvPr id="56" name="Picture 55" descr="ML3D73.jpg"/>
              <p:cNvPicPr>
                <a:picLocks/>
              </p:cNvPicPr>
              <p:nvPr>
                <p:custDataLst>
                  <p:tags r:id="rId65"/>
                </p:custDataLst>
              </p:nvPr>
            </p:nvPicPr>
            <p:blipFill>
              <a:blip r:embed="rId81" cstate="print"/>
              <a:stretch>
                <a:fillRect/>
              </a:stretch>
            </p:blipFill>
            <p:spPr>
              <a:xfrm>
                <a:off x="5821501" y="2513382"/>
                <a:ext cx="929557" cy="576064"/>
              </a:xfrm>
              <a:prstGeom prst="rect">
                <a:avLst/>
              </a:prstGeom>
            </p:spPr>
          </p:pic>
          <p:sp>
            <p:nvSpPr>
              <p:cNvPr id="57" name="Rectangle 56"/>
              <p:cNvSpPr/>
              <p:nvPr>
                <p:custDataLst>
                  <p:tags r:id="rId66"/>
                </p:custDataLst>
              </p:nvPr>
            </p:nvSpPr>
            <p:spPr>
              <a:xfrm>
                <a:off x="5597109" y="3042461"/>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tx1"/>
                    </a:solidFill>
                  </a:rPr>
                  <a:t>Calib</a:t>
                </a:r>
                <a:r>
                  <a:rPr lang="en-US" sz="800" b="1" dirty="0" smtClean="0">
                    <a:solidFill>
                      <a:schemeClr val="tx1"/>
                    </a:solidFill>
                  </a:rPr>
                  <a:t> Data Manager</a:t>
                </a:r>
                <a:endParaRPr lang="en-US" sz="800" b="1" dirty="0">
                  <a:solidFill>
                    <a:schemeClr val="tx1"/>
                  </a:solidFill>
                </a:endParaRPr>
              </a:p>
            </p:txBody>
          </p:sp>
        </p:grpSp>
        <p:sp>
          <p:nvSpPr>
            <p:cNvPr id="54" name="TextBox 53"/>
            <p:cNvSpPr txBox="1"/>
            <p:nvPr>
              <p:custDataLst>
                <p:tags r:id="rId63"/>
              </p:custDataLst>
            </p:nvPr>
          </p:nvSpPr>
          <p:spPr>
            <a:xfrm rot="16200000">
              <a:off x="7131913" y="1949579"/>
              <a:ext cx="553998" cy="1386880"/>
            </a:xfrm>
            <a:prstGeom prst="rect">
              <a:avLst/>
            </a:prstGeom>
            <a:noFill/>
          </p:spPr>
          <p:txBody>
            <a:bodyPr vert="eaVert" wrap="square" rtlCol="0">
              <a:spAutoFit/>
            </a:bodyPr>
            <a:lstStyle/>
            <a:p>
              <a:pPr algn="ctr"/>
              <a:r>
                <a:rPr lang="en-US" sz="1200" dirty="0" smtClean="0">
                  <a:solidFill>
                    <a:schemeClr val="tx2"/>
                  </a:solidFill>
                </a:rPr>
                <a:t>Calibration </a:t>
              </a:r>
            </a:p>
            <a:p>
              <a:pPr algn="ctr"/>
              <a:r>
                <a:rPr lang="en-US" sz="1200" dirty="0" smtClean="0">
                  <a:solidFill>
                    <a:schemeClr val="tx2"/>
                  </a:solidFill>
                </a:rPr>
                <a:t>Data Manager</a:t>
              </a:r>
              <a:endParaRPr lang="en-US" sz="1200" dirty="0">
                <a:solidFill>
                  <a:schemeClr val="tx2"/>
                </a:solidFill>
              </a:endParaRPr>
            </a:p>
          </p:txBody>
        </p:sp>
      </p:grpSp>
      <p:grpSp>
        <p:nvGrpSpPr>
          <p:cNvPr id="58" name="Group 57"/>
          <p:cNvGrpSpPr/>
          <p:nvPr/>
        </p:nvGrpSpPr>
        <p:grpSpPr>
          <a:xfrm>
            <a:off x="234752" y="2222004"/>
            <a:ext cx="2595019" cy="802483"/>
            <a:chOff x="-1565448" y="3079941"/>
            <a:chExt cx="2595019" cy="802483"/>
          </a:xfrm>
        </p:grpSpPr>
        <p:grpSp>
          <p:nvGrpSpPr>
            <p:cNvPr id="59" name="Group 121"/>
            <p:cNvGrpSpPr/>
            <p:nvPr/>
          </p:nvGrpSpPr>
          <p:grpSpPr>
            <a:xfrm>
              <a:off x="-358680" y="3079941"/>
              <a:ext cx="1388251" cy="802483"/>
              <a:chOff x="1782832" y="3079941"/>
              <a:chExt cx="1388251" cy="802483"/>
            </a:xfrm>
          </p:grpSpPr>
          <p:sp>
            <p:nvSpPr>
              <p:cNvPr id="61" name="Rectangle 60"/>
              <p:cNvSpPr/>
              <p:nvPr>
                <p:custDataLst>
                  <p:tags r:id="rId60"/>
                </p:custDataLst>
              </p:nvPr>
            </p:nvSpPr>
            <p:spPr>
              <a:xfrm>
                <a:off x="1826175" y="3079941"/>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pic>
            <p:nvPicPr>
              <p:cNvPr id="62" name="Picture 61" descr="ML3D14.jpg"/>
              <p:cNvPicPr>
                <a:picLocks/>
              </p:cNvPicPr>
              <p:nvPr>
                <p:custDataLst>
                  <p:tags r:id="rId61"/>
                </p:custDataLst>
              </p:nvPr>
            </p:nvPicPr>
            <p:blipFill>
              <a:blip r:embed="rId82" cstate="print"/>
              <a:stretch>
                <a:fillRect/>
              </a:stretch>
            </p:blipFill>
            <p:spPr>
              <a:xfrm>
                <a:off x="1950912" y="3158108"/>
                <a:ext cx="952838" cy="529532"/>
              </a:xfrm>
              <a:prstGeom prst="rect">
                <a:avLst/>
              </a:prstGeom>
            </p:spPr>
          </p:pic>
          <p:sp>
            <p:nvSpPr>
              <p:cNvPr id="63" name="Rectangle 62"/>
              <p:cNvSpPr/>
              <p:nvPr>
                <p:custDataLst>
                  <p:tags r:id="rId62"/>
                </p:custDataLst>
              </p:nvPr>
            </p:nvSpPr>
            <p:spPr>
              <a:xfrm>
                <a:off x="1782832" y="3662164"/>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Model Traceability</a:t>
                </a:r>
                <a:endParaRPr lang="en-US" sz="800" b="1" dirty="0">
                  <a:solidFill>
                    <a:schemeClr val="tx1"/>
                  </a:solidFill>
                </a:endParaRPr>
              </a:p>
            </p:txBody>
          </p:sp>
        </p:grpSp>
        <p:sp>
          <p:nvSpPr>
            <p:cNvPr id="60" name="TextBox 59"/>
            <p:cNvSpPr txBox="1"/>
            <p:nvPr>
              <p:custDataLst>
                <p:tags r:id="rId59"/>
              </p:custDataLst>
            </p:nvPr>
          </p:nvSpPr>
          <p:spPr>
            <a:xfrm rot="16200000">
              <a:off x="-1149007" y="2787796"/>
              <a:ext cx="553998" cy="1386880"/>
            </a:xfrm>
            <a:prstGeom prst="rect">
              <a:avLst/>
            </a:prstGeom>
            <a:noFill/>
          </p:spPr>
          <p:txBody>
            <a:bodyPr vert="eaVert" wrap="square" rtlCol="0">
              <a:spAutoFit/>
            </a:bodyPr>
            <a:lstStyle/>
            <a:p>
              <a:pPr algn="ctr"/>
              <a:r>
                <a:rPr lang="en-US" sz="1200" dirty="0" smtClean="0">
                  <a:solidFill>
                    <a:schemeClr val="tx2"/>
                  </a:solidFill>
                </a:rPr>
                <a:t>Model Based</a:t>
              </a:r>
            </a:p>
            <a:p>
              <a:pPr algn="ctr"/>
              <a:r>
                <a:rPr lang="en-US" sz="1200" dirty="0" smtClean="0">
                  <a:solidFill>
                    <a:schemeClr val="tx2"/>
                  </a:solidFill>
                </a:rPr>
                <a:t>Development</a:t>
              </a:r>
            </a:p>
          </p:txBody>
        </p:sp>
      </p:grpSp>
      <p:grpSp>
        <p:nvGrpSpPr>
          <p:cNvPr id="64" name="Group 63"/>
          <p:cNvGrpSpPr/>
          <p:nvPr/>
        </p:nvGrpSpPr>
        <p:grpSpPr>
          <a:xfrm>
            <a:off x="5143512" y="3051660"/>
            <a:ext cx="2652080" cy="792088"/>
            <a:chOff x="5071504" y="3051660"/>
            <a:chExt cx="2652080" cy="792088"/>
          </a:xfrm>
        </p:grpSpPr>
        <p:grpSp>
          <p:nvGrpSpPr>
            <p:cNvPr id="65" name="Group 150"/>
            <p:cNvGrpSpPr/>
            <p:nvPr/>
          </p:nvGrpSpPr>
          <p:grpSpPr>
            <a:xfrm>
              <a:off x="5071504" y="3051660"/>
              <a:ext cx="1388251" cy="792088"/>
              <a:chOff x="5779368" y="3158108"/>
              <a:chExt cx="1388251" cy="792088"/>
            </a:xfrm>
          </p:grpSpPr>
          <p:sp>
            <p:nvSpPr>
              <p:cNvPr id="67" name="Rectangle 66"/>
              <p:cNvSpPr/>
              <p:nvPr>
                <p:custDataLst>
                  <p:tags r:id="rId55"/>
                </p:custDataLst>
              </p:nvPr>
            </p:nvSpPr>
            <p:spPr>
              <a:xfrm>
                <a:off x="5847462" y="3158108"/>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68" name="Rectangle 67"/>
              <p:cNvSpPr/>
              <p:nvPr>
                <p:custDataLst>
                  <p:tags r:id="rId56"/>
                </p:custDataLst>
              </p:nvPr>
            </p:nvSpPr>
            <p:spPr>
              <a:xfrm>
                <a:off x="5779368" y="3701239"/>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Software Sharing</a:t>
                </a:r>
                <a:endParaRPr lang="en-US" sz="800" b="1" dirty="0">
                  <a:solidFill>
                    <a:schemeClr val="tx1"/>
                  </a:solidFill>
                </a:endParaRPr>
              </a:p>
            </p:txBody>
          </p:sp>
          <p:pic>
            <p:nvPicPr>
              <p:cNvPr id="69" name="Picture 17"/>
              <p:cNvPicPr>
                <a:picLocks noChangeAspect="1" noChangeArrowheads="1"/>
              </p:cNvPicPr>
              <p:nvPr>
                <p:custDataLst>
                  <p:tags r:id="rId57"/>
                </p:custDataLst>
              </p:nvPr>
            </p:nvPicPr>
            <p:blipFill>
              <a:blip r:embed="rId83" cstate="print"/>
              <a:srcRect/>
              <a:stretch>
                <a:fillRect/>
              </a:stretch>
            </p:blipFill>
            <p:spPr bwMode="auto">
              <a:xfrm>
                <a:off x="5978606" y="3245746"/>
                <a:ext cx="399877" cy="468427"/>
              </a:xfrm>
              <a:prstGeom prst="rect">
                <a:avLst/>
              </a:prstGeom>
              <a:noFill/>
              <a:ln w="9525">
                <a:noFill/>
                <a:miter lim="800000"/>
                <a:headEnd/>
                <a:tailEnd/>
              </a:ln>
            </p:spPr>
          </p:pic>
          <p:pic>
            <p:nvPicPr>
              <p:cNvPr id="70" name="Picture 18"/>
              <p:cNvPicPr>
                <a:picLocks noChangeAspect="1" noChangeArrowheads="1"/>
              </p:cNvPicPr>
              <p:nvPr>
                <p:custDataLst>
                  <p:tags r:id="rId58"/>
                </p:custDataLst>
              </p:nvPr>
            </p:nvPicPr>
            <p:blipFill>
              <a:blip r:embed="rId84" cstate="print"/>
              <a:srcRect/>
              <a:stretch>
                <a:fillRect/>
              </a:stretch>
            </p:blipFill>
            <p:spPr bwMode="auto">
              <a:xfrm>
                <a:off x="6378877" y="3253561"/>
                <a:ext cx="550565" cy="461764"/>
              </a:xfrm>
              <a:prstGeom prst="rect">
                <a:avLst/>
              </a:prstGeom>
              <a:noFill/>
              <a:ln w="9525">
                <a:noFill/>
                <a:miter lim="800000"/>
                <a:headEnd/>
                <a:tailEnd/>
              </a:ln>
            </p:spPr>
          </p:pic>
        </p:grpSp>
        <p:sp>
          <p:nvSpPr>
            <p:cNvPr id="66" name="TextBox 65"/>
            <p:cNvSpPr txBox="1"/>
            <p:nvPr>
              <p:custDataLst>
                <p:tags r:id="rId54"/>
              </p:custDataLst>
            </p:nvPr>
          </p:nvSpPr>
          <p:spPr>
            <a:xfrm rot="16200000">
              <a:off x="6753145" y="2813675"/>
              <a:ext cx="553998" cy="1386880"/>
            </a:xfrm>
            <a:prstGeom prst="rect">
              <a:avLst/>
            </a:prstGeom>
            <a:noFill/>
          </p:spPr>
          <p:txBody>
            <a:bodyPr vert="eaVert" wrap="square" rtlCol="0">
              <a:spAutoFit/>
            </a:bodyPr>
            <a:lstStyle/>
            <a:p>
              <a:pPr algn="ctr"/>
              <a:r>
                <a:rPr lang="en-US" sz="1200" dirty="0" smtClean="0">
                  <a:solidFill>
                    <a:schemeClr val="tx2"/>
                  </a:solidFill>
                </a:rPr>
                <a:t>Software Sharing Support</a:t>
              </a:r>
            </a:p>
          </p:txBody>
        </p:sp>
      </p:grpSp>
      <p:grpSp>
        <p:nvGrpSpPr>
          <p:cNvPr id="71" name="Group 70"/>
          <p:cNvGrpSpPr/>
          <p:nvPr/>
        </p:nvGrpSpPr>
        <p:grpSpPr>
          <a:xfrm>
            <a:off x="-197295" y="651516"/>
            <a:ext cx="2088231" cy="1282455"/>
            <a:chOff x="-269303" y="651516"/>
            <a:chExt cx="2088231" cy="1282455"/>
          </a:xfrm>
        </p:grpSpPr>
        <p:grpSp>
          <p:nvGrpSpPr>
            <p:cNvPr id="72" name="Group 112"/>
            <p:cNvGrpSpPr/>
            <p:nvPr/>
          </p:nvGrpSpPr>
          <p:grpSpPr>
            <a:xfrm>
              <a:off x="430677" y="651516"/>
              <a:ext cx="1388251" cy="792088"/>
              <a:chOff x="378952" y="651516"/>
              <a:chExt cx="1388251" cy="792088"/>
            </a:xfrm>
          </p:grpSpPr>
          <p:sp>
            <p:nvSpPr>
              <p:cNvPr id="74" name="Rectangle 73"/>
              <p:cNvSpPr/>
              <p:nvPr>
                <p:custDataLst>
                  <p:tags r:id="rId51"/>
                </p:custDataLst>
              </p:nvPr>
            </p:nvSpPr>
            <p:spPr>
              <a:xfrm>
                <a:off x="447046" y="651516"/>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75" name="Rectangle 74"/>
              <p:cNvSpPr/>
              <p:nvPr>
                <p:custDataLst>
                  <p:tags r:id="rId52"/>
                </p:custDataLst>
              </p:nvPr>
            </p:nvSpPr>
            <p:spPr>
              <a:xfrm>
                <a:off x="378952" y="1194647"/>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Requirements</a:t>
                </a:r>
                <a:endParaRPr lang="en-US" sz="800" b="1" dirty="0">
                  <a:solidFill>
                    <a:schemeClr val="tx1"/>
                  </a:solidFill>
                </a:endParaRPr>
              </a:p>
            </p:txBody>
          </p:sp>
          <p:pic>
            <p:nvPicPr>
              <p:cNvPr id="76" name="Picture 2"/>
              <p:cNvPicPr>
                <a:picLocks noChangeAspect="1" noChangeArrowheads="1"/>
              </p:cNvPicPr>
              <p:nvPr>
                <p:custDataLst>
                  <p:tags r:id="rId53"/>
                </p:custDataLst>
              </p:nvPr>
            </p:nvPicPr>
            <p:blipFill>
              <a:blip r:embed="rId85" cstate="print"/>
              <a:srcRect/>
              <a:stretch>
                <a:fillRect/>
              </a:stretch>
            </p:blipFill>
            <p:spPr bwMode="auto">
              <a:xfrm>
                <a:off x="673126" y="692264"/>
                <a:ext cx="792088" cy="548504"/>
              </a:xfrm>
              <a:prstGeom prst="rect">
                <a:avLst/>
              </a:prstGeom>
              <a:noFill/>
              <a:ln w="9525">
                <a:noFill/>
                <a:miter lim="800000"/>
                <a:headEnd/>
                <a:tailEnd/>
              </a:ln>
            </p:spPr>
          </p:pic>
        </p:grpSp>
        <p:sp>
          <p:nvSpPr>
            <p:cNvPr id="73" name="TextBox 72"/>
            <p:cNvSpPr txBox="1"/>
            <p:nvPr>
              <p:custDataLst>
                <p:tags r:id="rId50"/>
              </p:custDataLst>
            </p:nvPr>
          </p:nvSpPr>
          <p:spPr>
            <a:xfrm rot="16200000">
              <a:off x="147138" y="963532"/>
              <a:ext cx="553998" cy="1386880"/>
            </a:xfrm>
            <a:prstGeom prst="rect">
              <a:avLst/>
            </a:prstGeom>
            <a:noFill/>
          </p:spPr>
          <p:txBody>
            <a:bodyPr vert="eaVert" wrap="square" rtlCol="0">
              <a:spAutoFit/>
            </a:bodyPr>
            <a:lstStyle/>
            <a:p>
              <a:pPr algn="ctr"/>
              <a:r>
                <a:rPr lang="en-US" sz="1200" dirty="0" smtClean="0">
                  <a:solidFill>
                    <a:schemeClr val="tx2"/>
                  </a:solidFill>
                </a:rPr>
                <a:t>Requirements</a:t>
              </a:r>
              <a:br>
                <a:rPr lang="en-US" sz="1200" dirty="0" smtClean="0">
                  <a:solidFill>
                    <a:schemeClr val="tx2"/>
                  </a:solidFill>
                </a:rPr>
              </a:br>
              <a:r>
                <a:rPr lang="en-US" sz="1200" dirty="0" smtClean="0">
                  <a:solidFill>
                    <a:schemeClr val="tx2"/>
                  </a:solidFill>
                </a:rPr>
                <a:t>Management</a:t>
              </a:r>
            </a:p>
          </p:txBody>
        </p:sp>
      </p:grpSp>
      <p:grpSp>
        <p:nvGrpSpPr>
          <p:cNvPr id="77" name="Group 76"/>
          <p:cNvGrpSpPr/>
          <p:nvPr/>
        </p:nvGrpSpPr>
        <p:grpSpPr>
          <a:xfrm>
            <a:off x="6119309" y="1429916"/>
            <a:ext cx="2396363" cy="1008112"/>
            <a:chOff x="6047301" y="1429916"/>
            <a:chExt cx="2396363" cy="1008112"/>
          </a:xfrm>
        </p:grpSpPr>
        <p:grpSp>
          <p:nvGrpSpPr>
            <p:cNvPr id="78" name="Group 195"/>
            <p:cNvGrpSpPr/>
            <p:nvPr/>
          </p:nvGrpSpPr>
          <p:grpSpPr>
            <a:xfrm>
              <a:off x="6047301" y="1429916"/>
              <a:ext cx="1388251" cy="792088"/>
              <a:chOff x="5995392" y="4690872"/>
              <a:chExt cx="1388251" cy="792088"/>
            </a:xfrm>
          </p:grpSpPr>
          <p:sp>
            <p:nvSpPr>
              <p:cNvPr id="80" name="Rectangle 79"/>
              <p:cNvSpPr/>
              <p:nvPr>
                <p:custDataLst>
                  <p:tags r:id="rId46"/>
                </p:custDataLst>
              </p:nvPr>
            </p:nvSpPr>
            <p:spPr>
              <a:xfrm>
                <a:off x="6063486" y="469087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81" name="Rectangle 80"/>
              <p:cNvSpPr/>
              <p:nvPr>
                <p:custDataLst>
                  <p:tags r:id="rId47"/>
                </p:custDataLst>
              </p:nvPr>
            </p:nvSpPr>
            <p:spPr>
              <a:xfrm>
                <a:off x="5995392" y="523400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Document Mgmt</a:t>
                </a:r>
                <a:endParaRPr lang="en-US" sz="800" b="1" dirty="0">
                  <a:solidFill>
                    <a:schemeClr val="tx1"/>
                  </a:solidFill>
                </a:endParaRPr>
              </a:p>
            </p:txBody>
          </p:sp>
          <p:pic>
            <p:nvPicPr>
              <p:cNvPr id="82" name="Picture 3"/>
              <p:cNvPicPr>
                <a:picLocks noChangeAspect="1" noChangeArrowheads="1"/>
              </p:cNvPicPr>
              <p:nvPr>
                <p:custDataLst>
                  <p:tags r:id="rId48"/>
                </p:custDataLst>
              </p:nvPr>
            </p:nvPicPr>
            <p:blipFill>
              <a:blip r:embed="rId86" cstate="print"/>
              <a:srcRect/>
              <a:stretch>
                <a:fillRect/>
              </a:stretch>
            </p:blipFill>
            <p:spPr bwMode="auto">
              <a:xfrm>
                <a:off x="6203032" y="4762880"/>
                <a:ext cx="698748" cy="480022"/>
              </a:xfrm>
              <a:prstGeom prst="rect">
                <a:avLst/>
              </a:prstGeom>
              <a:noFill/>
              <a:ln w="9525">
                <a:noFill/>
                <a:miter lim="800000"/>
                <a:headEnd/>
                <a:tailEnd/>
              </a:ln>
            </p:spPr>
          </p:pic>
          <p:pic>
            <p:nvPicPr>
              <p:cNvPr id="83" name="Picture 4"/>
              <p:cNvPicPr>
                <a:picLocks noChangeAspect="1" noChangeArrowheads="1"/>
              </p:cNvPicPr>
              <p:nvPr>
                <p:custDataLst>
                  <p:tags r:id="rId49"/>
                </p:custDataLst>
              </p:nvPr>
            </p:nvPicPr>
            <p:blipFill>
              <a:blip r:embed="rId87" cstate="print"/>
              <a:srcRect/>
              <a:stretch>
                <a:fillRect/>
              </a:stretch>
            </p:blipFill>
            <p:spPr bwMode="auto">
              <a:xfrm>
                <a:off x="6666340" y="5011837"/>
                <a:ext cx="531073" cy="213345"/>
              </a:xfrm>
              <a:prstGeom prst="rect">
                <a:avLst/>
              </a:prstGeom>
              <a:noFill/>
              <a:ln w="9525">
                <a:noFill/>
                <a:miter lim="800000"/>
                <a:headEnd/>
                <a:tailEnd/>
              </a:ln>
            </p:spPr>
          </p:pic>
        </p:grpSp>
        <p:sp>
          <p:nvSpPr>
            <p:cNvPr id="79" name="TextBox 78"/>
            <p:cNvSpPr txBox="1"/>
            <p:nvPr>
              <p:custDataLst>
                <p:tags r:id="rId45"/>
              </p:custDataLst>
            </p:nvPr>
          </p:nvSpPr>
          <p:spPr>
            <a:xfrm rot="16200000">
              <a:off x="7473225" y="1467589"/>
              <a:ext cx="553998" cy="1386880"/>
            </a:xfrm>
            <a:prstGeom prst="rect">
              <a:avLst/>
            </a:prstGeom>
            <a:noFill/>
          </p:spPr>
          <p:txBody>
            <a:bodyPr vert="eaVert" wrap="square" rtlCol="0">
              <a:spAutoFit/>
            </a:bodyPr>
            <a:lstStyle/>
            <a:p>
              <a:pPr algn="ctr"/>
              <a:r>
                <a:rPr lang="en-US" sz="1200" dirty="0" smtClean="0">
                  <a:solidFill>
                    <a:schemeClr val="tx2"/>
                  </a:solidFill>
                </a:rPr>
                <a:t>Calibration Workflow</a:t>
              </a:r>
              <a:endParaRPr lang="en-US" sz="1200" dirty="0">
                <a:solidFill>
                  <a:schemeClr val="tx2"/>
                </a:solidFill>
              </a:endParaRPr>
            </a:p>
          </p:txBody>
        </p:sp>
      </p:grpSp>
      <p:grpSp>
        <p:nvGrpSpPr>
          <p:cNvPr id="84" name="Group 83"/>
          <p:cNvGrpSpPr/>
          <p:nvPr/>
        </p:nvGrpSpPr>
        <p:grpSpPr>
          <a:xfrm>
            <a:off x="-72008" y="1429916"/>
            <a:ext cx="2394992" cy="1080120"/>
            <a:chOff x="-144016" y="1429916"/>
            <a:chExt cx="2394992" cy="1080120"/>
          </a:xfrm>
        </p:grpSpPr>
        <p:grpSp>
          <p:nvGrpSpPr>
            <p:cNvPr id="85" name="Group 115"/>
            <p:cNvGrpSpPr/>
            <p:nvPr/>
          </p:nvGrpSpPr>
          <p:grpSpPr>
            <a:xfrm>
              <a:off x="862725" y="1429916"/>
              <a:ext cx="1388251" cy="792088"/>
              <a:chOff x="862725" y="1429916"/>
              <a:chExt cx="1388251" cy="792088"/>
            </a:xfrm>
          </p:grpSpPr>
          <p:sp>
            <p:nvSpPr>
              <p:cNvPr id="87" name="Rectangle 86"/>
              <p:cNvSpPr/>
              <p:nvPr>
                <p:custDataLst>
                  <p:tags r:id="rId42"/>
                </p:custDataLst>
              </p:nvPr>
            </p:nvSpPr>
            <p:spPr>
              <a:xfrm>
                <a:off x="930819" y="1429916"/>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88" name="Rectangle 87"/>
              <p:cNvSpPr/>
              <p:nvPr>
                <p:custDataLst>
                  <p:tags r:id="rId43"/>
                </p:custDataLst>
              </p:nvPr>
            </p:nvSpPr>
            <p:spPr>
              <a:xfrm>
                <a:off x="862725" y="1973047"/>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Feature / Product Line</a:t>
                </a:r>
                <a:endParaRPr lang="en-US" sz="800" b="1" dirty="0">
                  <a:solidFill>
                    <a:schemeClr val="tx1"/>
                  </a:solidFill>
                </a:endParaRPr>
              </a:p>
            </p:txBody>
          </p:sp>
          <p:pic>
            <p:nvPicPr>
              <p:cNvPr id="89" name="Object 7"/>
              <p:cNvPicPr>
                <a:picLocks noChangeArrowheads="1"/>
              </p:cNvPicPr>
              <p:nvPr>
                <p:custDataLst>
                  <p:tags r:id="rId44"/>
                </p:custDataLst>
              </p:nvPr>
            </p:nvPicPr>
            <p:blipFill>
              <a:blip r:embed="rId88" cstate="print"/>
              <a:srcRect l="-1250" t="-502" r="-522" b="-2959"/>
              <a:stretch>
                <a:fillRect/>
              </a:stretch>
            </p:blipFill>
            <p:spPr bwMode="auto">
              <a:xfrm>
                <a:off x="1111813" y="1501924"/>
                <a:ext cx="831032" cy="478582"/>
              </a:xfrm>
              <a:prstGeom prst="rect">
                <a:avLst/>
              </a:prstGeom>
              <a:noFill/>
              <a:ln w="9525">
                <a:noFill/>
                <a:miter lim="800000"/>
                <a:headEnd/>
                <a:tailEnd/>
              </a:ln>
            </p:spPr>
          </p:pic>
        </p:grpSp>
        <p:sp>
          <p:nvSpPr>
            <p:cNvPr id="86" name="TextBox 85"/>
            <p:cNvSpPr txBox="1"/>
            <p:nvPr>
              <p:custDataLst>
                <p:tags r:id="rId41"/>
              </p:custDataLst>
            </p:nvPr>
          </p:nvSpPr>
          <p:spPr>
            <a:xfrm rot="16200000">
              <a:off x="272425" y="1539597"/>
              <a:ext cx="553998" cy="1386880"/>
            </a:xfrm>
            <a:prstGeom prst="rect">
              <a:avLst/>
            </a:prstGeom>
            <a:noFill/>
          </p:spPr>
          <p:txBody>
            <a:bodyPr vert="eaVert" wrap="square" rtlCol="0">
              <a:spAutoFit/>
            </a:bodyPr>
            <a:lstStyle/>
            <a:p>
              <a:pPr algn="ctr"/>
              <a:r>
                <a:rPr lang="en-US" sz="1200" dirty="0" smtClean="0">
                  <a:solidFill>
                    <a:schemeClr val="tx2"/>
                  </a:solidFill>
                </a:rPr>
                <a:t>Design</a:t>
              </a:r>
            </a:p>
            <a:p>
              <a:pPr algn="ctr"/>
              <a:endParaRPr lang="en-US" sz="1200" dirty="0">
                <a:solidFill>
                  <a:schemeClr val="tx2"/>
                </a:solidFill>
              </a:endParaRPr>
            </a:p>
          </p:txBody>
        </p:sp>
      </p:grpSp>
      <p:grpSp>
        <p:nvGrpSpPr>
          <p:cNvPr id="90" name="Group 89"/>
          <p:cNvGrpSpPr/>
          <p:nvPr/>
        </p:nvGrpSpPr>
        <p:grpSpPr>
          <a:xfrm>
            <a:off x="1224136" y="3878188"/>
            <a:ext cx="2539008" cy="792088"/>
            <a:chOff x="1152128" y="3878188"/>
            <a:chExt cx="2539008" cy="792088"/>
          </a:xfrm>
        </p:grpSpPr>
        <p:grpSp>
          <p:nvGrpSpPr>
            <p:cNvPr id="91" name="Group 126"/>
            <p:cNvGrpSpPr/>
            <p:nvPr/>
          </p:nvGrpSpPr>
          <p:grpSpPr>
            <a:xfrm>
              <a:off x="2302885" y="3878188"/>
              <a:ext cx="1388251" cy="792088"/>
              <a:chOff x="6821016" y="853852"/>
              <a:chExt cx="1388251" cy="792088"/>
            </a:xfrm>
          </p:grpSpPr>
          <p:sp>
            <p:nvSpPr>
              <p:cNvPr id="93" name="Rectangle 92"/>
              <p:cNvSpPr/>
              <p:nvPr>
                <p:custDataLst>
                  <p:tags r:id="rId38"/>
                </p:custDataLst>
              </p:nvPr>
            </p:nvSpPr>
            <p:spPr>
              <a:xfrm>
                <a:off x="6889110" y="85385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94" name="Rectangle 93"/>
              <p:cNvSpPr/>
              <p:nvPr>
                <p:custDataLst>
                  <p:tags r:id="rId39"/>
                </p:custDataLst>
              </p:nvPr>
            </p:nvSpPr>
            <p:spPr>
              <a:xfrm>
                <a:off x="6821016" y="139698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Automotive Standards Editors</a:t>
                </a:r>
                <a:endParaRPr lang="en-US" sz="800" b="1" dirty="0">
                  <a:solidFill>
                    <a:schemeClr val="tx1"/>
                  </a:solidFill>
                </a:endParaRPr>
              </a:p>
            </p:txBody>
          </p:sp>
          <p:pic>
            <p:nvPicPr>
              <p:cNvPr id="95" name="Picture 9"/>
              <p:cNvPicPr>
                <a:picLocks noChangeAspect="1" noChangeArrowheads="1"/>
              </p:cNvPicPr>
              <p:nvPr>
                <p:custDataLst>
                  <p:tags r:id="rId40"/>
                </p:custDataLst>
              </p:nvPr>
            </p:nvPicPr>
            <p:blipFill>
              <a:blip r:embed="rId89" cstate="print"/>
              <a:srcRect/>
              <a:stretch>
                <a:fillRect/>
              </a:stretch>
            </p:blipFill>
            <p:spPr bwMode="auto">
              <a:xfrm>
                <a:off x="7147520" y="904802"/>
                <a:ext cx="661368" cy="467277"/>
              </a:xfrm>
              <a:prstGeom prst="rect">
                <a:avLst/>
              </a:prstGeom>
              <a:noFill/>
            </p:spPr>
          </p:pic>
        </p:grpSp>
        <p:sp>
          <p:nvSpPr>
            <p:cNvPr id="92" name="TextBox 91"/>
            <p:cNvSpPr txBox="1"/>
            <p:nvPr>
              <p:custDataLst>
                <p:tags r:id="rId37"/>
              </p:custDataLst>
            </p:nvPr>
          </p:nvSpPr>
          <p:spPr>
            <a:xfrm rot="16200000">
              <a:off x="1568569" y="3677771"/>
              <a:ext cx="553998" cy="1386880"/>
            </a:xfrm>
            <a:prstGeom prst="rect">
              <a:avLst/>
            </a:prstGeom>
            <a:noFill/>
          </p:spPr>
          <p:txBody>
            <a:bodyPr vert="eaVert" wrap="square" rtlCol="0">
              <a:spAutoFit/>
            </a:bodyPr>
            <a:lstStyle/>
            <a:p>
              <a:pPr algn="ctr"/>
              <a:r>
                <a:rPr lang="en-US" sz="1200" dirty="0" smtClean="0">
                  <a:solidFill>
                    <a:schemeClr val="tx2"/>
                  </a:solidFill>
                </a:rPr>
                <a:t>Automotive </a:t>
              </a:r>
              <a:r>
                <a:rPr lang="en-US" sz="1200" dirty="0" err="1" smtClean="0">
                  <a:solidFill>
                    <a:schemeClr val="tx2"/>
                  </a:solidFill>
                </a:rPr>
                <a:t>Stds</a:t>
              </a:r>
              <a:r>
                <a:rPr lang="en-US" sz="1200" dirty="0" smtClean="0">
                  <a:solidFill>
                    <a:schemeClr val="tx2"/>
                  </a:solidFill>
                </a:rPr>
                <a:t/>
              </a:r>
              <a:br>
                <a:rPr lang="en-US" sz="1200" dirty="0" smtClean="0">
                  <a:solidFill>
                    <a:schemeClr val="tx2"/>
                  </a:solidFill>
                </a:rPr>
              </a:br>
              <a:r>
                <a:rPr lang="en-US" sz="1200" dirty="0" smtClean="0">
                  <a:solidFill>
                    <a:schemeClr val="tx2"/>
                  </a:solidFill>
                </a:rPr>
                <a:t>Editors</a:t>
              </a:r>
            </a:p>
          </p:txBody>
        </p:sp>
      </p:grpSp>
      <p:grpSp>
        <p:nvGrpSpPr>
          <p:cNvPr id="123" name="Group 122"/>
          <p:cNvGrpSpPr/>
          <p:nvPr/>
        </p:nvGrpSpPr>
        <p:grpSpPr>
          <a:xfrm>
            <a:off x="2394991" y="4696551"/>
            <a:ext cx="2486364" cy="792088"/>
            <a:chOff x="2322983" y="4696551"/>
            <a:chExt cx="2486364" cy="792088"/>
          </a:xfrm>
        </p:grpSpPr>
        <p:sp>
          <p:nvSpPr>
            <p:cNvPr id="97" name="TextBox 96"/>
            <p:cNvSpPr txBox="1"/>
            <p:nvPr>
              <p:custDataLst>
                <p:tags r:id="rId33"/>
              </p:custDataLst>
            </p:nvPr>
          </p:nvSpPr>
          <p:spPr>
            <a:xfrm rot="16200000">
              <a:off x="2730060" y="4479223"/>
              <a:ext cx="553998" cy="1368152"/>
            </a:xfrm>
            <a:prstGeom prst="rect">
              <a:avLst/>
            </a:prstGeom>
            <a:noFill/>
          </p:spPr>
          <p:txBody>
            <a:bodyPr vert="eaVert" wrap="square" rtlCol="0">
              <a:spAutoFit/>
            </a:bodyPr>
            <a:lstStyle/>
            <a:p>
              <a:pPr algn="ctr"/>
              <a:r>
                <a:rPr lang="en-US" sz="1200" dirty="0" smtClean="0">
                  <a:solidFill>
                    <a:schemeClr val="tx2"/>
                  </a:solidFill>
                </a:rPr>
                <a:t>Continuous </a:t>
              </a:r>
            </a:p>
            <a:p>
              <a:pPr algn="ctr"/>
              <a:r>
                <a:rPr lang="en-US" sz="1200" dirty="0" smtClean="0">
                  <a:solidFill>
                    <a:schemeClr val="tx2"/>
                  </a:solidFill>
                </a:rPr>
                <a:t>Integration</a:t>
              </a:r>
            </a:p>
          </p:txBody>
        </p:sp>
        <p:grpSp>
          <p:nvGrpSpPr>
            <p:cNvPr id="98" name="Group 94"/>
            <p:cNvGrpSpPr/>
            <p:nvPr/>
          </p:nvGrpSpPr>
          <p:grpSpPr>
            <a:xfrm>
              <a:off x="3421096" y="4696551"/>
              <a:ext cx="1388251" cy="792088"/>
              <a:chOff x="3421096" y="4683964"/>
              <a:chExt cx="1388251" cy="792088"/>
            </a:xfrm>
          </p:grpSpPr>
          <p:sp>
            <p:nvSpPr>
              <p:cNvPr id="99" name="Rectangle 98"/>
              <p:cNvSpPr/>
              <p:nvPr>
                <p:custDataLst>
                  <p:tags r:id="rId34"/>
                </p:custDataLst>
              </p:nvPr>
            </p:nvSpPr>
            <p:spPr>
              <a:xfrm>
                <a:off x="3489190" y="4683964"/>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00" name="Rectangle 99"/>
              <p:cNvSpPr/>
              <p:nvPr>
                <p:custDataLst>
                  <p:tags r:id="rId35"/>
                </p:custDataLst>
              </p:nvPr>
            </p:nvSpPr>
            <p:spPr>
              <a:xfrm>
                <a:off x="3421096" y="5227095"/>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Build Mgmt</a:t>
                </a:r>
                <a:endParaRPr lang="en-US" sz="800" b="1" dirty="0">
                  <a:solidFill>
                    <a:schemeClr val="tx1"/>
                  </a:solidFill>
                </a:endParaRPr>
              </a:p>
            </p:txBody>
          </p:sp>
          <p:pic>
            <p:nvPicPr>
              <p:cNvPr id="101" name="Picture 101" descr="ML9FF"/>
              <p:cNvPicPr>
                <a:picLocks noChangeAspect="1" noChangeArrowheads="1"/>
              </p:cNvPicPr>
              <p:nvPr>
                <p:custDataLst>
                  <p:tags r:id="rId36"/>
                </p:custDataLst>
              </p:nvPr>
            </p:nvPicPr>
            <p:blipFill>
              <a:blip r:embed="rId90" cstate="print">
                <a:lum bright="18000" contrast="-42000"/>
              </a:blip>
              <a:srcRect/>
              <a:stretch>
                <a:fillRect/>
              </a:stretch>
            </p:blipFill>
            <p:spPr bwMode="auto">
              <a:xfrm>
                <a:off x="3691136" y="4814292"/>
                <a:ext cx="770909" cy="440769"/>
              </a:xfrm>
              <a:prstGeom prst="rect">
                <a:avLst/>
              </a:prstGeom>
              <a:noFill/>
              <a:ln w="9525" algn="ctr">
                <a:noFill/>
                <a:miter lim="800000"/>
                <a:headEnd/>
                <a:tailEnd/>
              </a:ln>
              <a:effectLst>
                <a:outerShdw dist="35921" dir="2700000" algn="ctr" rotWithShape="0">
                  <a:schemeClr val="bg2">
                    <a:alpha val="80000"/>
                  </a:schemeClr>
                </a:outerShdw>
              </a:effectLst>
            </p:spPr>
          </p:pic>
        </p:grpSp>
      </p:grpSp>
      <p:grpSp>
        <p:nvGrpSpPr>
          <p:cNvPr id="114" name="Group 113"/>
          <p:cNvGrpSpPr/>
          <p:nvPr/>
        </p:nvGrpSpPr>
        <p:grpSpPr>
          <a:xfrm>
            <a:off x="6571456" y="649224"/>
            <a:ext cx="2088232" cy="1212740"/>
            <a:chOff x="6499448" y="649224"/>
            <a:chExt cx="2088232" cy="1212740"/>
          </a:xfrm>
        </p:grpSpPr>
        <p:grpSp>
          <p:nvGrpSpPr>
            <p:cNvPr id="115" name="Group 188"/>
            <p:cNvGrpSpPr/>
            <p:nvPr/>
          </p:nvGrpSpPr>
          <p:grpSpPr>
            <a:xfrm>
              <a:off x="6499448" y="649224"/>
              <a:ext cx="1388251" cy="792088"/>
              <a:chOff x="5935784" y="1431572"/>
              <a:chExt cx="1388251" cy="792088"/>
            </a:xfrm>
          </p:grpSpPr>
          <p:sp>
            <p:nvSpPr>
              <p:cNvPr id="117" name="Rectangle 116"/>
              <p:cNvSpPr/>
              <p:nvPr>
                <p:custDataLst>
                  <p:tags r:id="rId29"/>
                </p:custDataLst>
              </p:nvPr>
            </p:nvSpPr>
            <p:spPr>
              <a:xfrm>
                <a:off x="6003878" y="143157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18" name="Rectangle 117"/>
              <p:cNvSpPr/>
              <p:nvPr>
                <p:custDataLst>
                  <p:tags r:id="rId30"/>
                </p:custDataLst>
              </p:nvPr>
            </p:nvSpPr>
            <p:spPr>
              <a:xfrm>
                <a:off x="5935784" y="197470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Project Mgmt</a:t>
                </a:r>
                <a:endParaRPr lang="en-US" sz="800" b="1" dirty="0">
                  <a:solidFill>
                    <a:schemeClr val="tx1"/>
                  </a:solidFill>
                </a:endParaRPr>
              </a:p>
            </p:txBody>
          </p:sp>
          <p:pic>
            <p:nvPicPr>
              <p:cNvPr id="119" name="Picture 130"/>
              <p:cNvPicPr>
                <a:picLocks noChangeAspect="1" noChangeArrowheads="1"/>
              </p:cNvPicPr>
              <p:nvPr>
                <p:custDataLst>
                  <p:tags r:id="rId31"/>
                </p:custDataLst>
              </p:nvPr>
            </p:nvPicPr>
            <p:blipFill>
              <a:blip r:embed="rId91" cstate="print"/>
              <a:srcRect/>
              <a:stretch>
                <a:fillRect/>
              </a:stretch>
            </p:blipFill>
            <p:spPr bwMode="auto">
              <a:xfrm>
                <a:off x="6139408" y="1511395"/>
                <a:ext cx="730675" cy="504056"/>
              </a:xfrm>
              <a:prstGeom prst="rect">
                <a:avLst/>
              </a:prstGeom>
              <a:noFill/>
              <a:ln w="9525">
                <a:noFill/>
                <a:miter lim="800000"/>
                <a:headEnd/>
                <a:tailEnd/>
              </a:ln>
            </p:spPr>
          </p:pic>
          <p:pic>
            <p:nvPicPr>
              <p:cNvPr id="120" name="Picture 32" descr="PMModule.bmp"/>
              <p:cNvPicPr>
                <a:picLocks noChangeAspect="1" noChangeArrowheads="1"/>
              </p:cNvPicPr>
              <p:nvPr>
                <p:custDataLst>
                  <p:tags r:id="rId32"/>
                </p:custDataLst>
              </p:nvPr>
            </p:nvPicPr>
            <p:blipFill>
              <a:blip r:embed="rId92" cstate="print"/>
              <a:srcRect/>
              <a:stretch>
                <a:fillRect/>
              </a:stretch>
            </p:blipFill>
            <p:spPr bwMode="auto">
              <a:xfrm>
                <a:off x="6355432" y="1647596"/>
                <a:ext cx="732480" cy="289029"/>
              </a:xfrm>
              <a:prstGeom prst="rect">
                <a:avLst/>
              </a:prstGeom>
              <a:noFill/>
            </p:spPr>
          </p:pic>
        </p:grpSp>
        <p:sp>
          <p:nvSpPr>
            <p:cNvPr id="116" name="TextBox 115"/>
            <p:cNvSpPr txBox="1"/>
            <p:nvPr>
              <p:custDataLst>
                <p:tags r:id="rId28"/>
              </p:custDataLst>
            </p:nvPr>
          </p:nvSpPr>
          <p:spPr>
            <a:xfrm>
              <a:off x="7435552" y="1400299"/>
              <a:ext cx="1152128" cy="461665"/>
            </a:xfrm>
            <a:prstGeom prst="rect">
              <a:avLst/>
            </a:prstGeom>
            <a:noFill/>
          </p:spPr>
          <p:txBody>
            <a:bodyPr wrap="square" rtlCol="0">
              <a:spAutoFit/>
            </a:bodyPr>
            <a:lstStyle/>
            <a:p>
              <a:r>
                <a:rPr lang="en-US" sz="1200" dirty="0" smtClean="0"/>
                <a:t>Project</a:t>
              </a:r>
              <a:br>
                <a:rPr lang="en-US" sz="1200" dirty="0" smtClean="0"/>
              </a:br>
              <a:r>
                <a:rPr lang="en-US" sz="1200" dirty="0" smtClean="0"/>
                <a:t>Management</a:t>
              </a:r>
              <a:endParaRPr lang="en-US" sz="1200" dirty="0"/>
            </a:p>
          </p:txBody>
        </p:sp>
      </p:grpSp>
      <p:pic>
        <p:nvPicPr>
          <p:cNvPr id="121" name="Picture 1" descr="W:\42_EMT2\02_Conf\30_Business\Products\iCTeam\Logos\iCTeam_approved_logo.png"/>
          <p:cNvPicPr>
            <a:picLocks noChangeAspect="1" noChangeArrowheads="1"/>
          </p:cNvPicPr>
          <p:nvPr>
            <p:custDataLst>
              <p:tags r:id="rId13"/>
            </p:custDataLst>
          </p:nvPr>
        </p:nvPicPr>
        <p:blipFill>
          <a:blip r:embed="rId93" cstate="print"/>
          <a:srcRect/>
          <a:stretch>
            <a:fillRect/>
          </a:stretch>
        </p:blipFill>
        <p:spPr bwMode="auto">
          <a:xfrm>
            <a:off x="3691136" y="1493949"/>
            <a:ext cx="936104" cy="945529"/>
          </a:xfrm>
          <a:prstGeom prst="rect">
            <a:avLst/>
          </a:prstGeom>
          <a:noFill/>
        </p:spPr>
      </p:pic>
      <p:sp>
        <p:nvSpPr>
          <p:cNvPr id="122" name="TextBox 121"/>
          <p:cNvSpPr txBox="1"/>
          <p:nvPr>
            <p:custDataLst>
              <p:tags r:id="rId14"/>
            </p:custDataLst>
          </p:nvPr>
        </p:nvSpPr>
        <p:spPr>
          <a:xfrm>
            <a:off x="2034952" y="629117"/>
            <a:ext cx="4248472" cy="338554"/>
          </a:xfrm>
          <a:prstGeom prst="rect">
            <a:avLst/>
          </a:prstGeom>
          <a:noFill/>
        </p:spPr>
        <p:txBody>
          <a:bodyPr wrap="square" rtlCol="0">
            <a:spAutoFit/>
          </a:bodyPr>
          <a:lstStyle/>
          <a:p>
            <a:pPr algn="ctr"/>
            <a:r>
              <a:rPr lang="en-US" sz="1600" dirty="0" smtClean="0">
                <a:solidFill>
                  <a:srgbClr val="0070C0"/>
                </a:solidFill>
              </a:rPr>
              <a:t>ALM – Application Life Cycle Management </a:t>
            </a:r>
          </a:p>
        </p:txBody>
      </p:sp>
      <p:sp>
        <p:nvSpPr>
          <p:cNvPr id="124" name="TextBox 123"/>
          <p:cNvSpPr txBox="1"/>
          <p:nvPr>
            <p:custDataLst>
              <p:tags r:id="rId15"/>
            </p:custDataLst>
          </p:nvPr>
        </p:nvSpPr>
        <p:spPr>
          <a:xfrm>
            <a:off x="2106960" y="906696"/>
            <a:ext cx="4248472" cy="523220"/>
          </a:xfrm>
          <a:prstGeom prst="rect">
            <a:avLst/>
          </a:prstGeom>
          <a:noFill/>
        </p:spPr>
        <p:txBody>
          <a:bodyPr wrap="square" rtlCol="0">
            <a:spAutoFit/>
          </a:bodyPr>
          <a:lstStyle/>
          <a:p>
            <a:pPr algn="ctr"/>
            <a:r>
              <a:rPr lang="en-US" sz="1400" dirty="0" smtClean="0">
                <a:solidFill>
                  <a:srgbClr val="0070C0"/>
                </a:solidFill>
              </a:rPr>
              <a:t>An integrated solution that provides seamless workflow from requirements to release  </a:t>
            </a:r>
          </a:p>
        </p:txBody>
      </p:sp>
      <p:grpSp>
        <p:nvGrpSpPr>
          <p:cNvPr id="138" name="Group 137"/>
          <p:cNvGrpSpPr/>
          <p:nvPr/>
        </p:nvGrpSpPr>
        <p:grpSpPr>
          <a:xfrm>
            <a:off x="1026840" y="1141884"/>
            <a:ext cx="1296144" cy="1152127"/>
            <a:chOff x="306760" y="1501924"/>
            <a:chExt cx="1440160" cy="1303269"/>
          </a:xfrm>
        </p:grpSpPr>
        <p:grpSp>
          <p:nvGrpSpPr>
            <p:cNvPr id="137" name="Group 136"/>
            <p:cNvGrpSpPr/>
            <p:nvPr/>
          </p:nvGrpSpPr>
          <p:grpSpPr>
            <a:xfrm>
              <a:off x="306760" y="1717948"/>
              <a:ext cx="1440160" cy="1087245"/>
              <a:chOff x="306760" y="1717948"/>
              <a:chExt cx="1440160" cy="1087245"/>
            </a:xfrm>
          </p:grpSpPr>
          <p:pic>
            <p:nvPicPr>
              <p:cNvPr id="133" name="Picture 400"/>
              <p:cNvPicPr>
                <a:picLocks noChangeAspect="1" noChangeArrowheads="1"/>
              </p:cNvPicPr>
              <p:nvPr>
                <p:custDataLst>
                  <p:tags r:id="rId26"/>
                </p:custDataLst>
              </p:nvPr>
            </p:nvPicPr>
            <p:blipFill>
              <a:blip r:embed="rId94" cstate="print"/>
              <a:srcRect/>
              <a:stretch>
                <a:fillRect/>
              </a:stretch>
            </p:blipFill>
            <p:spPr bwMode="auto">
              <a:xfrm>
                <a:off x="306760" y="1717948"/>
                <a:ext cx="1368152" cy="1087245"/>
              </a:xfrm>
              <a:prstGeom prst="rect">
                <a:avLst/>
              </a:prstGeom>
              <a:noFill/>
              <a:ln w="9525">
                <a:noFill/>
                <a:miter lim="800000"/>
                <a:headEnd/>
                <a:tailEnd/>
              </a:ln>
            </p:spPr>
          </p:pic>
          <p:sp>
            <p:nvSpPr>
              <p:cNvPr id="136" name="TextBox 135"/>
              <p:cNvSpPr txBox="1"/>
              <p:nvPr>
                <p:custDataLst>
                  <p:tags r:id="rId27"/>
                </p:custDataLst>
              </p:nvPr>
            </p:nvSpPr>
            <p:spPr>
              <a:xfrm>
                <a:off x="378768" y="2005980"/>
                <a:ext cx="1368152" cy="523220"/>
              </a:xfrm>
              <a:prstGeom prst="rect">
                <a:avLst/>
              </a:prstGeom>
              <a:noFill/>
            </p:spPr>
            <p:txBody>
              <a:bodyPr wrap="square" rtlCol="0">
                <a:spAutoFit/>
              </a:bodyPr>
              <a:lstStyle/>
              <a:p>
                <a:r>
                  <a:rPr lang="en-US" sz="1200" dirty="0" smtClean="0"/>
                  <a:t>Variant </a:t>
                </a:r>
                <a:br>
                  <a:rPr lang="en-US" sz="1200" dirty="0" smtClean="0"/>
                </a:br>
                <a:r>
                  <a:rPr lang="en-US" sz="1200" dirty="0" smtClean="0"/>
                  <a:t>Management</a:t>
                </a:r>
                <a:endParaRPr lang="en-US" sz="1200" dirty="0"/>
              </a:p>
            </p:txBody>
          </p:sp>
        </p:grpSp>
        <p:pic>
          <p:nvPicPr>
            <p:cNvPr id="134" name="Picture 5"/>
            <p:cNvPicPr>
              <a:picLocks noChangeAspect="1" noChangeArrowheads="1"/>
            </p:cNvPicPr>
            <p:nvPr>
              <p:custDataLst>
                <p:tags r:id="rId25"/>
              </p:custDataLst>
            </p:nvPr>
          </p:nvPicPr>
          <p:blipFill>
            <a:blip r:embed="rId95" cstate="print"/>
            <a:srcRect/>
            <a:stretch>
              <a:fillRect/>
            </a:stretch>
          </p:blipFill>
          <p:spPr bwMode="auto">
            <a:xfrm>
              <a:off x="1098848" y="1501924"/>
              <a:ext cx="441262" cy="460922"/>
            </a:xfrm>
            <a:prstGeom prst="rect">
              <a:avLst/>
            </a:prstGeom>
            <a:solidFill>
              <a:schemeClr val="bg1"/>
            </a:solidFill>
            <a:ln w="9525">
              <a:noFill/>
              <a:miter lim="800000"/>
              <a:headEnd/>
              <a:tailEnd/>
            </a:ln>
          </p:spPr>
        </p:pic>
      </p:grpSp>
      <p:grpSp>
        <p:nvGrpSpPr>
          <p:cNvPr id="139" name="Group 138"/>
          <p:cNvGrpSpPr/>
          <p:nvPr/>
        </p:nvGrpSpPr>
        <p:grpSpPr>
          <a:xfrm>
            <a:off x="1458888" y="2030560"/>
            <a:ext cx="1296144" cy="1127548"/>
            <a:chOff x="306760" y="1529728"/>
            <a:chExt cx="1440160" cy="1275465"/>
          </a:xfrm>
        </p:grpSpPr>
        <p:grpSp>
          <p:nvGrpSpPr>
            <p:cNvPr id="140" name="Group 136"/>
            <p:cNvGrpSpPr/>
            <p:nvPr/>
          </p:nvGrpSpPr>
          <p:grpSpPr>
            <a:xfrm>
              <a:off x="306760" y="1717948"/>
              <a:ext cx="1440160" cy="1087245"/>
              <a:chOff x="306760" y="1717948"/>
              <a:chExt cx="1440160" cy="1087245"/>
            </a:xfrm>
          </p:grpSpPr>
          <p:pic>
            <p:nvPicPr>
              <p:cNvPr id="142" name="Picture 4000"/>
              <p:cNvPicPr>
                <a:picLocks noChangeAspect="1" noChangeArrowheads="1"/>
              </p:cNvPicPr>
              <p:nvPr>
                <p:custDataLst>
                  <p:tags r:id="rId23"/>
                </p:custDataLst>
              </p:nvPr>
            </p:nvPicPr>
            <p:blipFill>
              <a:blip r:embed="rId94" cstate="print"/>
              <a:srcRect/>
              <a:stretch>
                <a:fillRect/>
              </a:stretch>
            </p:blipFill>
            <p:spPr bwMode="auto">
              <a:xfrm>
                <a:off x="306760" y="1717948"/>
                <a:ext cx="1368152" cy="1087245"/>
              </a:xfrm>
              <a:prstGeom prst="rect">
                <a:avLst/>
              </a:prstGeom>
              <a:noFill/>
              <a:ln w="9525">
                <a:noFill/>
                <a:miter lim="800000"/>
                <a:headEnd/>
                <a:tailEnd/>
              </a:ln>
            </p:spPr>
          </p:pic>
          <p:sp>
            <p:nvSpPr>
              <p:cNvPr id="143" name="TextBox 142"/>
              <p:cNvSpPr txBox="1"/>
              <p:nvPr>
                <p:custDataLst>
                  <p:tags r:id="rId24"/>
                </p:custDataLst>
              </p:nvPr>
            </p:nvSpPr>
            <p:spPr>
              <a:xfrm>
                <a:off x="378768" y="2005980"/>
                <a:ext cx="1368152" cy="522228"/>
              </a:xfrm>
              <a:prstGeom prst="rect">
                <a:avLst/>
              </a:prstGeom>
              <a:noFill/>
            </p:spPr>
            <p:txBody>
              <a:bodyPr wrap="square" rtlCol="0">
                <a:spAutoFit/>
              </a:bodyPr>
              <a:lstStyle/>
              <a:p>
                <a:r>
                  <a:rPr lang="en-US" sz="1200" dirty="0" smtClean="0"/>
                  <a:t>Traceability reports</a:t>
                </a:r>
                <a:endParaRPr lang="en-US" sz="1200" dirty="0"/>
              </a:p>
            </p:txBody>
          </p:sp>
        </p:grpSp>
        <p:pic>
          <p:nvPicPr>
            <p:cNvPr id="141" name="Picture 500"/>
            <p:cNvPicPr>
              <a:picLocks noChangeAspect="1" noChangeArrowheads="1"/>
            </p:cNvPicPr>
            <p:nvPr>
              <p:custDataLst>
                <p:tags r:id="rId22"/>
              </p:custDataLst>
            </p:nvPr>
          </p:nvPicPr>
          <p:blipFill>
            <a:blip r:embed="rId95" cstate="print"/>
            <a:srcRect/>
            <a:stretch>
              <a:fillRect/>
            </a:stretch>
          </p:blipFill>
          <p:spPr bwMode="auto">
            <a:xfrm>
              <a:off x="1225649" y="1529728"/>
              <a:ext cx="441262" cy="460922"/>
            </a:xfrm>
            <a:prstGeom prst="rect">
              <a:avLst/>
            </a:prstGeom>
            <a:solidFill>
              <a:schemeClr val="bg1"/>
            </a:solidFill>
            <a:ln w="9525">
              <a:noFill/>
              <a:miter lim="800000"/>
              <a:headEnd/>
              <a:tailEnd/>
            </a:ln>
          </p:spPr>
        </p:pic>
      </p:grpSp>
      <p:grpSp>
        <p:nvGrpSpPr>
          <p:cNvPr id="144" name="Group 143"/>
          <p:cNvGrpSpPr/>
          <p:nvPr/>
        </p:nvGrpSpPr>
        <p:grpSpPr>
          <a:xfrm>
            <a:off x="1962944" y="2870077"/>
            <a:ext cx="1296144" cy="1152127"/>
            <a:chOff x="306760" y="1501924"/>
            <a:chExt cx="1440160" cy="1303269"/>
          </a:xfrm>
        </p:grpSpPr>
        <p:grpSp>
          <p:nvGrpSpPr>
            <p:cNvPr id="145" name="Group 136"/>
            <p:cNvGrpSpPr/>
            <p:nvPr/>
          </p:nvGrpSpPr>
          <p:grpSpPr>
            <a:xfrm>
              <a:off x="306760" y="1717948"/>
              <a:ext cx="1440160" cy="1087245"/>
              <a:chOff x="306760" y="1717948"/>
              <a:chExt cx="1440160" cy="1087245"/>
            </a:xfrm>
          </p:grpSpPr>
          <p:pic>
            <p:nvPicPr>
              <p:cNvPr id="147" name="Picture 40000"/>
              <p:cNvPicPr>
                <a:picLocks noChangeAspect="1" noChangeArrowheads="1"/>
              </p:cNvPicPr>
              <p:nvPr>
                <p:custDataLst>
                  <p:tags r:id="rId20"/>
                </p:custDataLst>
              </p:nvPr>
            </p:nvPicPr>
            <p:blipFill>
              <a:blip r:embed="rId94" cstate="print"/>
              <a:srcRect/>
              <a:stretch>
                <a:fillRect/>
              </a:stretch>
            </p:blipFill>
            <p:spPr bwMode="auto">
              <a:xfrm>
                <a:off x="306760" y="1717948"/>
                <a:ext cx="1368152" cy="1087245"/>
              </a:xfrm>
              <a:prstGeom prst="rect">
                <a:avLst/>
              </a:prstGeom>
              <a:noFill/>
              <a:ln w="9525">
                <a:noFill/>
                <a:miter lim="800000"/>
                <a:headEnd/>
                <a:tailEnd/>
              </a:ln>
            </p:spPr>
          </p:pic>
          <p:sp>
            <p:nvSpPr>
              <p:cNvPr id="148" name="TextBox 147"/>
              <p:cNvSpPr txBox="1"/>
              <p:nvPr>
                <p:custDataLst>
                  <p:tags r:id="rId21"/>
                </p:custDataLst>
              </p:nvPr>
            </p:nvSpPr>
            <p:spPr>
              <a:xfrm>
                <a:off x="378768" y="2005980"/>
                <a:ext cx="1368152" cy="522228"/>
              </a:xfrm>
              <a:prstGeom prst="rect">
                <a:avLst/>
              </a:prstGeom>
              <a:noFill/>
            </p:spPr>
            <p:txBody>
              <a:bodyPr wrap="square" rtlCol="0">
                <a:spAutoFit/>
              </a:bodyPr>
              <a:lstStyle/>
              <a:p>
                <a:r>
                  <a:rPr lang="en-US" sz="1200" dirty="0" smtClean="0"/>
                  <a:t>Impact Analysis</a:t>
                </a:r>
                <a:endParaRPr lang="en-US" sz="1200" dirty="0"/>
              </a:p>
            </p:txBody>
          </p:sp>
        </p:grpSp>
        <p:pic>
          <p:nvPicPr>
            <p:cNvPr id="146" name="Picture 5000"/>
            <p:cNvPicPr>
              <a:picLocks noChangeAspect="1" noChangeArrowheads="1"/>
            </p:cNvPicPr>
            <p:nvPr>
              <p:custDataLst>
                <p:tags r:id="rId19"/>
              </p:custDataLst>
            </p:nvPr>
          </p:nvPicPr>
          <p:blipFill>
            <a:blip r:embed="rId95" cstate="print"/>
            <a:srcRect/>
            <a:stretch>
              <a:fillRect/>
            </a:stretch>
          </p:blipFill>
          <p:spPr bwMode="auto">
            <a:xfrm>
              <a:off x="1145640" y="1501924"/>
              <a:ext cx="441262" cy="460922"/>
            </a:xfrm>
            <a:prstGeom prst="rect">
              <a:avLst/>
            </a:prstGeom>
            <a:solidFill>
              <a:schemeClr val="bg1"/>
            </a:solidFill>
            <a:ln w="9525">
              <a:noFill/>
              <a:miter lim="800000"/>
              <a:headEnd/>
              <a:tailEnd/>
            </a:ln>
          </p:spPr>
        </p:pic>
      </p:grpSp>
      <p:grpSp>
        <p:nvGrpSpPr>
          <p:cNvPr id="149" name="Group 148"/>
          <p:cNvGrpSpPr/>
          <p:nvPr/>
        </p:nvGrpSpPr>
        <p:grpSpPr>
          <a:xfrm>
            <a:off x="5203304" y="2726060"/>
            <a:ext cx="1296144" cy="1152127"/>
            <a:chOff x="306760" y="1501924"/>
            <a:chExt cx="1440160" cy="1303269"/>
          </a:xfrm>
        </p:grpSpPr>
        <p:grpSp>
          <p:nvGrpSpPr>
            <p:cNvPr id="150" name="Group 136"/>
            <p:cNvGrpSpPr/>
            <p:nvPr/>
          </p:nvGrpSpPr>
          <p:grpSpPr>
            <a:xfrm>
              <a:off x="306760" y="1717948"/>
              <a:ext cx="1440160" cy="1087245"/>
              <a:chOff x="306760" y="1717948"/>
              <a:chExt cx="1440160" cy="1087245"/>
            </a:xfrm>
          </p:grpSpPr>
          <p:pic>
            <p:nvPicPr>
              <p:cNvPr id="152" name="Picture 400000"/>
              <p:cNvPicPr>
                <a:picLocks noChangeAspect="1" noChangeArrowheads="1"/>
              </p:cNvPicPr>
              <p:nvPr>
                <p:custDataLst>
                  <p:tags r:id="rId17"/>
                </p:custDataLst>
              </p:nvPr>
            </p:nvPicPr>
            <p:blipFill>
              <a:blip r:embed="rId94" cstate="print"/>
              <a:srcRect/>
              <a:stretch>
                <a:fillRect/>
              </a:stretch>
            </p:blipFill>
            <p:spPr bwMode="auto">
              <a:xfrm>
                <a:off x="306760" y="1717948"/>
                <a:ext cx="1368152" cy="1087245"/>
              </a:xfrm>
              <a:prstGeom prst="rect">
                <a:avLst/>
              </a:prstGeom>
              <a:noFill/>
              <a:ln w="9525">
                <a:noFill/>
                <a:miter lim="800000"/>
                <a:headEnd/>
                <a:tailEnd/>
              </a:ln>
            </p:spPr>
          </p:pic>
          <p:sp>
            <p:nvSpPr>
              <p:cNvPr id="153" name="TextBox 152"/>
              <p:cNvSpPr txBox="1"/>
              <p:nvPr>
                <p:custDataLst>
                  <p:tags r:id="rId18"/>
                </p:custDataLst>
              </p:nvPr>
            </p:nvSpPr>
            <p:spPr>
              <a:xfrm>
                <a:off x="378768" y="2005980"/>
                <a:ext cx="1368152" cy="522228"/>
              </a:xfrm>
              <a:prstGeom prst="rect">
                <a:avLst/>
              </a:prstGeom>
              <a:noFill/>
            </p:spPr>
            <p:txBody>
              <a:bodyPr wrap="square" rtlCol="0">
                <a:spAutoFit/>
              </a:bodyPr>
              <a:lstStyle/>
              <a:p>
                <a:r>
                  <a:rPr lang="en-US" sz="1200" dirty="0" smtClean="0"/>
                  <a:t>Partner Integration</a:t>
                </a:r>
                <a:endParaRPr lang="en-US" sz="1200" dirty="0"/>
              </a:p>
            </p:txBody>
          </p:sp>
        </p:grpSp>
        <p:pic>
          <p:nvPicPr>
            <p:cNvPr id="151" name="Picture 50000"/>
            <p:cNvPicPr>
              <a:picLocks noChangeAspect="1" noChangeArrowheads="1"/>
            </p:cNvPicPr>
            <p:nvPr>
              <p:custDataLst>
                <p:tags r:id="rId16"/>
              </p:custDataLst>
            </p:nvPr>
          </p:nvPicPr>
          <p:blipFill>
            <a:blip r:embed="rId95" cstate="print"/>
            <a:srcRect/>
            <a:stretch>
              <a:fillRect/>
            </a:stretch>
          </p:blipFill>
          <p:spPr bwMode="auto">
            <a:xfrm>
              <a:off x="1098848" y="1501924"/>
              <a:ext cx="441262" cy="460922"/>
            </a:xfrm>
            <a:prstGeom prst="rect">
              <a:avLst/>
            </a:prstGeom>
            <a:solidFill>
              <a:schemeClr val="bg1"/>
            </a:solidFill>
            <a:ln w="9525">
              <a:noFill/>
              <a:miter lim="800000"/>
              <a:headEnd/>
              <a:tailEnd/>
            </a:ln>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8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45"/>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90"/>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123"/>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39"/>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nodeType="afterEffect">
                                  <p:stCondLst>
                                    <p:cond delay="500"/>
                                  </p:stCondLst>
                                  <p:childTnLst>
                                    <p:set>
                                      <p:cBhvr>
                                        <p:cTn id="27" dur="1" fill="hold">
                                          <p:stCondLst>
                                            <p:cond delay="0"/>
                                          </p:stCondLst>
                                        </p:cTn>
                                        <p:tgtEl>
                                          <p:spTgt spid="64"/>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500"/>
                                  </p:stCondLst>
                                  <p:childTnLst>
                                    <p:set>
                                      <p:cBhvr>
                                        <p:cTn id="30" dur="1" fill="hold">
                                          <p:stCondLst>
                                            <p:cond delay="0"/>
                                          </p:stCondLst>
                                        </p:cTn>
                                        <p:tgtEl>
                                          <p:spTgt spid="52"/>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nodeType="afterEffect">
                                  <p:stCondLst>
                                    <p:cond delay="500"/>
                                  </p:stCondLst>
                                  <p:childTnLst>
                                    <p:set>
                                      <p:cBhvr>
                                        <p:cTn id="33" dur="1" fill="hold">
                                          <p:stCondLst>
                                            <p:cond delay="0"/>
                                          </p:stCondLst>
                                        </p:cTn>
                                        <p:tgtEl>
                                          <p:spTgt spid="77"/>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500"/>
                                  </p:stCondLst>
                                  <p:childTnLst>
                                    <p:set>
                                      <p:cBhvr>
                                        <p:cTn id="36" dur="1" fill="hold">
                                          <p:stCondLst>
                                            <p:cond delay="0"/>
                                          </p:stCondLst>
                                        </p:cTn>
                                        <p:tgtEl>
                                          <p:spTgt spid="114"/>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0"/>
                                          </p:stCondLst>
                                        </p:cTn>
                                        <p:tgtEl>
                                          <p:spTgt spid="1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138"/>
                                        </p:tgtEl>
                                        <p:attrNameLst>
                                          <p:attrName>style.visibility</p:attrName>
                                        </p:attrNameLst>
                                      </p:cBhvr>
                                      <p:to>
                                        <p:strVal val="visible"/>
                                      </p:to>
                                    </p:set>
                                    <p:anim calcmode="lin" valueType="num">
                                      <p:cBhvr additive="base">
                                        <p:cTn id="44" dur="500" fill="hold"/>
                                        <p:tgtEl>
                                          <p:spTgt spid="138"/>
                                        </p:tgtEl>
                                        <p:attrNameLst>
                                          <p:attrName>ppt_x</p:attrName>
                                        </p:attrNameLst>
                                      </p:cBhvr>
                                      <p:tavLst>
                                        <p:tav tm="0">
                                          <p:val>
                                            <p:strVal val="1+#ppt_w/2"/>
                                          </p:val>
                                        </p:tav>
                                        <p:tav tm="100000">
                                          <p:val>
                                            <p:strVal val="#ppt_x"/>
                                          </p:val>
                                        </p:tav>
                                      </p:tavLst>
                                    </p:anim>
                                    <p:anim calcmode="lin" valueType="num">
                                      <p:cBhvr additive="base">
                                        <p:cTn id="45" dur="500" fill="hold"/>
                                        <p:tgtEl>
                                          <p:spTgt spid="13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1+#ppt_w/2"/>
                                          </p:val>
                                        </p:tav>
                                        <p:tav tm="100000">
                                          <p:val>
                                            <p:strVal val="#ppt_x"/>
                                          </p:val>
                                        </p:tav>
                                      </p:tavLst>
                                    </p:anim>
                                    <p:anim calcmode="lin" valueType="num">
                                      <p:cBhvr additive="base">
                                        <p:cTn id="51" dur="5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144"/>
                                        </p:tgtEl>
                                        <p:attrNameLst>
                                          <p:attrName>style.visibility</p:attrName>
                                        </p:attrNameLst>
                                      </p:cBhvr>
                                      <p:to>
                                        <p:strVal val="visible"/>
                                      </p:to>
                                    </p:set>
                                    <p:anim calcmode="lin" valueType="num">
                                      <p:cBhvr additive="base">
                                        <p:cTn id="56" dur="500" fill="hold"/>
                                        <p:tgtEl>
                                          <p:spTgt spid="144"/>
                                        </p:tgtEl>
                                        <p:attrNameLst>
                                          <p:attrName>ppt_x</p:attrName>
                                        </p:attrNameLst>
                                      </p:cBhvr>
                                      <p:tavLst>
                                        <p:tav tm="0">
                                          <p:val>
                                            <p:strVal val="1+#ppt_w/2"/>
                                          </p:val>
                                        </p:tav>
                                        <p:tav tm="100000">
                                          <p:val>
                                            <p:strVal val="#ppt_x"/>
                                          </p:val>
                                        </p:tav>
                                      </p:tavLst>
                                    </p:anim>
                                    <p:anim calcmode="lin" valueType="num">
                                      <p:cBhvr additive="base">
                                        <p:cTn id="57" dur="5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3" fill="hold" nodeType="clickEffect">
                                  <p:stCondLst>
                                    <p:cond delay="0"/>
                                  </p:stCondLst>
                                  <p:childTnLst>
                                    <p:set>
                                      <p:cBhvr>
                                        <p:cTn id="61" dur="1" fill="hold">
                                          <p:stCondLst>
                                            <p:cond delay="0"/>
                                          </p:stCondLst>
                                        </p:cTn>
                                        <p:tgtEl>
                                          <p:spTgt spid="149"/>
                                        </p:tgtEl>
                                        <p:attrNameLst>
                                          <p:attrName>style.visibility</p:attrName>
                                        </p:attrNameLst>
                                      </p:cBhvr>
                                      <p:to>
                                        <p:strVal val="visible"/>
                                      </p:to>
                                    </p:set>
                                    <p:anim calcmode="lin" valueType="num">
                                      <p:cBhvr additive="base">
                                        <p:cTn id="62" dur="500" fill="hold"/>
                                        <p:tgtEl>
                                          <p:spTgt spid="149"/>
                                        </p:tgtEl>
                                        <p:attrNameLst>
                                          <p:attrName>ppt_x</p:attrName>
                                        </p:attrNameLst>
                                      </p:cBhvr>
                                      <p:tavLst>
                                        <p:tav tm="0">
                                          <p:val>
                                            <p:strVal val="1+#ppt_w/2"/>
                                          </p:val>
                                        </p:tav>
                                        <p:tav tm="100000">
                                          <p:val>
                                            <p:strVal val="#ppt_x"/>
                                          </p:val>
                                        </p:tav>
                                      </p:tavLst>
                                    </p:anim>
                                    <p:anim calcmode="lin" valueType="num">
                                      <p:cBhvr additive="base">
                                        <p:cTn id="63" dur="500" fill="hold"/>
                                        <p:tgtEl>
                                          <p:spTgt spid="1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29"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18" name="Rectangle 7"/>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r>
              <a:rPr lang="en-GB" sz="800">
                <a:solidFill>
                  <a:srgbClr val="FFFFFF"/>
                </a:solidFill>
              </a:rPr>
              <a:t> </a:t>
            </a:r>
          </a:p>
        </p:txBody>
      </p:sp>
      <p:sp>
        <p:nvSpPr>
          <p:cNvPr id="19" name="Rectangle 18"/>
          <p:cNvSpPr>
            <a:spLocks/>
          </p:cNvSpPr>
          <p:nvPr>
            <p:custDataLst>
              <p:tags r:id="rId9"/>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20" name="Rectangle 19"/>
          <p:cNvSpPr>
            <a:spLocks/>
          </p:cNvSpPr>
          <p:nvPr>
            <p:custDataLst>
              <p:tags r:id="rId10"/>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22" name="Rectangle 21"/>
          <p:cNvSpPr>
            <a:spLocks/>
          </p:cNvSpPr>
          <p:nvPr>
            <p:custDataLst>
              <p:tags r:id="rId11"/>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29" name="Slide Number Placeholder 28"/>
          <p:cNvSpPr>
            <a:spLocks noGrp="1"/>
          </p:cNvSpPr>
          <p:nvPr>
            <p:ph type="sldNum" sz="quarter" idx="10"/>
          </p:nvPr>
        </p:nvSpPr>
        <p:spPr/>
        <p:txBody>
          <a:bodyPr/>
          <a:lstStyle/>
          <a:p>
            <a:fld id="{95569396-1268-4BE8-AD98-7E5A3BABD551}" type="slidenum">
              <a:rPr lang="x-none" smtClean="0"/>
              <a:pPr/>
              <a:t>15</a:t>
            </a:fld>
            <a:endParaRPr lang="x-none"/>
          </a:p>
        </p:txBody>
      </p:sp>
      <p:sp>
        <p:nvSpPr>
          <p:cNvPr id="31" name="Title 1"/>
          <p:cNvSpPr>
            <a:spLocks noGrp="1"/>
          </p:cNvSpPr>
          <p:nvPr>
            <p:ph type="ctrTitle"/>
            <p:custDataLst>
              <p:tags r:id="rId12"/>
            </p:custDataLst>
          </p:nvPr>
        </p:nvSpPr>
        <p:spPr>
          <a:xfrm>
            <a:off x="162744" y="533400"/>
            <a:ext cx="7772400" cy="533400"/>
          </a:xfrm>
          <a:ln w="0"/>
          <a:effectLst/>
        </p:spPr>
        <p:txBody>
          <a:bodyPr wrap="square" lIns="0" tIns="12700" rIns="0" bIns="0" anchor="t"/>
          <a:lstStyle/>
          <a:p>
            <a:r>
              <a:rPr lang="en-US" sz="2400" dirty="0" smtClean="0"/>
              <a:t>Traceability reports – Horizontal &amp; Vertical</a:t>
            </a:r>
            <a:endParaRPr lang="en-US" sz="2400" dirty="0"/>
          </a:p>
        </p:txBody>
      </p:sp>
      <p:pic>
        <p:nvPicPr>
          <p:cNvPr id="1026" name="Picture 2"/>
          <p:cNvPicPr>
            <a:picLocks noChangeAspect="1" noChangeArrowheads="1"/>
          </p:cNvPicPr>
          <p:nvPr>
            <p:custDataLst>
              <p:tags r:id="rId13"/>
            </p:custDataLst>
          </p:nvPr>
        </p:nvPicPr>
        <p:blipFill>
          <a:blip r:embed="rId30" cstate="print"/>
          <a:srcRect/>
          <a:stretch>
            <a:fillRect/>
          </a:stretch>
        </p:blipFill>
        <p:spPr bwMode="auto">
          <a:xfrm>
            <a:off x="162744" y="1053616"/>
            <a:ext cx="2736304" cy="4413394"/>
          </a:xfrm>
          <a:prstGeom prst="rect">
            <a:avLst/>
          </a:prstGeom>
          <a:noFill/>
          <a:ln w="9525">
            <a:noFill/>
            <a:miter lim="800000"/>
            <a:headEnd/>
            <a:tailEnd/>
          </a:ln>
        </p:spPr>
      </p:pic>
      <p:sp>
        <p:nvSpPr>
          <p:cNvPr id="34" name="Rounded Rectangle 33"/>
          <p:cNvSpPr/>
          <p:nvPr>
            <p:custDataLst>
              <p:tags r:id="rId14"/>
            </p:custDataLst>
          </p:nvPr>
        </p:nvSpPr>
        <p:spPr>
          <a:xfrm>
            <a:off x="2034951" y="3230116"/>
            <a:ext cx="1170130" cy="216025"/>
          </a:xfrm>
          <a:prstGeom prst="roundRect">
            <a:avLst/>
          </a:prstGeom>
          <a:solidFill>
            <a:schemeClr val="accent2">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smtClean="0">
                <a:solidFill>
                  <a:schemeClr val="tx1"/>
                </a:solidFill>
              </a:rPr>
              <a:t>Requirement</a:t>
            </a:r>
          </a:p>
        </p:txBody>
      </p:sp>
      <p:sp>
        <p:nvSpPr>
          <p:cNvPr id="35" name="Rounded Rectangle 34"/>
          <p:cNvSpPr/>
          <p:nvPr>
            <p:custDataLst>
              <p:tags r:id="rId15"/>
            </p:custDataLst>
          </p:nvPr>
        </p:nvSpPr>
        <p:spPr>
          <a:xfrm>
            <a:off x="2034952" y="1645940"/>
            <a:ext cx="1080120" cy="216024"/>
          </a:xfrm>
          <a:prstGeom prst="roundRect">
            <a:avLst/>
          </a:prstGeom>
          <a:solidFill>
            <a:schemeClr val="accent2">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smtClean="0">
                <a:solidFill>
                  <a:schemeClr val="tx1"/>
                </a:solidFill>
              </a:rPr>
              <a:t>Simulink Model</a:t>
            </a:r>
            <a:endParaRPr lang="en-GB" sz="900" b="1" dirty="0">
              <a:solidFill>
                <a:schemeClr val="tx1"/>
              </a:solidFill>
            </a:endParaRPr>
          </a:p>
        </p:txBody>
      </p:sp>
      <p:sp>
        <p:nvSpPr>
          <p:cNvPr id="36" name="Rounded Rectangle 35"/>
          <p:cNvSpPr/>
          <p:nvPr>
            <p:custDataLst>
              <p:tags r:id="rId16"/>
            </p:custDataLst>
          </p:nvPr>
        </p:nvSpPr>
        <p:spPr>
          <a:xfrm>
            <a:off x="2034951" y="3734172"/>
            <a:ext cx="1170130" cy="216024"/>
          </a:xfrm>
          <a:prstGeom prst="roundRect">
            <a:avLst/>
          </a:prstGeom>
          <a:solidFill>
            <a:schemeClr val="accent2">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smtClean="0">
                <a:solidFill>
                  <a:schemeClr val="tx1"/>
                </a:solidFill>
              </a:rPr>
              <a:t>Implementation  </a:t>
            </a:r>
          </a:p>
        </p:txBody>
      </p:sp>
      <p:sp>
        <p:nvSpPr>
          <p:cNvPr id="37" name="Rounded Rectangle 36"/>
          <p:cNvSpPr/>
          <p:nvPr>
            <p:custDataLst>
              <p:tags r:id="rId17"/>
            </p:custDataLst>
          </p:nvPr>
        </p:nvSpPr>
        <p:spPr>
          <a:xfrm>
            <a:off x="2034951" y="4526260"/>
            <a:ext cx="1170130" cy="216025"/>
          </a:xfrm>
          <a:prstGeom prst="roundRect">
            <a:avLst/>
          </a:prstGeom>
          <a:solidFill>
            <a:schemeClr val="accent2">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smtClean="0">
                <a:solidFill>
                  <a:schemeClr val="tx1"/>
                </a:solidFill>
              </a:rPr>
              <a:t>Source Code</a:t>
            </a:r>
          </a:p>
        </p:txBody>
      </p:sp>
      <p:sp>
        <p:nvSpPr>
          <p:cNvPr id="38" name="Rounded Rectangle 37"/>
          <p:cNvSpPr/>
          <p:nvPr>
            <p:custDataLst>
              <p:tags r:id="rId18"/>
            </p:custDataLst>
          </p:nvPr>
        </p:nvSpPr>
        <p:spPr>
          <a:xfrm>
            <a:off x="2034951" y="4958308"/>
            <a:ext cx="1170130" cy="216025"/>
          </a:xfrm>
          <a:prstGeom prst="roundRect">
            <a:avLst/>
          </a:prstGeom>
          <a:solidFill>
            <a:schemeClr val="accent2">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smtClean="0">
                <a:solidFill>
                  <a:schemeClr val="tx1"/>
                </a:solidFill>
              </a:rPr>
              <a:t>Test case</a:t>
            </a:r>
          </a:p>
        </p:txBody>
      </p:sp>
      <p:sp>
        <p:nvSpPr>
          <p:cNvPr id="53" name="Right Brace 52"/>
          <p:cNvSpPr/>
          <p:nvPr>
            <p:custDataLst>
              <p:tags r:id="rId19"/>
            </p:custDataLst>
          </p:nvPr>
        </p:nvSpPr>
        <p:spPr>
          <a:xfrm>
            <a:off x="3259088" y="1501924"/>
            <a:ext cx="432048" cy="3744417"/>
          </a:xfrm>
          <a:prstGeom prst="rightBrace">
            <a:avLst/>
          </a:prstGeom>
          <a:noFill/>
          <a:ln w="38100" cmpd="thickThi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3" name="Group 42"/>
          <p:cNvGrpSpPr/>
          <p:nvPr/>
        </p:nvGrpSpPr>
        <p:grpSpPr>
          <a:xfrm>
            <a:off x="3835152" y="1069876"/>
            <a:ext cx="4320480" cy="4248472"/>
            <a:chOff x="3835152" y="1069876"/>
            <a:chExt cx="4464496" cy="4248472"/>
          </a:xfrm>
        </p:grpSpPr>
        <p:pic>
          <p:nvPicPr>
            <p:cNvPr id="56" name="Picture 2_"/>
            <p:cNvPicPr>
              <a:picLocks noChangeAspect="1" noChangeArrowheads="1"/>
            </p:cNvPicPr>
            <p:nvPr>
              <p:custDataLst>
                <p:tags r:id="rId26"/>
              </p:custDataLst>
            </p:nvPr>
          </p:nvPicPr>
          <p:blipFill>
            <a:blip r:embed="rId31" cstate="print"/>
            <a:srcRect/>
            <a:stretch>
              <a:fillRect/>
            </a:stretch>
          </p:blipFill>
          <p:spPr bwMode="auto">
            <a:xfrm>
              <a:off x="3835152" y="1357908"/>
              <a:ext cx="4457558" cy="3960440"/>
            </a:xfrm>
            <a:prstGeom prst="rect">
              <a:avLst/>
            </a:prstGeom>
            <a:noFill/>
            <a:ln w="22225">
              <a:solidFill>
                <a:schemeClr val="accent3">
                  <a:lumMod val="60000"/>
                  <a:lumOff val="40000"/>
                </a:schemeClr>
              </a:solidFill>
              <a:miter lim="800000"/>
              <a:headEnd/>
              <a:tailEnd/>
            </a:ln>
          </p:spPr>
        </p:pic>
        <p:sp>
          <p:nvSpPr>
            <p:cNvPr id="42" name="TextBox 41"/>
            <p:cNvSpPr txBox="1"/>
            <p:nvPr>
              <p:custDataLst>
                <p:tags r:id="rId27"/>
              </p:custDataLst>
            </p:nvPr>
          </p:nvSpPr>
          <p:spPr>
            <a:xfrm>
              <a:off x="3835152" y="1069876"/>
              <a:ext cx="4464496" cy="297324"/>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lt1"/>
                  </a:solidFill>
                  <a:latin typeface="+mn-lt"/>
                </a:rPr>
                <a:t>Graphical Dependency view</a:t>
              </a:r>
            </a:p>
          </p:txBody>
        </p:sp>
      </p:grpSp>
      <p:sp>
        <p:nvSpPr>
          <p:cNvPr id="45" name="Pentagon 44"/>
          <p:cNvSpPr/>
          <p:nvPr>
            <p:custDataLst>
              <p:tags r:id="rId20"/>
            </p:custDataLst>
          </p:nvPr>
        </p:nvSpPr>
        <p:spPr>
          <a:xfrm>
            <a:off x="2899048" y="2798068"/>
            <a:ext cx="1008112" cy="360040"/>
          </a:xfrm>
          <a:prstGeom prst="homePlate">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linked</a:t>
            </a:r>
          </a:p>
        </p:txBody>
      </p:sp>
      <p:grpSp>
        <p:nvGrpSpPr>
          <p:cNvPr id="48" name="Group 47"/>
          <p:cNvGrpSpPr/>
          <p:nvPr/>
        </p:nvGrpSpPr>
        <p:grpSpPr>
          <a:xfrm>
            <a:off x="3835152" y="1069876"/>
            <a:ext cx="4392488" cy="4320481"/>
            <a:chOff x="3835152" y="1069876"/>
            <a:chExt cx="4392488" cy="4320481"/>
          </a:xfrm>
        </p:grpSpPr>
        <p:pic>
          <p:nvPicPr>
            <p:cNvPr id="57" name="Picture 5"/>
            <p:cNvPicPr>
              <a:picLocks noChangeAspect="1" noChangeArrowheads="1"/>
            </p:cNvPicPr>
            <p:nvPr>
              <p:custDataLst>
                <p:tags r:id="rId21"/>
              </p:custDataLst>
            </p:nvPr>
          </p:nvPicPr>
          <p:blipFill>
            <a:blip r:embed="rId32" cstate="print"/>
            <a:srcRect/>
            <a:stretch>
              <a:fillRect/>
            </a:stretch>
          </p:blipFill>
          <p:spPr bwMode="auto">
            <a:xfrm>
              <a:off x="3835152" y="1069876"/>
              <a:ext cx="4368488" cy="2016225"/>
            </a:xfrm>
            <a:prstGeom prst="rect">
              <a:avLst/>
            </a:prstGeom>
            <a:noFill/>
            <a:ln w="9525">
              <a:noFill/>
              <a:miter lim="800000"/>
              <a:headEnd/>
              <a:tailEnd/>
            </a:ln>
          </p:spPr>
        </p:pic>
        <p:grpSp>
          <p:nvGrpSpPr>
            <p:cNvPr id="32" name="Group 31"/>
            <p:cNvGrpSpPr/>
            <p:nvPr/>
          </p:nvGrpSpPr>
          <p:grpSpPr>
            <a:xfrm>
              <a:off x="3835152" y="2559785"/>
              <a:ext cx="4392488" cy="2830572"/>
              <a:chOff x="3907160" y="2559784"/>
              <a:chExt cx="4392488" cy="2830572"/>
            </a:xfrm>
          </p:grpSpPr>
          <p:pic>
            <p:nvPicPr>
              <p:cNvPr id="61" name="Picture 4"/>
              <p:cNvPicPr>
                <a:picLocks noChangeAspect="1" noChangeArrowheads="1"/>
              </p:cNvPicPr>
              <p:nvPr>
                <p:custDataLst>
                  <p:tags r:id="rId24"/>
                </p:custDataLst>
              </p:nvPr>
            </p:nvPicPr>
            <p:blipFill>
              <a:blip r:embed="rId33" cstate="print"/>
              <a:srcRect/>
              <a:stretch>
                <a:fillRect/>
              </a:stretch>
            </p:blipFill>
            <p:spPr bwMode="auto">
              <a:xfrm>
                <a:off x="3907160" y="2559784"/>
                <a:ext cx="4392488" cy="2830572"/>
              </a:xfrm>
              <a:prstGeom prst="rect">
                <a:avLst/>
              </a:prstGeom>
              <a:noFill/>
              <a:ln w="9525">
                <a:solidFill>
                  <a:schemeClr val="bg1"/>
                </a:solidFill>
                <a:miter lim="800000"/>
                <a:headEnd/>
                <a:tailEnd/>
              </a:ln>
            </p:spPr>
          </p:pic>
          <p:cxnSp>
            <p:nvCxnSpPr>
              <p:cNvPr id="62" name="Straight Connector 61"/>
              <p:cNvCxnSpPr/>
              <p:nvPr>
                <p:custDataLst>
                  <p:tags r:id="rId25"/>
                </p:custDataLst>
              </p:nvPr>
            </p:nvCxnSpPr>
            <p:spPr>
              <a:xfrm>
                <a:off x="3907160" y="5340096"/>
                <a:ext cx="4325112" cy="0"/>
              </a:xfrm>
              <a:prstGeom prst="line">
                <a:avLst/>
              </a:prstGeom>
              <a:ln w="47625">
                <a:solidFill>
                  <a:schemeClr val="accent5">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custDataLst>
                <p:tags r:id="rId22"/>
              </p:custDataLst>
            </p:nvPr>
          </p:nvSpPr>
          <p:spPr>
            <a:xfrm>
              <a:off x="3835152" y="2654052"/>
              <a:ext cx="4361688" cy="288032"/>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lt1"/>
                  </a:solidFill>
                  <a:latin typeface="+mn-lt"/>
                </a:rPr>
                <a:t>Vertical Traceability report</a:t>
              </a:r>
            </a:p>
          </p:txBody>
        </p:sp>
        <p:sp>
          <p:nvSpPr>
            <p:cNvPr id="47" name="TextBox 46"/>
            <p:cNvSpPr txBox="1"/>
            <p:nvPr>
              <p:custDataLst>
                <p:tags r:id="rId23"/>
              </p:custDataLst>
            </p:nvPr>
          </p:nvSpPr>
          <p:spPr>
            <a:xfrm>
              <a:off x="3835152" y="1091362"/>
              <a:ext cx="4343400" cy="266546"/>
            </a:xfrm>
            <a:prstGeom prst="rect">
              <a:avLst/>
            </a:prstGeom>
            <a:solidFill>
              <a:schemeClr val="accent3">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lt1"/>
                  </a:solidFill>
                  <a:latin typeface="+mn-lt"/>
                </a:rPr>
                <a:t>Horizontal Traceability report</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53"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20"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96" name="Title 1"/>
          <p:cNvSpPr>
            <a:spLocks noGrp="1"/>
          </p:cNvSpPr>
          <p:nvPr>
            <p:ph type="ctrTitle"/>
            <p:custDataLst>
              <p:tags r:id="rId8"/>
            </p:custDataLst>
          </p:nvPr>
        </p:nvSpPr>
        <p:spPr>
          <a:xfrm>
            <a:off x="533400" y="533400"/>
            <a:ext cx="7772400" cy="533400"/>
          </a:xfrm>
          <a:ln w="0"/>
          <a:effectLst/>
        </p:spPr>
        <p:txBody>
          <a:bodyPr wrap="square" lIns="0" tIns="12700" rIns="0" bIns="0" anchor="t"/>
          <a:lstStyle/>
          <a:p>
            <a:r>
              <a:rPr lang="en-US" sz="2400" dirty="0" smtClean="0"/>
              <a:t>Impact Analysis – Graphical viewer</a:t>
            </a:r>
            <a:endParaRPr lang="en-US" sz="2400" dirty="0"/>
          </a:p>
        </p:txBody>
      </p:sp>
      <p:sp>
        <p:nvSpPr>
          <p:cNvPr id="11" name="Slide Number Placeholder 10"/>
          <p:cNvSpPr>
            <a:spLocks noGrp="1"/>
          </p:cNvSpPr>
          <p:nvPr>
            <p:ph type="sldNum" sz="quarter" idx="10"/>
          </p:nvPr>
        </p:nvSpPr>
        <p:spPr/>
        <p:txBody>
          <a:bodyPr/>
          <a:lstStyle/>
          <a:p>
            <a:fld id="{95569396-1268-4BE8-AD98-7E5A3BABD551}" type="slidenum">
              <a:rPr lang="x-none" smtClean="0"/>
              <a:pPr/>
              <a:t>16</a:t>
            </a:fld>
            <a:endParaRPr lang="x-none"/>
          </a:p>
        </p:txBody>
      </p:sp>
      <p:pic>
        <p:nvPicPr>
          <p:cNvPr id="13" name="Picture 3"/>
          <p:cNvPicPr>
            <a:picLocks noChangeAspect="1" noChangeArrowheads="1"/>
          </p:cNvPicPr>
          <p:nvPr>
            <p:custDataLst>
              <p:tags r:id="rId9"/>
            </p:custDataLst>
          </p:nvPr>
        </p:nvPicPr>
        <p:blipFill>
          <a:blip r:embed="rId21" cstate="print"/>
          <a:srcRect/>
          <a:stretch>
            <a:fillRect/>
          </a:stretch>
        </p:blipFill>
        <p:spPr bwMode="auto">
          <a:xfrm>
            <a:off x="306760" y="1213892"/>
            <a:ext cx="8085495" cy="3960440"/>
          </a:xfrm>
          <a:prstGeom prst="rect">
            <a:avLst/>
          </a:prstGeom>
          <a:noFill/>
          <a:ln w="9525">
            <a:noFill/>
            <a:miter lim="800000"/>
            <a:headEnd/>
            <a:tailEnd/>
          </a:ln>
        </p:spPr>
      </p:pic>
      <p:sp>
        <p:nvSpPr>
          <p:cNvPr id="14" name="Rectangular Callout 13"/>
          <p:cNvSpPr/>
          <p:nvPr>
            <p:custDataLst>
              <p:tags r:id="rId10"/>
            </p:custDataLst>
          </p:nvPr>
        </p:nvSpPr>
        <p:spPr>
          <a:xfrm>
            <a:off x="6571456" y="925860"/>
            <a:ext cx="1728192" cy="792088"/>
          </a:xfrm>
          <a:prstGeom prst="wedgeRectCallout">
            <a:avLst>
              <a:gd name="adj1" fmla="val -70353"/>
              <a:gd name="adj2" fmla="val 121701"/>
            </a:avLst>
          </a:prstGeom>
          <a:effectLst>
            <a:outerShdw blurRad="50800" dist="38100" dir="18900000" algn="b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smtClean="0">
                <a:solidFill>
                  <a:schemeClr val="tx1"/>
                </a:solidFill>
              </a:rPr>
              <a:t>This graph indicates </a:t>
            </a:r>
          </a:p>
          <a:p>
            <a:pPr algn="ctr"/>
            <a:r>
              <a:rPr lang="en-US" sz="900" dirty="0" smtClean="0">
                <a:solidFill>
                  <a:schemeClr val="tx1"/>
                </a:solidFill>
              </a:rPr>
              <a:t>“dependency conflicts” that </a:t>
            </a:r>
          </a:p>
          <a:p>
            <a:pPr algn="ctr"/>
            <a:r>
              <a:rPr lang="en-US" sz="900" dirty="0" smtClean="0">
                <a:solidFill>
                  <a:schemeClr val="tx1"/>
                </a:solidFill>
              </a:rPr>
              <a:t>arises due to the change</a:t>
            </a:r>
            <a:endParaRPr lang="en-US" sz="900" dirty="0">
              <a:solidFill>
                <a:schemeClr val="tx1"/>
              </a:solidFill>
            </a:endParaRPr>
          </a:p>
        </p:txBody>
      </p:sp>
      <p:sp>
        <p:nvSpPr>
          <p:cNvPr id="15" name="Rectangular Callout 14"/>
          <p:cNvSpPr/>
          <p:nvPr>
            <p:custDataLst>
              <p:tags r:id="rId11"/>
            </p:custDataLst>
          </p:nvPr>
        </p:nvSpPr>
        <p:spPr>
          <a:xfrm>
            <a:off x="6806208" y="3374132"/>
            <a:ext cx="1728192" cy="792088"/>
          </a:xfrm>
          <a:prstGeom prst="wedgeRectCallout">
            <a:avLst>
              <a:gd name="adj1" fmla="val -60856"/>
              <a:gd name="adj2" fmla="val -115102"/>
            </a:avLst>
          </a:prstGeom>
          <a:effectLst>
            <a:outerShdw blurRad="50800" dist="38100" dir="18900000" algn="b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smtClean="0">
                <a:solidFill>
                  <a:schemeClr val="tx1"/>
                </a:solidFill>
              </a:rPr>
              <a:t>This color indicate</a:t>
            </a:r>
          </a:p>
          <a:p>
            <a:pPr algn="ctr"/>
            <a:r>
              <a:rPr lang="en-US" sz="900" dirty="0" smtClean="0">
                <a:solidFill>
                  <a:schemeClr val="tx1"/>
                </a:solidFill>
              </a:rPr>
              <a:t>Important information like</a:t>
            </a:r>
          </a:p>
          <a:p>
            <a:pPr algn="ctr"/>
            <a:r>
              <a:rPr lang="en-US" sz="900" dirty="0" smtClean="0">
                <a:solidFill>
                  <a:schemeClr val="tx1"/>
                </a:solidFill>
              </a:rPr>
              <a:t>“team to contact” to solve</a:t>
            </a:r>
          </a:p>
          <a:p>
            <a:pPr algn="ctr"/>
            <a:r>
              <a:rPr lang="en-US" sz="900" dirty="0" smtClean="0">
                <a:solidFill>
                  <a:schemeClr val="tx1"/>
                </a:solidFill>
              </a:rPr>
              <a:t>The issue</a:t>
            </a:r>
            <a:endParaRPr lang="en-US" sz="900" dirty="0">
              <a:solidFill>
                <a:schemeClr val="tx1"/>
              </a:solidFill>
            </a:endParaRPr>
          </a:p>
        </p:txBody>
      </p:sp>
      <p:sp>
        <p:nvSpPr>
          <p:cNvPr id="16" name="Rectangular Callout 15"/>
          <p:cNvSpPr/>
          <p:nvPr>
            <p:custDataLst>
              <p:tags r:id="rId12"/>
            </p:custDataLst>
          </p:nvPr>
        </p:nvSpPr>
        <p:spPr>
          <a:xfrm>
            <a:off x="6806208" y="4382244"/>
            <a:ext cx="1565448" cy="792088"/>
          </a:xfrm>
          <a:prstGeom prst="wedgeRectCallout">
            <a:avLst>
              <a:gd name="adj1" fmla="val -107672"/>
              <a:gd name="adj2" fmla="val 28460"/>
            </a:avLst>
          </a:prstGeom>
          <a:effectLst>
            <a:outerShdw blurRad="50800" dist="38100" dir="18900000" algn="b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smtClean="0">
                <a:solidFill>
                  <a:schemeClr val="tx1"/>
                </a:solidFill>
              </a:rPr>
              <a:t>Different project are</a:t>
            </a:r>
          </a:p>
          <a:p>
            <a:pPr algn="ctr"/>
            <a:r>
              <a:rPr lang="en-US" sz="900" dirty="0" smtClean="0">
                <a:solidFill>
                  <a:schemeClr val="tx1"/>
                </a:solidFill>
              </a:rPr>
              <a:t>Indicated as layers in the graph</a:t>
            </a:r>
            <a:endParaRPr lang="en-US" sz="900" dirty="0">
              <a:solidFill>
                <a:schemeClr val="tx1"/>
              </a:solidFill>
            </a:endParaRPr>
          </a:p>
        </p:txBody>
      </p:sp>
      <p:sp>
        <p:nvSpPr>
          <p:cNvPr id="17" name="TextBox 16"/>
          <p:cNvSpPr txBox="1"/>
          <p:nvPr>
            <p:custDataLst>
              <p:tags r:id="rId13"/>
            </p:custDataLst>
          </p:nvPr>
        </p:nvSpPr>
        <p:spPr>
          <a:xfrm>
            <a:off x="1386880" y="1789956"/>
            <a:ext cx="1080120" cy="646331"/>
          </a:xfrm>
          <a:prstGeom prst="rect">
            <a:avLst/>
          </a:prstGeom>
          <a:solidFill>
            <a:schemeClr val="bg1"/>
          </a:solidFill>
        </p:spPr>
        <p:txBody>
          <a:bodyPr wrap="square" rtlCol="0">
            <a:spAutoFit/>
          </a:bodyPr>
          <a:lstStyle/>
          <a:p>
            <a:r>
              <a:rPr lang="en-US" sz="900" dirty="0" smtClean="0">
                <a:solidFill>
                  <a:schemeClr val="tx1">
                    <a:lumMod val="50000"/>
                    <a:lumOff val="50000"/>
                  </a:schemeClr>
                </a:solidFill>
              </a:rPr>
              <a:t>Simn_1.8.2</a:t>
            </a:r>
            <a:br>
              <a:rPr lang="en-US" sz="900" dirty="0" smtClean="0">
                <a:solidFill>
                  <a:schemeClr val="tx1">
                    <a:lumMod val="50000"/>
                    <a:lumOff val="50000"/>
                  </a:schemeClr>
                </a:solidFill>
              </a:rPr>
            </a:br>
            <a:r>
              <a:rPr lang="en-US" sz="900" dirty="0" smtClean="0">
                <a:solidFill>
                  <a:schemeClr val="tx1">
                    <a:lumMod val="50000"/>
                    <a:lumOff val="50000"/>
                  </a:schemeClr>
                </a:solidFill>
              </a:rPr>
              <a:t>billmn_1.12.0</a:t>
            </a:r>
            <a:br>
              <a:rPr lang="en-US" sz="900" dirty="0" smtClean="0">
                <a:solidFill>
                  <a:schemeClr val="tx1">
                    <a:lumMod val="50000"/>
                    <a:lumOff val="50000"/>
                  </a:schemeClr>
                </a:solidFill>
              </a:rPr>
            </a:br>
            <a:r>
              <a:rPr lang="en-US" sz="900" dirty="0" smtClean="0">
                <a:solidFill>
                  <a:schemeClr val="tx1">
                    <a:lumMod val="50000"/>
                    <a:lumOff val="50000"/>
                  </a:schemeClr>
                </a:solidFill>
              </a:rPr>
              <a:t>mfbnver_1.3.4</a:t>
            </a:r>
            <a:br>
              <a:rPr lang="en-US" sz="900" dirty="0" smtClean="0">
                <a:solidFill>
                  <a:schemeClr val="tx1">
                    <a:lumMod val="50000"/>
                    <a:lumOff val="50000"/>
                  </a:schemeClr>
                </a:solidFill>
              </a:rPr>
            </a:br>
            <a:r>
              <a:rPr lang="en-US" sz="900" dirty="0" smtClean="0">
                <a:solidFill>
                  <a:schemeClr val="tx1">
                    <a:lumMod val="50000"/>
                    <a:lumOff val="50000"/>
                  </a:schemeClr>
                </a:solidFill>
              </a:rPr>
              <a:t>msddat_10.6.2</a:t>
            </a:r>
            <a:endParaRPr lang="en-US" sz="900" dirty="0">
              <a:solidFill>
                <a:schemeClr val="tx1">
                  <a:lumMod val="50000"/>
                  <a:lumOff val="50000"/>
                </a:schemeClr>
              </a:solidFill>
            </a:endParaRPr>
          </a:p>
        </p:txBody>
      </p:sp>
      <p:sp>
        <p:nvSpPr>
          <p:cNvPr id="18" name="TextBox 17"/>
          <p:cNvSpPr txBox="1"/>
          <p:nvPr>
            <p:custDataLst>
              <p:tags r:id="rId14"/>
            </p:custDataLst>
          </p:nvPr>
        </p:nvSpPr>
        <p:spPr>
          <a:xfrm>
            <a:off x="1242864" y="1600354"/>
            <a:ext cx="1152128" cy="261610"/>
          </a:xfrm>
          <a:prstGeom prst="rect">
            <a:avLst/>
          </a:prstGeom>
          <a:solidFill>
            <a:schemeClr val="bg1"/>
          </a:solidFill>
        </p:spPr>
        <p:txBody>
          <a:bodyPr wrap="square" rtlCol="0">
            <a:spAutoFit/>
          </a:bodyPr>
          <a:lstStyle/>
          <a:p>
            <a:r>
              <a:rPr lang="en-US" sz="1050" b="1" dirty="0" smtClean="0">
                <a:solidFill>
                  <a:schemeClr val="tx1">
                    <a:lumMod val="50000"/>
                    <a:lumOff val="50000"/>
                  </a:schemeClr>
                </a:solidFill>
              </a:rPr>
              <a:t>Proj-an_1.0.1</a:t>
            </a:r>
            <a:endParaRPr lang="en-US" sz="1050" b="1" dirty="0">
              <a:solidFill>
                <a:schemeClr val="tx1">
                  <a:lumMod val="50000"/>
                  <a:lumOff val="50000"/>
                </a:schemeClr>
              </a:solidFill>
            </a:endParaRPr>
          </a:p>
        </p:txBody>
      </p:sp>
      <p:sp>
        <p:nvSpPr>
          <p:cNvPr id="25" name="TextBox 24"/>
          <p:cNvSpPr txBox="1"/>
          <p:nvPr>
            <p:custDataLst>
              <p:tags r:id="rId15"/>
            </p:custDataLst>
          </p:nvPr>
        </p:nvSpPr>
        <p:spPr>
          <a:xfrm>
            <a:off x="1386880" y="3015833"/>
            <a:ext cx="1080120" cy="507831"/>
          </a:xfrm>
          <a:prstGeom prst="rect">
            <a:avLst/>
          </a:prstGeom>
          <a:solidFill>
            <a:schemeClr val="bg1"/>
          </a:solidFill>
        </p:spPr>
        <p:txBody>
          <a:bodyPr wrap="square" rtlCol="0">
            <a:spAutoFit/>
          </a:bodyPr>
          <a:lstStyle/>
          <a:p>
            <a:r>
              <a:rPr lang="en-US" sz="900" dirty="0" smtClean="0">
                <a:solidFill>
                  <a:schemeClr val="tx1">
                    <a:lumMod val="50000"/>
                    <a:lumOff val="50000"/>
                  </a:schemeClr>
                </a:solidFill>
              </a:rPr>
              <a:t>Govn_1.8.2</a:t>
            </a:r>
            <a:br>
              <a:rPr lang="en-US" sz="900" dirty="0" smtClean="0">
                <a:solidFill>
                  <a:schemeClr val="tx1">
                    <a:lumMod val="50000"/>
                    <a:lumOff val="50000"/>
                  </a:schemeClr>
                </a:solidFill>
              </a:rPr>
            </a:br>
            <a:r>
              <a:rPr lang="en-US" sz="900" dirty="0" smtClean="0">
                <a:solidFill>
                  <a:schemeClr val="tx1">
                    <a:lumMod val="50000"/>
                    <a:lumOff val="50000"/>
                  </a:schemeClr>
                </a:solidFill>
              </a:rPr>
              <a:t>rim-pin_1.12.0</a:t>
            </a:r>
            <a:br>
              <a:rPr lang="en-US" sz="900" dirty="0" smtClean="0">
                <a:solidFill>
                  <a:schemeClr val="tx1">
                    <a:lumMod val="50000"/>
                    <a:lumOff val="50000"/>
                  </a:schemeClr>
                </a:solidFill>
              </a:rPr>
            </a:br>
            <a:r>
              <a:rPr lang="en-US" sz="900" dirty="0" smtClean="0">
                <a:solidFill>
                  <a:schemeClr val="tx1">
                    <a:lumMod val="50000"/>
                    <a:lumOff val="50000"/>
                  </a:schemeClr>
                </a:solidFill>
              </a:rPr>
              <a:t>servcon_1.3.4</a:t>
            </a:r>
            <a:endParaRPr lang="en-US" sz="900" dirty="0">
              <a:solidFill>
                <a:schemeClr val="tx1">
                  <a:lumMod val="50000"/>
                  <a:lumOff val="50000"/>
                </a:schemeClr>
              </a:solidFill>
            </a:endParaRPr>
          </a:p>
        </p:txBody>
      </p:sp>
      <p:sp>
        <p:nvSpPr>
          <p:cNvPr id="26" name="TextBox 25"/>
          <p:cNvSpPr txBox="1"/>
          <p:nvPr>
            <p:custDataLst>
              <p:tags r:id="rId16"/>
            </p:custDataLst>
          </p:nvPr>
        </p:nvSpPr>
        <p:spPr>
          <a:xfrm>
            <a:off x="1242864" y="2826231"/>
            <a:ext cx="1152128" cy="261610"/>
          </a:xfrm>
          <a:prstGeom prst="rect">
            <a:avLst/>
          </a:prstGeom>
          <a:solidFill>
            <a:schemeClr val="bg1"/>
          </a:solidFill>
        </p:spPr>
        <p:txBody>
          <a:bodyPr wrap="square" rtlCol="0">
            <a:spAutoFit/>
          </a:bodyPr>
          <a:lstStyle/>
          <a:p>
            <a:r>
              <a:rPr lang="en-US" sz="1050" b="1" dirty="0" smtClean="0">
                <a:solidFill>
                  <a:schemeClr val="tx1">
                    <a:lumMod val="50000"/>
                    <a:lumOff val="50000"/>
                  </a:schemeClr>
                </a:solidFill>
              </a:rPr>
              <a:t>Proj-Pf_1.0.3</a:t>
            </a:r>
            <a:endParaRPr lang="en-US" sz="1050" b="1" dirty="0">
              <a:solidFill>
                <a:schemeClr val="tx1">
                  <a:lumMod val="50000"/>
                  <a:lumOff val="50000"/>
                </a:schemeClr>
              </a:solidFill>
            </a:endParaRPr>
          </a:p>
        </p:txBody>
      </p:sp>
      <p:sp>
        <p:nvSpPr>
          <p:cNvPr id="27" name="TextBox 26"/>
          <p:cNvSpPr txBox="1"/>
          <p:nvPr>
            <p:custDataLst>
              <p:tags r:id="rId17"/>
            </p:custDataLst>
          </p:nvPr>
        </p:nvSpPr>
        <p:spPr>
          <a:xfrm>
            <a:off x="1530896" y="4173478"/>
            <a:ext cx="1152128" cy="784830"/>
          </a:xfrm>
          <a:prstGeom prst="rect">
            <a:avLst/>
          </a:prstGeom>
          <a:solidFill>
            <a:schemeClr val="bg1"/>
          </a:solidFill>
        </p:spPr>
        <p:txBody>
          <a:bodyPr wrap="square" rtlCol="0">
            <a:spAutoFit/>
          </a:bodyPr>
          <a:lstStyle/>
          <a:p>
            <a:r>
              <a:rPr lang="en-US" sz="900" dirty="0" smtClean="0">
                <a:solidFill>
                  <a:schemeClr val="tx1">
                    <a:lumMod val="50000"/>
                    <a:lumOff val="50000"/>
                  </a:schemeClr>
                </a:solidFill>
              </a:rPr>
              <a:t>Turbo-vn_1.8.2</a:t>
            </a:r>
            <a:br>
              <a:rPr lang="en-US" sz="900" dirty="0" smtClean="0">
                <a:solidFill>
                  <a:schemeClr val="tx1">
                    <a:lumMod val="50000"/>
                    <a:lumOff val="50000"/>
                  </a:schemeClr>
                </a:solidFill>
              </a:rPr>
            </a:br>
            <a:r>
              <a:rPr lang="en-US" sz="900" dirty="0" smtClean="0">
                <a:solidFill>
                  <a:schemeClr val="tx1">
                    <a:lumMod val="50000"/>
                    <a:lumOff val="50000"/>
                  </a:schemeClr>
                </a:solidFill>
              </a:rPr>
              <a:t>rperv-pin_1.12.0</a:t>
            </a:r>
            <a:br>
              <a:rPr lang="en-US" sz="900" dirty="0" smtClean="0">
                <a:solidFill>
                  <a:schemeClr val="tx1">
                    <a:lumMod val="50000"/>
                    <a:lumOff val="50000"/>
                  </a:schemeClr>
                </a:solidFill>
              </a:rPr>
            </a:br>
            <a:r>
              <a:rPr lang="en-US" sz="900" dirty="0" smtClean="0">
                <a:solidFill>
                  <a:schemeClr val="tx1">
                    <a:lumMod val="50000"/>
                    <a:lumOff val="50000"/>
                  </a:schemeClr>
                </a:solidFill>
              </a:rPr>
              <a:t>conserv_1.3.4</a:t>
            </a:r>
            <a:br>
              <a:rPr lang="en-US" sz="900" dirty="0" smtClean="0">
                <a:solidFill>
                  <a:schemeClr val="tx1">
                    <a:lumMod val="50000"/>
                    <a:lumOff val="50000"/>
                  </a:schemeClr>
                </a:solidFill>
              </a:rPr>
            </a:br>
            <a:r>
              <a:rPr lang="en-US" sz="900" dirty="0" smtClean="0">
                <a:solidFill>
                  <a:schemeClr val="tx1">
                    <a:lumMod val="50000"/>
                    <a:lumOff val="50000"/>
                  </a:schemeClr>
                </a:solidFill>
              </a:rPr>
              <a:t>vermfb_1.3.4</a:t>
            </a:r>
            <a:br>
              <a:rPr lang="en-US" sz="900" dirty="0" smtClean="0">
                <a:solidFill>
                  <a:schemeClr val="tx1">
                    <a:lumMod val="50000"/>
                    <a:lumOff val="50000"/>
                  </a:schemeClr>
                </a:solidFill>
              </a:rPr>
            </a:br>
            <a:r>
              <a:rPr lang="en-US" sz="900" dirty="0" smtClean="0">
                <a:solidFill>
                  <a:schemeClr val="tx1">
                    <a:lumMod val="50000"/>
                    <a:lumOff val="50000"/>
                  </a:schemeClr>
                </a:solidFill>
              </a:rPr>
              <a:t>datmsr_10.6.2</a:t>
            </a:r>
          </a:p>
        </p:txBody>
      </p:sp>
      <p:sp>
        <p:nvSpPr>
          <p:cNvPr id="28" name="TextBox 27"/>
          <p:cNvSpPr txBox="1"/>
          <p:nvPr>
            <p:custDataLst>
              <p:tags r:id="rId18"/>
            </p:custDataLst>
          </p:nvPr>
        </p:nvSpPr>
        <p:spPr>
          <a:xfrm>
            <a:off x="1242864" y="3904610"/>
            <a:ext cx="1440160" cy="261610"/>
          </a:xfrm>
          <a:prstGeom prst="rect">
            <a:avLst/>
          </a:prstGeom>
          <a:solidFill>
            <a:schemeClr val="bg1"/>
          </a:solidFill>
        </p:spPr>
        <p:txBody>
          <a:bodyPr wrap="square" rtlCol="0">
            <a:spAutoFit/>
          </a:bodyPr>
          <a:lstStyle/>
          <a:p>
            <a:r>
              <a:rPr lang="en-US" sz="1050" b="1" dirty="0" smtClean="0">
                <a:solidFill>
                  <a:schemeClr val="tx1">
                    <a:lumMod val="50000"/>
                    <a:lumOff val="50000"/>
                  </a:schemeClr>
                </a:solidFill>
              </a:rPr>
              <a:t>New-Proj-Sr_2.0.3</a:t>
            </a:r>
            <a:endParaRPr lang="en-US" sz="1050" b="1" dirty="0">
              <a:solidFill>
                <a:schemeClr val="tx1">
                  <a:lumMod val="50000"/>
                  <a:lumOff val="50000"/>
                </a:schemeClr>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6"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96" name="Title 1"/>
          <p:cNvSpPr>
            <a:spLocks noGrp="1"/>
          </p:cNvSpPr>
          <p:nvPr>
            <p:ph type="ctrTitle"/>
            <p:custDataLst>
              <p:tags r:id="rId8"/>
            </p:custDataLst>
          </p:nvPr>
        </p:nvSpPr>
        <p:spPr>
          <a:xfrm>
            <a:off x="533400" y="533400"/>
            <a:ext cx="7772400" cy="533400"/>
          </a:xfrm>
          <a:ln w="0"/>
          <a:effectLst/>
        </p:spPr>
        <p:txBody>
          <a:bodyPr wrap="square" lIns="0" tIns="12700" rIns="0" bIns="0" anchor="t"/>
          <a:lstStyle/>
          <a:p>
            <a:r>
              <a:rPr lang="en-US" sz="2400" dirty="0" smtClean="0"/>
              <a:t>Impact Analysis – Matrix report</a:t>
            </a:r>
            <a:endParaRPr lang="en-US" sz="2400" dirty="0"/>
          </a:p>
        </p:txBody>
      </p:sp>
      <p:sp>
        <p:nvSpPr>
          <p:cNvPr id="13" name="Slide Number Placeholder 12"/>
          <p:cNvSpPr>
            <a:spLocks noGrp="1"/>
          </p:cNvSpPr>
          <p:nvPr>
            <p:ph type="sldNum" sz="quarter" idx="10"/>
          </p:nvPr>
        </p:nvSpPr>
        <p:spPr/>
        <p:txBody>
          <a:bodyPr/>
          <a:lstStyle/>
          <a:p>
            <a:fld id="{95569396-1268-4BE8-AD98-7E5A3BABD551}" type="slidenum">
              <a:rPr lang="x-none" smtClean="0"/>
              <a:pPr/>
              <a:t>17</a:t>
            </a:fld>
            <a:endParaRPr lang="x-none"/>
          </a:p>
        </p:txBody>
      </p:sp>
      <p:pic>
        <p:nvPicPr>
          <p:cNvPr id="11" name="Picture 2___"/>
          <p:cNvPicPr>
            <a:picLocks noChangeAspect="1" noChangeArrowheads="1"/>
          </p:cNvPicPr>
          <p:nvPr>
            <p:custDataLst>
              <p:tags r:id="rId9"/>
            </p:custDataLst>
          </p:nvPr>
        </p:nvPicPr>
        <p:blipFill>
          <a:blip r:embed="rId17" cstate="print"/>
          <a:srcRect/>
          <a:stretch>
            <a:fillRect/>
          </a:stretch>
        </p:blipFill>
        <p:spPr bwMode="auto">
          <a:xfrm>
            <a:off x="522784" y="1213891"/>
            <a:ext cx="7056784" cy="4171373"/>
          </a:xfrm>
          <a:prstGeom prst="rect">
            <a:avLst/>
          </a:prstGeom>
          <a:noFill/>
          <a:ln w="9525">
            <a:noFill/>
            <a:miter lim="800000"/>
            <a:headEnd/>
            <a:tailEnd/>
          </a:ln>
        </p:spPr>
      </p:pic>
      <p:sp>
        <p:nvSpPr>
          <p:cNvPr id="15" name="Rectangle 14"/>
          <p:cNvSpPr/>
          <p:nvPr>
            <p:custDataLst>
              <p:tags r:id="rId10"/>
            </p:custDataLst>
          </p:nvPr>
        </p:nvSpPr>
        <p:spPr>
          <a:xfrm>
            <a:off x="810816" y="1717948"/>
            <a:ext cx="576064"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custDataLst>
              <p:tags r:id="rId11"/>
            </p:custDataLst>
          </p:nvPr>
        </p:nvSpPr>
        <p:spPr>
          <a:xfrm>
            <a:off x="810816" y="1717949"/>
            <a:ext cx="576064" cy="1492716"/>
          </a:xfrm>
          <a:prstGeom prst="rect">
            <a:avLst/>
          </a:prstGeom>
          <a:noFill/>
        </p:spPr>
        <p:txBody>
          <a:bodyPr wrap="square" rtlCol="0">
            <a:spAutoFit/>
          </a:bodyPr>
          <a:lstStyle/>
          <a:p>
            <a:r>
              <a:rPr lang="en-US" sz="700" dirty="0" err="1" smtClean="0">
                <a:solidFill>
                  <a:schemeClr val="tx1">
                    <a:lumMod val="50000"/>
                    <a:lumOff val="50000"/>
                  </a:schemeClr>
                </a:solidFill>
                <a:latin typeface="Arial" pitchFamily="34" charset="0"/>
                <a:cs typeface="Arial" pitchFamily="34" charset="0"/>
              </a:rPr>
              <a:t>arcentc</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bemfultr</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segmtri</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referenc</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Intlfrs</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omtcom</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lengme</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ortlongr</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Tlmunit</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Ctlru</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directLr</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hiltep</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fulltre</a:t>
            </a:r>
            <a:endParaRPr lang="en-US" sz="700" dirty="0" smtClean="0">
              <a:solidFill>
                <a:schemeClr val="tx1">
                  <a:lumMod val="50000"/>
                  <a:lumOff val="50000"/>
                </a:schemeClr>
              </a:solidFill>
              <a:latin typeface="Arial" pitchFamily="34" charset="0"/>
              <a:cs typeface="Arial" pitchFamily="34" charset="0"/>
            </a:endParaRPr>
          </a:p>
        </p:txBody>
      </p:sp>
      <p:sp>
        <p:nvSpPr>
          <p:cNvPr id="17" name="TextBox 16"/>
          <p:cNvSpPr txBox="1"/>
          <p:nvPr>
            <p:custDataLst>
              <p:tags r:id="rId12"/>
            </p:custDataLst>
          </p:nvPr>
        </p:nvSpPr>
        <p:spPr>
          <a:xfrm>
            <a:off x="810816" y="3086100"/>
            <a:ext cx="576064" cy="1492716"/>
          </a:xfrm>
          <a:prstGeom prst="rect">
            <a:avLst/>
          </a:prstGeom>
          <a:noFill/>
        </p:spPr>
        <p:txBody>
          <a:bodyPr wrap="square" rtlCol="0">
            <a:spAutoFit/>
          </a:bodyPr>
          <a:lstStyle/>
          <a:p>
            <a:r>
              <a:rPr lang="en-US" sz="700" dirty="0" err="1" smtClean="0">
                <a:solidFill>
                  <a:schemeClr val="tx1">
                    <a:lumMod val="50000"/>
                    <a:lumOff val="50000"/>
                  </a:schemeClr>
                </a:solidFill>
                <a:latin typeface="Arial" pitchFamily="34" charset="0"/>
                <a:cs typeface="Arial" pitchFamily="34" charset="0"/>
              </a:rPr>
              <a:t>arcentc</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bemfultr</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segmtri</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referenc</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Intlfrs</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omtcom</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lengme</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ortlongr</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Tlmunit</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Ctlru</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directLr</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hiltep</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fulltre</a:t>
            </a:r>
            <a:endParaRPr lang="en-US" sz="700" dirty="0" smtClean="0">
              <a:solidFill>
                <a:schemeClr val="tx1">
                  <a:lumMod val="50000"/>
                  <a:lumOff val="50000"/>
                </a:schemeClr>
              </a:solidFill>
              <a:latin typeface="Arial" pitchFamily="34" charset="0"/>
              <a:cs typeface="Arial" pitchFamily="34" charset="0"/>
            </a:endParaRPr>
          </a:p>
        </p:txBody>
      </p:sp>
      <p:sp>
        <p:nvSpPr>
          <p:cNvPr id="18" name="TextBox 17"/>
          <p:cNvSpPr txBox="1"/>
          <p:nvPr>
            <p:custDataLst>
              <p:tags r:id="rId13"/>
            </p:custDataLst>
          </p:nvPr>
        </p:nvSpPr>
        <p:spPr>
          <a:xfrm>
            <a:off x="810816" y="4454252"/>
            <a:ext cx="576064" cy="630942"/>
          </a:xfrm>
          <a:prstGeom prst="rect">
            <a:avLst/>
          </a:prstGeom>
          <a:noFill/>
        </p:spPr>
        <p:txBody>
          <a:bodyPr wrap="square" rtlCol="0">
            <a:spAutoFit/>
          </a:bodyPr>
          <a:lstStyle/>
          <a:p>
            <a:r>
              <a:rPr lang="en-US" sz="700" dirty="0" err="1" smtClean="0">
                <a:solidFill>
                  <a:schemeClr val="tx1">
                    <a:lumMod val="50000"/>
                    <a:lumOff val="50000"/>
                  </a:schemeClr>
                </a:solidFill>
                <a:latin typeface="Arial" pitchFamily="34" charset="0"/>
                <a:cs typeface="Arial" pitchFamily="34" charset="0"/>
              </a:rPr>
              <a:t>arcentc</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bemfultr</a:t>
            </a:r>
            <a:endParaRPr lang="en-US" sz="700" dirty="0" smtClean="0">
              <a:solidFill>
                <a:schemeClr val="tx1">
                  <a:lumMod val="50000"/>
                  <a:lumOff val="50000"/>
                </a:schemeClr>
              </a:solidFill>
              <a:latin typeface="Arial" pitchFamily="34" charset="0"/>
              <a:cs typeface="Arial" pitchFamily="34" charset="0"/>
            </a:endParaRPr>
          </a:p>
          <a:p>
            <a:r>
              <a:rPr lang="en-US" sz="700" dirty="0" err="1" smtClean="0">
                <a:solidFill>
                  <a:schemeClr val="tx1">
                    <a:lumMod val="50000"/>
                    <a:lumOff val="50000"/>
                  </a:schemeClr>
                </a:solidFill>
                <a:latin typeface="Arial" pitchFamily="34" charset="0"/>
                <a:cs typeface="Arial" pitchFamily="34" charset="0"/>
              </a:rPr>
              <a:t>Segmtri</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refpin</a:t>
            </a:r>
            <a:r>
              <a:rPr lang="en-US" sz="700" dirty="0" smtClean="0">
                <a:solidFill>
                  <a:schemeClr val="tx1">
                    <a:lumMod val="50000"/>
                    <a:lumOff val="50000"/>
                  </a:schemeClr>
                </a:solidFill>
                <a:latin typeface="Arial" pitchFamily="34" charset="0"/>
                <a:cs typeface="Arial" pitchFamily="34" charset="0"/>
              </a:rPr>
              <a:t/>
            </a:r>
            <a:br>
              <a:rPr lang="en-US" sz="700" dirty="0" smtClean="0">
                <a:solidFill>
                  <a:schemeClr val="tx1">
                    <a:lumMod val="50000"/>
                    <a:lumOff val="50000"/>
                  </a:schemeClr>
                </a:solidFill>
                <a:latin typeface="Arial" pitchFamily="34" charset="0"/>
                <a:cs typeface="Arial" pitchFamily="34" charset="0"/>
              </a:rPr>
            </a:br>
            <a:r>
              <a:rPr lang="en-US" sz="700" dirty="0" err="1" smtClean="0">
                <a:solidFill>
                  <a:schemeClr val="tx1">
                    <a:lumMod val="50000"/>
                    <a:lumOff val="50000"/>
                  </a:schemeClr>
                </a:solidFill>
                <a:latin typeface="Arial" pitchFamily="34" charset="0"/>
                <a:cs typeface="Arial" pitchFamily="34" charset="0"/>
              </a:rPr>
              <a:t>fincalc</a:t>
            </a:r>
            <a:endParaRPr lang="en-US" sz="700" dirty="0" smtClean="0">
              <a:solidFill>
                <a:schemeClr val="tx1">
                  <a:lumMod val="50000"/>
                  <a:lumOff val="50000"/>
                </a:schemeClr>
              </a:solidFill>
              <a:latin typeface="Arial" pitchFamily="34" charset="0"/>
              <a:cs typeface="Arial" pitchFamily="34" charset="0"/>
            </a:endParaRPr>
          </a:p>
        </p:txBody>
      </p:sp>
      <p:graphicFrame>
        <p:nvGraphicFramePr>
          <p:cNvPr id="19" name="Table 18"/>
          <p:cNvGraphicFramePr>
            <a:graphicFrameLocks noGrp="1"/>
          </p:cNvGraphicFramePr>
          <p:nvPr>
            <p:custDataLst>
              <p:tags r:id="rId14"/>
            </p:custDataLst>
          </p:nvPr>
        </p:nvGraphicFramePr>
        <p:xfrm>
          <a:off x="1818928" y="1789956"/>
          <a:ext cx="792088" cy="2232252"/>
        </p:xfrm>
        <a:graphic>
          <a:graphicData uri="http://schemas.openxmlformats.org/drawingml/2006/table">
            <a:tbl>
              <a:tblPr/>
              <a:tblGrid>
                <a:gridCol w="792088"/>
              </a:tblGrid>
              <a:tr h="101466">
                <a:tc>
                  <a:txBody>
                    <a:bodyPr/>
                    <a:lstStyle/>
                    <a:p>
                      <a:pPr algn="l" fontAlgn="b"/>
                      <a:r>
                        <a:rPr lang="en-US" sz="600" b="0" i="0" u="none" strike="noStrike">
                          <a:solidFill>
                            <a:srgbClr val="808080"/>
                          </a:solidFill>
                          <a:latin typeface="Arial"/>
                        </a:rPr>
                        <a:t> sysl    (1)</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repmg (2)</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scertn.cert (3)</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calibn (4)</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portnl  (5)</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VehC.cont  (6)</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asicrd (7)</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pincd  (8)</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labeln.impl  (9)</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sysrp (10)</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repn1 (11)</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scert.cont (12)</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calibn (13)</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portnl.hdr (14)</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pingn (15)</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asicrd (16)</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pincd (17)</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labeln.cont (18)</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portnl  (19)</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pingn  (20)</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a:solidFill>
                            <a:srgbClr val="808080"/>
                          </a:solidFill>
                          <a:latin typeface="Arial"/>
                        </a:rPr>
                        <a:t> asicrd.serv (21)</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r h="101466">
                <a:tc>
                  <a:txBody>
                    <a:bodyPr/>
                    <a:lstStyle/>
                    <a:p>
                      <a:pPr algn="l" fontAlgn="b"/>
                      <a:r>
                        <a:rPr lang="en-US" sz="600" b="0" i="0" u="none" strike="noStrike" dirty="0">
                          <a:solidFill>
                            <a:srgbClr val="808080"/>
                          </a:solidFill>
                          <a:latin typeface="Arial"/>
                        </a:rPr>
                        <a:t> </a:t>
                      </a:r>
                      <a:r>
                        <a:rPr lang="en-US" sz="600" b="0" i="0" u="none" strike="noStrike" dirty="0" err="1">
                          <a:solidFill>
                            <a:srgbClr val="808080"/>
                          </a:solidFill>
                          <a:latin typeface="Arial"/>
                        </a:rPr>
                        <a:t>pincd</a:t>
                      </a:r>
                      <a:r>
                        <a:rPr lang="en-US" sz="600" b="0" i="0" u="none" strike="noStrike" dirty="0">
                          <a:solidFill>
                            <a:srgbClr val="808080"/>
                          </a:solidFill>
                          <a:latin typeface="Arial"/>
                        </a:rPr>
                        <a:t>  (22)</a:t>
                      </a:r>
                    </a:p>
                  </a:txBody>
                  <a:tcPr marL="7620" marR="7620" marT="762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22"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96" name="Title 1"/>
          <p:cNvSpPr>
            <a:spLocks noGrp="1"/>
          </p:cNvSpPr>
          <p:nvPr>
            <p:ph type="ctrTitle"/>
            <p:custDataLst>
              <p:tags r:id="rId8"/>
            </p:custDataLst>
          </p:nvPr>
        </p:nvSpPr>
        <p:spPr>
          <a:xfrm>
            <a:off x="533400" y="493812"/>
            <a:ext cx="7772400" cy="533400"/>
          </a:xfrm>
          <a:ln w="0"/>
          <a:effectLst/>
        </p:spPr>
        <p:txBody>
          <a:bodyPr wrap="square" lIns="0" tIns="12700" rIns="0" bIns="0" anchor="t"/>
          <a:lstStyle/>
          <a:p>
            <a:r>
              <a:rPr lang="en-US" sz="2400" dirty="0" smtClean="0"/>
              <a:t>Impact Analysis – Architecture</a:t>
            </a:r>
            <a:endParaRPr lang="en-US" sz="2400" dirty="0"/>
          </a:p>
        </p:txBody>
      </p:sp>
      <p:sp>
        <p:nvSpPr>
          <p:cNvPr id="20" name="Slide Number Placeholder 19"/>
          <p:cNvSpPr>
            <a:spLocks noGrp="1"/>
          </p:cNvSpPr>
          <p:nvPr>
            <p:ph type="sldNum" sz="quarter" idx="10"/>
          </p:nvPr>
        </p:nvSpPr>
        <p:spPr/>
        <p:txBody>
          <a:bodyPr/>
          <a:lstStyle/>
          <a:p>
            <a:fld id="{95569396-1268-4BE8-AD98-7E5A3BABD551}" type="slidenum">
              <a:rPr lang="x-none" smtClean="0"/>
              <a:pPr/>
              <a:t>18</a:t>
            </a:fld>
            <a:endParaRPr lang="x-none"/>
          </a:p>
        </p:txBody>
      </p:sp>
      <p:sp>
        <p:nvSpPr>
          <p:cNvPr id="45" name="Flowchart: Process 44"/>
          <p:cNvSpPr/>
          <p:nvPr>
            <p:custDataLst>
              <p:tags r:id="rId9"/>
            </p:custDataLst>
          </p:nvPr>
        </p:nvSpPr>
        <p:spPr>
          <a:xfrm>
            <a:off x="4051176" y="2005980"/>
            <a:ext cx="3240360" cy="2807196"/>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lumMod val="50000"/>
                  </a:schemeClr>
                </a:solidFill>
              </a:rPr>
              <a:t>Model</a:t>
            </a:r>
            <a:endParaRPr lang="en-US" dirty="0">
              <a:solidFill>
                <a:schemeClr val="tx2">
                  <a:lumMod val="50000"/>
                </a:schemeClr>
              </a:solidFill>
            </a:endParaRPr>
          </a:p>
        </p:txBody>
      </p:sp>
      <p:sp>
        <p:nvSpPr>
          <p:cNvPr id="46" name="Rectangle 45"/>
          <p:cNvSpPr/>
          <p:nvPr>
            <p:custDataLst>
              <p:tags r:id="rId10"/>
            </p:custDataLst>
          </p:nvPr>
        </p:nvSpPr>
        <p:spPr>
          <a:xfrm>
            <a:off x="1026840" y="4965576"/>
            <a:ext cx="6264696" cy="42478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Eclipse Platform</a:t>
            </a:r>
            <a:endParaRPr lang="en-US" sz="1600" dirty="0"/>
          </a:p>
        </p:txBody>
      </p:sp>
      <p:sp>
        <p:nvSpPr>
          <p:cNvPr id="47" name="Down Arrow Callout 46"/>
          <p:cNvSpPr/>
          <p:nvPr>
            <p:custDataLst>
              <p:tags r:id="rId11"/>
            </p:custDataLst>
          </p:nvPr>
        </p:nvSpPr>
        <p:spPr>
          <a:xfrm>
            <a:off x="1026840" y="3662164"/>
            <a:ext cx="2160240" cy="1151012"/>
          </a:xfrm>
          <a:prstGeom prst="downArrow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ECLIPSE CDT</a:t>
            </a:r>
            <a:endParaRPr lang="en-US" sz="1600" dirty="0"/>
          </a:p>
        </p:txBody>
      </p:sp>
      <p:sp>
        <p:nvSpPr>
          <p:cNvPr id="48" name="Left Arrow Callout 47"/>
          <p:cNvSpPr/>
          <p:nvPr>
            <p:custDataLst>
              <p:tags r:id="rId12"/>
            </p:custDataLst>
          </p:nvPr>
        </p:nvSpPr>
        <p:spPr>
          <a:xfrm>
            <a:off x="4339208" y="3518148"/>
            <a:ext cx="2808312" cy="1142628"/>
          </a:xfrm>
          <a:prstGeom prst="leftArrowCallout">
            <a:avLst>
              <a:gd name="adj1" fmla="val 25000"/>
              <a:gd name="adj2" fmla="val 25000"/>
              <a:gd name="adj3" fmla="val 25000"/>
              <a:gd name="adj4" fmla="val 6497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 / C++ wrapper model</a:t>
            </a:r>
            <a:endParaRPr lang="en-US" sz="1600" dirty="0"/>
          </a:p>
        </p:txBody>
      </p:sp>
      <p:sp>
        <p:nvSpPr>
          <p:cNvPr id="49" name="Down Arrow Callout 48"/>
          <p:cNvSpPr/>
          <p:nvPr>
            <p:custDataLst>
              <p:tags r:id="rId13"/>
            </p:custDataLst>
          </p:nvPr>
        </p:nvSpPr>
        <p:spPr>
          <a:xfrm>
            <a:off x="4554488" y="2294012"/>
            <a:ext cx="2593032" cy="995164"/>
          </a:xfrm>
          <a:prstGeom prst="downArrowCallout">
            <a:avLst>
              <a:gd name="adj1" fmla="val 25000"/>
              <a:gd name="adj2" fmla="val 25000"/>
              <a:gd name="adj3" fmla="val 25000"/>
              <a:gd name="adj4" fmla="val 6497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Dependency Detail Model</a:t>
            </a:r>
            <a:endParaRPr lang="en-US" sz="1600" dirty="0"/>
          </a:p>
        </p:txBody>
      </p:sp>
      <p:sp>
        <p:nvSpPr>
          <p:cNvPr id="50" name="Flowchart: Process 49"/>
          <p:cNvSpPr/>
          <p:nvPr>
            <p:custDataLst>
              <p:tags r:id="rId14"/>
            </p:custDataLst>
          </p:nvPr>
        </p:nvSpPr>
        <p:spPr>
          <a:xfrm>
            <a:off x="1026840" y="1099964"/>
            <a:ext cx="6264696" cy="76200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2">
                    <a:lumMod val="50000"/>
                  </a:schemeClr>
                </a:solidFill>
              </a:rPr>
              <a:t>UI</a:t>
            </a:r>
            <a:endParaRPr lang="en-US" sz="2000" dirty="0">
              <a:solidFill>
                <a:schemeClr val="tx2">
                  <a:lumMod val="50000"/>
                </a:schemeClr>
              </a:solidFill>
            </a:endParaRPr>
          </a:p>
        </p:txBody>
      </p:sp>
      <p:sp>
        <p:nvSpPr>
          <p:cNvPr id="51" name="Flowchart: Process 50"/>
          <p:cNvSpPr/>
          <p:nvPr>
            <p:custDataLst>
              <p:tags r:id="rId15"/>
            </p:custDataLst>
          </p:nvPr>
        </p:nvSpPr>
        <p:spPr>
          <a:xfrm>
            <a:off x="1494656" y="1252364"/>
            <a:ext cx="2916560" cy="457200"/>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DSM Matrix Visualization (SWT)</a:t>
            </a:r>
            <a:endParaRPr lang="en-US" sz="1400" dirty="0"/>
          </a:p>
        </p:txBody>
      </p:sp>
      <p:sp>
        <p:nvSpPr>
          <p:cNvPr id="52" name="Flowchart: Process 51"/>
          <p:cNvSpPr/>
          <p:nvPr>
            <p:custDataLst>
              <p:tags r:id="rId16"/>
            </p:custDataLst>
          </p:nvPr>
        </p:nvSpPr>
        <p:spPr>
          <a:xfrm>
            <a:off x="4873752" y="1260748"/>
            <a:ext cx="1970748" cy="457200"/>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Graphs  (JUNG)</a:t>
            </a:r>
            <a:endParaRPr lang="en-US" sz="1400" dirty="0"/>
          </a:p>
        </p:txBody>
      </p:sp>
      <p:cxnSp>
        <p:nvCxnSpPr>
          <p:cNvPr id="53" name="Shape 52"/>
          <p:cNvCxnSpPr>
            <a:stCxn id="49" idx="1"/>
            <a:endCxn id="51" idx="2"/>
          </p:cNvCxnSpPr>
          <p:nvPr>
            <p:custDataLst>
              <p:tags r:id="rId17"/>
            </p:custDataLst>
          </p:nvPr>
        </p:nvCxnSpPr>
        <p:spPr>
          <a:xfrm rot="10800000">
            <a:off x="2952936" y="1709564"/>
            <a:ext cx="1601552" cy="907762"/>
          </a:xfrm>
          <a:prstGeom prst="bentConnector2">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Flowchart: Magnetic Disk 54"/>
          <p:cNvSpPr/>
          <p:nvPr>
            <p:custDataLst>
              <p:tags r:id="rId18"/>
            </p:custDataLst>
          </p:nvPr>
        </p:nvSpPr>
        <p:spPr>
          <a:xfrm>
            <a:off x="1602904" y="2010916"/>
            <a:ext cx="990600" cy="1219200"/>
          </a:xfrm>
          <a:prstGeom prst="flowChartMagneticDisk">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Source Project</a:t>
            </a:r>
            <a:endParaRPr lang="en-US" sz="1400" dirty="0"/>
          </a:p>
        </p:txBody>
      </p:sp>
      <p:cxnSp>
        <p:nvCxnSpPr>
          <p:cNvPr id="56" name="Straight Arrow Connector 55"/>
          <p:cNvCxnSpPr>
            <a:stCxn id="55" idx="3"/>
            <a:endCxn id="47" idx="0"/>
          </p:cNvCxnSpPr>
          <p:nvPr>
            <p:custDataLst>
              <p:tags r:id="rId19"/>
            </p:custDataLst>
          </p:nvPr>
        </p:nvCxnSpPr>
        <p:spPr>
          <a:xfrm>
            <a:off x="2098204" y="3230116"/>
            <a:ext cx="8756" cy="432048"/>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9" idx="0"/>
            <a:endCxn id="52" idx="2"/>
          </p:cNvCxnSpPr>
          <p:nvPr>
            <p:custDataLst>
              <p:tags r:id="rId20"/>
            </p:custDataLst>
          </p:nvPr>
        </p:nvCxnSpPr>
        <p:spPr>
          <a:xfrm flipV="1">
            <a:off x="5851004" y="1717948"/>
            <a:ext cx="8122" cy="576064"/>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1"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90" name="Slide Number Placeholder 89"/>
          <p:cNvSpPr>
            <a:spLocks noGrp="1"/>
          </p:cNvSpPr>
          <p:nvPr>
            <p:ph type="sldNum" sz="quarter" idx="10"/>
          </p:nvPr>
        </p:nvSpPr>
        <p:spPr/>
        <p:txBody>
          <a:bodyPr/>
          <a:lstStyle/>
          <a:p>
            <a:fld id="{95569396-1268-4BE8-AD98-7E5A3BABD551}" type="slidenum">
              <a:rPr lang="x-none" smtClean="0"/>
              <a:pPr/>
              <a:t>19</a:t>
            </a:fld>
            <a:endParaRPr lang="x-none"/>
          </a:p>
        </p:txBody>
      </p:sp>
      <p:pic>
        <p:nvPicPr>
          <p:cNvPr id="91" name="Picture 2"/>
          <p:cNvPicPr>
            <a:picLocks noChangeAspect="1" noChangeArrowheads="1"/>
          </p:cNvPicPr>
          <p:nvPr>
            <p:custDataLst>
              <p:tags r:id="rId8"/>
            </p:custDataLst>
          </p:nvPr>
        </p:nvPicPr>
        <p:blipFill>
          <a:blip r:embed="rId12" cstate="print"/>
          <a:srcRect/>
          <a:stretch>
            <a:fillRect/>
          </a:stretch>
        </p:blipFill>
        <p:spPr bwMode="auto">
          <a:xfrm>
            <a:off x="522784" y="992917"/>
            <a:ext cx="7632848" cy="4542997"/>
          </a:xfrm>
          <a:prstGeom prst="rect">
            <a:avLst/>
          </a:prstGeom>
          <a:noFill/>
          <a:ln w="9525">
            <a:noFill/>
            <a:miter lim="800000"/>
            <a:headEnd/>
            <a:tailEnd/>
          </a:ln>
        </p:spPr>
      </p:pic>
      <p:sp>
        <p:nvSpPr>
          <p:cNvPr id="96" name="Title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en-US" sz="2400" dirty="0" smtClean="0"/>
              <a:t>Product Line Engineering</a:t>
            </a:r>
            <a:endParaRPr lang="en-US" sz="2400"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808285"/>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26"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sp>
        <p:nvSpPr>
          <p:cNvPr id="12" name="AutoShape 9"/>
          <p:cNvSpPr>
            <a:spLocks noChangeArrowheads="1"/>
          </p:cNvSpPr>
          <p:nvPr>
            <p:custDataLst>
              <p:tags r:id="rId9"/>
            </p:custDataLst>
          </p:nvPr>
        </p:nvSpPr>
        <p:spPr bwMode="auto">
          <a:xfrm>
            <a:off x="561975" y="1213892"/>
            <a:ext cx="496887" cy="358775"/>
          </a:xfrm>
          <a:prstGeom prst="homePlate">
            <a:avLst>
              <a:gd name="adj" fmla="val 13240"/>
            </a:avLst>
          </a:prstGeom>
          <a:solidFill>
            <a:srgbClr val="83A2C7">
              <a:alpha val="80000"/>
            </a:srgbClr>
          </a:solidFill>
          <a:ln w="9525">
            <a:noFill/>
            <a:miter lim="800000"/>
            <a:headEnd/>
            <a:tailEnd/>
          </a:ln>
          <a:effectLst/>
        </p:spPr>
        <p:txBody>
          <a:bodyPr wrap="none" anchor="ctr"/>
          <a:lstStyle/>
          <a:p>
            <a:pPr algn="ctr" eaLnBrk="0" hangingPunct="0"/>
            <a:r>
              <a:rPr lang="en-US" sz="1600" b="1">
                <a:solidFill>
                  <a:schemeClr val="bg1"/>
                </a:solidFill>
              </a:rPr>
              <a:t>1</a:t>
            </a:r>
          </a:p>
        </p:txBody>
      </p:sp>
      <p:sp>
        <p:nvSpPr>
          <p:cNvPr id="13" name="AutoShape 10"/>
          <p:cNvSpPr>
            <a:spLocks noChangeArrowheads="1"/>
          </p:cNvSpPr>
          <p:nvPr>
            <p:custDataLst>
              <p:tags r:id="rId10"/>
            </p:custDataLst>
          </p:nvPr>
        </p:nvSpPr>
        <p:spPr bwMode="auto">
          <a:xfrm>
            <a:off x="561975" y="3878188"/>
            <a:ext cx="496887" cy="358775"/>
          </a:xfrm>
          <a:prstGeom prst="homePlate">
            <a:avLst>
              <a:gd name="adj" fmla="val 13240"/>
            </a:avLst>
          </a:prstGeom>
          <a:solidFill>
            <a:srgbClr val="83A2C7">
              <a:alpha val="80000"/>
            </a:srgbClr>
          </a:solidFill>
          <a:ln w="9525">
            <a:noFill/>
            <a:miter lim="800000"/>
            <a:headEnd/>
            <a:tailEnd/>
          </a:ln>
          <a:effectLst/>
        </p:spPr>
        <p:txBody>
          <a:bodyPr wrap="none" anchor="ctr"/>
          <a:lstStyle/>
          <a:p>
            <a:pPr algn="ctr" eaLnBrk="0" hangingPunct="0"/>
            <a:r>
              <a:rPr lang="en-US" sz="1600" b="1" dirty="0">
                <a:solidFill>
                  <a:schemeClr val="bg1"/>
                </a:solidFill>
              </a:rPr>
              <a:t>3</a:t>
            </a:r>
          </a:p>
        </p:txBody>
      </p:sp>
      <p:sp>
        <p:nvSpPr>
          <p:cNvPr id="14" name="Rectangle 11"/>
          <p:cNvSpPr>
            <a:spLocks noChangeArrowheads="1"/>
          </p:cNvSpPr>
          <p:nvPr>
            <p:custDataLst>
              <p:tags r:id="rId11"/>
            </p:custDataLst>
          </p:nvPr>
        </p:nvSpPr>
        <p:spPr bwMode="auto">
          <a:xfrm>
            <a:off x="1236309" y="1213892"/>
            <a:ext cx="4376465" cy="358775"/>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600" b="1" dirty="0" smtClean="0">
                <a:solidFill>
                  <a:schemeClr val="bg1"/>
                </a:solidFill>
              </a:rPr>
              <a:t>Safety Standards </a:t>
            </a:r>
            <a:endParaRPr lang="en-US" sz="1600" b="1" dirty="0">
              <a:solidFill>
                <a:schemeClr val="bg1"/>
              </a:solidFill>
            </a:endParaRPr>
          </a:p>
        </p:txBody>
      </p:sp>
      <p:sp>
        <p:nvSpPr>
          <p:cNvPr id="15" name="Rectangle 12"/>
          <p:cNvSpPr>
            <a:spLocks noChangeArrowheads="1"/>
          </p:cNvSpPr>
          <p:nvPr>
            <p:custDataLst>
              <p:tags r:id="rId12"/>
            </p:custDataLst>
          </p:nvPr>
        </p:nvSpPr>
        <p:spPr bwMode="auto">
          <a:xfrm>
            <a:off x="1236309" y="3878188"/>
            <a:ext cx="4376465" cy="358775"/>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600" b="1" dirty="0" smtClean="0">
                <a:solidFill>
                  <a:schemeClr val="bg1"/>
                </a:solidFill>
              </a:rPr>
              <a:t>The Safety Cycle</a:t>
            </a:r>
            <a:endParaRPr lang="en-US" sz="1600" b="1" dirty="0">
              <a:solidFill>
                <a:schemeClr val="bg1"/>
              </a:solidFill>
            </a:endParaRPr>
          </a:p>
        </p:txBody>
      </p:sp>
      <p:sp>
        <p:nvSpPr>
          <p:cNvPr id="48" name="Title 1"/>
          <p:cNvSpPr>
            <a:spLocks noGrp="1"/>
          </p:cNvSpPr>
          <p:nvPr>
            <p:ph type="ctrTitle"/>
            <p:custDataLst>
              <p:tags r:id="rId13"/>
            </p:custDataLst>
          </p:nvPr>
        </p:nvSpPr>
        <p:spPr>
          <a:xfrm>
            <a:off x="533400" y="533400"/>
            <a:ext cx="7772400" cy="533400"/>
          </a:xfrm>
          <a:ln w="0"/>
          <a:effectLst/>
        </p:spPr>
        <p:txBody>
          <a:bodyPr wrap="square" lIns="0" tIns="12700" rIns="0" bIns="0" anchor="t"/>
          <a:lstStyle/>
          <a:p>
            <a:r>
              <a:rPr lang="en-US" dirty="0" smtClean="0"/>
              <a:t>Agenda</a:t>
            </a:r>
            <a:endParaRPr lang="en-US" dirty="0"/>
          </a:p>
        </p:txBody>
      </p:sp>
      <p:sp>
        <p:nvSpPr>
          <p:cNvPr id="49" name="Rectangle 18_"/>
          <p:cNvSpPr>
            <a:spLocks noChangeArrowheads="1"/>
          </p:cNvSpPr>
          <p:nvPr>
            <p:custDataLst>
              <p:tags r:id="rId14"/>
            </p:custDataLst>
          </p:nvPr>
        </p:nvSpPr>
        <p:spPr bwMode="auto">
          <a:xfrm>
            <a:off x="1236309" y="2510036"/>
            <a:ext cx="2995613" cy="244475"/>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Traceability reports </a:t>
            </a:r>
            <a:endParaRPr lang="en-US" sz="1400" b="1" dirty="0">
              <a:solidFill>
                <a:schemeClr val="bg1"/>
              </a:solidFill>
            </a:endParaRPr>
          </a:p>
        </p:txBody>
      </p:sp>
      <p:sp>
        <p:nvSpPr>
          <p:cNvPr id="50" name="Rectangle 27_"/>
          <p:cNvSpPr>
            <a:spLocks noChangeArrowheads="1"/>
          </p:cNvSpPr>
          <p:nvPr>
            <p:custDataLst>
              <p:tags r:id="rId15"/>
            </p:custDataLst>
          </p:nvPr>
        </p:nvSpPr>
        <p:spPr bwMode="auto">
          <a:xfrm>
            <a:off x="1236309" y="2811661"/>
            <a:ext cx="2995612" cy="230187"/>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Variant management</a:t>
            </a:r>
            <a:endParaRPr lang="en-US" sz="1400" b="1" dirty="0">
              <a:solidFill>
                <a:schemeClr val="bg1"/>
              </a:solidFill>
            </a:endParaRPr>
          </a:p>
        </p:txBody>
      </p:sp>
      <p:sp>
        <p:nvSpPr>
          <p:cNvPr id="52" name="Rectangle 18__"/>
          <p:cNvSpPr>
            <a:spLocks noChangeArrowheads="1"/>
          </p:cNvSpPr>
          <p:nvPr>
            <p:custDataLst>
              <p:tags r:id="rId16"/>
            </p:custDataLst>
          </p:nvPr>
        </p:nvSpPr>
        <p:spPr bwMode="auto">
          <a:xfrm>
            <a:off x="1236309" y="4607172"/>
            <a:ext cx="2995613" cy="244475"/>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ISO26262  </a:t>
            </a:r>
            <a:endParaRPr lang="en-US" sz="1400" b="1" dirty="0">
              <a:solidFill>
                <a:schemeClr val="bg1"/>
              </a:solidFill>
            </a:endParaRPr>
          </a:p>
        </p:txBody>
      </p:sp>
      <p:sp>
        <p:nvSpPr>
          <p:cNvPr id="53" name="Rectangle 27"/>
          <p:cNvSpPr>
            <a:spLocks noChangeArrowheads="1"/>
          </p:cNvSpPr>
          <p:nvPr>
            <p:custDataLst>
              <p:tags r:id="rId17"/>
            </p:custDataLst>
          </p:nvPr>
        </p:nvSpPr>
        <p:spPr bwMode="auto">
          <a:xfrm>
            <a:off x="1236309" y="4908797"/>
            <a:ext cx="2995612" cy="230187"/>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PLM – ALM  integration</a:t>
            </a:r>
            <a:endParaRPr lang="en-US" sz="1400" b="1" dirty="0">
              <a:solidFill>
                <a:schemeClr val="bg1"/>
              </a:solidFill>
            </a:endParaRPr>
          </a:p>
        </p:txBody>
      </p:sp>
      <p:sp>
        <p:nvSpPr>
          <p:cNvPr id="20" name="Slide Number Placeholder 19"/>
          <p:cNvSpPr>
            <a:spLocks noGrp="1"/>
          </p:cNvSpPr>
          <p:nvPr>
            <p:ph type="sldNum" sz="quarter" idx="10"/>
            <p:custDataLst>
              <p:tags r:id="rId18"/>
            </p:custDataLst>
          </p:nvPr>
        </p:nvSpPr>
        <p:spPr/>
        <p:txBody>
          <a:bodyPr/>
          <a:lstStyle/>
          <a:p>
            <a:fld id="{95569396-1268-4BE8-AD98-7E5A3BABD551}" type="slidenum">
              <a:rPr lang="x-none" smtClean="0"/>
              <a:pPr/>
              <a:t>2</a:t>
            </a:fld>
            <a:endParaRPr lang="x-none"/>
          </a:p>
        </p:txBody>
      </p:sp>
      <p:sp>
        <p:nvSpPr>
          <p:cNvPr id="19" name="AutoShape 9_"/>
          <p:cNvSpPr>
            <a:spLocks noChangeArrowheads="1"/>
          </p:cNvSpPr>
          <p:nvPr>
            <p:custDataLst>
              <p:tags r:id="rId19"/>
            </p:custDataLst>
          </p:nvPr>
        </p:nvSpPr>
        <p:spPr bwMode="auto">
          <a:xfrm>
            <a:off x="561975" y="1791221"/>
            <a:ext cx="496887" cy="358775"/>
          </a:xfrm>
          <a:prstGeom prst="homePlate">
            <a:avLst>
              <a:gd name="adj" fmla="val 13240"/>
            </a:avLst>
          </a:prstGeom>
          <a:solidFill>
            <a:srgbClr val="83A2C7">
              <a:alpha val="80000"/>
            </a:srgbClr>
          </a:solidFill>
          <a:ln w="9525">
            <a:noFill/>
            <a:miter lim="800000"/>
            <a:headEnd/>
            <a:tailEnd/>
          </a:ln>
          <a:effectLst/>
        </p:spPr>
        <p:txBody>
          <a:bodyPr wrap="none" anchor="ctr"/>
          <a:lstStyle/>
          <a:p>
            <a:pPr algn="ctr" eaLnBrk="0" hangingPunct="0"/>
            <a:r>
              <a:rPr lang="en-US" sz="1600" b="1" dirty="0">
                <a:solidFill>
                  <a:schemeClr val="bg1"/>
                </a:solidFill>
              </a:rPr>
              <a:t>2</a:t>
            </a:r>
          </a:p>
        </p:txBody>
      </p:sp>
      <p:sp>
        <p:nvSpPr>
          <p:cNvPr id="21" name="Rectangle 11_"/>
          <p:cNvSpPr>
            <a:spLocks noChangeArrowheads="1"/>
          </p:cNvSpPr>
          <p:nvPr>
            <p:custDataLst>
              <p:tags r:id="rId20"/>
            </p:custDataLst>
          </p:nvPr>
        </p:nvSpPr>
        <p:spPr bwMode="auto">
          <a:xfrm>
            <a:off x="1236309" y="1791221"/>
            <a:ext cx="4376465" cy="358775"/>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600" b="1" dirty="0" smtClean="0">
                <a:solidFill>
                  <a:schemeClr val="bg1"/>
                </a:solidFill>
              </a:rPr>
              <a:t>Application Life Cycle Management system</a:t>
            </a:r>
            <a:endParaRPr lang="en-US" sz="1600" b="1" dirty="0">
              <a:solidFill>
                <a:schemeClr val="bg1"/>
              </a:solidFill>
            </a:endParaRPr>
          </a:p>
        </p:txBody>
      </p:sp>
      <p:sp>
        <p:nvSpPr>
          <p:cNvPr id="22" name="Rectangle 27__"/>
          <p:cNvSpPr>
            <a:spLocks noChangeArrowheads="1"/>
          </p:cNvSpPr>
          <p:nvPr>
            <p:custDataLst>
              <p:tags r:id="rId21"/>
            </p:custDataLst>
          </p:nvPr>
        </p:nvSpPr>
        <p:spPr bwMode="auto">
          <a:xfrm>
            <a:off x="1236309" y="3124960"/>
            <a:ext cx="2995612" cy="230187"/>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Impact Analysis</a:t>
            </a:r>
            <a:endParaRPr lang="en-US" sz="1400" b="1" dirty="0">
              <a:solidFill>
                <a:schemeClr val="bg1"/>
              </a:solidFill>
            </a:endParaRPr>
          </a:p>
        </p:txBody>
      </p:sp>
      <p:sp>
        <p:nvSpPr>
          <p:cNvPr id="23" name="Rectangle 27___"/>
          <p:cNvSpPr>
            <a:spLocks noChangeArrowheads="1"/>
          </p:cNvSpPr>
          <p:nvPr>
            <p:custDataLst>
              <p:tags r:id="rId22"/>
            </p:custDataLst>
          </p:nvPr>
        </p:nvSpPr>
        <p:spPr bwMode="auto">
          <a:xfrm>
            <a:off x="1236309" y="3431977"/>
            <a:ext cx="2995612" cy="230187"/>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Partner integration</a:t>
            </a:r>
            <a:endParaRPr lang="en-US" sz="1400" b="1" dirty="0">
              <a:solidFill>
                <a:schemeClr val="bg1"/>
              </a:solidFill>
            </a:endParaRPr>
          </a:p>
        </p:txBody>
      </p:sp>
      <p:sp>
        <p:nvSpPr>
          <p:cNvPr id="24" name="Rectangle 27____"/>
          <p:cNvSpPr>
            <a:spLocks noChangeArrowheads="1"/>
          </p:cNvSpPr>
          <p:nvPr>
            <p:custDataLst>
              <p:tags r:id="rId23"/>
            </p:custDataLst>
          </p:nvPr>
        </p:nvSpPr>
        <p:spPr bwMode="auto">
          <a:xfrm>
            <a:off x="1236309" y="4332732"/>
            <a:ext cx="2999232" cy="246888"/>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DO-178B conformance report </a:t>
            </a:r>
            <a:endParaRPr lang="en-US" sz="1400" b="1" dirty="0">
              <a:solidFill>
                <a:schemeClr val="bg1"/>
              </a:solidFill>
            </a:endParaRPr>
          </a:p>
        </p:txBody>
      </p:sp>
      <p:sp>
        <p:nvSpPr>
          <p:cNvPr id="25" name="Rectangle 27_____"/>
          <p:cNvSpPr>
            <a:spLocks noChangeArrowheads="1"/>
          </p:cNvSpPr>
          <p:nvPr>
            <p:custDataLst>
              <p:tags r:id="rId24"/>
            </p:custDataLst>
          </p:nvPr>
        </p:nvSpPr>
        <p:spPr bwMode="auto">
          <a:xfrm>
            <a:off x="1236309" y="2222004"/>
            <a:ext cx="2995612" cy="230187"/>
          </a:xfrm>
          <a:prstGeom prst="rect">
            <a:avLst/>
          </a:prstGeom>
          <a:solidFill>
            <a:srgbClr val="83A2C7">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Key OSEE Features</a:t>
            </a:r>
            <a:endParaRPr lang="en-US" sz="1400" b="1" dirty="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1000"/>
                                  </p:stCondLst>
                                  <p:childTnLst>
                                    <p:set>
                                      <p:cBhvr>
                                        <p:cTn id="31" dur="1" fill="hold">
                                          <p:stCondLst>
                                            <p:cond delay="0"/>
                                          </p:stCondLst>
                                        </p:cTn>
                                        <p:tgtEl>
                                          <p:spTgt spid="52"/>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49" grpId="0" animBg="1"/>
      <p:bldP spid="50" grpId="0" animBg="1"/>
      <p:bldP spid="52" grpId="0" animBg="1"/>
      <p:bldP spid="53" grpId="0" animBg="1"/>
      <p:bldP spid="19" grpId="0" animBg="1"/>
      <p:bldP spid="21" grpId="0" animBg="1"/>
      <p:bldP spid="22"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26"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96" name="Title 1"/>
          <p:cNvSpPr>
            <a:spLocks noGrp="1"/>
          </p:cNvSpPr>
          <p:nvPr>
            <p:ph type="ctrTitle"/>
            <p:custDataLst>
              <p:tags r:id="rId8"/>
            </p:custDataLst>
          </p:nvPr>
        </p:nvSpPr>
        <p:spPr>
          <a:xfrm>
            <a:off x="533400" y="533400"/>
            <a:ext cx="7772400" cy="533400"/>
          </a:xfrm>
          <a:ln w="0"/>
          <a:effectLst/>
        </p:spPr>
        <p:txBody>
          <a:bodyPr wrap="square" lIns="0" tIns="12700" rIns="0" bIns="0" anchor="t"/>
          <a:lstStyle/>
          <a:p>
            <a:r>
              <a:rPr lang="en-US" sz="2400" dirty="0" smtClean="0"/>
              <a:t>Product Line Engineering - Architecture</a:t>
            </a:r>
            <a:endParaRPr lang="en-US" sz="2400" dirty="0"/>
          </a:p>
        </p:txBody>
      </p:sp>
      <p:sp>
        <p:nvSpPr>
          <p:cNvPr id="11" name="Slide Number Placeholder 10"/>
          <p:cNvSpPr>
            <a:spLocks noGrp="1"/>
          </p:cNvSpPr>
          <p:nvPr>
            <p:ph type="sldNum" sz="quarter" idx="10"/>
            <p:custDataLst>
              <p:tags r:id="rId9"/>
            </p:custDataLst>
          </p:nvPr>
        </p:nvSpPr>
        <p:spPr/>
        <p:txBody>
          <a:bodyPr/>
          <a:lstStyle/>
          <a:p>
            <a:fld id="{95569396-1268-4BE8-AD98-7E5A3BABD551}" type="slidenum">
              <a:rPr lang="x-none" smtClean="0"/>
              <a:pPr/>
              <a:t>20</a:t>
            </a:fld>
            <a:endParaRPr lang="x-none"/>
          </a:p>
        </p:txBody>
      </p:sp>
      <p:pic>
        <p:nvPicPr>
          <p:cNvPr id="23" name="Picture 22"/>
          <p:cNvPicPr>
            <a:picLocks noChangeAspect="1" noChangeArrowheads="1"/>
          </p:cNvPicPr>
          <p:nvPr>
            <p:custDataLst>
              <p:tags r:id="rId10"/>
            </p:custDataLst>
          </p:nvPr>
        </p:nvPicPr>
        <p:blipFill>
          <a:blip r:embed="rId27" cstate="print"/>
          <a:srcRect/>
          <a:stretch>
            <a:fillRect/>
          </a:stretch>
        </p:blipFill>
        <p:spPr bwMode="auto">
          <a:xfrm>
            <a:off x="3979168" y="1069876"/>
            <a:ext cx="3877354" cy="2520280"/>
          </a:xfrm>
          <a:prstGeom prst="rect">
            <a:avLst/>
          </a:prstGeom>
          <a:noFill/>
          <a:ln w="9525">
            <a:noFill/>
            <a:miter lim="800000"/>
            <a:headEnd/>
            <a:tailEnd/>
          </a:ln>
        </p:spPr>
      </p:pic>
      <p:grpSp>
        <p:nvGrpSpPr>
          <p:cNvPr id="24" name="Group 23"/>
          <p:cNvGrpSpPr/>
          <p:nvPr/>
        </p:nvGrpSpPr>
        <p:grpSpPr>
          <a:xfrm>
            <a:off x="4123184" y="3878188"/>
            <a:ext cx="2880320" cy="1584176"/>
            <a:chOff x="4195192" y="1141884"/>
            <a:chExt cx="3312368" cy="1584176"/>
          </a:xfrm>
        </p:grpSpPr>
        <p:graphicFrame>
          <p:nvGraphicFramePr>
            <p:cNvPr id="25" name="Diagram 24"/>
            <p:cNvGraphicFramePr/>
            <p:nvPr>
              <p:custDataLst>
                <p:tags r:id="rId21"/>
              </p:custDataLst>
            </p:nvPr>
          </p:nvGraphicFramePr>
          <p:xfrm>
            <a:off x="4195192" y="1141884"/>
            <a:ext cx="2592288" cy="1584176"/>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26" name="TextBox 25"/>
            <p:cNvSpPr txBox="1"/>
            <p:nvPr>
              <p:custDataLst>
                <p:tags r:id="rId22"/>
              </p:custDataLst>
            </p:nvPr>
          </p:nvSpPr>
          <p:spPr>
            <a:xfrm>
              <a:off x="6211415" y="1357908"/>
              <a:ext cx="936104" cy="200055"/>
            </a:xfrm>
            <a:prstGeom prst="rect">
              <a:avLst/>
            </a:prstGeom>
            <a:noFill/>
          </p:spPr>
          <p:txBody>
            <a:bodyPr wrap="square" rtlCol="0">
              <a:spAutoFit/>
            </a:bodyPr>
            <a:lstStyle/>
            <a:p>
              <a:r>
                <a:rPr lang="en-US" sz="700" dirty="0" smtClean="0"/>
                <a:t>Define PL</a:t>
              </a:r>
              <a:endParaRPr lang="en-US" sz="700" dirty="0"/>
            </a:p>
          </p:txBody>
        </p:sp>
        <p:sp>
          <p:nvSpPr>
            <p:cNvPr id="27" name="TextBox 26"/>
            <p:cNvSpPr txBox="1"/>
            <p:nvPr>
              <p:custDataLst>
                <p:tags r:id="rId23"/>
              </p:custDataLst>
            </p:nvPr>
          </p:nvSpPr>
          <p:spPr>
            <a:xfrm>
              <a:off x="6355432" y="1789956"/>
              <a:ext cx="936104" cy="307777"/>
            </a:xfrm>
            <a:prstGeom prst="rect">
              <a:avLst/>
            </a:prstGeom>
            <a:noFill/>
          </p:spPr>
          <p:txBody>
            <a:bodyPr wrap="square" rtlCol="0">
              <a:spAutoFit/>
            </a:bodyPr>
            <a:lstStyle/>
            <a:p>
              <a:r>
                <a:rPr lang="en-US" sz="700" dirty="0" smtClean="0"/>
                <a:t>0…x Variants</a:t>
              </a:r>
              <a:endParaRPr lang="en-US" sz="700" dirty="0"/>
            </a:p>
          </p:txBody>
        </p:sp>
        <p:sp>
          <p:nvSpPr>
            <p:cNvPr id="28" name="TextBox 27"/>
            <p:cNvSpPr txBox="1"/>
            <p:nvPr>
              <p:custDataLst>
                <p:tags r:id="rId24"/>
              </p:custDataLst>
            </p:nvPr>
          </p:nvSpPr>
          <p:spPr>
            <a:xfrm>
              <a:off x="6571456" y="2149996"/>
              <a:ext cx="936104" cy="307777"/>
            </a:xfrm>
            <a:prstGeom prst="rect">
              <a:avLst/>
            </a:prstGeom>
            <a:noFill/>
          </p:spPr>
          <p:txBody>
            <a:bodyPr wrap="square" rtlCol="0">
              <a:spAutoFit/>
            </a:bodyPr>
            <a:lstStyle/>
            <a:p>
              <a:r>
                <a:rPr lang="en-US" sz="700" dirty="0" smtClean="0"/>
                <a:t>Evaluate, verify</a:t>
              </a:r>
              <a:endParaRPr lang="en-US" sz="700" dirty="0"/>
            </a:p>
          </p:txBody>
        </p:sp>
      </p:grpSp>
      <p:grpSp>
        <p:nvGrpSpPr>
          <p:cNvPr id="39" name="Group 38"/>
          <p:cNvGrpSpPr/>
          <p:nvPr/>
        </p:nvGrpSpPr>
        <p:grpSpPr>
          <a:xfrm>
            <a:off x="378768" y="1213892"/>
            <a:ext cx="3384376" cy="2952328"/>
            <a:chOff x="3979168" y="1213892"/>
            <a:chExt cx="2952328" cy="2232248"/>
          </a:xfrm>
        </p:grpSpPr>
        <p:sp>
          <p:nvSpPr>
            <p:cNvPr id="29" name="Rounded Rectangular Callout 28"/>
            <p:cNvSpPr/>
            <p:nvPr>
              <p:custDataLst>
                <p:tags r:id="rId11"/>
              </p:custDataLst>
            </p:nvPr>
          </p:nvSpPr>
          <p:spPr>
            <a:xfrm>
              <a:off x="3979168" y="1213892"/>
              <a:ext cx="2952328" cy="2232248"/>
            </a:xfrm>
            <a:prstGeom prst="wedgeRoundRectCallout">
              <a:avLst>
                <a:gd name="adj1" fmla="val 45597"/>
                <a:gd name="adj2" fmla="val 27567"/>
                <a:gd name="adj3" fmla="val 16667"/>
              </a:avLst>
            </a:prstGeom>
            <a:solidFill>
              <a:schemeClr val="bg1">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3200"/>
            </a:p>
          </p:txBody>
        </p:sp>
        <p:sp>
          <p:nvSpPr>
            <p:cNvPr id="30" name="Rectangle 14____"/>
            <p:cNvSpPr>
              <a:spLocks noChangeArrowheads="1"/>
            </p:cNvSpPr>
            <p:nvPr>
              <p:custDataLst>
                <p:tags r:id="rId12"/>
              </p:custDataLst>
            </p:nvPr>
          </p:nvSpPr>
          <p:spPr bwMode="auto">
            <a:xfrm>
              <a:off x="4183469" y="2523429"/>
              <a:ext cx="1584176" cy="296416"/>
            </a:xfrm>
            <a:prstGeom prst="rect">
              <a:avLst/>
            </a:prstGeom>
            <a:solidFill>
              <a:srgbClr val="9965CD"/>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prst="artDeco"/>
              <a:contourClr>
                <a:srgbClr val="FFFFFF"/>
              </a:contourClr>
            </a:sp3d>
          </p:spPr>
          <p:txBody>
            <a:bodyPr wrap="none" anchor="ctr"/>
            <a:lstStyle/>
            <a:p>
              <a:pPr algn="ctr"/>
              <a:r>
                <a:rPr lang="en-GB" sz="1600" dirty="0" smtClean="0">
                  <a:solidFill>
                    <a:schemeClr val="bg1"/>
                  </a:solidFill>
                </a:rPr>
                <a:t>EMF Feature Model</a:t>
              </a:r>
              <a:endParaRPr lang="en-GB" sz="1600" dirty="0">
                <a:solidFill>
                  <a:schemeClr val="bg1"/>
                </a:solidFill>
              </a:endParaRPr>
            </a:p>
          </p:txBody>
        </p:sp>
        <p:sp>
          <p:nvSpPr>
            <p:cNvPr id="31" name="Rectangle 14_____"/>
            <p:cNvSpPr>
              <a:spLocks noChangeArrowheads="1"/>
            </p:cNvSpPr>
            <p:nvPr>
              <p:custDataLst>
                <p:tags r:id="rId13"/>
              </p:custDataLst>
            </p:nvPr>
          </p:nvSpPr>
          <p:spPr bwMode="auto">
            <a:xfrm>
              <a:off x="5851376" y="2526768"/>
              <a:ext cx="891673" cy="2964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GB" sz="1200" dirty="0" smtClean="0"/>
                <a:t>PLE Branch</a:t>
              </a:r>
              <a:r>
                <a:rPr lang="en-GB" dirty="0" smtClean="0"/>
                <a:t> </a:t>
              </a:r>
              <a:endParaRPr lang="en-GB" sz="1200" dirty="0" smtClean="0"/>
            </a:p>
            <a:p>
              <a:pPr algn="ctr"/>
              <a:r>
                <a:rPr lang="en-GB" sz="1200" dirty="0" smtClean="0"/>
                <a:t>Manager</a:t>
              </a:r>
              <a:endParaRPr lang="en-GB" sz="1200" dirty="0"/>
            </a:p>
          </p:txBody>
        </p:sp>
        <p:sp>
          <p:nvSpPr>
            <p:cNvPr id="32" name="Rectangle 31"/>
            <p:cNvSpPr/>
            <p:nvPr>
              <p:custDataLst>
                <p:tags r:id="rId14"/>
              </p:custDataLst>
            </p:nvPr>
          </p:nvSpPr>
          <p:spPr>
            <a:xfrm>
              <a:off x="5635352" y="1357908"/>
              <a:ext cx="360040" cy="1080120"/>
            </a:xfrm>
            <a:prstGeom prst="rect">
              <a:avLst/>
            </a:prstGeom>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sz="1200" dirty="0" smtClean="0"/>
                <a:t>Extended Feature  Model editor</a:t>
              </a:r>
            </a:p>
          </p:txBody>
        </p:sp>
        <p:sp>
          <p:nvSpPr>
            <p:cNvPr id="33" name="Rectangle 32"/>
            <p:cNvSpPr/>
            <p:nvPr>
              <p:custDataLst>
                <p:tags r:id="rId15"/>
              </p:custDataLst>
            </p:nvPr>
          </p:nvSpPr>
          <p:spPr>
            <a:xfrm>
              <a:off x="4267200" y="1357908"/>
              <a:ext cx="360040" cy="1080120"/>
            </a:xfrm>
            <a:prstGeom prst="rect">
              <a:avLst/>
            </a:prstGeom>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sz="1200" dirty="0" smtClean="0"/>
                <a:t>System Constant  Editor</a:t>
              </a:r>
            </a:p>
          </p:txBody>
        </p:sp>
        <p:sp>
          <p:nvSpPr>
            <p:cNvPr id="34" name="Rectangle 33"/>
            <p:cNvSpPr/>
            <p:nvPr>
              <p:custDataLst>
                <p:tags r:id="rId16"/>
              </p:custDataLst>
            </p:nvPr>
          </p:nvSpPr>
          <p:spPr>
            <a:xfrm>
              <a:off x="4699248" y="1357908"/>
              <a:ext cx="360040" cy="1080120"/>
            </a:xfrm>
            <a:prstGeom prst="rect">
              <a:avLst/>
            </a:prstGeom>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sz="1200" dirty="0" smtClean="0"/>
                <a:t>Feature constraint Editor</a:t>
              </a:r>
            </a:p>
          </p:txBody>
        </p:sp>
        <p:sp>
          <p:nvSpPr>
            <p:cNvPr id="35" name="Rectangle 34"/>
            <p:cNvSpPr/>
            <p:nvPr>
              <p:custDataLst>
                <p:tags r:id="rId17"/>
              </p:custDataLst>
            </p:nvPr>
          </p:nvSpPr>
          <p:spPr>
            <a:xfrm>
              <a:off x="5131296" y="1357908"/>
              <a:ext cx="360040" cy="1080120"/>
            </a:xfrm>
            <a:prstGeom prst="rect">
              <a:avLst/>
            </a:prstGeom>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sz="1200" dirty="0" smtClean="0"/>
                <a:t>Feature  </a:t>
              </a:r>
              <a:r>
                <a:rPr lang="en-US" sz="1200" dirty="0" err="1" smtClean="0"/>
                <a:t>Validator</a:t>
              </a:r>
              <a:endParaRPr lang="en-US" sz="1200" dirty="0" smtClean="0"/>
            </a:p>
          </p:txBody>
        </p:sp>
        <p:sp>
          <p:nvSpPr>
            <p:cNvPr id="36" name="Rectangle 14______"/>
            <p:cNvSpPr>
              <a:spLocks noChangeArrowheads="1"/>
            </p:cNvSpPr>
            <p:nvPr>
              <p:custDataLst>
                <p:tags r:id="rId18"/>
              </p:custDataLst>
            </p:nvPr>
          </p:nvSpPr>
          <p:spPr bwMode="auto">
            <a:xfrm>
              <a:off x="4195192" y="2933700"/>
              <a:ext cx="2448272" cy="296416"/>
            </a:xfrm>
            <a:prstGeom prst="rect">
              <a:avLst/>
            </a:prstGeom>
            <a:solidFill>
              <a:schemeClr val="accent1">
                <a:lumMod val="50000"/>
                <a:lumOff val="50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GB" sz="1400" dirty="0" smtClean="0"/>
                <a:t>OSEE Application Framework </a:t>
              </a:r>
              <a:endParaRPr lang="en-GB" sz="1400" dirty="0"/>
            </a:p>
          </p:txBody>
        </p:sp>
        <p:sp>
          <p:nvSpPr>
            <p:cNvPr id="37" name="Rectangle 36"/>
            <p:cNvSpPr/>
            <p:nvPr>
              <p:custDataLst>
                <p:tags r:id="rId19"/>
              </p:custDataLst>
            </p:nvPr>
          </p:nvSpPr>
          <p:spPr>
            <a:xfrm>
              <a:off x="6139408" y="1357908"/>
              <a:ext cx="360040" cy="1080120"/>
            </a:xfrm>
            <a:prstGeom prst="rect">
              <a:avLst/>
            </a:prstGeom>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sz="1200" dirty="0" smtClean="0"/>
                <a:t>Variant Release Manager</a:t>
              </a:r>
            </a:p>
          </p:txBody>
        </p:sp>
        <p:cxnSp>
          <p:nvCxnSpPr>
            <p:cNvPr id="38" name="Straight Connector 37"/>
            <p:cNvCxnSpPr/>
            <p:nvPr>
              <p:custDataLst>
                <p:tags r:id="rId20"/>
              </p:custDataLst>
            </p:nvPr>
          </p:nvCxnSpPr>
          <p:spPr>
            <a:xfrm>
              <a:off x="4123184" y="2870076"/>
              <a:ext cx="2592288" cy="0"/>
            </a:xfrm>
            <a:prstGeom prst="line">
              <a:avLst/>
            </a:prstGeom>
            <a:ln>
              <a:solidFill>
                <a:srgbClr val="FF0000"/>
              </a:solidFill>
              <a:prstDash val="dash"/>
            </a:ln>
          </p:spPr>
          <p:style>
            <a:lnRef idx="3">
              <a:schemeClr val="accent2"/>
            </a:lnRef>
            <a:fillRef idx="0">
              <a:schemeClr val="accent2"/>
            </a:fillRef>
            <a:effectRef idx="2">
              <a:schemeClr val="accent2"/>
            </a:effectRef>
            <a:fontRef idx="minor">
              <a:schemeClr val="tx1"/>
            </a:fontRef>
          </p:style>
        </p:cxnSp>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63"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96" name="Title 1"/>
          <p:cNvSpPr>
            <a:spLocks noGrp="1"/>
          </p:cNvSpPr>
          <p:nvPr>
            <p:ph type="ctrTitle"/>
            <p:custDataLst>
              <p:tags r:id="rId8"/>
            </p:custDataLst>
          </p:nvPr>
        </p:nvSpPr>
        <p:spPr>
          <a:xfrm>
            <a:off x="533400" y="533400"/>
            <a:ext cx="7772400" cy="533400"/>
          </a:xfrm>
          <a:ln w="0"/>
          <a:effectLst/>
        </p:spPr>
        <p:txBody>
          <a:bodyPr wrap="square" lIns="0" tIns="12700" rIns="0" bIns="0" anchor="t"/>
          <a:lstStyle/>
          <a:p>
            <a:r>
              <a:rPr lang="en-US" sz="2400" dirty="0" smtClean="0"/>
              <a:t>Integrating the development partners</a:t>
            </a:r>
            <a:endParaRPr lang="en-US" sz="2400" dirty="0"/>
          </a:p>
        </p:txBody>
      </p:sp>
      <p:sp>
        <p:nvSpPr>
          <p:cNvPr id="11" name="Slide Number Placeholder 10"/>
          <p:cNvSpPr>
            <a:spLocks noGrp="1"/>
          </p:cNvSpPr>
          <p:nvPr>
            <p:ph type="sldNum" sz="quarter" idx="10"/>
          </p:nvPr>
        </p:nvSpPr>
        <p:spPr/>
        <p:txBody>
          <a:bodyPr/>
          <a:lstStyle/>
          <a:p>
            <a:fld id="{95569396-1268-4BE8-AD98-7E5A3BABD551}" type="slidenum">
              <a:rPr lang="x-none" smtClean="0"/>
              <a:pPr/>
              <a:t>21</a:t>
            </a:fld>
            <a:endParaRPr lang="x-none"/>
          </a:p>
        </p:txBody>
      </p:sp>
      <p:sp>
        <p:nvSpPr>
          <p:cNvPr id="82" name="Rectangle 7"/>
          <p:cNvSpPr>
            <a:spLocks noChangeArrowheads="1"/>
          </p:cNvSpPr>
          <p:nvPr>
            <p:custDataLst>
              <p:tags r:id="rId9"/>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r>
              <a:rPr lang="en-GB" sz="800">
                <a:solidFill>
                  <a:srgbClr val="FFFFFF"/>
                </a:solidFill>
              </a:rPr>
              <a:t> </a:t>
            </a:r>
          </a:p>
        </p:txBody>
      </p:sp>
      <p:sp>
        <p:nvSpPr>
          <p:cNvPr id="83" name="Rectangle 82"/>
          <p:cNvSpPr>
            <a:spLocks/>
          </p:cNvSpPr>
          <p:nvPr>
            <p:custDataLst>
              <p:tags r:id="rId10"/>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84" name="Rectangle 83"/>
          <p:cNvSpPr>
            <a:spLocks/>
          </p:cNvSpPr>
          <p:nvPr>
            <p:custDataLst>
              <p:tags r:id="rId11"/>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85" name="Freeform 14_"/>
          <p:cNvSpPr>
            <a:spLocks/>
          </p:cNvSpPr>
          <p:nvPr>
            <p:custDataLst>
              <p:tags r:id="rId12"/>
            </p:custDataLst>
          </p:nvPr>
        </p:nvSpPr>
        <p:spPr bwMode="auto">
          <a:xfrm>
            <a:off x="654444" y="1030967"/>
            <a:ext cx="7128792" cy="4104456"/>
          </a:xfrm>
          <a:custGeom>
            <a:avLst/>
            <a:gdLst/>
            <a:ahLst/>
            <a:cxnLst>
              <a:cxn ang="0">
                <a:pos x="0" y="17"/>
              </a:cxn>
              <a:cxn ang="0">
                <a:pos x="1972" y="2408"/>
              </a:cxn>
              <a:cxn ang="0">
                <a:pos x="3952" y="0"/>
              </a:cxn>
            </a:cxnLst>
            <a:rect l="0" t="0" r="r" b="b"/>
            <a:pathLst>
              <a:path w="3952" h="2408">
                <a:moveTo>
                  <a:pt x="0" y="17"/>
                </a:moveTo>
                <a:lnTo>
                  <a:pt x="1972" y="2408"/>
                </a:lnTo>
                <a:lnTo>
                  <a:pt x="3952" y="0"/>
                </a:lnTo>
              </a:path>
            </a:pathLst>
          </a:custGeom>
          <a:gradFill rotWithShape="0">
            <a:gsLst>
              <a:gs pos="0">
                <a:srgbClr val="FFFFFF"/>
              </a:gs>
              <a:gs pos="100000">
                <a:srgbClr val="87BAED"/>
              </a:gs>
            </a:gsLst>
            <a:lin ang="5400000" scaled="1"/>
          </a:gradFill>
          <a:ln w="381000" cap="flat" cmpd="sng">
            <a:pattFill prst="dkUpDiag">
              <a:fgClr>
                <a:srgbClr val="B3D9FF"/>
              </a:fgClr>
              <a:bgClr>
                <a:srgbClr val="FFFFFF"/>
              </a:bgClr>
            </a:pattFill>
            <a:prstDash val="solid"/>
            <a:round/>
            <a:headEnd type="none" w="med" len="lg"/>
            <a:tailEnd type="none" w="med" len="med"/>
          </a:ln>
          <a:effectLst>
            <a:outerShdw dist="25400" dir="5400000" algn="ctr" rotWithShape="0">
              <a:schemeClr val="accent2"/>
            </a:outerShdw>
          </a:effectLst>
        </p:spPr>
        <p:txBody>
          <a:bodyPr wrap="none" anchor="ctr"/>
          <a:lstStyle/>
          <a:p>
            <a:pPr>
              <a:defRPr/>
            </a:pPr>
            <a:endParaRPr lang="en-US"/>
          </a:p>
        </p:txBody>
      </p:sp>
      <p:sp>
        <p:nvSpPr>
          <p:cNvPr id="86" name="TextBox 85"/>
          <p:cNvSpPr txBox="1"/>
          <p:nvPr>
            <p:custDataLst>
              <p:tags r:id="rId13"/>
            </p:custDataLst>
          </p:nvPr>
        </p:nvSpPr>
        <p:spPr>
          <a:xfrm>
            <a:off x="18728" y="2183095"/>
            <a:ext cx="1427804" cy="830997"/>
          </a:xfrm>
          <a:prstGeom prst="rect">
            <a:avLst/>
          </a:prstGeom>
          <a:noFill/>
        </p:spPr>
        <p:txBody>
          <a:bodyPr wrap="square" rtlCol="0">
            <a:spAutoFit/>
          </a:bodyPr>
          <a:lstStyle/>
          <a:p>
            <a:r>
              <a:rPr lang="en-US" sz="1200" dirty="0" smtClean="0"/>
              <a:t>REQUIREMENTS</a:t>
            </a:r>
            <a:r>
              <a:rPr lang="en-US" sz="1100" dirty="0" smtClean="0"/>
              <a:t/>
            </a:r>
            <a:br>
              <a:rPr lang="en-US" sz="1100" dirty="0" smtClean="0"/>
            </a:br>
            <a:r>
              <a:rPr lang="en-US" sz="1200" dirty="0" smtClean="0"/>
              <a:t>    - Define</a:t>
            </a:r>
          </a:p>
          <a:p>
            <a:r>
              <a:rPr lang="en-US" sz="1200" dirty="0" smtClean="0"/>
              <a:t>    - Review</a:t>
            </a:r>
          </a:p>
          <a:p>
            <a:endParaRPr lang="en-US" sz="1200" dirty="0"/>
          </a:p>
        </p:txBody>
      </p:sp>
      <p:sp>
        <p:nvSpPr>
          <p:cNvPr id="87" name="TextBox 86"/>
          <p:cNvSpPr txBox="1"/>
          <p:nvPr>
            <p:custDataLst>
              <p:tags r:id="rId14"/>
            </p:custDataLst>
          </p:nvPr>
        </p:nvSpPr>
        <p:spPr>
          <a:xfrm>
            <a:off x="5059288" y="4703375"/>
            <a:ext cx="2304256" cy="830997"/>
          </a:xfrm>
          <a:prstGeom prst="rect">
            <a:avLst/>
          </a:prstGeom>
          <a:noFill/>
        </p:spPr>
        <p:txBody>
          <a:bodyPr wrap="square" rtlCol="0">
            <a:spAutoFit/>
          </a:bodyPr>
          <a:lstStyle/>
          <a:p>
            <a:r>
              <a:rPr lang="en-US" sz="1200" dirty="0" smtClean="0"/>
              <a:t>VERSION MANAGEMENT</a:t>
            </a:r>
          </a:p>
          <a:p>
            <a:r>
              <a:rPr lang="en-US" sz="1200" dirty="0" smtClean="0"/>
              <a:t>   - Object codes</a:t>
            </a:r>
            <a:br>
              <a:rPr lang="en-US" sz="1200" dirty="0" smtClean="0"/>
            </a:br>
            <a:r>
              <a:rPr lang="en-US" sz="1200" dirty="0" smtClean="0"/>
              <a:t>   - Datasets</a:t>
            </a:r>
          </a:p>
          <a:p>
            <a:r>
              <a:rPr lang="en-US" sz="1200" dirty="0" smtClean="0"/>
              <a:t>   </a:t>
            </a:r>
            <a:endParaRPr lang="en-US" sz="1200" dirty="0"/>
          </a:p>
        </p:txBody>
      </p:sp>
      <p:sp>
        <p:nvSpPr>
          <p:cNvPr id="89" name="TextBox 88"/>
          <p:cNvSpPr txBox="1"/>
          <p:nvPr>
            <p:custDataLst>
              <p:tags r:id="rId15"/>
            </p:custDataLst>
          </p:nvPr>
        </p:nvSpPr>
        <p:spPr>
          <a:xfrm>
            <a:off x="378768" y="5298603"/>
            <a:ext cx="7848872" cy="307777"/>
          </a:xfrm>
          <a:prstGeom prst="rect">
            <a:avLst/>
          </a:prstGeom>
          <a:noFill/>
        </p:spPr>
        <p:txBody>
          <a:bodyPr wrap="square" rtlCol="0">
            <a:spAutoFit/>
          </a:bodyPr>
          <a:lstStyle/>
          <a:p>
            <a:r>
              <a:rPr lang="en-US" sz="1400" b="1" dirty="0" smtClean="0">
                <a:solidFill>
                  <a:srgbClr val="002060"/>
                </a:solidFill>
              </a:rPr>
              <a:t>Common Workflow and Tool chain  used by both OEM and Suppliers for joint development</a:t>
            </a:r>
            <a:endParaRPr lang="en-US" sz="1400" b="1" dirty="0">
              <a:solidFill>
                <a:srgbClr val="002060"/>
              </a:solidFill>
            </a:endParaRPr>
          </a:p>
        </p:txBody>
      </p:sp>
      <p:pic>
        <p:nvPicPr>
          <p:cNvPr id="90" name="Picture 2_" descr="W:\42_EMT2\02_Conf\30_Business\Products\iCTeam\Logos\iCTeam_approved_logo.png"/>
          <p:cNvPicPr>
            <a:picLocks noChangeAspect="1" noChangeArrowheads="1"/>
          </p:cNvPicPr>
          <p:nvPr>
            <p:custDataLst>
              <p:tags r:id="rId16"/>
            </p:custDataLst>
          </p:nvPr>
        </p:nvPicPr>
        <p:blipFill>
          <a:blip r:embed="rId64" cstate="print"/>
          <a:srcRect/>
          <a:stretch>
            <a:fillRect/>
          </a:stretch>
        </p:blipFill>
        <p:spPr bwMode="auto">
          <a:xfrm>
            <a:off x="3907160" y="4841590"/>
            <a:ext cx="576064" cy="509857"/>
          </a:xfrm>
          <a:prstGeom prst="rect">
            <a:avLst/>
          </a:prstGeom>
          <a:noFill/>
        </p:spPr>
      </p:pic>
      <p:grpSp>
        <p:nvGrpSpPr>
          <p:cNvPr id="91" name="Group 92"/>
          <p:cNvGrpSpPr/>
          <p:nvPr/>
        </p:nvGrpSpPr>
        <p:grpSpPr>
          <a:xfrm>
            <a:off x="2250976" y="3911287"/>
            <a:ext cx="1389888" cy="794264"/>
            <a:chOff x="4915272" y="3134580"/>
            <a:chExt cx="1024128" cy="794264"/>
          </a:xfrm>
        </p:grpSpPr>
        <p:sp>
          <p:nvSpPr>
            <p:cNvPr id="92" name="Rectangle 91"/>
            <p:cNvSpPr/>
            <p:nvPr>
              <p:custDataLst>
                <p:tags r:id="rId58"/>
              </p:custDataLst>
            </p:nvPr>
          </p:nvSpPr>
          <p:spPr>
            <a:xfrm>
              <a:off x="4987280" y="3134580"/>
              <a:ext cx="903059" cy="794264"/>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93" name="Rectangle 92"/>
            <p:cNvSpPr/>
            <p:nvPr>
              <p:custDataLst>
                <p:tags r:id="rId59"/>
              </p:custDataLst>
            </p:nvPr>
          </p:nvSpPr>
          <p:spPr>
            <a:xfrm>
              <a:off x="4915272" y="3679203"/>
              <a:ext cx="1024128" cy="220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Shared Build</a:t>
              </a:r>
              <a:endParaRPr lang="en-US" sz="800" b="1" dirty="0">
                <a:solidFill>
                  <a:schemeClr val="tx1"/>
                </a:solidFill>
              </a:endParaRPr>
            </a:p>
          </p:txBody>
        </p:sp>
        <p:pic>
          <p:nvPicPr>
            <p:cNvPr id="94" name="Picture 17"/>
            <p:cNvPicPr>
              <a:picLocks noChangeAspect="1" noChangeArrowheads="1"/>
            </p:cNvPicPr>
            <p:nvPr>
              <p:custDataLst>
                <p:tags r:id="rId60"/>
              </p:custDataLst>
            </p:nvPr>
          </p:nvPicPr>
          <p:blipFill>
            <a:blip r:embed="rId65" cstate="print"/>
            <a:srcRect/>
            <a:stretch>
              <a:fillRect/>
            </a:stretch>
          </p:blipFill>
          <p:spPr bwMode="auto">
            <a:xfrm>
              <a:off x="5059288" y="3222459"/>
              <a:ext cx="294994" cy="469714"/>
            </a:xfrm>
            <a:prstGeom prst="rect">
              <a:avLst/>
            </a:prstGeom>
            <a:noFill/>
            <a:ln w="9525">
              <a:noFill/>
              <a:miter lim="800000"/>
              <a:headEnd/>
              <a:tailEnd/>
            </a:ln>
          </p:spPr>
        </p:pic>
        <p:pic>
          <p:nvPicPr>
            <p:cNvPr id="95" name="Picture 180"/>
            <p:cNvPicPr>
              <a:picLocks noChangeAspect="1" noChangeArrowheads="1"/>
            </p:cNvPicPr>
            <p:nvPr>
              <p:custDataLst>
                <p:tags r:id="rId61"/>
              </p:custDataLst>
            </p:nvPr>
          </p:nvPicPr>
          <p:blipFill>
            <a:blip r:embed="rId66" cstate="print"/>
            <a:srcRect/>
            <a:stretch>
              <a:fillRect/>
            </a:stretch>
          </p:blipFill>
          <p:spPr bwMode="auto">
            <a:xfrm>
              <a:off x="5354572" y="3230295"/>
              <a:ext cx="406158" cy="463033"/>
            </a:xfrm>
            <a:prstGeom prst="rect">
              <a:avLst/>
            </a:prstGeom>
            <a:noFill/>
            <a:ln w="9525">
              <a:noFill/>
              <a:miter lim="800000"/>
              <a:headEnd/>
              <a:tailEnd/>
            </a:ln>
          </p:spPr>
        </p:pic>
      </p:grpSp>
      <p:sp>
        <p:nvSpPr>
          <p:cNvPr id="97" name="TextBox 96"/>
          <p:cNvSpPr txBox="1"/>
          <p:nvPr>
            <p:custDataLst>
              <p:tags r:id="rId17"/>
            </p:custDataLst>
          </p:nvPr>
        </p:nvSpPr>
        <p:spPr>
          <a:xfrm>
            <a:off x="707724" y="4703376"/>
            <a:ext cx="2623372" cy="646331"/>
          </a:xfrm>
          <a:prstGeom prst="rect">
            <a:avLst/>
          </a:prstGeom>
          <a:noFill/>
        </p:spPr>
        <p:txBody>
          <a:bodyPr wrap="square" rtlCol="0">
            <a:spAutoFit/>
          </a:bodyPr>
          <a:lstStyle/>
          <a:p>
            <a:r>
              <a:rPr lang="en-US" sz="1200" dirty="0" smtClean="0"/>
              <a:t>INTEGRATION  &amp;  SHARED BUILD</a:t>
            </a:r>
          </a:p>
          <a:p>
            <a:r>
              <a:rPr lang="en-US" sz="1200" dirty="0" smtClean="0"/>
              <a:t>   - Build tools of Suppliers</a:t>
            </a:r>
          </a:p>
          <a:p>
            <a:r>
              <a:rPr lang="en-US" sz="1200" dirty="0" smtClean="0"/>
              <a:t>   - Object Code</a:t>
            </a:r>
          </a:p>
        </p:txBody>
      </p:sp>
      <p:grpSp>
        <p:nvGrpSpPr>
          <p:cNvPr id="98" name="Group 195"/>
          <p:cNvGrpSpPr/>
          <p:nvPr/>
        </p:nvGrpSpPr>
        <p:grpSpPr>
          <a:xfrm>
            <a:off x="5916168" y="2615143"/>
            <a:ext cx="1388251" cy="792088"/>
            <a:chOff x="5995392" y="4690872"/>
            <a:chExt cx="1388251" cy="792088"/>
          </a:xfrm>
        </p:grpSpPr>
        <p:sp>
          <p:nvSpPr>
            <p:cNvPr id="99" name="Rectangle 98"/>
            <p:cNvSpPr/>
            <p:nvPr>
              <p:custDataLst>
                <p:tags r:id="rId54"/>
              </p:custDataLst>
            </p:nvPr>
          </p:nvSpPr>
          <p:spPr>
            <a:xfrm>
              <a:off x="6063486" y="469087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00" name="Rectangle 99"/>
            <p:cNvSpPr/>
            <p:nvPr>
              <p:custDataLst>
                <p:tags r:id="rId55"/>
              </p:custDataLst>
            </p:nvPr>
          </p:nvSpPr>
          <p:spPr>
            <a:xfrm>
              <a:off x="5995392" y="523400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Calibration </a:t>
              </a:r>
              <a:r>
                <a:rPr lang="en-US" sz="800" b="1" dirty="0" err="1" smtClean="0">
                  <a:solidFill>
                    <a:schemeClr val="tx1"/>
                  </a:solidFill>
                </a:rPr>
                <a:t>WorkFlow</a:t>
              </a:r>
              <a:endParaRPr lang="en-US" sz="800" b="1" dirty="0">
                <a:solidFill>
                  <a:schemeClr val="tx1"/>
                </a:solidFill>
              </a:endParaRPr>
            </a:p>
          </p:txBody>
        </p:sp>
        <p:pic>
          <p:nvPicPr>
            <p:cNvPr id="101" name="Picture 100"/>
            <p:cNvPicPr>
              <a:picLocks noChangeAspect="1" noChangeArrowheads="1"/>
            </p:cNvPicPr>
            <p:nvPr>
              <p:custDataLst>
                <p:tags r:id="rId56"/>
              </p:custDataLst>
            </p:nvPr>
          </p:nvPicPr>
          <p:blipFill>
            <a:blip r:embed="rId67" cstate="print"/>
            <a:srcRect/>
            <a:stretch>
              <a:fillRect/>
            </a:stretch>
          </p:blipFill>
          <p:spPr bwMode="auto">
            <a:xfrm>
              <a:off x="6203032" y="4762880"/>
              <a:ext cx="698748" cy="480022"/>
            </a:xfrm>
            <a:prstGeom prst="rect">
              <a:avLst/>
            </a:prstGeom>
            <a:noFill/>
            <a:ln w="9525">
              <a:noFill/>
              <a:miter lim="800000"/>
              <a:headEnd/>
              <a:tailEnd/>
            </a:ln>
          </p:spPr>
        </p:pic>
        <p:pic>
          <p:nvPicPr>
            <p:cNvPr id="102" name="Picture 4"/>
            <p:cNvPicPr>
              <a:picLocks noChangeAspect="1" noChangeArrowheads="1"/>
            </p:cNvPicPr>
            <p:nvPr>
              <p:custDataLst>
                <p:tags r:id="rId57"/>
              </p:custDataLst>
            </p:nvPr>
          </p:nvPicPr>
          <p:blipFill>
            <a:blip r:embed="rId68" cstate="print"/>
            <a:srcRect/>
            <a:stretch>
              <a:fillRect/>
            </a:stretch>
          </p:blipFill>
          <p:spPr bwMode="auto">
            <a:xfrm>
              <a:off x="6666340" y="5011837"/>
              <a:ext cx="531073" cy="213345"/>
            </a:xfrm>
            <a:prstGeom prst="rect">
              <a:avLst/>
            </a:prstGeom>
            <a:noFill/>
            <a:ln w="9525">
              <a:noFill/>
              <a:miter lim="800000"/>
              <a:headEnd/>
              <a:tailEnd/>
            </a:ln>
          </p:spPr>
        </p:pic>
      </p:grpSp>
      <p:grpSp>
        <p:nvGrpSpPr>
          <p:cNvPr id="103" name="Group 121"/>
          <p:cNvGrpSpPr/>
          <p:nvPr/>
        </p:nvGrpSpPr>
        <p:grpSpPr>
          <a:xfrm>
            <a:off x="1138401" y="2615143"/>
            <a:ext cx="1388251" cy="802483"/>
            <a:chOff x="1782832" y="3079941"/>
            <a:chExt cx="1388251" cy="802483"/>
          </a:xfrm>
        </p:grpSpPr>
        <p:sp>
          <p:nvSpPr>
            <p:cNvPr id="104" name="Rectangle 103"/>
            <p:cNvSpPr/>
            <p:nvPr>
              <p:custDataLst>
                <p:tags r:id="rId51"/>
              </p:custDataLst>
            </p:nvPr>
          </p:nvSpPr>
          <p:spPr>
            <a:xfrm>
              <a:off x="1826175" y="3079941"/>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pic>
          <p:nvPicPr>
            <p:cNvPr id="105" name="Picture 104" descr="ML3D14.jpg"/>
            <p:cNvPicPr>
              <a:picLocks/>
            </p:cNvPicPr>
            <p:nvPr>
              <p:custDataLst>
                <p:tags r:id="rId52"/>
              </p:custDataLst>
            </p:nvPr>
          </p:nvPicPr>
          <p:blipFill>
            <a:blip r:embed="rId69" cstate="print"/>
            <a:stretch>
              <a:fillRect/>
            </a:stretch>
          </p:blipFill>
          <p:spPr>
            <a:xfrm>
              <a:off x="1950912" y="3158108"/>
              <a:ext cx="952838" cy="529532"/>
            </a:xfrm>
            <a:prstGeom prst="rect">
              <a:avLst/>
            </a:prstGeom>
          </p:spPr>
        </p:pic>
        <p:sp>
          <p:nvSpPr>
            <p:cNvPr id="106" name="Rectangle 105"/>
            <p:cNvSpPr/>
            <p:nvPr>
              <p:custDataLst>
                <p:tags r:id="rId53"/>
              </p:custDataLst>
            </p:nvPr>
          </p:nvSpPr>
          <p:spPr>
            <a:xfrm>
              <a:off x="1782832" y="3662164"/>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Software Sharing</a:t>
              </a:r>
              <a:endParaRPr lang="en-US" sz="800" b="1" dirty="0">
                <a:solidFill>
                  <a:schemeClr val="tx1"/>
                </a:solidFill>
              </a:endParaRPr>
            </a:p>
          </p:txBody>
        </p:sp>
      </p:grpSp>
      <p:grpSp>
        <p:nvGrpSpPr>
          <p:cNvPr id="107" name="Group 106"/>
          <p:cNvGrpSpPr/>
          <p:nvPr/>
        </p:nvGrpSpPr>
        <p:grpSpPr>
          <a:xfrm>
            <a:off x="222396" y="1391007"/>
            <a:ext cx="1388251" cy="792088"/>
            <a:chOff x="430677" y="651516"/>
            <a:chExt cx="1388251" cy="792088"/>
          </a:xfrm>
        </p:grpSpPr>
        <p:sp>
          <p:nvSpPr>
            <p:cNvPr id="108" name="Rectangle 107"/>
            <p:cNvSpPr/>
            <p:nvPr>
              <p:custDataLst>
                <p:tags r:id="rId48"/>
              </p:custDataLst>
            </p:nvPr>
          </p:nvSpPr>
          <p:spPr>
            <a:xfrm>
              <a:off x="522784" y="651516"/>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09" name="Rectangle 108"/>
            <p:cNvSpPr/>
            <p:nvPr>
              <p:custDataLst>
                <p:tags r:id="rId49"/>
              </p:custDataLst>
            </p:nvPr>
          </p:nvSpPr>
          <p:spPr>
            <a:xfrm>
              <a:off x="430677" y="1194647"/>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Requirements</a:t>
              </a:r>
              <a:endParaRPr lang="en-US" sz="800" b="1" dirty="0">
                <a:solidFill>
                  <a:schemeClr val="tx1"/>
                </a:solidFill>
              </a:endParaRPr>
            </a:p>
          </p:txBody>
        </p:sp>
        <p:pic>
          <p:nvPicPr>
            <p:cNvPr id="110" name="Picture 2"/>
            <p:cNvPicPr>
              <a:picLocks noChangeAspect="1" noChangeArrowheads="1"/>
            </p:cNvPicPr>
            <p:nvPr>
              <p:custDataLst>
                <p:tags r:id="rId50"/>
              </p:custDataLst>
            </p:nvPr>
          </p:nvPicPr>
          <p:blipFill>
            <a:blip r:embed="rId70" cstate="print"/>
            <a:srcRect/>
            <a:stretch>
              <a:fillRect/>
            </a:stretch>
          </p:blipFill>
          <p:spPr bwMode="auto">
            <a:xfrm>
              <a:off x="724851" y="692264"/>
              <a:ext cx="792088" cy="548504"/>
            </a:xfrm>
            <a:prstGeom prst="rect">
              <a:avLst/>
            </a:prstGeom>
            <a:noFill/>
            <a:ln w="9525">
              <a:noFill/>
              <a:miter lim="800000"/>
              <a:headEnd/>
              <a:tailEnd/>
            </a:ln>
          </p:spPr>
        </p:pic>
      </p:grpSp>
      <p:grpSp>
        <p:nvGrpSpPr>
          <p:cNvPr id="111" name="Group 98"/>
          <p:cNvGrpSpPr/>
          <p:nvPr/>
        </p:nvGrpSpPr>
        <p:grpSpPr>
          <a:xfrm>
            <a:off x="4810809" y="3911287"/>
            <a:ext cx="1388251" cy="794923"/>
            <a:chOff x="5597109" y="2467798"/>
            <a:chExt cx="1388251" cy="794923"/>
          </a:xfrm>
        </p:grpSpPr>
        <p:sp>
          <p:nvSpPr>
            <p:cNvPr id="112" name="Rectangle 111"/>
            <p:cNvSpPr/>
            <p:nvPr>
              <p:custDataLst>
                <p:tags r:id="rId45"/>
              </p:custDataLst>
            </p:nvPr>
          </p:nvSpPr>
          <p:spPr>
            <a:xfrm>
              <a:off x="5671448" y="2467798"/>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pic>
          <p:nvPicPr>
            <p:cNvPr id="113" name="Picture 112" descr="ML3D73.jpg"/>
            <p:cNvPicPr>
              <a:picLocks/>
            </p:cNvPicPr>
            <p:nvPr>
              <p:custDataLst>
                <p:tags r:id="rId46"/>
              </p:custDataLst>
            </p:nvPr>
          </p:nvPicPr>
          <p:blipFill>
            <a:blip r:embed="rId71" cstate="print"/>
            <a:stretch>
              <a:fillRect/>
            </a:stretch>
          </p:blipFill>
          <p:spPr>
            <a:xfrm>
              <a:off x="5821501" y="2513382"/>
              <a:ext cx="929557" cy="576064"/>
            </a:xfrm>
            <a:prstGeom prst="rect">
              <a:avLst/>
            </a:prstGeom>
          </p:spPr>
        </p:pic>
        <p:sp>
          <p:nvSpPr>
            <p:cNvPr id="114" name="Rectangle 113"/>
            <p:cNvSpPr/>
            <p:nvPr>
              <p:custDataLst>
                <p:tags r:id="rId47"/>
              </p:custDataLst>
            </p:nvPr>
          </p:nvSpPr>
          <p:spPr>
            <a:xfrm>
              <a:off x="5597109" y="3042461"/>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tx1"/>
                  </a:solidFill>
                </a:rPr>
                <a:t>Calib</a:t>
              </a:r>
              <a:r>
                <a:rPr lang="en-US" sz="800" b="1" dirty="0" smtClean="0">
                  <a:solidFill>
                    <a:schemeClr val="tx1"/>
                  </a:solidFill>
                </a:rPr>
                <a:t> Data Manager</a:t>
              </a:r>
              <a:endParaRPr lang="en-US" sz="800" b="1" dirty="0">
                <a:solidFill>
                  <a:schemeClr val="tx1"/>
                </a:solidFill>
              </a:endParaRPr>
            </a:p>
          </p:txBody>
        </p:sp>
      </p:grpSp>
      <p:grpSp>
        <p:nvGrpSpPr>
          <p:cNvPr id="115" name="Group 114"/>
          <p:cNvGrpSpPr/>
          <p:nvPr/>
        </p:nvGrpSpPr>
        <p:grpSpPr>
          <a:xfrm>
            <a:off x="6775124" y="1391007"/>
            <a:ext cx="1388251" cy="792088"/>
            <a:chOff x="6775124" y="1391007"/>
            <a:chExt cx="1388251" cy="792088"/>
          </a:xfrm>
        </p:grpSpPr>
        <p:sp>
          <p:nvSpPr>
            <p:cNvPr id="116" name="Rectangle 115"/>
            <p:cNvSpPr/>
            <p:nvPr>
              <p:custDataLst>
                <p:tags r:id="rId42"/>
              </p:custDataLst>
            </p:nvPr>
          </p:nvSpPr>
          <p:spPr>
            <a:xfrm>
              <a:off x="6843218" y="1391007"/>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17" name="Rectangle 116"/>
            <p:cNvSpPr/>
            <p:nvPr>
              <p:custDataLst>
                <p:tags r:id="rId43"/>
              </p:custDataLst>
            </p:nvPr>
          </p:nvSpPr>
          <p:spPr>
            <a:xfrm>
              <a:off x="6775124" y="1934138"/>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Acceptance Testing</a:t>
              </a:r>
              <a:endParaRPr lang="en-US" sz="800" b="1" dirty="0">
                <a:solidFill>
                  <a:schemeClr val="tx1"/>
                </a:solidFill>
              </a:endParaRPr>
            </a:p>
          </p:txBody>
        </p:sp>
        <p:pic>
          <p:nvPicPr>
            <p:cNvPr id="118" name="Picture 9"/>
            <p:cNvPicPr>
              <a:picLocks noChangeAspect="1" noChangeArrowheads="1"/>
            </p:cNvPicPr>
            <p:nvPr>
              <p:custDataLst>
                <p:tags r:id="rId44"/>
              </p:custDataLst>
            </p:nvPr>
          </p:nvPicPr>
          <p:blipFill>
            <a:blip r:embed="rId72" cstate="print"/>
            <a:srcRect/>
            <a:stretch>
              <a:fillRect/>
            </a:stretch>
          </p:blipFill>
          <p:spPr bwMode="auto">
            <a:xfrm>
              <a:off x="7003504" y="1441957"/>
              <a:ext cx="864096" cy="492015"/>
            </a:xfrm>
            <a:prstGeom prst="rect">
              <a:avLst/>
            </a:prstGeom>
            <a:noFill/>
          </p:spPr>
        </p:pic>
      </p:grpSp>
      <p:sp>
        <p:nvSpPr>
          <p:cNvPr id="119" name="TextBox 118"/>
          <p:cNvSpPr txBox="1"/>
          <p:nvPr>
            <p:custDataLst>
              <p:tags r:id="rId18"/>
            </p:custDataLst>
          </p:nvPr>
        </p:nvSpPr>
        <p:spPr>
          <a:xfrm>
            <a:off x="6715472" y="2176272"/>
            <a:ext cx="1872208" cy="646331"/>
          </a:xfrm>
          <a:prstGeom prst="rect">
            <a:avLst/>
          </a:prstGeom>
          <a:noFill/>
        </p:spPr>
        <p:txBody>
          <a:bodyPr wrap="square" rtlCol="0">
            <a:spAutoFit/>
          </a:bodyPr>
          <a:lstStyle/>
          <a:p>
            <a:r>
              <a:rPr lang="en-US" sz="1200" dirty="0" smtClean="0"/>
              <a:t>     ACCEPTANCE TEST</a:t>
            </a:r>
          </a:p>
          <a:p>
            <a:r>
              <a:rPr lang="en-US" sz="1200" dirty="0" smtClean="0"/>
              <a:t>              - Test Cases</a:t>
            </a:r>
            <a:br>
              <a:rPr lang="en-US" sz="1200" dirty="0" smtClean="0"/>
            </a:br>
            <a:r>
              <a:rPr lang="en-US" sz="1200" dirty="0" smtClean="0"/>
              <a:t>              - Results </a:t>
            </a:r>
            <a:endParaRPr lang="en-US" sz="1200" dirty="0"/>
          </a:p>
        </p:txBody>
      </p:sp>
      <p:sp>
        <p:nvSpPr>
          <p:cNvPr id="120" name="TextBox 119"/>
          <p:cNvSpPr txBox="1"/>
          <p:nvPr>
            <p:custDataLst>
              <p:tags r:id="rId19"/>
            </p:custDataLst>
          </p:nvPr>
        </p:nvSpPr>
        <p:spPr>
          <a:xfrm>
            <a:off x="6067400" y="3407231"/>
            <a:ext cx="2250976" cy="830997"/>
          </a:xfrm>
          <a:prstGeom prst="rect">
            <a:avLst/>
          </a:prstGeom>
          <a:noFill/>
        </p:spPr>
        <p:txBody>
          <a:bodyPr wrap="square" rtlCol="0">
            <a:spAutoFit/>
          </a:bodyPr>
          <a:lstStyle/>
          <a:p>
            <a:r>
              <a:rPr lang="en-US" sz="1200" dirty="0" smtClean="0"/>
              <a:t>CALIBRATION WORKFLOW</a:t>
            </a:r>
          </a:p>
          <a:p>
            <a:r>
              <a:rPr lang="en-US" sz="1200" dirty="0" smtClean="0"/>
              <a:t>   - Work Packages</a:t>
            </a:r>
          </a:p>
          <a:p>
            <a:r>
              <a:rPr lang="en-US" sz="1200" dirty="0" smtClean="0"/>
              <a:t>   - Datasets versioning</a:t>
            </a:r>
            <a:br>
              <a:rPr lang="en-US" sz="1200" dirty="0" smtClean="0"/>
            </a:br>
            <a:r>
              <a:rPr lang="en-US" sz="1200" dirty="0" smtClean="0"/>
              <a:t>   - Tracking </a:t>
            </a:r>
            <a:endParaRPr lang="en-US" sz="1200" dirty="0"/>
          </a:p>
        </p:txBody>
      </p:sp>
      <p:grpSp>
        <p:nvGrpSpPr>
          <p:cNvPr id="121" name="Group 120"/>
          <p:cNvGrpSpPr/>
          <p:nvPr/>
        </p:nvGrpSpPr>
        <p:grpSpPr>
          <a:xfrm>
            <a:off x="3375808" y="997868"/>
            <a:ext cx="1656184" cy="792088"/>
            <a:chOff x="3375808" y="1141884"/>
            <a:chExt cx="1656184" cy="792088"/>
          </a:xfrm>
        </p:grpSpPr>
        <p:sp>
          <p:nvSpPr>
            <p:cNvPr id="122" name="Rectangle 121"/>
            <p:cNvSpPr/>
            <p:nvPr>
              <p:custDataLst>
                <p:tags r:id="rId39"/>
              </p:custDataLst>
            </p:nvPr>
          </p:nvSpPr>
          <p:spPr>
            <a:xfrm>
              <a:off x="3475112" y="1141884"/>
              <a:ext cx="1440160"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23" name="Rectangle 122"/>
            <p:cNvSpPr/>
            <p:nvPr>
              <p:custDataLst>
                <p:tags r:id="rId40"/>
              </p:custDataLst>
            </p:nvPr>
          </p:nvSpPr>
          <p:spPr>
            <a:xfrm>
              <a:off x="3375808" y="1685014"/>
              <a:ext cx="1656184" cy="24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OEM</a:t>
              </a:r>
              <a:r>
                <a:rPr lang="en-US" sz="800" b="1" dirty="0" smtClean="0">
                  <a:solidFill>
                    <a:schemeClr val="tx1"/>
                  </a:solidFill>
                </a:rPr>
                <a:t> </a:t>
              </a:r>
              <a:r>
                <a:rPr lang="en-US" sz="900" b="1" dirty="0" smtClean="0">
                  <a:solidFill>
                    <a:schemeClr val="tx1"/>
                  </a:solidFill>
                </a:rPr>
                <a:t>Project Management</a:t>
              </a:r>
              <a:endParaRPr lang="en-US" sz="900" b="1" dirty="0">
                <a:solidFill>
                  <a:schemeClr val="tx1"/>
                </a:solidFill>
              </a:endParaRPr>
            </a:p>
          </p:txBody>
        </p:sp>
        <p:pic>
          <p:nvPicPr>
            <p:cNvPr id="124" name="Picture 320" descr="PMModule.bmp"/>
            <p:cNvPicPr>
              <a:picLocks noChangeAspect="1" noChangeArrowheads="1"/>
            </p:cNvPicPr>
            <p:nvPr>
              <p:custDataLst>
                <p:tags r:id="rId41"/>
              </p:custDataLst>
            </p:nvPr>
          </p:nvPicPr>
          <p:blipFill>
            <a:blip r:embed="rId73" cstate="print"/>
            <a:srcRect/>
            <a:stretch>
              <a:fillRect/>
            </a:stretch>
          </p:blipFill>
          <p:spPr bwMode="auto">
            <a:xfrm>
              <a:off x="3547120" y="1213892"/>
              <a:ext cx="1152128" cy="504056"/>
            </a:xfrm>
            <a:prstGeom prst="rect">
              <a:avLst/>
            </a:prstGeom>
            <a:noFill/>
          </p:spPr>
        </p:pic>
      </p:grpSp>
      <p:grpSp>
        <p:nvGrpSpPr>
          <p:cNvPr id="125" name="Group 124"/>
          <p:cNvGrpSpPr/>
          <p:nvPr/>
        </p:nvGrpSpPr>
        <p:grpSpPr>
          <a:xfrm>
            <a:off x="3035808" y="2077988"/>
            <a:ext cx="1172227" cy="864096"/>
            <a:chOff x="3035808" y="2077988"/>
            <a:chExt cx="1172227" cy="864096"/>
          </a:xfrm>
        </p:grpSpPr>
        <p:sp>
          <p:nvSpPr>
            <p:cNvPr id="126" name="Rectangle 125"/>
            <p:cNvSpPr/>
            <p:nvPr>
              <p:custDataLst>
                <p:tags r:id="rId36"/>
              </p:custDataLst>
            </p:nvPr>
          </p:nvSpPr>
          <p:spPr>
            <a:xfrm>
              <a:off x="3115072" y="2077988"/>
              <a:ext cx="967408" cy="864096"/>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27" name="Rectangle 126"/>
            <p:cNvSpPr/>
            <p:nvPr>
              <p:custDataLst>
                <p:tags r:id="rId37"/>
              </p:custDataLst>
            </p:nvPr>
          </p:nvSpPr>
          <p:spPr>
            <a:xfrm>
              <a:off x="3035808" y="2670048"/>
              <a:ext cx="1172227" cy="260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SUPPLIER</a:t>
              </a:r>
              <a:r>
                <a:rPr lang="en-US" sz="900" b="1" dirty="0" smtClean="0">
                  <a:solidFill>
                    <a:schemeClr val="tx1"/>
                  </a:solidFill>
                </a:rPr>
                <a:t> </a:t>
              </a:r>
              <a:r>
                <a:rPr lang="en-US" sz="1000" b="1" dirty="0" smtClean="0">
                  <a:solidFill>
                    <a:schemeClr val="tx1"/>
                  </a:solidFill>
                </a:rPr>
                <a:t>1</a:t>
              </a:r>
              <a:r>
                <a:rPr lang="en-US" sz="900" b="1" dirty="0" smtClean="0">
                  <a:solidFill>
                    <a:schemeClr val="tx1"/>
                  </a:solidFill>
                </a:rPr>
                <a:t> </a:t>
              </a:r>
              <a:endParaRPr lang="en-US" sz="800" b="1" dirty="0">
                <a:solidFill>
                  <a:schemeClr val="tx1"/>
                </a:solidFill>
              </a:endParaRPr>
            </a:p>
          </p:txBody>
        </p:sp>
        <p:pic>
          <p:nvPicPr>
            <p:cNvPr id="128" name="Picture 200"/>
            <p:cNvPicPr>
              <a:picLocks noChangeAspect="1" noChangeArrowheads="1"/>
            </p:cNvPicPr>
            <p:nvPr>
              <p:custDataLst>
                <p:tags r:id="rId38"/>
              </p:custDataLst>
            </p:nvPr>
          </p:nvPicPr>
          <p:blipFill>
            <a:blip r:embed="rId74" cstate="print"/>
            <a:srcRect/>
            <a:stretch>
              <a:fillRect/>
            </a:stretch>
          </p:blipFill>
          <p:spPr bwMode="auto">
            <a:xfrm>
              <a:off x="3200880" y="2149996"/>
              <a:ext cx="778288" cy="595703"/>
            </a:xfrm>
            <a:prstGeom prst="rect">
              <a:avLst/>
            </a:prstGeom>
            <a:noFill/>
            <a:ln w="9525">
              <a:noFill/>
              <a:miter lim="800000"/>
              <a:headEnd/>
              <a:tailEnd/>
            </a:ln>
          </p:spPr>
        </p:pic>
      </p:grpSp>
      <p:sp>
        <p:nvSpPr>
          <p:cNvPr id="129" name="TextBox 128"/>
          <p:cNvSpPr txBox="1"/>
          <p:nvPr>
            <p:custDataLst>
              <p:tags r:id="rId20"/>
            </p:custDataLst>
          </p:nvPr>
        </p:nvSpPr>
        <p:spPr>
          <a:xfrm>
            <a:off x="378768" y="3407231"/>
            <a:ext cx="2088232" cy="646331"/>
          </a:xfrm>
          <a:prstGeom prst="rect">
            <a:avLst/>
          </a:prstGeom>
          <a:noFill/>
        </p:spPr>
        <p:txBody>
          <a:bodyPr wrap="square" rtlCol="0">
            <a:spAutoFit/>
          </a:bodyPr>
          <a:lstStyle/>
          <a:p>
            <a:r>
              <a:rPr lang="en-US" sz="1200" dirty="0" smtClean="0"/>
              <a:t>SOFTWARE SHARING</a:t>
            </a:r>
          </a:p>
          <a:p>
            <a:r>
              <a:rPr lang="en-US" sz="1200" dirty="0" smtClean="0"/>
              <a:t>   - Models</a:t>
            </a:r>
          </a:p>
          <a:p>
            <a:r>
              <a:rPr lang="en-US" sz="1200" dirty="0" smtClean="0"/>
              <a:t>   - Object code</a:t>
            </a:r>
          </a:p>
        </p:txBody>
      </p:sp>
      <p:grpSp>
        <p:nvGrpSpPr>
          <p:cNvPr id="130" name="Group 129"/>
          <p:cNvGrpSpPr/>
          <p:nvPr/>
        </p:nvGrpSpPr>
        <p:grpSpPr>
          <a:xfrm>
            <a:off x="2827040" y="997868"/>
            <a:ext cx="648071" cy="864096"/>
            <a:chOff x="2394993" y="637828"/>
            <a:chExt cx="648071" cy="864096"/>
          </a:xfrm>
        </p:grpSpPr>
        <p:sp>
          <p:nvSpPr>
            <p:cNvPr id="131" name="TextBox 130"/>
            <p:cNvSpPr txBox="1"/>
            <p:nvPr>
              <p:custDataLst>
                <p:tags r:id="rId33"/>
              </p:custDataLst>
            </p:nvPr>
          </p:nvSpPr>
          <p:spPr>
            <a:xfrm>
              <a:off x="2467000" y="1255703"/>
              <a:ext cx="576064" cy="246221"/>
            </a:xfrm>
            <a:prstGeom prst="rect">
              <a:avLst/>
            </a:prstGeom>
            <a:noFill/>
          </p:spPr>
          <p:txBody>
            <a:bodyPr wrap="square" rtlCol="0">
              <a:spAutoFit/>
            </a:bodyPr>
            <a:lstStyle/>
            <a:p>
              <a:r>
                <a:rPr lang="en-US" sz="1000" b="1" dirty="0" smtClean="0"/>
                <a:t>OEM</a:t>
              </a:r>
              <a:endParaRPr lang="en-US" sz="1000" b="1" dirty="0"/>
            </a:p>
          </p:txBody>
        </p:sp>
        <p:sp>
          <p:nvSpPr>
            <p:cNvPr id="132" name="Rectangle 131"/>
            <p:cNvSpPr/>
            <p:nvPr>
              <p:custDataLst>
                <p:tags r:id="rId34"/>
              </p:custDataLst>
            </p:nvPr>
          </p:nvSpPr>
          <p:spPr>
            <a:xfrm>
              <a:off x="2394993" y="637828"/>
              <a:ext cx="640080" cy="78638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20"/>
            <p:cNvPicPr>
              <a:picLocks noChangeAspect="1" noChangeArrowheads="1"/>
            </p:cNvPicPr>
            <p:nvPr>
              <p:custDataLst>
                <p:tags r:id="rId35"/>
              </p:custDataLst>
            </p:nvPr>
          </p:nvPicPr>
          <p:blipFill>
            <a:blip r:embed="rId75" cstate="print"/>
            <a:srcRect/>
            <a:stretch>
              <a:fillRect/>
            </a:stretch>
          </p:blipFill>
          <p:spPr bwMode="auto">
            <a:xfrm>
              <a:off x="2423160" y="726530"/>
              <a:ext cx="576064" cy="576064"/>
            </a:xfrm>
            <a:prstGeom prst="rect">
              <a:avLst/>
            </a:prstGeom>
            <a:noFill/>
            <a:ln w="9525">
              <a:noFill/>
              <a:miter lim="800000"/>
              <a:headEnd/>
              <a:tailEnd/>
            </a:ln>
          </p:spPr>
        </p:pic>
      </p:grpSp>
      <p:grpSp>
        <p:nvGrpSpPr>
          <p:cNvPr id="134" name="Group 133"/>
          <p:cNvGrpSpPr/>
          <p:nvPr/>
        </p:nvGrpSpPr>
        <p:grpSpPr>
          <a:xfrm>
            <a:off x="2322984" y="1861964"/>
            <a:ext cx="864096" cy="791544"/>
            <a:chOff x="2250976" y="1861964"/>
            <a:chExt cx="864096" cy="791544"/>
          </a:xfrm>
        </p:grpSpPr>
        <p:sp>
          <p:nvSpPr>
            <p:cNvPr id="135" name="TextBox 134"/>
            <p:cNvSpPr txBox="1"/>
            <p:nvPr>
              <p:custDataLst>
                <p:tags r:id="rId30"/>
              </p:custDataLst>
            </p:nvPr>
          </p:nvSpPr>
          <p:spPr>
            <a:xfrm>
              <a:off x="2250976" y="2422676"/>
              <a:ext cx="864096" cy="230832"/>
            </a:xfrm>
            <a:prstGeom prst="rect">
              <a:avLst/>
            </a:prstGeom>
            <a:noFill/>
          </p:spPr>
          <p:txBody>
            <a:bodyPr wrap="square" rtlCol="0">
              <a:spAutoFit/>
            </a:bodyPr>
            <a:lstStyle/>
            <a:p>
              <a:r>
                <a:rPr lang="en-US" sz="900" b="1" dirty="0" smtClean="0"/>
                <a:t>Supplier - 1</a:t>
              </a:r>
              <a:endParaRPr lang="en-US" sz="900" b="1" dirty="0"/>
            </a:p>
          </p:txBody>
        </p:sp>
        <p:sp>
          <p:nvSpPr>
            <p:cNvPr id="136" name="Rectangle 135"/>
            <p:cNvSpPr/>
            <p:nvPr>
              <p:custDataLst>
                <p:tags r:id="rId31"/>
              </p:custDataLst>
            </p:nvPr>
          </p:nvSpPr>
          <p:spPr>
            <a:xfrm>
              <a:off x="2322984" y="1861964"/>
              <a:ext cx="649224" cy="756085"/>
            </a:xfrm>
            <a:prstGeom prst="rect">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37" name="Picture 3"/>
            <p:cNvPicPr>
              <a:picLocks noChangeAspect="1" noChangeArrowheads="1"/>
            </p:cNvPicPr>
            <p:nvPr>
              <p:custDataLst>
                <p:tags r:id="rId32"/>
              </p:custDataLst>
            </p:nvPr>
          </p:nvPicPr>
          <p:blipFill>
            <a:blip r:embed="rId76" cstate="print"/>
            <a:srcRect/>
            <a:stretch>
              <a:fillRect/>
            </a:stretch>
          </p:blipFill>
          <p:spPr bwMode="auto">
            <a:xfrm>
              <a:off x="2467000" y="1933972"/>
              <a:ext cx="504056" cy="525029"/>
            </a:xfrm>
            <a:prstGeom prst="rect">
              <a:avLst/>
            </a:prstGeom>
            <a:noFill/>
            <a:ln w="9525">
              <a:noFill/>
              <a:miter lim="800000"/>
              <a:headEnd/>
              <a:tailEnd/>
            </a:ln>
          </p:spPr>
        </p:pic>
      </p:grpSp>
      <p:grpSp>
        <p:nvGrpSpPr>
          <p:cNvPr id="138" name="Group 137"/>
          <p:cNvGrpSpPr/>
          <p:nvPr/>
        </p:nvGrpSpPr>
        <p:grpSpPr>
          <a:xfrm>
            <a:off x="5275312" y="1862507"/>
            <a:ext cx="864096" cy="791545"/>
            <a:chOff x="5275312" y="1862507"/>
            <a:chExt cx="864096" cy="791545"/>
          </a:xfrm>
        </p:grpSpPr>
        <p:sp>
          <p:nvSpPr>
            <p:cNvPr id="139" name="TextBox 138"/>
            <p:cNvSpPr txBox="1"/>
            <p:nvPr>
              <p:custDataLst>
                <p:tags r:id="rId27"/>
              </p:custDataLst>
            </p:nvPr>
          </p:nvSpPr>
          <p:spPr>
            <a:xfrm>
              <a:off x="5275312" y="2423220"/>
              <a:ext cx="864096" cy="230832"/>
            </a:xfrm>
            <a:prstGeom prst="rect">
              <a:avLst/>
            </a:prstGeom>
            <a:noFill/>
          </p:spPr>
          <p:txBody>
            <a:bodyPr wrap="square" rtlCol="0">
              <a:spAutoFit/>
            </a:bodyPr>
            <a:lstStyle/>
            <a:p>
              <a:r>
                <a:rPr lang="en-US" sz="900" b="1" dirty="0" smtClean="0"/>
                <a:t>Supplier - 2</a:t>
              </a:r>
              <a:endParaRPr lang="en-US" sz="900" b="1" dirty="0"/>
            </a:p>
          </p:txBody>
        </p:sp>
        <p:sp>
          <p:nvSpPr>
            <p:cNvPr id="140" name="Rectangle 139"/>
            <p:cNvSpPr/>
            <p:nvPr>
              <p:custDataLst>
                <p:tags r:id="rId28"/>
              </p:custDataLst>
            </p:nvPr>
          </p:nvSpPr>
          <p:spPr>
            <a:xfrm>
              <a:off x="5355995" y="1862507"/>
              <a:ext cx="649224" cy="756084"/>
            </a:xfrm>
            <a:prstGeom prst="rect">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40"/>
            <p:cNvPicPr>
              <a:picLocks noChangeAspect="1" noChangeArrowheads="1"/>
            </p:cNvPicPr>
            <p:nvPr>
              <p:custDataLst>
                <p:tags r:id="rId29"/>
              </p:custDataLst>
            </p:nvPr>
          </p:nvPicPr>
          <p:blipFill>
            <a:blip r:embed="rId77" cstate="print"/>
            <a:srcRect/>
            <a:stretch>
              <a:fillRect/>
            </a:stretch>
          </p:blipFill>
          <p:spPr bwMode="auto">
            <a:xfrm>
              <a:off x="5491336" y="1934515"/>
              <a:ext cx="457200" cy="533400"/>
            </a:xfrm>
            <a:prstGeom prst="rect">
              <a:avLst/>
            </a:prstGeom>
            <a:noFill/>
            <a:ln w="9525">
              <a:noFill/>
              <a:miter lim="800000"/>
              <a:headEnd/>
              <a:tailEnd/>
            </a:ln>
          </p:spPr>
        </p:pic>
      </p:grpSp>
      <p:sp>
        <p:nvSpPr>
          <p:cNvPr id="142" name="TextBox 141"/>
          <p:cNvSpPr txBox="1"/>
          <p:nvPr>
            <p:custDataLst>
              <p:tags r:id="rId21"/>
            </p:custDataLst>
          </p:nvPr>
        </p:nvSpPr>
        <p:spPr>
          <a:xfrm>
            <a:off x="3187080" y="2912467"/>
            <a:ext cx="1080120" cy="461665"/>
          </a:xfrm>
          <a:prstGeom prst="rect">
            <a:avLst/>
          </a:prstGeom>
          <a:noFill/>
        </p:spPr>
        <p:txBody>
          <a:bodyPr wrap="square" rtlCol="0">
            <a:spAutoFit/>
          </a:bodyPr>
          <a:lstStyle/>
          <a:p>
            <a:r>
              <a:rPr lang="en-US" sz="1200" dirty="0" smtClean="0"/>
              <a:t>Supplier 1</a:t>
            </a:r>
            <a:br>
              <a:rPr lang="en-US" sz="1200" dirty="0" smtClean="0"/>
            </a:br>
            <a:r>
              <a:rPr lang="en-US" sz="1200" dirty="0" smtClean="0"/>
              <a:t>   Tasks </a:t>
            </a:r>
            <a:endParaRPr lang="en-US" sz="1200" dirty="0"/>
          </a:p>
        </p:txBody>
      </p:sp>
      <p:sp>
        <p:nvSpPr>
          <p:cNvPr id="143" name="TextBox 142"/>
          <p:cNvSpPr txBox="1"/>
          <p:nvPr>
            <p:custDataLst>
              <p:tags r:id="rId22"/>
            </p:custDataLst>
          </p:nvPr>
        </p:nvSpPr>
        <p:spPr>
          <a:xfrm>
            <a:off x="4339208" y="2912467"/>
            <a:ext cx="1080120" cy="461665"/>
          </a:xfrm>
          <a:prstGeom prst="rect">
            <a:avLst/>
          </a:prstGeom>
          <a:noFill/>
        </p:spPr>
        <p:txBody>
          <a:bodyPr wrap="square" rtlCol="0">
            <a:spAutoFit/>
          </a:bodyPr>
          <a:lstStyle/>
          <a:p>
            <a:r>
              <a:rPr lang="en-US" sz="1200" dirty="0" smtClean="0"/>
              <a:t>Supplier 2   </a:t>
            </a:r>
            <a:br>
              <a:rPr lang="en-US" sz="1200" dirty="0" smtClean="0"/>
            </a:br>
            <a:r>
              <a:rPr lang="en-US" sz="1200" dirty="0" smtClean="0"/>
              <a:t>  Tasks </a:t>
            </a:r>
            <a:endParaRPr lang="en-US" sz="1200" dirty="0"/>
          </a:p>
        </p:txBody>
      </p:sp>
      <p:grpSp>
        <p:nvGrpSpPr>
          <p:cNvPr id="144" name="Group 143"/>
          <p:cNvGrpSpPr/>
          <p:nvPr/>
        </p:nvGrpSpPr>
        <p:grpSpPr>
          <a:xfrm>
            <a:off x="4267200" y="2077988"/>
            <a:ext cx="1172227" cy="864096"/>
            <a:chOff x="3035808" y="2077988"/>
            <a:chExt cx="1172227" cy="864096"/>
          </a:xfrm>
        </p:grpSpPr>
        <p:sp>
          <p:nvSpPr>
            <p:cNvPr id="145" name="Rectangle 144"/>
            <p:cNvSpPr/>
            <p:nvPr>
              <p:custDataLst>
                <p:tags r:id="rId24"/>
              </p:custDataLst>
            </p:nvPr>
          </p:nvSpPr>
          <p:spPr>
            <a:xfrm>
              <a:off x="3115072" y="2077988"/>
              <a:ext cx="967408" cy="864096"/>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46" name="Rectangle 145"/>
            <p:cNvSpPr/>
            <p:nvPr>
              <p:custDataLst>
                <p:tags r:id="rId25"/>
              </p:custDataLst>
            </p:nvPr>
          </p:nvSpPr>
          <p:spPr>
            <a:xfrm>
              <a:off x="3035808" y="2670048"/>
              <a:ext cx="1172227" cy="260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SUPPLIER</a:t>
              </a:r>
              <a:r>
                <a:rPr lang="en-US" sz="900" b="1" dirty="0" smtClean="0">
                  <a:solidFill>
                    <a:schemeClr val="tx1"/>
                  </a:solidFill>
                </a:rPr>
                <a:t> </a:t>
              </a:r>
              <a:r>
                <a:rPr lang="en-US" sz="1000" b="1" dirty="0" smtClean="0">
                  <a:solidFill>
                    <a:schemeClr val="tx1"/>
                  </a:solidFill>
                </a:rPr>
                <a:t>1</a:t>
              </a:r>
              <a:r>
                <a:rPr lang="en-US" sz="900" b="1" dirty="0" smtClean="0">
                  <a:solidFill>
                    <a:schemeClr val="tx1"/>
                  </a:solidFill>
                </a:rPr>
                <a:t> </a:t>
              </a:r>
              <a:endParaRPr lang="en-US" sz="800" b="1" dirty="0">
                <a:solidFill>
                  <a:schemeClr val="tx1"/>
                </a:solidFill>
              </a:endParaRPr>
            </a:p>
          </p:txBody>
        </p:sp>
        <p:pic>
          <p:nvPicPr>
            <p:cNvPr id="147" name="Picture 2000"/>
            <p:cNvPicPr>
              <a:picLocks noChangeAspect="1" noChangeArrowheads="1"/>
            </p:cNvPicPr>
            <p:nvPr>
              <p:custDataLst>
                <p:tags r:id="rId26"/>
              </p:custDataLst>
            </p:nvPr>
          </p:nvPicPr>
          <p:blipFill>
            <a:blip r:embed="rId74" cstate="print"/>
            <a:srcRect/>
            <a:stretch>
              <a:fillRect/>
            </a:stretch>
          </p:blipFill>
          <p:spPr bwMode="auto">
            <a:xfrm>
              <a:off x="3200880" y="2149996"/>
              <a:ext cx="778288" cy="595703"/>
            </a:xfrm>
            <a:prstGeom prst="rect">
              <a:avLst/>
            </a:prstGeom>
            <a:noFill/>
            <a:ln w="9525">
              <a:noFill/>
              <a:miter lim="800000"/>
              <a:headEnd/>
              <a:tailEnd/>
            </a:ln>
          </p:spPr>
        </p:pic>
      </p:grpSp>
      <p:sp>
        <p:nvSpPr>
          <p:cNvPr id="148" name="Left-Right-Up Arrow 147"/>
          <p:cNvSpPr/>
          <p:nvPr>
            <p:custDataLst>
              <p:tags r:id="rId23"/>
            </p:custDataLst>
          </p:nvPr>
        </p:nvSpPr>
        <p:spPr>
          <a:xfrm>
            <a:off x="3907160" y="1789956"/>
            <a:ext cx="576064" cy="504056"/>
          </a:xfrm>
          <a:prstGeom prst="leftRightUpArrow">
            <a:avLst/>
          </a:prstGeom>
          <a:solidFill>
            <a:schemeClr val="bg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EQIK_FR.png" hidden="1"/>
          <p:cNvPicPr>
            <a:picLocks/>
          </p:cNvPicPr>
          <p:nvPr>
            <p:custDataLst>
              <p:tags r:id="rId2"/>
            </p:custDataLst>
          </p:nvPr>
        </p:nvPicPr>
        <p:blipFill>
          <a:blip r:embed="rId18"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6"/>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7"/>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graphicFrame>
        <p:nvGraphicFramePr>
          <p:cNvPr id="20" name="Diagram 19"/>
          <p:cNvGraphicFramePr/>
          <p:nvPr>
            <p:custDataLst>
              <p:tags r:id="rId9"/>
            </p:custDataLst>
          </p:nvPr>
        </p:nvGraphicFramePr>
        <p:xfrm>
          <a:off x="1313904" y="1141884"/>
          <a:ext cx="5689600" cy="384074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6" name="Rectangle 15"/>
          <p:cNvSpPr/>
          <p:nvPr>
            <p:custDataLst>
              <p:tags r:id="rId10"/>
            </p:custDataLst>
          </p:nvPr>
        </p:nvSpPr>
        <p:spPr>
          <a:xfrm>
            <a:off x="3331096" y="2366020"/>
            <a:ext cx="1638590"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5">
                      <a:satMod val="175000"/>
                      <a:alpha val="40000"/>
                    </a:schemeClr>
                  </a:glow>
                  <a:outerShdw blurRad="50800" dist="38100" algn="l" rotWithShape="0">
                    <a:prstClr val="black">
                      <a:alpha val="40000"/>
                    </a:prstClr>
                  </a:outerShdw>
                </a:effectLst>
              </a:rPr>
              <a:t>Safety </a:t>
            </a:r>
            <a:b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5">
                      <a:satMod val="175000"/>
                      <a:alpha val="40000"/>
                    </a:schemeClr>
                  </a:glow>
                  <a:outerShdw blurRad="50800" dist="38100" algn="l" rotWithShape="0">
                    <a:prstClr val="black">
                      <a:alpha val="40000"/>
                    </a:prstClr>
                  </a:outerShdw>
                </a:effectLst>
              </a:rPr>
            </a:b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5">
                      <a:satMod val="175000"/>
                      <a:alpha val="40000"/>
                    </a:schemeClr>
                  </a:glow>
                  <a:outerShdw blurRad="50800" dist="38100" algn="l" rotWithShape="0">
                    <a:prstClr val="black">
                      <a:alpha val="40000"/>
                    </a:prstClr>
                  </a:outerShdw>
                </a:effectLst>
              </a:rPr>
              <a:t>Life Cycle</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5">
                    <a:satMod val="175000"/>
                    <a:alpha val="40000"/>
                  </a:schemeClr>
                </a:glow>
                <a:outerShdw blurRad="50800" dist="38100" algn="l" rotWithShape="0">
                  <a:prstClr val="black">
                    <a:alpha val="40000"/>
                  </a:prstClr>
                </a:outerShdw>
              </a:effectLst>
            </a:endParaRPr>
          </a:p>
        </p:txBody>
      </p:sp>
      <p:pic>
        <p:nvPicPr>
          <p:cNvPr id="21" name="Picture 2"/>
          <p:cNvPicPr preferRelativeResize="0">
            <a:picLocks noChangeArrowheads="1"/>
          </p:cNvPicPr>
          <p:nvPr>
            <p:custDataLst>
              <p:tags r:id="rId11"/>
            </p:custDataLst>
          </p:nvPr>
        </p:nvPicPr>
        <p:blipFill>
          <a:blip r:embed="rId24" cstate="print"/>
          <a:srcRect/>
          <a:stretch>
            <a:fillRect/>
          </a:stretch>
        </p:blipFill>
        <p:spPr bwMode="auto">
          <a:xfrm>
            <a:off x="6499448" y="2870076"/>
            <a:ext cx="1368152" cy="1080120"/>
          </a:xfrm>
          <a:prstGeom prst="rect">
            <a:avLst/>
          </a:prstGeom>
          <a:noFill/>
          <a:ln w="12700">
            <a:solidFill>
              <a:schemeClr val="accent2">
                <a:lumMod val="60000"/>
                <a:lumOff val="40000"/>
              </a:schemeClr>
            </a:solidFill>
            <a:miter lim="800000"/>
            <a:headEnd/>
            <a:tailEnd/>
          </a:ln>
          <a:effectLst>
            <a:outerShdw blurRad="50800" dist="38100" dir="2760000" sx="102000" sy="102000" algn="l" rotWithShape="0">
              <a:prstClr val="black">
                <a:alpha val="40000"/>
              </a:prstClr>
            </a:outerShdw>
          </a:effectLst>
        </p:spPr>
      </p:pic>
      <p:pic>
        <p:nvPicPr>
          <p:cNvPr id="26" name="Picture 3"/>
          <p:cNvPicPr>
            <a:picLocks noChangeArrowheads="1"/>
          </p:cNvPicPr>
          <p:nvPr>
            <p:custDataLst>
              <p:tags r:id="rId12"/>
            </p:custDataLst>
          </p:nvPr>
        </p:nvPicPr>
        <p:blipFill>
          <a:blip r:embed="rId25" cstate="print"/>
          <a:srcRect/>
          <a:stretch>
            <a:fillRect/>
          </a:stretch>
        </p:blipFill>
        <p:spPr bwMode="auto">
          <a:xfrm>
            <a:off x="1098848" y="925860"/>
            <a:ext cx="1368152" cy="1080120"/>
          </a:xfrm>
          <a:prstGeom prst="rect">
            <a:avLst/>
          </a:prstGeom>
          <a:noFill/>
          <a:ln w="12700">
            <a:solidFill>
              <a:schemeClr val="accent2">
                <a:lumMod val="60000"/>
                <a:lumOff val="40000"/>
              </a:schemeClr>
            </a:solidFill>
            <a:miter lim="800000"/>
            <a:headEnd/>
            <a:tailEnd/>
          </a:ln>
          <a:effectLst>
            <a:outerShdw blurRad="50800" dist="38100" dir="2760000" sx="102000" sy="102000" algn="l" rotWithShape="0">
              <a:prstClr val="black">
                <a:alpha val="40000"/>
              </a:prstClr>
            </a:outerShdw>
          </a:effectLst>
        </p:spPr>
      </p:pic>
      <p:pic>
        <p:nvPicPr>
          <p:cNvPr id="27" name="Picture 2_"/>
          <p:cNvPicPr preferRelativeResize="0">
            <a:picLocks noChangeArrowheads="1"/>
          </p:cNvPicPr>
          <p:nvPr>
            <p:custDataLst>
              <p:tags r:id="rId13"/>
            </p:custDataLst>
          </p:nvPr>
        </p:nvPicPr>
        <p:blipFill>
          <a:blip r:embed="rId26" cstate="print"/>
          <a:srcRect/>
          <a:stretch>
            <a:fillRect/>
          </a:stretch>
        </p:blipFill>
        <p:spPr bwMode="auto">
          <a:xfrm>
            <a:off x="5923384" y="925860"/>
            <a:ext cx="1368152" cy="1080120"/>
          </a:xfrm>
          <a:prstGeom prst="rect">
            <a:avLst/>
          </a:prstGeom>
          <a:noFill/>
          <a:ln w="12700">
            <a:solidFill>
              <a:schemeClr val="accent2">
                <a:lumMod val="60000"/>
                <a:lumOff val="40000"/>
              </a:schemeClr>
            </a:solidFill>
            <a:miter lim="800000"/>
            <a:headEnd/>
            <a:tailEnd/>
          </a:ln>
          <a:effectLst>
            <a:outerShdw blurRad="50800" dist="38100" dir="2760000" sx="102000" sy="102000" algn="l" rotWithShape="0">
              <a:prstClr val="black">
                <a:alpha val="40000"/>
              </a:prstClr>
            </a:outerShdw>
          </a:effectLst>
        </p:spPr>
      </p:pic>
      <p:pic>
        <p:nvPicPr>
          <p:cNvPr id="29" name="Picture 2___"/>
          <p:cNvPicPr preferRelativeResize="0">
            <a:picLocks noChangeArrowheads="1"/>
          </p:cNvPicPr>
          <p:nvPr>
            <p:custDataLst>
              <p:tags r:id="rId14"/>
            </p:custDataLst>
          </p:nvPr>
        </p:nvPicPr>
        <p:blipFill>
          <a:blip r:embed="rId27" cstate="print"/>
          <a:srcRect/>
          <a:stretch>
            <a:fillRect/>
          </a:stretch>
        </p:blipFill>
        <p:spPr bwMode="auto">
          <a:xfrm>
            <a:off x="1674912" y="4382244"/>
            <a:ext cx="1371242" cy="1082135"/>
          </a:xfrm>
          <a:prstGeom prst="rect">
            <a:avLst/>
          </a:prstGeom>
          <a:noFill/>
          <a:ln w="12700">
            <a:solidFill>
              <a:schemeClr val="accent2">
                <a:lumMod val="60000"/>
                <a:lumOff val="40000"/>
              </a:schemeClr>
            </a:solidFill>
            <a:miter lim="800000"/>
            <a:headEnd/>
            <a:tailEnd/>
          </a:ln>
          <a:effectLst>
            <a:outerShdw blurRad="50800" dist="38100" dir="2760000" sx="102000" sy="102000" algn="l" rotWithShape="0">
              <a:prstClr val="black">
                <a:alpha val="40000"/>
              </a:prstClr>
            </a:outerShdw>
          </a:effectLst>
        </p:spPr>
      </p:pic>
      <p:pic>
        <p:nvPicPr>
          <p:cNvPr id="30" name="Picture 2____"/>
          <p:cNvPicPr preferRelativeResize="0">
            <a:picLocks noChangeArrowheads="1"/>
          </p:cNvPicPr>
          <p:nvPr>
            <p:custDataLst>
              <p:tags r:id="rId15"/>
            </p:custDataLst>
          </p:nvPr>
        </p:nvPicPr>
        <p:blipFill>
          <a:blip r:embed="rId28" cstate="print"/>
          <a:srcRect/>
          <a:stretch>
            <a:fillRect/>
          </a:stretch>
        </p:blipFill>
        <p:spPr bwMode="auto">
          <a:xfrm>
            <a:off x="450776" y="2870076"/>
            <a:ext cx="1368152" cy="1080120"/>
          </a:xfrm>
          <a:prstGeom prst="rect">
            <a:avLst/>
          </a:prstGeom>
          <a:noFill/>
          <a:ln w="12700">
            <a:solidFill>
              <a:schemeClr val="accent2">
                <a:lumMod val="60000"/>
                <a:lumOff val="40000"/>
              </a:schemeClr>
            </a:solidFill>
            <a:miter lim="800000"/>
            <a:headEnd/>
            <a:tailEnd/>
          </a:ln>
          <a:effectLst>
            <a:outerShdw blurRad="50800" dist="38100" dir="2760000" sx="102000" sy="102000" algn="l" rotWithShape="0">
              <a:prstClr val="black">
                <a:alpha val="40000"/>
              </a:prstClr>
            </a:outerShdw>
          </a:effectLst>
        </p:spPr>
      </p:pic>
      <p:sp>
        <p:nvSpPr>
          <p:cNvPr id="17" name="Slide Number Placeholder 16"/>
          <p:cNvSpPr>
            <a:spLocks noGrp="1"/>
          </p:cNvSpPr>
          <p:nvPr>
            <p:ph type="sldNum" sz="quarter" idx="10"/>
          </p:nvPr>
        </p:nvSpPr>
        <p:spPr/>
        <p:txBody>
          <a:bodyPr/>
          <a:lstStyle/>
          <a:p>
            <a:fld id="{95569396-1268-4BE8-AD98-7E5A3BABD551}" type="slidenum">
              <a:rPr lang="x-none" smtClean="0"/>
              <a:pPr/>
              <a:t>22</a:t>
            </a:fld>
            <a:endParaRPr lang="x-none"/>
          </a:p>
        </p:txBody>
      </p:sp>
      <p:pic>
        <p:nvPicPr>
          <p:cNvPr id="18" name="Picture 2__"/>
          <p:cNvPicPr>
            <a:picLocks noChangeAspect="1" noChangeArrowheads="1"/>
          </p:cNvPicPr>
          <p:nvPr>
            <p:custDataLst>
              <p:tags r:id="rId16"/>
            </p:custDataLst>
          </p:nvPr>
        </p:nvPicPr>
        <p:blipFill>
          <a:blip r:embed="rId29" cstate="print"/>
          <a:srcRect/>
          <a:stretch>
            <a:fillRect/>
          </a:stretch>
        </p:blipFill>
        <p:spPr bwMode="auto">
          <a:xfrm>
            <a:off x="5347320" y="4382244"/>
            <a:ext cx="1464346" cy="1078992"/>
          </a:xfrm>
          <a:prstGeom prst="rect">
            <a:avLst/>
          </a:prstGeom>
          <a:noFill/>
          <a:ln w="9525">
            <a:noFill/>
            <a:miter lim="800000"/>
            <a:headEnd/>
            <a:tailEnd/>
          </a:ln>
          <a:effectLst>
            <a:outerShdw blurRad="50800" dist="38100" dir="2700000" sx="102000" sy="102000" algn="tl" rotWithShape="0">
              <a:prstClr val="black">
                <a:alpha val="40000"/>
              </a:prstClr>
            </a:outerShdw>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20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20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2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EQIK_FR.png" hidden="1"/>
          <p:cNvPicPr>
            <a:picLocks/>
          </p:cNvPicPr>
          <p:nvPr>
            <p:custDataLst>
              <p:tags r:id="rId2"/>
            </p:custDataLst>
          </p:nvPr>
        </p:nvPicPr>
        <p:blipFill>
          <a:blip r:embed="rId43"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21" name="Rectangle 7"/>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r>
              <a:rPr lang="en-GB" sz="800">
                <a:solidFill>
                  <a:srgbClr val="FFFFFF"/>
                </a:solidFill>
              </a:rPr>
              <a:t> </a:t>
            </a:r>
          </a:p>
        </p:txBody>
      </p:sp>
      <p:sp>
        <p:nvSpPr>
          <p:cNvPr id="22" name="Rectangle 21"/>
          <p:cNvSpPr>
            <a:spLocks/>
          </p:cNvSpPr>
          <p:nvPr>
            <p:custDataLst>
              <p:tags r:id="rId9"/>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23" name="Rectangle 22"/>
          <p:cNvSpPr>
            <a:spLocks/>
          </p:cNvSpPr>
          <p:nvPr>
            <p:custDataLst>
              <p:tags r:id="rId10"/>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24" name="Rectangle 23"/>
          <p:cNvSpPr/>
          <p:nvPr>
            <p:custDataLst>
              <p:tags r:id="rId11"/>
            </p:custDataLst>
          </p:nvPr>
        </p:nvSpPr>
        <p:spPr>
          <a:xfrm>
            <a:off x="1602903" y="2313241"/>
            <a:ext cx="6706271" cy="556835"/>
          </a:xfrm>
          <a:prstGeom prst="rect">
            <a:avLst/>
          </a:prstGeom>
          <a:gradFill flip="none" rotWithShape="1">
            <a:gsLst>
              <a:gs pos="0">
                <a:schemeClr val="accent3">
                  <a:lumMod val="60000"/>
                  <a:lumOff val="40000"/>
                </a:schemeClr>
              </a:gs>
              <a:gs pos="50000">
                <a:schemeClr val="accent1">
                  <a:tint val="44500"/>
                  <a:satMod val="160000"/>
                </a:schemeClr>
              </a:gs>
              <a:gs pos="100000">
                <a:schemeClr val="accent1">
                  <a:tint val="23500"/>
                  <a:satMod val="160000"/>
                </a:schemeClr>
              </a:gs>
            </a:gsLst>
            <a:lin ang="5400000" scaled="1"/>
            <a:tileRect/>
          </a:gra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endParaRPr>
          </a:p>
        </p:txBody>
      </p:sp>
      <p:sp>
        <p:nvSpPr>
          <p:cNvPr id="25" name="Rectangle 24"/>
          <p:cNvSpPr/>
          <p:nvPr>
            <p:custDataLst>
              <p:tags r:id="rId12"/>
            </p:custDataLst>
          </p:nvPr>
        </p:nvSpPr>
        <p:spPr>
          <a:xfrm>
            <a:off x="520588" y="1496916"/>
            <a:ext cx="1112841" cy="3677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custDataLst>
              <p:tags r:id="rId13"/>
            </p:custDataLst>
          </p:nvPr>
        </p:nvSpPr>
        <p:spPr>
          <a:xfrm>
            <a:off x="3700663" y="1496916"/>
            <a:ext cx="1112841" cy="3677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custDataLst>
              <p:tags r:id="rId14"/>
            </p:custDataLst>
          </p:nvPr>
        </p:nvSpPr>
        <p:spPr>
          <a:xfrm>
            <a:off x="4901353" y="1496916"/>
            <a:ext cx="2039670" cy="3677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Diagram 27"/>
          <p:cNvGraphicFramePr/>
          <p:nvPr>
            <p:custDataLst>
              <p:tags r:id="rId15"/>
            </p:custDataLst>
          </p:nvPr>
        </p:nvGraphicFramePr>
        <p:xfrm>
          <a:off x="532311" y="1064780"/>
          <a:ext cx="6480720" cy="1488810"/>
        </p:xfrm>
        <a:graphic>
          <a:graphicData uri="http://schemas.openxmlformats.org/drawingml/2006/diagram">
            <dgm:relIds xmlns:dgm="http://schemas.openxmlformats.org/drawingml/2006/diagram" xmlns:r="http://schemas.openxmlformats.org/officeDocument/2006/relationships" r:dm="rId44" r:lo="rId45" r:qs="rId46" r:cs="rId47"/>
          </a:graphicData>
        </a:graphic>
      </p:graphicFrame>
      <p:graphicFrame>
        <p:nvGraphicFramePr>
          <p:cNvPr id="29" name="Diagram 28"/>
          <p:cNvGraphicFramePr/>
          <p:nvPr>
            <p:custDataLst>
              <p:tags r:id="rId16"/>
            </p:custDataLst>
          </p:nvPr>
        </p:nvGraphicFramePr>
        <p:xfrm>
          <a:off x="569150" y="3925871"/>
          <a:ext cx="6445200" cy="1248461"/>
        </p:xfrm>
        <a:graphic>
          <a:graphicData uri="http://schemas.openxmlformats.org/drawingml/2006/diagram">
            <dgm:relIds xmlns:dgm="http://schemas.openxmlformats.org/drawingml/2006/diagram" xmlns:r="http://schemas.openxmlformats.org/officeDocument/2006/relationships" r:dm="rId49" r:lo="rId50" r:qs="rId51" r:cs="rId52"/>
          </a:graphicData>
        </a:graphic>
      </p:graphicFrame>
      <p:sp>
        <p:nvSpPr>
          <p:cNvPr id="30" name="Rectangle 29"/>
          <p:cNvSpPr/>
          <p:nvPr>
            <p:custDataLst>
              <p:tags r:id="rId17"/>
            </p:custDataLst>
          </p:nvPr>
        </p:nvSpPr>
        <p:spPr>
          <a:xfrm>
            <a:off x="450776" y="945088"/>
            <a:ext cx="1246981" cy="493871"/>
          </a:xfrm>
          <a:prstGeom prst="rect">
            <a:avLst/>
          </a:prstGeom>
          <a:solidFill>
            <a:schemeClr val="accent6">
              <a:lumMod val="50000"/>
              <a:lumOff val="5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sp>
        <p:nvSpPr>
          <p:cNvPr id="31" name="Rectangle 30"/>
          <p:cNvSpPr/>
          <p:nvPr>
            <p:custDataLst>
              <p:tags r:id="rId18"/>
            </p:custDataLst>
          </p:nvPr>
        </p:nvSpPr>
        <p:spPr>
          <a:xfrm>
            <a:off x="1777655" y="945088"/>
            <a:ext cx="1945238" cy="493871"/>
          </a:xfrm>
          <a:prstGeom prst="rect">
            <a:avLst/>
          </a:prstGeom>
          <a:solidFill>
            <a:schemeClr val="accent6">
              <a:lumMod val="50000"/>
              <a:lumOff val="5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Design</a:t>
            </a:r>
            <a:endParaRPr lang="en-US" sz="1400" b="1" dirty="0">
              <a:solidFill>
                <a:schemeClr val="bg1"/>
              </a:solidFill>
            </a:endParaRPr>
          </a:p>
        </p:txBody>
      </p:sp>
      <p:sp>
        <p:nvSpPr>
          <p:cNvPr id="32" name="Rectangle 31"/>
          <p:cNvSpPr/>
          <p:nvPr>
            <p:custDataLst>
              <p:tags r:id="rId19"/>
            </p:custDataLst>
          </p:nvPr>
        </p:nvSpPr>
        <p:spPr>
          <a:xfrm>
            <a:off x="3772670" y="945088"/>
            <a:ext cx="3132137" cy="493871"/>
          </a:xfrm>
          <a:prstGeom prst="rect">
            <a:avLst/>
          </a:prstGeom>
          <a:solidFill>
            <a:schemeClr val="accent6">
              <a:lumMod val="50000"/>
              <a:lumOff val="5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Validation</a:t>
            </a:r>
            <a:endParaRPr lang="en-US" sz="1400" b="1" dirty="0">
              <a:solidFill>
                <a:schemeClr val="bg1"/>
              </a:solidFill>
            </a:endParaRPr>
          </a:p>
        </p:txBody>
      </p:sp>
      <p:grpSp>
        <p:nvGrpSpPr>
          <p:cNvPr id="33" name="Group 19"/>
          <p:cNvGrpSpPr/>
          <p:nvPr/>
        </p:nvGrpSpPr>
        <p:grpSpPr>
          <a:xfrm>
            <a:off x="3503108" y="2369928"/>
            <a:ext cx="1131471" cy="452588"/>
            <a:chOff x="3041" y="361932"/>
            <a:chExt cx="1131471" cy="452588"/>
          </a:xfrm>
          <a:solidFill>
            <a:schemeClr val="accent1">
              <a:lumMod val="10000"/>
              <a:lumOff val="90000"/>
            </a:schemeClr>
          </a:solidFill>
        </p:grpSpPr>
        <p:sp>
          <p:nvSpPr>
            <p:cNvPr id="34" name="Chevron 33"/>
            <p:cNvSpPr/>
            <p:nvPr/>
          </p:nvSpPr>
          <p:spPr>
            <a:xfrm>
              <a:off x="3041" y="361932"/>
              <a:ext cx="1131471" cy="452588"/>
            </a:xfrm>
            <a:prstGeom prst="chevron">
              <a:avLst/>
            </a:prstGeom>
            <a:grpFill/>
            <a:ln>
              <a:solidFill>
                <a:schemeClr val="accent1">
                  <a:lumMod val="10000"/>
                  <a:lumOff val="90000"/>
                </a:schemeClr>
              </a:solidFill>
            </a:ln>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5" name="Chevron 4"/>
            <p:cNvSpPr/>
            <p:nvPr/>
          </p:nvSpPr>
          <p:spPr>
            <a:xfrm>
              <a:off x="229335" y="361932"/>
              <a:ext cx="776742" cy="452588"/>
            </a:xfrm>
            <a:prstGeom prst="rect">
              <a:avLst/>
            </a:prstGeom>
            <a:grpFill/>
            <a:ln>
              <a:solidFill>
                <a:schemeClr val="accent1">
                  <a:lumMod val="10000"/>
                  <a:lumOff val="9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1100" kern="1200" dirty="0" smtClean="0"/>
                <a:t>Integration </a:t>
              </a:r>
              <a:endParaRPr lang="en-US" sz="1100" kern="1200" dirty="0"/>
            </a:p>
          </p:txBody>
        </p:sp>
      </p:grpSp>
      <p:grpSp>
        <p:nvGrpSpPr>
          <p:cNvPr id="36" name="Group 22"/>
          <p:cNvGrpSpPr/>
          <p:nvPr/>
        </p:nvGrpSpPr>
        <p:grpSpPr>
          <a:xfrm>
            <a:off x="5834952" y="2378720"/>
            <a:ext cx="1131471" cy="452588"/>
            <a:chOff x="3041" y="361932"/>
            <a:chExt cx="1131471" cy="452588"/>
          </a:xfrm>
          <a:solidFill>
            <a:schemeClr val="accent1">
              <a:lumMod val="10000"/>
              <a:lumOff val="90000"/>
            </a:schemeClr>
          </a:solidFill>
        </p:grpSpPr>
        <p:sp>
          <p:nvSpPr>
            <p:cNvPr id="37" name="Chevron 36"/>
            <p:cNvSpPr/>
            <p:nvPr/>
          </p:nvSpPr>
          <p:spPr>
            <a:xfrm>
              <a:off x="3041" y="361932"/>
              <a:ext cx="1131471" cy="452588"/>
            </a:xfrm>
            <a:prstGeom prst="chevron">
              <a:avLst/>
            </a:prstGeom>
            <a:grpFill/>
            <a:ln>
              <a:solidFill>
                <a:schemeClr val="accent1">
                  <a:lumMod val="10000"/>
                  <a:lumOff val="90000"/>
                </a:schemeClr>
              </a:solidFill>
            </a:ln>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8" name="Chevron 40"/>
            <p:cNvSpPr/>
            <p:nvPr/>
          </p:nvSpPr>
          <p:spPr>
            <a:xfrm>
              <a:off x="229335" y="361932"/>
              <a:ext cx="749154" cy="452588"/>
            </a:xfrm>
            <a:prstGeom prst="rect">
              <a:avLst/>
            </a:prstGeom>
            <a:grpFill/>
            <a:ln>
              <a:solidFill>
                <a:schemeClr val="accent1">
                  <a:lumMod val="10000"/>
                  <a:lumOff val="9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1100" kern="1200" dirty="0" smtClean="0"/>
                <a:t>Integration </a:t>
              </a:r>
              <a:endParaRPr lang="en-US" sz="1100" kern="1200" dirty="0"/>
            </a:p>
          </p:txBody>
        </p:sp>
      </p:grpSp>
      <p:grpSp>
        <p:nvGrpSpPr>
          <p:cNvPr id="39" name="Group 25"/>
          <p:cNvGrpSpPr/>
          <p:nvPr/>
        </p:nvGrpSpPr>
        <p:grpSpPr>
          <a:xfrm>
            <a:off x="6962231" y="2366020"/>
            <a:ext cx="1131471" cy="452588"/>
            <a:chOff x="3041" y="361932"/>
            <a:chExt cx="1131471" cy="452588"/>
          </a:xfrm>
          <a:solidFill>
            <a:schemeClr val="accent1">
              <a:lumMod val="10000"/>
              <a:lumOff val="90000"/>
            </a:schemeClr>
          </a:solidFill>
        </p:grpSpPr>
        <p:sp>
          <p:nvSpPr>
            <p:cNvPr id="40" name="Chevron 39"/>
            <p:cNvSpPr/>
            <p:nvPr/>
          </p:nvSpPr>
          <p:spPr>
            <a:xfrm>
              <a:off x="3041" y="361932"/>
              <a:ext cx="1131471" cy="452588"/>
            </a:xfrm>
            <a:prstGeom prst="chevron">
              <a:avLst/>
            </a:prstGeom>
            <a:grpFill/>
            <a:ln>
              <a:solidFill>
                <a:schemeClr val="accent1">
                  <a:lumMod val="10000"/>
                  <a:lumOff val="90000"/>
                </a:schemeClr>
              </a:solidFill>
            </a:ln>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1" name="Chevron 400"/>
            <p:cNvSpPr/>
            <p:nvPr/>
          </p:nvSpPr>
          <p:spPr>
            <a:xfrm>
              <a:off x="229335" y="361932"/>
              <a:ext cx="678883" cy="452588"/>
            </a:xfrm>
            <a:prstGeom prst="rect">
              <a:avLst/>
            </a:prstGeom>
            <a:grpFill/>
            <a:ln>
              <a:solidFill>
                <a:schemeClr val="accent1">
                  <a:lumMod val="10000"/>
                  <a:lumOff val="9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1100" kern="1200" dirty="0" smtClean="0"/>
                <a:t>Release</a:t>
              </a:r>
              <a:endParaRPr lang="en-US" sz="1100" kern="1200" dirty="0"/>
            </a:p>
          </p:txBody>
        </p:sp>
      </p:grpSp>
      <p:graphicFrame>
        <p:nvGraphicFramePr>
          <p:cNvPr id="42" name="Diagram 41"/>
          <p:cNvGraphicFramePr/>
          <p:nvPr>
            <p:custDataLst>
              <p:tags r:id="rId20"/>
            </p:custDataLst>
          </p:nvPr>
        </p:nvGraphicFramePr>
        <p:xfrm>
          <a:off x="569150" y="2726060"/>
          <a:ext cx="6445200" cy="1248461"/>
        </p:xfrm>
        <a:graphic>
          <a:graphicData uri="http://schemas.openxmlformats.org/drawingml/2006/diagram">
            <dgm:relIds xmlns:dgm="http://schemas.openxmlformats.org/drawingml/2006/diagram" xmlns:r="http://schemas.openxmlformats.org/officeDocument/2006/relationships" r:dm="rId54" r:lo="rId55" r:qs="rId56" r:cs="rId57"/>
          </a:graphicData>
        </a:graphic>
      </p:graphicFrame>
      <p:sp>
        <p:nvSpPr>
          <p:cNvPr id="43" name="Rectangle 42"/>
          <p:cNvSpPr/>
          <p:nvPr>
            <p:custDataLst>
              <p:tags r:id="rId21"/>
            </p:custDataLst>
          </p:nvPr>
        </p:nvSpPr>
        <p:spPr>
          <a:xfrm>
            <a:off x="32973" y="934244"/>
            <a:ext cx="417803" cy="4240088"/>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sz="2000" dirty="0" smtClean="0">
                <a:solidFill>
                  <a:schemeClr val="tx1"/>
                </a:solidFill>
              </a:rPr>
              <a:t>System Engineering</a:t>
            </a:r>
            <a:endParaRPr lang="en-US" sz="2000" dirty="0">
              <a:solidFill>
                <a:schemeClr val="tx1"/>
              </a:solidFill>
            </a:endParaRPr>
          </a:p>
        </p:txBody>
      </p:sp>
      <p:sp>
        <p:nvSpPr>
          <p:cNvPr id="44" name="Rectangle 43"/>
          <p:cNvSpPr/>
          <p:nvPr>
            <p:custDataLst>
              <p:tags r:id="rId22"/>
            </p:custDataLst>
          </p:nvPr>
        </p:nvSpPr>
        <p:spPr>
          <a:xfrm>
            <a:off x="6966139" y="945968"/>
            <a:ext cx="1343036" cy="493871"/>
          </a:xfrm>
          <a:prstGeom prst="rect">
            <a:avLst/>
          </a:prstGeom>
          <a:solidFill>
            <a:schemeClr val="accent6">
              <a:lumMod val="50000"/>
              <a:lumOff val="5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Production</a:t>
            </a:r>
            <a:endParaRPr lang="en-US" sz="1400" b="1" dirty="0">
              <a:solidFill>
                <a:schemeClr val="bg1"/>
              </a:solidFill>
            </a:endParaRPr>
          </a:p>
        </p:txBody>
      </p:sp>
      <p:sp>
        <p:nvSpPr>
          <p:cNvPr id="45" name="TextBox 44"/>
          <p:cNvSpPr txBox="1"/>
          <p:nvPr>
            <p:custDataLst>
              <p:tags r:id="rId23"/>
            </p:custDataLst>
          </p:nvPr>
        </p:nvSpPr>
        <p:spPr>
          <a:xfrm>
            <a:off x="1674912" y="2346856"/>
            <a:ext cx="1800200" cy="523220"/>
          </a:xfrm>
          <a:prstGeom prst="rect">
            <a:avLst/>
          </a:prstGeom>
          <a:noFill/>
        </p:spPr>
        <p:txBody>
          <a:bodyPr wrap="square" rtlCol="0">
            <a:spAutoFit/>
          </a:bodyPr>
          <a:lstStyle/>
          <a:p>
            <a:r>
              <a:rPr lang="en-US" sz="1400" dirty="0" smtClean="0"/>
              <a:t>Integrated Bill of Material</a:t>
            </a:r>
            <a:endParaRPr lang="en-US" sz="1400" dirty="0"/>
          </a:p>
        </p:txBody>
      </p:sp>
      <p:sp>
        <p:nvSpPr>
          <p:cNvPr id="46" name="Rectangle 45"/>
          <p:cNvSpPr/>
          <p:nvPr>
            <p:custDataLst>
              <p:tags r:id="rId24"/>
            </p:custDataLst>
          </p:nvPr>
        </p:nvSpPr>
        <p:spPr>
          <a:xfrm>
            <a:off x="6824319" y="5364950"/>
            <a:ext cx="144016" cy="144016"/>
          </a:xfrm>
          <a:prstGeom prst="rect">
            <a:avLst/>
          </a:prstGeom>
          <a:solidFill>
            <a:schemeClr val="accent1">
              <a:lumMod val="25000"/>
              <a:lumOff val="75000"/>
            </a:schemeClr>
          </a:solidFill>
          <a:ln>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custDataLst>
              <p:tags r:id="rId25"/>
            </p:custDataLst>
          </p:nvPr>
        </p:nvSpPr>
        <p:spPr>
          <a:xfrm>
            <a:off x="7795592" y="5318348"/>
            <a:ext cx="180855" cy="190618"/>
          </a:xfrm>
          <a:prstGeom prst="rect">
            <a:avLst/>
          </a:prstGeom>
          <a:solidFill>
            <a:srgbClr val="425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custDataLst>
              <p:tags r:id="rId26"/>
            </p:custDataLst>
          </p:nvPr>
        </p:nvSpPr>
        <p:spPr>
          <a:xfrm>
            <a:off x="6949607" y="5267826"/>
            <a:ext cx="738808" cy="338554"/>
          </a:xfrm>
          <a:prstGeom prst="rect">
            <a:avLst/>
          </a:prstGeom>
          <a:noFill/>
        </p:spPr>
        <p:txBody>
          <a:bodyPr wrap="square" rtlCol="0">
            <a:spAutoFit/>
          </a:bodyPr>
          <a:lstStyle/>
          <a:p>
            <a:r>
              <a:rPr lang="en-US" sz="1600" dirty="0" smtClean="0"/>
              <a:t>ALM</a:t>
            </a:r>
            <a:endParaRPr lang="en-US" sz="1600" dirty="0"/>
          </a:p>
        </p:txBody>
      </p:sp>
      <p:sp>
        <p:nvSpPr>
          <p:cNvPr id="50" name="TextBox 49"/>
          <p:cNvSpPr txBox="1"/>
          <p:nvPr>
            <p:custDataLst>
              <p:tags r:id="rId27"/>
            </p:custDataLst>
          </p:nvPr>
        </p:nvSpPr>
        <p:spPr>
          <a:xfrm>
            <a:off x="7957719" y="5267536"/>
            <a:ext cx="738808" cy="338554"/>
          </a:xfrm>
          <a:prstGeom prst="rect">
            <a:avLst/>
          </a:prstGeom>
          <a:noFill/>
        </p:spPr>
        <p:txBody>
          <a:bodyPr wrap="square" rtlCol="0">
            <a:spAutoFit/>
          </a:bodyPr>
          <a:lstStyle/>
          <a:p>
            <a:r>
              <a:rPr lang="en-US" sz="1600" dirty="0" smtClean="0"/>
              <a:t>PLM</a:t>
            </a:r>
            <a:endParaRPr lang="en-US" sz="1600" dirty="0"/>
          </a:p>
        </p:txBody>
      </p:sp>
      <p:sp>
        <p:nvSpPr>
          <p:cNvPr id="51" name="TextBox 50"/>
          <p:cNvSpPr txBox="1"/>
          <p:nvPr>
            <p:custDataLst>
              <p:tags r:id="rId28"/>
            </p:custDataLst>
          </p:nvPr>
        </p:nvSpPr>
        <p:spPr>
          <a:xfrm>
            <a:off x="594792" y="4742284"/>
            <a:ext cx="1098848" cy="461665"/>
          </a:xfrm>
          <a:prstGeom prst="rect">
            <a:avLst/>
          </a:prstGeom>
          <a:noFill/>
        </p:spPr>
        <p:txBody>
          <a:bodyPr wrap="square" rtlCol="0">
            <a:spAutoFit/>
          </a:bodyPr>
          <a:lstStyle/>
          <a:p>
            <a:r>
              <a:rPr lang="en-US" sz="1200" dirty="0" smtClean="0"/>
              <a:t>ALM-PLM</a:t>
            </a:r>
          </a:p>
          <a:p>
            <a:r>
              <a:rPr lang="en-US" sz="1200" dirty="0" smtClean="0"/>
              <a:t>Integration</a:t>
            </a:r>
            <a:endParaRPr lang="en-US" sz="1200" dirty="0"/>
          </a:p>
        </p:txBody>
      </p:sp>
      <p:sp>
        <p:nvSpPr>
          <p:cNvPr id="52" name="TextBox 51"/>
          <p:cNvSpPr txBox="1"/>
          <p:nvPr>
            <p:custDataLst>
              <p:tags r:id="rId29"/>
            </p:custDataLst>
          </p:nvPr>
        </p:nvSpPr>
        <p:spPr>
          <a:xfrm>
            <a:off x="3816424" y="4742284"/>
            <a:ext cx="1098848" cy="461665"/>
          </a:xfrm>
          <a:prstGeom prst="rect">
            <a:avLst/>
          </a:prstGeom>
          <a:noFill/>
        </p:spPr>
        <p:txBody>
          <a:bodyPr wrap="square" rtlCol="0">
            <a:spAutoFit/>
          </a:bodyPr>
          <a:lstStyle/>
          <a:p>
            <a:r>
              <a:rPr lang="en-US" sz="1200" dirty="0" smtClean="0"/>
              <a:t>ALM-PLM</a:t>
            </a:r>
          </a:p>
          <a:p>
            <a:r>
              <a:rPr lang="en-US" sz="1200" dirty="0" smtClean="0"/>
              <a:t>Integration</a:t>
            </a:r>
            <a:endParaRPr lang="en-US" sz="1200" dirty="0"/>
          </a:p>
        </p:txBody>
      </p:sp>
      <p:sp>
        <p:nvSpPr>
          <p:cNvPr id="53" name="TextBox 52"/>
          <p:cNvSpPr txBox="1"/>
          <p:nvPr>
            <p:custDataLst>
              <p:tags r:id="rId30"/>
            </p:custDataLst>
          </p:nvPr>
        </p:nvSpPr>
        <p:spPr>
          <a:xfrm>
            <a:off x="5328592" y="4742284"/>
            <a:ext cx="1098848" cy="461665"/>
          </a:xfrm>
          <a:prstGeom prst="rect">
            <a:avLst/>
          </a:prstGeom>
          <a:noFill/>
        </p:spPr>
        <p:txBody>
          <a:bodyPr wrap="square" rtlCol="0">
            <a:spAutoFit/>
          </a:bodyPr>
          <a:lstStyle/>
          <a:p>
            <a:r>
              <a:rPr lang="en-US" sz="1200" dirty="0" smtClean="0"/>
              <a:t>ALM-PLM</a:t>
            </a:r>
          </a:p>
          <a:p>
            <a:r>
              <a:rPr lang="en-US" sz="1200" dirty="0" smtClean="0"/>
              <a:t>Integration</a:t>
            </a:r>
            <a:endParaRPr lang="en-US" sz="1200" dirty="0"/>
          </a:p>
        </p:txBody>
      </p:sp>
      <p:sp>
        <p:nvSpPr>
          <p:cNvPr id="55" name="Oval 54"/>
          <p:cNvSpPr/>
          <p:nvPr>
            <p:custDataLst>
              <p:tags r:id="rId31"/>
            </p:custDataLst>
          </p:nvPr>
        </p:nvSpPr>
        <p:spPr>
          <a:xfrm>
            <a:off x="7075512" y="3125487"/>
            <a:ext cx="1314872" cy="50405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solidFill>
                <a:latin typeface="Arial" pitchFamily="34" charset="0"/>
                <a:cs typeface="Arial" pitchFamily="34" charset="0"/>
              </a:rPr>
              <a:t>ISO 26262</a:t>
            </a:r>
            <a:endParaRPr lang="en-US" sz="1400" b="1" dirty="0">
              <a:solidFill>
                <a:schemeClr val="accent6"/>
              </a:solidFill>
              <a:latin typeface="Arial" pitchFamily="34" charset="0"/>
              <a:cs typeface="Arial" pitchFamily="34" charset="0"/>
            </a:endParaRPr>
          </a:p>
        </p:txBody>
      </p:sp>
      <p:sp>
        <p:nvSpPr>
          <p:cNvPr id="56" name="Up Arrow 55"/>
          <p:cNvSpPr/>
          <p:nvPr>
            <p:custDataLst>
              <p:tags r:id="rId32"/>
            </p:custDataLst>
          </p:nvPr>
        </p:nvSpPr>
        <p:spPr>
          <a:xfrm>
            <a:off x="522784" y="2077988"/>
            <a:ext cx="360040" cy="1080120"/>
          </a:xfrm>
          <a:prstGeom prst="upArrow">
            <a:avLst/>
          </a:prstGeom>
          <a:solidFill>
            <a:schemeClr val="bg1"/>
          </a:solidFill>
          <a:ln>
            <a:solidFill>
              <a:schemeClr val="bg1">
                <a:lumMod val="65000"/>
              </a:schemeClr>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0070C0"/>
              </a:solidFill>
            </a:endParaRPr>
          </a:p>
        </p:txBody>
      </p:sp>
      <p:sp>
        <p:nvSpPr>
          <p:cNvPr id="57" name="TextBox 56"/>
          <p:cNvSpPr txBox="1"/>
          <p:nvPr>
            <p:custDataLst>
              <p:tags r:id="rId33"/>
            </p:custDataLst>
          </p:nvPr>
        </p:nvSpPr>
        <p:spPr>
          <a:xfrm>
            <a:off x="378768" y="1050131"/>
            <a:ext cx="2016224" cy="307777"/>
          </a:xfrm>
          <a:prstGeom prst="rect">
            <a:avLst/>
          </a:prstGeom>
          <a:noFill/>
        </p:spPr>
        <p:txBody>
          <a:bodyPr wrap="square" rtlCol="0">
            <a:spAutoFit/>
          </a:bodyPr>
          <a:lstStyle/>
          <a:p>
            <a:r>
              <a:rPr lang="en-GB" sz="1400" b="1" dirty="0" smtClean="0">
                <a:solidFill>
                  <a:schemeClr val="bg1"/>
                </a:solidFill>
              </a:rPr>
              <a:t>Requirements</a:t>
            </a:r>
            <a:endParaRPr lang="en-GB" sz="1400" b="1" dirty="0">
              <a:solidFill>
                <a:schemeClr val="bg1"/>
              </a:solidFill>
            </a:endParaRPr>
          </a:p>
        </p:txBody>
      </p:sp>
      <p:sp>
        <p:nvSpPr>
          <p:cNvPr id="58" name="Rounded Rectangular Callout 57"/>
          <p:cNvSpPr/>
          <p:nvPr>
            <p:custDataLst>
              <p:tags r:id="rId34"/>
            </p:custDataLst>
          </p:nvPr>
        </p:nvSpPr>
        <p:spPr>
          <a:xfrm>
            <a:off x="4771256" y="2149996"/>
            <a:ext cx="1656184" cy="936104"/>
          </a:xfrm>
          <a:prstGeom prst="wedgeRoundRectCallout">
            <a:avLst>
              <a:gd name="adj1" fmla="val -84134"/>
              <a:gd name="adj2" fmla="val 47766"/>
              <a:gd name="adj3" fmla="val 16667"/>
            </a:avLst>
          </a:prstGeom>
          <a:solidFill>
            <a:schemeClr val="bg1"/>
          </a:solidFill>
          <a:ln>
            <a:solidFill>
              <a:schemeClr val="bg1">
                <a:lumMod val="65000"/>
              </a:schemeClr>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0070C0"/>
                </a:solidFill>
              </a:rPr>
              <a:t>Safety Requirements to HW and SW requirements</a:t>
            </a:r>
            <a:endParaRPr lang="en-GB" sz="1400" dirty="0">
              <a:solidFill>
                <a:srgbClr val="0070C0"/>
              </a:solidFill>
            </a:endParaRPr>
          </a:p>
        </p:txBody>
      </p:sp>
      <p:sp>
        <p:nvSpPr>
          <p:cNvPr id="59" name="Up Arrow 58"/>
          <p:cNvSpPr/>
          <p:nvPr>
            <p:custDataLst>
              <p:tags r:id="rId35"/>
            </p:custDataLst>
          </p:nvPr>
        </p:nvSpPr>
        <p:spPr>
          <a:xfrm rot="17681170">
            <a:off x="2429051" y="1143680"/>
            <a:ext cx="347843" cy="3128767"/>
          </a:xfrm>
          <a:prstGeom prst="upArrow">
            <a:avLst/>
          </a:prstGeom>
          <a:solidFill>
            <a:schemeClr val="bg1"/>
          </a:solidFill>
          <a:ln>
            <a:solidFill>
              <a:schemeClr val="bg1">
                <a:lumMod val="65000"/>
              </a:schemeClr>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0070C0"/>
              </a:solidFill>
            </a:endParaRPr>
          </a:p>
        </p:txBody>
      </p:sp>
      <p:sp>
        <p:nvSpPr>
          <p:cNvPr id="60" name="Up Arrow 59"/>
          <p:cNvSpPr/>
          <p:nvPr>
            <p:custDataLst>
              <p:tags r:id="rId36"/>
            </p:custDataLst>
          </p:nvPr>
        </p:nvSpPr>
        <p:spPr>
          <a:xfrm rot="15253517">
            <a:off x="2342098" y="2247238"/>
            <a:ext cx="324664" cy="3128767"/>
          </a:xfrm>
          <a:prstGeom prst="upArrow">
            <a:avLst/>
          </a:prstGeom>
          <a:solidFill>
            <a:schemeClr val="bg1"/>
          </a:solidFill>
          <a:ln>
            <a:solidFill>
              <a:schemeClr val="bg1">
                <a:lumMod val="65000"/>
              </a:schemeClr>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0070C0"/>
              </a:solidFill>
            </a:endParaRPr>
          </a:p>
        </p:txBody>
      </p:sp>
      <p:sp>
        <p:nvSpPr>
          <p:cNvPr id="61" name="TextBox 60"/>
          <p:cNvSpPr txBox="1"/>
          <p:nvPr>
            <p:custDataLst>
              <p:tags r:id="rId37"/>
            </p:custDataLst>
          </p:nvPr>
        </p:nvSpPr>
        <p:spPr>
          <a:xfrm>
            <a:off x="666800" y="3128826"/>
            <a:ext cx="1152128" cy="430887"/>
          </a:xfrm>
          <a:prstGeom prst="rect">
            <a:avLst/>
          </a:prstGeom>
          <a:noFill/>
        </p:spPr>
        <p:txBody>
          <a:bodyPr wrap="square" rtlCol="0">
            <a:spAutoFit/>
          </a:bodyPr>
          <a:lstStyle/>
          <a:p>
            <a:r>
              <a:rPr lang="en-GB" sz="1100" b="1" dirty="0" smtClean="0"/>
              <a:t>Hazard</a:t>
            </a:r>
            <a:br>
              <a:rPr lang="en-GB" sz="1100" b="1" dirty="0" smtClean="0"/>
            </a:br>
            <a:r>
              <a:rPr lang="en-GB" sz="1100" b="1" dirty="0" smtClean="0"/>
              <a:t>Identification</a:t>
            </a:r>
            <a:endParaRPr lang="en-GB" sz="1100" b="1" dirty="0"/>
          </a:p>
        </p:txBody>
      </p:sp>
      <p:sp>
        <p:nvSpPr>
          <p:cNvPr id="62" name="TextBox 61"/>
          <p:cNvSpPr txBox="1"/>
          <p:nvPr>
            <p:custDataLst>
              <p:tags r:id="rId38"/>
            </p:custDataLst>
          </p:nvPr>
        </p:nvSpPr>
        <p:spPr>
          <a:xfrm>
            <a:off x="4987280" y="3200834"/>
            <a:ext cx="1152128" cy="261610"/>
          </a:xfrm>
          <a:prstGeom prst="rect">
            <a:avLst/>
          </a:prstGeom>
          <a:noFill/>
        </p:spPr>
        <p:txBody>
          <a:bodyPr wrap="square" rtlCol="0">
            <a:spAutoFit/>
          </a:bodyPr>
          <a:lstStyle/>
          <a:p>
            <a:r>
              <a:rPr lang="en-GB" sz="1100" b="1" dirty="0" smtClean="0"/>
              <a:t>Traceability</a:t>
            </a:r>
            <a:endParaRPr lang="en-GB" sz="1100" b="1" dirty="0"/>
          </a:p>
        </p:txBody>
      </p:sp>
      <p:sp>
        <p:nvSpPr>
          <p:cNvPr id="63" name="Up Arrow 62"/>
          <p:cNvSpPr/>
          <p:nvPr>
            <p:custDataLst>
              <p:tags r:id="rId39"/>
            </p:custDataLst>
          </p:nvPr>
        </p:nvSpPr>
        <p:spPr>
          <a:xfrm flipV="1">
            <a:off x="522784" y="3518148"/>
            <a:ext cx="360040" cy="1080120"/>
          </a:xfrm>
          <a:prstGeom prst="upArrow">
            <a:avLst/>
          </a:prstGeom>
          <a:solidFill>
            <a:schemeClr val="bg1"/>
          </a:solidFill>
          <a:ln>
            <a:solidFill>
              <a:schemeClr val="bg1">
                <a:lumMod val="65000"/>
              </a:schemeClr>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0070C0"/>
              </a:solidFill>
            </a:endParaRPr>
          </a:p>
        </p:txBody>
      </p:sp>
      <p:sp>
        <p:nvSpPr>
          <p:cNvPr id="65" name="Rectangle 64"/>
          <p:cNvSpPr/>
          <p:nvPr>
            <p:custDataLst>
              <p:tags r:id="rId40"/>
            </p:custDataLst>
          </p:nvPr>
        </p:nvSpPr>
        <p:spPr>
          <a:xfrm>
            <a:off x="7170813" y="4239969"/>
            <a:ext cx="1072730"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solidFill>
                  <a:schemeClr val="accent1">
                    <a:lumMod val="25000"/>
                    <a:lumOff val="75000"/>
                  </a:schemeClr>
                </a:solidFill>
                <a:effectLst>
                  <a:outerShdw blurRad="50800" dist="39000" dir="5460000" algn="tl">
                    <a:srgbClr val="000000">
                      <a:alpha val="38000"/>
                    </a:srgbClr>
                  </a:outerShdw>
                </a:effectLst>
              </a:rPr>
              <a:t>ALM</a:t>
            </a:r>
            <a:endParaRPr lang="en-US" sz="3200" b="1" cap="none" spc="0" dirty="0">
              <a:ln w="11430"/>
              <a:solidFill>
                <a:schemeClr val="accent1">
                  <a:lumMod val="25000"/>
                  <a:lumOff val="75000"/>
                </a:schemeClr>
              </a:solidFill>
              <a:effectLst>
                <a:outerShdw blurRad="50800" dist="39000" dir="5460000" algn="tl">
                  <a:srgbClr val="000000">
                    <a:alpha val="38000"/>
                  </a:srgbClr>
                </a:outerShdw>
              </a:effectLst>
            </a:endParaRPr>
          </a:p>
        </p:txBody>
      </p:sp>
      <p:sp>
        <p:nvSpPr>
          <p:cNvPr id="66" name="Rectangle 65"/>
          <p:cNvSpPr/>
          <p:nvPr>
            <p:custDataLst>
              <p:tags r:id="rId41"/>
            </p:custDataLst>
          </p:nvPr>
        </p:nvSpPr>
        <p:spPr>
          <a:xfrm>
            <a:off x="7147520" y="1501924"/>
            <a:ext cx="1050288"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solidFill>
                  <a:srgbClr val="507BB0"/>
                </a:solidFill>
                <a:effectLst>
                  <a:outerShdw blurRad="50800" dist="39000" dir="5460000" algn="tl">
                    <a:srgbClr val="000000">
                      <a:alpha val="38000"/>
                    </a:srgbClr>
                  </a:outerShdw>
                </a:effectLst>
              </a:rPr>
              <a:t>PLM</a:t>
            </a:r>
            <a:endParaRPr lang="en-US" sz="3200" b="1" cap="none" spc="0" dirty="0">
              <a:ln w="11430"/>
              <a:solidFill>
                <a:srgbClr val="507BB0"/>
              </a:solidFill>
              <a:effectLst>
                <a:outerShdw blurRad="50800" dist="39000" dir="5460000" algn="tl">
                  <a:srgbClr val="000000">
                    <a:alpha val="38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up)">
                                      <p:cBhvr>
                                        <p:cTn id="10" dur="500"/>
                                        <p:tgtEl>
                                          <p:spTgt spid="63"/>
                                        </p:tgtEl>
                                      </p:cBhvr>
                                    </p:animEffect>
                                  </p:childTnLst>
                                </p:cTn>
                              </p:par>
                            </p:childTnLst>
                          </p:cTn>
                        </p:par>
                        <p:par>
                          <p:cTn id="11" fill="hold">
                            <p:stCondLst>
                              <p:cond delay="500"/>
                            </p:stCondLst>
                            <p:childTnLst>
                              <p:par>
                                <p:cTn id="12" presetID="1" presetClass="entr" presetSubtype="0" fill="hold" grpId="0" nodeType="afterEffect">
                                  <p:stCondLst>
                                    <p:cond delay="500"/>
                                  </p:stCondLst>
                                  <p:childTnLst>
                                    <p:set>
                                      <p:cBhvr>
                                        <p:cTn id="13" dur="1" fill="hold">
                                          <p:stCondLst>
                                            <p:cond delay="0"/>
                                          </p:stCondLst>
                                        </p:cTn>
                                        <p:tgtEl>
                                          <p:spTgt spid="58"/>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down)">
                                      <p:cBhvr>
                                        <p:cTn id="17" dur="500"/>
                                        <p:tgtEl>
                                          <p:spTgt spid="5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up)">
                                      <p:cBhvr>
                                        <p:cTn id="2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59" grpId="0" animBg="1"/>
      <p:bldP spid="60" grpId="0" animBg="1"/>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808285"/>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11" cstate="print"/>
          <a:stretch>
            <a:fillRect/>
          </a:stretch>
        </p:blipFill>
        <p:spPr>
          <a:xfrm>
            <a:off x="6715472" y="3734172"/>
            <a:ext cx="762000" cy="386333"/>
          </a:xfrm>
          <a:prstGeom prst="rect">
            <a:avLst/>
          </a:prstGeom>
          <a:ln w="0">
            <a:noFill/>
          </a:ln>
          <a:effectLst/>
        </p:spPr>
      </p:pic>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8"/>
            </p:custDataLst>
          </p:nvPr>
        </p:nvSpPr>
        <p:spPr>
          <a:xfrm>
            <a:off x="90736" y="1429916"/>
            <a:ext cx="7772400" cy="2664296"/>
          </a:xfrm>
          <a:ln w="0"/>
          <a:effectLst/>
        </p:spPr>
        <p:txBody>
          <a:bodyPr wrap="square" lIns="0" tIns="12700" rIns="0" bIns="0" anchor="t"/>
          <a:lstStyle/>
          <a:p>
            <a:pPr algn="ctr"/>
            <a:r>
              <a:rPr lang="en-US" sz="4800" b="1" dirty="0" smtClean="0">
                <a:solidFill>
                  <a:srgbClr val="0070C0"/>
                </a:solidFill>
                <a:latin typeface="Monotype Corsiva" pitchFamily="66" charset="0"/>
              </a:rPr>
              <a:t>Thank You </a:t>
            </a:r>
            <a:br>
              <a:rPr lang="en-US" sz="4800" b="1" dirty="0" smtClean="0">
                <a:solidFill>
                  <a:srgbClr val="0070C0"/>
                </a:solidFill>
                <a:latin typeface="Monotype Corsiva" pitchFamily="66" charset="0"/>
              </a:rPr>
            </a:br>
            <a:r>
              <a:rPr lang="en-US" sz="4400" b="1" dirty="0" smtClean="0">
                <a:solidFill>
                  <a:srgbClr val="0070C0"/>
                </a:solidFill>
                <a:latin typeface="Monotype Corsiva" pitchFamily="66" charset="0"/>
              </a:rPr>
              <a:t/>
            </a:r>
            <a:br>
              <a:rPr lang="en-US" sz="4400" b="1" dirty="0" smtClean="0">
                <a:solidFill>
                  <a:srgbClr val="0070C0"/>
                </a:solidFill>
                <a:latin typeface="Monotype Corsiva" pitchFamily="66" charset="0"/>
              </a:rPr>
            </a:br>
            <a:r>
              <a:rPr lang="en-US" sz="4400" b="1" dirty="0" smtClean="0">
                <a:solidFill>
                  <a:srgbClr val="0070C0"/>
                </a:solidFill>
                <a:latin typeface="Monotype Corsiva" pitchFamily="66" charset="0"/>
              </a:rPr>
              <a:t>Demo</a:t>
            </a:r>
            <a:br>
              <a:rPr lang="en-US" sz="4400" b="1" dirty="0" smtClean="0">
                <a:solidFill>
                  <a:srgbClr val="0070C0"/>
                </a:solidFill>
                <a:latin typeface="Monotype Corsiva" pitchFamily="66" charset="0"/>
              </a:rPr>
            </a:br>
            <a:endParaRPr lang="en-US" sz="4400" b="1" dirty="0">
              <a:solidFill>
                <a:srgbClr val="0070C0"/>
              </a:solidFill>
              <a:latin typeface="Monotype Corsiva" pitchFamily="66" charset="0"/>
            </a:endParaRPr>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sp>
        <p:nvSpPr>
          <p:cNvPr id="13" name="Slide Number Placeholder 12"/>
          <p:cNvSpPr>
            <a:spLocks noGrp="1"/>
          </p:cNvSpPr>
          <p:nvPr>
            <p:ph type="sldNum" sz="quarter" idx="10"/>
          </p:nvPr>
        </p:nvSpPr>
        <p:spPr/>
        <p:txBody>
          <a:bodyPr/>
          <a:lstStyle/>
          <a:p>
            <a:fld id="{95569396-1268-4BE8-AD98-7E5A3BABD551}" type="slidenum">
              <a:rPr lang="x-none" smtClean="0"/>
              <a:pPr/>
              <a:t>24</a:t>
            </a:fld>
            <a:endParaRPr lang="x-none"/>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Evaluate This Session</a:t>
            </a:r>
            <a:endParaRPr lang="en-CA" dirty="0"/>
          </a:p>
        </p:txBody>
      </p:sp>
      <p:pic>
        <p:nvPicPr>
          <p:cNvPr id="10"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29540" y="3798979"/>
            <a:ext cx="3556000" cy="10287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 name="TextBox 6"/>
          <p:cNvSpPr txBox="1"/>
          <p:nvPr/>
        </p:nvSpPr>
        <p:spPr>
          <a:xfrm>
            <a:off x="2163909" y="1465920"/>
            <a:ext cx="4821943" cy="531131"/>
          </a:xfrm>
          <a:prstGeom prst="rect">
            <a:avLst/>
          </a:prstGeom>
          <a:noFill/>
        </p:spPr>
        <p:txBody>
          <a:bodyPr wrap="none" lIns="84033" tIns="42017" rIns="84033" bIns="42017" rtlCol="0">
            <a:spAutoFit/>
          </a:bodyPr>
          <a:lstStyle/>
          <a:p>
            <a:r>
              <a:rPr lang="en-CA" sz="2900" dirty="0" smtClean="0"/>
              <a:t>Sign-in: </a:t>
            </a:r>
            <a:r>
              <a:rPr lang="en-CA" sz="2900" dirty="0" smtClean="0">
                <a:hlinkClick r:id="rId3"/>
              </a:rPr>
              <a:t>www.eclipsecon.org</a:t>
            </a:r>
            <a:endParaRPr lang="en-CA" sz="2900" dirty="0"/>
          </a:p>
        </p:txBody>
      </p:sp>
      <p:sp>
        <p:nvSpPr>
          <p:cNvPr id="11" name="TextBox 10"/>
          <p:cNvSpPr txBox="1"/>
          <p:nvPr/>
        </p:nvSpPr>
        <p:spPr>
          <a:xfrm>
            <a:off x="2183769" y="2754224"/>
            <a:ext cx="5004364" cy="531131"/>
          </a:xfrm>
          <a:prstGeom prst="rect">
            <a:avLst/>
          </a:prstGeom>
          <a:noFill/>
        </p:spPr>
        <p:txBody>
          <a:bodyPr wrap="none" lIns="84033" tIns="42017" rIns="84033" bIns="42017" rtlCol="0">
            <a:spAutoFit/>
          </a:bodyPr>
          <a:lstStyle/>
          <a:p>
            <a:r>
              <a:rPr lang="en-CA" sz="2900" dirty="0" smtClean="0"/>
              <a:t>Select session from schedule</a:t>
            </a:r>
            <a:endParaRPr lang="en-CA" sz="2900" dirty="0"/>
          </a:p>
        </p:txBody>
      </p:sp>
      <p:sp>
        <p:nvSpPr>
          <p:cNvPr id="13" name="TextBox 12"/>
          <p:cNvSpPr txBox="1"/>
          <p:nvPr/>
        </p:nvSpPr>
        <p:spPr>
          <a:xfrm>
            <a:off x="2183769" y="4096458"/>
            <a:ext cx="1719812" cy="531131"/>
          </a:xfrm>
          <a:prstGeom prst="rect">
            <a:avLst/>
          </a:prstGeom>
          <a:noFill/>
        </p:spPr>
        <p:txBody>
          <a:bodyPr wrap="none" lIns="84033" tIns="42017" rIns="84033" bIns="42017" rtlCol="0">
            <a:spAutoFit/>
          </a:bodyPr>
          <a:lstStyle/>
          <a:p>
            <a:r>
              <a:rPr lang="en-CA" sz="2900" dirty="0" smtClean="0"/>
              <a:t>Evaluate:</a:t>
            </a:r>
            <a:endParaRPr lang="en-CA" sz="2900" dirty="0"/>
          </a:p>
        </p:txBody>
      </p:sp>
      <p:pic>
        <p:nvPicPr>
          <p:cNvPr id="2" name="Picture 2" descr="728x90 bann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5179449"/>
            <a:ext cx="8534400" cy="1017397"/>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Oval 13"/>
          <p:cNvSpPr/>
          <p:nvPr/>
        </p:nvSpPr>
        <p:spPr>
          <a:xfrm>
            <a:off x="1175657" y="1336306"/>
            <a:ext cx="853440" cy="822960"/>
          </a:xfrm>
          <a:prstGeom prst="ellipse">
            <a:avLst/>
          </a:prstGeom>
          <a:solidFill>
            <a:srgbClr val="C72939"/>
          </a:solidFill>
          <a:ln>
            <a:solidFill>
              <a:srgbClr val="7C1A23"/>
            </a:solidFill>
          </a:ln>
        </p:spPr>
        <p:style>
          <a:lnRef idx="2">
            <a:schemeClr val="accent1">
              <a:shade val="50000"/>
            </a:schemeClr>
          </a:lnRef>
          <a:fillRef idx="1">
            <a:schemeClr val="accent1"/>
          </a:fillRef>
          <a:effectRef idx="0">
            <a:schemeClr val="accent1"/>
          </a:effectRef>
          <a:fontRef idx="minor">
            <a:schemeClr val="lt1"/>
          </a:fontRef>
        </p:style>
        <p:txBody>
          <a:bodyPr lIns="84033" tIns="42017" rIns="84033" bIns="42017" rtlCol="0" anchor="ctr"/>
          <a:lstStyle/>
          <a:p>
            <a:pPr algn="ctr"/>
            <a:r>
              <a:rPr lang="en-US" sz="3700" dirty="0"/>
              <a:t>1</a:t>
            </a:r>
          </a:p>
        </p:txBody>
      </p:sp>
      <p:sp>
        <p:nvSpPr>
          <p:cNvPr id="16" name="Oval 15"/>
          <p:cNvSpPr/>
          <p:nvPr/>
        </p:nvSpPr>
        <p:spPr>
          <a:xfrm>
            <a:off x="1175657" y="2632450"/>
            <a:ext cx="853440" cy="822960"/>
          </a:xfrm>
          <a:prstGeom prst="ellipse">
            <a:avLst/>
          </a:prstGeom>
          <a:solidFill>
            <a:srgbClr val="C72939"/>
          </a:solidFill>
          <a:ln>
            <a:solidFill>
              <a:srgbClr val="7C1A23"/>
            </a:solidFill>
          </a:ln>
        </p:spPr>
        <p:style>
          <a:lnRef idx="2">
            <a:schemeClr val="accent1">
              <a:shade val="50000"/>
            </a:schemeClr>
          </a:lnRef>
          <a:fillRef idx="1">
            <a:schemeClr val="accent1"/>
          </a:fillRef>
          <a:effectRef idx="0">
            <a:schemeClr val="accent1"/>
          </a:effectRef>
          <a:fontRef idx="minor">
            <a:schemeClr val="lt1"/>
          </a:fontRef>
        </p:style>
        <p:txBody>
          <a:bodyPr lIns="84033" tIns="42017" rIns="84033" bIns="42017" rtlCol="0" anchor="ctr"/>
          <a:lstStyle/>
          <a:p>
            <a:pPr algn="ctr"/>
            <a:r>
              <a:rPr lang="en-US" sz="3700" dirty="0" smtClean="0"/>
              <a:t>2</a:t>
            </a:r>
            <a:endParaRPr lang="en-US" sz="3700" dirty="0"/>
          </a:p>
        </p:txBody>
      </p:sp>
      <p:sp>
        <p:nvSpPr>
          <p:cNvPr id="18" name="Oval 17"/>
          <p:cNvSpPr/>
          <p:nvPr/>
        </p:nvSpPr>
        <p:spPr>
          <a:xfrm>
            <a:off x="1175657" y="3928593"/>
            <a:ext cx="853440" cy="822960"/>
          </a:xfrm>
          <a:prstGeom prst="ellipse">
            <a:avLst/>
          </a:prstGeom>
          <a:solidFill>
            <a:srgbClr val="C72939"/>
          </a:solidFill>
          <a:ln>
            <a:solidFill>
              <a:srgbClr val="7C1A23"/>
            </a:solidFill>
          </a:ln>
        </p:spPr>
        <p:style>
          <a:lnRef idx="2">
            <a:schemeClr val="accent1">
              <a:shade val="50000"/>
            </a:schemeClr>
          </a:lnRef>
          <a:fillRef idx="1">
            <a:schemeClr val="accent1"/>
          </a:fillRef>
          <a:effectRef idx="0">
            <a:schemeClr val="accent1"/>
          </a:effectRef>
          <a:fontRef idx="minor">
            <a:schemeClr val="lt1"/>
          </a:fontRef>
        </p:style>
        <p:txBody>
          <a:bodyPr lIns="84033" tIns="42017" rIns="84033" bIns="42017" rtlCol="0" anchor="ctr"/>
          <a:lstStyle/>
          <a:p>
            <a:pPr algn="ctr"/>
            <a:r>
              <a:rPr lang="en-US" sz="3700" dirty="0" smtClean="0"/>
              <a:t>3</a:t>
            </a:r>
            <a:endParaRPr lang="en-US" sz="3700" dirty="0"/>
          </a:p>
        </p:txBody>
      </p:sp>
    </p:spTree>
    <p:extLst>
      <p:ext uri="{BB962C8B-B14F-4D97-AF65-F5344CB8AC3E}">
        <p14:creationId xmlns:p14="http://schemas.microsoft.com/office/powerpoint/2010/main" xmlns="" val="3376638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ded Corner 19"/>
          <p:cNvSpPr/>
          <p:nvPr>
            <p:custDataLst>
              <p:tags r:id="rId2"/>
            </p:custDataLst>
          </p:nvPr>
        </p:nvSpPr>
        <p:spPr>
          <a:xfrm>
            <a:off x="594792" y="1717948"/>
            <a:ext cx="3528392" cy="2376264"/>
          </a:xfrm>
          <a:prstGeom prst="foldedCorner">
            <a:avLst/>
          </a:prstGeom>
          <a:solidFill>
            <a:schemeClr val="bg1">
              <a:lumMod val="95000"/>
            </a:schemeClr>
          </a:solidFill>
          <a:effectLst>
            <a:outerShdw blurRad="330200" dist="38100" dir="16200000" sx="102000" sy="102000" rotWithShape="0">
              <a:schemeClr val="accent4">
                <a:lumMod val="75000"/>
                <a:alpha val="40000"/>
              </a:schemeClr>
            </a:outerShdw>
          </a:effectLst>
          <a:scene3d>
            <a:camera prst="orthographicFront">
              <a:rot lat="0" lon="60000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70C0"/>
                </a:solidFill>
              </a:rPr>
              <a:t>IEC 61508 Safety life cycle </a:t>
            </a:r>
          </a:p>
          <a:p>
            <a:r>
              <a:rPr lang="en-US" sz="1600" dirty="0" smtClean="0">
                <a:solidFill>
                  <a:schemeClr val="tx2">
                    <a:lumMod val="50000"/>
                    <a:lumOff val="50000"/>
                  </a:schemeClr>
                </a:solidFill>
              </a:rPr>
              <a:t>Series of phases from initiation and specifications of safety requirements, covering design and development of safety features in a safety-critical system, and ending in decommissioning of that system</a:t>
            </a:r>
          </a:p>
        </p:txBody>
      </p:sp>
      <p:sp>
        <p:nvSpPr>
          <p:cNvPr id="26" name="Folded Corner 25"/>
          <p:cNvSpPr/>
          <p:nvPr>
            <p:custDataLst>
              <p:tags r:id="rId3"/>
            </p:custDataLst>
          </p:nvPr>
        </p:nvSpPr>
        <p:spPr>
          <a:xfrm>
            <a:off x="1098848" y="2005980"/>
            <a:ext cx="3528392" cy="2088232"/>
          </a:xfrm>
          <a:prstGeom prst="foldedCorner">
            <a:avLst/>
          </a:prstGeom>
          <a:solidFill>
            <a:schemeClr val="bg1">
              <a:lumMod val="95000"/>
            </a:schemeClr>
          </a:solidFill>
          <a:effectLst>
            <a:outerShdw blurRad="330200" dist="38100" dir="16200000" sx="102000" sy="102000" rotWithShape="0">
              <a:schemeClr val="accent4">
                <a:lumMod val="75000"/>
                <a:alpha val="40000"/>
              </a:schemeClr>
            </a:outerShdw>
          </a:effectLst>
          <a:scene3d>
            <a:camera prst="orthographicFront">
              <a:rot lat="0" lon="60000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70C0"/>
                </a:solidFill>
              </a:rPr>
              <a:t>RTCA/DO-254</a:t>
            </a:r>
            <a:r>
              <a:rPr lang="en-US" sz="1600" dirty="0" smtClean="0">
                <a:solidFill>
                  <a:schemeClr val="tx2">
                    <a:lumMod val="50000"/>
                    <a:lumOff val="50000"/>
                  </a:schemeClr>
                </a:solidFill>
              </a:rPr>
              <a:t/>
            </a:r>
            <a:br>
              <a:rPr lang="en-US" sz="1600" dirty="0" smtClean="0">
                <a:solidFill>
                  <a:schemeClr val="tx2">
                    <a:lumMod val="50000"/>
                    <a:lumOff val="50000"/>
                  </a:schemeClr>
                </a:solidFill>
              </a:rPr>
            </a:br>
            <a:r>
              <a:rPr lang="en-US" sz="1600" dirty="0" smtClean="0">
                <a:solidFill>
                  <a:schemeClr val="tx2">
                    <a:lumMod val="50000"/>
                    <a:lumOff val="50000"/>
                  </a:schemeClr>
                </a:solidFill>
              </a:rPr>
              <a:t>Design Assurance Guidance for Airborne Electronic hardware is a document providing guidance for the development of airborne electronic hardware</a:t>
            </a:r>
          </a:p>
        </p:txBody>
      </p:sp>
      <p:pic>
        <p:nvPicPr>
          <p:cNvPr id="14" name="Picture 13" descr="BEQIK_FR.png" hidden="1"/>
          <p:cNvPicPr>
            <a:picLocks/>
          </p:cNvPicPr>
          <p:nvPr>
            <p:custDataLst>
              <p:tags r:id="rId4"/>
            </p:custDataLst>
          </p:nvPr>
        </p:nvPicPr>
        <p:blipFill>
          <a:blip r:embed="rId16" cstate="print"/>
          <a:stretch>
            <a:fillRect/>
          </a:stretch>
        </p:blipFill>
        <p:spPr>
          <a:xfrm>
            <a:off x="76200" y="5653404"/>
            <a:ext cx="381000" cy="174625"/>
          </a:xfrm>
          <a:prstGeom prst="rect">
            <a:avLst/>
          </a:prstGeom>
          <a:ln w="0">
            <a:noFill/>
          </a:ln>
          <a:effectLst/>
        </p:spPr>
      </p:pic>
      <p:sp>
        <p:nvSpPr>
          <p:cNvPr id="18" name="Slide Number Placeholder 17"/>
          <p:cNvSpPr>
            <a:spLocks noGrp="1"/>
          </p:cNvSpPr>
          <p:nvPr>
            <p:ph type="sldNum" sz="quarter" idx="10"/>
            <p:custDataLst>
              <p:tags r:id="rId5"/>
            </p:custDataLst>
          </p:nvPr>
        </p:nvSpPr>
        <p:spPr/>
        <p:txBody>
          <a:bodyPr/>
          <a:lstStyle/>
          <a:p>
            <a:fld id="{95569396-1268-4BE8-AD98-7E5A3BABD551}" type="slidenum">
              <a:rPr lang="x-none" smtClean="0"/>
              <a:pPr/>
              <a:t>3</a:t>
            </a:fld>
            <a:endParaRPr lang="x-none"/>
          </a:p>
        </p:txBody>
      </p:sp>
      <p:sp>
        <p:nvSpPr>
          <p:cNvPr id="10" name="Rectangle 9"/>
          <p:cNvSpPr>
            <a:spLocks/>
          </p:cNvSpPr>
          <p:nvPr>
            <p:custDataLst>
              <p:tags r:id="rId6"/>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RBEI | 15/01/2014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7" name="Rectangle 6"/>
          <p:cNvSpPr>
            <a:spLocks/>
          </p:cNvSpPr>
          <p:nvPr>
            <p:custDataLst>
              <p:tags r:id="rId7"/>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8"/>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9"/>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10"/>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11"/>
            </p:custDataLst>
          </p:nvPr>
        </p:nvSpPr>
        <p:spPr>
          <a:xfrm>
            <a:off x="533400" y="533400"/>
            <a:ext cx="7772400" cy="533400"/>
          </a:xfrm>
          <a:ln w="0"/>
          <a:effectLst/>
        </p:spPr>
        <p:txBody>
          <a:bodyPr wrap="square" lIns="0" tIns="12700" rIns="0" bIns="0" anchor="t"/>
          <a:lstStyle/>
          <a:p>
            <a:r>
              <a:rPr lang="en-US" sz="2400" dirty="0" smtClean="0"/>
              <a:t>Safety Standards for Safety Critical systems</a:t>
            </a:r>
            <a:endParaRPr lang="en-US" sz="2400" dirty="0"/>
          </a:p>
        </p:txBody>
      </p:sp>
      <p:sp>
        <p:nvSpPr>
          <p:cNvPr id="3" name="Subtitle 2" hidden="1"/>
          <p:cNvSpPr>
            <a:spLocks noGrp="1"/>
          </p:cNvSpPr>
          <p:nvPr>
            <p:ph type="subTitle" idx="1"/>
            <p:custDataLst>
              <p:tags r:id="rId12"/>
            </p:custDataLst>
          </p:nvPr>
        </p:nvSpPr>
        <p:spPr>
          <a:xfrm>
            <a:off x="533400" y="3200400"/>
            <a:ext cx="7772400" cy="1676400"/>
          </a:xfrm>
          <a:ln w="0"/>
          <a:effectLst/>
        </p:spPr>
        <p:txBody>
          <a:bodyPr wrap="square" lIns="0" tIns="63500" rIns="0" bIns="0"/>
          <a:lstStyle/>
          <a:p>
            <a:endParaRPr lang="en-US"/>
          </a:p>
        </p:txBody>
      </p:sp>
      <p:sp>
        <p:nvSpPr>
          <p:cNvPr id="24" name="Folded Corner 23"/>
          <p:cNvSpPr/>
          <p:nvPr>
            <p:custDataLst>
              <p:tags r:id="rId13"/>
            </p:custDataLst>
          </p:nvPr>
        </p:nvSpPr>
        <p:spPr>
          <a:xfrm>
            <a:off x="1674912" y="2294012"/>
            <a:ext cx="3528392" cy="2088232"/>
          </a:xfrm>
          <a:prstGeom prst="foldedCorner">
            <a:avLst/>
          </a:prstGeom>
          <a:solidFill>
            <a:schemeClr val="bg1">
              <a:lumMod val="95000"/>
            </a:schemeClr>
          </a:solidFill>
          <a:effectLst>
            <a:outerShdw blurRad="330200" dist="38100" dir="16200000" sx="102000" sy="102000" rotWithShape="0">
              <a:schemeClr val="accent4">
                <a:lumMod val="75000"/>
                <a:alpha val="40000"/>
              </a:schemeClr>
            </a:outerShdw>
          </a:effectLst>
          <a:scene3d>
            <a:camera prst="orthographicFront">
              <a:rot lat="0" lon="60000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70C0"/>
                </a:solidFill>
              </a:rPr>
              <a:t>DO-178B</a:t>
            </a:r>
            <a:endParaRPr lang="en-US" sz="1600" b="1" dirty="0" smtClean="0">
              <a:solidFill>
                <a:schemeClr val="tx2">
                  <a:lumMod val="50000"/>
                  <a:lumOff val="50000"/>
                </a:schemeClr>
              </a:solidFill>
            </a:endParaRPr>
          </a:p>
          <a:p>
            <a:r>
              <a:rPr lang="en-US" sz="1600" dirty="0" smtClean="0">
                <a:solidFill>
                  <a:schemeClr val="tx2">
                    <a:lumMod val="50000"/>
                    <a:lumOff val="50000"/>
                  </a:schemeClr>
                </a:solidFill>
              </a:rPr>
              <a:t>Software Considerations in Airborne Systems and Equipment Certification is a document dealing with the safety of software used in certain airborne systems</a:t>
            </a:r>
          </a:p>
        </p:txBody>
      </p:sp>
      <p:sp>
        <p:nvSpPr>
          <p:cNvPr id="15" name="Rectangle 14"/>
          <p:cNvSpPr/>
          <p:nvPr/>
        </p:nvSpPr>
        <p:spPr>
          <a:xfrm>
            <a:off x="4915272" y="1357908"/>
            <a:ext cx="3312368" cy="2592288"/>
          </a:xfrm>
          <a:prstGeom prst="rect">
            <a:avLst/>
          </a:prstGeom>
        </p:spPr>
        <p:txBody>
          <a:bodyPr wrap="square" lIns="0">
            <a:noAutofit/>
          </a:bodyPr>
          <a:lstStyle/>
          <a:p>
            <a:pPr lvl="1" algn="ctr"/>
            <a:r>
              <a:rPr lang="en-US" dirty="0" smtClean="0"/>
              <a:t>Stringent standards require evidence of the quality of:</a:t>
            </a:r>
          </a:p>
          <a:p>
            <a:pPr lvl="1" algn="ctr"/>
            <a:endParaRPr lang="en-US" dirty="0" smtClean="0"/>
          </a:p>
          <a:p>
            <a:pPr lvl="1" algn="ctr"/>
            <a:r>
              <a:rPr lang="en-US" dirty="0" smtClean="0"/>
              <a:t>Developed Artifacts </a:t>
            </a:r>
          </a:p>
          <a:p>
            <a:pPr lvl="1" algn="ctr"/>
            <a:r>
              <a:rPr lang="en-US" dirty="0" smtClean="0"/>
              <a:t>	</a:t>
            </a:r>
          </a:p>
          <a:p>
            <a:pPr lvl="1" algn="ctr"/>
            <a:r>
              <a:rPr lang="en-US" dirty="0" smtClean="0"/>
              <a:t>AND</a:t>
            </a:r>
          </a:p>
          <a:p>
            <a:pPr lvl="1" algn="ctr"/>
            <a:endParaRPr lang="en-US" dirty="0" smtClean="0"/>
          </a:p>
          <a:p>
            <a:pPr lvl="1" algn="ctr"/>
            <a:r>
              <a:rPr lang="en-US" dirty="0" smtClean="0"/>
              <a:t>Development Processes</a:t>
            </a:r>
          </a:p>
          <a:p>
            <a:pPr lvl="1"/>
            <a:r>
              <a:rPr lang="en-US" dirty="0" smtClean="0"/>
              <a:t> </a:t>
            </a:r>
          </a:p>
          <a:p>
            <a:pPr lvl="1"/>
            <a:endParaRPr lang="en-US"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1+#ppt_w/2"/>
                                          </p:val>
                                        </p:tav>
                                        <p:tav tm="100000">
                                          <p:val>
                                            <p:strVal val="#ppt_x"/>
                                          </p:val>
                                        </p:tav>
                                      </p:tavLst>
                                    </p:anim>
                                    <p:anim calcmode="lin" valueType="num">
                                      <p:cBhvr additive="base">
                                        <p:cTn id="8"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1000" fill="hold"/>
                                        <p:tgtEl>
                                          <p:spTgt spid="24"/>
                                        </p:tgtEl>
                                        <p:attrNameLst>
                                          <p:attrName>ppt_x</p:attrName>
                                        </p:attrNameLst>
                                      </p:cBhvr>
                                      <p:tavLst>
                                        <p:tav tm="0">
                                          <p:val>
                                            <p:strVal val="1+#ppt_w/2"/>
                                          </p:val>
                                        </p:tav>
                                        <p:tav tm="100000">
                                          <p:val>
                                            <p:strVal val="#ppt_x"/>
                                          </p:val>
                                        </p:tav>
                                      </p:tavLst>
                                    </p:anim>
                                    <p:anim calcmode="lin" valueType="num">
                                      <p:cBhvr additive="base">
                                        <p:cTn id="14"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EQIK_FR.png" hidden="1"/>
          <p:cNvPicPr>
            <a:picLocks/>
          </p:cNvPicPr>
          <p:nvPr>
            <p:custDataLst>
              <p:tags r:id="rId2"/>
            </p:custDataLst>
          </p:nvPr>
        </p:nvPicPr>
        <p:blipFill>
          <a:blip r:embed="rId12"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3"/>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7"/>
            </p:custDataLst>
          </p:nvPr>
        </p:nvSpPr>
        <p:spPr>
          <a:xfrm>
            <a:off x="533400" y="533400"/>
            <a:ext cx="7772400" cy="533400"/>
          </a:xfrm>
          <a:ln w="0"/>
          <a:effectLst/>
        </p:spPr>
        <p:txBody>
          <a:bodyPr wrap="square" lIns="0" tIns="12700" rIns="0" bIns="0" anchor="t"/>
          <a:lstStyle/>
          <a:p>
            <a:r>
              <a:rPr lang="en-US" sz="2400" dirty="0" smtClean="0"/>
              <a:t>Key OSEE Features for Safety Critical Systems</a:t>
            </a:r>
            <a:endParaRPr lang="en-US" sz="2400" dirty="0"/>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sp>
        <p:nvSpPr>
          <p:cNvPr id="15" name="Slide Number Placeholder 14"/>
          <p:cNvSpPr>
            <a:spLocks noGrp="1"/>
          </p:cNvSpPr>
          <p:nvPr>
            <p:ph type="sldNum" sz="quarter" idx="10"/>
          </p:nvPr>
        </p:nvSpPr>
        <p:spPr/>
        <p:txBody>
          <a:bodyPr/>
          <a:lstStyle/>
          <a:p>
            <a:fld id="{95569396-1268-4BE8-AD98-7E5A3BABD551}" type="slidenum">
              <a:rPr lang="x-none" smtClean="0"/>
              <a:pPr/>
              <a:t>4</a:t>
            </a:fld>
            <a:endParaRPr lang="x-none"/>
          </a:p>
        </p:txBody>
      </p:sp>
      <p:sp>
        <p:nvSpPr>
          <p:cNvPr id="12" name="Rectangle 11"/>
          <p:cNvSpPr/>
          <p:nvPr/>
        </p:nvSpPr>
        <p:spPr>
          <a:xfrm>
            <a:off x="378768" y="1141884"/>
            <a:ext cx="7776864" cy="4370427"/>
          </a:xfrm>
          <a:prstGeom prst="rect">
            <a:avLst/>
          </a:prstGeom>
        </p:spPr>
        <p:txBody>
          <a:bodyPr wrap="square">
            <a:spAutoFit/>
          </a:bodyPr>
          <a:lstStyle/>
          <a:p>
            <a:pPr lvl="1">
              <a:buFont typeface="Arial" pitchFamily="34" charset="0"/>
              <a:buChar char="•"/>
            </a:pPr>
            <a:r>
              <a:rPr lang="en-US" sz="2200" dirty="0" smtClean="0"/>
              <a:t> System Safety Analysis</a:t>
            </a:r>
          </a:p>
          <a:p>
            <a:pPr lvl="1">
              <a:buFont typeface="Arial" pitchFamily="34" charset="0"/>
              <a:buChar char="•"/>
            </a:pPr>
            <a:endParaRPr lang="en-US" sz="2200" dirty="0" smtClean="0"/>
          </a:p>
          <a:p>
            <a:pPr lvl="1">
              <a:buFont typeface="Arial" pitchFamily="34" charset="0"/>
              <a:buChar char="•"/>
            </a:pPr>
            <a:r>
              <a:rPr lang="en-US" sz="2200" dirty="0" smtClean="0"/>
              <a:t> Code Coverage</a:t>
            </a:r>
          </a:p>
          <a:p>
            <a:pPr lvl="1">
              <a:buFont typeface="Arial" pitchFamily="34" charset="0"/>
              <a:buChar char="•"/>
            </a:pPr>
            <a:endParaRPr lang="en-US" sz="2200" dirty="0" smtClean="0"/>
          </a:p>
          <a:p>
            <a:pPr lvl="1">
              <a:buFont typeface="Arial" pitchFamily="34" charset="0"/>
              <a:buChar char="•"/>
            </a:pPr>
            <a:r>
              <a:rPr lang="en-US" sz="2200" dirty="0" smtClean="0"/>
              <a:t> End-to-end traceability</a:t>
            </a:r>
          </a:p>
          <a:p>
            <a:pPr lvl="1">
              <a:buFont typeface="Arial" pitchFamily="34" charset="0"/>
              <a:buChar char="•"/>
            </a:pPr>
            <a:endParaRPr lang="en-US" sz="2200" dirty="0" smtClean="0"/>
          </a:p>
          <a:p>
            <a:pPr lvl="1">
              <a:buFont typeface="Arial" pitchFamily="34" charset="0"/>
              <a:buChar char="•"/>
            </a:pPr>
            <a:r>
              <a:rPr lang="en-US" sz="2200" dirty="0" smtClean="0"/>
              <a:t> Variant management</a:t>
            </a:r>
          </a:p>
          <a:p>
            <a:pPr lvl="1">
              <a:buFont typeface="Arial" pitchFamily="34" charset="0"/>
              <a:buChar char="•"/>
            </a:pPr>
            <a:endParaRPr lang="en-US" sz="2200" dirty="0" smtClean="0"/>
          </a:p>
          <a:p>
            <a:pPr lvl="1">
              <a:buFont typeface="Arial" pitchFamily="34" charset="0"/>
              <a:buChar char="•"/>
            </a:pPr>
            <a:r>
              <a:rPr lang="en-US" sz="2200" dirty="0" smtClean="0"/>
              <a:t> Integrated workflows and processes</a:t>
            </a:r>
          </a:p>
          <a:p>
            <a:pPr lvl="1">
              <a:buFont typeface="Arial" pitchFamily="34" charset="0"/>
              <a:buChar char="•"/>
            </a:pPr>
            <a:endParaRPr lang="en-US" sz="2200" dirty="0" smtClean="0"/>
          </a:p>
          <a:p>
            <a:pPr lvl="1">
              <a:buFont typeface="Arial" pitchFamily="34" charset="0"/>
              <a:buChar char="•"/>
            </a:pPr>
            <a:r>
              <a:rPr lang="en-US" sz="2200" dirty="0" smtClean="0"/>
              <a:t> Deliverable document generation</a:t>
            </a:r>
          </a:p>
          <a:p>
            <a:pPr lvl="1">
              <a:buFont typeface="Arial" pitchFamily="34" charset="0"/>
              <a:buChar char="•"/>
            </a:pPr>
            <a:endParaRPr lang="en-US" dirty="0" smtClean="0"/>
          </a:p>
          <a:p>
            <a:pPr lvl="1"/>
            <a:endParaRPr lang="en-US" dirty="0" smtClean="0"/>
          </a:p>
        </p:txBody>
      </p:sp>
      <p:sp>
        <p:nvSpPr>
          <p:cNvPr id="13" name="Rectangle 12"/>
          <p:cNvSpPr>
            <a:spLocks/>
          </p:cNvSpPr>
          <p:nvPr>
            <p:custDataLst>
              <p:tags r:id="rId9"/>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1100" dirty="0" smtClean="0">
                <a:solidFill>
                  <a:srgbClr val="707070"/>
                </a:solidFill>
              </a:rPr>
              <a:t>Copyright © 2014 Boeing. Made available under the Eclipse Public License.</a:t>
            </a:r>
          </a:p>
        </p:txBody>
      </p:sp>
      <p:pic>
        <p:nvPicPr>
          <p:cNvPr id="16" name="Picture 3"/>
          <p:cNvPicPr>
            <a:picLocks noChangeAspect="1" noChangeArrowheads="1"/>
          </p:cNvPicPr>
          <p:nvPr/>
        </p:nvPicPr>
        <p:blipFill>
          <a:blip r:embed="rId13" cstate="print"/>
          <a:srcRect/>
          <a:stretch>
            <a:fillRect/>
          </a:stretch>
        </p:blipFill>
        <p:spPr bwMode="auto">
          <a:xfrm>
            <a:off x="6211416" y="5613395"/>
            <a:ext cx="2165970" cy="51435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EQIK_FR.png" hidden="1"/>
          <p:cNvPicPr>
            <a:picLocks/>
          </p:cNvPicPr>
          <p:nvPr>
            <p:custDataLst>
              <p:tags r:id="rId2"/>
            </p:custDataLst>
          </p:nvPr>
        </p:nvPicPr>
        <p:blipFill>
          <a:blip r:embed="rId12"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3"/>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7"/>
            </p:custDataLst>
          </p:nvPr>
        </p:nvSpPr>
        <p:spPr>
          <a:xfrm>
            <a:off x="533400" y="533400"/>
            <a:ext cx="7772400" cy="533400"/>
          </a:xfrm>
          <a:ln w="0"/>
          <a:effectLst/>
        </p:spPr>
        <p:txBody>
          <a:bodyPr wrap="square" lIns="0" tIns="12700" rIns="0" bIns="0" anchor="t"/>
          <a:lstStyle/>
          <a:p>
            <a:r>
              <a:rPr lang="en-US" sz="2400" dirty="0" smtClean="0"/>
              <a:t>Safety and Assessing Criticality</a:t>
            </a:r>
            <a:endParaRPr lang="en-US" sz="2400" dirty="0"/>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sp>
        <p:nvSpPr>
          <p:cNvPr id="15" name="Slide Number Placeholder 14"/>
          <p:cNvSpPr>
            <a:spLocks noGrp="1"/>
          </p:cNvSpPr>
          <p:nvPr>
            <p:ph type="sldNum" sz="quarter" idx="10"/>
          </p:nvPr>
        </p:nvSpPr>
        <p:spPr/>
        <p:txBody>
          <a:bodyPr/>
          <a:lstStyle/>
          <a:p>
            <a:fld id="{95569396-1268-4BE8-AD98-7E5A3BABD551}" type="slidenum">
              <a:rPr lang="x-none" smtClean="0"/>
              <a:pPr/>
              <a:t>5</a:t>
            </a:fld>
            <a:endParaRPr lang="x-none"/>
          </a:p>
        </p:txBody>
      </p:sp>
      <p:sp>
        <p:nvSpPr>
          <p:cNvPr id="12" name="Rectangle 11"/>
          <p:cNvSpPr/>
          <p:nvPr/>
        </p:nvSpPr>
        <p:spPr>
          <a:xfrm>
            <a:off x="378768" y="1141884"/>
            <a:ext cx="7776864" cy="4370427"/>
          </a:xfrm>
          <a:prstGeom prst="rect">
            <a:avLst/>
          </a:prstGeom>
        </p:spPr>
        <p:txBody>
          <a:bodyPr wrap="square">
            <a:spAutoFit/>
          </a:bodyPr>
          <a:lstStyle/>
          <a:p>
            <a:r>
              <a:rPr lang="en-US" sz="2000" dirty="0" smtClean="0"/>
              <a:t>Hazard Analysis</a:t>
            </a:r>
          </a:p>
          <a:p>
            <a:pPr lvl="1">
              <a:buFont typeface="Arial" pitchFamily="34" charset="0"/>
              <a:buChar char="•"/>
            </a:pPr>
            <a:r>
              <a:rPr lang="en-US" dirty="0" smtClean="0"/>
              <a:t> Different types of hazards</a:t>
            </a:r>
          </a:p>
          <a:p>
            <a:pPr lvl="1">
              <a:buFont typeface="Arial" pitchFamily="34" charset="0"/>
              <a:buChar char="•"/>
            </a:pPr>
            <a:r>
              <a:rPr lang="en-US" dirty="0" smtClean="0"/>
              <a:t> Potential failure scenarios	</a:t>
            </a:r>
          </a:p>
          <a:p>
            <a:endParaRPr lang="en-US" sz="2000" dirty="0" smtClean="0"/>
          </a:p>
          <a:p>
            <a:r>
              <a:rPr lang="en-US" sz="2000" dirty="0" smtClean="0"/>
              <a:t>Design Assurance Level</a:t>
            </a:r>
          </a:p>
          <a:p>
            <a:pPr lvl="1">
              <a:buFont typeface="Arial" pitchFamily="34" charset="0"/>
              <a:buChar char="•"/>
            </a:pPr>
            <a:r>
              <a:rPr lang="en-US" dirty="0" smtClean="0"/>
              <a:t>Determined based on the effects of a failure:</a:t>
            </a:r>
          </a:p>
          <a:p>
            <a:pPr lvl="2">
              <a:buFont typeface="Arial" pitchFamily="34" charset="0"/>
              <a:buChar char="•"/>
            </a:pPr>
            <a:r>
              <a:rPr lang="en-US" dirty="0" smtClean="0"/>
              <a:t> Catastrophic</a:t>
            </a:r>
          </a:p>
          <a:p>
            <a:pPr lvl="2">
              <a:buFont typeface="Arial" pitchFamily="34" charset="0"/>
              <a:buChar char="•"/>
            </a:pPr>
            <a:r>
              <a:rPr lang="en-US" dirty="0" smtClean="0"/>
              <a:t> Hazardous</a:t>
            </a:r>
          </a:p>
          <a:p>
            <a:pPr lvl="2">
              <a:buFont typeface="Arial" pitchFamily="34" charset="0"/>
              <a:buChar char="•"/>
            </a:pPr>
            <a:r>
              <a:rPr lang="en-US" dirty="0" smtClean="0"/>
              <a:t> Major</a:t>
            </a:r>
          </a:p>
          <a:p>
            <a:pPr lvl="2">
              <a:buFont typeface="Arial" pitchFamily="34" charset="0"/>
              <a:buChar char="•"/>
            </a:pPr>
            <a:r>
              <a:rPr lang="en-US" dirty="0" smtClean="0"/>
              <a:t> Minor</a:t>
            </a:r>
          </a:p>
          <a:p>
            <a:pPr lvl="2">
              <a:buFont typeface="Arial" pitchFamily="34" charset="0"/>
              <a:buChar char="•"/>
            </a:pPr>
            <a:r>
              <a:rPr lang="en-US" dirty="0" smtClean="0"/>
              <a:t> No Effect</a:t>
            </a:r>
          </a:p>
          <a:p>
            <a:pPr lvl="1">
              <a:buFont typeface="Arial" pitchFamily="34" charset="0"/>
              <a:buChar char="•"/>
            </a:pPr>
            <a:r>
              <a:rPr lang="en-US" dirty="0" smtClean="0"/>
              <a:t> The DAL drives the appropriate level of rigor required</a:t>
            </a:r>
          </a:p>
          <a:p>
            <a:endParaRPr lang="en-US" sz="2000" dirty="0" smtClean="0"/>
          </a:p>
          <a:p>
            <a:r>
              <a:rPr lang="en-US" sz="2000" dirty="0" smtClean="0"/>
              <a:t>Certification at the most rigorous level is costly</a:t>
            </a:r>
            <a:endParaRPr lang="en-US" dirty="0" smtClean="0"/>
          </a:p>
          <a:p>
            <a:pPr lvl="1"/>
            <a:endParaRPr lang="en-US" dirty="0" smtClean="0"/>
          </a:p>
        </p:txBody>
      </p:sp>
      <p:sp>
        <p:nvSpPr>
          <p:cNvPr id="13" name="Rectangle 12"/>
          <p:cNvSpPr>
            <a:spLocks/>
          </p:cNvSpPr>
          <p:nvPr>
            <p:custDataLst>
              <p:tags r:id="rId9"/>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1100" dirty="0" smtClean="0">
                <a:solidFill>
                  <a:srgbClr val="707070"/>
                </a:solidFill>
              </a:rPr>
              <a:t>Copyright © 2014 Boeing. Made available under the Eclipse Public License.</a:t>
            </a:r>
          </a:p>
        </p:txBody>
      </p:sp>
      <p:pic>
        <p:nvPicPr>
          <p:cNvPr id="16" name="Picture 3"/>
          <p:cNvPicPr>
            <a:picLocks noChangeAspect="1" noChangeArrowheads="1"/>
          </p:cNvPicPr>
          <p:nvPr/>
        </p:nvPicPr>
        <p:blipFill>
          <a:blip r:embed="rId13" cstate="print"/>
          <a:srcRect/>
          <a:stretch>
            <a:fillRect/>
          </a:stretch>
        </p:blipFill>
        <p:spPr bwMode="auto">
          <a:xfrm>
            <a:off x="6211416" y="5613395"/>
            <a:ext cx="2165970" cy="51435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p:cNvPicPr>
            <a:picLocks noChangeAspect="1" noChangeArrowheads="1"/>
          </p:cNvPicPr>
          <p:nvPr/>
        </p:nvPicPr>
        <p:blipFill>
          <a:blip r:embed="rId10" cstate="print"/>
          <a:srcRect/>
          <a:stretch>
            <a:fillRect/>
          </a:stretch>
        </p:blipFill>
        <p:spPr bwMode="auto">
          <a:xfrm>
            <a:off x="6211416" y="5613395"/>
            <a:ext cx="2165970" cy="514350"/>
          </a:xfrm>
          <a:prstGeom prst="rect">
            <a:avLst/>
          </a:prstGeom>
          <a:noFill/>
          <a:ln w="9525">
            <a:noFill/>
            <a:miter lim="800000"/>
            <a:headEnd/>
            <a:tailEnd/>
          </a:ln>
        </p:spPr>
      </p:pic>
      <p:pic>
        <p:nvPicPr>
          <p:cNvPr id="14" name="Picture 13" descr="BEQIK_FR.png" hidden="1"/>
          <p:cNvPicPr>
            <a:picLocks/>
          </p:cNvPicPr>
          <p:nvPr>
            <p:custDataLst>
              <p:tags r:id="rId2"/>
            </p:custDataLst>
          </p:nvPr>
        </p:nvPicPr>
        <p:blipFill>
          <a:blip r:embed="rId11"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3"/>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15" name="Slide Number Placeholder 14"/>
          <p:cNvSpPr>
            <a:spLocks noGrp="1"/>
          </p:cNvSpPr>
          <p:nvPr>
            <p:ph type="sldNum" sz="quarter" idx="10"/>
          </p:nvPr>
        </p:nvSpPr>
        <p:spPr/>
        <p:txBody>
          <a:bodyPr/>
          <a:lstStyle/>
          <a:p>
            <a:fld id="{95569396-1268-4BE8-AD98-7E5A3BABD551}" type="slidenum">
              <a:rPr lang="x-none" smtClean="0"/>
              <a:pPr/>
              <a:t>6</a:t>
            </a:fld>
            <a:endParaRPr lang="x-none"/>
          </a:p>
        </p:txBody>
      </p:sp>
      <p:pic>
        <p:nvPicPr>
          <p:cNvPr id="8" name="Picture 2" descr="C:\UserData\git\org.eclipse.osee\plugins\org.eclipse.osee.support.admin\eclipseCon\2014\safetyInside\functional_architecture.png"/>
          <p:cNvPicPr>
            <a:picLocks noChangeAspect="1" noChangeArrowheads="1"/>
          </p:cNvPicPr>
          <p:nvPr/>
        </p:nvPicPr>
        <p:blipFill>
          <a:blip r:embed="rId12" cstate="print"/>
          <a:srcRect/>
          <a:stretch>
            <a:fillRect/>
          </a:stretch>
        </p:blipFill>
        <p:spPr bwMode="auto">
          <a:xfrm>
            <a:off x="0" y="2142257"/>
            <a:ext cx="2725737" cy="4040187"/>
          </a:xfrm>
          <a:prstGeom prst="rect">
            <a:avLst/>
          </a:prstGeom>
          <a:noFill/>
        </p:spPr>
      </p:pic>
      <p:sp>
        <p:nvSpPr>
          <p:cNvPr id="21" name="TextBox 20"/>
          <p:cNvSpPr txBox="1"/>
          <p:nvPr/>
        </p:nvSpPr>
        <p:spPr>
          <a:xfrm>
            <a:off x="5707360" y="637828"/>
            <a:ext cx="864096" cy="360040"/>
          </a:xfrm>
          <a:prstGeom prst="rect">
            <a:avLst/>
          </a:prstGeom>
          <a:solidFill>
            <a:schemeClr val="bg1"/>
          </a:solidFill>
        </p:spPr>
        <p:txBody>
          <a:bodyPr wrap="square" lIns="0" tIns="0" rIns="0" bIns="0" rtlCol="0">
            <a:noAutofit/>
          </a:bodyPr>
          <a:lstStyle/>
          <a:p>
            <a:pPr algn="ctr">
              <a:buNone/>
            </a:pPr>
            <a:r>
              <a:rPr lang="en-US" sz="1100" dirty="0" smtClean="0">
                <a:solidFill>
                  <a:srgbClr val="EE3A02"/>
                </a:solidFill>
              </a:rPr>
              <a:t>Requirement Trace</a:t>
            </a:r>
          </a:p>
          <a:p>
            <a:pPr>
              <a:buNone/>
            </a:pPr>
            <a:endParaRPr lang="en-US" sz="1100" dirty="0" smtClean="0">
              <a:solidFill>
                <a:srgbClr val="EE3A02"/>
              </a:solidFill>
            </a:endParaRPr>
          </a:p>
          <a:p>
            <a:pPr>
              <a:buNone/>
            </a:pPr>
            <a:endParaRPr lang="en-US" sz="1100" dirty="0">
              <a:solidFill>
                <a:srgbClr val="EE3A02"/>
              </a:solidFill>
            </a:endParaRPr>
          </a:p>
        </p:txBody>
      </p:sp>
      <p:sp>
        <p:nvSpPr>
          <p:cNvPr id="22" name="TextBox 21"/>
          <p:cNvSpPr txBox="1"/>
          <p:nvPr/>
        </p:nvSpPr>
        <p:spPr>
          <a:xfrm>
            <a:off x="4527091" y="2222004"/>
            <a:ext cx="460189" cy="193635"/>
          </a:xfrm>
          <a:prstGeom prst="rect">
            <a:avLst/>
          </a:prstGeom>
          <a:solidFill>
            <a:schemeClr val="bg1"/>
          </a:solidFill>
          <a:ln>
            <a:noFill/>
          </a:ln>
        </p:spPr>
        <p:txBody>
          <a:bodyPr wrap="square" lIns="0" tIns="0" rIns="0" bIns="0" rtlCol="0">
            <a:noAutofit/>
          </a:bodyPr>
          <a:lstStyle/>
          <a:p>
            <a:pPr>
              <a:buNone/>
            </a:pPr>
            <a:r>
              <a:rPr lang="en-US" sz="1100" dirty="0" smtClean="0">
                <a:solidFill>
                  <a:srgbClr val="996600"/>
                </a:solidFill>
              </a:rPr>
              <a:t>Design</a:t>
            </a:r>
          </a:p>
          <a:p>
            <a:pPr>
              <a:buNone/>
            </a:pPr>
            <a:endParaRPr lang="en-US" sz="1100" dirty="0">
              <a:solidFill>
                <a:srgbClr val="996600"/>
              </a:solidFill>
            </a:endParaRPr>
          </a:p>
        </p:txBody>
      </p:sp>
      <p:sp>
        <p:nvSpPr>
          <p:cNvPr id="23" name="TextBox 22"/>
          <p:cNvSpPr txBox="1"/>
          <p:nvPr/>
        </p:nvSpPr>
        <p:spPr>
          <a:xfrm>
            <a:off x="1962944" y="1501924"/>
            <a:ext cx="936104" cy="145226"/>
          </a:xfrm>
          <a:prstGeom prst="rect">
            <a:avLst/>
          </a:prstGeom>
          <a:solidFill>
            <a:schemeClr val="bg1"/>
          </a:solidFill>
        </p:spPr>
        <p:txBody>
          <a:bodyPr wrap="square" lIns="0" tIns="0" rIns="0" bIns="0" rtlCol="0">
            <a:noAutofit/>
          </a:bodyPr>
          <a:lstStyle/>
          <a:p>
            <a:pPr>
              <a:buNone/>
            </a:pPr>
            <a:r>
              <a:rPr lang="en-US" sz="1100" dirty="0" smtClean="0">
                <a:solidFill>
                  <a:srgbClr val="4E5935"/>
                </a:solidFill>
              </a:rPr>
              <a:t>Dependency</a:t>
            </a:r>
          </a:p>
          <a:p>
            <a:pPr>
              <a:buNone/>
            </a:pPr>
            <a:endParaRPr lang="en-US" sz="1100" dirty="0"/>
          </a:p>
        </p:txBody>
      </p:sp>
      <p:sp>
        <p:nvSpPr>
          <p:cNvPr id="24" name="TextBox 23"/>
          <p:cNvSpPr txBox="1"/>
          <p:nvPr/>
        </p:nvSpPr>
        <p:spPr>
          <a:xfrm>
            <a:off x="4383075" y="853852"/>
            <a:ext cx="460189" cy="193635"/>
          </a:xfrm>
          <a:prstGeom prst="rect">
            <a:avLst/>
          </a:prstGeom>
          <a:solidFill>
            <a:schemeClr val="bg1"/>
          </a:solidFill>
          <a:ln>
            <a:noFill/>
          </a:ln>
        </p:spPr>
        <p:txBody>
          <a:bodyPr wrap="square" lIns="0" tIns="0" rIns="0" bIns="0" rtlCol="0">
            <a:noAutofit/>
          </a:bodyPr>
          <a:lstStyle/>
          <a:p>
            <a:pPr>
              <a:buNone/>
            </a:pPr>
            <a:r>
              <a:rPr lang="en-US" sz="1100" dirty="0" smtClean="0">
                <a:solidFill>
                  <a:srgbClr val="996600"/>
                </a:solidFill>
              </a:rPr>
              <a:t>Design</a:t>
            </a:r>
          </a:p>
          <a:p>
            <a:pPr>
              <a:buNone/>
            </a:pPr>
            <a:endParaRPr lang="en-US" sz="1100" dirty="0">
              <a:solidFill>
                <a:srgbClr val="996600"/>
              </a:solidFill>
            </a:endParaRPr>
          </a:p>
        </p:txBody>
      </p:sp>
      <p:sp>
        <p:nvSpPr>
          <p:cNvPr id="25" name="TextBox 24"/>
          <p:cNvSpPr txBox="1"/>
          <p:nvPr/>
        </p:nvSpPr>
        <p:spPr>
          <a:xfrm>
            <a:off x="1242864" y="1069876"/>
            <a:ext cx="460189" cy="193635"/>
          </a:xfrm>
          <a:prstGeom prst="rect">
            <a:avLst/>
          </a:prstGeom>
          <a:solidFill>
            <a:schemeClr val="bg1"/>
          </a:solidFill>
          <a:ln>
            <a:noFill/>
          </a:ln>
        </p:spPr>
        <p:txBody>
          <a:bodyPr wrap="square" lIns="0" tIns="0" rIns="0" bIns="0" rtlCol="0">
            <a:noAutofit/>
          </a:bodyPr>
          <a:lstStyle/>
          <a:p>
            <a:pPr>
              <a:buNone/>
            </a:pPr>
            <a:r>
              <a:rPr lang="en-US" sz="1100" dirty="0" smtClean="0">
                <a:solidFill>
                  <a:srgbClr val="996600"/>
                </a:solidFill>
              </a:rPr>
              <a:t>Design</a:t>
            </a:r>
          </a:p>
          <a:p>
            <a:pPr>
              <a:buNone/>
            </a:pPr>
            <a:endParaRPr lang="en-US" sz="1100" dirty="0">
              <a:solidFill>
                <a:srgbClr val="996600"/>
              </a:solidFill>
            </a:endParaRPr>
          </a:p>
        </p:txBody>
      </p:sp>
      <p:sp>
        <p:nvSpPr>
          <p:cNvPr id="26" name="Rectangle 2"/>
          <p:cNvSpPr>
            <a:spLocks noChangeArrowheads="1"/>
          </p:cNvSpPr>
          <p:nvPr/>
        </p:nvSpPr>
        <p:spPr bwMode="auto">
          <a:xfrm>
            <a:off x="162744" y="637828"/>
            <a:ext cx="1656184" cy="360040"/>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200" dirty="0" smtClean="0">
                <a:solidFill>
                  <a:srgbClr val="000000"/>
                </a:solidFill>
              </a:rPr>
              <a:t>System Requirement</a:t>
            </a:r>
            <a:endParaRPr lang="en-US" sz="1200" dirty="0">
              <a:solidFill>
                <a:srgbClr val="000000"/>
              </a:solidFill>
            </a:endParaRPr>
          </a:p>
        </p:txBody>
      </p:sp>
      <p:sp>
        <p:nvSpPr>
          <p:cNvPr id="27" name="Rectangle 3"/>
          <p:cNvSpPr>
            <a:spLocks noChangeArrowheads="1"/>
          </p:cNvSpPr>
          <p:nvPr/>
        </p:nvSpPr>
        <p:spPr bwMode="auto">
          <a:xfrm>
            <a:off x="5059288" y="1069876"/>
            <a:ext cx="1045883" cy="544608"/>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200" dirty="0">
                <a:solidFill>
                  <a:srgbClr val="000000"/>
                </a:solidFill>
              </a:rPr>
              <a:t>Subsystem</a:t>
            </a:r>
          </a:p>
          <a:p>
            <a:pPr algn="ctr" eaLnBrk="1" hangingPunct="1">
              <a:spcBef>
                <a:spcPct val="0"/>
              </a:spcBef>
              <a:buSzTx/>
              <a:buNone/>
            </a:pPr>
            <a:r>
              <a:rPr lang="en-US" sz="1200" dirty="0">
                <a:solidFill>
                  <a:srgbClr val="000000"/>
                </a:solidFill>
              </a:rPr>
              <a:t>Requirement</a:t>
            </a:r>
          </a:p>
        </p:txBody>
      </p:sp>
      <p:sp>
        <p:nvSpPr>
          <p:cNvPr id="28" name="Rectangle 16"/>
          <p:cNvSpPr>
            <a:spLocks noChangeArrowheads="1"/>
          </p:cNvSpPr>
          <p:nvPr/>
        </p:nvSpPr>
        <p:spPr bwMode="auto">
          <a:xfrm>
            <a:off x="428198" y="1285900"/>
            <a:ext cx="1440160" cy="648072"/>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eaLnBrk="1" hangingPunct="1">
              <a:spcBef>
                <a:spcPct val="0"/>
              </a:spcBef>
              <a:buSzTx/>
              <a:buFontTx/>
              <a:buNone/>
            </a:pPr>
            <a:r>
              <a:rPr lang="en-US" sz="1200" dirty="0" smtClean="0">
                <a:solidFill>
                  <a:srgbClr val="000000"/>
                </a:solidFill>
              </a:rPr>
              <a:t>System Function</a:t>
            </a:r>
          </a:p>
          <a:p>
            <a:pPr marL="0" lvl="1"/>
            <a:r>
              <a:rPr lang="en-US" sz="1200" dirty="0" smtClean="0">
                <a:solidFill>
                  <a:srgbClr val="000000"/>
                </a:solidFill>
              </a:rPr>
              <a:t>  - Safety Criticality</a:t>
            </a:r>
          </a:p>
          <a:p>
            <a:pPr marL="0" lvl="1"/>
            <a:r>
              <a:rPr lang="en-US" sz="1200" dirty="0" smtClean="0">
                <a:solidFill>
                  <a:srgbClr val="000000"/>
                </a:solidFill>
              </a:rPr>
              <a:t>  - SFHA Hazard(s)</a:t>
            </a:r>
            <a:endParaRPr lang="en-US" sz="1200" dirty="0">
              <a:solidFill>
                <a:srgbClr val="000000"/>
              </a:solidFill>
            </a:endParaRPr>
          </a:p>
        </p:txBody>
      </p:sp>
      <p:cxnSp>
        <p:nvCxnSpPr>
          <p:cNvPr id="29" name="Straight Arrow Connector 28"/>
          <p:cNvCxnSpPr>
            <a:stCxn id="26" idx="3"/>
            <a:endCxn id="27" idx="1"/>
          </p:cNvCxnSpPr>
          <p:nvPr/>
        </p:nvCxnSpPr>
        <p:spPr bwMode="auto">
          <a:xfrm>
            <a:off x="1818928" y="817848"/>
            <a:ext cx="3240360" cy="524332"/>
          </a:xfrm>
          <a:prstGeom prst="straightConnector1">
            <a:avLst/>
          </a:prstGeom>
          <a:noFill/>
          <a:ln w="9525" cap="flat" cmpd="sng" algn="ctr">
            <a:solidFill>
              <a:srgbClr val="EE3A02"/>
            </a:solidFill>
            <a:prstDash val="solid"/>
            <a:round/>
            <a:headEnd type="none" w="med" len="med"/>
            <a:tailEnd type="none"/>
          </a:ln>
          <a:effectLst/>
        </p:spPr>
      </p:cxnSp>
      <p:cxnSp>
        <p:nvCxnSpPr>
          <p:cNvPr id="30" name="Straight Arrow Connector 29"/>
          <p:cNvCxnSpPr>
            <a:stCxn id="44" idx="1"/>
            <a:endCxn id="27" idx="3"/>
          </p:cNvCxnSpPr>
          <p:nvPr/>
        </p:nvCxnSpPr>
        <p:spPr bwMode="auto">
          <a:xfrm flipH="1">
            <a:off x="6105171" y="826022"/>
            <a:ext cx="538293" cy="516158"/>
          </a:xfrm>
          <a:prstGeom prst="straightConnector1">
            <a:avLst/>
          </a:prstGeom>
          <a:noFill/>
          <a:ln w="9525" cap="flat" cmpd="sng" algn="ctr">
            <a:solidFill>
              <a:srgbClr val="EE3A02"/>
            </a:solidFill>
            <a:prstDash val="solid"/>
            <a:round/>
            <a:headEnd type="none" w="med" len="med"/>
            <a:tailEnd type="none"/>
          </a:ln>
          <a:effectLst/>
        </p:spPr>
      </p:cxnSp>
      <p:sp>
        <p:nvSpPr>
          <p:cNvPr id="31" name="TextBox 30"/>
          <p:cNvSpPr txBox="1"/>
          <p:nvPr/>
        </p:nvSpPr>
        <p:spPr>
          <a:xfrm>
            <a:off x="2971056" y="1357908"/>
            <a:ext cx="864096" cy="360040"/>
          </a:xfrm>
          <a:prstGeom prst="rect">
            <a:avLst/>
          </a:prstGeom>
          <a:solidFill>
            <a:schemeClr val="bg1"/>
          </a:solidFill>
        </p:spPr>
        <p:txBody>
          <a:bodyPr wrap="square" lIns="0" tIns="0" rIns="0" bIns="0" rtlCol="0">
            <a:noAutofit/>
          </a:bodyPr>
          <a:lstStyle/>
          <a:p>
            <a:pPr algn="ctr">
              <a:buNone/>
            </a:pPr>
            <a:r>
              <a:rPr lang="en-US" sz="1100" dirty="0" smtClean="0">
                <a:solidFill>
                  <a:srgbClr val="EE3A02"/>
                </a:solidFill>
              </a:rPr>
              <a:t>Requirement Trace</a:t>
            </a:r>
          </a:p>
          <a:p>
            <a:pPr>
              <a:buNone/>
            </a:pPr>
            <a:endParaRPr lang="en-US" sz="1100" dirty="0" smtClean="0">
              <a:solidFill>
                <a:srgbClr val="EE3A02"/>
              </a:solidFill>
            </a:endParaRPr>
          </a:p>
          <a:p>
            <a:pPr>
              <a:buNone/>
            </a:pPr>
            <a:endParaRPr lang="en-US" sz="1100" dirty="0">
              <a:solidFill>
                <a:srgbClr val="EE3A02"/>
              </a:solidFill>
            </a:endParaRPr>
          </a:p>
        </p:txBody>
      </p:sp>
      <p:cxnSp>
        <p:nvCxnSpPr>
          <p:cNvPr id="32" name="Straight Arrow Connector 31"/>
          <p:cNvCxnSpPr>
            <a:stCxn id="28" idx="0"/>
            <a:endCxn id="26" idx="2"/>
          </p:cNvCxnSpPr>
          <p:nvPr/>
        </p:nvCxnSpPr>
        <p:spPr bwMode="auto">
          <a:xfrm flipH="1" flipV="1">
            <a:off x="990836" y="997868"/>
            <a:ext cx="157442" cy="288032"/>
          </a:xfrm>
          <a:prstGeom prst="straightConnector1">
            <a:avLst/>
          </a:prstGeom>
          <a:noFill/>
          <a:ln w="9525" cap="flat" cmpd="sng" algn="ctr">
            <a:solidFill>
              <a:srgbClr val="996600"/>
            </a:solidFill>
            <a:prstDash val="solid"/>
            <a:round/>
            <a:headEnd type="none" w="med" len="med"/>
            <a:tailEnd type="none"/>
          </a:ln>
          <a:effectLst/>
        </p:spPr>
      </p:cxnSp>
      <p:cxnSp>
        <p:nvCxnSpPr>
          <p:cNvPr id="33" name="Straight Arrow Connector 32"/>
          <p:cNvCxnSpPr>
            <a:stCxn id="28" idx="3"/>
            <a:endCxn id="43" idx="1"/>
          </p:cNvCxnSpPr>
          <p:nvPr/>
        </p:nvCxnSpPr>
        <p:spPr bwMode="auto">
          <a:xfrm>
            <a:off x="1868358" y="1609936"/>
            <a:ext cx="958682" cy="594322"/>
          </a:xfrm>
          <a:prstGeom prst="straightConnector1">
            <a:avLst/>
          </a:prstGeom>
          <a:noFill/>
          <a:ln w="9525" cap="flat" cmpd="sng" algn="ctr">
            <a:solidFill>
              <a:srgbClr val="4E5935"/>
            </a:solidFill>
            <a:prstDash val="solid"/>
            <a:round/>
            <a:headEnd type="none" w="med" len="med"/>
            <a:tailEnd type="none"/>
          </a:ln>
          <a:effectLst/>
        </p:spPr>
      </p:cxnSp>
      <p:sp>
        <p:nvSpPr>
          <p:cNvPr id="34" name="Rectangle 16"/>
          <p:cNvSpPr>
            <a:spLocks noChangeArrowheads="1"/>
          </p:cNvSpPr>
          <p:nvPr/>
        </p:nvSpPr>
        <p:spPr bwMode="auto">
          <a:xfrm>
            <a:off x="2539008" y="637828"/>
            <a:ext cx="1656184" cy="540572"/>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200" dirty="0" smtClean="0">
              <a:solidFill>
                <a:srgbClr val="000000"/>
              </a:solidFill>
            </a:endParaRPr>
          </a:p>
          <a:p>
            <a:pPr algn="ctr" eaLnBrk="1" hangingPunct="1">
              <a:spcBef>
                <a:spcPct val="0"/>
              </a:spcBef>
              <a:buSzTx/>
              <a:buFontTx/>
              <a:buNone/>
            </a:pPr>
            <a:r>
              <a:rPr lang="en-US" sz="1200" dirty="0" smtClean="0">
                <a:solidFill>
                  <a:srgbClr val="000000"/>
                </a:solidFill>
              </a:rPr>
              <a:t>Subsystem Function</a:t>
            </a:r>
          </a:p>
          <a:p>
            <a:pPr algn="ctr"/>
            <a:r>
              <a:rPr lang="en-US" sz="1200" dirty="0" smtClean="0">
                <a:solidFill>
                  <a:srgbClr val="000000"/>
                </a:solidFill>
              </a:rPr>
              <a:t> - Safety Criticality</a:t>
            </a:r>
          </a:p>
          <a:p>
            <a:pPr algn="ctr" eaLnBrk="1" hangingPunct="1">
              <a:spcBef>
                <a:spcPct val="0"/>
              </a:spcBef>
              <a:buSzTx/>
              <a:buFontTx/>
              <a:buNone/>
            </a:pPr>
            <a:endParaRPr lang="en-US" sz="1200" dirty="0">
              <a:solidFill>
                <a:srgbClr val="000000"/>
              </a:solidFill>
            </a:endParaRPr>
          </a:p>
        </p:txBody>
      </p:sp>
      <p:cxnSp>
        <p:nvCxnSpPr>
          <p:cNvPr id="35" name="Straight Arrow Connector 34"/>
          <p:cNvCxnSpPr>
            <a:stCxn id="34" idx="3"/>
            <a:endCxn id="27" idx="1"/>
          </p:cNvCxnSpPr>
          <p:nvPr/>
        </p:nvCxnSpPr>
        <p:spPr bwMode="auto">
          <a:xfrm>
            <a:off x="4195192" y="908114"/>
            <a:ext cx="864096" cy="434066"/>
          </a:xfrm>
          <a:prstGeom prst="straightConnector1">
            <a:avLst/>
          </a:prstGeom>
          <a:noFill/>
          <a:ln w="9525" cap="flat" cmpd="sng" algn="ctr">
            <a:solidFill>
              <a:srgbClr val="996600"/>
            </a:solidFill>
            <a:prstDash val="solid"/>
            <a:round/>
            <a:headEnd type="none" w="med" len="med"/>
            <a:tailEnd type="none"/>
          </a:ln>
          <a:effectLst/>
        </p:spPr>
      </p:cxnSp>
      <p:cxnSp>
        <p:nvCxnSpPr>
          <p:cNvPr id="36" name="Straight Arrow Connector 35"/>
          <p:cNvCxnSpPr>
            <a:stCxn id="28" idx="3"/>
            <a:endCxn id="34" idx="1"/>
          </p:cNvCxnSpPr>
          <p:nvPr/>
        </p:nvCxnSpPr>
        <p:spPr bwMode="auto">
          <a:xfrm flipV="1">
            <a:off x="1868358" y="908114"/>
            <a:ext cx="670650" cy="701822"/>
          </a:xfrm>
          <a:prstGeom prst="straightConnector1">
            <a:avLst/>
          </a:prstGeom>
          <a:noFill/>
          <a:ln w="9525" cap="flat" cmpd="sng" algn="ctr">
            <a:solidFill>
              <a:srgbClr val="4E5935"/>
            </a:solidFill>
            <a:prstDash val="solid"/>
            <a:round/>
            <a:headEnd type="none" w="med" len="med"/>
            <a:tailEnd type="none"/>
          </a:ln>
          <a:effectLst/>
        </p:spPr>
      </p:cxnSp>
      <p:sp>
        <p:nvSpPr>
          <p:cNvPr id="37" name="Rectangle 3"/>
          <p:cNvSpPr>
            <a:spLocks noChangeArrowheads="1"/>
          </p:cNvSpPr>
          <p:nvPr/>
        </p:nvSpPr>
        <p:spPr bwMode="auto">
          <a:xfrm>
            <a:off x="5059288" y="1789956"/>
            <a:ext cx="1045883" cy="544608"/>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200" dirty="0">
                <a:solidFill>
                  <a:srgbClr val="000000"/>
                </a:solidFill>
              </a:rPr>
              <a:t>Subsystem</a:t>
            </a:r>
          </a:p>
          <a:p>
            <a:pPr algn="ctr" eaLnBrk="1" hangingPunct="1">
              <a:spcBef>
                <a:spcPct val="0"/>
              </a:spcBef>
              <a:buSzTx/>
              <a:buNone/>
            </a:pPr>
            <a:r>
              <a:rPr lang="en-US" sz="1200" dirty="0">
                <a:solidFill>
                  <a:srgbClr val="000000"/>
                </a:solidFill>
              </a:rPr>
              <a:t>Requirement</a:t>
            </a:r>
          </a:p>
        </p:txBody>
      </p:sp>
      <p:cxnSp>
        <p:nvCxnSpPr>
          <p:cNvPr id="38" name="Straight Arrow Connector 37"/>
          <p:cNvCxnSpPr>
            <a:stCxn id="43" idx="3"/>
            <a:endCxn id="37" idx="1"/>
          </p:cNvCxnSpPr>
          <p:nvPr/>
        </p:nvCxnSpPr>
        <p:spPr bwMode="auto">
          <a:xfrm flipV="1">
            <a:off x="4483224" y="2062260"/>
            <a:ext cx="576064" cy="141998"/>
          </a:xfrm>
          <a:prstGeom prst="straightConnector1">
            <a:avLst/>
          </a:prstGeom>
          <a:noFill/>
          <a:ln w="9525" cap="flat" cmpd="sng" algn="ctr">
            <a:solidFill>
              <a:srgbClr val="996600"/>
            </a:solidFill>
            <a:prstDash val="solid"/>
            <a:round/>
            <a:headEnd type="none" w="med" len="med"/>
            <a:tailEnd type="none"/>
          </a:ln>
          <a:effectLst/>
        </p:spPr>
      </p:cxnSp>
      <p:cxnSp>
        <p:nvCxnSpPr>
          <p:cNvPr id="39" name="Straight Arrow Connector 38"/>
          <p:cNvCxnSpPr>
            <a:stCxn id="26" idx="3"/>
            <a:endCxn id="37" idx="1"/>
          </p:cNvCxnSpPr>
          <p:nvPr/>
        </p:nvCxnSpPr>
        <p:spPr bwMode="auto">
          <a:xfrm>
            <a:off x="1818928" y="817848"/>
            <a:ext cx="3240360" cy="1244412"/>
          </a:xfrm>
          <a:prstGeom prst="straightConnector1">
            <a:avLst/>
          </a:prstGeom>
          <a:noFill/>
          <a:ln w="9525" cap="flat" cmpd="sng" algn="ctr">
            <a:solidFill>
              <a:srgbClr val="EE3A02"/>
            </a:solidFill>
            <a:prstDash val="solid"/>
            <a:round/>
            <a:headEnd type="none" w="med" len="med"/>
            <a:tailEnd type="none"/>
          </a:ln>
          <a:effectLst/>
        </p:spPr>
      </p:cxnSp>
      <p:sp>
        <p:nvSpPr>
          <p:cNvPr id="40" name="Rectangle 39"/>
          <p:cNvSpPr>
            <a:spLocks noChangeArrowheads="1"/>
          </p:cNvSpPr>
          <p:nvPr/>
        </p:nvSpPr>
        <p:spPr bwMode="auto">
          <a:xfrm>
            <a:off x="6643464" y="1557585"/>
            <a:ext cx="1800200" cy="520403"/>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eaLnBrk="1" hangingPunct="1">
              <a:spcBef>
                <a:spcPct val="0"/>
              </a:spcBef>
              <a:buSzTx/>
              <a:buNone/>
            </a:pPr>
            <a:r>
              <a:rPr lang="en-US" sz="1200" dirty="0" smtClean="0">
                <a:solidFill>
                  <a:srgbClr val="000000"/>
                </a:solidFill>
              </a:rPr>
              <a:t>Software Requirement</a:t>
            </a:r>
          </a:p>
          <a:p>
            <a:r>
              <a:rPr lang="en-US" sz="1200" dirty="0" smtClean="0">
                <a:solidFill>
                  <a:srgbClr val="000000"/>
                </a:solidFill>
              </a:rPr>
              <a:t>  - Dev Assurance Level</a:t>
            </a:r>
            <a:endParaRPr lang="en-US" sz="1200" dirty="0">
              <a:solidFill>
                <a:srgbClr val="000000"/>
              </a:solidFill>
            </a:endParaRPr>
          </a:p>
        </p:txBody>
      </p:sp>
      <p:cxnSp>
        <p:nvCxnSpPr>
          <p:cNvPr id="41" name="Straight Arrow Connector 40"/>
          <p:cNvCxnSpPr>
            <a:stCxn id="40" idx="1"/>
            <a:endCxn id="27" idx="3"/>
          </p:cNvCxnSpPr>
          <p:nvPr/>
        </p:nvCxnSpPr>
        <p:spPr bwMode="auto">
          <a:xfrm flipH="1" flipV="1">
            <a:off x="6105171" y="1342180"/>
            <a:ext cx="538293" cy="475607"/>
          </a:xfrm>
          <a:prstGeom prst="straightConnector1">
            <a:avLst/>
          </a:prstGeom>
          <a:noFill/>
          <a:ln w="9525" cap="flat" cmpd="sng" algn="ctr">
            <a:solidFill>
              <a:srgbClr val="EE3A02"/>
            </a:solidFill>
            <a:prstDash val="solid"/>
            <a:round/>
            <a:headEnd type="none" w="med" len="med"/>
            <a:tailEnd type="none"/>
          </a:ln>
          <a:effectLst/>
        </p:spPr>
      </p:cxnSp>
      <p:cxnSp>
        <p:nvCxnSpPr>
          <p:cNvPr id="42" name="Straight Arrow Connector 41"/>
          <p:cNvCxnSpPr>
            <a:stCxn id="45" idx="1"/>
            <a:endCxn id="37" idx="3"/>
          </p:cNvCxnSpPr>
          <p:nvPr/>
        </p:nvCxnSpPr>
        <p:spPr bwMode="auto">
          <a:xfrm flipH="1" flipV="1">
            <a:off x="6105171" y="2062260"/>
            <a:ext cx="538293" cy="835647"/>
          </a:xfrm>
          <a:prstGeom prst="straightConnector1">
            <a:avLst/>
          </a:prstGeom>
          <a:noFill/>
          <a:ln w="9525" cap="flat" cmpd="sng" algn="ctr">
            <a:solidFill>
              <a:srgbClr val="EE3A02"/>
            </a:solidFill>
            <a:prstDash val="solid"/>
            <a:round/>
            <a:headEnd type="none" w="med" len="med"/>
            <a:tailEnd type="none"/>
          </a:ln>
          <a:effectLst/>
        </p:spPr>
      </p:cxnSp>
      <p:sp>
        <p:nvSpPr>
          <p:cNvPr id="43" name="Rectangle 16"/>
          <p:cNvSpPr>
            <a:spLocks noChangeArrowheads="1"/>
          </p:cNvSpPr>
          <p:nvPr/>
        </p:nvSpPr>
        <p:spPr bwMode="auto">
          <a:xfrm>
            <a:off x="2827040" y="1933972"/>
            <a:ext cx="1656184" cy="540572"/>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200" dirty="0" smtClean="0">
              <a:solidFill>
                <a:srgbClr val="000000"/>
              </a:solidFill>
            </a:endParaRPr>
          </a:p>
          <a:p>
            <a:pPr algn="ctr" eaLnBrk="1" hangingPunct="1">
              <a:spcBef>
                <a:spcPct val="0"/>
              </a:spcBef>
              <a:buSzTx/>
              <a:buFontTx/>
              <a:buNone/>
            </a:pPr>
            <a:r>
              <a:rPr lang="en-US" sz="1200" dirty="0" smtClean="0">
                <a:solidFill>
                  <a:srgbClr val="000000"/>
                </a:solidFill>
              </a:rPr>
              <a:t>Subsystem Function</a:t>
            </a:r>
          </a:p>
          <a:p>
            <a:pPr algn="ctr"/>
            <a:r>
              <a:rPr lang="en-US" sz="1200" dirty="0" smtClean="0">
                <a:solidFill>
                  <a:srgbClr val="000000"/>
                </a:solidFill>
              </a:rPr>
              <a:t> - Safety Criticality</a:t>
            </a:r>
          </a:p>
          <a:p>
            <a:pPr algn="ctr" eaLnBrk="1" hangingPunct="1">
              <a:spcBef>
                <a:spcPct val="0"/>
              </a:spcBef>
              <a:buSzTx/>
              <a:buFontTx/>
              <a:buNone/>
            </a:pPr>
            <a:endParaRPr lang="en-US" sz="1200" dirty="0">
              <a:solidFill>
                <a:srgbClr val="000000"/>
              </a:solidFill>
            </a:endParaRPr>
          </a:p>
        </p:txBody>
      </p:sp>
      <p:sp>
        <p:nvSpPr>
          <p:cNvPr id="44" name="Rectangle 43"/>
          <p:cNvSpPr>
            <a:spLocks noChangeArrowheads="1"/>
          </p:cNvSpPr>
          <p:nvPr/>
        </p:nvSpPr>
        <p:spPr bwMode="auto">
          <a:xfrm>
            <a:off x="6643464" y="565820"/>
            <a:ext cx="1800200" cy="520403"/>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eaLnBrk="1" hangingPunct="1">
              <a:spcBef>
                <a:spcPct val="0"/>
              </a:spcBef>
              <a:buSzTx/>
              <a:buNone/>
            </a:pPr>
            <a:r>
              <a:rPr lang="en-US" sz="1200" dirty="0" smtClean="0">
                <a:solidFill>
                  <a:srgbClr val="000000"/>
                </a:solidFill>
              </a:rPr>
              <a:t>Software Requirement</a:t>
            </a:r>
          </a:p>
          <a:p>
            <a:r>
              <a:rPr lang="en-US" sz="1200" dirty="0" smtClean="0">
                <a:solidFill>
                  <a:srgbClr val="000000"/>
                </a:solidFill>
              </a:rPr>
              <a:t>  - Dev Assurance Level</a:t>
            </a:r>
            <a:endParaRPr lang="en-US" sz="1200" dirty="0">
              <a:solidFill>
                <a:srgbClr val="000000"/>
              </a:solidFill>
            </a:endParaRPr>
          </a:p>
        </p:txBody>
      </p:sp>
      <p:sp>
        <p:nvSpPr>
          <p:cNvPr id="45" name="Rectangle 44"/>
          <p:cNvSpPr>
            <a:spLocks noChangeArrowheads="1"/>
          </p:cNvSpPr>
          <p:nvPr/>
        </p:nvSpPr>
        <p:spPr bwMode="auto">
          <a:xfrm>
            <a:off x="6643464" y="2637705"/>
            <a:ext cx="1800200" cy="520403"/>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eaLnBrk="1" hangingPunct="1">
              <a:spcBef>
                <a:spcPct val="0"/>
              </a:spcBef>
              <a:buSzTx/>
              <a:buNone/>
            </a:pPr>
            <a:r>
              <a:rPr lang="en-US" sz="1200" dirty="0" smtClean="0">
                <a:solidFill>
                  <a:srgbClr val="000000"/>
                </a:solidFill>
              </a:rPr>
              <a:t>Software Requirement</a:t>
            </a:r>
          </a:p>
          <a:p>
            <a:r>
              <a:rPr lang="en-US" sz="1200" dirty="0" smtClean="0">
                <a:solidFill>
                  <a:srgbClr val="000000"/>
                </a:solidFill>
              </a:rPr>
              <a:t>  - Dev Assurance Level</a:t>
            </a:r>
            <a:endParaRPr lang="en-US" sz="1200" dirty="0">
              <a:solidFill>
                <a:srgbClr val="000000"/>
              </a:solidFill>
            </a:endParaRPr>
          </a:p>
        </p:txBody>
      </p:sp>
      <p:pic>
        <p:nvPicPr>
          <p:cNvPr id="1027" name="Picture 3"/>
          <p:cNvPicPr>
            <a:picLocks noChangeAspect="1" noChangeArrowheads="1"/>
          </p:cNvPicPr>
          <p:nvPr/>
        </p:nvPicPr>
        <p:blipFill>
          <a:blip r:embed="rId13" cstate="print"/>
          <a:srcRect/>
          <a:stretch>
            <a:fillRect/>
          </a:stretch>
        </p:blipFill>
        <p:spPr bwMode="auto">
          <a:xfrm>
            <a:off x="2913344" y="3230116"/>
            <a:ext cx="5621056" cy="2942084"/>
          </a:xfrm>
          <a:prstGeom prst="rect">
            <a:avLst/>
          </a:prstGeom>
          <a:noFill/>
          <a:ln w="9525">
            <a:noFill/>
            <a:miter lim="800000"/>
            <a:headEnd/>
            <a:tailEnd/>
          </a:ln>
        </p:spPr>
      </p:pic>
      <p:sp>
        <p:nvSpPr>
          <p:cNvPr id="46" name="Rectangle 37"/>
          <p:cNvSpPr>
            <a:spLocks noChangeArrowheads="1"/>
          </p:cNvSpPr>
          <p:nvPr/>
        </p:nvSpPr>
        <p:spPr bwMode="auto">
          <a:xfrm>
            <a:off x="6787480" y="1213892"/>
            <a:ext cx="453103" cy="216024"/>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200" dirty="0" smtClean="0">
                <a:solidFill>
                  <a:srgbClr val="000000"/>
                </a:solidFill>
              </a:rPr>
              <a:t>Code</a:t>
            </a:r>
            <a:endParaRPr lang="en-US" sz="1200" dirty="0">
              <a:solidFill>
                <a:srgbClr val="000000"/>
              </a:solidFill>
            </a:endParaRPr>
          </a:p>
        </p:txBody>
      </p:sp>
      <p:sp>
        <p:nvSpPr>
          <p:cNvPr id="47" name="Rectangle 37"/>
          <p:cNvSpPr>
            <a:spLocks noChangeArrowheads="1"/>
          </p:cNvSpPr>
          <p:nvPr/>
        </p:nvSpPr>
        <p:spPr bwMode="auto">
          <a:xfrm>
            <a:off x="7291536" y="1285900"/>
            <a:ext cx="453103" cy="216024"/>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200" dirty="0" smtClean="0">
                <a:solidFill>
                  <a:srgbClr val="000000"/>
                </a:solidFill>
              </a:rPr>
              <a:t>Code</a:t>
            </a:r>
            <a:endParaRPr lang="en-US" sz="1200" dirty="0">
              <a:solidFill>
                <a:srgbClr val="000000"/>
              </a:solidFill>
            </a:endParaRPr>
          </a:p>
        </p:txBody>
      </p:sp>
      <p:sp>
        <p:nvSpPr>
          <p:cNvPr id="48" name="Rectangle 37"/>
          <p:cNvSpPr>
            <a:spLocks noChangeArrowheads="1"/>
          </p:cNvSpPr>
          <p:nvPr/>
        </p:nvSpPr>
        <p:spPr bwMode="auto">
          <a:xfrm>
            <a:off x="7846545" y="1285900"/>
            <a:ext cx="453103" cy="216024"/>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200" dirty="0" smtClean="0">
                <a:solidFill>
                  <a:srgbClr val="000000"/>
                </a:solidFill>
              </a:rPr>
              <a:t>Code</a:t>
            </a:r>
            <a:endParaRPr lang="en-US" sz="1200" dirty="0">
              <a:solidFill>
                <a:srgbClr val="000000"/>
              </a:solidFill>
            </a:endParaRPr>
          </a:p>
        </p:txBody>
      </p:sp>
      <p:sp>
        <p:nvSpPr>
          <p:cNvPr id="49" name="Rectangle 37"/>
          <p:cNvSpPr>
            <a:spLocks noChangeArrowheads="1"/>
          </p:cNvSpPr>
          <p:nvPr/>
        </p:nvSpPr>
        <p:spPr bwMode="auto">
          <a:xfrm>
            <a:off x="6787480" y="2314959"/>
            <a:ext cx="453103" cy="216024"/>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200" dirty="0" smtClean="0">
                <a:solidFill>
                  <a:srgbClr val="000000"/>
                </a:solidFill>
              </a:rPr>
              <a:t>Code</a:t>
            </a:r>
            <a:endParaRPr lang="en-US" sz="1200" dirty="0">
              <a:solidFill>
                <a:srgbClr val="000000"/>
              </a:solidFill>
            </a:endParaRPr>
          </a:p>
        </p:txBody>
      </p:sp>
      <p:sp>
        <p:nvSpPr>
          <p:cNvPr id="50" name="Rectangle 37"/>
          <p:cNvSpPr>
            <a:spLocks noChangeArrowheads="1"/>
          </p:cNvSpPr>
          <p:nvPr/>
        </p:nvSpPr>
        <p:spPr bwMode="auto">
          <a:xfrm>
            <a:off x="7795592" y="2242951"/>
            <a:ext cx="453103" cy="216024"/>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200" dirty="0" smtClean="0">
                <a:solidFill>
                  <a:srgbClr val="000000"/>
                </a:solidFill>
              </a:rPr>
              <a:t>Code</a:t>
            </a:r>
            <a:endParaRPr lang="en-US" sz="1200" dirty="0">
              <a:solidFill>
                <a:srgbClr val="000000"/>
              </a:solidFill>
            </a:endParaRPr>
          </a:p>
        </p:txBody>
      </p:sp>
      <p:cxnSp>
        <p:nvCxnSpPr>
          <p:cNvPr id="51" name="Straight Arrow Connector 50"/>
          <p:cNvCxnSpPr>
            <a:stCxn id="44" idx="1"/>
            <a:endCxn id="46" idx="1"/>
          </p:cNvCxnSpPr>
          <p:nvPr/>
        </p:nvCxnSpPr>
        <p:spPr bwMode="auto">
          <a:xfrm>
            <a:off x="6643464" y="826022"/>
            <a:ext cx="144016" cy="495882"/>
          </a:xfrm>
          <a:prstGeom prst="straightConnector1">
            <a:avLst/>
          </a:prstGeom>
          <a:noFill/>
          <a:ln w="9525" cap="flat" cmpd="sng" algn="ctr">
            <a:solidFill>
              <a:srgbClr val="2D6C2A"/>
            </a:solidFill>
            <a:prstDash val="solid"/>
            <a:round/>
            <a:headEnd type="none" w="med" len="med"/>
            <a:tailEnd type="none"/>
          </a:ln>
          <a:effectLst/>
        </p:spPr>
      </p:cxnSp>
      <p:cxnSp>
        <p:nvCxnSpPr>
          <p:cNvPr id="54" name="Straight Arrow Connector 53"/>
          <p:cNvCxnSpPr>
            <a:stCxn id="44" idx="2"/>
            <a:endCxn id="47" idx="0"/>
          </p:cNvCxnSpPr>
          <p:nvPr/>
        </p:nvCxnSpPr>
        <p:spPr bwMode="auto">
          <a:xfrm flipH="1">
            <a:off x="7518088" y="1086223"/>
            <a:ext cx="25476" cy="199677"/>
          </a:xfrm>
          <a:prstGeom prst="straightConnector1">
            <a:avLst/>
          </a:prstGeom>
          <a:noFill/>
          <a:ln w="9525" cap="flat" cmpd="sng" algn="ctr">
            <a:solidFill>
              <a:srgbClr val="2D6C2A"/>
            </a:solidFill>
            <a:prstDash val="solid"/>
            <a:round/>
            <a:headEnd type="none" w="med" len="med"/>
            <a:tailEnd type="none"/>
          </a:ln>
          <a:effectLst/>
        </p:spPr>
      </p:cxnSp>
      <p:cxnSp>
        <p:nvCxnSpPr>
          <p:cNvPr id="57" name="Straight Arrow Connector 56"/>
          <p:cNvCxnSpPr>
            <a:stCxn id="40" idx="1"/>
            <a:endCxn id="49" idx="1"/>
          </p:cNvCxnSpPr>
          <p:nvPr/>
        </p:nvCxnSpPr>
        <p:spPr bwMode="auto">
          <a:xfrm>
            <a:off x="6643464" y="1817787"/>
            <a:ext cx="144016" cy="605184"/>
          </a:xfrm>
          <a:prstGeom prst="straightConnector1">
            <a:avLst/>
          </a:prstGeom>
          <a:noFill/>
          <a:ln w="9525" cap="flat" cmpd="sng" algn="ctr">
            <a:solidFill>
              <a:srgbClr val="2D6C2A"/>
            </a:solidFill>
            <a:prstDash val="solid"/>
            <a:round/>
            <a:headEnd type="none" w="med" len="med"/>
            <a:tailEnd type="none"/>
          </a:ln>
          <a:effectLst/>
        </p:spPr>
      </p:cxnSp>
      <p:cxnSp>
        <p:nvCxnSpPr>
          <p:cNvPr id="65" name="Straight Arrow Connector 64"/>
          <p:cNvCxnSpPr>
            <a:stCxn id="44" idx="3"/>
            <a:endCxn id="48" idx="0"/>
          </p:cNvCxnSpPr>
          <p:nvPr/>
        </p:nvCxnSpPr>
        <p:spPr bwMode="auto">
          <a:xfrm flipH="1">
            <a:off x="8073097" y="826022"/>
            <a:ext cx="370567" cy="459878"/>
          </a:xfrm>
          <a:prstGeom prst="straightConnector1">
            <a:avLst/>
          </a:prstGeom>
          <a:noFill/>
          <a:ln w="9525" cap="flat" cmpd="sng" algn="ctr">
            <a:solidFill>
              <a:srgbClr val="2D6C2A"/>
            </a:solidFill>
            <a:prstDash val="solid"/>
            <a:round/>
            <a:headEnd type="none" w="med" len="med"/>
            <a:tailEnd type="none"/>
          </a:ln>
          <a:effectLst/>
        </p:spPr>
      </p:cxnSp>
      <p:cxnSp>
        <p:nvCxnSpPr>
          <p:cNvPr id="69" name="Straight Arrow Connector 68"/>
          <p:cNvCxnSpPr>
            <a:stCxn id="46" idx="2"/>
            <a:endCxn id="40" idx="1"/>
          </p:cNvCxnSpPr>
          <p:nvPr/>
        </p:nvCxnSpPr>
        <p:spPr bwMode="auto">
          <a:xfrm flipH="1">
            <a:off x="6643464" y="1429916"/>
            <a:ext cx="370568" cy="387871"/>
          </a:xfrm>
          <a:prstGeom prst="straightConnector1">
            <a:avLst/>
          </a:prstGeom>
          <a:noFill/>
          <a:ln w="9525" cap="flat" cmpd="sng" algn="ctr">
            <a:solidFill>
              <a:srgbClr val="2D6C2A"/>
            </a:solidFill>
            <a:prstDash val="solid"/>
            <a:round/>
            <a:headEnd type="none" w="med" len="med"/>
            <a:tailEnd type="none"/>
          </a:ln>
          <a:effectLst/>
        </p:spPr>
      </p:cxnSp>
      <p:cxnSp>
        <p:nvCxnSpPr>
          <p:cNvPr id="72" name="Straight Arrow Connector 71"/>
          <p:cNvCxnSpPr>
            <a:stCxn id="50" idx="2"/>
            <a:endCxn id="45" idx="0"/>
          </p:cNvCxnSpPr>
          <p:nvPr/>
        </p:nvCxnSpPr>
        <p:spPr bwMode="auto">
          <a:xfrm flipH="1">
            <a:off x="7543564" y="2458975"/>
            <a:ext cx="478580" cy="178730"/>
          </a:xfrm>
          <a:prstGeom prst="straightConnector1">
            <a:avLst/>
          </a:prstGeom>
          <a:noFill/>
          <a:ln w="9525" cap="flat" cmpd="sng" algn="ctr">
            <a:solidFill>
              <a:srgbClr val="2D6C2A"/>
            </a:solidFill>
            <a:prstDash val="solid"/>
            <a:round/>
            <a:headEnd type="none" w="med" len="med"/>
            <a:tailEnd type="none"/>
          </a:ln>
          <a:effectLst/>
        </p:spPr>
      </p:cxn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EQIK_FR.png" hidden="1"/>
          <p:cNvPicPr>
            <a:picLocks/>
          </p:cNvPicPr>
          <p:nvPr>
            <p:custDataLst>
              <p:tags r:id="rId2"/>
            </p:custDataLst>
          </p:nvPr>
        </p:nvPicPr>
        <p:blipFill>
          <a:blip r:embed="rId12" cstate="print"/>
          <a:stretch>
            <a:fillRect/>
          </a:stretch>
        </p:blipFill>
        <p:spPr>
          <a:xfrm>
            <a:off x="76200" y="5653404"/>
            <a:ext cx="381000" cy="174625"/>
          </a:xfrm>
          <a:prstGeom prst="rect">
            <a:avLst/>
          </a:prstGeom>
          <a:ln w="0">
            <a:noFill/>
          </a:ln>
          <a:effectLst/>
        </p:spPr>
      </p:pic>
      <p:sp>
        <p:nvSpPr>
          <p:cNvPr id="10" name="Rectangle 9"/>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1100" dirty="0" smtClean="0">
                <a:solidFill>
                  <a:srgbClr val="707070"/>
                </a:solidFill>
              </a:rPr>
              <a:t>Copyright © 2014 Boeing. Made available under the Eclipse Public License.</a:t>
            </a:r>
          </a:p>
        </p:txBody>
      </p:sp>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6"/>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7"/>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8"/>
            </p:custDataLst>
          </p:nvPr>
        </p:nvSpPr>
        <p:spPr>
          <a:xfrm>
            <a:off x="533400" y="533400"/>
            <a:ext cx="7772400" cy="533400"/>
          </a:xfrm>
          <a:ln w="0"/>
          <a:effectLst/>
        </p:spPr>
        <p:txBody>
          <a:bodyPr wrap="square" lIns="0" tIns="12700" rIns="0" bIns="0" anchor="t"/>
          <a:lstStyle/>
          <a:p>
            <a:r>
              <a:rPr lang="en-US" sz="2400" dirty="0" smtClean="0"/>
              <a:t>Code Coverage</a:t>
            </a:r>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sp>
        <p:nvSpPr>
          <p:cNvPr id="15" name="Slide Number Placeholder 14"/>
          <p:cNvSpPr>
            <a:spLocks noGrp="1"/>
          </p:cNvSpPr>
          <p:nvPr>
            <p:ph type="sldNum" sz="quarter" idx="10"/>
          </p:nvPr>
        </p:nvSpPr>
        <p:spPr/>
        <p:txBody>
          <a:bodyPr/>
          <a:lstStyle/>
          <a:p>
            <a:fld id="{95569396-1268-4BE8-AD98-7E5A3BABD551}" type="slidenum">
              <a:rPr lang="x-none" smtClean="0"/>
              <a:pPr/>
              <a:t>7</a:t>
            </a:fld>
            <a:endParaRPr lang="x-none"/>
          </a:p>
        </p:txBody>
      </p:sp>
      <p:sp>
        <p:nvSpPr>
          <p:cNvPr id="11" name="Rectangle 10"/>
          <p:cNvSpPr/>
          <p:nvPr/>
        </p:nvSpPr>
        <p:spPr>
          <a:xfrm>
            <a:off x="450776" y="1141884"/>
            <a:ext cx="7704856" cy="3970318"/>
          </a:xfrm>
          <a:prstGeom prst="rect">
            <a:avLst/>
          </a:prstGeom>
        </p:spPr>
        <p:txBody>
          <a:bodyPr wrap="square">
            <a:spAutoFit/>
          </a:bodyPr>
          <a:lstStyle/>
          <a:p>
            <a:pPr lvl="1"/>
            <a:r>
              <a:rPr lang="en-US" dirty="0" smtClean="0"/>
              <a:t>Test Environment coordinates with mission software to capture raw coverage data</a:t>
            </a:r>
          </a:p>
          <a:p>
            <a:pPr lvl="1"/>
            <a:endParaRPr lang="en-US" dirty="0" smtClean="0"/>
          </a:p>
          <a:p>
            <a:pPr lvl="1"/>
            <a:r>
              <a:rPr lang="en-US" dirty="0" smtClean="0"/>
              <a:t>Raw coverage data is imported and merged into OSEE Database</a:t>
            </a:r>
          </a:p>
          <a:p>
            <a:pPr lvl="1"/>
            <a:endParaRPr lang="en-US" dirty="0" smtClean="0"/>
          </a:p>
          <a:p>
            <a:pPr lvl="1"/>
            <a:r>
              <a:rPr lang="en-US" dirty="0" smtClean="0"/>
              <a:t> ATS used to disposition coverage methods</a:t>
            </a:r>
          </a:p>
          <a:p>
            <a:pPr lvl="1"/>
            <a:endParaRPr lang="en-US" dirty="0" smtClean="0"/>
          </a:p>
          <a:p>
            <a:pPr lvl="1"/>
            <a:r>
              <a:rPr lang="en-US" dirty="0" smtClean="0"/>
              <a:t> ATS provides tracking of code, test, and requirement changes needed to resolve missing coverage</a:t>
            </a:r>
          </a:p>
          <a:p>
            <a:pPr lvl="1"/>
            <a:endParaRPr lang="en-US" dirty="0" smtClean="0"/>
          </a:p>
          <a:p>
            <a:pPr lvl="1"/>
            <a:r>
              <a:rPr lang="en-US" dirty="0" smtClean="0"/>
              <a:t>Auto generation of coverage reports for delivery to customer</a:t>
            </a:r>
          </a:p>
          <a:p>
            <a:pPr lvl="1"/>
            <a:endParaRPr lang="en-US" dirty="0" smtClean="0"/>
          </a:p>
          <a:p>
            <a:pPr lvl="1"/>
            <a:r>
              <a:rPr lang="en-US" dirty="0" smtClean="0"/>
              <a:t>Currently, OSEE supports statement level coverage which is needed for certifying Level C software</a:t>
            </a:r>
          </a:p>
        </p:txBody>
      </p:sp>
      <p:pic>
        <p:nvPicPr>
          <p:cNvPr id="13" name="Picture 3"/>
          <p:cNvPicPr>
            <a:picLocks noChangeAspect="1" noChangeArrowheads="1"/>
          </p:cNvPicPr>
          <p:nvPr/>
        </p:nvPicPr>
        <p:blipFill>
          <a:blip r:embed="rId13" cstate="print"/>
          <a:srcRect/>
          <a:stretch>
            <a:fillRect/>
          </a:stretch>
        </p:blipFill>
        <p:spPr bwMode="auto">
          <a:xfrm>
            <a:off x="6211416" y="5613395"/>
            <a:ext cx="2165970" cy="51435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0" cstate="print">
            <a:lum/>
          </a:blip>
          <a:srcRect/>
          <a:stretch>
            <a:fillRect l="-1000" r="-1000"/>
          </a:stretch>
        </a:blipFill>
        <a:effectLst/>
      </p:bgPr>
    </p:bg>
    <p:spTree>
      <p:nvGrpSpPr>
        <p:cNvPr id="1" name=""/>
        <p:cNvGrpSpPr/>
        <p:nvPr/>
      </p:nvGrpSpPr>
      <p:grpSpPr>
        <a:xfrm>
          <a:off x="0" y="0"/>
          <a:ext cx="0" cy="0"/>
          <a:chOff x="0" y="0"/>
          <a:chExt cx="0" cy="0"/>
        </a:xfrm>
      </p:grpSpPr>
      <p:pic>
        <p:nvPicPr>
          <p:cNvPr id="14" name="Picture 13" descr="BEQIK_FR.png" hidden="1"/>
          <p:cNvPicPr>
            <a:picLocks/>
          </p:cNvPicPr>
          <p:nvPr>
            <p:custDataLst>
              <p:tags r:id="rId2"/>
            </p:custDataLst>
          </p:nvPr>
        </p:nvPicPr>
        <p:blipFill>
          <a:blip r:embed="rId11"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3"/>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a:spLocks/>
          </p:cNvSpPr>
          <p:nvPr>
            <p:custDataLst>
              <p:tags r:id="rId5"/>
            </p:custDataLst>
          </p:nvPr>
        </p:nvSpPr>
        <p:spPr>
          <a:xfrm>
            <a:off x="8509000" y="6019801"/>
            <a:ext cx="25400" cy="10695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a:spLocks/>
          </p:cNvSpPr>
          <p:nvPr>
            <p:custDataLst>
              <p:tags r:id="rId6"/>
            </p:custDataLst>
          </p:nvPr>
        </p:nvSpPr>
        <p:spPr>
          <a:xfrm>
            <a:off x="0" y="0"/>
            <a:ext cx="1587" cy="1587"/>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p>
            <a:endParaRPr lang="en-US"/>
          </a:p>
        </p:txBody>
      </p:sp>
      <p:sp>
        <p:nvSpPr>
          <p:cNvPr id="15" name="Slide Number Placeholder 14"/>
          <p:cNvSpPr>
            <a:spLocks noGrp="1"/>
          </p:cNvSpPr>
          <p:nvPr>
            <p:ph type="sldNum" sz="quarter" idx="10"/>
          </p:nvPr>
        </p:nvSpPr>
        <p:spPr/>
        <p:txBody>
          <a:bodyPr/>
          <a:lstStyle/>
          <a:p>
            <a:fld id="{95569396-1268-4BE8-AD98-7E5A3BABD551}" type="slidenum">
              <a:rPr lang="x-none" smtClean="0"/>
              <a:pPr/>
              <a:t>8</a:t>
            </a:fld>
            <a:endParaRPr lang="x-none"/>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Rectangle 69"/>
          <p:cNvSpPr/>
          <p:nvPr/>
        </p:nvSpPr>
        <p:spPr>
          <a:xfrm>
            <a:off x="0" y="5534372"/>
            <a:ext cx="8534400" cy="637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a:spLocks noChangeArrowheads="1"/>
          </p:cNvSpPr>
          <p:nvPr/>
        </p:nvSpPr>
        <p:spPr bwMode="auto">
          <a:xfrm>
            <a:off x="3505797" y="1282848"/>
            <a:ext cx="970580" cy="576878"/>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System</a:t>
            </a:r>
          </a:p>
          <a:p>
            <a:pPr algn="ctr" eaLnBrk="1" hangingPunct="1">
              <a:spcBef>
                <a:spcPct val="0"/>
              </a:spcBef>
              <a:buSzTx/>
              <a:buNone/>
            </a:pPr>
            <a:r>
              <a:rPr lang="en-US" sz="1100" dirty="0">
                <a:solidFill>
                  <a:srgbClr val="000000"/>
                </a:solidFill>
              </a:rPr>
              <a:t>Requirement</a:t>
            </a:r>
          </a:p>
        </p:txBody>
      </p:sp>
      <p:sp>
        <p:nvSpPr>
          <p:cNvPr id="5" name="Rectangle 3"/>
          <p:cNvSpPr>
            <a:spLocks noChangeArrowheads="1"/>
          </p:cNvSpPr>
          <p:nvPr/>
        </p:nvSpPr>
        <p:spPr bwMode="auto">
          <a:xfrm>
            <a:off x="3472330" y="2835983"/>
            <a:ext cx="1045883" cy="544608"/>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Subsystem</a:t>
            </a:r>
          </a:p>
          <a:p>
            <a:pPr algn="ctr" eaLnBrk="1" hangingPunct="1">
              <a:spcBef>
                <a:spcPct val="0"/>
              </a:spcBef>
              <a:buSzTx/>
              <a:buNone/>
            </a:pPr>
            <a:r>
              <a:rPr lang="en-US" sz="1100" dirty="0">
                <a:solidFill>
                  <a:srgbClr val="000000"/>
                </a:solidFill>
              </a:rPr>
              <a:t>Requirement</a:t>
            </a:r>
          </a:p>
        </p:txBody>
      </p:sp>
      <p:sp>
        <p:nvSpPr>
          <p:cNvPr id="10" name="Rectangle 31"/>
          <p:cNvSpPr>
            <a:spLocks noChangeArrowheads="1"/>
          </p:cNvSpPr>
          <p:nvPr/>
        </p:nvSpPr>
        <p:spPr bwMode="auto">
          <a:xfrm>
            <a:off x="5848575" y="1282849"/>
            <a:ext cx="1079350" cy="605118"/>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System</a:t>
            </a:r>
            <a:endParaRPr lang="en-US" sz="1100" dirty="0">
              <a:solidFill>
                <a:srgbClr val="000000"/>
              </a:solidFill>
            </a:endParaRPr>
          </a:p>
        </p:txBody>
      </p:sp>
      <p:sp>
        <p:nvSpPr>
          <p:cNvPr id="11" name="Rectangle 32"/>
          <p:cNvSpPr>
            <a:spLocks noChangeArrowheads="1"/>
          </p:cNvSpPr>
          <p:nvPr/>
        </p:nvSpPr>
        <p:spPr bwMode="auto">
          <a:xfrm>
            <a:off x="5589195" y="2835983"/>
            <a:ext cx="803237" cy="528470"/>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p:txBody>
      </p:sp>
      <p:sp>
        <p:nvSpPr>
          <p:cNvPr id="12" name="Rectangle 33"/>
          <p:cNvSpPr>
            <a:spLocks noChangeArrowheads="1"/>
          </p:cNvSpPr>
          <p:nvPr/>
        </p:nvSpPr>
        <p:spPr bwMode="auto">
          <a:xfrm>
            <a:off x="6714563" y="2835983"/>
            <a:ext cx="773953" cy="511828"/>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p:txBody>
      </p:sp>
      <p:sp>
        <p:nvSpPr>
          <p:cNvPr id="16" name="Rectangle 37"/>
          <p:cNvSpPr>
            <a:spLocks noChangeArrowheads="1"/>
          </p:cNvSpPr>
          <p:nvPr/>
        </p:nvSpPr>
        <p:spPr bwMode="auto">
          <a:xfrm>
            <a:off x="5388387" y="4364914"/>
            <a:ext cx="769769" cy="494696"/>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Software</a:t>
            </a:r>
          </a:p>
          <a:p>
            <a:pPr algn="ctr" eaLnBrk="1" hangingPunct="1">
              <a:spcBef>
                <a:spcPct val="0"/>
              </a:spcBef>
              <a:buSzTx/>
              <a:buFontTx/>
              <a:buNone/>
            </a:pPr>
            <a:r>
              <a:rPr lang="en-US" sz="1100" dirty="0" smtClean="0">
                <a:solidFill>
                  <a:srgbClr val="000000"/>
                </a:solidFill>
              </a:rPr>
              <a:t>Component</a:t>
            </a:r>
            <a:endParaRPr lang="en-US" sz="1100" dirty="0">
              <a:solidFill>
                <a:srgbClr val="000000"/>
              </a:solidFill>
            </a:endParaRPr>
          </a:p>
        </p:txBody>
      </p:sp>
      <p:sp>
        <p:nvSpPr>
          <p:cNvPr id="24" name="TextBox 23"/>
          <p:cNvSpPr txBox="1"/>
          <p:nvPr/>
        </p:nvSpPr>
        <p:spPr>
          <a:xfrm>
            <a:off x="83670" y="1371600"/>
            <a:ext cx="1229956" cy="546519"/>
          </a:xfrm>
          <a:prstGeom prst="rect">
            <a:avLst/>
          </a:prstGeom>
          <a:noFill/>
        </p:spPr>
        <p:txBody>
          <a:bodyPr wrap="square" lIns="84033" tIns="42017" rIns="84033" bIns="42017" rtlCol="0">
            <a:spAutoFit/>
          </a:bodyPr>
          <a:lstStyle/>
          <a:p>
            <a:pPr>
              <a:buNone/>
            </a:pPr>
            <a:r>
              <a:rPr lang="en-US" sz="1000" dirty="0" smtClean="0"/>
              <a:t>Tier 1:</a:t>
            </a:r>
          </a:p>
          <a:p>
            <a:pPr>
              <a:buNone/>
            </a:pPr>
            <a:r>
              <a:rPr lang="en-US" sz="1000" dirty="0" smtClean="0"/>
              <a:t>System </a:t>
            </a:r>
          </a:p>
          <a:p>
            <a:endParaRPr lang="en-US" sz="1000" dirty="0"/>
          </a:p>
        </p:txBody>
      </p:sp>
      <p:sp>
        <p:nvSpPr>
          <p:cNvPr id="25" name="TextBox 24"/>
          <p:cNvSpPr txBox="1"/>
          <p:nvPr/>
        </p:nvSpPr>
        <p:spPr>
          <a:xfrm>
            <a:off x="83670" y="4034118"/>
            <a:ext cx="1012413" cy="546519"/>
          </a:xfrm>
          <a:prstGeom prst="rect">
            <a:avLst/>
          </a:prstGeom>
          <a:noFill/>
        </p:spPr>
        <p:txBody>
          <a:bodyPr wrap="square" lIns="84033" tIns="42017" rIns="84033" bIns="42017" rtlCol="0">
            <a:spAutoFit/>
          </a:bodyPr>
          <a:lstStyle/>
          <a:p>
            <a:pPr>
              <a:buNone/>
            </a:pPr>
            <a:r>
              <a:rPr lang="en-US" sz="1000" dirty="0" smtClean="0"/>
              <a:t>Tier 3:</a:t>
            </a:r>
          </a:p>
          <a:p>
            <a:pPr>
              <a:buNone/>
            </a:pPr>
            <a:r>
              <a:rPr lang="en-US" sz="1000" dirty="0" smtClean="0"/>
              <a:t>Component</a:t>
            </a:r>
          </a:p>
          <a:p>
            <a:endParaRPr lang="en-US" sz="1000" dirty="0"/>
          </a:p>
        </p:txBody>
      </p:sp>
      <p:sp>
        <p:nvSpPr>
          <p:cNvPr id="26" name="TextBox 25"/>
          <p:cNvSpPr txBox="1"/>
          <p:nvPr/>
        </p:nvSpPr>
        <p:spPr>
          <a:xfrm>
            <a:off x="83669" y="2694791"/>
            <a:ext cx="1414034" cy="546519"/>
          </a:xfrm>
          <a:prstGeom prst="rect">
            <a:avLst/>
          </a:prstGeom>
          <a:noFill/>
        </p:spPr>
        <p:txBody>
          <a:bodyPr wrap="square" lIns="84033" tIns="42017" rIns="84033" bIns="42017" rtlCol="0">
            <a:spAutoFit/>
          </a:bodyPr>
          <a:lstStyle/>
          <a:p>
            <a:pPr>
              <a:buNone/>
            </a:pPr>
            <a:r>
              <a:rPr lang="en-US" sz="1000" dirty="0" smtClean="0"/>
              <a:t>Tier 2:</a:t>
            </a:r>
          </a:p>
          <a:p>
            <a:pPr>
              <a:buNone/>
            </a:pPr>
            <a:r>
              <a:rPr lang="en-US" sz="1000" dirty="0" smtClean="0"/>
              <a:t>Subsystem</a:t>
            </a:r>
          </a:p>
          <a:p>
            <a:endParaRPr lang="en-US" sz="1000" dirty="0"/>
          </a:p>
        </p:txBody>
      </p:sp>
      <p:cxnSp>
        <p:nvCxnSpPr>
          <p:cNvPr id="28" name="Straight Connector 27"/>
          <p:cNvCxnSpPr/>
          <p:nvPr/>
        </p:nvCxnSpPr>
        <p:spPr bwMode="auto">
          <a:xfrm flipH="1">
            <a:off x="409986" y="2533426"/>
            <a:ext cx="7965440" cy="1"/>
          </a:xfrm>
          <a:prstGeom prst="line">
            <a:avLst/>
          </a:prstGeom>
          <a:noFill/>
          <a:ln w="19050" cap="flat" cmpd="sng" algn="ctr">
            <a:solidFill>
              <a:srgbClr val="4896A8"/>
            </a:solidFill>
            <a:prstDash val="dash"/>
            <a:round/>
            <a:headEnd type="none" w="med" len="med"/>
            <a:tailEnd type="none" w="med" len="med"/>
          </a:ln>
          <a:effectLst/>
        </p:spPr>
      </p:cxnSp>
      <p:sp>
        <p:nvSpPr>
          <p:cNvPr id="37" name="Rectangle 16"/>
          <p:cNvSpPr>
            <a:spLocks noChangeArrowheads="1"/>
          </p:cNvSpPr>
          <p:nvPr/>
        </p:nvSpPr>
        <p:spPr bwMode="auto">
          <a:xfrm>
            <a:off x="1815652" y="1912167"/>
            <a:ext cx="819971" cy="492166"/>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Design</a:t>
            </a:r>
          </a:p>
          <a:p>
            <a:pPr algn="ctr" eaLnBrk="1" hangingPunct="1">
              <a:spcBef>
                <a:spcPct val="0"/>
              </a:spcBef>
              <a:buSzTx/>
              <a:buFontTx/>
              <a:buNone/>
            </a:pPr>
            <a:endParaRPr lang="en-US" sz="1500" dirty="0">
              <a:solidFill>
                <a:srgbClr val="000000"/>
              </a:solidFill>
            </a:endParaRPr>
          </a:p>
        </p:txBody>
      </p:sp>
      <p:sp>
        <p:nvSpPr>
          <p:cNvPr id="38" name="Rectangle 16"/>
          <p:cNvSpPr>
            <a:spLocks noChangeArrowheads="1"/>
          </p:cNvSpPr>
          <p:nvPr/>
        </p:nvSpPr>
        <p:spPr bwMode="auto">
          <a:xfrm>
            <a:off x="937111" y="1282849"/>
            <a:ext cx="819972" cy="532504"/>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Function</a:t>
            </a:r>
          </a:p>
          <a:p>
            <a:pPr algn="ctr" eaLnBrk="1" hangingPunct="1">
              <a:spcBef>
                <a:spcPct val="0"/>
              </a:spcBef>
              <a:buSzTx/>
              <a:buFontTx/>
              <a:buNone/>
            </a:pPr>
            <a:endParaRPr lang="en-US" sz="1500" dirty="0">
              <a:solidFill>
                <a:srgbClr val="000000"/>
              </a:solidFill>
            </a:endParaRPr>
          </a:p>
        </p:txBody>
      </p:sp>
      <p:sp>
        <p:nvSpPr>
          <p:cNvPr id="39" name="Rectangle 38"/>
          <p:cNvSpPr>
            <a:spLocks noChangeArrowheads="1"/>
          </p:cNvSpPr>
          <p:nvPr/>
        </p:nvSpPr>
        <p:spPr bwMode="auto">
          <a:xfrm>
            <a:off x="3179483" y="5369409"/>
            <a:ext cx="853439" cy="552674"/>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Hardware</a:t>
            </a:r>
          </a:p>
          <a:p>
            <a:pPr algn="ctr" eaLnBrk="1" hangingPunct="1">
              <a:spcBef>
                <a:spcPct val="0"/>
              </a:spcBef>
              <a:buSzTx/>
              <a:buNone/>
            </a:pPr>
            <a:r>
              <a:rPr lang="en-US" sz="1100" dirty="0">
                <a:solidFill>
                  <a:srgbClr val="000000"/>
                </a:solidFill>
              </a:rPr>
              <a:t>Requirement</a:t>
            </a:r>
          </a:p>
        </p:txBody>
      </p:sp>
      <p:sp>
        <p:nvSpPr>
          <p:cNvPr id="40" name="Rectangle 39"/>
          <p:cNvSpPr>
            <a:spLocks noChangeArrowheads="1"/>
          </p:cNvSpPr>
          <p:nvPr/>
        </p:nvSpPr>
        <p:spPr bwMode="auto">
          <a:xfrm>
            <a:off x="3999455" y="4344744"/>
            <a:ext cx="870175" cy="520403"/>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Software</a:t>
            </a:r>
          </a:p>
          <a:p>
            <a:pPr algn="ctr" eaLnBrk="1" hangingPunct="1">
              <a:spcBef>
                <a:spcPct val="0"/>
              </a:spcBef>
              <a:buSzTx/>
              <a:buNone/>
            </a:pPr>
            <a:r>
              <a:rPr lang="en-US" sz="1100" dirty="0">
                <a:solidFill>
                  <a:srgbClr val="000000"/>
                </a:solidFill>
              </a:rPr>
              <a:t>Requirement</a:t>
            </a:r>
          </a:p>
        </p:txBody>
      </p:sp>
      <p:sp>
        <p:nvSpPr>
          <p:cNvPr id="42" name="Rectangle 37"/>
          <p:cNvSpPr>
            <a:spLocks noChangeArrowheads="1"/>
          </p:cNvSpPr>
          <p:nvPr/>
        </p:nvSpPr>
        <p:spPr bwMode="auto">
          <a:xfrm>
            <a:off x="7229139" y="4364914"/>
            <a:ext cx="853439" cy="500234"/>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Software</a:t>
            </a:r>
          </a:p>
          <a:p>
            <a:pPr algn="ctr" eaLnBrk="1" hangingPunct="1">
              <a:spcBef>
                <a:spcPct val="0"/>
              </a:spcBef>
              <a:buSzTx/>
              <a:buFontTx/>
              <a:buNone/>
            </a:pPr>
            <a:r>
              <a:rPr lang="en-US" sz="1100" dirty="0" smtClean="0">
                <a:solidFill>
                  <a:srgbClr val="000000"/>
                </a:solidFill>
              </a:rPr>
              <a:t>Component</a:t>
            </a:r>
            <a:endParaRPr lang="en-US" sz="1100" dirty="0">
              <a:solidFill>
                <a:srgbClr val="000000"/>
              </a:solidFill>
            </a:endParaRPr>
          </a:p>
        </p:txBody>
      </p:sp>
      <p:cxnSp>
        <p:nvCxnSpPr>
          <p:cNvPr id="47" name="Straight Connector 46"/>
          <p:cNvCxnSpPr/>
          <p:nvPr/>
        </p:nvCxnSpPr>
        <p:spPr bwMode="auto">
          <a:xfrm flipH="1">
            <a:off x="418353" y="3969572"/>
            <a:ext cx="7965440" cy="1"/>
          </a:xfrm>
          <a:prstGeom prst="line">
            <a:avLst/>
          </a:prstGeom>
          <a:noFill/>
          <a:ln w="19050" cap="flat" cmpd="sng" algn="ctr">
            <a:solidFill>
              <a:srgbClr val="4896A8"/>
            </a:solidFill>
            <a:prstDash val="dash"/>
            <a:round/>
            <a:headEnd type="none" w="med" len="med"/>
            <a:tailEnd type="none" w="med" len="med"/>
          </a:ln>
          <a:effectLst/>
        </p:spPr>
      </p:cxnSp>
      <p:cxnSp>
        <p:nvCxnSpPr>
          <p:cNvPr id="49" name="Straight Arrow Connector 48"/>
          <p:cNvCxnSpPr>
            <a:stCxn id="4" idx="3"/>
            <a:endCxn id="11" idx="0"/>
          </p:cNvCxnSpPr>
          <p:nvPr/>
        </p:nvCxnSpPr>
        <p:spPr bwMode="auto">
          <a:xfrm>
            <a:off x="4476377" y="1571288"/>
            <a:ext cx="1514437" cy="1264695"/>
          </a:xfrm>
          <a:prstGeom prst="straightConnector1">
            <a:avLst/>
          </a:prstGeom>
          <a:noFill/>
          <a:ln w="9525" cap="flat" cmpd="sng" algn="ctr">
            <a:solidFill>
              <a:srgbClr val="2D6C2A"/>
            </a:solidFill>
            <a:prstDash val="solid"/>
            <a:round/>
            <a:headEnd type="none" w="med" len="med"/>
            <a:tailEnd type="none"/>
          </a:ln>
          <a:effectLst/>
        </p:spPr>
      </p:cxnSp>
      <p:cxnSp>
        <p:nvCxnSpPr>
          <p:cNvPr id="52" name="Straight Arrow Connector 51"/>
          <p:cNvCxnSpPr>
            <a:stCxn id="5" idx="3"/>
            <a:endCxn id="16" idx="0"/>
          </p:cNvCxnSpPr>
          <p:nvPr/>
        </p:nvCxnSpPr>
        <p:spPr bwMode="auto">
          <a:xfrm>
            <a:off x="4518213" y="3108287"/>
            <a:ext cx="1255059" cy="1256627"/>
          </a:xfrm>
          <a:prstGeom prst="straightConnector1">
            <a:avLst/>
          </a:prstGeom>
          <a:noFill/>
          <a:ln w="9525" cap="flat" cmpd="sng" algn="ctr">
            <a:solidFill>
              <a:srgbClr val="2D6C2A"/>
            </a:solidFill>
            <a:prstDash val="solid"/>
            <a:round/>
            <a:headEnd type="none" w="med" len="med"/>
            <a:tailEnd type="none"/>
          </a:ln>
          <a:effectLst/>
        </p:spPr>
      </p:cxnSp>
      <p:cxnSp>
        <p:nvCxnSpPr>
          <p:cNvPr id="58" name="Straight Arrow Connector 57"/>
          <p:cNvCxnSpPr>
            <a:stCxn id="4" idx="3"/>
            <a:endCxn id="12" idx="0"/>
          </p:cNvCxnSpPr>
          <p:nvPr/>
        </p:nvCxnSpPr>
        <p:spPr bwMode="auto">
          <a:xfrm>
            <a:off x="4476377" y="1571288"/>
            <a:ext cx="2625162" cy="1264695"/>
          </a:xfrm>
          <a:prstGeom prst="straightConnector1">
            <a:avLst/>
          </a:prstGeom>
          <a:noFill/>
          <a:ln w="9525" cap="flat" cmpd="sng" algn="ctr">
            <a:solidFill>
              <a:srgbClr val="2D6C2A"/>
            </a:solidFill>
            <a:prstDash val="solid"/>
            <a:round/>
            <a:headEnd type="none" w="med" len="med"/>
            <a:tailEnd type="none"/>
          </a:ln>
          <a:effectLst/>
        </p:spPr>
      </p:cxnSp>
      <p:sp>
        <p:nvSpPr>
          <p:cNvPr id="65" name="Rectangle 37"/>
          <p:cNvSpPr>
            <a:spLocks noChangeArrowheads="1"/>
          </p:cNvSpPr>
          <p:nvPr/>
        </p:nvSpPr>
        <p:spPr bwMode="auto">
          <a:xfrm>
            <a:off x="5614297" y="5369409"/>
            <a:ext cx="878541" cy="492165"/>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Software </a:t>
            </a:r>
          </a:p>
          <a:p>
            <a:pPr algn="ctr" eaLnBrk="1" hangingPunct="1">
              <a:spcBef>
                <a:spcPct val="0"/>
              </a:spcBef>
              <a:buSzTx/>
              <a:buFontTx/>
              <a:buNone/>
            </a:pPr>
            <a:r>
              <a:rPr lang="en-US" sz="1100" dirty="0" smtClean="0">
                <a:solidFill>
                  <a:srgbClr val="000000"/>
                </a:solidFill>
              </a:rPr>
              <a:t>Unit</a:t>
            </a:r>
            <a:endParaRPr lang="en-US" sz="1100" dirty="0">
              <a:solidFill>
                <a:srgbClr val="000000"/>
              </a:solidFill>
            </a:endParaRPr>
          </a:p>
        </p:txBody>
      </p:sp>
      <p:cxnSp>
        <p:nvCxnSpPr>
          <p:cNvPr id="68" name="Straight Arrow Connector 67"/>
          <p:cNvCxnSpPr>
            <a:stCxn id="40" idx="3"/>
            <a:endCxn id="65" idx="0"/>
          </p:cNvCxnSpPr>
          <p:nvPr/>
        </p:nvCxnSpPr>
        <p:spPr bwMode="auto">
          <a:xfrm>
            <a:off x="4869630" y="4604945"/>
            <a:ext cx="1183938" cy="764464"/>
          </a:xfrm>
          <a:prstGeom prst="straightConnector1">
            <a:avLst/>
          </a:prstGeom>
          <a:noFill/>
          <a:ln w="9525" cap="flat" cmpd="sng" algn="ctr">
            <a:solidFill>
              <a:srgbClr val="2D6C2A"/>
            </a:solidFill>
            <a:prstDash val="solid"/>
            <a:round/>
            <a:headEnd type="none" w="med" len="med"/>
            <a:tailEnd type="none"/>
          </a:ln>
          <a:effectLst/>
        </p:spPr>
      </p:cxnSp>
      <p:sp>
        <p:nvSpPr>
          <p:cNvPr id="73" name="Rectangle 72"/>
          <p:cNvSpPr>
            <a:spLocks noChangeArrowheads="1"/>
          </p:cNvSpPr>
          <p:nvPr/>
        </p:nvSpPr>
        <p:spPr bwMode="auto">
          <a:xfrm>
            <a:off x="2024829" y="5369409"/>
            <a:ext cx="895275" cy="552674"/>
          </a:xfrm>
          <a:prstGeom prst="rect">
            <a:avLst/>
          </a:prstGeom>
          <a:solidFill>
            <a:srgbClr val="B0DF81"/>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Test</a:t>
            </a:r>
          </a:p>
          <a:p>
            <a:pPr algn="ctr" eaLnBrk="1" hangingPunct="1">
              <a:spcBef>
                <a:spcPct val="0"/>
              </a:spcBef>
              <a:buSzTx/>
              <a:buNone/>
            </a:pPr>
            <a:r>
              <a:rPr lang="en-US" sz="1100" dirty="0">
                <a:solidFill>
                  <a:srgbClr val="000000"/>
                </a:solidFill>
              </a:rPr>
              <a:t>Procedure</a:t>
            </a:r>
          </a:p>
        </p:txBody>
      </p:sp>
      <p:sp>
        <p:nvSpPr>
          <p:cNvPr id="74" name="Rectangle 73"/>
          <p:cNvSpPr>
            <a:spLocks noChangeArrowheads="1"/>
          </p:cNvSpPr>
          <p:nvPr/>
        </p:nvSpPr>
        <p:spPr bwMode="auto">
          <a:xfrm>
            <a:off x="4313219" y="5369409"/>
            <a:ext cx="882724" cy="512334"/>
          </a:xfrm>
          <a:prstGeom prst="rect">
            <a:avLst/>
          </a:prstGeom>
          <a:solidFill>
            <a:srgbClr val="B0DF81"/>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endParaRPr lang="en-US" sz="1100" dirty="0">
              <a:solidFill>
                <a:srgbClr val="000000"/>
              </a:solidFill>
            </a:endParaRPr>
          </a:p>
          <a:p>
            <a:pPr algn="ctr" eaLnBrk="1" hangingPunct="1">
              <a:spcBef>
                <a:spcPct val="0"/>
              </a:spcBef>
              <a:buSzTx/>
              <a:buNone/>
            </a:pPr>
            <a:r>
              <a:rPr lang="en-US" sz="1100" dirty="0">
                <a:solidFill>
                  <a:srgbClr val="000000"/>
                </a:solidFill>
              </a:rPr>
              <a:t>Automated </a:t>
            </a:r>
          </a:p>
          <a:p>
            <a:pPr algn="ctr" eaLnBrk="1" hangingPunct="1">
              <a:spcBef>
                <a:spcPct val="0"/>
              </a:spcBef>
              <a:buSzTx/>
              <a:buNone/>
            </a:pPr>
            <a:r>
              <a:rPr lang="en-US" sz="1100" dirty="0">
                <a:solidFill>
                  <a:srgbClr val="000000"/>
                </a:solidFill>
              </a:rPr>
              <a:t>Test</a:t>
            </a:r>
          </a:p>
          <a:p>
            <a:pPr algn="ctr" eaLnBrk="1" hangingPunct="1">
              <a:spcBef>
                <a:spcPct val="0"/>
              </a:spcBef>
              <a:buSzTx/>
              <a:buNone/>
            </a:pPr>
            <a:endParaRPr lang="en-US" sz="1100" dirty="0">
              <a:solidFill>
                <a:srgbClr val="000000"/>
              </a:solidFill>
            </a:endParaRPr>
          </a:p>
        </p:txBody>
      </p:sp>
      <p:cxnSp>
        <p:nvCxnSpPr>
          <p:cNvPr id="75" name="Straight Arrow Connector 74"/>
          <p:cNvCxnSpPr>
            <a:stCxn id="5" idx="1"/>
            <a:endCxn id="73" idx="0"/>
          </p:cNvCxnSpPr>
          <p:nvPr/>
        </p:nvCxnSpPr>
        <p:spPr bwMode="auto">
          <a:xfrm flipH="1">
            <a:off x="2472466" y="3108287"/>
            <a:ext cx="999863" cy="2261122"/>
          </a:xfrm>
          <a:prstGeom prst="straightConnector1">
            <a:avLst/>
          </a:prstGeom>
          <a:noFill/>
          <a:ln w="9525" cap="flat" cmpd="sng" algn="ctr">
            <a:solidFill>
              <a:srgbClr val="7E4A5A"/>
            </a:solidFill>
            <a:prstDash val="solid"/>
            <a:round/>
            <a:headEnd type="none" w="med" len="med"/>
            <a:tailEnd type="none"/>
          </a:ln>
          <a:effectLst/>
        </p:spPr>
      </p:cxnSp>
      <p:cxnSp>
        <p:nvCxnSpPr>
          <p:cNvPr id="78" name="Straight Arrow Connector 77"/>
          <p:cNvCxnSpPr>
            <a:stCxn id="40" idx="2"/>
            <a:endCxn id="74" idx="0"/>
          </p:cNvCxnSpPr>
          <p:nvPr/>
        </p:nvCxnSpPr>
        <p:spPr bwMode="auto">
          <a:xfrm>
            <a:off x="4434543" y="4865146"/>
            <a:ext cx="320039" cy="504263"/>
          </a:xfrm>
          <a:prstGeom prst="straightConnector1">
            <a:avLst/>
          </a:prstGeom>
          <a:noFill/>
          <a:ln w="9525" cap="flat" cmpd="sng" algn="ctr">
            <a:solidFill>
              <a:srgbClr val="7E4A5A"/>
            </a:solidFill>
            <a:prstDash val="solid"/>
            <a:round/>
            <a:headEnd type="none" w="med" len="med"/>
            <a:tailEnd type="none"/>
          </a:ln>
          <a:effectLst/>
        </p:spPr>
      </p:cxnSp>
      <p:sp>
        <p:nvSpPr>
          <p:cNvPr id="81" name="TextBox 80"/>
          <p:cNvSpPr txBox="1"/>
          <p:nvPr/>
        </p:nvSpPr>
        <p:spPr>
          <a:xfrm>
            <a:off x="2292574" y="5050718"/>
            <a:ext cx="736301" cy="161362"/>
          </a:xfrm>
          <a:prstGeom prst="rect">
            <a:avLst/>
          </a:prstGeom>
          <a:solidFill>
            <a:schemeClr val="bg1"/>
          </a:solidFill>
        </p:spPr>
        <p:txBody>
          <a:bodyPr wrap="square" lIns="0" tIns="0" rIns="0" bIns="0" rtlCol="0">
            <a:noAutofit/>
          </a:bodyPr>
          <a:lstStyle/>
          <a:p>
            <a:pPr>
              <a:buNone/>
            </a:pPr>
            <a:r>
              <a:rPr lang="en-US" sz="1000" dirty="0" smtClean="0">
                <a:solidFill>
                  <a:srgbClr val="9C5489"/>
                </a:solidFill>
              </a:rPr>
              <a:t>Verification</a:t>
            </a:r>
          </a:p>
          <a:p>
            <a:pPr>
              <a:buNone/>
            </a:pPr>
            <a:endParaRPr lang="en-US" sz="1000" dirty="0"/>
          </a:p>
        </p:txBody>
      </p:sp>
      <p:sp>
        <p:nvSpPr>
          <p:cNvPr id="82" name="TextBox 81"/>
          <p:cNvSpPr txBox="1"/>
          <p:nvPr/>
        </p:nvSpPr>
        <p:spPr>
          <a:xfrm>
            <a:off x="5221045" y="5058787"/>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2D6C2A"/>
                </a:solidFill>
              </a:rPr>
              <a:t>Allocation</a:t>
            </a:r>
          </a:p>
          <a:p>
            <a:pPr>
              <a:buNone/>
            </a:pPr>
            <a:endParaRPr lang="en-US" sz="1000" dirty="0">
              <a:solidFill>
                <a:srgbClr val="2D6C2A"/>
              </a:solidFill>
            </a:endParaRPr>
          </a:p>
        </p:txBody>
      </p:sp>
      <p:sp>
        <p:nvSpPr>
          <p:cNvPr id="85" name="TextBox 84"/>
          <p:cNvSpPr txBox="1"/>
          <p:nvPr/>
        </p:nvSpPr>
        <p:spPr>
          <a:xfrm>
            <a:off x="4944932" y="1936377"/>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2D6C2A"/>
                </a:solidFill>
              </a:rPr>
              <a:t>Allocation</a:t>
            </a:r>
          </a:p>
          <a:p>
            <a:pPr>
              <a:buNone/>
            </a:pPr>
            <a:endParaRPr lang="en-US" sz="1000" dirty="0">
              <a:solidFill>
                <a:srgbClr val="2D6C2A"/>
              </a:solidFill>
            </a:endParaRPr>
          </a:p>
        </p:txBody>
      </p:sp>
      <p:sp>
        <p:nvSpPr>
          <p:cNvPr id="86" name="TextBox 85"/>
          <p:cNvSpPr txBox="1"/>
          <p:nvPr/>
        </p:nvSpPr>
        <p:spPr>
          <a:xfrm>
            <a:off x="4116591" y="5074923"/>
            <a:ext cx="736301" cy="161362"/>
          </a:xfrm>
          <a:prstGeom prst="rect">
            <a:avLst/>
          </a:prstGeom>
          <a:solidFill>
            <a:schemeClr val="bg1"/>
          </a:solidFill>
        </p:spPr>
        <p:txBody>
          <a:bodyPr wrap="square" lIns="0" tIns="0" rIns="0" bIns="0" rtlCol="0">
            <a:noAutofit/>
          </a:bodyPr>
          <a:lstStyle/>
          <a:p>
            <a:pPr>
              <a:buNone/>
            </a:pPr>
            <a:r>
              <a:rPr lang="en-US" sz="1000" dirty="0" smtClean="0">
                <a:solidFill>
                  <a:srgbClr val="9C5489"/>
                </a:solidFill>
              </a:rPr>
              <a:t>Verification</a:t>
            </a:r>
          </a:p>
          <a:p>
            <a:pPr>
              <a:buNone/>
            </a:pPr>
            <a:endParaRPr lang="en-US" sz="1000" dirty="0"/>
          </a:p>
        </p:txBody>
      </p:sp>
      <p:cxnSp>
        <p:nvCxnSpPr>
          <p:cNvPr id="87" name="Straight Arrow Connector 86"/>
          <p:cNvCxnSpPr>
            <a:stCxn id="4" idx="2"/>
            <a:endCxn id="5" idx="0"/>
          </p:cNvCxnSpPr>
          <p:nvPr/>
        </p:nvCxnSpPr>
        <p:spPr bwMode="auto">
          <a:xfrm>
            <a:off x="3991088" y="1859726"/>
            <a:ext cx="4184" cy="976257"/>
          </a:xfrm>
          <a:prstGeom prst="straightConnector1">
            <a:avLst/>
          </a:prstGeom>
          <a:noFill/>
          <a:ln w="9525" cap="flat" cmpd="sng" algn="ctr">
            <a:solidFill>
              <a:srgbClr val="EE3A02"/>
            </a:solidFill>
            <a:prstDash val="solid"/>
            <a:round/>
            <a:headEnd type="none" w="med" len="med"/>
            <a:tailEnd type="none"/>
          </a:ln>
          <a:effectLst/>
        </p:spPr>
      </p:cxnSp>
      <p:cxnSp>
        <p:nvCxnSpPr>
          <p:cNvPr id="91" name="Straight Arrow Connector 90"/>
          <p:cNvCxnSpPr>
            <a:stCxn id="5" idx="2"/>
            <a:endCxn id="39" idx="0"/>
          </p:cNvCxnSpPr>
          <p:nvPr/>
        </p:nvCxnSpPr>
        <p:spPr bwMode="auto">
          <a:xfrm flipH="1">
            <a:off x="3606202" y="3380591"/>
            <a:ext cx="389069" cy="1988818"/>
          </a:xfrm>
          <a:prstGeom prst="straightConnector1">
            <a:avLst/>
          </a:prstGeom>
          <a:noFill/>
          <a:ln w="9525" cap="flat" cmpd="sng" algn="ctr">
            <a:solidFill>
              <a:srgbClr val="EE3A02"/>
            </a:solidFill>
            <a:prstDash val="solid"/>
            <a:round/>
            <a:headEnd type="none" w="med" len="med"/>
            <a:tailEnd type="none"/>
          </a:ln>
          <a:effectLst/>
        </p:spPr>
      </p:cxnSp>
      <p:cxnSp>
        <p:nvCxnSpPr>
          <p:cNvPr id="94" name="Straight Arrow Connector 93"/>
          <p:cNvCxnSpPr>
            <a:stCxn id="5" idx="2"/>
            <a:endCxn id="40" idx="0"/>
          </p:cNvCxnSpPr>
          <p:nvPr/>
        </p:nvCxnSpPr>
        <p:spPr bwMode="auto">
          <a:xfrm>
            <a:off x="3995272" y="3380591"/>
            <a:ext cx="439271" cy="964153"/>
          </a:xfrm>
          <a:prstGeom prst="straightConnector1">
            <a:avLst/>
          </a:prstGeom>
          <a:noFill/>
          <a:ln w="9525" cap="flat" cmpd="sng" algn="ctr">
            <a:solidFill>
              <a:srgbClr val="EE3A02"/>
            </a:solidFill>
            <a:prstDash val="solid"/>
            <a:round/>
            <a:headEnd type="none" w="med" len="med"/>
            <a:tailEnd type="none"/>
          </a:ln>
          <a:effectLst/>
        </p:spPr>
      </p:cxnSp>
      <p:sp>
        <p:nvSpPr>
          <p:cNvPr id="97" name="TextBox 96"/>
          <p:cNvSpPr txBox="1"/>
          <p:nvPr/>
        </p:nvSpPr>
        <p:spPr>
          <a:xfrm>
            <a:off x="3438860" y="2130015"/>
            <a:ext cx="1146287" cy="145226"/>
          </a:xfrm>
          <a:prstGeom prst="rect">
            <a:avLst/>
          </a:prstGeom>
          <a:solidFill>
            <a:schemeClr val="bg1"/>
          </a:solidFill>
        </p:spPr>
        <p:txBody>
          <a:bodyPr wrap="square" lIns="0" tIns="0" rIns="0" bIns="0" rtlCol="0">
            <a:noAutofit/>
          </a:bodyPr>
          <a:lstStyle/>
          <a:p>
            <a:pPr>
              <a:buNone/>
            </a:pPr>
            <a:r>
              <a:rPr lang="en-US" sz="1000" dirty="0" smtClean="0">
                <a:solidFill>
                  <a:srgbClr val="EE3A02"/>
                </a:solidFill>
              </a:rPr>
              <a:t>Requirement Trace</a:t>
            </a:r>
          </a:p>
          <a:p>
            <a:pPr>
              <a:buNone/>
            </a:pPr>
            <a:endParaRPr lang="en-US" sz="1000" dirty="0" smtClean="0">
              <a:solidFill>
                <a:srgbClr val="EE3A02"/>
              </a:solidFill>
            </a:endParaRPr>
          </a:p>
          <a:p>
            <a:pPr>
              <a:buNone/>
            </a:pPr>
            <a:endParaRPr lang="en-US" sz="1000" dirty="0">
              <a:solidFill>
                <a:srgbClr val="EE3A02"/>
              </a:solidFill>
            </a:endParaRPr>
          </a:p>
        </p:txBody>
      </p:sp>
      <p:sp>
        <p:nvSpPr>
          <p:cNvPr id="99" name="TextBox 98"/>
          <p:cNvSpPr txBox="1"/>
          <p:nvPr/>
        </p:nvSpPr>
        <p:spPr>
          <a:xfrm>
            <a:off x="3472327" y="3727526"/>
            <a:ext cx="1146287" cy="145226"/>
          </a:xfrm>
          <a:prstGeom prst="rect">
            <a:avLst/>
          </a:prstGeom>
          <a:solidFill>
            <a:schemeClr val="bg1"/>
          </a:solidFill>
        </p:spPr>
        <p:txBody>
          <a:bodyPr wrap="square" lIns="0" tIns="0" rIns="0" bIns="0" rtlCol="0">
            <a:noAutofit/>
          </a:bodyPr>
          <a:lstStyle/>
          <a:p>
            <a:pPr>
              <a:buNone/>
            </a:pPr>
            <a:r>
              <a:rPr lang="en-US" sz="1000" dirty="0" smtClean="0">
                <a:solidFill>
                  <a:srgbClr val="EE3A02"/>
                </a:solidFill>
              </a:rPr>
              <a:t>Requirement</a:t>
            </a:r>
            <a:r>
              <a:rPr lang="en-US" sz="1000" dirty="0" smtClean="0">
                <a:solidFill>
                  <a:srgbClr val="2403ED"/>
                </a:solidFill>
              </a:rPr>
              <a:t> </a:t>
            </a:r>
            <a:r>
              <a:rPr lang="en-US" sz="1000" dirty="0" smtClean="0">
                <a:solidFill>
                  <a:srgbClr val="EE3A02"/>
                </a:solidFill>
              </a:rPr>
              <a:t>Trace</a:t>
            </a:r>
          </a:p>
          <a:p>
            <a:pPr>
              <a:buNone/>
            </a:pPr>
            <a:endParaRPr lang="en-US" sz="1000" dirty="0" smtClean="0">
              <a:solidFill>
                <a:srgbClr val="2403ED"/>
              </a:solidFill>
            </a:endParaRPr>
          </a:p>
          <a:p>
            <a:pPr>
              <a:buNone/>
            </a:pPr>
            <a:endParaRPr lang="en-US" sz="1000" dirty="0"/>
          </a:p>
        </p:txBody>
      </p:sp>
      <p:cxnSp>
        <p:nvCxnSpPr>
          <p:cNvPr id="100" name="Straight Arrow Connector 99"/>
          <p:cNvCxnSpPr>
            <a:stCxn id="37" idx="3"/>
            <a:endCxn id="4" idx="1"/>
          </p:cNvCxnSpPr>
          <p:nvPr/>
        </p:nvCxnSpPr>
        <p:spPr bwMode="auto">
          <a:xfrm flipV="1">
            <a:off x="2635624" y="1571288"/>
            <a:ext cx="870174" cy="586963"/>
          </a:xfrm>
          <a:prstGeom prst="straightConnector1">
            <a:avLst/>
          </a:prstGeom>
          <a:noFill/>
          <a:ln w="9525" cap="flat" cmpd="sng" algn="ctr">
            <a:solidFill>
              <a:srgbClr val="996600"/>
            </a:solidFill>
            <a:prstDash val="solid"/>
            <a:round/>
            <a:headEnd type="none" w="med" len="med"/>
            <a:tailEnd type="none"/>
          </a:ln>
          <a:effectLst/>
        </p:spPr>
      </p:cxnSp>
      <p:cxnSp>
        <p:nvCxnSpPr>
          <p:cNvPr id="105" name="Straight Arrow Connector 104"/>
          <p:cNvCxnSpPr>
            <a:stCxn id="38" idx="3"/>
            <a:endCxn id="4" idx="1"/>
          </p:cNvCxnSpPr>
          <p:nvPr/>
        </p:nvCxnSpPr>
        <p:spPr bwMode="auto">
          <a:xfrm>
            <a:off x="1757083" y="1549101"/>
            <a:ext cx="1748715" cy="22187"/>
          </a:xfrm>
          <a:prstGeom prst="straightConnector1">
            <a:avLst/>
          </a:prstGeom>
          <a:noFill/>
          <a:ln w="9525" cap="flat" cmpd="sng" algn="ctr">
            <a:solidFill>
              <a:srgbClr val="996600"/>
            </a:solidFill>
            <a:prstDash val="solid"/>
            <a:round/>
            <a:headEnd type="none" w="med" len="med"/>
            <a:tailEnd type="none"/>
          </a:ln>
          <a:effectLst/>
        </p:spPr>
      </p:cxnSp>
      <p:sp>
        <p:nvSpPr>
          <p:cNvPr id="111" name="Rectangle 16"/>
          <p:cNvSpPr>
            <a:spLocks noChangeArrowheads="1"/>
          </p:cNvSpPr>
          <p:nvPr/>
        </p:nvSpPr>
        <p:spPr bwMode="auto">
          <a:xfrm>
            <a:off x="1798918" y="3291836"/>
            <a:ext cx="786502" cy="540576"/>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Design</a:t>
            </a:r>
          </a:p>
          <a:p>
            <a:pPr algn="ctr" eaLnBrk="1" hangingPunct="1">
              <a:spcBef>
                <a:spcPct val="0"/>
              </a:spcBef>
              <a:buSzTx/>
              <a:buFontTx/>
              <a:buNone/>
            </a:pPr>
            <a:endParaRPr lang="en-US" sz="1500" dirty="0">
              <a:solidFill>
                <a:srgbClr val="000000"/>
              </a:solidFill>
            </a:endParaRPr>
          </a:p>
        </p:txBody>
      </p:sp>
      <p:sp>
        <p:nvSpPr>
          <p:cNvPr id="112" name="Rectangle 16"/>
          <p:cNvSpPr>
            <a:spLocks noChangeArrowheads="1"/>
          </p:cNvSpPr>
          <p:nvPr/>
        </p:nvSpPr>
        <p:spPr bwMode="auto">
          <a:xfrm>
            <a:off x="945477" y="2654449"/>
            <a:ext cx="761403" cy="540572"/>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Function</a:t>
            </a:r>
          </a:p>
          <a:p>
            <a:pPr algn="ctr" eaLnBrk="1" hangingPunct="1">
              <a:spcBef>
                <a:spcPct val="0"/>
              </a:spcBef>
              <a:buSzTx/>
              <a:buFontTx/>
              <a:buNone/>
            </a:pPr>
            <a:endParaRPr lang="en-US" sz="1500" dirty="0">
              <a:solidFill>
                <a:srgbClr val="000000"/>
              </a:solidFill>
            </a:endParaRPr>
          </a:p>
        </p:txBody>
      </p:sp>
      <p:cxnSp>
        <p:nvCxnSpPr>
          <p:cNvPr id="113" name="Straight Arrow Connector 112"/>
          <p:cNvCxnSpPr>
            <a:stCxn id="111" idx="3"/>
            <a:endCxn id="5" idx="1"/>
          </p:cNvCxnSpPr>
          <p:nvPr/>
        </p:nvCxnSpPr>
        <p:spPr bwMode="auto">
          <a:xfrm flipV="1">
            <a:off x="2585420" y="3108287"/>
            <a:ext cx="886909" cy="453837"/>
          </a:xfrm>
          <a:prstGeom prst="straightConnector1">
            <a:avLst/>
          </a:prstGeom>
          <a:noFill/>
          <a:ln w="9525" cap="flat" cmpd="sng" algn="ctr">
            <a:solidFill>
              <a:srgbClr val="996600"/>
            </a:solidFill>
            <a:prstDash val="solid"/>
            <a:round/>
            <a:headEnd type="none" w="med" len="med"/>
            <a:tailEnd type="none"/>
          </a:ln>
          <a:effectLst/>
        </p:spPr>
      </p:cxnSp>
      <p:sp>
        <p:nvSpPr>
          <p:cNvPr id="117" name="TextBox 116"/>
          <p:cNvSpPr txBox="1"/>
          <p:nvPr/>
        </p:nvSpPr>
        <p:spPr>
          <a:xfrm>
            <a:off x="2710927" y="1839559"/>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sp>
        <p:nvSpPr>
          <p:cNvPr id="118" name="TextBox 117"/>
          <p:cNvSpPr txBox="1"/>
          <p:nvPr/>
        </p:nvSpPr>
        <p:spPr>
          <a:xfrm>
            <a:off x="2685826" y="3259570"/>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sp>
        <p:nvSpPr>
          <p:cNvPr id="125" name="Rectangle 16"/>
          <p:cNvSpPr>
            <a:spLocks noChangeArrowheads="1"/>
          </p:cNvSpPr>
          <p:nvPr/>
        </p:nvSpPr>
        <p:spPr bwMode="auto">
          <a:xfrm>
            <a:off x="1129553" y="4324570"/>
            <a:ext cx="803240" cy="508302"/>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Software</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Design</a:t>
            </a:r>
          </a:p>
          <a:p>
            <a:pPr algn="ctr" eaLnBrk="1" hangingPunct="1">
              <a:spcBef>
                <a:spcPct val="0"/>
              </a:spcBef>
              <a:buSzTx/>
              <a:buFontTx/>
              <a:buNone/>
            </a:pPr>
            <a:endParaRPr lang="en-US" sz="1500" dirty="0">
              <a:solidFill>
                <a:srgbClr val="000000"/>
              </a:solidFill>
            </a:endParaRPr>
          </a:p>
        </p:txBody>
      </p:sp>
      <p:cxnSp>
        <p:nvCxnSpPr>
          <p:cNvPr id="126" name="Straight Arrow Connector 125"/>
          <p:cNvCxnSpPr>
            <a:stCxn id="40" idx="1"/>
            <a:endCxn id="125" idx="3"/>
          </p:cNvCxnSpPr>
          <p:nvPr/>
        </p:nvCxnSpPr>
        <p:spPr bwMode="auto">
          <a:xfrm flipH="1" flipV="1">
            <a:off x="1932794" y="4578721"/>
            <a:ext cx="2066661" cy="26224"/>
          </a:xfrm>
          <a:prstGeom prst="straightConnector1">
            <a:avLst/>
          </a:prstGeom>
          <a:noFill/>
          <a:ln w="9525" cap="flat" cmpd="sng" algn="ctr">
            <a:solidFill>
              <a:srgbClr val="996600"/>
            </a:solidFill>
            <a:prstDash val="solid"/>
            <a:round/>
            <a:headEnd type="none" w="med" len="med"/>
            <a:tailEnd type="none"/>
          </a:ln>
          <a:effectLst/>
        </p:spPr>
      </p:cxnSp>
      <p:sp>
        <p:nvSpPr>
          <p:cNvPr id="129" name="TextBox 128"/>
          <p:cNvSpPr txBox="1"/>
          <p:nvPr/>
        </p:nvSpPr>
        <p:spPr>
          <a:xfrm>
            <a:off x="2167070" y="4494011"/>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sp>
        <p:nvSpPr>
          <p:cNvPr id="132" name="TextBox 131"/>
          <p:cNvSpPr txBox="1"/>
          <p:nvPr/>
        </p:nvSpPr>
        <p:spPr>
          <a:xfrm>
            <a:off x="3355190" y="839097"/>
            <a:ext cx="1296895" cy="250115"/>
          </a:xfrm>
          <a:prstGeom prst="rect">
            <a:avLst/>
          </a:prstGeom>
          <a:solidFill>
            <a:schemeClr val="bg1"/>
          </a:solidFill>
        </p:spPr>
        <p:txBody>
          <a:bodyPr wrap="square" lIns="0" tIns="0" rIns="0" bIns="0" rtlCol="0">
            <a:noAutofit/>
          </a:bodyPr>
          <a:lstStyle/>
          <a:p>
            <a:pPr>
              <a:buNone/>
            </a:pPr>
            <a:r>
              <a:rPr lang="en-US" sz="1500" dirty="0" smtClean="0"/>
              <a:t>Requirements</a:t>
            </a:r>
          </a:p>
          <a:p>
            <a:pPr>
              <a:buNone/>
            </a:pPr>
            <a:endParaRPr lang="en-US" sz="1000" dirty="0"/>
          </a:p>
        </p:txBody>
      </p:sp>
      <p:sp>
        <p:nvSpPr>
          <p:cNvPr id="133" name="TextBox 132"/>
          <p:cNvSpPr txBox="1"/>
          <p:nvPr/>
        </p:nvSpPr>
        <p:spPr>
          <a:xfrm>
            <a:off x="518755" y="839097"/>
            <a:ext cx="1824022" cy="266252"/>
          </a:xfrm>
          <a:prstGeom prst="rect">
            <a:avLst/>
          </a:prstGeom>
          <a:solidFill>
            <a:schemeClr val="bg1"/>
          </a:solidFill>
        </p:spPr>
        <p:txBody>
          <a:bodyPr wrap="square" lIns="0" tIns="0" rIns="0" bIns="0" rtlCol="0">
            <a:noAutofit/>
          </a:bodyPr>
          <a:lstStyle/>
          <a:p>
            <a:pPr>
              <a:buNone/>
            </a:pPr>
            <a:r>
              <a:rPr lang="en-US" sz="1500" dirty="0" smtClean="0"/>
              <a:t>Functional Analysis</a:t>
            </a:r>
          </a:p>
          <a:p>
            <a:pPr>
              <a:buNone/>
            </a:pPr>
            <a:endParaRPr lang="en-US" sz="1000" dirty="0"/>
          </a:p>
        </p:txBody>
      </p:sp>
      <p:sp>
        <p:nvSpPr>
          <p:cNvPr id="134" name="TextBox 133"/>
          <p:cNvSpPr txBox="1"/>
          <p:nvPr/>
        </p:nvSpPr>
        <p:spPr>
          <a:xfrm>
            <a:off x="5396752" y="839096"/>
            <a:ext cx="2100133" cy="242048"/>
          </a:xfrm>
          <a:prstGeom prst="rect">
            <a:avLst/>
          </a:prstGeom>
          <a:solidFill>
            <a:schemeClr val="bg1"/>
          </a:solidFill>
        </p:spPr>
        <p:txBody>
          <a:bodyPr wrap="square" lIns="0" tIns="0" rIns="0" bIns="0" rtlCol="0">
            <a:noAutofit/>
          </a:bodyPr>
          <a:lstStyle/>
          <a:p>
            <a:pPr>
              <a:buNone/>
            </a:pPr>
            <a:r>
              <a:rPr lang="en-US" sz="1500" dirty="0" smtClean="0"/>
              <a:t>Product Decomposition</a:t>
            </a:r>
          </a:p>
          <a:p>
            <a:pPr>
              <a:buNone/>
            </a:pPr>
            <a:endParaRPr lang="en-US" sz="1000" dirty="0"/>
          </a:p>
        </p:txBody>
      </p:sp>
      <p:sp>
        <p:nvSpPr>
          <p:cNvPr id="138" name="TextBox 137"/>
          <p:cNvSpPr txBox="1"/>
          <p:nvPr/>
        </p:nvSpPr>
        <p:spPr>
          <a:xfrm>
            <a:off x="2066663" y="1460354"/>
            <a:ext cx="460189" cy="193635"/>
          </a:xfrm>
          <a:prstGeom prst="rect">
            <a:avLst/>
          </a:prstGeom>
          <a:solidFill>
            <a:schemeClr val="bg1"/>
          </a:solidFill>
          <a:ln>
            <a:noFill/>
          </a:ln>
        </p:spPr>
        <p:txBody>
          <a:bodyPr wrap="square" lIns="0" tIns="0" rIns="0" bIns="0" rtlCol="0">
            <a:noAutofit/>
          </a:bodyPr>
          <a:lstStyle/>
          <a:p>
            <a:pPr>
              <a:buNone/>
            </a:pPr>
            <a:r>
              <a:rPr lang="en-US" sz="1000" dirty="0" smtClean="0">
                <a:solidFill>
                  <a:srgbClr val="996600"/>
                </a:solidFill>
              </a:rPr>
              <a:t>Design</a:t>
            </a:r>
          </a:p>
          <a:p>
            <a:pPr>
              <a:buNone/>
            </a:pPr>
            <a:endParaRPr lang="en-US" sz="1000" dirty="0">
              <a:solidFill>
                <a:srgbClr val="996600"/>
              </a:solidFill>
            </a:endParaRPr>
          </a:p>
        </p:txBody>
      </p:sp>
      <p:cxnSp>
        <p:nvCxnSpPr>
          <p:cNvPr id="149" name="Straight Arrow Connector 148"/>
          <p:cNvCxnSpPr>
            <a:stCxn id="38" idx="2"/>
            <a:endCxn id="112" idx="0"/>
          </p:cNvCxnSpPr>
          <p:nvPr/>
        </p:nvCxnSpPr>
        <p:spPr bwMode="auto">
          <a:xfrm flipH="1">
            <a:off x="1326179" y="1815353"/>
            <a:ext cx="20918" cy="839096"/>
          </a:xfrm>
          <a:prstGeom prst="straightConnector1">
            <a:avLst/>
          </a:prstGeom>
          <a:noFill/>
          <a:ln w="9525" cap="flat" cmpd="sng" algn="ctr">
            <a:solidFill>
              <a:srgbClr val="4E5935"/>
            </a:solidFill>
            <a:prstDash val="solid"/>
            <a:round/>
            <a:headEnd type="none" w="med" len="med"/>
            <a:tailEnd type="none"/>
          </a:ln>
          <a:effectLst/>
        </p:spPr>
      </p:cxnSp>
      <p:sp>
        <p:nvSpPr>
          <p:cNvPr id="154" name="TextBox 153"/>
          <p:cNvSpPr txBox="1"/>
          <p:nvPr/>
        </p:nvSpPr>
        <p:spPr>
          <a:xfrm>
            <a:off x="978945" y="2138083"/>
            <a:ext cx="778137" cy="145226"/>
          </a:xfrm>
          <a:prstGeom prst="rect">
            <a:avLst/>
          </a:prstGeom>
          <a:solidFill>
            <a:schemeClr val="bg1"/>
          </a:solidFill>
        </p:spPr>
        <p:txBody>
          <a:bodyPr wrap="square" lIns="0" tIns="0" rIns="0" bIns="0" rtlCol="0">
            <a:noAutofit/>
          </a:bodyPr>
          <a:lstStyle/>
          <a:p>
            <a:pPr>
              <a:buNone/>
            </a:pPr>
            <a:r>
              <a:rPr lang="en-US" sz="1000" dirty="0" smtClean="0">
                <a:solidFill>
                  <a:srgbClr val="4E5935"/>
                </a:solidFill>
              </a:rPr>
              <a:t>Dependency</a:t>
            </a:r>
          </a:p>
          <a:p>
            <a:pPr>
              <a:buNone/>
            </a:pPr>
            <a:endParaRPr lang="en-US" sz="1000" dirty="0"/>
          </a:p>
        </p:txBody>
      </p:sp>
      <p:cxnSp>
        <p:nvCxnSpPr>
          <p:cNvPr id="164" name="Straight Arrow Connector 163"/>
          <p:cNvCxnSpPr>
            <a:stCxn id="12" idx="0"/>
            <a:endCxn id="10" idx="2"/>
          </p:cNvCxnSpPr>
          <p:nvPr/>
        </p:nvCxnSpPr>
        <p:spPr bwMode="auto">
          <a:xfrm flipH="1" flipV="1">
            <a:off x="6388250" y="1887966"/>
            <a:ext cx="713289" cy="948017"/>
          </a:xfrm>
          <a:prstGeom prst="straightConnector1">
            <a:avLst/>
          </a:prstGeom>
          <a:noFill/>
          <a:ln w="9525" cap="flat" cmpd="sng" algn="ctr">
            <a:solidFill>
              <a:srgbClr val="003FF0"/>
            </a:solidFill>
            <a:prstDash val="solid"/>
            <a:round/>
            <a:headEnd type="none" w="med" len="med"/>
            <a:tailEnd type="none"/>
          </a:ln>
          <a:effectLst/>
        </p:spPr>
      </p:cxnSp>
      <p:cxnSp>
        <p:nvCxnSpPr>
          <p:cNvPr id="168" name="Straight Arrow Connector 167"/>
          <p:cNvCxnSpPr>
            <a:stCxn id="11" idx="0"/>
            <a:endCxn id="10" idx="2"/>
          </p:cNvCxnSpPr>
          <p:nvPr/>
        </p:nvCxnSpPr>
        <p:spPr bwMode="auto">
          <a:xfrm flipV="1">
            <a:off x="5990814" y="1887966"/>
            <a:ext cx="397437" cy="948017"/>
          </a:xfrm>
          <a:prstGeom prst="straightConnector1">
            <a:avLst/>
          </a:prstGeom>
          <a:noFill/>
          <a:ln w="9525" cap="flat" cmpd="sng" algn="ctr">
            <a:solidFill>
              <a:srgbClr val="003FF0"/>
            </a:solidFill>
            <a:prstDash val="solid"/>
            <a:round/>
            <a:headEnd type="none" w="med" len="med"/>
            <a:tailEnd type="none"/>
          </a:ln>
          <a:effectLst/>
        </p:spPr>
      </p:cxnSp>
      <p:sp>
        <p:nvSpPr>
          <p:cNvPr id="173" name="TextBox 172"/>
          <p:cNvSpPr txBox="1"/>
          <p:nvPr/>
        </p:nvSpPr>
        <p:spPr>
          <a:xfrm>
            <a:off x="6099584" y="2121947"/>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cxnSp>
        <p:nvCxnSpPr>
          <p:cNvPr id="177" name="Straight Arrow Connector 176"/>
          <p:cNvCxnSpPr>
            <a:stCxn id="42" idx="0"/>
            <a:endCxn id="12" idx="2"/>
          </p:cNvCxnSpPr>
          <p:nvPr/>
        </p:nvCxnSpPr>
        <p:spPr bwMode="auto">
          <a:xfrm flipH="1" flipV="1">
            <a:off x="7101539" y="3347811"/>
            <a:ext cx="554320" cy="1017103"/>
          </a:xfrm>
          <a:prstGeom prst="straightConnector1">
            <a:avLst/>
          </a:prstGeom>
          <a:noFill/>
          <a:ln w="9525" cap="flat" cmpd="sng" algn="ctr">
            <a:solidFill>
              <a:srgbClr val="003FF0"/>
            </a:solidFill>
            <a:prstDash val="solid"/>
            <a:round/>
            <a:headEnd type="none" w="med" len="med"/>
            <a:tailEnd type="none"/>
          </a:ln>
          <a:effectLst/>
        </p:spPr>
      </p:cxnSp>
      <p:cxnSp>
        <p:nvCxnSpPr>
          <p:cNvPr id="180" name="Straight Arrow Connector 179"/>
          <p:cNvCxnSpPr>
            <a:stCxn id="238" idx="0"/>
            <a:endCxn id="11" idx="2"/>
          </p:cNvCxnSpPr>
          <p:nvPr/>
        </p:nvCxnSpPr>
        <p:spPr bwMode="auto">
          <a:xfrm flipH="1" flipV="1">
            <a:off x="5990814" y="3364453"/>
            <a:ext cx="694466" cy="1000461"/>
          </a:xfrm>
          <a:prstGeom prst="straightConnector1">
            <a:avLst/>
          </a:prstGeom>
          <a:noFill/>
          <a:ln w="9525" cap="flat" cmpd="sng" algn="ctr">
            <a:solidFill>
              <a:srgbClr val="003FF0"/>
            </a:solidFill>
            <a:prstDash val="solid"/>
            <a:round/>
            <a:headEnd type="none" w="med" len="med"/>
            <a:tailEnd type="none"/>
          </a:ln>
          <a:effectLst/>
        </p:spPr>
      </p:cxnSp>
      <p:cxnSp>
        <p:nvCxnSpPr>
          <p:cNvPr id="183" name="Straight Arrow Connector 182"/>
          <p:cNvCxnSpPr>
            <a:stCxn id="16" idx="0"/>
            <a:endCxn id="11" idx="2"/>
          </p:cNvCxnSpPr>
          <p:nvPr/>
        </p:nvCxnSpPr>
        <p:spPr bwMode="auto">
          <a:xfrm flipV="1">
            <a:off x="5773272" y="3364453"/>
            <a:ext cx="217542" cy="1000461"/>
          </a:xfrm>
          <a:prstGeom prst="straightConnector1">
            <a:avLst/>
          </a:prstGeom>
          <a:noFill/>
          <a:ln w="9525" cap="flat" cmpd="sng" algn="ctr">
            <a:solidFill>
              <a:srgbClr val="003FF0"/>
            </a:solidFill>
            <a:prstDash val="solid"/>
            <a:round/>
            <a:headEnd type="none" w="med" len="med"/>
            <a:tailEnd type="none"/>
          </a:ln>
          <a:effectLst/>
        </p:spPr>
      </p:cxnSp>
      <p:sp>
        <p:nvSpPr>
          <p:cNvPr id="199" name="TextBox 198"/>
          <p:cNvSpPr txBox="1"/>
          <p:nvPr/>
        </p:nvSpPr>
        <p:spPr>
          <a:xfrm>
            <a:off x="6978126" y="3525819"/>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sp>
        <p:nvSpPr>
          <p:cNvPr id="238" name="Rectangle 37"/>
          <p:cNvSpPr>
            <a:spLocks noChangeArrowheads="1"/>
          </p:cNvSpPr>
          <p:nvPr/>
        </p:nvSpPr>
        <p:spPr bwMode="auto">
          <a:xfrm>
            <a:off x="6283661" y="4364914"/>
            <a:ext cx="803238" cy="494696"/>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Hardware</a:t>
            </a:r>
          </a:p>
          <a:p>
            <a:pPr algn="ctr" eaLnBrk="1" hangingPunct="1">
              <a:spcBef>
                <a:spcPct val="0"/>
              </a:spcBef>
              <a:buSzTx/>
              <a:buFontTx/>
              <a:buNone/>
            </a:pPr>
            <a:r>
              <a:rPr lang="en-US" sz="1100" dirty="0" smtClean="0">
                <a:solidFill>
                  <a:srgbClr val="000000"/>
                </a:solidFill>
              </a:rPr>
              <a:t>Component</a:t>
            </a:r>
            <a:endParaRPr lang="en-US" sz="1100" dirty="0">
              <a:solidFill>
                <a:srgbClr val="000000"/>
              </a:solidFill>
            </a:endParaRPr>
          </a:p>
        </p:txBody>
      </p:sp>
      <p:cxnSp>
        <p:nvCxnSpPr>
          <p:cNvPr id="249" name="Straight Arrow Connector 248"/>
          <p:cNvCxnSpPr>
            <a:stCxn id="5" idx="3"/>
            <a:endCxn id="238" idx="0"/>
          </p:cNvCxnSpPr>
          <p:nvPr/>
        </p:nvCxnSpPr>
        <p:spPr bwMode="auto">
          <a:xfrm>
            <a:off x="4518213" y="3108287"/>
            <a:ext cx="2167067" cy="1256627"/>
          </a:xfrm>
          <a:prstGeom prst="straightConnector1">
            <a:avLst/>
          </a:prstGeom>
          <a:noFill/>
          <a:ln w="9525" cap="flat" cmpd="sng" algn="ctr">
            <a:solidFill>
              <a:srgbClr val="2D6C2A"/>
            </a:solidFill>
            <a:prstDash val="solid"/>
            <a:round/>
            <a:headEnd type="none" w="med" len="med"/>
            <a:tailEnd type="none"/>
          </a:ln>
          <a:effectLst/>
        </p:spPr>
      </p:cxnSp>
      <p:cxnSp>
        <p:nvCxnSpPr>
          <p:cNvPr id="252" name="Straight Arrow Connector 251"/>
          <p:cNvCxnSpPr>
            <a:stCxn id="5" idx="3"/>
            <a:endCxn id="42" idx="0"/>
          </p:cNvCxnSpPr>
          <p:nvPr/>
        </p:nvCxnSpPr>
        <p:spPr bwMode="auto">
          <a:xfrm>
            <a:off x="4518213" y="3108287"/>
            <a:ext cx="3137646" cy="1256627"/>
          </a:xfrm>
          <a:prstGeom prst="straightConnector1">
            <a:avLst/>
          </a:prstGeom>
          <a:noFill/>
          <a:ln w="9525" cap="flat" cmpd="sng" algn="ctr">
            <a:solidFill>
              <a:srgbClr val="2D6C2A"/>
            </a:solidFill>
            <a:prstDash val="solid"/>
            <a:round/>
            <a:headEnd type="none" w="med" len="med"/>
            <a:tailEnd type="none"/>
          </a:ln>
          <a:effectLst/>
        </p:spPr>
      </p:cxnSp>
      <p:sp>
        <p:nvSpPr>
          <p:cNvPr id="200" name="TextBox 199"/>
          <p:cNvSpPr txBox="1"/>
          <p:nvPr/>
        </p:nvSpPr>
        <p:spPr>
          <a:xfrm>
            <a:off x="5773270" y="3525820"/>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sp>
        <p:nvSpPr>
          <p:cNvPr id="84" name="TextBox 83"/>
          <p:cNvSpPr txBox="1"/>
          <p:nvPr/>
        </p:nvSpPr>
        <p:spPr>
          <a:xfrm>
            <a:off x="4719020" y="3275706"/>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2D6C2A"/>
                </a:solidFill>
              </a:rPr>
              <a:t>Allocation</a:t>
            </a:r>
          </a:p>
          <a:p>
            <a:pPr>
              <a:buNone/>
            </a:pPr>
            <a:endParaRPr lang="en-US" sz="1000" dirty="0">
              <a:solidFill>
                <a:srgbClr val="2D6C2A"/>
              </a:solidFill>
            </a:endParaRPr>
          </a:p>
        </p:txBody>
      </p:sp>
      <p:cxnSp>
        <p:nvCxnSpPr>
          <p:cNvPr id="256" name="Straight Arrow Connector 255"/>
          <p:cNvCxnSpPr>
            <a:stCxn id="112" idx="3"/>
            <a:endCxn id="5" idx="1"/>
          </p:cNvCxnSpPr>
          <p:nvPr/>
        </p:nvCxnSpPr>
        <p:spPr bwMode="auto">
          <a:xfrm>
            <a:off x="1706881" y="2924735"/>
            <a:ext cx="1765449" cy="183552"/>
          </a:xfrm>
          <a:prstGeom prst="straightConnector1">
            <a:avLst/>
          </a:prstGeom>
          <a:noFill/>
          <a:ln w="9525" cap="flat" cmpd="sng" algn="ctr">
            <a:solidFill>
              <a:srgbClr val="996600"/>
            </a:solidFill>
            <a:prstDash val="solid"/>
            <a:round/>
            <a:headEnd type="none" w="med" len="med"/>
            <a:tailEnd type="none"/>
          </a:ln>
          <a:effectLst/>
        </p:spPr>
      </p:cxnSp>
      <p:sp>
        <p:nvSpPr>
          <p:cNvPr id="259" name="TextBox 258"/>
          <p:cNvSpPr txBox="1"/>
          <p:nvPr/>
        </p:nvSpPr>
        <p:spPr>
          <a:xfrm>
            <a:off x="2183803" y="2880364"/>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sp>
        <p:nvSpPr>
          <p:cNvPr id="378" name="Rectangle 2"/>
          <p:cNvSpPr>
            <a:spLocks noGrp="1" noChangeArrowheads="1"/>
          </p:cNvSpPr>
          <p:nvPr>
            <p:ph type="title"/>
          </p:nvPr>
        </p:nvSpPr>
        <p:spPr>
          <a:xfrm>
            <a:off x="623346" y="96819"/>
            <a:ext cx="7254240" cy="597049"/>
          </a:xfrm>
        </p:spPr>
        <p:txBody>
          <a:bodyPr>
            <a:normAutofit/>
          </a:bodyPr>
          <a:lstStyle/>
          <a:p>
            <a:r>
              <a:rPr lang="en-US" dirty="0" smtClean="0">
                <a:solidFill>
                  <a:schemeClr val="bg1"/>
                </a:solidFill>
                <a:latin typeface="+mn-lt"/>
              </a:rPr>
              <a:t>Systems Engineering Data Model</a:t>
            </a:r>
            <a:endParaRPr lang="en-US" dirty="0">
              <a:solidFill>
                <a:schemeClr val="bg1"/>
              </a:solidFill>
              <a:latin typeface="+mn-lt"/>
            </a:endParaRPr>
          </a:p>
        </p:txBody>
      </p:sp>
      <p:cxnSp>
        <p:nvCxnSpPr>
          <p:cNvPr id="69" name="Straight Arrow Connector 68"/>
          <p:cNvCxnSpPr>
            <a:stCxn id="65" idx="0"/>
            <a:endCxn id="42" idx="2"/>
          </p:cNvCxnSpPr>
          <p:nvPr/>
        </p:nvCxnSpPr>
        <p:spPr bwMode="auto">
          <a:xfrm flipV="1">
            <a:off x="6053568" y="4865148"/>
            <a:ext cx="1602292" cy="504262"/>
          </a:xfrm>
          <a:prstGeom prst="straightConnector1">
            <a:avLst/>
          </a:prstGeom>
          <a:noFill/>
          <a:ln w="9525" cap="flat" cmpd="sng" algn="ctr">
            <a:solidFill>
              <a:srgbClr val="003FF0"/>
            </a:solidFill>
            <a:prstDash val="solid"/>
            <a:round/>
            <a:headEnd type="none" w="med" len="med"/>
            <a:tailEnd type="none"/>
          </a:ln>
          <a:effectLst/>
        </p:spPr>
      </p:cxnSp>
      <p:sp>
        <p:nvSpPr>
          <p:cNvPr id="67" name="TextBox 66"/>
          <p:cNvSpPr txBox="1"/>
          <p:nvPr/>
        </p:nvSpPr>
        <p:spPr>
          <a:xfrm>
            <a:off x="6543040" y="5006341"/>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config01.xml"/>
  <p:tag name="CFG.CUSTOMERVERSION" val="9"/>
  <p:tag name="CONFIG" val="config01.xml"/>
  <p:tag name="CFG.VERSION" val="0"/>
  <p:tag name="CFG.LAYOUTID" val="Bosch Layout 4:3"/>
  <p:tag name="MAPNAME" val="Map1"/>
  <p:tag name="LICENSEKEY" val="46504b9e-b1c9-48ed-967f-a36de42ae84b"/>
  <p:tag name="ML_1" val="RBEI_KOR"/>
  <p:tag name="ML_2" val="Bosch.mcr"/>
  <p:tag name="ML_LAYOUT_RESOURCE" val="BOSCH4_3_01.MCR "/>
  <p:tag name="FIELD.DATE.SUFFIX.CONTENT" val=" | "/>
  <p:tag name="FIELD.CONF.SUFFIX.CONTENT" val=" | "/>
  <p:tag name="FIELD.CONF.COMBOINDEX" val="0"/>
  <p:tag name="FIELD.REM_ABL.SUFFIX.CONTENT" val=" | "/>
  <p:tag name="FIELD.COPY.CONTENT" val="©  Robert Bosch Engineering and Business Solutions Limited 2013. All rights reserved, also regarding any disposal, exploitation, reproduction, editing, distribution, as well as in the event of applications for industrial property rights."/>
  <p:tag name="FIELD.COPY.VALUE" val="©  Robert Bosch Engineering and Business Solutions Limited 2013.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SUFFIX.CONTENT" val=" | "/>
  <p:tag name="FIELD.BGROUP.COMBOINDEX" val="0"/>
  <p:tag name="FIELDS.INITIALIZED" val="1"/>
  <p:tag name="FIELD.DATE.COMBOINDEX" val="-2"/>
  <p:tag name="FIELD.REM_ABL.COMBOINDEX" val="-2"/>
  <p:tag name="FIELD.CHAPTER.COMBOINDEX" val="-2"/>
  <p:tag name="FIELD.REM_ANL.COMBOINDEX" val="-2"/>
  <p:tag name="FIELD.DPT.CONTENT" val="RBEI"/>
  <p:tag name="FIELD.DPT.VALUE" val="RBEI | "/>
  <p:tag name="FIELD.DPT.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RESAVED" val="1"/>
  <p:tag name="FIELD.DATE.CONTENT" val="15/01/2014"/>
  <p:tag name="FIELD.DATE.VALUE" val="15/01/2014 | "/>
  <p:tag name="FIELD.CHAPTER.CONTENT" val="Safety inside ! ensured with Technology"/>
  <p:tag name="FIELD.CHAPTER.VALUE" val="Safety inside ! ensured with Technology"/>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0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0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0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0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0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ags/tag10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1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1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1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15.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ags/tag1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1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1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2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2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2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3;-1"/>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3;-1"/>
</p:tagLst>
</file>

<file path=ppt/tags/tag1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2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3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3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3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3;-1"/>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3;-1"/>
</p:tagLst>
</file>

<file path=ppt/tags/tag13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1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4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4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4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14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4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White;-1;-1;White;-1;Blue2"/>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2;-2;-1;MediaBoxColor"/>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FIELD.CHAPTER.COMBOINDEX" val="-2"/>
  <p:tag name="FIELD.REM_ANL.COMBOINDEX" val="-2"/>
  <p:tag name="FIELD.DPT.COMBOINDEX" val="-2"/>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5_SHAPECLASSPROTECTIONTYPE" val="15"/>
  <p:tag name="TEXTBOX 16_SHAPECLASSPROTECTIONTYPE" val="27"/>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 name="TITLE 39_SHAPECLASSPROTECTIONTYPE" val="0"/>
  <p:tag name="TITLE 29_SHAPECLASSPROTECTIONTYPE" val="0"/>
</p:tagLst>
</file>

<file path=ppt/tags/tag2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1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1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1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1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2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2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2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2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2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2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1"/>
  <p:tag name="COLORS" val="-2;-2;White;White;-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4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24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4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4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4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4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4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4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Black"/>
</p:tagLst>
</file>

<file path=ppt/tags/tag2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Black"/>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Black"/>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5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25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6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6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6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6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6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1"/>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1;-1;-2"/>
</p:tagLst>
</file>

<file path=ppt/tags/tag27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2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7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7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7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7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7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7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1"/>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White;-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1"/>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9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2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9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9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9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9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9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30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30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0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0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0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0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0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0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Black"/>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White;Black"/>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1"/>
  <p:tag name="COLORS" val="-1;-1;-2;-2;White;Black"/>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1"/>
  <p:tag name="COLORS" val="-1;-1;-2;-2;White;Black"/>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1"/>
  <p:tag name="COLORS" val="-1;-1;-2;-2;White;Black"/>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1"/>
  <p:tag name="COLORS" val="-1;-1;-2;-2;White;Black"/>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1"/>
  <p:tag name="COLORS" val="-1;-1;-2;-2;White;Black"/>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White;Black"/>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1"/>
  <p:tag name="COLORS" val="-1;-1;-2;-2;White;Black"/>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2;-2;-1;-1"/>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Black"/>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5.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32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2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2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2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33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3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3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33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33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1"/>
  <p:tag name="COLORS" val="White;-1;-1;White;-1;Blue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348.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1"/>
</p:tagLst>
</file>

<file path=ppt/tags/tag3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7.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5.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37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1_SHAPECLASSPROTECTIONTYPE" val="15"/>
  <p:tag name="TEXTBOX 12_SHAPECLASSPROTECTIONTYPE" val="27"/>
  <p:tag name="TITLE 16_SHAPECLASSPROTECTIONTYPE" val="0"/>
</p:tagLst>
</file>

<file path=ppt/tags/tag3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8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8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9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9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9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4.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40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 name="TITLE 19_SHAPECLASSPROTECTIONTYPE" val="0"/>
</p:tagLst>
</file>

<file path=ppt/tags/tag40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40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0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40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0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0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0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1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41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LogoRightColor;-2"/>
</p:tagLst>
</file>

<file path=ppt/tags/tag4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 name="COLORS" val="-2;-2;-2;-2;-1;-2"/>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LogoRightColor;-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LogoRightColor;-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1"/>
  <p:tag name="COLORS" val="BulletColor;White;-2;-2;-1;-2"/>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3.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44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44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4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4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4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45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4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4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6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3;-1"/>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3;-1"/>
</p:tagLst>
</file>

<file path=ppt/tags/tag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6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1;White;-1;White;-3;-1"/>
</p:tagLst>
</file>

<file path=ppt/tags/tag7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ags/tag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7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7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8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8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ags/tag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9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ags/tag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9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9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9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
  <p:tag name="FIELD.DPT.VALUE" val="RBEI | "/>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5_SHAPECLASSPROTECTIONTYPE" val="15"/>
  <p:tag name="PICTURE 7_SHAPECLASSPROTECTIONTYPE" val="15"/>
  <p:tag name="TEXTBOX 8_SHAPECLASSPROTECTIONTYPE" val="11"/>
  <p:tag name="RECTANGLE 9_SHAPECLASSPROTECTIONTYPE" val="63"/>
  <p:tag name="SUBTITLE 2_SHAPECLASSPROTECTIONTYPE" val="0"/>
  <p:tag name="TITLE 1_SHAPECLASSPROTECTIONTYPE" val="0"/>
  <p:tag name="ML_LAYOUT_RESOURCE" val="BOSCH4_3_01.MCR "/>
  <p:tag name="FIELD.CHAPTER.CONTENT" val="Safety inside ! ensured with Technology"/>
  <p:tag name="FIELD.CHAPTER.VALUE" val="Safety inside ! ensured with Technology"/>
  <p:tag name="FIELDS.INITIALIZED" val="1"/>
  <p:tag name="CONFIG" val="config01.xml"/>
  <p:tag name="RECTANGLE 4_SHAPECLASSPROTECTIONTYPE" val="27"/>
  <p:tag name="RECTANGLE 6_SHAPECLASSPROTECTIONTYPE" val="27"/>
  <p:tag name="PICTURE 13_SHAPECLASSPROTECTIONTYPE" val="15"/>
  <p:tag name="TEXTBOX 16_SHAPECLASSPROTECTIONTYPE" val="27"/>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3946</TotalTime>
  <Words>2098</Words>
  <Application>Microsoft Office PowerPoint</Application>
  <PresentationFormat>Custom</PresentationFormat>
  <Paragraphs>507</Paragraphs>
  <Slides>25</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Bosch Office Sans</vt:lpstr>
      <vt:lpstr>Wingdings</vt:lpstr>
      <vt:lpstr>Arial Narrow</vt:lpstr>
      <vt:lpstr>Monotype Corsiva</vt:lpstr>
      <vt:lpstr>Standarddesign</vt:lpstr>
      <vt:lpstr>Default Design</vt:lpstr>
      <vt:lpstr>Slide 1</vt:lpstr>
      <vt:lpstr>Agenda</vt:lpstr>
      <vt:lpstr>Safety Standards for Safety Critical systems</vt:lpstr>
      <vt:lpstr>Key OSEE Features for Safety Critical Systems</vt:lpstr>
      <vt:lpstr>Safety and Assessing Criticality</vt:lpstr>
      <vt:lpstr>Slide 6</vt:lpstr>
      <vt:lpstr>Code Coverage</vt:lpstr>
      <vt:lpstr>Slide 8</vt:lpstr>
      <vt:lpstr>Systems Engineering Data Model</vt:lpstr>
      <vt:lpstr>Variants and Exponential Complexity</vt:lpstr>
      <vt:lpstr>Manage Variants / Product Lines</vt:lpstr>
      <vt:lpstr>Integrated Process and Workflow</vt:lpstr>
      <vt:lpstr>Safety Standards for Safety Critical systems</vt:lpstr>
      <vt:lpstr>Slide 14</vt:lpstr>
      <vt:lpstr>Traceability reports – Horizontal &amp; Vertical</vt:lpstr>
      <vt:lpstr>Impact Analysis – Graphical viewer</vt:lpstr>
      <vt:lpstr>Impact Analysis – Matrix report</vt:lpstr>
      <vt:lpstr>Impact Analysis – Architecture</vt:lpstr>
      <vt:lpstr>Product Line Engineering</vt:lpstr>
      <vt:lpstr>Product Line Engineering - Architecture</vt:lpstr>
      <vt:lpstr>Integrating the development partners</vt:lpstr>
      <vt:lpstr>Slide 22</vt:lpstr>
      <vt:lpstr>Slide 23</vt:lpstr>
      <vt:lpstr>Thank You   Demo </vt:lpstr>
      <vt:lpstr>Evaluate This Session</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
  <cp:lastModifiedBy>Ryan D. Brooks</cp:lastModifiedBy>
  <cp:revision>407</cp:revision>
  <dcterms:created xsi:type="dcterms:W3CDTF">2013-01-14T14:27:11Z</dcterms:created>
  <dcterms:modified xsi:type="dcterms:W3CDTF">2014-03-20T05:37:17Z</dcterms:modified>
</cp:coreProperties>
</file>