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28"/>
  </p:notesMasterIdLst>
  <p:sldIdLst>
    <p:sldId id="256" r:id="rId6"/>
    <p:sldId id="287" r:id="rId7"/>
    <p:sldId id="285" r:id="rId8"/>
    <p:sldId id="257" r:id="rId9"/>
    <p:sldId id="288" r:id="rId10"/>
    <p:sldId id="290" r:id="rId11"/>
    <p:sldId id="291" r:id="rId12"/>
    <p:sldId id="292" r:id="rId13"/>
    <p:sldId id="293" r:id="rId14"/>
    <p:sldId id="294" r:id="rId15"/>
    <p:sldId id="295" r:id="rId16"/>
    <p:sldId id="296" r:id="rId17"/>
    <p:sldId id="297" r:id="rId18"/>
    <p:sldId id="298" r:id="rId19"/>
    <p:sldId id="299" r:id="rId20"/>
    <p:sldId id="305" r:id="rId21"/>
    <p:sldId id="301" r:id="rId22"/>
    <p:sldId id="302" r:id="rId23"/>
    <p:sldId id="303" r:id="rId24"/>
    <p:sldId id="304" r:id="rId25"/>
    <p:sldId id="306" r:id="rId26"/>
    <p:sldId id="286"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EA75B-CEEF-44B8-A29A-4C11EA42427D}" v="36" dt="2020-07-22T23:51:33.98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4"/>
  </p:normalViewPr>
  <p:slideViewPr>
    <p:cSldViewPr snapToGrid="0" snapToObjects="1">
      <p:cViewPr>
        <p:scale>
          <a:sx n="40" d="100"/>
          <a:sy n="40" d="100"/>
        </p:scale>
        <p:origin x="284" y="20"/>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egman, Tzviya" userId="bba3a8a0-3a8c-4c86-b7bc-abfe813bfbaa" providerId="ADAL" clId="{7A5EA75B-CEEF-44B8-A29A-4C11EA42427D}"/>
    <pc:docChg chg="undo custSel addSld delSld modSld sldOrd addMainMaster">
      <pc:chgData name="Siegman, Tzviya" userId="bba3a8a0-3a8c-4c86-b7bc-abfe813bfbaa" providerId="ADAL" clId="{7A5EA75B-CEEF-44B8-A29A-4C11EA42427D}" dt="2020-07-23T00:06:01.566" v="2014" actId="2711"/>
      <pc:docMkLst>
        <pc:docMk/>
      </pc:docMkLst>
      <pc:sldChg chg="modSp">
        <pc:chgData name="Siegman, Tzviya" userId="bba3a8a0-3a8c-4c86-b7bc-abfe813bfbaa" providerId="ADAL" clId="{7A5EA75B-CEEF-44B8-A29A-4C11EA42427D}" dt="2020-07-21T18:46:00.879" v="938" actId="20577"/>
        <pc:sldMkLst>
          <pc:docMk/>
          <pc:sldMk cId="0" sldId="256"/>
        </pc:sldMkLst>
        <pc:spChg chg="mod">
          <ac:chgData name="Siegman, Tzviya" userId="bba3a8a0-3a8c-4c86-b7bc-abfe813bfbaa" providerId="ADAL" clId="{7A5EA75B-CEEF-44B8-A29A-4C11EA42427D}" dt="2020-07-21T18:46:00.879" v="938" actId="20577"/>
          <ac:spMkLst>
            <pc:docMk/>
            <pc:sldMk cId="0" sldId="256"/>
            <ac:spMk id="3" creationId="{290BD3A1-F2A0-0748-A4B1-3E32D8842A0C}"/>
          </ac:spMkLst>
        </pc:spChg>
        <pc:spChg chg="mod">
          <ac:chgData name="Siegman, Tzviya" userId="bba3a8a0-3a8c-4c86-b7bc-abfe813bfbaa" providerId="ADAL" clId="{7A5EA75B-CEEF-44B8-A29A-4C11EA42427D}" dt="2020-07-21T18:44:58.573" v="892" actId="1076"/>
          <ac:spMkLst>
            <pc:docMk/>
            <pc:sldMk cId="0" sldId="256"/>
            <ac:spMk id="4" creationId="{D52CB6CF-104F-944C-912A-EFE7163ECFA3}"/>
          </ac:spMkLst>
        </pc:spChg>
        <pc:spChg chg="mod">
          <ac:chgData name="Siegman, Tzviya" userId="bba3a8a0-3a8c-4c86-b7bc-abfe813bfbaa" providerId="ADAL" clId="{7A5EA75B-CEEF-44B8-A29A-4C11EA42427D}" dt="2020-07-15T18:20:12.309" v="29" actId="20577"/>
          <ac:spMkLst>
            <pc:docMk/>
            <pc:sldMk cId="0" sldId="256"/>
            <ac:spMk id="140" creationId="{00000000-0000-0000-0000-000000000000}"/>
          </ac:spMkLst>
        </pc:spChg>
      </pc:sldChg>
      <pc:sldChg chg="modSp">
        <pc:chgData name="Siegman, Tzviya" userId="bba3a8a0-3a8c-4c86-b7bc-abfe813bfbaa" providerId="ADAL" clId="{7A5EA75B-CEEF-44B8-A29A-4C11EA42427D}" dt="2020-07-22T23:41:31.970" v="1803" actId="1076"/>
        <pc:sldMkLst>
          <pc:docMk/>
          <pc:sldMk cId="0" sldId="257"/>
        </pc:sldMkLst>
        <pc:spChg chg="mod">
          <ac:chgData name="Siegman, Tzviya" userId="bba3a8a0-3a8c-4c86-b7bc-abfe813bfbaa" providerId="ADAL" clId="{7A5EA75B-CEEF-44B8-A29A-4C11EA42427D}" dt="2020-07-22T23:41:31.970" v="1803" actId="1076"/>
          <ac:spMkLst>
            <pc:docMk/>
            <pc:sldMk cId="0" sldId="257"/>
            <ac:spMk id="18" creationId="{0AC010A6-8696-2148-A5C1-40B54A8142B9}"/>
          </ac:spMkLst>
        </pc:spChg>
        <pc:spChg chg="mod">
          <ac:chgData name="Siegman, Tzviya" userId="bba3a8a0-3a8c-4c86-b7bc-abfe813bfbaa" providerId="ADAL" clId="{7A5EA75B-CEEF-44B8-A29A-4C11EA42427D}" dt="2020-07-19T14:21:55.749" v="480" actId="20577"/>
          <ac:spMkLst>
            <pc:docMk/>
            <pc:sldMk cId="0" sldId="257"/>
            <ac:spMk id="142" creationId="{00000000-0000-0000-0000-000000000000}"/>
          </ac:spMkLst>
        </pc:spChg>
      </pc:sldChg>
      <pc:sldChg chg="del">
        <pc:chgData name="Siegman, Tzviya" userId="bba3a8a0-3a8c-4c86-b7bc-abfe813bfbaa" providerId="ADAL" clId="{7A5EA75B-CEEF-44B8-A29A-4C11EA42427D}" dt="2020-07-22T23:43:00.470" v="1832" actId="2696"/>
        <pc:sldMkLst>
          <pc:docMk/>
          <pc:sldMk cId="303640073" sldId="282"/>
        </pc:sldMkLst>
      </pc:sldChg>
      <pc:sldChg chg="del">
        <pc:chgData name="Siegman, Tzviya" userId="bba3a8a0-3a8c-4c86-b7bc-abfe813bfbaa" providerId="ADAL" clId="{7A5EA75B-CEEF-44B8-A29A-4C11EA42427D}" dt="2020-07-22T23:28:56.915" v="1757" actId="2696"/>
        <pc:sldMkLst>
          <pc:docMk/>
          <pc:sldMk cId="3306111716" sldId="283"/>
        </pc:sldMkLst>
      </pc:sldChg>
      <pc:sldChg chg="del">
        <pc:chgData name="Siegman, Tzviya" userId="bba3a8a0-3a8c-4c86-b7bc-abfe813bfbaa" providerId="ADAL" clId="{7A5EA75B-CEEF-44B8-A29A-4C11EA42427D}" dt="2020-07-22T23:28:53.884" v="1756" actId="2696"/>
        <pc:sldMkLst>
          <pc:docMk/>
          <pc:sldMk cId="3892244612" sldId="284"/>
        </pc:sldMkLst>
      </pc:sldChg>
      <pc:sldChg chg="modSp add setBg">
        <pc:chgData name="Siegman, Tzviya" userId="bba3a8a0-3a8c-4c86-b7bc-abfe813bfbaa" providerId="ADAL" clId="{7A5EA75B-CEEF-44B8-A29A-4C11EA42427D}" dt="2020-07-21T18:59:48.513" v="1450" actId="790"/>
        <pc:sldMkLst>
          <pc:docMk/>
          <pc:sldMk cId="680863350" sldId="285"/>
        </pc:sldMkLst>
        <pc:spChg chg="mod">
          <ac:chgData name="Siegman, Tzviya" userId="bba3a8a0-3a8c-4c86-b7bc-abfe813bfbaa" providerId="ADAL" clId="{7A5EA75B-CEEF-44B8-A29A-4C11EA42427D}" dt="2020-07-21T18:59:48.513" v="1450" actId="790"/>
          <ac:spMkLst>
            <pc:docMk/>
            <pc:sldMk cId="680863350" sldId="285"/>
            <ac:spMk id="3" creationId="{290BD3A1-F2A0-0748-A4B1-3E32D8842A0C}"/>
          </ac:spMkLst>
        </pc:spChg>
        <pc:spChg chg="mod">
          <ac:chgData name="Siegman, Tzviya" userId="bba3a8a0-3a8c-4c86-b7bc-abfe813bfbaa" providerId="ADAL" clId="{7A5EA75B-CEEF-44B8-A29A-4C11EA42427D}" dt="2020-07-15T18:27:10.582" v="193" actId="20577"/>
          <ac:spMkLst>
            <pc:docMk/>
            <pc:sldMk cId="680863350" sldId="285"/>
            <ac:spMk id="4" creationId="{D52CB6CF-104F-944C-912A-EFE7163ECFA3}"/>
          </ac:spMkLst>
        </pc:spChg>
        <pc:spChg chg="mod">
          <ac:chgData name="Siegman, Tzviya" userId="bba3a8a0-3a8c-4c86-b7bc-abfe813bfbaa" providerId="ADAL" clId="{7A5EA75B-CEEF-44B8-A29A-4C11EA42427D}" dt="2020-07-15T18:20:58.910" v="54" actId="20577"/>
          <ac:spMkLst>
            <pc:docMk/>
            <pc:sldMk cId="680863350" sldId="285"/>
            <ac:spMk id="140" creationId="{00000000-0000-0000-0000-000000000000}"/>
          </ac:spMkLst>
        </pc:spChg>
      </pc:sldChg>
      <pc:sldChg chg="add del">
        <pc:chgData name="Siegman, Tzviya" userId="bba3a8a0-3a8c-4c86-b7bc-abfe813bfbaa" providerId="ADAL" clId="{7A5EA75B-CEEF-44B8-A29A-4C11EA42427D}" dt="2020-07-16T16:00:17.655" v="447"/>
        <pc:sldMkLst>
          <pc:docMk/>
          <pc:sldMk cId="971895150" sldId="286"/>
        </pc:sldMkLst>
      </pc:sldChg>
      <pc:sldChg chg="modSp add ord setBg">
        <pc:chgData name="Siegman, Tzviya" userId="bba3a8a0-3a8c-4c86-b7bc-abfe813bfbaa" providerId="ADAL" clId="{7A5EA75B-CEEF-44B8-A29A-4C11EA42427D}" dt="2020-07-23T00:06:01.566" v="2014" actId="2711"/>
        <pc:sldMkLst>
          <pc:docMk/>
          <pc:sldMk cId="3708944057" sldId="286"/>
        </pc:sldMkLst>
        <pc:spChg chg="mod">
          <ac:chgData name="Siegman, Tzviya" userId="bba3a8a0-3a8c-4c86-b7bc-abfe813bfbaa" providerId="ADAL" clId="{7A5EA75B-CEEF-44B8-A29A-4C11EA42427D}" dt="2020-07-23T00:06:01.566" v="2014" actId="2711"/>
          <ac:spMkLst>
            <pc:docMk/>
            <pc:sldMk cId="3708944057" sldId="286"/>
            <ac:spMk id="18" creationId="{0AC010A6-8696-2148-A5C1-40B54A8142B9}"/>
          </ac:spMkLst>
        </pc:spChg>
        <pc:spChg chg="mod">
          <ac:chgData name="Siegman, Tzviya" userId="bba3a8a0-3a8c-4c86-b7bc-abfe813bfbaa" providerId="ADAL" clId="{7A5EA75B-CEEF-44B8-A29A-4C11EA42427D}" dt="2020-07-16T16:00:42.824" v="457" actId="20577"/>
          <ac:spMkLst>
            <pc:docMk/>
            <pc:sldMk cId="3708944057" sldId="286"/>
            <ac:spMk id="142" creationId="{00000000-0000-0000-0000-000000000000}"/>
          </ac:spMkLst>
        </pc:spChg>
      </pc:sldChg>
      <pc:sldChg chg="modSp add ord">
        <pc:chgData name="Siegman, Tzviya" userId="bba3a8a0-3a8c-4c86-b7bc-abfe813bfbaa" providerId="ADAL" clId="{7A5EA75B-CEEF-44B8-A29A-4C11EA42427D}" dt="2020-07-22T23:41:19.375" v="1802" actId="1076"/>
        <pc:sldMkLst>
          <pc:docMk/>
          <pc:sldMk cId="1523053450" sldId="287"/>
        </pc:sldMkLst>
        <pc:spChg chg="mod">
          <ac:chgData name="Siegman, Tzviya" userId="bba3a8a0-3a8c-4c86-b7bc-abfe813bfbaa" providerId="ADAL" clId="{7A5EA75B-CEEF-44B8-A29A-4C11EA42427D}" dt="2020-07-22T23:41:19.375" v="1802" actId="1076"/>
          <ac:spMkLst>
            <pc:docMk/>
            <pc:sldMk cId="1523053450" sldId="287"/>
            <ac:spMk id="18" creationId="{0AC010A6-8696-2148-A5C1-40B54A8142B9}"/>
          </ac:spMkLst>
        </pc:spChg>
        <pc:spChg chg="mod">
          <ac:chgData name="Siegman, Tzviya" userId="bba3a8a0-3a8c-4c86-b7bc-abfe813bfbaa" providerId="ADAL" clId="{7A5EA75B-CEEF-44B8-A29A-4C11EA42427D}" dt="2020-07-21T18:47:03.435" v="961" actId="20577"/>
          <ac:spMkLst>
            <pc:docMk/>
            <pc:sldMk cId="1523053450" sldId="287"/>
            <ac:spMk id="142" creationId="{00000000-0000-0000-0000-000000000000}"/>
          </ac:spMkLst>
        </pc:spChg>
      </pc:sldChg>
      <pc:sldChg chg="modSp add setBg">
        <pc:chgData name="Siegman, Tzviya" userId="bba3a8a0-3a8c-4c86-b7bc-abfe813bfbaa" providerId="ADAL" clId="{7A5EA75B-CEEF-44B8-A29A-4C11EA42427D}" dt="2020-07-22T23:42:55.421" v="1831" actId="948"/>
        <pc:sldMkLst>
          <pc:docMk/>
          <pc:sldMk cId="1409912045" sldId="288"/>
        </pc:sldMkLst>
        <pc:spChg chg="mod">
          <ac:chgData name="Siegman, Tzviya" userId="bba3a8a0-3a8c-4c86-b7bc-abfe813bfbaa" providerId="ADAL" clId="{7A5EA75B-CEEF-44B8-A29A-4C11EA42427D}" dt="2020-07-22T23:42:55.421" v="1831" actId="948"/>
          <ac:spMkLst>
            <pc:docMk/>
            <pc:sldMk cId="1409912045" sldId="288"/>
            <ac:spMk id="18" creationId="{0AC010A6-8696-2148-A5C1-40B54A8142B9}"/>
          </ac:spMkLst>
        </pc:spChg>
      </pc:sldChg>
      <pc:sldChg chg="add del">
        <pc:chgData name="Siegman, Tzviya" userId="bba3a8a0-3a8c-4c86-b7bc-abfe813bfbaa" providerId="ADAL" clId="{7A5EA75B-CEEF-44B8-A29A-4C11EA42427D}" dt="2020-07-22T23:43:08.292" v="1833" actId="2696"/>
        <pc:sldMkLst>
          <pc:docMk/>
          <pc:sldMk cId="1286464684" sldId="289"/>
        </pc:sldMkLst>
      </pc:sldChg>
      <pc:sldChg chg="add del setBg">
        <pc:chgData name="Siegman, Tzviya" userId="bba3a8a0-3a8c-4c86-b7bc-abfe813bfbaa" providerId="ADAL" clId="{7A5EA75B-CEEF-44B8-A29A-4C11EA42427D}" dt="2020-07-22T23:31:14.736" v="1768" actId="2696"/>
        <pc:sldMkLst>
          <pc:docMk/>
          <pc:sldMk cId="2209302127" sldId="289"/>
        </pc:sldMkLst>
      </pc:sldChg>
      <pc:sldChg chg="add del setBg">
        <pc:chgData name="Siegman, Tzviya" userId="bba3a8a0-3a8c-4c86-b7bc-abfe813bfbaa" providerId="ADAL" clId="{7A5EA75B-CEEF-44B8-A29A-4C11EA42427D}" dt="2020-07-22T23:31:06.455" v="1767"/>
        <pc:sldMkLst>
          <pc:docMk/>
          <pc:sldMk cId="1460800648" sldId="290"/>
        </pc:sldMkLst>
      </pc:sldChg>
      <pc:sldChg chg="add">
        <pc:chgData name="Siegman, Tzviya" userId="bba3a8a0-3a8c-4c86-b7bc-abfe813bfbaa" providerId="ADAL" clId="{7A5EA75B-CEEF-44B8-A29A-4C11EA42427D}" dt="2020-07-22T23:35:28.375" v="1772"/>
        <pc:sldMkLst>
          <pc:docMk/>
          <pc:sldMk cId="2125166238" sldId="290"/>
        </pc:sldMkLst>
      </pc:sldChg>
      <pc:sldChg chg="modSp add">
        <pc:chgData name="Siegman, Tzviya" userId="bba3a8a0-3a8c-4c86-b7bc-abfe813bfbaa" providerId="ADAL" clId="{7A5EA75B-CEEF-44B8-A29A-4C11EA42427D}" dt="2020-07-22T23:43:17.017" v="1834" actId="1076"/>
        <pc:sldMkLst>
          <pc:docMk/>
          <pc:sldMk cId="276250700" sldId="291"/>
        </pc:sldMkLst>
        <pc:spChg chg="mod">
          <ac:chgData name="Siegman, Tzviya" userId="bba3a8a0-3a8c-4c86-b7bc-abfe813bfbaa" providerId="ADAL" clId="{7A5EA75B-CEEF-44B8-A29A-4C11EA42427D}" dt="2020-07-22T23:43:17.017" v="1834" actId="1076"/>
          <ac:spMkLst>
            <pc:docMk/>
            <pc:sldMk cId="276250700" sldId="291"/>
            <ac:spMk id="18" creationId="{0AC010A6-8696-2148-A5C1-40B54A8142B9}"/>
          </ac:spMkLst>
        </pc:spChg>
      </pc:sldChg>
      <pc:sldChg chg="modSp add">
        <pc:chgData name="Siegman, Tzviya" userId="bba3a8a0-3a8c-4c86-b7bc-abfe813bfbaa" providerId="ADAL" clId="{7A5EA75B-CEEF-44B8-A29A-4C11EA42427D}" dt="2020-07-22T23:43:23.507" v="1835" actId="1076"/>
        <pc:sldMkLst>
          <pc:docMk/>
          <pc:sldMk cId="2291270968" sldId="292"/>
        </pc:sldMkLst>
        <pc:spChg chg="mod">
          <ac:chgData name="Siegman, Tzviya" userId="bba3a8a0-3a8c-4c86-b7bc-abfe813bfbaa" providerId="ADAL" clId="{7A5EA75B-CEEF-44B8-A29A-4C11EA42427D}" dt="2020-07-22T23:43:23.507" v="1835" actId="1076"/>
          <ac:spMkLst>
            <pc:docMk/>
            <pc:sldMk cId="2291270968" sldId="292"/>
            <ac:spMk id="18" creationId="{0AC010A6-8696-2148-A5C1-40B54A8142B9}"/>
          </ac:spMkLst>
        </pc:spChg>
      </pc:sldChg>
      <pc:sldChg chg="modSp add">
        <pc:chgData name="Siegman, Tzviya" userId="bba3a8a0-3a8c-4c86-b7bc-abfe813bfbaa" providerId="ADAL" clId="{7A5EA75B-CEEF-44B8-A29A-4C11EA42427D}" dt="2020-07-22T23:43:30.521" v="1836" actId="1076"/>
        <pc:sldMkLst>
          <pc:docMk/>
          <pc:sldMk cId="3701706717" sldId="293"/>
        </pc:sldMkLst>
        <pc:spChg chg="mod">
          <ac:chgData name="Siegman, Tzviya" userId="bba3a8a0-3a8c-4c86-b7bc-abfe813bfbaa" providerId="ADAL" clId="{7A5EA75B-CEEF-44B8-A29A-4C11EA42427D}" dt="2020-07-22T23:43:30.521" v="1836" actId="1076"/>
          <ac:spMkLst>
            <pc:docMk/>
            <pc:sldMk cId="3701706717" sldId="293"/>
            <ac:spMk id="18" creationId="{0AC010A6-8696-2148-A5C1-40B54A8142B9}"/>
          </ac:spMkLst>
        </pc:spChg>
      </pc:sldChg>
      <pc:sldChg chg="add">
        <pc:chgData name="Siegman, Tzviya" userId="bba3a8a0-3a8c-4c86-b7bc-abfe813bfbaa" providerId="ADAL" clId="{7A5EA75B-CEEF-44B8-A29A-4C11EA42427D}" dt="2020-07-22T23:36:51.757" v="1780"/>
        <pc:sldMkLst>
          <pc:docMk/>
          <pc:sldMk cId="4230952604" sldId="294"/>
        </pc:sldMkLst>
      </pc:sldChg>
      <pc:sldChg chg="add">
        <pc:chgData name="Siegman, Tzviya" userId="bba3a8a0-3a8c-4c86-b7bc-abfe813bfbaa" providerId="ADAL" clId="{7A5EA75B-CEEF-44B8-A29A-4C11EA42427D}" dt="2020-07-22T23:40:01.524" v="1782"/>
        <pc:sldMkLst>
          <pc:docMk/>
          <pc:sldMk cId="1311246372" sldId="295"/>
        </pc:sldMkLst>
      </pc:sldChg>
      <pc:sldChg chg="add">
        <pc:chgData name="Siegman, Tzviya" userId="bba3a8a0-3a8c-4c86-b7bc-abfe813bfbaa" providerId="ADAL" clId="{7A5EA75B-CEEF-44B8-A29A-4C11EA42427D}" dt="2020-07-22T23:40:05.172" v="1784"/>
        <pc:sldMkLst>
          <pc:docMk/>
          <pc:sldMk cId="1116798977" sldId="296"/>
        </pc:sldMkLst>
      </pc:sldChg>
      <pc:sldChg chg="modSp add">
        <pc:chgData name="Siegman, Tzviya" userId="bba3a8a0-3a8c-4c86-b7bc-abfe813bfbaa" providerId="ADAL" clId="{7A5EA75B-CEEF-44B8-A29A-4C11EA42427D}" dt="2020-07-22T23:44:33.686" v="1863" actId="20577"/>
        <pc:sldMkLst>
          <pc:docMk/>
          <pc:sldMk cId="1415983593" sldId="297"/>
        </pc:sldMkLst>
        <pc:spChg chg="mod">
          <ac:chgData name="Siegman, Tzviya" userId="bba3a8a0-3a8c-4c86-b7bc-abfe813bfbaa" providerId="ADAL" clId="{7A5EA75B-CEEF-44B8-A29A-4C11EA42427D}" dt="2020-07-22T23:44:33.686" v="1863" actId="20577"/>
          <ac:spMkLst>
            <pc:docMk/>
            <pc:sldMk cId="1415983593" sldId="297"/>
            <ac:spMk id="18" creationId="{0AC010A6-8696-2148-A5C1-40B54A8142B9}"/>
          </ac:spMkLst>
        </pc:spChg>
      </pc:sldChg>
      <pc:sldChg chg="modSp add">
        <pc:chgData name="Siegman, Tzviya" userId="bba3a8a0-3a8c-4c86-b7bc-abfe813bfbaa" providerId="ADAL" clId="{7A5EA75B-CEEF-44B8-A29A-4C11EA42427D}" dt="2020-07-22T23:44:43.621" v="1864" actId="1076"/>
        <pc:sldMkLst>
          <pc:docMk/>
          <pc:sldMk cId="1751445365" sldId="298"/>
        </pc:sldMkLst>
        <pc:spChg chg="mod">
          <ac:chgData name="Siegman, Tzviya" userId="bba3a8a0-3a8c-4c86-b7bc-abfe813bfbaa" providerId="ADAL" clId="{7A5EA75B-CEEF-44B8-A29A-4C11EA42427D}" dt="2020-07-22T23:44:43.621" v="1864" actId="1076"/>
          <ac:spMkLst>
            <pc:docMk/>
            <pc:sldMk cId="1751445365" sldId="298"/>
            <ac:spMk id="18" creationId="{0AC010A6-8696-2148-A5C1-40B54A8142B9}"/>
          </ac:spMkLst>
        </pc:spChg>
      </pc:sldChg>
      <pc:sldChg chg="modSp add">
        <pc:chgData name="Siegman, Tzviya" userId="bba3a8a0-3a8c-4c86-b7bc-abfe813bfbaa" providerId="ADAL" clId="{7A5EA75B-CEEF-44B8-A29A-4C11EA42427D}" dt="2020-07-22T23:44:54.715" v="1866" actId="20577"/>
        <pc:sldMkLst>
          <pc:docMk/>
          <pc:sldMk cId="4087608868" sldId="299"/>
        </pc:sldMkLst>
        <pc:spChg chg="mod">
          <ac:chgData name="Siegman, Tzviya" userId="bba3a8a0-3a8c-4c86-b7bc-abfe813bfbaa" providerId="ADAL" clId="{7A5EA75B-CEEF-44B8-A29A-4C11EA42427D}" dt="2020-07-22T23:44:54.715" v="1866" actId="20577"/>
          <ac:spMkLst>
            <pc:docMk/>
            <pc:sldMk cId="4087608868" sldId="299"/>
            <ac:spMk id="18" creationId="{0AC010A6-8696-2148-A5C1-40B54A8142B9}"/>
          </ac:spMkLst>
        </pc:spChg>
      </pc:sldChg>
      <pc:sldChg chg="add del">
        <pc:chgData name="Siegman, Tzviya" userId="bba3a8a0-3a8c-4c86-b7bc-abfe813bfbaa" providerId="ADAL" clId="{7A5EA75B-CEEF-44B8-A29A-4C11EA42427D}" dt="2020-07-22T23:44:59.729" v="1867" actId="2696"/>
        <pc:sldMkLst>
          <pc:docMk/>
          <pc:sldMk cId="3738339682" sldId="300"/>
        </pc:sldMkLst>
      </pc:sldChg>
      <pc:sldChg chg="modSp add ord">
        <pc:chgData name="Siegman, Tzviya" userId="bba3a8a0-3a8c-4c86-b7bc-abfe813bfbaa" providerId="ADAL" clId="{7A5EA75B-CEEF-44B8-A29A-4C11EA42427D}" dt="2020-07-22T23:47:32.398" v="1875"/>
        <pc:sldMkLst>
          <pc:docMk/>
          <pc:sldMk cId="942906577" sldId="301"/>
        </pc:sldMkLst>
        <pc:spChg chg="mod">
          <ac:chgData name="Siegman, Tzviya" userId="bba3a8a0-3a8c-4c86-b7bc-abfe813bfbaa" providerId="ADAL" clId="{7A5EA75B-CEEF-44B8-A29A-4C11EA42427D}" dt="2020-07-22T23:45:14.304" v="1871" actId="20577"/>
          <ac:spMkLst>
            <pc:docMk/>
            <pc:sldMk cId="942906577" sldId="301"/>
            <ac:spMk id="18" creationId="{0AC010A6-8696-2148-A5C1-40B54A8142B9}"/>
          </ac:spMkLst>
        </pc:spChg>
      </pc:sldChg>
      <pc:sldChg chg="modSp add">
        <pc:chgData name="Siegman, Tzviya" userId="bba3a8a0-3a8c-4c86-b7bc-abfe813bfbaa" providerId="ADAL" clId="{7A5EA75B-CEEF-44B8-A29A-4C11EA42427D}" dt="2020-07-22T23:45:21.785" v="1872" actId="1076"/>
        <pc:sldMkLst>
          <pc:docMk/>
          <pc:sldMk cId="3306111716" sldId="302"/>
        </pc:sldMkLst>
        <pc:spChg chg="mod">
          <ac:chgData name="Siegman, Tzviya" userId="bba3a8a0-3a8c-4c86-b7bc-abfe813bfbaa" providerId="ADAL" clId="{7A5EA75B-CEEF-44B8-A29A-4C11EA42427D}" dt="2020-07-22T23:45:21.785" v="1872" actId="1076"/>
          <ac:spMkLst>
            <pc:docMk/>
            <pc:sldMk cId="3306111716" sldId="302"/>
            <ac:spMk id="18" creationId="{0AC010A6-8696-2148-A5C1-40B54A8142B9}"/>
          </ac:spMkLst>
        </pc:spChg>
      </pc:sldChg>
      <pc:sldChg chg="modSp add">
        <pc:chgData name="Siegman, Tzviya" userId="bba3a8a0-3a8c-4c86-b7bc-abfe813bfbaa" providerId="ADAL" clId="{7A5EA75B-CEEF-44B8-A29A-4C11EA42427D}" dt="2020-07-22T23:47:42.184" v="1876" actId="1076"/>
        <pc:sldMkLst>
          <pc:docMk/>
          <pc:sldMk cId="3892244612" sldId="303"/>
        </pc:sldMkLst>
        <pc:spChg chg="mod">
          <ac:chgData name="Siegman, Tzviya" userId="bba3a8a0-3a8c-4c86-b7bc-abfe813bfbaa" providerId="ADAL" clId="{7A5EA75B-CEEF-44B8-A29A-4C11EA42427D}" dt="2020-07-22T23:47:42.184" v="1876" actId="1076"/>
          <ac:spMkLst>
            <pc:docMk/>
            <pc:sldMk cId="3892244612" sldId="303"/>
            <ac:spMk id="18" creationId="{0AC010A6-8696-2148-A5C1-40B54A8142B9}"/>
          </ac:spMkLst>
        </pc:spChg>
      </pc:sldChg>
      <pc:sldChg chg="modSp add ord">
        <pc:chgData name="Siegman, Tzviya" userId="bba3a8a0-3a8c-4c86-b7bc-abfe813bfbaa" providerId="ADAL" clId="{7A5EA75B-CEEF-44B8-A29A-4C11EA42427D}" dt="2020-07-22T23:48:15.319" v="1880" actId="20577"/>
        <pc:sldMkLst>
          <pc:docMk/>
          <pc:sldMk cId="297043742" sldId="304"/>
        </pc:sldMkLst>
        <pc:spChg chg="mod">
          <ac:chgData name="Siegman, Tzviya" userId="bba3a8a0-3a8c-4c86-b7bc-abfe813bfbaa" providerId="ADAL" clId="{7A5EA75B-CEEF-44B8-A29A-4C11EA42427D}" dt="2020-07-22T23:48:15.319" v="1880" actId="20577"/>
          <ac:spMkLst>
            <pc:docMk/>
            <pc:sldMk cId="297043742" sldId="304"/>
            <ac:spMk id="11" creationId="{2045CB66-FD59-A74A-8C15-D021303F16C4}"/>
          </ac:spMkLst>
        </pc:spChg>
      </pc:sldChg>
      <pc:sldChg chg="add">
        <pc:chgData name="Siegman, Tzviya" userId="bba3a8a0-3a8c-4c86-b7bc-abfe813bfbaa" providerId="ADAL" clId="{7A5EA75B-CEEF-44B8-A29A-4C11EA42427D}" dt="2020-07-22T23:46:56.444" v="1874"/>
        <pc:sldMkLst>
          <pc:docMk/>
          <pc:sldMk cId="1294021864" sldId="305"/>
        </pc:sldMkLst>
      </pc:sldChg>
      <pc:sldChg chg="delSp modSp add setBg">
        <pc:chgData name="Siegman, Tzviya" userId="bba3a8a0-3a8c-4c86-b7bc-abfe813bfbaa" providerId="ADAL" clId="{7A5EA75B-CEEF-44B8-A29A-4C11EA42427D}" dt="2020-07-22T23:51:33.964" v="2008" actId="20577"/>
        <pc:sldMkLst>
          <pc:docMk/>
          <pc:sldMk cId="2658026228" sldId="306"/>
        </pc:sldMkLst>
        <pc:spChg chg="mod">
          <ac:chgData name="Siegman, Tzviya" userId="bba3a8a0-3a8c-4c86-b7bc-abfe813bfbaa" providerId="ADAL" clId="{7A5EA75B-CEEF-44B8-A29A-4C11EA42427D}" dt="2020-07-22T23:51:33.964" v="2008" actId="20577"/>
          <ac:spMkLst>
            <pc:docMk/>
            <pc:sldMk cId="2658026228" sldId="306"/>
            <ac:spMk id="3" creationId="{290BD3A1-F2A0-0748-A4B1-3E32D8842A0C}"/>
          </ac:spMkLst>
        </pc:spChg>
        <pc:spChg chg="del mod">
          <ac:chgData name="Siegman, Tzviya" userId="bba3a8a0-3a8c-4c86-b7bc-abfe813bfbaa" providerId="ADAL" clId="{7A5EA75B-CEEF-44B8-A29A-4C11EA42427D}" dt="2020-07-22T23:48:40.029" v="1884"/>
          <ac:spMkLst>
            <pc:docMk/>
            <pc:sldMk cId="2658026228" sldId="306"/>
            <ac:spMk id="4" creationId="{D52CB6CF-104F-944C-912A-EFE7163ECFA3}"/>
          </ac:spMkLst>
        </pc:spChg>
        <pc:spChg chg="mod">
          <ac:chgData name="Siegman, Tzviya" userId="bba3a8a0-3a8c-4c86-b7bc-abfe813bfbaa" providerId="ADAL" clId="{7A5EA75B-CEEF-44B8-A29A-4C11EA42427D}" dt="2020-07-22T23:51:31.707" v="2007" actId="20577"/>
          <ac:spMkLst>
            <pc:docMk/>
            <pc:sldMk cId="2658026228" sldId="306"/>
            <ac:spMk id="11" creationId="{2045CB66-FD59-A74A-8C15-D021303F16C4}"/>
          </ac:spMkLst>
        </pc:spChg>
      </pc:sldChg>
      <pc:sldMasterChg chg="addSldLayout">
        <pc:chgData name="Siegman, Tzviya" userId="bba3a8a0-3a8c-4c86-b7bc-abfe813bfbaa" providerId="ADAL" clId="{7A5EA75B-CEEF-44B8-A29A-4C11EA42427D}" dt="2020-07-22T23:36:42.526" v="1773" actId="27028"/>
        <pc:sldMasterMkLst>
          <pc:docMk/>
          <pc:sldMasterMk cId="0" sldId="2147483648"/>
        </pc:sldMasterMkLst>
        <pc:sldLayoutChg chg="add">
          <pc:chgData name="Siegman, Tzviya" userId="bba3a8a0-3a8c-4c86-b7bc-abfe813bfbaa" providerId="ADAL" clId="{7A5EA75B-CEEF-44B8-A29A-4C11EA42427D}" dt="2020-07-22T23:35:21.768" v="1769" actId="27028"/>
          <pc:sldLayoutMkLst>
            <pc:docMk/>
            <pc:sldMasterMk cId="0" sldId="2147483648"/>
            <pc:sldLayoutMk cId="0" sldId="2147483663"/>
          </pc:sldLayoutMkLst>
        </pc:sldLayoutChg>
        <pc:sldLayoutChg chg="add">
          <pc:chgData name="Siegman, Tzviya" userId="bba3a8a0-3a8c-4c86-b7bc-abfe813bfbaa" providerId="ADAL" clId="{7A5EA75B-CEEF-44B8-A29A-4C11EA42427D}" dt="2020-07-22T23:36:42.526" v="1773" actId="27028"/>
          <pc:sldLayoutMkLst>
            <pc:docMk/>
            <pc:sldMasterMk cId="0" sldId="2147483648"/>
            <pc:sldLayoutMk cId="0" sldId="2147483664"/>
          </pc:sldLayoutMkLst>
        </pc:sldLayoutChg>
      </pc:sldMasterChg>
      <pc:sldMasterChg chg="add addSldLayout">
        <pc:chgData name="Siegman, Tzviya" userId="bba3a8a0-3a8c-4c86-b7bc-abfe813bfbaa" providerId="ADAL" clId="{7A5EA75B-CEEF-44B8-A29A-4C11EA42427D}" dt="2020-07-22T23:41:02.701" v="1799" actId="27028"/>
        <pc:sldMasterMkLst>
          <pc:docMk/>
          <pc:sldMasterMk cId="0" sldId="2147483665"/>
        </pc:sldMasterMkLst>
        <pc:sldLayoutChg chg="add">
          <pc:chgData name="Siegman, Tzviya" userId="bba3a8a0-3a8c-4c86-b7bc-abfe813bfbaa" providerId="ADAL" clId="{7A5EA75B-CEEF-44B8-A29A-4C11EA42427D}" dt="2020-07-22T23:40:54.642" v="1793" actId="27028"/>
          <pc:sldLayoutMkLst>
            <pc:docMk/>
            <pc:sldMasterMk cId="0" sldId="2147483665"/>
            <pc:sldLayoutMk cId="0" sldId="2147483666"/>
          </pc:sldLayoutMkLst>
        </pc:sldLayoutChg>
        <pc:sldLayoutChg chg="add">
          <pc:chgData name="Siegman, Tzviya" userId="bba3a8a0-3a8c-4c86-b7bc-abfe813bfbaa" providerId="ADAL" clId="{7A5EA75B-CEEF-44B8-A29A-4C11EA42427D}" dt="2020-07-22T23:41:02.701" v="1799" actId="27028"/>
          <pc:sldLayoutMkLst>
            <pc:docMk/>
            <pc:sldMasterMk cId="0" sldId="2147483665"/>
            <pc:sldLayoutMk cId="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1143000" y="685800"/>
            <a:ext cx="4572000" cy="3429000"/>
          </a:xfrm>
          <a:prstGeom prst="rect">
            <a:avLst/>
          </a:prstGeom>
        </p:spPr>
        <p:txBody>
          <a:bodyPr/>
          <a:lstStyle/>
          <a:p>
            <a:endParaRPr/>
          </a:p>
        </p:txBody>
      </p:sp>
      <p:sp>
        <p:nvSpPr>
          <p:cNvPr id="138" name="Shape 13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95560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599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225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052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69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4288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646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it-IT"/>
              <a:t>Fare clic per modificare lo stile del titolo dello schema</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4387453" y="1785936"/>
            <a:ext cx="15609094" cy="101441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9" cy="5304236"/>
          </a:xfrm>
          <a:prstGeom prst="rect">
            <a:avLst/>
          </a:prstGeom>
        </p:spPr>
        <p:txBody>
          <a:bodyPr lIns="91439" tIns="45719" rIns="91439" bIns="45719" anchor="t">
            <a:noAutofit/>
          </a:bodyPr>
          <a:lstStyle/>
          <a:p>
            <a:r>
              <a:rPr lang="en-US"/>
              <a:t>Click icon to add picture</a:t>
            </a:r>
            <a:endParaRPr/>
          </a:p>
        </p:txBody>
      </p:sp>
      <p:sp>
        <p:nvSpPr>
          <p:cNvPr id="84" name="Image"/>
          <p:cNvSpPr>
            <a:spLocks noGrp="1"/>
          </p:cNvSpPr>
          <p:nvPr>
            <p:ph type="pic" sz="quarter" idx="14"/>
          </p:nvPr>
        </p:nvSpPr>
        <p:spPr>
          <a:xfrm>
            <a:off x="12504353" y="1250155"/>
            <a:ext cx="7500940" cy="5304237"/>
          </a:xfrm>
          <a:prstGeom prst="rect">
            <a:avLst/>
          </a:prstGeom>
        </p:spPr>
        <p:txBody>
          <a:bodyPr lIns="91439" tIns="45719" rIns="91439" bIns="45719" anchor="t">
            <a:noAutofit/>
          </a:bodyPr>
          <a:lstStyle/>
          <a:p>
            <a:r>
              <a:rPr lang="en-US"/>
              <a:t>Click icon to add picture</a:t>
            </a:r>
            <a:endParaRPr/>
          </a:p>
        </p:txBody>
      </p:sp>
      <p:sp>
        <p:nvSpPr>
          <p:cNvPr id="85" name="Image"/>
          <p:cNvSpPr>
            <a:spLocks noGrp="1"/>
          </p:cNvSpPr>
          <p:nvPr>
            <p:ph type="pic" sz="half" idx="15"/>
          </p:nvPr>
        </p:nvSpPr>
        <p:spPr>
          <a:xfrm>
            <a:off x="4387453" y="1250155"/>
            <a:ext cx="7500939" cy="11215690"/>
          </a:xfrm>
          <a:prstGeom prst="rect">
            <a:avLst/>
          </a:prstGeom>
        </p:spPr>
        <p:txBody>
          <a:bodyPr lIns="91439" tIns="45719" rIns="91439" bIns="45719" anchor="t">
            <a:noAutofit/>
          </a:bodyPr>
          <a:lstStyle/>
          <a:p>
            <a:r>
              <a:rPr lang="en-US"/>
              <a:t>Click icon to add picture</a:t>
            </a:r>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a:spLocks noGrp="1"/>
          </p:cNvSpPr>
          <p:nvPr>
            <p:ph type="body" sz="quarter" idx="1"/>
          </p:nvPr>
        </p:nvSpPr>
        <p:spPr>
          <a:xfrm>
            <a:off x="4833937" y="8947546"/>
            <a:ext cx="14716127" cy="660799"/>
          </a:xfrm>
          <a:prstGeom prst="rect">
            <a:avLst/>
          </a:prstGeom>
        </p:spPr>
        <p:txBody>
          <a:bodyPr anchor="t"/>
          <a:lstStyle>
            <a:lvl1pPr marL="0" indent="0" algn="ctr">
              <a:spcBef>
                <a:spcPts val="0"/>
              </a:spcBef>
              <a:buSzTx/>
              <a:buNone/>
              <a:defRPr sz="3200">
                <a:latin typeface="+mn-lt"/>
                <a:ea typeface="+mn-ea"/>
                <a:cs typeface="+mn-cs"/>
                <a:sym typeface="Helvetica"/>
              </a:defRPr>
            </a:lvl1pPr>
            <a:lvl2pPr marL="839610" indent="-395111" algn="ctr">
              <a:spcBef>
                <a:spcPts val="0"/>
              </a:spcBef>
              <a:defRPr sz="3200">
                <a:latin typeface="+mn-lt"/>
                <a:ea typeface="+mn-ea"/>
                <a:cs typeface="+mn-cs"/>
                <a:sym typeface="Helvetica"/>
              </a:defRPr>
            </a:lvl2pPr>
            <a:lvl3pPr marL="1284110" indent="-395110" algn="ctr">
              <a:spcBef>
                <a:spcPts val="0"/>
              </a:spcBef>
              <a:defRPr sz="3200">
                <a:latin typeface="+mn-lt"/>
                <a:ea typeface="+mn-ea"/>
                <a:cs typeface="+mn-cs"/>
                <a:sym typeface="Helvetica"/>
              </a:defRPr>
            </a:lvl3pPr>
            <a:lvl4pPr marL="1728610" indent="-395110" algn="ctr">
              <a:spcBef>
                <a:spcPts val="0"/>
              </a:spcBef>
              <a:defRPr sz="3200">
                <a:latin typeface="+mn-lt"/>
                <a:ea typeface="+mn-ea"/>
                <a:cs typeface="+mn-cs"/>
                <a:sym typeface="Helvetica"/>
              </a:defRPr>
            </a:lvl4pPr>
            <a:lvl5pPr marL="2173110" indent="-395110" algn="ctr">
              <a:spcBef>
                <a:spcPts val="0"/>
              </a:spcBef>
              <a:defRPr sz="3200">
                <a:latin typeface="+mn-lt"/>
                <a:ea typeface="+mn-ea"/>
                <a:cs typeface="+mn-cs"/>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Rectangle"/>
          <p:cNvSpPr>
            <a:spLocks noGrp="1"/>
          </p:cNvSpPr>
          <p:nvPr>
            <p:ph type="body" sz="quarter" idx="13"/>
          </p:nvPr>
        </p:nvSpPr>
        <p:spPr>
          <a:xfrm>
            <a:off x="4833937" y="6000353"/>
            <a:ext cx="14716128" cy="965202"/>
          </a:xfrm>
          <a:prstGeom prst="rect">
            <a:avLst/>
          </a:prstGeom>
        </p:spPr>
        <p:txBody>
          <a:bodyPr/>
          <a:lstStyle/>
          <a:p>
            <a:pPr marL="0" lvl="0" indent="0" algn="ctr">
              <a:spcBef>
                <a:spcPts val="0"/>
              </a:spcBef>
              <a:buSzTx/>
              <a:buNone/>
              <a:defRPr sz="5200">
                <a:latin typeface="Helvetica Light"/>
                <a:ea typeface="Helvetica Light"/>
                <a:cs typeface="Helvetica Light"/>
                <a:sym typeface="Helvetica Light"/>
              </a:defRPr>
            </a:pPr>
            <a:r>
              <a:rPr lang="en-US"/>
              <a:t>Click to edit Master text styles</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8000" y="0"/>
            <a:ext cx="18288000" cy="13716000"/>
          </a:xfrm>
          <a:prstGeom prst="rect">
            <a:avLst/>
          </a:prstGeom>
        </p:spPr>
        <p:txBody>
          <a:bodyPr lIns="91439" tIns="45719" rIns="91439" bIns="45719" anchor="t">
            <a:noAutofit/>
          </a:bodyPr>
          <a:lstStyle/>
          <a:p>
            <a:r>
              <a:rPr lang="en-US"/>
              <a:t>Click icon to add picture</a:t>
            </a:r>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124"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sp>
        <p:nvSpPr>
          <p:cNvPr id="125"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pic>
        <p:nvPicPr>
          <p:cNvPr id="126" name="image1.png" descr="image1.png"/>
          <p:cNvPicPr>
            <a:picLocks noChangeAspect="1"/>
          </p:cNvPicPr>
          <p:nvPr/>
        </p:nvPicPr>
        <p:blipFill>
          <a:blip r:embed="rId2"/>
          <a:stretch>
            <a:fillRect/>
          </a:stretch>
        </p:blipFill>
        <p:spPr>
          <a:xfrm>
            <a:off x="17983200" y="12667013"/>
            <a:ext cx="2550000" cy="713387"/>
          </a:xfrm>
          <a:prstGeom prst="rect">
            <a:avLst/>
          </a:prstGeom>
          <a:ln w="12700">
            <a:miter lim="400000"/>
          </a:ln>
        </p:spPr>
      </p:pic>
      <p:pic>
        <p:nvPicPr>
          <p:cNvPr id="127" name="image2.png" descr="image2.png"/>
          <p:cNvPicPr>
            <a:picLocks noChangeAspect="1"/>
          </p:cNvPicPr>
          <p:nvPr/>
        </p:nvPicPr>
        <p:blipFill>
          <a:blip r:embed="rId3"/>
          <a:stretch>
            <a:fillRect/>
          </a:stretch>
        </p:blipFill>
        <p:spPr>
          <a:xfrm>
            <a:off x="4318000" y="13059269"/>
            <a:ext cx="4216400" cy="254201"/>
          </a:xfrm>
          <a:prstGeom prst="rect">
            <a:avLst/>
          </a:prstGeom>
          <a:ln w="12700">
            <a:miter lim="400000"/>
          </a:ln>
        </p:spPr>
      </p:pic>
      <p:pic>
        <p:nvPicPr>
          <p:cNvPr id="128" name="image3.png" descr="image3.png"/>
          <p:cNvPicPr>
            <a:picLocks noChangeAspect="1"/>
          </p:cNvPicPr>
          <p:nvPr/>
        </p:nvPicPr>
        <p:blipFill>
          <a:blip r:embed="rId4"/>
          <a:stretch>
            <a:fillRect/>
          </a:stretch>
        </p:blipFill>
        <p:spPr>
          <a:xfrm>
            <a:off x="18656300" y="13364633"/>
            <a:ext cx="1727200" cy="198967"/>
          </a:xfrm>
          <a:prstGeom prst="rect">
            <a:avLst/>
          </a:prstGeom>
          <a:ln w="12700">
            <a:miter lim="400000"/>
          </a:ln>
        </p:spPr>
      </p:pic>
      <p:sp>
        <p:nvSpPr>
          <p:cNvPr id="129" name="Title Text"/>
          <p:cNvSpPr>
            <a:spLocks noGrp="1"/>
          </p:cNvSpPr>
          <p:nvPr>
            <p:ph type="title"/>
          </p:nvPr>
        </p:nvSpPr>
        <p:spPr>
          <a:xfrm>
            <a:off x="4267200" y="762000"/>
            <a:ext cx="15240000" cy="2286000"/>
          </a:xfrm>
          <a:prstGeom prst="rect">
            <a:avLst/>
          </a:prstGeom>
        </p:spPr>
        <p:txBody>
          <a:bodyPr lIns="91439" tIns="91439" rIns="91439" bIns="91439"/>
          <a:lstStyle>
            <a:lvl1pPr algn="l" defTabSz="1828800">
              <a:defRPr sz="5600">
                <a:solidFill>
                  <a:srgbClr val="343E48"/>
                </a:solidFill>
                <a:latin typeface="Futura PT Heavy"/>
                <a:ea typeface="Futura PT Heavy"/>
                <a:cs typeface="Futura PT Heavy"/>
                <a:sym typeface="Futura PT Heavy"/>
              </a:defRPr>
            </a:lvl1pPr>
          </a:lstStyle>
          <a:p>
            <a:r>
              <a:rPr lang="en-US"/>
              <a:t>Click to edit Master title style</a:t>
            </a:r>
            <a:endParaRPr/>
          </a:p>
        </p:txBody>
      </p:sp>
      <p:sp>
        <p:nvSpPr>
          <p:cNvPr id="130" name="Body Level One…"/>
          <p:cNvSpPr>
            <a:spLocks noGrp="1"/>
          </p:cNvSpPr>
          <p:nvPr>
            <p:ph type="body" sz="quarter" idx="1"/>
          </p:nvPr>
        </p:nvSpPr>
        <p:spPr>
          <a:xfrm>
            <a:off x="4267200" y="965200"/>
            <a:ext cx="10058400" cy="863600"/>
          </a:xfrm>
          <a:prstGeom prst="rect">
            <a:avLst/>
          </a:prstGeom>
        </p:spPr>
        <p:txBody>
          <a:bodyPr lIns="91439" tIns="91439" rIns="91439" bIns="91439" anchor="t"/>
          <a:lstStyle>
            <a:lvl1pPr marL="0" indent="0" defTabSz="1828800">
              <a:spcBef>
                <a:spcPts val="500"/>
              </a:spcBef>
              <a:buSzTx/>
              <a:buNone/>
              <a:defRPr sz="2200">
                <a:solidFill>
                  <a:srgbClr val="8D98A5"/>
                </a:solidFill>
                <a:latin typeface="Futura PT Book"/>
                <a:ea typeface="Futura PT Book"/>
                <a:cs typeface="Futura PT Book"/>
                <a:sym typeface="Futura PT Book"/>
              </a:defRPr>
            </a:lvl1pPr>
            <a:lvl2pPr marL="0" indent="457200" defTabSz="1828800">
              <a:spcBef>
                <a:spcPts val="500"/>
              </a:spcBef>
              <a:buSzTx/>
              <a:buNone/>
              <a:defRPr sz="2200">
                <a:solidFill>
                  <a:srgbClr val="8D98A5"/>
                </a:solidFill>
                <a:latin typeface="Futura PT Book"/>
                <a:ea typeface="Futura PT Book"/>
                <a:cs typeface="Futura PT Book"/>
                <a:sym typeface="Futura PT Book"/>
              </a:defRPr>
            </a:lvl2pPr>
            <a:lvl3pPr marL="0" indent="914400" defTabSz="1828800">
              <a:spcBef>
                <a:spcPts val="500"/>
              </a:spcBef>
              <a:buSzTx/>
              <a:buNone/>
              <a:defRPr sz="2200">
                <a:solidFill>
                  <a:srgbClr val="8D98A5"/>
                </a:solidFill>
                <a:latin typeface="Futura PT Book"/>
                <a:ea typeface="Futura PT Book"/>
                <a:cs typeface="Futura PT Book"/>
                <a:sym typeface="Futura PT Book"/>
              </a:defRPr>
            </a:lvl3pPr>
            <a:lvl4pPr marL="0" indent="1371600" defTabSz="1828800">
              <a:spcBef>
                <a:spcPts val="500"/>
              </a:spcBef>
              <a:buSzTx/>
              <a:buNone/>
              <a:defRPr sz="2200">
                <a:solidFill>
                  <a:srgbClr val="8D98A5"/>
                </a:solidFill>
                <a:latin typeface="Futura PT Book"/>
                <a:ea typeface="Futura PT Book"/>
                <a:cs typeface="Futura PT Book"/>
                <a:sym typeface="Futura PT Book"/>
              </a:defRPr>
            </a:lvl4pPr>
            <a:lvl5pPr marL="0" indent="1828800" defTabSz="1828800">
              <a:spcBef>
                <a:spcPts val="500"/>
              </a:spcBef>
              <a:buSzTx/>
              <a:buNone/>
              <a:defRPr sz="2200">
                <a:solidFill>
                  <a:srgbClr val="8D98A5"/>
                </a:solidFill>
                <a:latin typeface="Futura PT Book"/>
                <a:ea typeface="Futura PT Book"/>
                <a:cs typeface="Futura PT Book"/>
                <a:sym typeface="Futura PT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1" name="Slide Number"/>
          <p:cNvSpPr>
            <a:spLocks noGrp="1"/>
          </p:cNvSpPr>
          <p:nvPr>
            <p:ph type="sldNum" sz="quarter" idx="2"/>
          </p:nvPr>
        </p:nvSpPr>
        <p:spPr>
          <a:xfrm>
            <a:off x="3237894" y="1055795"/>
            <a:ext cx="534612" cy="551181"/>
          </a:xfrm>
          <a:prstGeom prst="rect">
            <a:avLst/>
          </a:prstGeom>
        </p:spPr>
        <p:txBody>
          <a:bodyPr lIns="91439" tIns="91439" rIns="91439" bIns="91439" anchor="ctr"/>
          <a:lstStyle>
            <a:lvl1pPr defTabSz="1828800">
              <a:defRPr sz="2400">
                <a:latin typeface="Futura PT Book"/>
                <a:ea typeface="Futura PT Book"/>
                <a:cs typeface="Futura PT Book"/>
                <a:sym typeface="Futura PT Book"/>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en-US"/>
              <a:t>Click to edit Master title style</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en-US"/>
              <a:t>Click to edit Master title style</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it-IT"/>
              <a:t>Fare clic per modificare lo stile del titolo dello schema</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en-US"/>
              <a:t>Click to edit Master title style</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07210" y="892967"/>
            <a:ext cx="13751721" cy="8322472"/>
          </a:xfrm>
          <a:prstGeom prst="rect">
            <a:avLst/>
          </a:prstGeom>
        </p:spPr>
        <p:txBody>
          <a:bodyPr lIns="91439" tIns="45719" rIns="91439" bIns="45719" anchor="t">
            <a:noAutofit/>
          </a:bodyPr>
          <a:lstStyle/>
          <a:p>
            <a:r>
              <a:rPr lang="en-US"/>
              <a:t>Click icon to add picture</a:t>
            </a:r>
            <a:endParaRPr/>
          </a:p>
        </p:txBody>
      </p:sp>
      <p:sp>
        <p:nvSpPr>
          <p:cNvPr id="21" name="Title Text"/>
          <p:cNvSpPr>
            <a:spLocks noGrp="1"/>
          </p:cNvSpPr>
          <p:nvPr>
            <p:ph type="title"/>
          </p:nvPr>
        </p:nvSpPr>
        <p:spPr>
          <a:xfrm>
            <a:off x="4833937" y="9447609"/>
            <a:ext cx="14716127" cy="2000252"/>
          </a:xfrm>
          <a:prstGeom prst="rect">
            <a:avLst/>
          </a:prstGeom>
        </p:spPr>
        <p:txBody>
          <a:bodyPr anchor="b"/>
          <a:lstStyle/>
          <a:p>
            <a:r>
              <a:rPr lang="en-US"/>
              <a:t>Click to edit Master title style</a:t>
            </a:r>
            <a:endParaRPr/>
          </a:p>
        </p:txBody>
      </p:sp>
      <p:sp>
        <p:nvSpPr>
          <p:cNvPr id="22" name="Body Level One…"/>
          <p:cNvSpPr>
            <a:spLocks noGrp="1"/>
          </p:cNvSpPr>
          <p:nvPr>
            <p:ph type="body" sz="quarter" idx="1"/>
          </p:nvPr>
        </p:nvSpPr>
        <p:spPr>
          <a:xfrm>
            <a:off x="4833937" y="11519296"/>
            <a:ext cx="14716127" cy="1589487"/>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3" name="Slide Number"/>
          <p:cNvSpPr>
            <a:spLocks noGrp="1"/>
          </p:cNvSpPr>
          <p:nvPr>
            <p:ph type="sldNum" sz="quarter" idx="2"/>
          </p:nvPr>
        </p:nvSpPr>
        <p:spPr>
          <a:xfrm>
            <a:off x="11893389" y="13001625"/>
            <a:ext cx="579363" cy="6000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4833937" y="4536280"/>
            <a:ext cx="14716127" cy="4643439"/>
          </a:xfrm>
          <a:prstGeom prst="rect">
            <a:avLst/>
          </a:prstGeom>
        </p:spPr>
        <p:txBody>
          <a:bodyPr/>
          <a:lstStyle/>
          <a:p>
            <a:r>
              <a:rPr lang="en-US"/>
              <a:t>Click to edit Master title style</a:t>
            </a:r>
            <a:endParaRP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7"/>
            <a:ext cx="7500939" cy="11572877"/>
          </a:xfrm>
          <a:prstGeom prst="rect">
            <a:avLst/>
          </a:prstGeom>
        </p:spPr>
        <p:txBody>
          <a:bodyPr lIns="91439" tIns="45719" rIns="91439" bIns="45719" anchor="t">
            <a:noAutofit/>
          </a:bodyPr>
          <a:lstStyle/>
          <a:p>
            <a:r>
              <a:rPr lang="en-US"/>
              <a:t>Click icon to add picture</a:t>
            </a:r>
            <a:endParaRPr/>
          </a:p>
        </p:txBody>
      </p:sp>
      <p:sp>
        <p:nvSpPr>
          <p:cNvPr id="39" name="Title Text"/>
          <p:cNvSpPr>
            <a:spLocks noGrp="1"/>
          </p:cNvSpPr>
          <p:nvPr>
            <p:ph type="title"/>
          </p:nvPr>
        </p:nvSpPr>
        <p:spPr>
          <a:xfrm>
            <a:off x="4387453" y="892967"/>
            <a:ext cx="7500939" cy="5607846"/>
          </a:xfrm>
          <a:prstGeom prst="rect">
            <a:avLst/>
          </a:prstGeom>
        </p:spPr>
        <p:txBody>
          <a:bodyPr anchor="b"/>
          <a:lstStyle>
            <a:lvl1pPr>
              <a:defRPr sz="8400" b="0">
                <a:latin typeface="Helvetica Light"/>
                <a:ea typeface="Helvetica Light"/>
                <a:cs typeface="Helvetica Light"/>
                <a:sym typeface="Helvetica Light"/>
              </a:defRPr>
            </a:lvl1pPr>
          </a:lstStyle>
          <a:p>
            <a:r>
              <a:rPr lang="en-US"/>
              <a:t>Click to edit Master title style</a:t>
            </a:r>
            <a:endParaRPr/>
          </a:p>
        </p:txBody>
      </p:sp>
      <p:sp>
        <p:nvSpPr>
          <p:cNvPr id="40" name="Body Level One…"/>
          <p:cNvSpPr>
            <a:spLocks noGrp="1"/>
          </p:cNvSpPr>
          <p:nvPr>
            <p:ph type="body" sz="quarter" idx="1"/>
          </p:nvPr>
        </p:nvSpPr>
        <p:spPr>
          <a:xfrm>
            <a:off x="4387453" y="6697264"/>
            <a:ext cx="7500939" cy="5768580"/>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rPr lang="en-US"/>
              <a:t>Click to edit Master title style</a:t>
            </a:r>
            <a:endParaRP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en-US"/>
              <a:t>Click to edit Master title style</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61171"/>
            <a:ext cx="7500939" cy="8840393"/>
          </a:xfrm>
          <a:prstGeom prst="rect">
            <a:avLst/>
          </a:prstGeom>
        </p:spPr>
        <p:txBody>
          <a:bodyPr lIns="91439" tIns="45719" rIns="91439" bIns="45719" anchor="t">
            <a:noAutofit/>
          </a:bodyPr>
          <a:lstStyle/>
          <a:p>
            <a:r>
              <a:rPr lang="en-US"/>
              <a:t>Click icon to add picture</a:t>
            </a:r>
            <a:endParaRPr/>
          </a:p>
        </p:txBody>
      </p:sp>
      <p:sp>
        <p:nvSpPr>
          <p:cNvPr id="66" name="Title Text"/>
          <p:cNvSpPr>
            <a:spLocks noGrp="1"/>
          </p:cNvSpPr>
          <p:nvPr>
            <p:ph type="title"/>
          </p:nvPr>
        </p:nvSpPr>
        <p:spPr>
          <a:prstGeom prst="rect">
            <a:avLst/>
          </a:prstGeom>
        </p:spPr>
        <p:txBody>
          <a:bodyPr/>
          <a:lstStyle/>
          <a:p>
            <a:r>
              <a:rPr lang="en-US"/>
              <a:t>Click to edit Master title style</a:t>
            </a:r>
            <a:endParaRPr/>
          </a:p>
        </p:txBody>
      </p:sp>
      <p:sp>
        <p:nvSpPr>
          <p:cNvPr id="67" name="Body Level One…"/>
          <p:cNvSpPr>
            <a:spLocks noGrp="1"/>
          </p:cNvSpPr>
          <p:nvPr>
            <p:ph type="body" sz="quarter" idx="1"/>
          </p:nvPr>
        </p:nvSpPr>
        <p:spPr>
          <a:xfrm>
            <a:off x="4387453" y="3661171"/>
            <a:ext cx="7500939" cy="8840393"/>
          </a:xfrm>
          <a:prstGeom prst="rect">
            <a:avLst/>
          </a:prstGeom>
        </p:spPr>
        <p:txBody>
          <a:bodyPr/>
          <a:lstStyle>
            <a:lvl1pPr marL="465363" indent="-465363">
              <a:spcBef>
                <a:spcPts val="4500"/>
              </a:spcBef>
              <a:defRPr sz="3800">
                <a:latin typeface="Helvetica Light"/>
                <a:ea typeface="Helvetica Light"/>
                <a:cs typeface="Helvetica Light"/>
                <a:sym typeface="Helvetica Light"/>
              </a:defRPr>
            </a:lvl1pPr>
            <a:lvl2pPr marL="808263" indent="-465363">
              <a:spcBef>
                <a:spcPts val="4500"/>
              </a:spcBef>
              <a:defRPr sz="3800">
                <a:latin typeface="Helvetica Light"/>
                <a:ea typeface="Helvetica Light"/>
                <a:cs typeface="Helvetica Light"/>
                <a:sym typeface="Helvetica Light"/>
              </a:defRPr>
            </a:lvl2pPr>
            <a:lvl3pPr marL="1151164" indent="-465363">
              <a:spcBef>
                <a:spcPts val="4500"/>
              </a:spcBef>
              <a:defRPr sz="3800">
                <a:latin typeface="Helvetica Light"/>
                <a:ea typeface="Helvetica Light"/>
                <a:cs typeface="Helvetica Light"/>
                <a:sym typeface="Helvetica Light"/>
              </a:defRPr>
            </a:lvl3pPr>
            <a:lvl4pPr marL="1494064" indent="-465364">
              <a:spcBef>
                <a:spcPts val="4500"/>
              </a:spcBef>
              <a:defRPr sz="3800">
                <a:latin typeface="Helvetica Light"/>
                <a:ea typeface="Helvetica Light"/>
                <a:cs typeface="Helvetica Light"/>
                <a:sym typeface="Helvetica Light"/>
              </a:defRPr>
            </a:lvl4pPr>
            <a:lvl5pPr marL="1836964" indent="-465364">
              <a:spcBef>
                <a:spcPts val="4500"/>
              </a:spcBef>
              <a:defRPr sz="3800">
                <a:latin typeface="Helvetica Light"/>
                <a:ea typeface="Helvetica Light"/>
                <a:cs typeface="Helvetica Light"/>
                <a:sym typeface="Helvetica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387453" y="62507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Title Text</a:t>
            </a:r>
          </a:p>
        </p:txBody>
      </p:sp>
      <p:sp>
        <p:nvSpPr>
          <p:cNvPr id="3" name="Body Level One…"/>
          <p:cNvSpPr>
            <a:spLocks noGrp="1"/>
          </p:cNvSpPr>
          <p:nvPr>
            <p:ph type="body" idx="1"/>
          </p:nvPr>
        </p:nvSpPr>
        <p:spPr>
          <a:xfrm>
            <a:off x="13610166" y="3962400"/>
            <a:ext cx="9550401" cy="9753600"/>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11893389" y="13010554"/>
            <a:ext cx="579363" cy="600075"/>
          </a:xfrm>
          <a:prstGeom prst="rect">
            <a:avLst/>
          </a:prstGeom>
          <a:ln w="12700">
            <a:miter lim="400000"/>
          </a:ln>
        </p:spPr>
        <p:txBody>
          <a:bodyPr wrap="none" lIns="71436" tIns="71436" rIns="71436" bIns="71436">
            <a:spAutoFit/>
          </a:bodyPr>
          <a:lstStyle>
            <a:lvl1pPr>
              <a:defRPr sz="3000">
                <a:solidFill>
                  <a:srgbClr val="FFFFFF"/>
                </a:solidFill>
                <a:latin typeface="+mn-lt"/>
                <a:ea typeface="+mn-ea"/>
                <a:cs typeface="+mn-cs"/>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med"/>
  <p:hf hdr="0" ftr="0" dt="0"/>
  <p:txStyles>
    <p:titleStyle>
      <a:lvl1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1pPr>
      <a:lvl2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2pPr>
      <a:lvl3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3pPr>
      <a:lvl4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4pPr>
      <a:lvl5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5pPr>
      <a:lvl6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6pPr>
      <a:lvl7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7pPr>
      <a:lvl8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8pPr>
      <a:lvl9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9pPr>
    </p:titleStyle>
    <p:bodyStyle>
      <a:lvl1pPr marL="617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1pPr>
      <a:lvl2pPr marL="1061860"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2pPr>
      <a:lvl3pPr marL="1506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3pPr>
      <a:lvl4pPr marL="1950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4pPr>
      <a:lvl5pPr marL="2395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5pPr>
      <a:lvl6pPr marL="2839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6pPr>
      <a:lvl7pPr marL="32843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7pPr>
      <a:lvl8pPr marL="37288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8pPr>
      <a:lvl9pPr marL="4173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9pPr>
    </p:bodyStyle>
    <p:otherStyle>
      <a:lvl1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1pPr>
      <a:lvl2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2pPr>
      <a:lvl3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3pPr>
      <a:lvl4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4pPr>
      <a:lvl5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5pPr>
      <a:lvl6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6pPr>
      <a:lvl7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7pPr>
      <a:lvl8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8pPr>
      <a:lvl9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387453" y="62507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Title Text</a:t>
            </a:r>
          </a:p>
        </p:txBody>
      </p:sp>
      <p:sp>
        <p:nvSpPr>
          <p:cNvPr id="3" name="Body Level One…"/>
          <p:cNvSpPr>
            <a:spLocks noGrp="1"/>
          </p:cNvSpPr>
          <p:nvPr>
            <p:ph type="body" idx="1"/>
          </p:nvPr>
        </p:nvSpPr>
        <p:spPr>
          <a:xfrm>
            <a:off x="13610166" y="3962400"/>
            <a:ext cx="9550401" cy="9753600"/>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11893389" y="13010554"/>
            <a:ext cx="579363" cy="600075"/>
          </a:xfrm>
          <a:prstGeom prst="rect">
            <a:avLst/>
          </a:prstGeom>
          <a:ln w="12700">
            <a:miter lim="400000"/>
          </a:ln>
        </p:spPr>
        <p:txBody>
          <a:bodyPr wrap="none" lIns="71436" tIns="71436" rIns="71436" bIns="71436">
            <a:spAutoFit/>
          </a:bodyPr>
          <a:lstStyle>
            <a:lvl1pPr>
              <a:defRPr sz="3000">
                <a:solidFill>
                  <a:srgbClr val="FFFFFF"/>
                </a:solidFill>
                <a:latin typeface="+mn-lt"/>
                <a:ea typeface="+mn-ea"/>
                <a:cs typeface="+mn-cs"/>
                <a:sym typeface="Helvetica"/>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Lst>
  <p:transition spd="med"/>
  <p:hf hdr="0" ftr="0" dt="0"/>
  <p:txStyles>
    <p:titleStyle>
      <a:lvl1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1pPr>
      <a:lvl2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2pPr>
      <a:lvl3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3pPr>
      <a:lvl4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4pPr>
      <a:lvl5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5pPr>
      <a:lvl6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6pPr>
      <a:lvl7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7pPr>
      <a:lvl8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8pPr>
      <a:lvl9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9pPr>
    </p:titleStyle>
    <p:bodyStyle>
      <a:lvl1pPr marL="617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1pPr>
      <a:lvl2pPr marL="1061860"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2pPr>
      <a:lvl3pPr marL="1506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3pPr>
      <a:lvl4pPr marL="1950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4pPr>
      <a:lvl5pPr marL="2395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5pPr>
      <a:lvl6pPr marL="2839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6pPr>
      <a:lvl7pPr marL="32843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7pPr>
      <a:lvl8pPr marL="37288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8pPr>
      <a:lvl9pPr marL="4173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9pPr>
    </p:bodyStyle>
    <p:otherStyle>
      <a:lvl1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1pPr>
      <a:lvl2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2pPr>
      <a:lvl3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3pPr>
      <a:lvl4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4pPr>
      <a:lvl5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5pPr>
      <a:lvl6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6pPr>
      <a:lvl7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7pPr>
      <a:lvl8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8pPr>
      <a:lvl9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mailto:Cristina.mussinelli@fondazionelia.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https://docs.google.com/presentation/d/11KjkTzyuOeDLlCiAccQYSJ5J-vNHJ_s2U3r4ws1FPLA/edit?usp=shar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hyperlink" Target="mailto:avneesh.sg@gmail.com"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hyperlink" Target="mailto:wendy.reid@rakuten.com" TargetMode="External"/><Relationship Id="rId3" Type="http://schemas.openxmlformats.org/officeDocument/2006/relationships/hyperlink" Target="mailto:avneesh.sg@gmail.com" TargetMode="External"/><Relationship Id="rId7" Type="http://schemas.openxmlformats.org/officeDocument/2006/relationships/hyperlink" Target="mailto:tsiegman@wiley.com"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hyperlink" Target="mailto:mteixeira@wwnorton.com" TargetMode="External"/><Relationship Id="rId4" Type="http://schemas.openxmlformats.org/officeDocument/2006/relationships/hyperlink" Target="mailto:Cristina.mussinelli@fondazionelia.or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3c.github.io/epub-3-wg-charter/" TargetMode="External"/><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hyperlink" Target="https://docs.google.com/presentation/d/11KjkTzyuOeDLlCiAccQYSJ5J-vNHJ_s2U3r4ws1FPLA/edit?usp=sharing" TargetMode="External"/><Relationship Id="rId5" Type="http://schemas.openxmlformats.org/officeDocument/2006/relationships/hyperlink" Target="https://eur-lex.europa.eu/legal-content/EN/TXT/HTML/?uri=CELEX:52015PC0615&amp;from=EN" TargetMode="External"/><Relationship Id="rId4" Type="http://schemas.openxmlformats.org/officeDocument/2006/relationships/hyperlink" Target="https://www.w3.org/TR/audiobook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fontScale="85000" lnSpcReduction="10000"/>
          </a:bodyPr>
          <a:lstStyle/>
          <a:p>
            <a:r>
              <a:rPr lang="en-US" sz="8800" dirty="0"/>
              <a:t>Publishing Community Webinar</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7730835" y="3045317"/>
            <a:ext cx="9559637" cy="476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Wiley</a:t>
            </a:r>
          </a:p>
          <a:p>
            <a:r>
              <a:rPr lang="fr-FR" dirty="0">
                <a:latin typeface="Avenir Next Condensed" panose="020B0506020202020204" pitchFamily="34" charset="0"/>
              </a:rPr>
              <a:t>Cristina Mussinelli, Fondazione LIA </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Wendy Reid, </a:t>
            </a:r>
            <a:r>
              <a:rPr lang="fr-FR" dirty="0" err="1">
                <a:latin typeface="Avenir Next Condensed" panose="020B0506020202020204" pitchFamily="34" charset="0"/>
              </a:rPr>
              <a:t>Rakuten</a:t>
            </a:r>
            <a:r>
              <a:rPr lang="fr-FR" dirty="0">
                <a:latin typeface="Avenir Next Condensed" panose="020B0506020202020204" pitchFamily="34" charset="0"/>
              </a:rPr>
              <a:t> Kobo</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Avneesh Singh, DAISY</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Mateus </a:t>
            </a:r>
            <a:r>
              <a:rPr lang="fr-FR" dirty="0" err="1">
                <a:latin typeface="Avenir Next Condensed" panose="020B0506020202020204" pitchFamily="34" charset="0"/>
              </a:rPr>
              <a:t>Teixiera</a:t>
            </a:r>
            <a:r>
              <a:rPr lang="fr-FR" dirty="0">
                <a:latin typeface="Avenir Next Condensed" panose="020B0506020202020204" pitchFamily="34" charset="0"/>
              </a:rPr>
              <a:t>, WW Norton</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10898264" y="7733670"/>
            <a:ext cx="2569611"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2020</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Thank you!</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10</a:t>
            </a:fld>
            <a:endParaRPr lang="fr-F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1" name="TextBox 10">
            <a:extLst>
              <a:ext uri="{FF2B5EF4-FFF2-40B4-BE49-F238E27FC236}">
                <a16:creationId xmlns:a16="http://schemas.microsoft.com/office/drawing/2014/main" id="{2045CB66-FD59-A74A-8C15-D021303F16C4}"/>
              </a:ext>
            </a:extLst>
          </p:cNvPr>
          <p:cNvSpPr txBox="1"/>
          <p:nvPr/>
        </p:nvSpPr>
        <p:spPr>
          <a:xfrm>
            <a:off x="7924949" y="5337453"/>
            <a:ext cx="8577666"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hlinkClick r:id="rId4"/>
              </a:rPr>
              <a:t>c</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hlinkClick r:id="rId4"/>
              </a:rPr>
              <a:t>ristina.mussinelli@fondazionelia.org</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
        <p:nvSpPr>
          <p:cNvPr id="12" name="TextBox 2">
            <a:extLst>
              <a:ext uri="{FF2B5EF4-FFF2-40B4-BE49-F238E27FC236}">
                <a16:creationId xmlns:a16="http://schemas.microsoft.com/office/drawing/2014/main" id="{F4FBA00F-875C-C94C-AE2C-71FA42228074}"/>
              </a:ext>
            </a:extLst>
          </p:cNvPr>
          <p:cNvSpPr txBox="1"/>
          <p:nvPr/>
        </p:nvSpPr>
        <p:spPr>
          <a:xfrm>
            <a:off x="10032660" y="4115147"/>
            <a:ext cx="4300853"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dirty="0">
                <a:latin typeface="Avenir Next Condensed" panose="020B0506020202020204" pitchFamily="34" charset="0"/>
              </a:rPr>
              <a:t>Cristina Mussinelli</a:t>
            </a:r>
          </a:p>
        </p:txBody>
      </p:sp>
      <p:sp>
        <p:nvSpPr>
          <p:cNvPr id="13" name="TextBox 3">
            <a:extLst>
              <a:ext uri="{FF2B5EF4-FFF2-40B4-BE49-F238E27FC236}">
                <a16:creationId xmlns:a16="http://schemas.microsoft.com/office/drawing/2014/main" id="{1DCDE0EA-123A-0A4D-AB63-2D0C562FA46A}"/>
              </a:ext>
            </a:extLst>
          </p:cNvPr>
          <p:cNvSpPr txBox="1"/>
          <p:nvPr/>
        </p:nvSpPr>
        <p:spPr>
          <a:xfrm>
            <a:off x="6539142" y="6702591"/>
            <a:ext cx="11349259"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27th , </a:t>
            </a:r>
            <a:r>
              <a:rPr lang="it-IT" dirty="0">
                <a:latin typeface="Avenir Next Condensed" panose="020B0506020202020204" pitchFamily="34" charset="0"/>
              </a:rPr>
              <a:t>Publishing@W3C Community </a:t>
            </a:r>
            <a:r>
              <a:rPr lang="it-IT" dirty="0" err="1">
                <a:latin typeface="Avenir Next Condensed" panose="020B0506020202020204" pitchFamily="34" charset="0"/>
              </a:rPr>
              <a:t>Webinar</a:t>
            </a:r>
            <a:endParaRPr lang="it-IT" b="1" dirty="0"/>
          </a:p>
        </p:txBody>
      </p:sp>
    </p:spTree>
    <p:extLst>
      <p:ext uri="{BB962C8B-B14F-4D97-AF65-F5344CB8AC3E}">
        <p14:creationId xmlns:p14="http://schemas.microsoft.com/office/powerpoint/2010/main" val="42309526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CA" sz="8800" dirty="0"/>
              <a:t>EPUB Survey Results</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11</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6977330" y="4115146"/>
            <a:ext cx="10411502"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Wendy Reid,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Working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Group Chair</a:t>
            </a:r>
          </a:p>
        </p:txBody>
      </p:sp>
      <p:sp>
        <p:nvSpPr>
          <p:cNvPr id="4" name="TextBox 3">
            <a:extLst>
              <a:ext uri="{FF2B5EF4-FFF2-40B4-BE49-F238E27FC236}">
                <a16:creationId xmlns:a16="http://schemas.microsoft.com/office/drawing/2014/main" id="{D52CB6CF-104F-944C-912A-EFE7163ECFA3}"/>
              </a:ext>
            </a:extLst>
          </p:cNvPr>
          <p:cNvSpPr txBox="1"/>
          <p:nvPr/>
        </p:nvSpPr>
        <p:spPr>
          <a:xfrm>
            <a:off x="8541059" y="5853168"/>
            <a:ext cx="7284043"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lang="fr-FR" dirty="0">
                <a:latin typeface="Avenir Next Condensed" panose="020B0506020202020204" pitchFamily="34" charset="0"/>
              </a:rPr>
              <a:t> </a:t>
            </a:r>
            <a:r>
              <a:rPr lang="fr-FR" dirty="0" err="1">
                <a:latin typeface="Avenir Next Condensed" panose="020B0506020202020204" pitchFamily="34" charset="0"/>
              </a:rPr>
              <a:t>Webinar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13112463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CA" sz="8800" dirty="0"/>
              <a:t>EPUB Survey Results</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12</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6977330" y="4115146"/>
            <a:ext cx="10411502"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Wendy Reid,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Working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Group Chair</a:t>
            </a:r>
          </a:p>
        </p:txBody>
      </p:sp>
      <p:sp>
        <p:nvSpPr>
          <p:cNvPr id="4" name="TextBox 3">
            <a:extLst>
              <a:ext uri="{FF2B5EF4-FFF2-40B4-BE49-F238E27FC236}">
                <a16:creationId xmlns:a16="http://schemas.microsoft.com/office/drawing/2014/main" id="{D52CB6CF-104F-944C-912A-EFE7163ECFA3}"/>
              </a:ext>
            </a:extLst>
          </p:cNvPr>
          <p:cNvSpPr txBox="1"/>
          <p:nvPr/>
        </p:nvSpPr>
        <p:spPr>
          <a:xfrm>
            <a:off x="8541059" y="5853168"/>
            <a:ext cx="7284043"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lang="fr-FR" dirty="0">
                <a:latin typeface="Avenir Next Condensed" panose="020B0506020202020204" pitchFamily="34" charset="0"/>
              </a:rPr>
              <a:t> </a:t>
            </a:r>
            <a:r>
              <a:rPr lang="fr-FR" dirty="0" err="1">
                <a:latin typeface="Avenir Next Condensed" panose="020B0506020202020204" pitchFamily="34" charset="0"/>
              </a:rPr>
              <a:t>Webinar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111679897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Survey Overview</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13</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13</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The EPUB Survey was run from February 5 to March 6, 2020. We compiled results from 256 respondents. </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Geneva" panose="020B0503030404040204" pitchFamily="34"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The goal of this survey was to better understand what the community was doing with EPUB 3, and what kind of improvements or use cases were needed in any future Publishing@W3C work. </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Geneva" panose="020B0503030404040204" pitchFamily="34"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To see the full results, you can view the full overview here: </a:t>
            </a:r>
          </a:p>
          <a:p>
            <a:pPr algn="l"/>
            <a:r>
              <a:rPr lang="en-CA" dirty="0">
                <a:latin typeface="Geneva" panose="020B0503030404040204" pitchFamily="34" charset="0"/>
                <a:ea typeface="Geneva" panose="020B0503030404040204" pitchFamily="34" charset="0"/>
                <a:hlinkClick r:id="rId4"/>
              </a:rPr>
              <a:t>https://</a:t>
            </a:r>
            <a:r>
              <a:rPr lang="en-CA" dirty="0" err="1">
                <a:latin typeface="Geneva" panose="020B0503030404040204" pitchFamily="34" charset="0"/>
                <a:ea typeface="Geneva" panose="020B0503030404040204" pitchFamily="34" charset="0"/>
                <a:hlinkClick r:id="rId4"/>
              </a:rPr>
              <a:t>docs.google.com</a:t>
            </a:r>
            <a:r>
              <a:rPr lang="en-CA" dirty="0">
                <a:latin typeface="Geneva" panose="020B0503030404040204" pitchFamily="34" charset="0"/>
                <a:ea typeface="Geneva" panose="020B0503030404040204" pitchFamily="34" charset="0"/>
                <a:hlinkClick r:id="rId4"/>
              </a:rPr>
              <a:t>/presentation/d/11KjkTzyuOeDLlCiAccQYSJ5J-vNHJ_s2U3r4ws1FPLA/</a:t>
            </a:r>
            <a:r>
              <a:rPr lang="en-CA" dirty="0" err="1">
                <a:latin typeface="Geneva" panose="020B0503030404040204" pitchFamily="34" charset="0"/>
                <a:ea typeface="Geneva" panose="020B0503030404040204" pitchFamily="34" charset="0"/>
                <a:hlinkClick r:id="rId4"/>
              </a:rPr>
              <a:t>edit?usp</a:t>
            </a:r>
            <a:r>
              <a:rPr lang="en-CA" dirty="0">
                <a:latin typeface="Geneva" panose="020B0503030404040204" pitchFamily="34" charset="0"/>
                <a:ea typeface="Geneva" panose="020B0503030404040204" pitchFamily="34" charset="0"/>
                <a:hlinkClick r:id="rId4"/>
              </a:rPr>
              <a:t>=sharing </a:t>
            </a:r>
            <a:endPar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1598359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Demographics and Audience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14</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14</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Of the 256 respondents: </a:t>
            </a:r>
          </a:p>
          <a:p>
            <a:pPr marL="0" marR="0" indent="0" algn="l" defTabSz="821530" rtl="0" fontAlgn="auto" latinLnBrk="0" hangingPunct="0">
              <a:lnSpc>
                <a:spcPct val="100000"/>
              </a:lnSpc>
              <a:spcBef>
                <a:spcPts val="0"/>
              </a:spcBef>
              <a:spcAft>
                <a:spcPts val="0"/>
              </a:spcAft>
              <a:buClrTx/>
              <a:buSzTx/>
              <a:buFontTx/>
              <a:buNone/>
              <a:tabLst/>
            </a:pPr>
            <a:r>
              <a:rPr lang="en-CA" dirty="0">
                <a:latin typeface="Geneva" panose="020B0503030404040204" pitchFamily="34" charset="0"/>
                <a:ea typeface="Geneva" panose="020B0503030404040204" pitchFamily="34" charset="0"/>
              </a:rPr>
              <a:t>40% were publishers (trade, education, corporate, etc.)</a:t>
            </a:r>
          </a:p>
          <a:p>
            <a:pPr marL="0" marR="0" indent="0" algn="l" defTabSz="821530" rtl="0" fontAlgn="auto" latinLnBrk="0" hangingPunct="0">
              <a:lnSpc>
                <a:spcPct val="100000"/>
              </a:lnSpc>
              <a:spcBef>
                <a:spcPts val="0"/>
              </a:spcBef>
              <a:spcAft>
                <a:spcPts val="0"/>
              </a:spcAft>
              <a:buClrTx/>
              <a:buSzTx/>
              <a:buFontTx/>
              <a:buNone/>
              <a:tabLst/>
            </a:pPr>
            <a:r>
              <a:rPr lang="en-CA" dirty="0">
                <a:latin typeface="Geneva" panose="020B0503030404040204" pitchFamily="34" charset="0"/>
                <a:ea typeface="Geneva" panose="020B0503030404040204" pitchFamily="34" charset="0"/>
              </a:rPr>
              <a:t>40% were ”users” (readers, authors, </a:t>
            </a:r>
            <a:r>
              <a:rPr lang="en-CA" dirty="0" err="1">
                <a:latin typeface="Geneva" panose="020B0503030404040204" pitchFamily="34" charset="0"/>
                <a:ea typeface="Geneva" panose="020B0503030404040204" pitchFamily="34" charset="0"/>
              </a:rPr>
              <a:t>ebook</a:t>
            </a:r>
            <a:r>
              <a:rPr lang="en-CA" dirty="0">
                <a:latin typeface="Geneva" panose="020B0503030404040204" pitchFamily="34" charset="0"/>
                <a:ea typeface="Geneva" panose="020B0503030404040204" pitchFamily="34" charset="0"/>
              </a:rPr>
              <a:t> developers)</a:t>
            </a:r>
          </a:p>
          <a:p>
            <a:pPr marL="0" marR="0" indent="0" algn="l" defTabSz="821530" rtl="0" fontAlgn="auto" latinLnBrk="0" hangingPunct="0">
              <a:lnSpc>
                <a:spcPct val="100000"/>
              </a:lnSpc>
              <a:spcBef>
                <a:spcPts val="0"/>
              </a:spcBef>
              <a:spcAft>
                <a:spcPts val="0"/>
              </a:spcAft>
              <a:buClrTx/>
              <a:buSzTx/>
              <a:buFontTx/>
              <a:buNone/>
              <a:tabLst/>
            </a:pPr>
            <a:r>
              <a:rPr lang="en-CA" dirty="0">
                <a:latin typeface="Geneva" panose="020B0503030404040204" pitchFamily="34" charset="0"/>
                <a:ea typeface="Geneva" panose="020B0503030404040204" pitchFamily="34" charset="0"/>
              </a:rPr>
              <a:t>20% were other, including reading system developers, designers, conversion vendors, and testers</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Geneva" panose="020B0503030404040204" pitchFamily="34"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39% of respon</a:t>
            </a:r>
            <a:r>
              <a:rPr lang="en-CA" dirty="0">
                <a:latin typeface="Geneva" panose="020B0503030404040204" pitchFamily="34" charset="0"/>
                <a:ea typeface="Geneva" panose="020B0503030404040204" pitchFamily="34" charset="0"/>
              </a:rPr>
              <a:t>dents get their information on EPUB from blogs/twitter (#</a:t>
            </a:r>
            <a:r>
              <a:rPr lang="en-CA" dirty="0" err="1">
                <a:latin typeface="Geneva" panose="020B0503030404040204" pitchFamily="34" charset="0"/>
                <a:ea typeface="Geneva" panose="020B0503030404040204" pitchFamily="34" charset="0"/>
              </a:rPr>
              <a:t>eprdctn</a:t>
            </a:r>
            <a:r>
              <a:rPr lang="en-CA" dirty="0">
                <a:latin typeface="Geneva" panose="020B0503030404040204" pitchFamily="34" charset="0"/>
                <a:ea typeface="Geneva" panose="020B0503030404040204" pitchFamily="34" charset="0"/>
              </a:rPr>
              <a:t>)</a:t>
            </a: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25% look to W3C mailing lists or calls for information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5144536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EPUB Today</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84% of respondents publish in EPUB, with 72% publishing EPUB 3</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Geneva" panose="020B0503030404040204" pitchFamily="34"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51% support a backlist of EPUB 2 content </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Geneva" panose="020B0503030404040204" pitchFamily="34"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lang="en-CA" dirty="0">
                <a:latin typeface="Geneva" panose="020B0503030404040204" pitchFamily="34" charset="0"/>
                <a:ea typeface="Geneva" panose="020B0503030404040204" pitchFamily="34" charset="0"/>
              </a:rPr>
              <a:t>84% test their EPUBs (</a:t>
            </a:r>
            <a:r>
              <a:rPr lang="en-CA" dirty="0" err="1">
                <a:latin typeface="Geneva" panose="020B0503030404040204" pitchFamily="34" charset="0"/>
                <a:ea typeface="Geneva" panose="020B0503030404040204" pitchFamily="34" charset="0"/>
              </a:rPr>
              <a:t>EPUBCheck</a:t>
            </a:r>
            <a:r>
              <a:rPr lang="en-CA" dirty="0">
                <a:latin typeface="Geneva" panose="020B0503030404040204" pitchFamily="34" charset="0"/>
                <a:ea typeface="Geneva" panose="020B0503030404040204" pitchFamily="34" charset="0"/>
              </a:rPr>
              <a:t>, internal tools, or manual testing)</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Geneva" panose="020B0503030404040204" pitchFamily="34" charset="0"/>
              <a:ea typeface="Geneva" panose="020B0503030404040204" pitchFamily="34" charset="0"/>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8760886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5" y="675261"/>
            <a:ext cx="18595433" cy="2607294"/>
          </a:xfrm>
          <a:prstGeom prst="rect">
            <a:avLst/>
          </a:prstGeom>
        </p:spPr>
        <p:txBody>
          <a:bodyPr anchor="ctr">
            <a:normAutofit/>
          </a:bodyPr>
          <a:lstStyle/>
          <a:p>
            <a:r>
              <a:rPr lang="en-IN" dirty="0"/>
              <a:t>Accessibility in publishing</a:t>
            </a:r>
          </a:p>
          <a:p>
            <a:r>
              <a:rPr lang="en-IN" dirty="0"/>
              <a:t>Preparing for worldwide impact</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16</a:t>
            </a:fld>
            <a:endParaRPr lang="fr-FR" dirty="0"/>
          </a:p>
        </p:txBody>
      </p:sp>
      <p:sp>
        <p:nvSpPr>
          <p:cNvPr id="3" name="TextBox 2">
            <a:extLst>
              <a:ext uri="{FF2B5EF4-FFF2-40B4-BE49-F238E27FC236}">
                <a16:creationId xmlns:a16="http://schemas.microsoft.com/office/drawing/2014/main" id="{290BD3A1-F2A0-0748-A4B1-3E32D8842A0C}"/>
              </a:ext>
            </a:extLst>
          </p:cNvPr>
          <p:cNvSpPr txBox="1"/>
          <p:nvPr/>
        </p:nvSpPr>
        <p:spPr>
          <a:xfrm>
            <a:off x="8637414" y="4643572"/>
            <a:ext cx="7917228"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Avneesh</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Singh</a:t>
            </a:r>
          </a:p>
          <a:p>
            <a:r>
              <a:rPr lang="en-IN" dirty="0">
                <a:latin typeface="Avenir Next Condensed" panose="020B0506020202020204"/>
              </a:rPr>
              <a:t>COO, DAISY Consortium</a:t>
            </a:r>
          </a:p>
          <a:p>
            <a:r>
              <a:rPr lang="en-IN" dirty="0">
                <a:latin typeface="Avenir Next Condensed" panose="020B0506020202020204"/>
              </a:rPr>
              <a:t>Chair, Accessibility task forces</a:t>
            </a:r>
          </a:p>
        </p:txBody>
      </p:sp>
      <p:sp>
        <p:nvSpPr>
          <p:cNvPr id="4" name="TextBox 3">
            <a:extLst>
              <a:ext uri="{FF2B5EF4-FFF2-40B4-BE49-F238E27FC236}">
                <a16:creationId xmlns:a16="http://schemas.microsoft.com/office/drawing/2014/main" id="{D52CB6CF-104F-944C-912A-EFE7163ECFA3}"/>
              </a:ext>
            </a:extLst>
          </p:cNvPr>
          <p:cNvSpPr txBox="1"/>
          <p:nvPr/>
        </p:nvSpPr>
        <p:spPr>
          <a:xfrm>
            <a:off x="7103959" y="7888455"/>
            <a:ext cx="10158227"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Presentation’s date,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associated</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event</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1809390"/>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9313408"/>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12940218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sz="8288" dirty="0"/>
              <a:t>Plan for EPUB 3 WG</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17</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02127" y="2907342"/>
            <a:ext cx="21893847"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IN" dirty="0"/>
              <a:t>Work Items planned for EPUB accessibility specification:</a:t>
            </a:r>
          </a:p>
          <a:p>
            <a:pPr marL="685800" lvl="8" indent="-685800" algn="l">
              <a:buSzPct val="40000"/>
              <a:buFont typeface="Courier New" panose="02070309020205020404" pitchFamily="49" charset="0"/>
              <a:buChar char="o"/>
            </a:pPr>
            <a:r>
              <a:rPr lang="en-US" dirty="0"/>
              <a:t>Align with advancements in WCAG.</a:t>
            </a:r>
          </a:p>
          <a:p>
            <a:pPr marL="685800" lvl="8" indent="-685800" algn="l">
              <a:buSzPct val="40000"/>
              <a:buFont typeface="Courier New" panose="02070309020205020404" pitchFamily="49" charset="0"/>
              <a:buChar char="o"/>
            </a:pPr>
            <a:r>
              <a:rPr lang="en-US" dirty="0"/>
              <a:t>Explore possibility of adding accessibility requirements for fixed layout.</a:t>
            </a:r>
          </a:p>
          <a:p>
            <a:pPr marL="685800" lvl="8" indent="-685800" algn="l">
              <a:buSzPct val="40000"/>
              <a:buFont typeface="Courier New" panose="02070309020205020404" pitchFamily="49" charset="0"/>
              <a:buChar char="o"/>
            </a:pPr>
            <a:r>
              <a:rPr lang="en-US" dirty="0"/>
              <a:t>Align the specifications with the requirements of EU accessibility act.</a:t>
            </a:r>
          </a:p>
          <a:p>
            <a:pPr marL="685800" lvl="8" indent="-685800" algn="l">
              <a:buSzPct val="40000"/>
              <a:buFont typeface="Courier New" panose="02070309020205020404" pitchFamily="49" charset="0"/>
              <a:buChar char="o"/>
            </a:pPr>
            <a:r>
              <a:rPr lang="en-US" dirty="0"/>
              <a:t>Update the techniques for EPUB accessibility.</a:t>
            </a:r>
          </a:p>
          <a:p>
            <a:pPr marL="685800" indent="-685800" algn="l">
              <a:buFont typeface="Arial" panose="020B0604020202020204" pitchFamily="34" charset="0"/>
              <a:buChar char="•"/>
            </a:pPr>
            <a:r>
              <a:rPr lang="en-US" dirty="0"/>
              <a:t>Facilitate horizontal review of EPUB 3 WG and maintenance of modules like DPUB ARIA.</a:t>
            </a:r>
          </a:p>
          <a:p>
            <a:pPr marL="685800" indent="-685800" algn="l">
              <a:buFont typeface="Arial" panose="020B0604020202020204" pitchFamily="34" charset="0"/>
              <a:buChar char="•"/>
            </a:pPr>
            <a:r>
              <a:rPr lang="en-US" dirty="0"/>
              <a:t>Collaborate with publishing community group for new accessibility features.</a:t>
            </a:r>
          </a:p>
          <a:p>
            <a:pPr marL="685800" indent="-685800" algn="l">
              <a:buFont typeface="Arial" panose="020B0604020202020204" pitchFamily="34" charset="0"/>
              <a:buChar char="•"/>
            </a:pPr>
            <a:endParaRPr lang="en-US" dirty="0"/>
          </a:p>
          <a:p>
            <a:pPr marL="685800" indent="-685800" algn="l">
              <a:buFont typeface="Arial" panose="020B0604020202020204" pitchFamily="34" charset="0"/>
              <a:buChar char="•"/>
            </a:pPr>
            <a:endParaRPr lang="en-IN" dirty="0"/>
          </a:p>
          <a:p>
            <a:pPr marL="685800" indent="-685800" algn="l">
              <a:buFont typeface="Arial" panose="020B0604020202020204" pitchFamily="34" charset="0"/>
              <a:buChar char="•"/>
            </a:pP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4290657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sz="8288" dirty="0"/>
              <a:t>Work items in Publishing CG</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18</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18</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150374" y="1389972"/>
            <a:ext cx="22564335" cy="903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lvl="0" indent="-685800" algn="l">
              <a:buFont typeface="Arial" panose="020B0604020202020204" pitchFamily="34" charset="0"/>
              <a:buChar char="•"/>
            </a:pPr>
            <a:r>
              <a:rPr lang="en-US" dirty="0"/>
              <a:t>Continue developing best practices and guidelines for accessibility.</a:t>
            </a:r>
            <a:endParaRPr lang="en-IN" dirty="0"/>
          </a:p>
          <a:p>
            <a:pPr marL="685800" lvl="0" indent="-685800" algn="l">
              <a:buFont typeface="Arial" panose="020B0604020202020204" pitchFamily="34" charset="0"/>
              <a:buChar char="•"/>
            </a:pPr>
            <a:r>
              <a:rPr lang="en-US" dirty="0"/>
              <a:t>Guidance for publishers for identifying important accessibility metadata and using it.</a:t>
            </a:r>
            <a:endParaRPr lang="en-IN" dirty="0"/>
          </a:p>
          <a:p>
            <a:pPr marL="685800" lvl="0" indent="-685800" algn="l">
              <a:buFont typeface="Arial" panose="020B0604020202020204" pitchFamily="34" charset="0"/>
              <a:buChar char="•"/>
            </a:pPr>
            <a:r>
              <a:rPr lang="en-US" dirty="0"/>
              <a:t>Guidance for retailers &amp; distributers for interpreting accessibility metadata and displaying it in user friendly way.</a:t>
            </a:r>
            <a:endParaRPr lang="en-IN" dirty="0"/>
          </a:p>
          <a:p>
            <a:pPr marL="685800" lvl="0" indent="-685800" algn="l">
              <a:buFont typeface="Arial" panose="020B0604020202020204" pitchFamily="34" charset="0"/>
              <a:buChar char="•"/>
            </a:pPr>
            <a:r>
              <a:rPr lang="en-US" dirty="0"/>
              <a:t>Harmonize accessibility metadata of different metadata formats.</a:t>
            </a:r>
            <a:endParaRPr lang="en-IN" dirty="0"/>
          </a:p>
          <a:p>
            <a:pPr marL="685800" lvl="0" indent="-685800" algn="l">
              <a:buFont typeface="Arial" panose="020B0604020202020204" pitchFamily="34" charset="0"/>
              <a:buChar char="•"/>
            </a:pPr>
            <a:r>
              <a:rPr lang="en-US" dirty="0"/>
              <a:t>Work with the community and EPUB 3 WG for incubating new accessibility features &amp; techniques.</a:t>
            </a: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0611171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3362632" y="1"/>
            <a:ext cx="16633915" cy="2435124"/>
          </a:xfrm>
          <a:prstGeom prst="rect">
            <a:avLst/>
          </a:prstGeom>
        </p:spPr>
        <p:txBody>
          <a:bodyPr>
            <a:noAutofit/>
          </a:bodyPr>
          <a:lstStyle/>
          <a:p>
            <a:pPr defTabSz="607932">
              <a:defRPr sz="8288"/>
            </a:pPr>
            <a:r>
              <a:rPr lang="en-US" sz="8288" dirty="0"/>
              <a:t>Long term objectives for accessibility </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19</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435125"/>
            <a:ext cx="21060697"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r>
              <a:rPr lang="en-US" dirty="0"/>
              <a:t>Accessibility should remain high priority for all publishing groups in W3C.</a:t>
            </a:r>
            <a:endParaRPr lang="en-IN" dirty="0"/>
          </a:p>
          <a:p>
            <a:r>
              <a:rPr lang="en-US" dirty="0"/>
              <a:t> </a:t>
            </a:r>
            <a:endParaRPr lang="en-IN" dirty="0"/>
          </a:p>
          <a:p>
            <a:r>
              <a:rPr lang="en-US" dirty="0"/>
              <a:t>Collaboration with Accessibility Guidelines WG for incorporating publishing specific requirements in WCAG to maximize the global impact.</a:t>
            </a: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224461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Today’s Talk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093050" y="1892968"/>
            <a:ext cx="21640729" cy="7739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US" sz="5400" dirty="0"/>
              <a:t>What is Publishing @W3C? </a:t>
            </a:r>
          </a:p>
          <a:p>
            <a:pPr marL="685800" indent="-685800" algn="l">
              <a:buFont typeface="Arial" panose="020B0604020202020204" pitchFamily="34" charset="0"/>
              <a:buChar char="•"/>
            </a:pPr>
            <a:r>
              <a:rPr lang="en-US" sz="5400" dirty="0"/>
              <a:t>Overview of goals of revamped Publishing@W3C </a:t>
            </a:r>
          </a:p>
          <a:p>
            <a:pPr marL="685800" indent="-685800" algn="l">
              <a:buFont typeface="Arial" panose="020B0604020202020204" pitchFamily="34" charset="0"/>
              <a:buChar char="•"/>
            </a:pPr>
            <a:r>
              <a:rPr lang="en-US" sz="5400" dirty="0"/>
              <a:t>Overview of the recent survey, plans moving forward</a:t>
            </a:r>
            <a:endParaRPr lang="en-US" dirty="0"/>
          </a:p>
          <a:p>
            <a:pPr marL="685800" indent="-685800" algn="l">
              <a:buFont typeface="Arial" panose="020B0604020202020204" pitchFamily="34" charset="0"/>
              <a:buChar char="•"/>
            </a:pPr>
            <a:r>
              <a:rPr lang="en-US" sz="5400" dirty="0"/>
              <a:t>Accessibility in Publishing: Preparing for Worldwide Impact</a:t>
            </a:r>
            <a:endParaRPr lang="en-US" dirty="0"/>
          </a:p>
          <a:p>
            <a:pPr marL="685800" indent="-685800" algn="l">
              <a:buFont typeface="Arial" panose="020B0604020202020204" pitchFamily="34" charset="0"/>
              <a:buChar char="•"/>
            </a:pPr>
            <a:r>
              <a:rPr lang="en-US" sz="5400" dirty="0"/>
              <a:t>Global participation </a:t>
            </a:r>
            <a:endParaRPr lang="en-US" dirty="0"/>
          </a:p>
          <a:p>
            <a:pPr marL="685800" indent="-685800" algn="l">
              <a:buFont typeface="Arial" panose="020B0604020202020204" pitchFamily="34" charset="0"/>
              <a:buChar char="•"/>
            </a:pPr>
            <a:r>
              <a:rPr lang="en-US" sz="5400" dirty="0"/>
              <a:t>Q&amp;A</a:t>
            </a:r>
            <a:endParaRPr lang="en-US"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23053450"/>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Thank you!</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20</a:t>
            </a:fld>
            <a:endParaRPr lang="fr-FR" dirty="0"/>
          </a:p>
        </p:txBody>
      </p:sp>
      <p:sp>
        <p:nvSpPr>
          <p:cNvPr id="3" name="TextBox 2">
            <a:extLst>
              <a:ext uri="{FF2B5EF4-FFF2-40B4-BE49-F238E27FC236}">
                <a16:creationId xmlns:a16="http://schemas.microsoft.com/office/drawing/2014/main" id="{290BD3A1-F2A0-0748-A4B1-3E32D8842A0C}"/>
              </a:ext>
            </a:extLst>
          </p:cNvPr>
          <p:cNvSpPr txBox="1"/>
          <p:nvPr/>
        </p:nvSpPr>
        <p:spPr>
          <a:xfrm>
            <a:off x="9956503" y="3286858"/>
            <a:ext cx="4453139"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Avneesh Singh</a:t>
            </a:r>
          </a:p>
        </p:txBody>
      </p:sp>
      <p:sp>
        <p:nvSpPr>
          <p:cNvPr id="4" name="TextBox 3">
            <a:extLst>
              <a:ext uri="{FF2B5EF4-FFF2-40B4-BE49-F238E27FC236}">
                <a16:creationId xmlns:a16="http://schemas.microsoft.com/office/drawing/2014/main" id="{D52CB6CF-104F-944C-912A-EFE7163ECFA3}"/>
              </a:ext>
            </a:extLst>
          </p:cNvPr>
          <p:cNvSpPr txBox="1"/>
          <p:nvPr/>
        </p:nvSpPr>
        <p:spPr>
          <a:xfrm>
            <a:off x="7239413" y="7388048"/>
            <a:ext cx="9887319"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Presentation’s date,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associated</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event</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1" name="TextBox 10">
            <a:extLst>
              <a:ext uri="{FF2B5EF4-FFF2-40B4-BE49-F238E27FC236}">
                <a16:creationId xmlns:a16="http://schemas.microsoft.com/office/drawing/2014/main" id="{2045CB66-FD59-A74A-8C15-D021303F16C4}"/>
              </a:ext>
            </a:extLst>
          </p:cNvPr>
          <p:cNvSpPr txBox="1"/>
          <p:nvPr/>
        </p:nvSpPr>
        <p:spPr>
          <a:xfrm>
            <a:off x="9067880" y="4568012"/>
            <a:ext cx="6291783"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hlinkClick r:id="rId5"/>
              </a:rPr>
              <a:t>avneesh.sg@gmail.com</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b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b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Tree>
    <p:extLst>
      <p:ext uri="{BB962C8B-B14F-4D97-AF65-F5344CB8AC3E}">
        <p14:creationId xmlns:p14="http://schemas.microsoft.com/office/powerpoint/2010/main" val="29704374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Thank you!</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21</a:t>
            </a:fld>
            <a:endParaRPr lang="fr-FR" dirty="0"/>
          </a:p>
        </p:txBody>
      </p:sp>
      <p:sp>
        <p:nvSpPr>
          <p:cNvPr id="3" name="TextBox 2">
            <a:extLst>
              <a:ext uri="{FF2B5EF4-FFF2-40B4-BE49-F238E27FC236}">
                <a16:creationId xmlns:a16="http://schemas.microsoft.com/office/drawing/2014/main" id="{290BD3A1-F2A0-0748-A4B1-3E32D8842A0C}"/>
              </a:ext>
            </a:extLst>
          </p:cNvPr>
          <p:cNvSpPr txBox="1"/>
          <p:nvPr/>
        </p:nvSpPr>
        <p:spPr>
          <a:xfrm>
            <a:off x="13181071" y="2486091"/>
            <a:ext cx="10180152" cy="70692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Avneesh Singh</a:t>
            </a:r>
          </a:p>
          <a:p>
            <a:r>
              <a:rPr lang="fr-FR" dirty="0">
                <a:latin typeface="Avenir Next Condensed" panose="020B0506020202020204" pitchFamily="34" charset="0"/>
                <a:hlinkClick r:id="rId3"/>
              </a:rPr>
              <a:t>avneesh.sg@gmail.com</a:t>
            </a:r>
            <a:endParaRPr lang="fr-FR" dirty="0">
              <a:latin typeface="Avenir Next Condensed" panose="020B0506020202020204" pitchFamily="34" charset="0"/>
            </a:endParaRPr>
          </a:p>
          <a:p>
            <a:endParaRPr lang="fr-FR" dirty="0">
              <a:latin typeface="Avenir Next Condensed" panose="020B0506020202020204" pitchFamily="34" charset="0"/>
            </a:endParaRPr>
          </a:p>
          <a:p>
            <a:r>
              <a:rPr lang="fr-FR" dirty="0">
                <a:latin typeface="Avenir Next Condensed" panose="020B0506020202020204" pitchFamily="34" charset="0"/>
              </a:rPr>
              <a:t>Cristina Mussinelli</a:t>
            </a:r>
          </a:p>
          <a:p>
            <a:r>
              <a:rPr lang="fr-FR" dirty="0">
                <a:latin typeface="Avenir Next Condensed" panose="020B0506020202020204" pitchFamily="34" charset="0"/>
                <a:hlinkClick r:id="rId4"/>
              </a:rPr>
              <a:t>cristina.mussinelli@fondazionelia.org</a:t>
            </a:r>
            <a:endParaRPr lang="fr-FR" dirty="0">
              <a:latin typeface="Avenir Next Condensed" panose="020B0506020202020204" pitchFamily="34" charset="0"/>
            </a:endParaRPr>
          </a:p>
          <a:p>
            <a:endParaRPr lang="fr-FR" dirty="0">
              <a:latin typeface="Avenir Next Condensed" panose="020B0506020202020204" pitchFamily="34" charset="0"/>
            </a:endParaRPr>
          </a:p>
          <a:p>
            <a:r>
              <a:rPr lang="fr-FR" dirty="0">
                <a:latin typeface="Avenir Next Condensed" panose="020B0506020202020204" pitchFamily="34" charset="0"/>
              </a:rPr>
              <a:t>Mateus </a:t>
            </a:r>
            <a:r>
              <a:rPr lang="fr-FR" dirty="0" err="1">
                <a:latin typeface="Avenir Next Condensed" panose="020B0506020202020204" pitchFamily="34" charset="0"/>
              </a:rPr>
              <a:t>Teixiera</a:t>
            </a:r>
            <a:endParaRPr lang="fr-FR" dirty="0">
              <a:latin typeface="Avenir Next Condensed" panose="020B0506020202020204" pitchFamily="34" charset="0"/>
            </a:endParaRPr>
          </a:p>
          <a:p>
            <a:r>
              <a:rPr lang="fr-FR" dirty="0">
                <a:latin typeface="Avenir Next Condensed" panose="020B0506020202020204" pitchFamily="34" charset="0"/>
                <a:hlinkClick r:id="rId5"/>
              </a:rPr>
              <a:t>mteixeira@wwnorton.com</a:t>
            </a:r>
            <a:r>
              <a:rPr lang="fr-FR" dirty="0">
                <a:latin typeface="Avenir Next Condensed" panose="020B0506020202020204" pitchFamily="34" charset="0"/>
              </a:rPr>
              <a:t> </a:t>
            </a: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1" name="TextBox 10">
            <a:extLst>
              <a:ext uri="{FF2B5EF4-FFF2-40B4-BE49-F238E27FC236}">
                <a16:creationId xmlns:a16="http://schemas.microsoft.com/office/drawing/2014/main" id="{2045CB66-FD59-A74A-8C15-D021303F16C4}"/>
              </a:ext>
            </a:extLst>
          </p:cNvPr>
          <p:cNvSpPr txBox="1"/>
          <p:nvPr/>
        </p:nvSpPr>
        <p:spPr>
          <a:xfrm>
            <a:off x="3688471" y="4658321"/>
            <a:ext cx="7104506" cy="476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hlinkClick r:id="rId7"/>
              </a:rPr>
              <a:t>tsiegman@wiley.com</a:t>
            </a:r>
            <a:r>
              <a:rPr lang="fr-FR" dirty="0">
                <a:latin typeface="Avenir Next Condensed" panose="020B0506020202020204" pitchFamily="34" charset="0"/>
              </a:rPr>
              <a:t> </a:t>
            </a: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Wendy Reid</a:t>
            </a:r>
          </a:p>
          <a:p>
            <a:r>
              <a:rPr lang="nl-NL" dirty="0">
                <a:latin typeface="Avenir Next Condensed" panose="020B0506020202020204" pitchFamily="34" charset="0"/>
                <a:hlinkClick r:id="rId8"/>
              </a:rPr>
              <a:t>wendy.reid@rakuten.com</a:t>
            </a:r>
            <a:r>
              <a:rPr lang="nl-NL" dirty="0">
                <a:latin typeface="Avenir Next Condensed" panose="020B0506020202020204" pitchFamily="34" charset="0"/>
              </a:rPr>
              <a:t> </a:t>
            </a:r>
            <a:b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b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Tree>
    <p:extLst>
      <p:ext uri="{BB962C8B-B14F-4D97-AF65-F5344CB8AC3E}">
        <p14:creationId xmlns:p14="http://schemas.microsoft.com/office/powerpoint/2010/main" val="265802622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Resources</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22</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361462" y="121756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Geneva" panose="020B0503030404040204"/>
                <a:ea typeface="Geneva" panose="020B0503030404040204" pitchFamily="34" charset="0"/>
              </a:rPr>
              <a:t>EPUB 3 Working Group charter </a:t>
            </a:r>
            <a:r>
              <a:rPr lang="en-US" dirty="0">
                <a:latin typeface="Geneva" panose="020B0503030404040204"/>
                <a:hlinkClick r:id="rId3"/>
              </a:rPr>
              <a:t>https://w3c.github.io/epub-3-wg-charter/</a:t>
            </a:r>
            <a:endParaRPr lang="fr-FR" dirty="0">
              <a:latin typeface="Geneva" panose="020B0503030404040204"/>
              <a:ea typeface="Geneva" panose="020B0503030404040204" pitchFamily="34" charset="0"/>
            </a:endParaRPr>
          </a:p>
          <a:p>
            <a:pPr marL="685800" lvl="1" indent="-685800" algn="l">
              <a:buFont typeface="Arial" panose="020B0604020202020204" pitchFamily="34" charset="0"/>
              <a:buChar char="•"/>
            </a:pPr>
            <a:r>
              <a:rPr lang="fr-FR" dirty="0">
                <a:latin typeface="Geneva" panose="020B0503030404040204"/>
                <a:ea typeface="Geneva" panose="020B0503030404040204" pitchFamily="34" charset="0"/>
              </a:rPr>
              <a:t>W3C </a:t>
            </a:r>
            <a:r>
              <a:rPr lang="fr-FR" dirty="0" err="1">
                <a:latin typeface="Geneva" panose="020B0503030404040204"/>
                <a:ea typeface="Geneva" panose="020B0503030404040204" pitchFamily="34" charset="0"/>
              </a:rPr>
              <a:t>Audiobooks</a:t>
            </a:r>
            <a:r>
              <a:rPr lang="fr-FR" dirty="0">
                <a:latin typeface="Geneva" panose="020B0503030404040204"/>
                <a:ea typeface="Geneva" panose="020B0503030404040204" pitchFamily="34" charset="0"/>
              </a:rPr>
              <a:t> </a:t>
            </a:r>
            <a:r>
              <a:rPr lang="en-US" dirty="0">
                <a:latin typeface="Geneva" panose="020B0503030404040204"/>
                <a:hlinkClick r:id="rId4"/>
              </a:rPr>
              <a:t>https://www.w3.org/TR/audiobooks/</a:t>
            </a:r>
            <a:r>
              <a:rPr lang="en-US" dirty="0">
                <a:latin typeface="Geneva" panose="020B0503030404040204"/>
              </a:rPr>
              <a:t> </a:t>
            </a:r>
            <a:endParaRPr lang="fr-FR" dirty="0">
              <a:latin typeface="Geneva" panose="020B0503030404040204"/>
              <a:ea typeface="Geneva" panose="020B0503030404040204" pitchFamily="34" charset="0"/>
            </a:endParaRPr>
          </a:p>
          <a:p>
            <a:pPr marL="685800" lvl="1" indent="-685800" algn="l">
              <a:buFont typeface="Arial" panose="020B0604020202020204" pitchFamily="34" charset="0"/>
              <a:buChar char="•"/>
            </a:pPr>
            <a:r>
              <a:rPr lang="fr-FR" dirty="0">
                <a:latin typeface="Geneva" panose="020B0503030404040204"/>
                <a:ea typeface="Geneva" panose="020B0503030404040204" pitchFamily="34" charset="0"/>
              </a:rPr>
              <a:t>EU </a:t>
            </a:r>
            <a:r>
              <a:rPr lang="fr-FR" dirty="0" err="1">
                <a:latin typeface="Geneva" panose="020B0503030404040204"/>
                <a:ea typeface="Geneva" panose="020B0503030404040204" pitchFamily="34" charset="0"/>
              </a:rPr>
              <a:t>Accessibility</a:t>
            </a:r>
            <a:r>
              <a:rPr lang="fr-FR" dirty="0">
                <a:latin typeface="Geneva" panose="020B0503030404040204"/>
                <a:ea typeface="Geneva" panose="020B0503030404040204" pitchFamily="34" charset="0"/>
              </a:rPr>
              <a:t> </a:t>
            </a:r>
            <a:r>
              <a:rPr lang="fr-FR" dirty="0" err="1">
                <a:latin typeface="Geneva" panose="020B0503030404040204"/>
                <a:ea typeface="Geneva" panose="020B0503030404040204" pitchFamily="34" charset="0"/>
              </a:rPr>
              <a:t>Act</a:t>
            </a:r>
            <a:r>
              <a:rPr lang="fr-FR" dirty="0">
                <a:latin typeface="Geneva" panose="020B0503030404040204"/>
                <a:ea typeface="Geneva" panose="020B0503030404040204" pitchFamily="34" charset="0"/>
              </a:rPr>
              <a:t> </a:t>
            </a:r>
            <a:r>
              <a:rPr lang="en-US" u="sng" dirty="0">
                <a:latin typeface="Geneva" panose="020B0503030404040204"/>
                <a:hlinkClick r:id="rId5"/>
              </a:rPr>
              <a:t>https://eur-lex.europa.eu/legal-content/EN/TXT/HTML/?uri=CELEX:52015PC0615&amp;from=EN</a:t>
            </a:r>
            <a:endParaRPr lang="en-US" u="sng" dirty="0">
              <a:latin typeface="Geneva" panose="020B0503030404040204"/>
            </a:endParaRPr>
          </a:p>
          <a:p>
            <a:pPr marL="685800" lvl="1" indent="-685800" algn="l">
              <a:buFont typeface="Arial" panose="020B0604020202020204" pitchFamily="34" charset="0"/>
              <a:buChar char="•"/>
            </a:pPr>
            <a:r>
              <a:rPr kumimoji="0" lang="en-US" i="0" strike="noStrike" cap="none" spc="0" normalizeH="0" baseline="0" dirty="0">
                <a:ln>
                  <a:noFill/>
                </a:ln>
                <a:solidFill>
                  <a:srgbClr val="000000"/>
                </a:solidFill>
                <a:effectLst/>
                <a:uFillTx/>
                <a:latin typeface="Geneva" panose="020B0503030404040204"/>
                <a:ea typeface="Geneva" panose="020B0503030404040204" pitchFamily="34" charset="0"/>
                <a:sym typeface="Helvetica Light"/>
              </a:rPr>
              <a:t>EPUB Survey Results</a:t>
            </a:r>
            <a:r>
              <a:rPr kumimoji="0" lang="en-US" i="0" u="sng" strike="noStrike" cap="none" spc="0" normalizeH="0" baseline="0" dirty="0">
                <a:ln>
                  <a:noFill/>
                </a:ln>
                <a:solidFill>
                  <a:srgbClr val="000000"/>
                </a:solidFill>
                <a:effectLst/>
                <a:uFillTx/>
                <a:latin typeface="Geneva" panose="020B0503030404040204"/>
                <a:ea typeface="Geneva" panose="020B0503030404040204" pitchFamily="34" charset="0"/>
                <a:sym typeface="Helvetica Light"/>
              </a:rPr>
              <a:t> </a:t>
            </a:r>
            <a:r>
              <a:rPr lang="en-CA" dirty="0">
                <a:latin typeface="Geneva" panose="020B0503030404040204"/>
                <a:ea typeface="Geneva" panose="020B0503030404040204" pitchFamily="34" charset="0"/>
                <a:hlinkClick r:id="rId6"/>
              </a:rPr>
              <a:t>https://docs.google.com/presentation/d/11KjkTzyuOeDLlCiAccQYSJ5J-vNHJ_s2U3r4ws1FPLA/edit?usp=sharing </a:t>
            </a:r>
            <a:endParaRPr lang="en-CA" dirty="0">
              <a:latin typeface="Geneva" panose="020B0503030404040204"/>
              <a:ea typeface="Geneva" panose="020B0503030404040204" pitchFamily="34" charset="0"/>
            </a:endParaRP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08944057"/>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What is Publishing@W3C</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3</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4734738" y="3730426"/>
            <a:ext cx="14896704" cy="16831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Wiley</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Co-chair Publishing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Steering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en-US" sz="5000" b="0" i="0" u="none" strike="noStrike" cap="none" spc="0" normalizeH="0" baseline="0" dirty="0">
                <a:ln>
                  <a:noFill/>
                </a:ln>
                <a:solidFill>
                  <a:srgbClr val="000000"/>
                </a:solidFill>
                <a:effectLst/>
                <a:uFillTx/>
                <a:latin typeface="Avenir Next Condensed" panose="020B0506020202020204" pitchFamily="34" charset="0"/>
                <a:sym typeface="Helvetica Light"/>
              </a:rPr>
              <a:t>Committee</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Advisory Board</a:t>
            </a:r>
          </a:p>
        </p:txBody>
      </p:sp>
      <p:sp>
        <p:nvSpPr>
          <p:cNvPr id="4" name="TextBox 3">
            <a:extLst>
              <a:ext uri="{FF2B5EF4-FFF2-40B4-BE49-F238E27FC236}">
                <a16:creationId xmlns:a16="http://schemas.microsoft.com/office/drawing/2014/main" id="{D52CB6CF-104F-944C-912A-EFE7163ECFA3}"/>
              </a:ext>
            </a:extLst>
          </p:cNvPr>
          <p:cNvSpPr txBox="1"/>
          <p:nvPr/>
        </p:nvSpPr>
        <p:spPr>
          <a:xfrm>
            <a:off x="8217249" y="5853168"/>
            <a:ext cx="7931655"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2020, Publishing Webinar</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6808633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 W3C: Who Are We?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4</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4</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49167" y="610947"/>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Geneva" panose="020B0503030404040204" pitchFamily="34" charset="0"/>
                <a:ea typeface="Geneva" panose="020B0503030404040204" pitchFamily="34" charset="0"/>
              </a:rPr>
              <a:t>Publishing Working Group (</a:t>
            </a:r>
            <a:r>
              <a:rPr lang="fr-FR" dirty="0" err="1">
                <a:latin typeface="Geneva" panose="020B0503030404040204" pitchFamily="34" charset="0"/>
                <a:ea typeface="Geneva" panose="020B0503030404040204" pitchFamily="34" charset="0"/>
              </a:rPr>
              <a:t>closing</a:t>
            </a:r>
            <a:r>
              <a:rPr lang="fr-FR" dirty="0">
                <a:latin typeface="Geneva" panose="020B0503030404040204" pitchFamily="34" charset="0"/>
                <a:ea typeface="Geneva" panose="020B0503030404040204" pitchFamily="34" charset="0"/>
              </a:rPr>
              <a:t> in </a:t>
            </a:r>
            <a:r>
              <a:rPr lang="fr-FR" dirty="0" err="1">
                <a:latin typeface="Geneva" panose="020B0503030404040204" pitchFamily="34" charset="0"/>
                <a:ea typeface="Geneva" panose="020B0503030404040204" pitchFamily="34" charset="0"/>
              </a:rPr>
              <a:t>September</a:t>
            </a:r>
            <a:r>
              <a:rPr lang="fr-FR" dirty="0">
                <a:latin typeface="Geneva" panose="020B0503030404040204" pitchFamily="34" charset="0"/>
                <a:ea typeface="Geneva" panose="020B0503030404040204" pitchFamily="34" charset="0"/>
              </a:rPr>
              <a:t>)</a:t>
            </a:r>
          </a:p>
          <a:p>
            <a:pPr marL="914400" lvl="2" indent="-685800" algn="l">
              <a:buFont typeface="Arial" panose="020B0604020202020204" pitchFamily="34" charset="0"/>
              <a:buChar char="•"/>
            </a:pPr>
            <a:r>
              <a:rPr lang="fr-FR" sz="4000" dirty="0">
                <a:latin typeface="Geneva" panose="020B0503030404040204" pitchFamily="34" charset="0"/>
                <a:ea typeface="Geneva" panose="020B0503030404040204" pitchFamily="34" charset="0"/>
              </a:rPr>
              <a:t>Major </a:t>
            </a:r>
            <a:r>
              <a:rPr lang="fr-FR" sz="4000" dirty="0" err="1">
                <a:latin typeface="Geneva" panose="020B0503030404040204" pitchFamily="34" charset="0"/>
                <a:ea typeface="Geneva" panose="020B0503030404040204" pitchFamily="34" charset="0"/>
              </a:rPr>
              <a:t>accomplishments</a:t>
            </a:r>
            <a:r>
              <a:rPr lang="fr-FR" sz="4000" dirty="0">
                <a:latin typeface="Geneva" panose="020B0503030404040204" pitchFamily="34" charset="0"/>
                <a:ea typeface="Geneva" panose="020B0503030404040204" pitchFamily="34" charset="0"/>
              </a:rPr>
              <a:t>: </a:t>
            </a:r>
            <a:r>
              <a:rPr lang="fr-FR" sz="4000" dirty="0" err="1">
                <a:latin typeface="Geneva" panose="020B0503030404040204" pitchFamily="34" charset="0"/>
                <a:ea typeface="Geneva" panose="020B0503030404040204" pitchFamily="34" charset="0"/>
              </a:rPr>
              <a:t>Audiobooks</a:t>
            </a:r>
            <a:r>
              <a:rPr lang="fr-FR" sz="4000" dirty="0">
                <a:latin typeface="Geneva" panose="020B0503030404040204" pitchFamily="34" charset="0"/>
                <a:ea typeface="Geneva" panose="020B0503030404040204" pitchFamily="34" charset="0"/>
              </a:rPr>
              <a:t> </a:t>
            </a:r>
            <a:r>
              <a:rPr lang="fr-FR" sz="4000" dirty="0" err="1">
                <a:latin typeface="Geneva" panose="020B0503030404040204" pitchFamily="34" charset="0"/>
                <a:ea typeface="Geneva" panose="020B0503030404040204" pitchFamily="34" charset="0"/>
              </a:rPr>
              <a:t>specification</a:t>
            </a:r>
            <a:r>
              <a:rPr lang="fr-FR" sz="4000" dirty="0">
                <a:latin typeface="Geneva" panose="020B0503030404040204" pitchFamily="34" charset="0"/>
                <a:ea typeface="Geneva" panose="020B0503030404040204" pitchFamily="34" charset="0"/>
              </a:rPr>
              <a:t>, Publication </a:t>
            </a:r>
            <a:r>
              <a:rPr lang="fr-FR" sz="4000" dirty="0" err="1">
                <a:latin typeface="Geneva" panose="020B0503030404040204" pitchFamily="34" charset="0"/>
                <a:ea typeface="Geneva" panose="020B0503030404040204" pitchFamily="34" charset="0"/>
              </a:rPr>
              <a:t>Manifest</a:t>
            </a:r>
            <a:endParaRPr lang="fr-FR" sz="4000" dirty="0">
              <a:latin typeface="Geneva" panose="020B0503030404040204" pitchFamily="34" charset="0"/>
              <a:ea typeface="Geneva" panose="020B0503030404040204" pitchFamily="34" charset="0"/>
            </a:endParaRP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EPUB 3 Working Group (</a:t>
            </a:r>
            <a:r>
              <a:rPr kumimoji="0" lang="fr-FR" b="0" i="0" u="none" strike="noStrike" cap="none" spc="0" normalizeH="0" baseline="0" dirty="0" err="1">
                <a:ln>
                  <a:noFill/>
                </a:ln>
                <a:solidFill>
                  <a:srgbClr val="000000"/>
                </a:solidFill>
                <a:effectLst/>
                <a:uFillTx/>
                <a:latin typeface="Geneva" panose="020B0503030404040204" pitchFamily="34" charset="0"/>
                <a:ea typeface="Geneva" panose="020B0503030404040204" pitchFamily="34" charset="0"/>
                <a:sym typeface="Helvetica Light"/>
              </a:rPr>
              <a:t>starting</a:t>
            </a:r>
            <a:r>
              <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 in </a:t>
            </a:r>
            <a:r>
              <a:rPr kumimoji="0" lang="fr-FR" b="0" i="0" u="none" strike="noStrike" cap="none" spc="0" normalizeH="0" baseline="0" dirty="0" err="1">
                <a:ln>
                  <a:noFill/>
                </a:ln>
                <a:solidFill>
                  <a:srgbClr val="000000"/>
                </a:solidFill>
                <a:effectLst/>
                <a:uFillTx/>
                <a:latin typeface="Geneva" panose="020B0503030404040204" pitchFamily="34" charset="0"/>
                <a:ea typeface="Geneva" panose="020B0503030404040204" pitchFamily="34" charset="0"/>
                <a:sym typeface="Helvetica Light"/>
              </a:rPr>
              <a:t>September</a:t>
            </a:r>
            <a:r>
              <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a:t>
            </a:r>
          </a:p>
          <a:p>
            <a:pPr marL="914400" lvl="3" indent="-685800" algn="l">
              <a:buFont typeface="Courier New" panose="02070309020205020404" pitchFamily="49" charset="0"/>
              <a:buChar char="o"/>
            </a:pPr>
            <a:r>
              <a:rPr lang="fr-FR" sz="4000" dirty="0">
                <a:latin typeface="Geneva" panose="020B0503030404040204" pitchFamily="34" charset="0"/>
                <a:ea typeface="Geneva" panose="020B0503030404040204" pitchFamily="34" charset="0"/>
              </a:rPr>
              <a:t>Chairs: Dave Cramer, Hachette Book Group, Wendy Reid, </a:t>
            </a:r>
            <a:r>
              <a:rPr lang="fr-FR" sz="4000" dirty="0" err="1">
                <a:latin typeface="Geneva" panose="020B0503030404040204" pitchFamily="34" charset="0"/>
                <a:ea typeface="Geneva" panose="020B0503030404040204" pitchFamily="34" charset="0"/>
              </a:rPr>
              <a:t>Rakuten</a:t>
            </a:r>
            <a:r>
              <a:rPr lang="fr-FR" sz="4000" dirty="0">
                <a:latin typeface="Geneva" panose="020B0503030404040204" pitchFamily="34" charset="0"/>
                <a:ea typeface="Geneva" panose="020B0503030404040204" pitchFamily="34" charset="0"/>
              </a:rPr>
              <a:t> Kobo, Shinya Takami </a:t>
            </a:r>
            <a:r>
              <a:rPr lang="fr-FR" sz="4000" dirty="0" err="1">
                <a:latin typeface="Geneva" panose="020B0503030404040204" pitchFamily="34" charset="0"/>
                <a:ea typeface="Geneva" panose="020B0503030404040204" pitchFamily="34" charset="0"/>
              </a:rPr>
              <a:t>Kodokawa</a:t>
            </a:r>
            <a:r>
              <a:rPr lang="fr-FR" sz="4000" dirty="0">
                <a:latin typeface="Geneva" panose="020B0503030404040204" pitchFamily="34" charset="0"/>
                <a:ea typeface="Geneva" panose="020B0503030404040204" pitchFamily="34" charset="0"/>
              </a:rPr>
              <a:t> / </a:t>
            </a:r>
            <a:r>
              <a:rPr lang="fr-FR" sz="4000" dirty="0" err="1">
                <a:latin typeface="Geneva" panose="020B0503030404040204" pitchFamily="34" charset="0"/>
                <a:ea typeface="Geneva" panose="020B0503030404040204" pitchFamily="34" charset="0"/>
              </a:rPr>
              <a:t>Bookwalker</a:t>
            </a:r>
            <a:endParaRPr lang="fr-FR" sz="4000" dirty="0">
              <a:latin typeface="Geneva" panose="020B0503030404040204" pitchFamily="34" charset="0"/>
              <a:ea typeface="Geneva" panose="020B0503030404040204" pitchFamily="34" charset="0"/>
            </a:endParaRPr>
          </a:p>
          <a:p>
            <a:pPr marL="914400" lvl="3" indent="-685800" algn="l">
              <a:buFont typeface="Courier New" panose="02070309020205020404" pitchFamily="49" charset="0"/>
              <a:buChar char="o"/>
            </a:pPr>
            <a:r>
              <a:rPr lang="fr-FR" sz="4000" dirty="0">
                <a:latin typeface="Geneva" panose="020B0503030404040204" pitchFamily="34" charset="0"/>
                <a:ea typeface="Geneva" panose="020B0503030404040204" pitchFamily="34" charset="0"/>
              </a:rPr>
              <a:t>Focus: system </a:t>
            </a:r>
            <a:r>
              <a:rPr lang="fr-FR" sz="4000" dirty="0" err="1">
                <a:latin typeface="Geneva" panose="020B0503030404040204" pitchFamily="34" charset="0"/>
                <a:ea typeface="Geneva" panose="020B0503030404040204" pitchFamily="34" charset="0"/>
              </a:rPr>
              <a:t>reading</a:t>
            </a:r>
            <a:r>
              <a:rPr lang="fr-FR" sz="4000" dirty="0">
                <a:latin typeface="Geneva" panose="020B0503030404040204" pitchFamily="34" charset="0"/>
                <a:ea typeface="Geneva" panose="020B0503030404040204" pitchFamily="34" charset="0"/>
              </a:rPr>
              <a:t> system </a:t>
            </a:r>
            <a:r>
              <a:rPr lang="fr-FR" sz="4000" dirty="0" err="1">
                <a:latin typeface="Geneva" panose="020B0503030404040204" pitchFamily="34" charset="0"/>
                <a:ea typeface="Geneva" panose="020B0503030404040204" pitchFamily="34" charset="0"/>
              </a:rPr>
              <a:t>conformance</a:t>
            </a:r>
            <a:r>
              <a:rPr lang="fr-FR" sz="4000" dirty="0">
                <a:latin typeface="Geneva" panose="020B0503030404040204" pitchFamily="34" charset="0"/>
                <a:ea typeface="Geneva" panose="020B0503030404040204" pitchFamily="34" charset="0"/>
              </a:rPr>
              <a:t>, test suite, errata, EPUB </a:t>
            </a:r>
            <a:r>
              <a:rPr lang="fr-FR" sz="4000" dirty="0" err="1">
                <a:latin typeface="Geneva" panose="020B0503030404040204" pitchFamily="34" charset="0"/>
                <a:ea typeface="Geneva" panose="020B0503030404040204" pitchFamily="34" charset="0"/>
              </a:rPr>
              <a:t>accessibility</a:t>
            </a:r>
            <a:r>
              <a:rPr lang="fr-FR" sz="4000" dirty="0">
                <a:latin typeface="Geneva" panose="020B0503030404040204" pitchFamily="34" charset="0"/>
                <a:ea typeface="Geneva" panose="020B0503030404040204" pitchFamily="34" charset="0"/>
              </a:rPr>
              <a:t> </a:t>
            </a:r>
            <a:r>
              <a:rPr lang="fr-FR" sz="4000" dirty="0" err="1">
                <a:latin typeface="Geneva" panose="020B0503030404040204" pitchFamily="34" charset="0"/>
                <a:ea typeface="Geneva" panose="020B0503030404040204" pitchFamily="34" charset="0"/>
              </a:rPr>
              <a:t>while</a:t>
            </a:r>
            <a:r>
              <a:rPr lang="fr-FR" sz="4000" dirty="0">
                <a:latin typeface="Geneva" panose="020B0503030404040204" pitchFamily="34" charset="0"/>
                <a:ea typeface="Geneva" panose="020B0503030404040204" pitchFamily="34" charset="0"/>
              </a:rPr>
              <a:t> </a:t>
            </a:r>
            <a:r>
              <a:rPr lang="fr-FR" sz="4000" dirty="0" err="1">
                <a:latin typeface="Geneva" panose="020B0503030404040204" pitchFamily="34" charset="0"/>
                <a:ea typeface="Geneva" panose="020B0503030404040204" pitchFamily="34" charset="0"/>
              </a:rPr>
              <a:t>maintaining</a:t>
            </a:r>
            <a:r>
              <a:rPr lang="fr-FR" sz="4000" dirty="0">
                <a:latin typeface="Geneva" panose="020B0503030404040204" pitchFamily="34" charset="0"/>
                <a:ea typeface="Geneva" panose="020B0503030404040204" pitchFamily="34" charset="0"/>
              </a:rPr>
              <a:t> </a:t>
            </a:r>
            <a:r>
              <a:rPr lang="fr-FR" sz="4000" dirty="0" err="1">
                <a:latin typeface="Geneva" panose="020B0503030404040204" pitchFamily="34" charset="0"/>
                <a:ea typeface="Geneva" panose="020B0503030404040204" pitchFamily="34" charset="0"/>
              </a:rPr>
              <a:t>backward</a:t>
            </a:r>
            <a:r>
              <a:rPr lang="fr-FR" sz="4000" dirty="0">
                <a:latin typeface="Geneva" panose="020B0503030404040204" pitchFamily="34" charset="0"/>
                <a:ea typeface="Geneva" panose="020B0503030404040204" pitchFamily="34" charset="0"/>
              </a:rPr>
              <a:t> compatibility</a:t>
            </a:r>
            <a:endPar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 W3C: Who Are We?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909460" y="121756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Geneva" panose="020B0503030404040204" pitchFamily="34" charset="0"/>
                <a:ea typeface="Geneva" panose="020B0503030404040204" pitchFamily="34" charset="0"/>
              </a:rPr>
              <a:t>Publishing Business Group</a:t>
            </a:r>
          </a:p>
          <a:p>
            <a:pPr marL="914400" lvl="3" indent="-685800" algn="l">
              <a:buFont typeface="Courier New" panose="02070309020205020404" pitchFamily="49" charset="0"/>
              <a:buChar char="o"/>
            </a:pPr>
            <a:r>
              <a:rPr lang="fr-FR" sz="4000" dirty="0">
                <a:latin typeface="Geneva" panose="020B0503030404040204" pitchFamily="34" charset="0"/>
                <a:ea typeface="Geneva" panose="020B0503030404040204" pitchFamily="34" charset="0"/>
              </a:rPr>
              <a:t>Chairs: Liisa McCloy-Kelley, Penguin </a:t>
            </a:r>
            <a:r>
              <a:rPr lang="fr-FR" sz="4000" dirty="0" err="1">
                <a:latin typeface="Geneva" panose="020B0503030404040204" pitchFamily="34" charset="0"/>
                <a:ea typeface="Geneva" panose="020B0503030404040204" pitchFamily="34" charset="0"/>
              </a:rPr>
              <a:t>Random</a:t>
            </a:r>
            <a:r>
              <a:rPr lang="fr-FR" sz="4000" dirty="0">
                <a:latin typeface="Geneva" panose="020B0503030404040204" pitchFamily="34" charset="0"/>
                <a:ea typeface="Geneva" panose="020B0503030404040204" pitchFamily="34" charset="0"/>
              </a:rPr>
              <a:t> House, Cristina Mussinelli, Fondazione LIA, Daihei </a:t>
            </a:r>
            <a:r>
              <a:rPr lang="fr-FR" sz="4000" dirty="0" err="1">
                <a:latin typeface="Geneva" panose="020B0503030404040204" pitchFamily="34" charset="0"/>
                <a:ea typeface="Geneva" panose="020B0503030404040204" pitchFamily="34" charset="0"/>
              </a:rPr>
              <a:t>Shihoma</a:t>
            </a:r>
            <a:r>
              <a:rPr lang="fr-FR" sz="4000" dirty="0">
                <a:latin typeface="Geneva" panose="020B0503030404040204" pitchFamily="34" charset="0"/>
                <a:ea typeface="Geneva" panose="020B0503030404040204" pitchFamily="34" charset="0"/>
              </a:rPr>
              <a:t> </a:t>
            </a:r>
            <a:r>
              <a:rPr lang="fr-FR" sz="4000" dirty="0" err="1">
                <a:latin typeface="Geneva" panose="020B0503030404040204" pitchFamily="34" charset="0"/>
                <a:ea typeface="Geneva" panose="020B0503030404040204" pitchFamily="34" charset="0"/>
              </a:rPr>
              <a:t>MediaDo</a:t>
            </a:r>
            <a:endParaRPr lang="fr-FR" sz="4000" dirty="0">
              <a:latin typeface="Geneva" panose="020B0503030404040204" pitchFamily="34" charset="0"/>
              <a:ea typeface="Geneva" panose="020B0503030404040204" pitchFamily="34" charset="0"/>
            </a:endParaRPr>
          </a:p>
          <a:p>
            <a:pPr marL="914400" lvl="3" indent="-685800" algn="l">
              <a:buFont typeface="Courier New" panose="02070309020205020404" pitchFamily="49" charset="0"/>
              <a:buChar char="o"/>
            </a:pPr>
            <a:r>
              <a:rPr lang="fr-FR" sz="4000" dirty="0" err="1">
                <a:latin typeface="Geneva" panose="020B0503030404040204" pitchFamily="34" charset="0"/>
                <a:ea typeface="Geneva" panose="020B0503030404040204" pitchFamily="34" charset="0"/>
              </a:rPr>
              <a:t>Discuss</a:t>
            </a:r>
            <a:r>
              <a:rPr lang="fr-FR" sz="4000" dirty="0">
                <a:latin typeface="Geneva" panose="020B0503030404040204" pitchFamily="34" charset="0"/>
                <a:ea typeface="Geneva" panose="020B0503030404040204" pitchFamily="34" charset="0"/>
              </a:rPr>
              <a:t> business </a:t>
            </a:r>
            <a:r>
              <a:rPr lang="fr-FR" sz="4000" dirty="0" err="1">
                <a:latin typeface="Geneva" panose="020B0503030404040204" pitchFamily="34" charset="0"/>
                <a:ea typeface="Geneva" panose="020B0503030404040204" pitchFamily="34" charset="0"/>
              </a:rPr>
              <a:t>needs</a:t>
            </a:r>
            <a:r>
              <a:rPr lang="fr-FR" sz="4000" dirty="0">
                <a:latin typeface="Geneva" panose="020B0503030404040204" pitchFamily="34" charset="0"/>
                <a:ea typeface="Geneva" panose="020B0503030404040204" pitchFamily="34" charset="0"/>
              </a:rPr>
              <a:t>, use cases. Showcase platforms and </a:t>
            </a:r>
            <a:r>
              <a:rPr lang="fr-FR" sz="4000" dirty="0" err="1">
                <a:latin typeface="Geneva" panose="020B0503030404040204" pitchFamily="34" charset="0"/>
                <a:ea typeface="Geneva" panose="020B0503030404040204" pitchFamily="34" charset="0"/>
              </a:rPr>
              <a:t>other</a:t>
            </a:r>
            <a:r>
              <a:rPr lang="fr-FR" sz="4000" dirty="0">
                <a:latin typeface="Geneva" panose="020B0503030404040204" pitchFamily="34" charset="0"/>
                <a:ea typeface="Geneva" panose="020B0503030404040204" pitchFamily="34" charset="0"/>
              </a:rPr>
              <a:t> W3C </a:t>
            </a:r>
            <a:r>
              <a:rPr lang="fr-FR" sz="4000" dirty="0" err="1">
                <a:latin typeface="Geneva" panose="020B0503030404040204" pitchFamily="34" charset="0"/>
                <a:ea typeface="Geneva" panose="020B0503030404040204" pitchFamily="34" charset="0"/>
              </a:rPr>
              <a:t>materials</a:t>
            </a:r>
            <a:r>
              <a:rPr lang="fr-FR" sz="4000" dirty="0">
                <a:latin typeface="Geneva" panose="020B0503030404040204" pitchFamily="34" charset="0"/>
                <a:ea typeface="Geneva" panose="020B0503030404040204" pitchFamily="34" charset="0"/>
              </a:rPr>
              <a:t>.</a:t>
            </a: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Publishing Community Group</a:t>
            </a:r>
          </a:p>
          <a:p>
            <a:pPr marL="914400" lvl="2" indent="-685800" algn="l">
              <a:buFont typeface="Courier New" panose="02070309020205020404" pitchFamily="49" charset="0"/>
              <a:buChar char="o"/>
            </a:pPr>
            <a:r>
              <a:rPr lang="fr-FR" sz="4000" dirty="0">
                <a:latin typeface="Geneva" panose="020B0503030404040204" pitchFamily="34" charset="0"/>
                <a:ea typeface="Geneva" panose="020B0503030404040204" pitchFamily="34" charset="0"/>
              </a:rPr>
              <a:t>Chairs: Mateus Teixeira, WW Norton, Jeff Xu, </a:t>
            </a:r>
            <a:r>
              <a:rPr lang="fr-FR" sz="4000" dirty="0" err="1">
                <a:latin typeface="Geneva" panose="020B0503030404040204" pitchFamily="34" charset="0"/>
                <a:ea typeface="Geneva" panose="020B0503030404040204" pitchFamily="34" charset="0"/>
              </a:rPr>
              <a:t>Rakuten</a:t>
            </a:r>
            <a:endParaRPr lang="fr-FR" sz="4000" dirty="0">
              <a:latin typeface="Geneva" panose="020B0503030404040204" pitchFamily="34" charset="0"/>
              <a:ea typeface="Geneva" panose="020B0503030404040204" pitchFamily="34" charset="0"/>
            </a:endParaRPr>
          </a:p>
          <a:p>
            <a:pPr marL="914400" lvl="2" indent="-685800" algn="l">
              <a:buFont typeface="Courier New" panose="02070309020205020404" pitchFamily="49" charset="0"/>
              <a:buChar char="o"/>
            </a:pPr>
            <a:r>
              <a:rPr kumimoji="0" lang="fr-FR" sz="4000" b="0" i="0" u="none" strike="noStrike" cap="none" spc="0" normalizeH="0" baseline="0" dirty="0" err="1">
                <a:ln>
                  <a:noFill/>
                </a:ln>
                <a:solidFill>
                  <a:srgbClr val="000000"/>
                </a:solidFill>
                <a:effectLst/>
                <a:uFillTx/>
                <a:latin typeface="Geneva" panose="020B0503030404040204" pitchFamily="34" charset="0"/>
                <a:ea typeface="Geneva" panose="020B0503030404040204" pitchFamily="34" charset="0"/>
                <a:sym typeface="Helvetica Light"/>
              </a:rPr>
              <a:t>Incubate</a:t>
            </a:r>
            <a:r>
              <a:rPr kumimoji="0" lang="fr-FR" sz="4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rPr>
              <a:t> </a:t>
            </a:r>
            <a:r>
              <a:rPr lang="fr-FR" sz="4000" dirty="0">
                <a:latin typeface="Geneva" panose="020B0503030404040204" pitchFamily="34" charset="0"/>
                <a:ea typeface="Geneva" panose="020B0503030404040204" pitchFamily="34" charset="0"/>
              </a:rPr>
              <a:t>new </a:t>
            </a:r>
            <a:r>
              <a:rPr lang="fr-FR" sz="4000" dirty="0" err="1">
                <a:latin typeface="Geneva" panose="020B0503030404040204" pitchFamily="34" charset="0"/>
                <a:ea typeface="Geneva" panose="020B0503030404040204" pitchFamily="34" charset="0"/>
              </a:rPr>
              <a:t>ideas</a:t>
            </a:r>
            <a:r>
              <a:rPr lang="fr-FR" sz="4000" dirty="0">
                <a:latin typeface="Geneva" panose="020B0503030404040204" pitchFamily="34" charset="0"/>
                <a:ea typeface="Geneva" panose="020B0503030404040204" pitchFamily="34" charset="0"/>
              </a:rPr>
              <a:t> to </a:t>
            </a:r>
            <a:r>
              <a:rPr lang="fr-FR" sz="4000" dirty="0" err="1">
                <a:latin typeface="Geneva" panose="020B0503030404040204" pitchFamily="34" charset="0"/>
                <a:ea typeface="Geneva" panose="020B0503030404040204" pitchFamily="34" charset="0"/>
              </a:rPr>
              <a:t>send</a:t>
            </a:r>
            <a:r>
              <a:rPr lang="fr-FR" sz="4000" dirty="0">
                <a:latin typeface="Geneva" panose="020B0503030404040204" pitchFamily="34" charset="0"/>
                <a:ea typeface="Geneva" panose="020B0503030404040204" pitchFamily="34" charset="0"/>
              </a:rPr>
              <a:t> to Working Groups</a:t>
            </a:r>
            <a:endParaRPr kumimoji="0" lang="fr-FR" sz="4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endParaRPr lang="fr-FR" dirty="0">
              <a:latin typeface="Geneva" panose="020B0503030404040204" pitchFamily="34" charset="0"/>
              <a:ea typeface="Geneva" panose="020B0503030404040204" pitchFamily="34" charset="0"/>
            </a:endParaRPr>
          </a:p>
          <a:p>
            <a:pPr marL="685800" lvl="1" indent="-685800" algn="l">
              <a:buFont typeface="Arial" panose="020B0604020202020204" pitchFamily="34" charset="0"/>
              <a:buChar char="•"/>
            </a:pPr>
            <a:r>
              <a:rPr lang="fr-FR" dirty="0">
                <a:latin typeface="Geneva" panose="020B0503030404040204" pitchFamily="34" charset="0"/>
                <a:ea typeface="Geneva" panose="020B0503030404040204" pitchFamily="34" charset="0"/>
              </a:rPr>
              <a:t>Publishing </a:t>
            </a:r>
            <a:r>
              <a:rPr lang="fr-FR" dirty="0" err="1">
                <a:latin typeface="Geneva" panose="020B0503030404040204" pitchFamily="34" charset="0"/>
                <a:ea typeface="Geneva" panose="020B0503030404040204" pitchFamily="34" charset="0"/>
              </a:rPr>
              <a:t>Steering</a:t>
            </a:r>
            <a:r>
              <a:rPr lang="fr-FR" dirty="0">
                <a:latin typeface="Geneva" panose="020B0503030404040204" pitchFamily="34" charset="0"/>
                <a:ea typeface="Geneva" panose="020B0503030404040204" pitchFamily="34" charset="0"/>
              </a:rPr>
              <a:t> </a:t>
            </a:r>
            <a:r>
              <a:rPr lang="fr-FR" dirty="0" err="1">
                <a:latin typeface="Geneva" panose="020B0503030404040204" pitchFamily="34" charset="0"/>
                <a:ea typeface="Geneva" panose="020B0503030404040204" pitchFamily="34" charset="0"/>
              </a:rPr>
              <a:t>Committee</a:t>
            </a:r>
            <a:endParaRPr lang="fr-FR" dirty="0">
              <a:latin typeface="Geneva" panose="020B0503030404040204" pitchFamily="34" charset="0"/>
              <a:ea typeface="Geneva" panose="020B0503030404040204" pitchFamily="34" charset="0"/>
            </a:endParaRPr>
          </a:p>
          <a:p>
            <a:pPr marL="914400" lvl="2" indent="-685800" algn="l">
              <a:buFont typeface="Courier New" panose="02070309020205020404" pitchFamily="49" charset="0"/>
              <a:buChar char="o"/>
            </a:pPr>
            <a:r>
              <a:rPr lang="fr-FR" sz="4000" dirty="0" err="1">
                <a:latin typeface="Geneva" panose="020B0503030404040204" pitchFamily="34" charset="0"/>
                <a:ea typeface="Geneva" panose="020B0503030404040204" pitchFamily="34" charset="0"/>
              </a:rPr>
              <a:t>oversight</a:t>
            </a:r>
            <a:r>
              <a:rPr lang="fr-FR" sz="4000" dirty="0">
                <a:latin typeface="Geneva" panose="020B0503030404040204" pitchFamily="34" charset="0"/>
                <a:ea typeface="Geneva" panose="020B0503030404040204" pitchFamily="34" charset="0"/>
              </a:rPr>
              <a:t> </a:t>
            </a:r>
            <a:r>
              <a:rPr lang="fr-FR" sz="4000" dirty="0" err="1">
                <a:latin typeface="Geneva" panose="020B0503030404040204" pitchFamily="34" charset="0"/>
                <a:ea typeface="Geneva" panose="020B0503030404040204" pitchFamily="34" charset="0"/>
              </a:rPr>
              <a:t>committee</a:t>
            </a:r>
            <a:r>
              <a:rPr lang="fr-FR" sz="4000" dirty="0">
                <a:latin typeface="Geneva" panose="020B0503030404040204" pitchFamily="34" charset="0"/>
                <a:ea typeface="Geneva" panose="020B0503030404040204" pitchFamily="34" charset="0"/>
              </a:rPr>
              <a:t>, all chairs, W3C staff</a:t>
            </a:r>
            <a:endParaRPr kumimoji="0" lang="fr-FR" sz="4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09912045"/>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404824" y="1693067"/>
            <a:ext cx="16135856" cy="1589488"/>
          </a:xfrm>
          <a:prstGeom prst="rect">
            <a:avLst/>
          </a:prstGeom>
        </p:spPr>
        <p:txBody>
          <a:bodyPr anchor="ctr">
            <a:normAutofit fontScale="92500"/>
          </a:bodyPr>
          <a:lstStyle/>
          <a:p>
            <a:r>
              <a:rPr lang="it-IT" dirty="0" err="1"/>
              <a:t>goals</a:t>
            </a:r>
            <a:r>
              <a:rPr lang="it-IT" dirty="0"/>
              <a:t> of </a:t>
            </a:r>
            <a:r>
              <a:rPr lang="it-IT" dirty="0" err="1"/>
              <a:t>renewed</a:t>
            </a:r>
            <a:r>
              <a:rPr lang="it-IT" dirty="0"/>
              <a:t> Publishing@W3C </a:t>
            </a:r>
            <a:r>
              <a:rPr lang="it-IT" dirty="0" err="1"/>
              <a:t>activity</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6</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7561631" y="3345706"/>
            <a:ext cx="9242912"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dirty="0">
                <a:latin typeface="Avenir Next Condensed" panose="020B0506020202020204" pitchFamily="34" charset="0"/>
              </a:rPr>
              <a:t>Cristina Mussinelli</a:t>
            </a:r>
          </a:p>
          <a:p>
            <a:r>
              <a:rPr lang="fr-FR" dirty="0" err="1">
                <a:latin typeface="Avenir Next Condensed" panose="020B0506020202020204" pitchFamily="34" charset="0"/>
              </a:rPr>
              <a:t>Secretary</a:t>
            </a:r>
            <a:r>
              <a:rPr lang="fr-FR" dirty="0">
                <a:latin typeface="Avenir Next Condensed" panose="020B0506020202020204" pitchFamily="34" charset="0"/>
              </a:rPr>
              <a:t> General </a:t>
            </a:r>
            <a:r>
              <a:rPr lang="fr-FR" dirty="0" err="1">
                <a:latin typeface="Avenir Next Condensed" panose="020B0506020202020204" pitchFamily="34" charset="0"/>
              </a:rPr>
              <a:t>Fondazione</a:t>
            </a:r>
            <a:r>
              <a:rPr lang="fr-FR" dirty="0">
                <a:latin typeface="Avenir Next Condensed" panose="020B0506020202020204" pitchFamily="34" charset="0"/>
              </a:rPr>
              <a:t> LIA </a:t>
            </a:r>
          </a:p>
          <a:p>
            <a:r>
              <a:rPr lang="fr-FR" dirty="0" err="1">
                <a:latin typeface="Avenir Next Condensed" panose="020B0506020202020204" pitchFamily="34" charset="0"/>
              </a:rPr>
              <a:t>co</a:t>
            </a:r>
            <a:r>
              <a:rPr lang="fr-FR" dirty="0">
                <a:latin typeface="Avenir Next Condensed" panose="020B0506020202020204" pitchFamily="34" charset="0"/>
              </a:rPr>
              <a:t>-chair W3C </a:t>
            </a:r>
            <a:r>
              <a:rPr lang="it-IT" dirty="0">
                <a:latin typeface="Avenir Next Condensed" panose="020B0506020202020204" pitchFamily="34" charset="0"/>
              </a:rPr>
              <a:t>Publishing Business Group</a:t>
            </a:r>
            <a:endParaRPr lang="fr-FR" dirty="0">
              <a:latin typeface="Avenir Next Condensed" panose="020B0506020202020204" pitchFamily="34" charset="0"/>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6539142" y="6702591"/>
            <a:ext cx="11349259"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27th , </a:t>
            </a:r>
            <a:r>
              <a:rPr lang="it-IT" dirty="0">
                <a:latin typeface="Avenir Next Condensed" panose="020B0506020202020204" pitchFamily="34" charset="0"/>
              </a:rPr>
              <a:t>Publishing@W3C Community </a:t>
            </a:r>
            <a:r>
              <a:rPr lang="it-IT" dirty="0" err="1">
                <a:latin typeface="Avenir Next Condensed" panose="020B0506020202020204" pitchFamily="34" charset="0"/>
              </a:rPr>
              <a:t>Webinar</a:t>
            </a:r>
            <a:endParaRPr lang="it-IT" b="1" dirty="0"/>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21251662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New commitments</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7</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363586" y="1578867"/>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endParaRPr lang="it-IT" dirty="0"/>
          </a:p>
          <a:p>
            <a:pPr marL="685800" indent="-685800" algn="l">
              <a:buFont typeface="Arial" panose="020B0604020202020204" pitchFamily="34" charset="0"/>
              <a:buChar char="•"/>
            </a:pPr>
            <a:r>
              <a:rPr lang="en-US" dirty="0"/>
              <a:t>Securing a </a:t>
            </a:r>
            <a:r>
              <a:rPr lang="en-US" b="1" dirty="0"/>
              <a:t>strong future for EPUB </a:t>
            </a:r>
            <a:r>
              <a:rPr lang="en-US" dirty="0"/>
              <a:t>as critically important element of the international digital publishing world (EPUB 3 as a formal W3C Recommendation)</a:t>
            </a:r>
          </a:p>
          <a:p>
            <a:pPr marL="685800" indent="-685800" algn="l">
              <a:buFont typeface="Arial" panose="020B0604020202020204" pitchFamily="34" charset="0"/>
              <a:buChar char="•"/>
            </a:pPr>
            <a:r>
              <a:rPr lang="en-US" b="1" dirty="0"/>
              <a:t>Exploring and incubate new ideas</a:t>
            </a:r>
            <a:r>
              <a:rPr lang="en-US" dirty="0"/>
              <a:t> for every sort of digital publication and more in general for the future of digital publishing</a:t>
            </a:r>
          </a:p>
          <a:p>
            <a:pPr marL="685800" indent="-685800" algn="l">
              <a:buFont typeface="Arial" panose="020B0604020202020204" pitchFamily="34" charset="0"/>
              <a:buChar char="•"/>
            </a:pPr>
            <a:r>
              <a:rPr lang="en-US" dirty="0"/>
              <a:t>Bringing </a:t>
            </a:r>
            <a:r>
              <a:rPr lang="en-US" b="1" dirty="0"/>
              <a:t>publishers’ needs to the technical community </a:t>
            </a:r>
            <a:r>
              <a:rPr lang="en-US" dirty="0"/>
              <a:t>to promote the development of standard created taking in consideration concrete business opportunities and the perspective of the industry</a:t>
            </a:r>
          </a:p>
          <a:p>
            <a:pPr marL="685800" indent="-685800" algn="l">
              <a:buFont typeface="Arial" panose="020B0604020202020204" pitchFamily="34" charset="0"/>
              <a:buChar char="•"/>
            </a:pPr>
            <a:r>
              <a:rPr lang="en-US" b="1" dirty="0"/>
              <a:t>Support the creation of the ecosystem </a:t>
            </a:r>
            <a:r>
              <a:rPr lang="en-US" dirty="0"/>
              <a:t>= </a:t>
            </a:r>
            <a:r>
              <a:rPr lang="en-US" dirty="0" err="1"/>
              <a:t>EPUBCheck</a:t>
            </a:r>
            <a:r>
              <a:rPr lang="en-US" dirty="0"/>
              <a:t>, authoring tools, reading solutions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625070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How to achieve them</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8</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8</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429312"/>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US" dirty="0"/>
              <a:t>Start from the </a:t>
            </a:r>
            <a:r>
              <a:rPr lang="en-US" b="1" dirty="0"/>
              <a:t>insight and the requirements of the publishing community </a:t>
            </a:r>
            <a:r>
              <a:rPr lang="en-US" dirty="0"/>
              <a:t>(</a:t>
            </a:r>
            <a:r>
              <a:rPr lang="en-US" dirty="0" err="1"/>
              <a:t>ie</a:t>
            </a:r>
            <a:r>
              <a:rPr lang="en-US" dirty="0"/>
              <a:t>. new features and improvements, higher reading system support, more testing., etc.)</a:t>
            </a:r>
          </a:p>
          <a:p>
            <a:pPr marL="685800" indent="-685800" algn="l">
              <a:buFont typeface="Arial" panose="020B0604020202020204" pitchFamily="34" charset="0"/>
              <a:buChar char="•"/>
            </a:pPr>
            <a:r>
              <a:rPr lang="en-US" dirty="0"/>
              <a:t>Involve the </a:t>
            </a:r>
            <a:r>
              <a:rPr lang="en-US" b="1" dirty="0"/>
              <a:t>different W3C groups</a:t>
            </a:r>
            <a:r>
              <a:rPr lang="en-US" dirty="0"/>
              <a:t>, each with a </a:t>
            </a:r>
            <a:r>
              <a:rPr lang="en-US" b="1" dirty="0"/>
              <a:t>different role and scope  </a:t>
            </a:r>
            <a:r>
              <a:rPr lang="en-US" dirty="0"/>
              <a:t>but working in </a:t>
            </a:r>
            <a:r>
              <a:rPr lang="en-US" b="1" dirty="0"/>
              <a:t>coordinated way </a:t>
            </a:r>
            <a:r>
              <a:rPr lang="en-US" dirty="0"/>
              <a:t>to maximize the overall results</a:t>
            </a:r>
          </a:p>
          <a:p>
            <a:pPr marL="685800" indent="-685800" algn="l">
              <a:buFont typeface="Arial" panose="020B0604020202020204" pitchFamily="34" charset="0"/>
              <a:buChar char="•"/>
            </a:pPr>
            <a:r>
              <a:rPr lang="en-US" dirty="0"/>
              <a:t>Provide to the community an ongoing education, information and gather continuous feedbacks</a:t>
            </a:r>
          </a:p>
          <a:p>
            <a:pPr marL="685800" indent="-685800" algn="l">
              <a:buFont typeface="Arial" panose="020B0604020202020204" pitchFamily="34" charset="0"/>
              <a:buChar char="•"/>
            </a:pPr>
            <a:r>
              <a:rPr lang="en-US" dirty="0"/>
              <a:t>Work on </a:t>
            </a:r>
            <a:r>
              <a:rPr lang="en-US" b="1" dirty="0"/>
              <a:t>community expansion through communication and education activities </a:t>
            </a:r>
            <a:r>
              <a:rPr lang="en-US" dirty="0"/>
              <a:t>to ensure that people have a place to share and get information both globally and locally</a:t>
            </a:r>
            <a:endParaRPr lang="it-IT" dirty="0"/>
          </a:p>
          <a:p>
            <a:pPr marL="685800" indent="-685800" algn="l">
              <a:buFont typeface="Arial" panose="020B0604020202020204" pitchFamily="34" charset="0"/>
              <a:buChar char="•"/>
            </a:pPr>
            <a:endParaRPr lang="en-US"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127096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The business value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9</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35249" y="19584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lvl="0" indent="-685800" algn="l">
              <a:buFont typeface="Arial" panose="020B0604020202020204" pitchFamily="34" charset="0"/>
              <a:buChar char="•"/>
            </a:pPr>
            <a:r>
              <a:rPr lang="en-US" dirty="0"/>
              <a:t>EPUB has been a tremendous success. It is mature, widely adopted around the world, and the foundation of a billion-dollar industry</a:t>
            </a:r>
          </a:p>
          <a:p>
            <a:pPr marL="685800" lvl="0" indent="-685800" algn="l">
              <a:buFont typeface="Arial" panose="020B0604020202020204" pitchFamily="34" charset="0"/>
              <a:buChar char="•"/>
            </a:pPr>
            <a:r>
              <a:rPr lang="en-US" dirty="0"/>
              <a:t>W3C will continue working to address the needs of </a:t>
            </a:r>
            <a:r>
              <a:rPr lang="en-US" b="1" dirty="0"/>
              <a:t>different publishing market segments </a:t>
            </a:r>
            <a:r>
              <a:rPr lang="en-US" dirty="0"/>
              <a:t>(trade, scholarly  &amp; education, kids, comics, magazines, etc.) and of the </a:t>
            </a:r>
            <a:r>
              <a:rPr lang="en-US" b="1" dirty="0"/>
              <a:t>corporate and documentation worlds </a:t>
            </a:r>
            <a:r>
              <a:rPr lang="en-US" dirty="0"/>
              <a:t>and to make digital content easier to create</a:t>
            </a:r>
          </a:p>
          <a:p>
            <a:pPr marL="685800" lvl="0" indent="-685800" algn="l">
              <a:buFont typeface="Arial" panose="020B0604020202020204" pitchFamily="34" charset="0"/>
              <a:buChar char="•"/>
            </a:pPr>
            <a:r>
              <a:rPr lang="en-US" dirty="0"/>
              <a:t>Commitment to i</a:t>
            </a:r>
            <a:r>
              <a:rPr lang="en-US" b="1" dirty="0"/>
              <a:t>nteroperability</a:t>
            </a:r>
            <a:r>
              <a:rPr lang="en-US" dirty="0"/>
              <a:t> (</a:t>
            </a:r>
            <a:r>
              <a:rPr lang="en-US" dirty="0" err="1"/>
              <a:t>ie</a:t>
            </a:r>
            <a:r>
              <a:rPr lang="en-US" dirty="0"/>
              <a:t>. authoring tools, reading solutions, different market segments) and </a:t>
            </a:r>
            <a:r>
              <a:rPr lang="en-US" b="1" dirty="0"/>
              <a:t>backwards compatib</a:t>
            </a:r>
            <a:r>
              <a:rPr lang="en-US" dirty="0"/>
              <a:t>ility</a:t>
            </a:r>
          </a:p>
          <a:p>
            <a:pPr marL="685800" lvl="0" indent="-685800" algn="l">
              <a:buFont typeface="Arial" panose="020B0604020202020204" pitchFamily="34" charset="0"/>
              <a:buChar char="•"/>
            </a:pPr>
            <a:r>
              <a:rPr lang="en-US" b="1" dirty="0"/>
              <a:t>Accessibility</a:t>
            </a:r>
            <a:r>
              <a:rPr lang="en-US" dirty="0"/>
              <a:t> as a key element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01706717"/>
      </p:ext>
    </p:extLst>
  </p:cSld>
  <p:clrMapOvr>
    <a:masterClrMapping/>
  </p:clrMapOvr>
  <p:transition spd="med">
    <p:wipe dir="r"/>
  </p:transition>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ublishing" id="{A5637DF3-E7F6-2746-AD20-364B3FF60D50}" vid="{3BB0541C-E4C0-BE47-B467-016EF15EBABA}"/>
    </a:ext>
  </a:extLst>
</a:theme>
</file>

<file path=ppt/theme/theme2.xml><?xml version="1.0" encoding="utf-8"?>
<a:theme xmlns:a="http://schemas.openxmlformats.org/drawingml/2006/main" name="W3C Publishing PPT Templa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ublishing" id="{A5637DF3-E7F6-2746-AD20-364B3FF60D50}" vid="{3BB0541C-E4C0-BE47-B467-016EF15EBABA}"/>
    </a:ext>
  </a:extLst>
</a:theme>
</file>

<file path=ppt/theme/theme3.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ED416CEBCFFA48AC6DF66E7653B520" ma:contentTypeVersion="12" ma:contentTypeDescription="Create a new document." ma:contentTypeScope="" ma:versionID="fe16b6be0ffd96ea449b940fc85fcc6d">
  <xsd:schema xmlns:xsd="http://www.w3.org/2001/XMLSchema" xmlns:xs="http://www.w3.org/2001/XMLSchema" xmlns:p="http://schemas.microsoft.com/office/2006/metadata/properties" xmlns:ns3="db5edce3-b6c1-4654-b3b3-6cd9bb35469f" xmlns:ns4="ccc39e4b-fc32-4b64-aea1-1d93aa3b0fe3" targetNamespace="http://schemas.microsoft.com/office/2006/metadata/properties" ma:root="true" ma:fieldsID="b88e4490429022bf8ccba3ce68155e19" ns3:_="" ns4:_="">
    <xsd:import namespace="db5edce3-b6c1-4654-b3b3-6cd9bb35469f"/>
    <xsd:import namespace="ccc39e4b-fc32-4b64-aea1-1d93aa3b0f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edce3-b6c1-4654-b3b3-6cd9bb35469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c39e4b-fc32-4b64-aea1-1d93aa3b0fe3"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879E80-DE75-4307-BFF8-902320A9AAB8}">
  <ds:schemaRefs>
    <ds:schemaRef ds:uri="http://schemas.microsoft.com/sharepoint/v3/contenttype/forms"/>
  </ds:schemaRefs>
</ds:datastoreItem>
</file>

<file path=customXml/itemProps2.xml><?xml version="1.0" encoding="utf-8"?>
<ds:datastoreItem xmlns:ds="http://schemas.openxmlformats.org/officeDocument/2006/customXml" ds:itemID="{DB7FCFEC-945E-4E64-B461-E64B391D98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edce3-b6c1-4654-b3b3-6cd9bb35469f"/>
    <ds:schemaRef ds:uri="ccc39e4b-fc32-4b64-aea1-1d93aa3b0f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C85792-71C8-4BF4-A31F-23A0E31FB7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W3C Publishing PPT Template</Template>
  <TotalTime>3331</TotalTime>
  <Words>1399</Words>
  <Application>Microsoft Office PowerPoint</Application>
  <PresentationFormat>Custom</PresentationFormat>
  <Paragraphs>197</Paragraphs>
  <Slides>22</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Alegreya Sans</vt:lpstr>
      <vt:lpstr>Arial</vt:lpstr>
      <vt:lpstr>Avenir Next Condensed</vt:lpstr>
      <vt:lpstr>Courier New</vt:lpstr>
      <vt:lpstr>Futura PT Book</vt:lpstr>
      <vt:lpstr>Futura PT Heavy</vt:lpstr>
      <vt:lpstr>Geneva</vt:lpstr>
      <vt:lpstr>Helvetica</vt:lpstr>
      <vt:lpstr>Helvetica Light</vt:lpstr>
      <vt:lpstr>Helvetica Neue</vt:lpstr>
      <vt:lpstr>White</vt:lpstr>
      <vt:lpstr>W3C Publishing PPT Template</vt:lpstr>
      <vt:lpstr>PowerPoint Presentation</vt:lpstr>
      <vt:lpstr>Today’s Talk</vt:lpstr>
      <vt:lpstr>PowerPoint Presentation</vt:lpstr>
      <vt:lpstr>Publishing @ W3C: Who Are We?</vt:lpstr>
      <vt:lpstr>Publishing @ W3C: Who Are We?</vt:lpstr>
      <vt:lpstr>PowerPoint Presentation</vt:lpstr>
      <vt:lpstr>New commitments</vt:lpstr>
      <vt:lpstr>How to achieve them</vt:lpstr>
      <vt:lpstr>The business value</vt:lpstr>
      <vt:lpstr>PowerPoint Presentation</vt:lpstr>
      <vt:lpstr>PowerPoint Presentation</vt:lpstr>
      <vt:lpstr>PowerPoint Presentation</vt:lpstr>
      <vt:lpstr>Survey Overview</vt:lpstr>
      <vt:lpstr>Demographics and Audience</vt:lpstr>
      <vt:lpstr>EPUB Today</vt:lpstr>
      <vt:lpstr>PowerPoint Presentation</vt:lpstr>
      <vt:lpstr>Plan for EPUB 3 WG</vt:lpstr>
      <vt:lpstr>Work items in Publishing CG</vt:lpstr>
      <vt:lpstr>Long term objectives for accessibility </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Siegman, Tzviya</dc:creator>
  <cp:lastModifiedBy>Siegman, Tzviya</cp:lastModifiedBy>
  <cp:revision>1</cp:revision>
  <dcterms:created xsi:type="dcterms:W3CDTF">2020-07-09T15:30:20Z</dcterms:created>
  <dcterms:modified xsi:type="dcterms:W3CDTF">2020-07-23T00:06:10Z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0x0101008CED416CEBCFFA48AC6DF66E7653B520</vt:lpwstr>
  </property>
</Properties>
</file>