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9008"/>
    <p:restoredTop sz="94617"/>
  </p:normalViewPr>
  <p:slideViewPr>
    <p:cSldViewPr snapToGrid="0" snapToObjects="1">
      <p:cViewPr varScale="1">
        <p:scale>
          <a:sx n="101" d="100"/>
          <a:sy n="101" d="100"/>
        </p:scale>
        <p:origin x="-96" y="-2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78270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36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20580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10515600" cy="3055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5029200"/>
            <a:ext cx="10515600" cy="15242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8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9846514" y="5728766"/>
            <a:ext cx="2000218" cy="896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8168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71420B-793C-9541-AA4C-1744B49756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A2D689B-AFED-8C44-AB73-433F6FEC31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521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sentation3" id="{1B38DA30-0CE3-AE48-AEC0-2FBA936BF5ED}" vid="{2CCE4DA5-2E16-5E44-97B1-2FDB7ECCCE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 Stephens</dc:creator>
  <cp:lastModifiedBy>Carl Howe</cp:lastModifiedBy>
  <cp:revision>6</cp:revision>
  <dcterms:created xsi:type="dcterms:W3CDTF">2018-07-30T23:03:22Z</dcterms:created>
  <dcterms:modified xsi:type="dcterms:W3CDTF">2019-09-02T13:56:51Z</dcterms:modified>
</cp:coreProperties>
</file>