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CC1F-67E4-B646-99B5-B847AF68ABB9}" type="datetimeFigureOut">
              <a:rPr lang="en-US" smtClean="0"/>
              <a:t>09.03.15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402-FD09-094D-A250-534C554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CC1F-67E4-B646-99B5-B847AF68ABB9}" type="datetimeFigureOut">
              <a:rPr lang="en-US" smtClean="0"/>
              <a:t>09.03.15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402-FD09-094D-A250-534C554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CC1F-67E4-B646-99B5-B847AF68ABB9}" type="datetimeFigureOut">
              <a:rPr lang="en-US" smtClean="0"/>
              <a:t>09.03.15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402-FD09-094D-A250-534C554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CC1F-67E4-B646-99B5-B847AF68ABB9}" type="datetimeFigureOut">
              <a:rPr lang="en-US" smtClean="0"/>
              <a:t>09.03.15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402-FD09-094D-A250-534C554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CC1F-67E4-B646-99B5-B847AF68ABB9}" type="datetimeFigureOut">
              <a:rPr lang="en-US" smtClean="0"/>
              <a:t>09.03.15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402-FD09-094D-A250-534C554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CC1F-67E4-B646-99B5-B847AF68ABB9}" type="datetimeFigureOut">
              <a:rPr lang="en-US" smtClean="0"/>
              <a:t>09.03.15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402-FD09-094D-A250-534C554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CC1F-67E4-B646-99B5-B847AF68ABB9}" type="datetimeFigureOut">
              <a:rPr lang="en-US" smtClean="0"/>
              <a:t>09.03.15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402-FD09-094D-A250-534C554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2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CC1F-67E4-B646-99B5-B847AF68ABB9}" type="datetimeFigureOut">
              <a:rPr lang="en-US" smtClean="0"/>
              <a:t>09.03.15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402-FD09-094D-A250-534C554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CC1F-67E4-B646-99B5-B847AF68ABB9}" type="datetimeFigureOut">
              <a:rPr lang="en-US" smtClean="0"/>
              <a:t>09.03.15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402-FD09-094D-A250-534C554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CC1F-67E4-B646-99B5-B847AF68ABB9}" type="datetimeFigureOut">
              <a:rPr lang="en-US" smtClean="0"/>
              <a:t>09.03.15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402-FD09-094D-A250-534C554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9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CC1F-67E4-B646-99B5-B847AF68ABB9}" type="datetimeFigureOut">
              <a:rPr lang="en-US" smtClean="0"/>
              <a:t>09.03.15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402-FD09-094D-A250-534C554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CC1F-67E4-B646-99B5-B847AF68ABB9}" type="datetimeFigureOut">
              <a:rPr lang="en-US" smtClean="0"/>
              <a:t>09.03.15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38402-FD09-094D-A250-534C554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7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henounproject.com/" TargetMode="External"/><Relationship Id="rId4" Type="http://schemas.openxmlformats.org/officeDocument/2006/relationships/hyperlink" Target="https://www.iconfinder.com/" TargetMode="External"/><Relationship Id="rId5" Type="http://schemas.openxmlformats.org/officeDocument/2006/relationships/hyperlink" Target="http://te-st.ru/2014/02/12/free-image/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jessedee/you-suck-at-powerpoi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Логотип вашего проекта (важная деталь, которую важно иметь)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 smtClean="0"/>
              <a:t>Тэглайн</a:t>
            </a:r>
            <a:r>
              <a:rPr lang="ru-RU" dirty="0" smtClean="0"/>
              <a:t> (</a:t>
            </a:r>
            <a:r>
              <a:rPr lang="ru-RU" smtClean="0"/>
              <a:t>1 предложение</a:t>
            </a:r>
            <a:r>
              <a:rPr lang="ru-RU" dirty="0" smtClean="0"/>
              <a:t>, описывающие суть проекта)</a:t>
            </a:r>
          </a:p>
          <a:p>
            <a:endParaRPr lang="ru-RU" dirty="0"/>
          </a:p>
          <a:p>
            <a:r>
              <a:rPr lang="ru-RU" dirty="0" smtClean="0"/>
              <a:t>Автор проекта</a:t>
            </a:r>
            <a:endParaRPr lang="en-US" dirty="0"/>
          </a:p>
        </p:txBody>
      </p:sp>
      <p:pic>
        <p:nvPicPr>
          <p:cNvPr id="5" name="Picture 4" descr="teplitsa-logo-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29" y="5581652"/>
            <a:ext cx="930119" cy="9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Ресурсы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14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Руководство по созданию презентаций:</a:t>
            </a:r>
          </a:p>
          <a:p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://www.slideshare.net/jessedee/you-suck-at-</a:t>
            </a:r>
            <a:r>
              <a:rPr lang="pl-PL" dirty="0" smtClean="0">
                <a:hlinkClick r:id="rId2"/>
              </a:rPr>
              <a:t>powerpoint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b="1" dirty="0" smtClean="0"/>
              <a:t>Бесплатные иконки:</a:t>
            </a:r>
          </a:p>
          <a:p>
            <a:r>
              <a:rPr lang="pl-PL" dirty="0" smtClean="0">
                <a:hlinkClick r:id="rId3"/>
              </a:rPr>
              <a:t>http</a:t>
            </a:r>
            <a:r>
              <a:rPr lang="pl-PL" dirty="0">
                <a:hlinkClick r:id="rId3"/>
              </a:rPr>
              <a:t>://thenounproject.com</a:t>
            </a:r>
            <a:r>
              <a:rPr lang="pl-PL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pl-PL" dirty="0"/>
          </a:p>
          <a:p>
            <a:r>
              <a:rPr lang="pl-PL" dirty="0">
                <a:hlinkClick r:id="rId4"/>
              </a:rPr>
              <a:t>https://www.iconfinder.com</a:t>
            </a:r>
            <a:r>
              <a:rPr lang="pl-PL" dirty="0" smtClean="0">
                <a:hlinkClick r:id="rId4"/>
              </a:rPr>
              <a:t>/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Бесплатные изображения:</a:t>
            </a:r>
          </a:p>
          <a:p>
            <a:r>
              <a:rPr lang="en-US" dirty="0">
                <a:hlinkClick r:id="rId5"/>
              </a:rPr>
              <a:t>http://te-st.ru/2014/02/12/free-image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</a:t>
            </a:r>
            <a:endParaRPr lang="pl-PL" dirty="0"/>
          </a:p>
          <a:p>
            <a:endParaRPr lang="en-US" dirty="0"/>
          </a:p>
        </p:txBody>
      </p:sp>
      <p:pic>
        <p:nvPicPr>
          <p:cNvPr id="6" name="Picture 5" descr="teplitsa-logo-trans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29" y="5581652"/>
            <a:ext cx="930119" cy="9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3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1. Проблема, которую решает проект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790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5400" dirty="0" smtClean="0"/>
              <a:t>Не больше одного параграфа крупным шрифтом, какую проблему решает проект.</a:t>
            </a:r>
          </a:p>
          <a:p>
            <a:pPr marL="0" indent="0">
              <a:buNone/>
            </a:pPr>
            <a:endParaRPr lang="ru-RU" sz="5400" dirty="0"/>
          </a:p>
          <a:p>
            <a:pPr marL="0" indent="0">
              <a:buNone/>
            </a:pPr>
            <a:r>
              <a:rPr lang="ru-RU" sz="5400" i="1" dirty="0" smtClean="0"/>
              <a:t>Например: «Отсутствие качественной информации о… Нехватка… Низкое качество…»</a:t>
            </a:r>
            <a:endParaRPr lang="en-US" sz="5400" i="1" dirty="0"/>
          </a:p>
        </p:txBody>
      </p:sp>
      <p:pic>
        <p:nvPicPr>
          <p:cNvPr id="4" name="Picture 3" descr="teplitsa-logo-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29" y="5581652"/>
            <a:ext cx="930119" cy="9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8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2. Механизм 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14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5400" dirty="0" smtClean="0"/>
              <a:t>Очень просто описанный механизм решения. Теория изменений вашего проекта. </a:t>
            </a:r>
          </a:p>
          <a:p>
            <a:pPr marL="0" indent="0">
              <a:buNone/>
            </a:pPr>
            <a:endParaRPr lang="ru-RU" sz="5400" dirty="0"/>
          </a:p>
          <a:p>
            <a:pPr marL="0" indent="0">
              <a:buNone/>
            </a:pPr>
            <a:r>
              <a:rPr lang="ru-RU" sz="5400" i="1" dirty="0" smtClean="0"/>
              <a:t>Например: «Приложение позволяет пользователю … и таким образом… »</a:t>
            </a:r>
            <a:endParaRPr lang="en-US" sz="5400" i="1" dirty="0"/>
          </a:p>
        </p:txBody>
      </p:sp>
      <p:pic>
        <p:nvPicPr>
          <p:cNvPr id="4" name="Picture 3" descr="teplitsa-logo-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29" y="5581652"/>
            <a:ext cx="930119" cy="9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5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3. Целевая аудитория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1452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параметры вашей целевой аудитории (возраст, где живет, уровень достатка, что читает, смотрит, слушает)</a:t>
            </a:r>
            <a:r>
              <a:rPr lang="pl-PL" dirty="0" smtClean="0"/>
              <a:t>;</a:t>
            </a:r>
            <a:endParaRPr lang="ru-RU" dirty="0" smtClean="0"/>
          </a:p>
          <a:p>
            <a:r>
              <a:rPr lang="ru-RU" dirty="0" smtClean="0"/>
              <a:t>Персона (Иван </a:t>
            </a:r>
            <a:r>
              <a:rPr lang="ru-RU" dirty="0" err="1" smtClean="0"/>
              <a:t>Иваныч</a:t>
            </a:r>
            <a:r>
              <a:rPr lang="ru-RU" dirty="0" smtClean="0"/>
              <a:t>, 57 лет, молодой пенсионер, живет в областном центре)</a:t>
            </a:r>
            <a:r>
              <a:rPr lang="pl-PL" dirty="0" smtClean="0"/>
              <a:t>. 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Picture 3" descr="teplitsa-logo-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29" y="5581652"/>
            <a:ext cx="930119" cy="9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0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4. Как будете мерять ваше влияние?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1452"/>
          </a:xfrm>
        </p:spPr>
        <p:txBody>
          <a:bodyPr>
            <a:normAutofit/>
          </a:bodyPr>
          <a:lstStyle/>
          <a:p>
            <a:r>
              <a:rPr lang="ru-RU" dirty="0" smtClean="0"/>
              <a:t>Как вы узнаете, что решили или решаете поставленную проблему? Опишите то, как будете измерять? </a:t>
            </a:r>
            <a:endParaRPr lang="en-US" dirty="0"/>
          </a:p>
        </p:txBody>
      </p:sp>
      <p:pic>
        <p:nvPicPr>
          <p:cNvPr id="4" name="Picture 3" descr="teplitsa-logo-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29" y="5581652"/>
            <a:ext cx="930119" cy="9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5. Технический компонент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1452"/>
          </a:xfrm>
        </p:spPr>
        <p:txBody>
          <a:bodyPr>
            <a:normAutofit/>
          </a:bodyPr>
          <a:lstStyle/>
          <a:p>
            <a:r>
              <a:rPr lang="ru-RU" dirty="0" smtClean="0"/>
              <a:t>Какие технологии будут использоваться? (Сайт, </a:t>
            </a:r>
            <a:r>
              <a:rPr lang="ru-RU" dirty="0" err="1" smtClean="0"/>
              <a:t>соц.сети</a:t>
            </a:r>
            <a:r>
              <a:rPr lang="ru-RU" dirty="0" smtClean="0"/>
              <a:t>, платформы)? </a:t>
            </a:r>
          </a:p>
        </p:txBody>
      </p:sp>
      <p:pic>
        <p:nvPicPr>
          <p:cNvPr id="4" name="Picture 3" descr="teplitsa-logo-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29" y="5581652"/>
            <a:ext cx="930119" cy="9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4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6</a:t>
            </a:r>
            <a:r>
              <a:rPr lang="ru-RU" dirty="0" smtClean="0"/>
              <a:t>. Какие ресурсы требуются для реализации?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1452"/>
          </a:xfrm>
        </p:spPr>
        <p:txBody>
          <a:bodyPr>
            <a:normAutofit/>
          </a:bodyPr>
          <a:lstStyle/>
          <a:p>
            <a:r>
              <a:rPr lang="ru-RU" dirty="0" smtClean="0"/>
              <a:t>Насколько реализуем ваш проект? </a:t>
            </a:r>
          </a:p>
          <a:p>
            <a:r>
              <a:rPr lang="ru-RU" dirty="0" smtClean="0"/>
              <a:t>60 тысяч хватит на создание хотя бы «</a:t>
            </a:r>
            <a:r>
              <a:rPr lang="ru-RU" dirty="0" err="1" smtClean="0"/>
              <a:t>аццкого</a:t>
            </a:r>
            <a:r>
              <a:rPr lang="ru-RU" dirty="0" smtClean="0"/>
              <a:t> прототипа»?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Picture 3" descr="teplitsa-logo-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29" y="5581652"/>
            <a:ext cx="930119" cy="9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0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7. Финансовая устойчивость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1452"/>
          </a:xfrm>
        </p:spPr>
        <p:txBody>
          <a:bodyPr>
            <a:normAutofit/>
          </a:bodyPr>
          <a:lstStyle/>
          <a:p>
            <a:r>
              <a:rPr lang="ru-RU" dirty="0" smtClean="0"/>
              <a:t>Как проект будет работать в долгосрочной перспективе? (</a:t>
            </a:r>
            <a:r>
              <a:rPr lang="ru-RU" dirty="0" err="1" smtClean="0"/>
              <a:t>соц.предпринимательство</a:t>
            </a:r>
            <a:r>
              <a:rPr lang="ru-RU" dirty="0" smtClean="0"/>
              <a:t>, гранты, пожертвования, </a:t>
            </a:r>
            <a:r>
              <a:rPr lang="ru-RU" dirty="0" err="1" smtClean="0"/>
              <a:t>краудфандинг</a:t>
            </a:r>
            <a:r>
              <a:rPr lang="ru-RU" dirty="0" smtClean="0"/>
              <a:t>)? Важно выбрать и описать 2 главных канала финансовой устойчивости.  </a:t>
            </a:r>
          </a:p>
        </p:txBody>
      </p:sp>
      <p:pic>
        <p:nvPicPr>
          <p:cNvPr id="4" name="Picture 3" descr="teplitsa-logo-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29" y="5581652"/>
            <a:ext cx="930119" cy="9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8. Что было сделано за </a:t>
            </a:r>
            <a:r>
              <a:rPr lang="ru-RU" dirty="0" err="1" smtClean="0"/>
              <a:t>хакатон</a:t>
            </a:r>
            <a:r>
              <a:rPr lang="ru-RU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1452"/>
          </a:xfrm>
        </p:spPr>
        <p:txBody>
          <a:bodyPr>
            <a:normAutofit/>
          </a:bodyPr>
          <a:lstStyle/>
          <a:p>
            <a:r>
              <a:rPr lang="ru-RU" dirty="0" smtClean="0"/>
              <a:t>По пунктам опишите, что удалось сделать во время </a:t>
            </a:r>
            <a:r>
              <a:rPr lang="ru-RU" dirty="0" err="1" smtClean="0"/>
              <a:t>хакатона</a:t>
            </a:r>
            <a:r>
              <a:rPr lang="ru-RU" dirty="0" smtClean="0"/>
              <a:t>. </a:t>
            </a:r>
          </a:p>
        </p:txBody>
      </p:sp>
      <p:pic>
        <p:nvPicPr>
          <p:cNvPr id="4" name="Picture 3" descr="teplitsa-logo-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29" y="5581652"/>
            <a:ext cx="930119" cy="9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4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301</Words>
  <Application>Microsoft Macintosh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Логотип вашего проекта (важная деталь, которую важно иметь)</vt:lpstr>
      <vt:lpstr>1. Проблема, которую решает проект</vt:lpstr>
      <vt:lpstr>2. Механизм решения</vt:lpstr>
      <vt:lpstr>3. Целевая аудитория</vt:lpstr>
      <vt:lpstr>4. Как будете мерять ваше влияние?</vt:lpstr>
      <vt:lpstr>5. Технический компонент</vt:lpstr>
      <vt:lpstr>6. Какие ресурсы требуются для реализации? </vt:lpstr>
      <vt:lpstr>7. Финансовая устойчивость</vt:lpstr>
      <vt:lpstr>8. Что было сделано за хакатон?</vt:lpstr>
      <vt:lpstr>Ресурсы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Sidorenko</dc:creator>
  <cp:lastModifiedBy>Alexey Sidorenko</cp:lastModifiedBy>
  <cp:revision>37</cp:revision>
  <dcterms:created xsi:type="dcterms:W3CDTF">2014-11-22T12:00:59Z</dcterms:created>
  <dcterms:modified xsi:type="dcterms:W3CDTF">2015-03-09T14:18:49Z</dcterms:modified>
</cp:coreProperties>
</file>