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4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8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1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0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4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51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07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4BDA8-EE5D-4DC8-BA6E-A93D6501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8" y="736600"/>
            <a:ext cx="7534652" cy="53847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96E1-821C-749E-E0BB-862F064A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4" y="1482634"/>
            <a:ext cx="5928018" cy="3046798"/>
          </a:xfrm>
        </p:spPr>
        <p:txBody>
          <a:bodyPr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Day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EAB9-8C1C-1FAE-698E-2E114982E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4" y="4686300"/>
            <a:ext cx="5928018" cy="1057276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Por Isabella e Ana </a:t>
            </a:r>
            <a:r>
              <a:rPr lang="pt-BR" sz="2400" dirty="0" err="1"/>
              <a:t>Laiz</a:t>
            </a:r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3D2EAE-BBFC-90B8-36D7-859BCD8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62" r="20074" b="1"/>
          <a:stretch/>
        </p:blipFill>
        <p:spPr>
          <a:xfrm>
            <a:off x="20" y="736600"/>
            <a:ext cx="4657328" cy="53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9F63-8F3F-D832-6975-83A9D949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Motivação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643-2D4D-B320-D186-CF8D8EBA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Representar rotinas diárias de forma clara e estruturada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Traduz o “plano do dia” em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5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ACBF-2A3A-6BDE-847E-89298AB0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Características</a:t>
            </a:r>
            <a:endParaRPr lang="pt-B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90BF-AB18-84A5-AB49-D9C1E39B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Sintaxe minimalista e fácil de entender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Possui suporte para: </a:t>
            </a:r>
          </a:p>
          <a:p>
            <a:r>
              <a:rPr lang="pt-BR" dirty="0"/>
              <a:t>	- Declaração de variáveis</a:t>
            </a:r>
          </a:p>
          <a:p>
            <a:r>
              <a:rPr lang="pt-BR" dirty="0"/>
              <a:t>	- Condicionais</a:t>
            </a:r>
          </a:p>
          <a:p>
            <a:r>
              <a:rPr lang="pt-BR" dirty="0"/>
              <a:t>	- Estrutura de repetição </a:t>
            </a:r>
          </a:p>
          <a:p>
            <a:r>
              <a:rPr lang="pt-BR" dirty="0"/>
              <a:t>	- </a:t>
            </a:r>
            <a:r>
              <a:rPr lang="pt-BR" dirty="0" err="1"/>
              <a:t>Tasks</a:t>
            </a:r>
            <a:r>
              <a:rPr lang="pt-BR" dirty="0"/>
              <a:t> com parâmetros</a:t>
            </a:r>
          </a:p>
        </p:txBody>
      </p:sp>
    </p:spTree>
    <p:extLst>
      <p:ext uri="{BB962C8B-B14F-4D97-AF65-F5344CB8AC3E}">
        <p14:creationId xmlns:p14="http://schemas.microsoft.com/office/powerpoint/2010/main" val="84174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5C7F-2A6B-8C53-FA42-870F736A07CD}"/>
              </a:ext>
            </a:extLst>
          </p:cNvPr>
          <p:cNvSpPr txBox="1"/>
          <p:nvPr/>
        </p:nvSpPr>
        <p:spPr>
          <a:xfrm>
            <a:off x="3852530" y="751344"/>
            <a:ext cx="53977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day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tasksPending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= 1;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time = 17;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checkEmails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if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tasksPending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&gt; 0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	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completeTasks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(priority="high");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repeat 3 times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attendMeeting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if time &lt; 18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scheduleNextDay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pt-BR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6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F782A-BBD2-E0CA-5E1A-840176E6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252E-02C5-3BF7-6B6D-120C68B5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Curiosidades</a:t>
            </a:r>
            <a:endParaRPr lang="pt-B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6E10-21D0-22F7-FACB-F7BECE03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Inspirada em listas de tarefas e métodos de produtividade, como “Bullet </a:t>
            </a:r>
            <a:r>
              <a:rPr lang="pt-BR" dirty="0" err="1"/>
              <a:t>Journal</a:t>
            </a:r>
            <a:r>
              <a:rPr lang="pt-BR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Não utiliza palavras técnicas como “for”. Em vez disso, utiliza de termos cotidianos como “</a:t>
            </a:r>
            <a:r>
              <a:rPr lang="pt-BR" dirty="0" err="1"/>
              <a:t>day</a:t>
            </a:r>
            <a:r>
              <a:rPr lang="pt-BR" dirty="0"/>
              <a:t>” e “</a:t>
            </a:r>
            <a:r>
              <a:rPr lang="pt-BR" dirty="0" err="1"/>
              <a:t>repeat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8723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79895"/>
      </a:accent1>
      <a:accent2>
        <a:srgbClr val="BB9B7E"/>
      </a:accent2>
      <a:accent3>
        <a:srgbClr val="A9A47F"/>
      </a:accent3>
      <a:accent4>
        <a:srgbClr val="99AA73"/>
      </a:accent4>
      <a:accent5>
        <a:srgbClr val="8DAC81"/>
      </a:accent5>
      <a:accent6>
        <a:srgbClr val="77B07F"/>
      </a:accent6>
      <a:hlink>
        <a:srgbClr val="578D90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Cascadia Mono</vt:lpstr>
      <vt:lpstr>Franklin Gothic Demi Cond</vt:lpstr>
      <vt:lpstr>Franklin Gothic Medium</vt:lpstr>
      <vt:lpstr>Wingdings</vt:lpstr>
      <vt:lpstr>JuxtaposeVTI</vt:lpstr>
      <vt:lpstr>Day Language</vt:lpstr>
      <vt:lpstr>Motivação</vt:lpstr>
      <vt:lpstr>Características</vt:lpstr>
      <vt:lpstr>PowerPoint Presentation</vt:lpstr>
      <vt:lpstr>Curiosidades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Isabella dos Santos de Amorim</dc:creator>
  <cp:lastModifiedBy>Isabella dos Santos de Amorim</cp:lastModifiedBy>
  <cp:revision>1</cp:revision>
  <dcterms:created xsi:type="dcterms:W3CDTF">2024-12-03T20:41:24Z</dcterms:created>
  <dcterms:modified xsi:type="dcterms:W3CDTF">2024-12-03T20:58:15Z</dcterms:modified>
</cp:coreProperties>
</file>