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ESTRUCTURAS DE DATOS PARA LA COMPRESION Y DESCOMPRESION DE IMAGENES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Arturo </a:t>
            </a:r>
            <a:r>
              <a:rPr lang="en-US" sz="2200" dirty="0" err="1">
                <a:solidFill>
                  <a:srgbClr val="001E33"/>
                </a:solidFill>
              </a:rPr>
              <a:t>Florez</a:t>
            </a:r>
            <a:r>
              <a:rPr lang="en-US" sz="2200" dirty="0">
                <a:solidFill>
                  <a:srgbClr val="001E33"/>
                </a:solidFill>
              </a:rPr>
              <a:t> Rincon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Isabella Echeverri Villa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https://github.com/isabellaecheverri/ST0245-002/tree/master/proyecto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1055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Isabella Echeverri Villa</cp:lastModifiedBy>
  <cp:revision>1</cp:revision>
  <dcterms:created xsi:type="dcterms:W3CDTF">2020-06-26T14:36:07Z</dcterms:created>
  <dcterms:modified xsi:type="dcterms:W3CDTF">2021-02-14T15:35:09Z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