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9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0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5A52-8970-41B5-9380-92399F912E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B92B-B5F8-43B8-A20C-9119D96B44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le.rae.es/comunicaci%C3%B3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Como a evolucionado la comunicación a través de la historia.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03199" y="3602037"/>
            <a:ext cx="12293599" cy="4154897"/>
          </a:xfrm>
        </p:spPr>
        <p:txBody>
          <a:bodyPr>
            <a:noAutofit/>
          </a:bodyPr>
          <a:lstStyle/>
          <a:p>
            <a:endParaRPr lang="en-US" sz="3200" dirty="0"/>
          </a:p>
        </p:txBody>
      </p:sp>
      <p:pic>
        <p:nvPicPr>
          <p:cNvPr id="1026" name="Picture 2" descr="Cómo ha evolucionado la comunicación? - Marketing Direc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73" y="3728783"/>
            <a:ext cx="6504441" cy="312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10971" y="711199"/>
            <a:ext cx="71410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85868C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s-CO" sz="2400" dirty="0">
                <a:solidFill>
                  <a:srgbClr val="85868C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La </a:t>
            </a:r>
            <a:r>
              <a:rPr lang="es-CO" sz="2400" b="1" u="sng" dirty="0">
                <a:solidFill>
                  <a:srgbClr val="A4408D"/>
                </a:solidFill>
                <a:latin typeface="Helvetica" panose="020B0604020202020204" pitchFamily="34" charset="0"/>
                <a:ea typeface="Calibri" panose="020F0502020204030204" pitchFamily="34" charset="0"/>
                <a:hlinkClick r:id="rId2"/>
              </a:rPr>
              <a:t>comunicación</a:t>
            </a:r>
            <a:r>
              <a:rPr lang="es-CO" sz="2400" b="1" dirty="0">
                <a:solidFill>
                  <a:srgbClr val="85868C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 ha evolucionado a pasos agigantados</a:t>
            </a:r>
            <a:r>
              <a:rPr lang="es-CO" sz="2400" dirty="0">
                <a:solidFill>
                  <a:srgbClr val="85868C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. Comenzando con las pinturas rupestres, nuestra forma de comunicarnos y enviar mensajes ha pasado por varios formatos hasta llegar a la actual revolución digital, en la que aplicaciones tales como Facebook o Twitter generaron una nueva forma de comunicar, más real y conectada. Entonces, a través de la historia nos podemos dar cuenta de que la comunicación ha ido evolución de una manera extraordinaria</a:t>
            </a:r>
            <a:endParaRPr lang="en-US" sz="2400" dirty="0"/>
          </a:p>
        </p:txBody>
      </p:sp>
      <p:sp>
        <p:nvSpPr>
          <p:cNvPr id="5" name="AutoShape 2" descr="La evolución de las comunicaciones a través de la historia. Hasta 1500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496850"/>
            <a:ext cx="3560082" cy="23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25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Tema de Office</vt:lpstr>
      <vt:lpstr>Como a evolucionado la comunicación a través de la historia.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 evolucionado la comunicación a través de la historia.</dc:title>
  <dc:creator>Isabella</dc:creator>
  <cp:lastModifiedBy>Isabella</cp:lastModifiedBy>
  <cp:revision>2</cp:revision>
  <dcterms:created xsi:type="dcterms:W3CDTF">2023-10-24T11:46:03Z</dcterms:created>
  <dcterms:modified xsi:type="dcterms:W3CDTF">2023-10-24T12:15:41Z</dcterms:modified>
</cp:coreProperties>
</file>