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5833"/>
  </p:normalViewPr>
  <p:slideViewPr>
    <p:cSldViewPr snapToGrid="0" snapToObjects="1">
      <p:cViewPr varScale="1">
        <p:scale>
          <a:sx n="91" d="100"/>
          <a:sy n="91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7D1-758C-4045-8D56-735F4BA3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EC33-DEB6-C142-903A-63507672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852C-01C6-8341-BC7A-DA743C8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7E75-ECB8-1B44-B2C1-372E2B01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BE6-6904-E842-95EA-3ECAE311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1CD1-FD79-D649-B6BA-1C01793D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B079-69AE-8346-9899-A6476AB6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C53F-A0C5-FF4F-B79C-82448A1C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7444-CB81-B243-8352-A86FED93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6815-9C6B-FD4E-B3D2-5D5A1655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55555-98B2-9B41-BCBA-DED9DBAE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9692-E30D-3E44-9E1A-982DE485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04C9-B726-F345-9D61-BD96FC4B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D162-3815-7942-963B-50840D33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8BA5-6630-B640-871C-79A72C2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043-A16E-9C41-AF6B-8EC0275B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B107-428A-B140-AD19-EDE0B1E8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FF7B-C3A4-4246-85DF-07AE92CB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9894-63AA-AA4F-8F9C-C7BBA03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B7CC-334A-1E4D-8DB7-F68249BA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22CC-4794-7148-A9CA-300D7A0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95D3-9D50-1B4D-B252-CD25A960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91B3-96CB-C341-9336-7CAEFED4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AFF0-ACB6-8D4D-82A9-8C29688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6953-0C54-6D4D-8A8D-3EAA9333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A659-4339-0F4D-9ED8-F102C43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32EC-CE6D-584E-AC86-373CEE11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592C-A84F-014B-A60C-CDA1417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56E3-CCBE-C94F-8259-86E576A2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7C37-35DD-084B-AA01-B81B7C35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BAB3-1EE0-974E-8BF5-FAA9A052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0903-BA3F-FF4F-A9F6-8612EAF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ABD8-5B2A-064D-9EEB-C9AD4E5E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23CA-4C71-BC45-89BD-F7AA6921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5ACA-A473-C64B-8CA1-23816DCE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525A9-B4DC-0342-8583-F2DED328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F6E0F-CC3F-EC41-86CC-BFCC7C2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F4EB0-DD0B-8648-B28E-60BEAD5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A960-67EB-D547-BC2F-7DC8A33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E9A3-499F-7443-B413-22FF17DB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9D7D4-CAD3-E544-A8AE-8CB593E4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4129-2C03-1249-BDB9-7BB9246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50271-AA02-DD4C-B906-EE1CE68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DD887-F7A9-904B-88CE-1FA1650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255BB-03FA-9045-AB6C-19E59DEC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C13E5-E9AB-5B46-ACD6-8AE27A75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8CB7-2BCB-0B41-8F0B-FF3A1539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1AF5-D14E-B74C-8959-9A1FEBCD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23DA5-789B-4B47-8302-25F1475A5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779C-512B-5E46-B691-A335C62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4FC8-AAD9-E845-B55F-A6D36878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BAC3-B500-9A41-808D-F503D1E1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741B-FFE3-BB4B-A70C-81C5F3D9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CD239-CB57-E746-87DB-2F60CDC0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057C5-E2B7-064E-902F-44BE8CE0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FFA6-E38B-9748-99C4-ECCFFC9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2DB05-8DC5-0548-AD50-E421E54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AAB9-0310-CD4B-8EBA-98C8CD2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77CA-061A-4E40-80BC-5B1A9C3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BC08-2FD5-B44A-A09E-335923D4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F373-5D58-7644-AD77-6676777FF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717B-957F-2B47-AF58-819BC7F72F9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4185-CE38-5F41-949C-A1E37687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753F-E449-AB44-8840-633D81A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0BA7-DE9A-8B48-9578-8627AA2A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2E6A-6F79-0743-9134-589D90C4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2" y="1164567"/>
            <a:ext cx="9144000" cy="23876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EB0BB-3B0C-5A45-8723-1C725D34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72" y="3644242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17A9B-95F9-324C-9D3E-DDBEA21D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3" y="-1800664"/>
            <a:ext cx="11544799" cy="8700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BEC7D-A92A-C34C-B9B0-9EA89A36C5CF}"/>
              </a:ext>
            </a:extLst>
          </p:cNvPr>
          <p:cNvSpPr txBox="1"/>
          <p:nvPr/>
        </p:nvSpPr>
        <p:spPr>
          <a:xfrm>
            <a:off x="50087" y="4019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F1FB3-98EA-A64F-AB60-BF897917A051}"/>
              </a:ext>
            </a:extLst>
          </p:cNvPr>
          <p:cNvSpPr txBox="1"/>
          <p:nvPr/>
        </p:nvSpPr>
        <p:spPr>
          <a:xfrm>
            <a:off x="78223" y="2535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852DF-0A5F-8940-970B-ABF1225E10DA}"/>
              </a:ext>
            </a:extLst>
          </p:cNvPr>
          <p:cNvSpPr txBox="1"/>
          <p:nvPr/>
        </p:nvSpPr>
        <p:spPr>
          <a:xfrm>
            <a:off x="78223" y="151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C44F1-7D36-AD43-9454-4167EEE5333D}"/>
              </a:ext>
            </a:extLst>
          </p:cNvPr>
          <p:cNvSpPr txBox="1"/>
          <p:nvPr/>
        </p:nvSpPr>
        <p:spPr>
          <a:xfrm>
            <a:off x="78223" y="690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C26B5-E450-D24B-BEC2-7384AB2E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05" y="5775881"/>
            <a:ext cx="1630754" cy="580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98D38F-DED4-A041-9475-A8377952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46" y="4515745"/>
            <a:ext cx="1633087" cy="587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86A7C-BB37-A148-B414-27D067BC4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882" y="3181668"/>
            <a:ext cx="1630754" cy="576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1C5E9-1C6E-5C47-9BB7-7AAB06514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882" y="607229"/>
            <a:ext cx="1630754" cy="574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A9DBC2-D099-504A-935D-D28004F1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992" y="5702407"/>
            <a:ext cx="1229173" cy="714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765DF0-5B88-2A40-942F-533355B2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463" y="4444846"/>
            <a:ext cx="1229173" cy="7158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8A4E99-29DD-344B-96D1-0203AD3A6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399" y="3099295"/>
            <a:ext cx="1226187" cy="7166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709715-F379-914D-B645-C800E5EF39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8399" y="483219"/>
            <a:ext cx="1212858" cy="729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F6BBB-5598-E048-8F23-9E478665BF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3765" y="5507629"/>
            <a:ext cx="1226187" cy="1012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7621C-403B-2848-B154-92C26D8867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9238" y="4286354"/>
            <a:ext cx="1220714" cy="1013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2E24D2-E247-D54C-936C-6CEABF96F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1901" y="2972068"/>
            <a:ext cx="1211698" cy="9954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3E3051-96C1-3348-AE5D-E697CD1801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1901" y="365586"/>
            <a:ext cx="1239834" cy="10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Isabella Huang</dc:creator>
  <cp:lastModifiedBy>Isabella Huang</cp:lastModifiedBy>
  <cp:revision>4</cp:revision>
  <dcterms:created xsi:type="dcterms:W3CDTF">2020-05-28T19:14:23Z</dcterms:created>
  <dcterms:modified xsi:type="dcterms:W3CDTF">2020-05-29T17:09:14Z</dcterms:modified>
</cp:coreProperties>
</file>