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A4A3A4"/>
          </p15:clr>
        </p15:guide>
        <p15:guide id="2" pos="4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  <p:guide pos="47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efbebb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efbebb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efbebb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efbebb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efbebb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efbebb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d26a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d26a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9d26a3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9d26a3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efbebb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efbebb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Chaser 2, Week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VanRyzin, Isabella Knox, 2-29-19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Successes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53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-Parts Ordered (Whisker Wires x 2, IR LED and Receiver)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-Conceptual Design Finalized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-XBee Communication Code incorporated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-Push-button/ 2 LED communication system wired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427303" y="338245"/>
            <a:ext cx="2806053" cy="374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6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New Code (XBee Comm)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20792" t="0"/>
          <a:stretch/>
        </p:blipFill>
        <p:spPr>
          <a:xfrm>
            <a:off x="513875" y="669725"/>
            <a:ext cx="5467826" cy="36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16013" l="534" r="27289" t="4159"/>
          <a:stretch/>
        </p:blipFill>
        <p:spPr>
          <a:xfrm>
            <a:off x="629850" y="4286250"/>
            <a:ext cx="5351850" cy="3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-Whisker Wires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❌  XBee is directly in the way of where the whisker wires need to touch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✅  We’ll try to rig the whisker wires around the XBee using brackets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-Funky wiring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❌ Originally, the bot was wired super messily, comm wiring didn’t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✅ Start from scratch, will worry about whiskers after comm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-Line following with QTR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-Code for line following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-Begin installation of whisker wires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5" y="1229875"/>
            <a:ext cx="8742249" cy="35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Added This </a:t>
            </a:r>
            <a:r>
              <a:rPr lang="en"/>
              <a:t>Week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64075" y="1239600"/>
            <a:ext cx="27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Communication Gear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XBee x 1 ↠ $22.99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Red LED x 1 </a:t>
            </a:r>
            <a:r>
              <a:rPr lang="en" sz="1000"/>
              <a:t>↠ $0.32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Green LED x 1 </a:t>
            </a:r>
            <a:r>
              <a:rPr lang="en" sz="1000"/>
              <a:t>↠ $0.32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Push-button x 1 ↠ $0.50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Wire, ~ 0.5 feet ↠ $0.04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Resistor, 10 Kᘯ ↠ $0.10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Resistor, 220ᘯ x 2 ↠ $0.10 x 2 = $0.20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TOTAL COST  ADDED THIS WEEK: $ 30.33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19"/>
          <p:cNvSpPr txBox="1"/>
          <p:nvPr/>
        </p:nvSpPr>
        <p:spPr>
          <a:xfrm>
            <a:off x="3070650" y="1287225"/>
            <a:ext cx="30027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Whisker Wires Sensor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Whisker wires (pair) ↠ $3.00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1/4" 4-40 pan head screw  x 4 ↠ $0.04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7/8" 4-40 pan head screw x 2 ↠ 0.06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nylon washer (screw size #4) x 2 ↠ $0.14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1/2" round stainless steel spacer x 2 ↠ $2.60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4-40 pan zinc-plated nut x 2 ↠ $0.02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