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96">
          <p15:clr>
            <a:srgbClr val="A4A3A4"/>
          </p15:clr>
        </p15:guide>
        <p15:guide id="2" pos="4710">
          <p15:clr>
            <a:srgbClr val="A4A3A4"/>
          </p15:clr>
        </p15:guide>
        <p15:guide id="3" orient="horz" pos="17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22B40C7-C126-444B-A283-B163AC1DF170}">
  <a:tblStyle styleId="{A22B40C7-C126-444B-A283-B163AC1DF17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96" orient="horz"/>
        <p:guide pos="4710"/>
        <p:guide pos="17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cefbebbd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cefbebbd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6337c0f5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6337c0f5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3a1f58f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3a1f58f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09d26a3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09d26a3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09d26a39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09d26a39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cefbebbd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cefbebbd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0484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Chaser 2 — </a:t>
            </a:r>
            <a:r>
              <a:rPr lang="en"/>
              <a:t>Integration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0474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Rachel VanRyzin, Isabella Knox, 4/10/19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3584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Successes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3707700" cy="22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Successfully communicates hit/miss array with Beater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Successfully reads pair score character from Beater 2 and translates to decimal score</a:t>
            </a:r>
            <a:endParaRPr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4688450" y="410000"/>
            <a:ext cx="3707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Challenges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762225" y="1229875"/>
            <a:ext cx="3707700" cy="23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LCD is broken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Unfortunate coincidences with hub code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Timing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Debugging conjoined code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Code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00" y="963975"/>
            <a:ext cx="4936819" cy="3820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5586850" y="1548400"/>
            <a:ext cx="23226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← A new function, to be called once our bot hits the last hash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75" y="76200"/>
            <a:ext cx="5232092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 b="0" l="0" r="27209" t="0"/>
          <a:stretch/>
        </p:blipFill>
        <p:spPr>
          <a:xfrm>
            <a:off x="5143700" y="1076200"/>
            <a:ext cx="34527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5045925" y="358975"/>
            <a:ext cx="3452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Here’s where the new function gets called in the main loop↓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088875"/>
            <a:ext cx="85206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 new, working LCD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Communication and integration with whole team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6525"/>
            <a:ext cx="9144001" cy="30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Added This </a:t>
            </a:r>
            <a:r>
              <a:rPr lang="en"/>
              <a:t>Week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890325" y="3958400"/>
            <a:ext cx="4018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8" name="Google Shape;128;p19"/>
          <p:cNvGraphicFramePr/>
          <p:nvPr/>
        </p:nvGraphicFramePr>
        <p:xfrm>
          <a:off x="578375" y="1233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{A22B40C7-C126-444B-A283-B163AC1DF170}</a:tableStyleId>
              </a:tblPr>
              <a:tblGrid>
                <a:gridCol w="3022800"/>
                <a:gridCol w="12388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Score Display Sensor (added 4/9/19)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2x16 Serial LCD (1)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$29.99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3-pin m/m header (1)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Total Cost of parts ON bot: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$96.31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Total Cost of bot and parts: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$295.31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