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A4A3A4"/>
          </p15:clr>
        </p15:guide>
        <p15:guide id="2" pos="4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1744C9-D02F-4B4E-938D-DC8B0F3207DD}">
  <a:tblStyle styleId="{151744C9-D02F-4B4E-938D-DC8B0F3207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  <p:guide pos="47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eb149d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eb149d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eb149d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eb149d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d26a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d26a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9d26a3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9d26a3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efbebb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efbebb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efbebb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efbebb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efbebb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efbebb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eb149d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eb149d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3d7b16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3d7b16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eb149d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eb149d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eb149d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eb149d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eb149d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eb149d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eb149d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eb149d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613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Chaser 2 — Integration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757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VanRyzin, Isabella Knox, 3/20/19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00" y="128175"/>
            <a:ext cx="7677276" cy="46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0" y="1527676"/>
            <a:ext cx="8274500" cy="1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088875"/>
            <a:ext cx="8520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working on team communication for score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working on digital display for score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4000" cy="340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Added This </a:t>
            </a:r>
            <a:r>
              <a:rPr lang="en"/>
              <a:t>Week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890325" y="3958400"/>
            <a:ext cx="4018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07088" y="1186263"/>
            <a:ext cx="3474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Wire, ~0.5 ft = $0.04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477775" y="20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{151744C9-D02F-4B4E-938D-DC8B0F3207DD}</a:tableStyleId>
              </a:tblPr>
              <a:tblGrid>
                <a:gridCol w="2647975"/>
                <a:gridCol w="1085250"/>
              </a:tblGrid>
              <a:tr h="31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Cost of parts ON bot: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$35.49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Cost of bot and parts: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$234.49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358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Successes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37077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of sensing, line follow, and communication into one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Storage of found quaffles in an array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688450" y="410000"/>
            <a:ext cx="370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762225" y="1229875"/>
            <a:ext cx="4070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Reorganizing </a:t>
            </a:r>
            <a:r>
              <a:rPr lang="en"/>
              <a:t>the code to call functions instead of writing all code in main loop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Troubleshooting the bot (why does she spazz? And hate line follow?)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6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Code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669725"/>
            <a:ext cx="6680171" cy="416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0" y="106225"/>
            <a:ext cx="7820549" cy="4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0" y="76200"/>
            <a:ext cx="619921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7255934" cy="49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25" y="76200"/>
            <a:ext cx="7269292" cy="49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32" y="140150"/>
            <a:ext cx="7555267" cy="46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0" y="1017800"/>
            <a:ext cx="8520601" cy="257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