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96">
          <p15:clr>
            <a:srgbClr val="A4A3A4"/>
          </p15:clr>
        </p15:guide>
        <p15:guide id="2" pos="47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A3652F-49F5-4D71-90C4-259B202DE862}">
  <a:tblStyle styleId="{84A3652F-49F5-4D71-90C4-259B202DE86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6" orient="horz"/>
        <p:guide pos="471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efbebb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efbebb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efbebbd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efbebbd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3d7b16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3d7b16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9d26a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9d26a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9d26a3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9d26a3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cefbebb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cefbebb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613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Chaser 2 — Line Following, Information Gathering, and Communication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7573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VanRyzin, Isabella Knox, 3/20/19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3584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Successes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3707700" cy="22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of XBee communication &amp; sensing into one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Installation of whisker wires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4688450" y="410000"/>
            <a:ext cx="3707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762225" y="1229875"/>
            <a:ext cx="4070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Basically had to start the wiring from scratch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Troubleshooting the code (making one Mega code is rough)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Troubleshooting the bot (why does she spazz?)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61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Code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50" y="669725"/>
            <a:ext cx="7302523" cy="13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25" y="2100012"/>
            <a:ext cx="7928950" cy="12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165525" y="3699575"/>
            <a:ext cx="58512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Sets up pins as inputs for when whiskers are depressed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Sets up yellow and blue LEDs to indicate that the whiskers have sensed an obstacle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 Sourced from Parallax Activity from Lab 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65600"/>
            <a:ext cx="3991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New Code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886450" y="361300"/>
            <a:ext cx="3024600" cy="30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Makes yellow and blue LEDs light up when the whiskers sense something</a:t>
            </a:r>
            <a:endParaRPr sz="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Makes the serial monitor print whether or not the whiskers sensed something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Code s</a:t>
            </a:r>
            <a:r>
              <a:rPr lang="en">
                <a:solidFill>
                  <a:srgbClr val="000000"/>
                </a:solidFill>
              </a:rPr>
              <a:t>ourced from Parallax Activity from Lab 5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2572" l="0" r="12914" t="0"/>
          <a:stretch/>
        </p:blipFill>
        <p:spPr>
          <a:xfrm>
            <a:off x="441025" y="736725"/>
            <a:ext cx="5252648" cy="39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088875"/>
            <a:ext cx="85206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Begin working on team communication for score 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Begin working on digital display for score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0" y="1117575"/>
            <a:ext cx="8659576" cy="32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Added This </a:t>
            </a:r>
            <a:r>
              <a:rPr lang="en"/>
              <a:t>Week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890325" y="3958400"/>
            <a:ext cx="4018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311700" y="107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{84A3652F-49F5-4D71-90C4-259B202DE862}</a:tableStyleId>
              </a:tblPr>
              <a:tblGrid>
                <a:gridCol w="3943700"/>
                <a:gridCol w="1616275"/>
              </a:tblGrid>
              <a:tr h="35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Whisker Wires Circuit (added 3/16/19):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Yellow LED (1)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Resistor, 220ᘯ (2)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Resistor, 6.8ᘯ (1)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Wire, ~0.5 ft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3-pin m/m header (1)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 Following sensors (added 3/06/19):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QTI sensor (3)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$29.97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wire extenstion cable (3)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$4.32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Total Cost of parts ON bot: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$35.45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 Cost of bot and parts: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$234.45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