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8" r:id="rId4"/>
    <p:sldId id="267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0" autoAdjust="0"/>
    <p:restoredTop sz="96236" autoAdjust="0"/>
  </p:normalViewPr>
  <p:slideViewPr>
    <p:cSldViewPr snapToGrid="0">
      <p:cViewPr varScale="1">
        <p:scale>
          <a:sx n="79" d="100"/>
          <a:sy n="79" d="100"/>
        </p:scale>
        <p:origin x="11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FD111-3B3C-42CD-ABEF-F321A59FC2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E9D3B414-B3D3-4DF8-9348-AB2BD5A33E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2"/>
              </a:solidFill>
            </a:rPr>
            <a:t>Conversion Rate: </a:t>
          </a:r>
          <a:r>
            <a:rPr lang="en-US" dirty="0"/>
            <a:t>Percentage of website visitors who make a purchase.</a:t>
          </a:r>
        </a:p>
      </dgm:t>
    </dgm:pt>
    <dgm:pt modelId="{6B21967E-1BF3-4D11-8DDF-660F859EF5BF}" type="parTrans" cxnId="{3984EE02-29EA-4B4A-B37E-6F9E0A039FB6}">
      <dgm:prSet/>
      <dgm:spPr/>
      <dgm:t>
        <a:bodyPr/>
        <a:lstStyle/>
        <a:p>
          <a:endParaRPr lang="en-US"/>
        </a:p>
      </dgm:t>
    </dgm:pt>
    <dgm:pt modelId="{4B9E85FA-C64E-4FA2-B40A-53C89EBF08CC}" type="sibTrans" cxnId="{3984EE02-29EA-4B4A-B37E-6F9E0A039FB6}">
      <dgm:prSet/>
      <dgm:spPr/>
      <dgm:t>
        <a:bodyPr/>
        <a:lstStyle/>
        <a:p>
          <a:endParaRPr lang="en-US"/>
        </a:p>
      </dgm:t>
    </dgm:pt>
    <dgm:pt modelId="{F7479481-9296-4215-A230-2DEFB2108B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2"/>
              </a:solidFill>
            </a:rPr>
            <a:t>Customer Engagement Rate: </a:t>
          </a:r>
          <a:r>
            <a:rPr lang="en-US" dirty="0"/>
            <a:t>Level of interaction with marketing content (clicks, likes, comments).</a:t>
          </a:r>
        </a:p>
      </dgm:t>
    </dgm:pt>
    <dgm:pt modelId="{72FBF40D-72E0-4229-9982-F2D8E57B1F87}" type="parTrans" cxnId="{D91BE538-DDEF-4564-B4D7-E069DAA26C7A}">
      <dgm:prSet/>
      <dgm:spPr/>
      <dgm:t>
        <a:bodyPr/>
        <a:lstStyle/>
        <a:p>
          <a:endParaRPr lang="en-US"/>
        </a:p>
      </dgm:t>
    </dgm:pt>
    <dgm:pt modelId="{46891AD8-EB3B-4C41-867C-1AEEB47783C1}" type="sibTrans" cxnId="{D91BE538-DDEF-4564-B4D7-E069DAA26C7A}">
      <dgm:prSet/>
      <dgm:spPr/>
      <dgm:t>
        <a:bodyPr/>
        <a:lstStyle/>
        <a:p>
          <a:endParaRPr lang="en-US"/>
        </a:p>
      </dgm:t>
    </dgm:pt>
    <dgm:pt modelId="{A25DDE62-14A3-43B3-9824-BFBF5A0D84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2"/>
              </a:solidFill>
            </a:rPr>
            <a:t>Average Order Value (</a:t>
          </a:r>
          <a:r>
            <a:rPr lang="en-US" b="1" dirty="0" err="1">
              <a:solidFill>
                <a:schemeClr val="tx2"/>
              </a:solidFill>
            </a:rPr>
            <a:t>AOV</a:t>
          </a:r>
          <a:r>
            <a:rPr lang="en-US" b="1" dirty="0">
              <a:solidFill>
                <a:schemeClr val="tx2"/>
              </a:solidFill>
            </a:rPr>
            <a:t>): </a:t>
          </a:r>
          <a:r>
            <a:rPr lang="en-US" dirty="0"/>
            <a:t>Average amount spent by a customer per transaction.</a:t>
          </a:r>
        </a:p>
      </dgm:t>
    </dgm:pt>
    <dgm:pt modelId="{DD278879-9CBD-47AE-9F4F-047BE2A6A8B1}" type="parTrans" cxnId="{39A751CA-3722-48C1-95C0-68F589134876}">
      <dgm:prSet/>
      <dgm:spPr/>
      <dgm:t>
        <a:bodyPr/>
        <a:lstStyle/>
        <a:p>
          <a:endParaRPr lang="en-US"/>
        </a:p>
      </dgm:t>
    </dgm:pt>
    <dgm:pt modelId="{25ECF39B-8565-49C9-8D20-C8FCEF7087CE}" type="sibTrans" cxnId="{39A751CA-3722-48C1-95C0-68F589134876}">
      <dgm:prSet/>
      <dgm:spPr/>
      <dgm:t>
        <a:bodyPr/>
        <a:lstStyle/>
        <a:p>
          <a:endParaRPr lang="en-US"/>
        </a:p>
      </dgm:t>
    </dgm:pt>
    <dgm:pt modelId="{385B4B22-B301-44AE-859F-08D021AE53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2"/>
              </a:solidFill>
            </a:rPr>
            <a:t>Customer Feedback Score: </a:t>
          </a:r>
          <a:r>
            <a:rPr lang="en-US" dirty="0"/>
            <a:t>Average rating from customer reviews.</a:t>
          </a:r>
        </a:p>
      </dgm:t>
    </dgm:pt>
    <dgm:pt modelId="{B26B6E05-2839-4E78-BCF8-8341E36FB486}" type="parTrans" cxnId="{E1C1491C-4C73-45CD-9E8C-5F9B7D1B1682}">
      <dgm:prSet/>
      <dgm:spPr/>
      <dgm:t>
        <a:bodyPr/>
        <a:lstStyle/>
        <a:p>
          <a:endParaRPr lang="en-US"/>
        </a:p>
      </dgm:t>
    </dgm:pt>
    <dgm:pt modelId="{5C5A231B-3A95-4232-9EA6-13689C4B4A72}" type="sibTrans" cxnId="{E1C1491C-4C73-45CD-9E8C-5F9B7D1B1682}">
      <dgm:prSet/>
      <dgm:spPr/>
      <dgm:t>
        <a:bodyPr/>
        <a:lstStyle/>
        <a:p>
          <a:endParaRPr lang="en-US"/>
        </a:p>
      </dgm:t>
    </dgm:pt>
    <dgm:pt modelId="{88E2AE70-77D6-4F3D-8646-CFACD3E344F7}" type="pres">
      <dgm:prSet presAssocID="{E67FD111-3B3C-42CD-ABEF-F321A59FC23A}" presName="root" presStyleCnt="0">
        <dgm:presLayoutVars>
          <dgm:dir/>
          <dgm:resizeHandles val="exact"/>
        </dgm:presLayoutVars>
      </dgm:prSet>
      <dgm:spPr/>
    </dgm:pt>
    <dgm:pt modelId="{B2966A05-0BE7-456F-9F28-F1B0C1734A80}" type="pres">
      <dgm:prSet presAssocID="{E9D3B414-B3D3-4DF8-9348-AB2BD5A33EAB}" presName="compNode" presStyleCnt="0"/>
      <dgm:spPr/>
    </dgm:pt>
    <dgm:pt modelId="{9DDD13EB-B159-4F3F-979E-A0CCAA547D82}" type="pres">
      <dgm:prSet presAssocID="{E9D3B414-B3D3-4DF8-9348-AB2BD5A33EAB}" presName="bgRect" presStyleLbl="bgShp" presStyleIdx="0" presStyleCnt="4"/>
      <dgm:spPr/>
    </dgm:pt>
    <dgm:pt modelId="{33E9258C-DB7E-4CFE-8FFB-C55FA0668E70}" type="pres">
      <dgm:prSet presAssocID="{E9D3B414-B3D3-4DF8-9348-AB2BD5A33E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24BB145-2969-459E-97B8-EAB3F82712A7}" type="pres">
      <dgm:prSet presAssocID="{E9D3B414-B3D3-4DF8-9348-AB2BD5A33EAB}" presName="spaceRect" presStyleCnt="0"/>
      <dgm:spPr/>
    </dgm:pt>
    <dgm:pt modelId="{2AD5BF51-DF0E-4C0C-A764-0A19B7A2F8C3}" type="pres">
      <dgm:prSet presAssocID="{E9D3B414-B3D3-4DF8-9348-AB2BD5A33EAB}" presName="parTx" presStyleLbl="revTx" presStyleIdx="0" presStyleCnt="4">
        <dgm:presLayoutVars>
          <dgm:chMax val="0"/>
          <dgm:chPref val="0"/>
        </dgm:presLayoutVars>
      </dgm:prSet>
      <dgm:spPr/>
    </dgm:pt>
    <dgm:pt modelId="{4783C9E3-80E9-4971-8981-51AC0F95062A}" type="pres">
      <dgm:prSet presAssocID="{4B9E85FA-C64E-4FA2-B40A-53C89EBF08CC}" presName="sibTrans" presStyleCnt="0"/>
      <dgm:spPr/>
    </dgm:pt>
    <dgm:pt modelId="{E1AA2667-8CE4-4D99-8130-CAC7F0A3F5B7}" type="pres">
      <dgm:prSet presAssocID="{F7479481-9296-4215-A230-2DEFB2108B73}" presName="compNode" presStyleCnt="0"/>
      <dgm:spPr/>
    </dgm:pt>
    <dgm:pt modelId="{307BBBCF-FD34-4B43-8593-1A8F52C8AA41}" type="pres">
      <dgm:prSet presAssocID="{F7479481-9296-4215-A230-2DEFB2108B73}" presName="bgRect" presStyleLbl="bgShp" presStyleIdx="1" presStyleCnt="4"/>
      <dgm:spPr/>
    </dgm:pt>
    <dgm:pt modelId="{F9723EFC-C2EF-4C08-A1AC-97ACEF96B44C}" type="pres">
      <dgm:prSet presAssocID="{F7479481-9296-4215-A230-2DEFB2108B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6F06900-1F3A-49A0-B2DE-78DA9522F38E}" type="pres">
      <dgm:prSet presAssocID="{F7479481-9296-4215-A230-2DEFB2108B73}" presName="spaceRect" presStyleCnt="0"/>
      <dgm:spPr/>
    </dgm:pt>
    <dgm:pt modelId="{1169A4BD-DC49-4E14-9955-253925D02C6D}" type="pres">
      <dgm:prSet presAssocID="{F7479481-9296-4215-A230-2DEFB2108B73}" presName="parTx" presStyleLbl="revTx" presStyleIdx="1" presStyleCnt="4">
        <dgm:presLayoutVars>
          <dgm:chMax val="0"/>
          <dgm:chPref val="0"/>
        </dgm:presLayoutVars>
      </dgm:prSet>
      <dgm:spPr/>
    </dgm:pt>
    <dgm:pt modelId="{2A43DC88-8804-465A-A2B1-D9BD98A6BE77}" type="pres">
      <dgm:prSet presAssocID="{46891AD8-EB3B-4C41-867C-1AEEB47783C1}" presName="sibTrans" presStyleCnt="0"/>
      <dgm:spPr/>
    </dgm:pt>
    <dgm:pt modelId="{EE477BC8-83BD-4FFE-A1FF-503C46D340B6}" type="pres">
      <dgm:prSet presAssocID="{A25DDE62-14A3-43B3-9824-BFBF5A0D847A}" presName="compNode" presStyleCnt="0"/>
      <dgm:spPr/>
    </dgm:pt>
    <dgm:pt modelId="{2741BA6A-1538-4B47-827B-287738F8CC86}" type="pres">
      <dgm:prSet presAssocID="{A25DDE62-14A3-43B3-9824-BFBF5A0D847A}" presName="bgRect" presStyleLbl="bgShp" presStyleIdx="2" presStyleCnt="4"/>
      <dgm:spPr/>
    </dgm:pt>
    <dgm:pt modelId="{6803E1D4-2570-474E-AFEE-279F32A25342}" type="pres">
      <dgm:prSet presAssocID="{A25DDE62-14A3-43B3-9824-BFBF5A0D84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2250A8A-2D4E-4F09-939D-822E9579255C}" type="pres">
      <dgm:prSet presAssocID="{A25DDE62-14A3-43B3-9824-BFBF5A0D847A}" presName="spaceRect" presStyleCnt="0"/>
      <dgm:spPr/>
    </dgm:pt>
    <dgm:pt modelId="{CCE011D8-563D-47BF-9412-632C3749A896}" type="pres">
      <dgm:prSet presAssocID="{A25DDE62-14A3-43B3-9824-BFBF5A0D847A}" presName="parTx" presStyleLbl="revTx" presStyleIdx="2" presStyleCnt="4">
        <dgm:presLayoutVars>
          <dgm:chMax val="0"/>
          <dgm:chPref val="0"/>
        </dgm:presLayoutVars>
      </dgm:prSet>
      <dgm:spPr/>
    </dgm:pt>
    <dgm:pt modelId="{AFB47AAC-AE56-4992-B156-D3925E93F25D}" type="pres">
      <dgm:prSet presAssocID="{25ECF39B-8565-49C9-8D20-C8FCEF7087CE}" presName="sibTrans" presStyleCnt="0"/>
      <dgm:spPr/>
    </dgm:pt>
    <dgm:pt modelId="{E8FEBB02-C16E-4B3F-875C-52770B062A6A}" type="pres">
      <dgm:prSet presAssocID="{385B4B22-B301-44AE-859F-08D021AE53DA}" presName="compNode" presStyleCnt="0"/>
      <dgm:spPr/>
    </dgm:pt>
    <dgm:pt modelId="{6B31E237-E5BD-4C67-B52C-0EEE0FD5B42C}" type="pres">
      <dgm:prSet presAssocID="{385B4B22-B301-44AE-859F-08D021AE53DA}" presName="bgRect" presStyleLbl="bgShp" presStyleIdx="3" presStyleCnt="4"/>
      <dgm:spPr/>
    </dgm:pt>
    <dgm:pt modelId="{148F468A-D240-40B3-A376-041B34CBABBC}" type="pres">
      <dgm:prSet presAssocID="{385B4B22-B301-44AE-859F-08D021AE53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664CD4BA-2100-401F-B054-46CB1387C88E}" type="pres">
      <dgm:prSet presAssocID="{385B4B22-B301-44AE-859F-08D021AE53DA}" presName="spaceRect" presStyleCnt="0"/>
      <dgm:spPr/>
    </dgm:pt>
    <dgm:pt modelId="{83ECB03A-7857-48EA-8DF8-F2B56B515054}" type="pres">
      <dgm:prSet presAssocID="{385B4B22-B301-44AE-859F-08D021AE53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984EE02-29EA-4B4A-B37E-6F9E0A039FB6}" srcId="{E67FD111-3B3C-42CD-ABEF-F321A59FC23A}" destId="{E9D3B414-B3D3-4DF8-9348-AB2BD5A33EAB}" srcOrd="0" destOrd="0" parTransId="{6B21967E-1BF3-4D11-8DDF-660F859EF5BF}" sibTransId="{4B9E85FA-C64E-4FA2-B40A-53C89EBF08CC}"/>
    <dgm:cxn modelId="{6E1CCD19-2448-4147-93A5-D00E91175D2C}" type="presOf" srcId="{A25DDE62-14A3-43B3-9824-BFBF5A0D847A}" destId="{CCE011D8-563D-47BF-9412-632C3749A896}" srcOrd="0" destOrd="0" presId="urn:microsoft.com/office/officeart/2018/2/layout/IconVerticalSolidList"/>
    <dgm:cxn modelId="{E1C1491C-4C73-45CD-9E8C-5F9B7D1B1682}" srcId="{E67FD111-3B3C-42CD-ABEF-F321A59FC23A}" destId="{385B4B22-B301-44AE-859F-08D021AE53DA}" srcOrd="3" destOrd="0" parTransId="{B26B6E05-2839-4E78-BCF8-8341E36FB486}" sibTransId="{5C5A231B-3A95-4232-9EA6-13689C4B4A72}"/>
    <dgm:cxn modelId="{0FE32328-ECCE-4020-B4E6-85D1B866D4E8}" type="presOf" srcId="{E9D3B414-B3D3-4DF8-9348-AB2BD5A33EAB}" destId="{2AD5BF51-DF0E-4C0C-A764-0A19B7A2F8C3}" srcOrd="0" destOrd="0" presId="urn:microsoft.com/office/officeart/2018/2/layout/IconVerticalSolidList"/>
    <dgm:cxn modelId="{42A81B2F-1BC2-4176-8411-6F740A592EF1}" type="presOf" srcId="{385B4B22-B301-44AE-859F-08D021AE53DA}" destId="{83ECB03A-7857-48EA-8DF8-F2B56B515054}" srcOrd="0" destOrd="0" presId="urn:microsoft.com/office/officeart/2018/2/layout/IconVerticalSolidList"/>
    <dgm:cxn modelId="{D91BE538-DDEF-4564-B4D7-E069DAA26C7A}" srcId="{E67FD111-3B3C-42CD-ABEF-F321A59FC23A}" destId="{F7479481-9296-4215-A230-2DEFB2108B73}" srcOrd="1" destOrd="0" parTransId="{72FBF40D-72E0-4229-9982-F2D8E57B1F87}" sibTransId="{46891AD8-EB3B-4C41-867C-1AEEB47783C1}"/>
    <dgm:cxn modelId="{39A751CA-3722-48C1-95C0-68F589134876}" srcId="{E67FD111-3B3C-42CD-ABEF-F321A59FC23A}" destId="{A25DDE62-14A3-43B3-9824-BFBF5A0D847A}" srcOrd="2" destOrd="0" parTransId="{DD278879-9CBD-47AE-9F4F-047BE2A6A8B1}" sibTransId="{25ECF39B-8565-49C9-8D20-C8FCEF7087CE}"/>
    <dgm:cxn modelId="{E41F22E1-9B4F-4A3A-9AC4-349F90745100}" type="presOf" srcId="{F7479481-9296-4215-A230-2DEFB2108B73}" destId="{1169A4BD-DC49-4E14-9955-253925D02C6D}" srcOrd="0" destOrd="0" presId="urn:microsoft.com/office/officeart/2018/2/layout/IconVerticalSolidList"/>
    <dgm:cxn modelId="{0330C1E6-1C45-440F-B7EF-7E61BAE38E5C}" type="presOf" srcId="{E67FD111-3B3C-42CD-ABEF-F321A59FC23A}" destId="{88E2AE70-77D6-4F3D-8646-CFACD3E344F7}" srcOrd="0" destOrd="0" presId="urn:microsoft.com/office/officeart/2018/2/layout/IconVerticalSolidList"/>
    <dgm:cxn modelId="{0D891062-33C8-458C-90BE-C5AF31EEF087}" type="presParOf" srcId="{88E2AE70-77D6-4F3D-8646-CFACD3E344F7}" destId="{B2966A05-0BE7-456F-9F28-F1B0C1734A80}" srcOrd="0" destOrd="0" presId="urn:microsoft.com/office/officeart/2018/2/layout/IconVerticalSolidList"/>
    <dgm:cxn modelId="{590ECFF4-2441-440A-9C9D-F0037003E34B}" type="presParOf" srcId="{B2966A05-0BE7-456F-9F28-F1B0C1734A80}" destId="{9DDD13EB-B159-4F3F-979E-A0CCAA547D82}" srcOrd="0" destOrd="0" presId="urn:microsoft.com/office/officeart/2018/2/layout/IconVerticalSolidList"/>
    <dgm:cxn modelId="{D3399ECE-AA3B-43E8-8031-03A6D1891303}" type="presParOf" srcId="{B2966A05-0BE7-456F-9F28-F1B0C1734A80}" destId="{33E9258C-DB7E-4CFE-8FFB-C55FA0668E70}" srcOrd="1" destOrd="0" presId="urn:microsoft.com/office/officeart/2018/2/layout/IconVerticalSolidList"/>
    <dgm:cxn modelId="{8B171167-0E91-439A-828B-A16DC30F6C2B}" type="presParOf" srcId="{B2966A05-0BE7-456F-9F28-F1B0C1734A80}" destId="{924BB145-2969-459E-97B8-EAB3F82712A7}" srcOrd="2" destOrd="0" presId="urn:microsoft.com/office/officeart/2018/2/layout/IconVerticalSolidList"/>
    <dgm:cxn modelId="{944A928B-F0E7-47D9-AF26-14DAB903974A}" type="presParOf" srcId="{B2966A05-0BE7-456F-9F28-F1B0C1734A80}" destId="{2AD5BF51-DF0E-4C0C-A764-0A19B7A2F8C3}" srcOrd="3" destOrd="0" presId="urn:microsoft.com/office/officeart/2018/2/layout/IconVerticalSolidList"/>
    <dgm:cxn modelId="{A34996B9-CE10-46E7-BDDA-5551FFB52552}" type="presParOf" srcId="{88E2AE70-77D6-4F3D-8646-CFACD3E344F7}" destId="{4783C9E3-80E9-4971-8981-51AC0F95062A}" srcOrd="1" destOrd="0" presId="urn:microsoft.com/office/officeart/2018/2/layout/IconVerticalSolidList"/>
    <dgm:cxn modelId="{855BB34B-EBBE-43BD-8605-6A6DCA3CB158}" type="presParOf" srcId="{88E2AE70-77D6-4F3D-8646-CFACD3E344F7}" destId="{E1AA2667-8CE4-4D99-8130-CAC7F0A3F5B7}" srcOrd="2" destOrd="0" presId="urn:microsoft.com/office/officeart/2018/2/layout/IconVerticalSolidList"/>
    <dgm:cxn modelId="{2859E506-BE42-48B5-8DCD-AE4248247177}" type="presParOf" srcId="{E1AA2667-8CE4-4D99-8130-CAC7F0A3F5B7}" destId="{307BBBCF-FD34-4B43-8593-1A8F52C8AA41}" srcOrd="0" destOrd="0" presId="urn:microsoft.com/office/officeart/2018/2/layout/IconVerticalSolidList"/>
    <dgm:cxn modelId="{E91C27B5-467C-4060-B4EE-7B458E124613}" type="presParOf" srcId="{E1AA2667-8CE4-4D99-8130-CAC7F0A3F5B7}" destId="{F9723EFC-C2EF-4C08-A1AC-97ACEF96B44C}" srcOrd="1" destOrd="0" presId="urn:microsoft.com/office/officeart/2018/2/layout/IconVerticalSolidList"/>
    <dgm:cxn modelId="{FC3486ED-1952-47D8-9141-F3664E90032C}" type="presParOf" srcId="{E1AA2667-8CE4-4D99-8130-CAC7F0A3F5B7}" destId="{C6F06900-1F3A-49A0-B2DE-78DA9522F38E}" srcOrd="2" destOrd="0" presId="urn:microsoft.com/office/officeart/2018/2/layout/IconVerticalSolidList"/>
    <dgm:cxn modelId="{1B2157AE-CBCF-470B-B923-8A06C4543CE6}" type="presParOf" srcId="{E1AA2667-8CE4-4D99-8130-CAC7F0A3F5B7}" destId="{1169A4BD-DC49-4E14-9955-253925D02C6D}" srcOrd="3" destOrd="0" presId="urn:microsoft.com/office/officeart/2018/2/layout/IconVerticalSolidList"/>
    <dgm:cxn modelId="{2E9B8C7A-027A-418E-98F7-3C33D7DE787F}" type="presParOf" srcId="{88E2AE70-77D6-4F3D-8646-CFACD3E344F7}" destId="{2A43DC88-8804-465A-A2B1-D9BD98A6BE77}" srcOrd="3" destOrd="0" presId="urn:microsoft.com/office/officeart/2018/2/layout/IconVerticalSolidList"/>
    <dgm:cxn modelId="{6471E0D2-6575-4D98-88AE-43D49C33C127}" type="presParOf" srcId="{88E2AE70-77D6-4F3D-8646-CFACD3E344F7}" destId="{EE477BC8-83BD-4FFE-A1FF-503C46D340B6}" srcOrd="4" destOrd="0" presId="urn:microsoft.com/office/officeart/2018/2/layout/IconVerticalSolidList"/>
    <dgm:cxn modelId="{58575966-2215-485B-9235-17516EA878A8}" type="presParOf" srcId="{EE477BC8-83BD-4FFE-A1FF-503C46D340B6}" destId="{2741BA6A-1538-4B47-827B-287738F8CC86}" srcOrd="0" destOrd="0" presId="urn:microsoft.com/office/officeart/2018/2/layout/IconVerticalSolidList"/>
    <dgm:cxn modelId="{DAB817B1-A889-462B-BC00-94F3C3BE25FA}" type="presParOf" srcId="{EE477BC8-83BD-4FFE-A1FF-503C46D340B6}" destId="{6803E1D4-2570-474E-AFEE-279F32A25342}" srcOrd="1" destOrd="0" presId="urn:microsoft.com/office/officeart/2018/2/layout/IconVerticalSolidList"/>
    <dgm:cxn modelId="{6A60D89C-D274-468F-85AE-9E243E41AD08}" type="presParOf" srcId="{EE477BC8-83BD-4FFE-A1FF-503C46D340B6}" destId="{22250A8A-2D4E-4F09-939D-822E9579255C}" srcOrd="2" destOrd="0" presId="urn:microsoft.com/office/officeart/2018/2/layout/IconVerticalSolidList"/>
    <dgm:cxn modelId="{7A3D5CAC-F1FC-406E-AA49-933D5A238BBE}" type="presParOf" srcId="{EE477BC8-83BD-4FFE-A1FF-503C46D340B6}" destId="{CCE011D8-563D-47BF-9412-632C3749A896}" srcOrd="3" destOrd="0" presId="urn:microsoft.com/office/officeart/2018/2/layout/IconVerticalSolidList"/>
    <dgm:cxn modelId="{3F5306A6-62A2-4082-8236-B6336C6CCF04}" type="presParOf" srcId="{88E2AE70-77D6-4F3D-8646-CFACD3E344F7}" destId="{AFB47AAC-AE56-4992-B156-D3925E93F25D}" srcOrd="5" destOrd="0" presId="urn:microsoft.com/office/officeart/2018/2/layout/IconVerticalSolidList"/>
    <dgm:cxn modelId="{C5F31DD3-B6B4-49CD-A275-321AFAF79890}" type="presParOf" srcId="{88E2AE70-77D6-4F3D-8646-CFACD3E344F7}" destId="{E8FEBB02-C16E-4B3F-875C-52770B062A6A}" srcOrd="6" destOrd="0" presId="urn:microsoft.com/office/officeart/2018/2/layout/IconVerticalSolidList"/>
    <dgm:cxn modelId="{E0B177DC-F79B-4AEF-8D86-F8F25BEC29CF}" type="presParOf" srcId="{E8FEBB02-C16E-4B3F-875C-52770B062A6A}" destId="{6B31E237-E5BD-4C67-B52C-0EEE0FD5B42C}" srcOrd="0" destOrd="0" presId="urn:microsoft.com/office/officeart/2018/2/layout/IconVerticalSolidList"/>
    <dgm:cxn modelId="{C11A09B6-7EA1-49E1-9810-597483C7C7D4}" type="presParOf" srcId="{E8FEBB02-C16E-4B3F-875C-52770B062A6A}" destId="{148F468A-D240-40B3-A376-041B34CBABBC}" srcOrd="1" destOrd="0" presId="urn:microsoft.com/office/officeart/2018/2/layout/IconVerticalSolidList"/>
    <dgm:cxn modelId="{4E995E9F-A6ED-4D67-93BC-71869EB7DF79}" type="presParOf" srcId="{E8FEBB02-C16E-4B3F-875C-52770B062A6A}" destId="{664CD4BA-2100-401F-B054-46CB1387C88E}" srcOrd="2" destOrd="0" presId="urn:microsoft.com/office/officeart/2018/2/layout/IconVerticalSolidList"/>
    <dgm:cxn modelId="{10D1C560-683F-4340-BC9A-312130F57BFC}" type="presParOf" srcId="{E8FEBB02-C16E-4B3F-875C-52770B062A6A}" destId="{83ECB03A-7857-48EA-8DF8-F2B56B5150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F5E1A4-83E9-4D87-A0F0-1AC26E202DE6}" type="doc">
      <dgm:prSet loTypeId="urn:microsoft.com/office/officeart/2005/8/layout/hierarchy3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E96332C-D867-4E63-950B-9DF11019FC8A}">
      <dgm:prSet/>
      <dgm:spPr/>
      <dgm:t>
        <a:bodyPr/>
        <a:lstStyle/>
        <a:p>
          <a:r>
            <a:rPr lang="en-US"/>
            <a:t>Increase</a:t>
          </a:r>
        </a:p>
      </dgm:t>
    </dgm:pt>
    <dgm:pt modelId="{C89EFEFC-2AD8-42B9-A2A3-9183167DB1EF}" type="parTrans" cxnId="{7A5E8DAB-C17F-4858-BA3E-D2BF9E0B547A}">
      <dgm:prSet/>
      <dgm:spPr/>
      <dgm:t>
        <a:bodyPr/>
        <a:lstStyle/>
        <a:p>
          <a:endParaRPr lang="en-US"/>
        </a:p>
      </dgm:t>
    </dgm:pt>
    <dgm:pt modelId="{AB68A3CE-DF0F-41D7-A328-D4E26E78ADD5}" type="sibTrans" cxnId="{7A5E8DAB-C17F-4858-BA3E-D2BF9E0B547A}">
      <dgm:prSet/>
      <dgm:spPr/>
      <dgm:t>
        <a:bodyPr/>
        <a:lstStyle/>
        <a:p>
          <a:endParaRPr lang="en-US"/>
        </a:p>
      </dgm:t>
    </dgm:pt>
    <dgm:pt modelId="{52543C30-B457-426A-A7B2-BC5D80B230A7}">
      <dgm:prSet custT="1"/>
      <dgm:spPr/>
      <dgm:t>
        <a:bodyPr/>
        <a:lstStyle/>
        <a:p>
          <a:pPr algn="ctr"/>
          <a:r>
            <a:rPr lang="en-US" sz="1800" b="1" dirty="0"/>
            <a:t>Increase Conversion Rates:</a:t>
          </a:r>
        </a:p>
      </dgm:t>
    </dgm:pt>
    <dgm:pt modelId="{9DB493D0-0DB2-4DF2-9008-F82858BFF949}" type="parTrans" cxnId="{3B9640A1-2D02-495E-BED3-0D8F27CFBB9B}">
      <dgm:prSet/>
      <dgm:spPr/>
      <dgm:t>
        <a:bodyPr/>
        <a:lstStyle/>
        <a:p>
          <a:endParaRPr lang="en-US"/>
        </a:p>
      </dgm:t>
    </dgm:pt>
    <dgm:pt modelId="{797C9ED3-9107-462B-AE23-D66C6A727AAB}" type="sibTrans" cxnId="{3B9640A1-2D02-495E-BED3-0D8F27CFBB9B}">
      <dgm:prSet/>
      <dgm:spPr/>
      <dgm:t>
        <a:bodyPr/>
        <a:lstStyle/>
        <a:p>
          <a:endParaRPr lang="en-US"/>
        </a:p>
      </dgm:t>
    </dgm:pt>
    <dgm:pt modelId="{84EDEDA6-A1C3-4987-82B4-82C1B644D3D2}">
      <dgm:prSet custT="1"/>
      <dgm:spPr/>
      <dgm:t>
        <a:bodyPr/>
        <a:lstStyle/>
        <a:p>
          <a:pPr algn="l"/>
          <a:r>
            <a:rPr lang="en-US" sz="1600" b="1" dirty="0"/>
            <a:t>Goal: </a:t>
          </a:r>
          <a:r>
            <a:rPr lang="en-US" sz="1600" dirty="0"/>
            <a:t>Identify factors impacting the conversion rate and provide recommendations to improve it.</a:t>
          </a:r>
        </a:p>
      </dgm:t>
    </dgm:pt>
    <dgm:pt modelId="{28448854-1F4E-4662-90F7-13F4692E9683}" type="parTrans" cxnId="{DAB3EDB7-E13D-4EE0-966B-AE15BEDA1873}">
      <dgm:prSet/>
      <dgm:spPr/>
      <dgm:t>
        <a:bodyPr/>
        <a:lstStyle/>
        <a:p>
          <a:endParaRPr lang="en-US"/>
        </a:p>
      </dgm:t>
    </dgm:pt>
    <dgm:pt modelId="{0DD16060-8FE5-4E63-8A61-A3698536CB13}" type="sibTrans" cxnId="{DAB3EDB7-E13D-4EE0-966B-AE15BEDA1873}">
      <dgm:prSet/>
      <dgm:spPr/>
      <dgm:t>
        <a:bodyPr/>
        <a:lstStyle/>
        <a:p>
          <a:endParaRPr lang="en-US"/>
        </a:p>
      </dgm:t>
    </dgm:pt>
    <dgm:pt modelId="{AF9B6C70-CB49-4F97-B708-BCD0857FF9DF}">
      <dgm:prSet custT="1"/>
      <dgm:spPr/>
      <dgm:t>
        <a:bodyPr/>
        <a:lstStyle/>
        <a:p>
          <a:pPr algn="l"/>
          <a:r>
            <a:rPr lang="en-US" sz="1600" b="1" dirty="0"/>
            <a:t>Insight: </a:t>
          </a:r>
          <a:r>
            <a:rPr lang="en-US" sz="1600" dirty="0"/>
            <a:t>Highlight key stages where visitors drop off and suggest improvements to optimize the conversion funnel.</a:t>
          </a:r>
        </a:p>
      </dgm:t>
    </dgm:pt>
    <dgm:pt modelId="{C9EE449A-6E17-4135-B723-86378C3B8686}" type="parTrans" cxnId="{E4E17C3B-DEB0-4AD5-84B2-F05EC0A31298}">
      <dgm:prSet/>
      <dgm:spPr/>
      <dgm:t>
        <a:bodyPr/>
        <a:lstStyle/>
        <a:p>
          <a:endParaRPr lang="en-US"/>
        </a:p>
      </dgm:t>
    </dgm:pt>
    <dgm:pt modelId="{2378F43C-E46A-4F5D-930E-209003F9A9A5}" type="sibTrans" cxnId="{E4E17C3B-DEB0-4AD5-84B2-F05EC0A31298}">
      <dgm:prSet/>
      <dgm:spPr/>
      <dgm:t>
        <a:bodyPr/>
        <a:lstStyle/>
        <a:p>
          <a:endParaRPr lang="en-US"/>
        </a:p>
      </dgm:t>
    </dgm:pt>
    <dgm:pt modelId="{70F9DFCE-ADAA-42AB-85DE-95D578DD26CD}">
      <dgm:prSet/>
      <dgm:spPr/>
      <dgm:t>
        <a:bodyPr/>
        <a:lstStyle/>
        <a:p>
          <a:r>
            <a:rPr lang="en-US"/>
            <a:t>Enhance</a:t>
          </a:r>
        </a:p>
      </dgm:t>
    </dgm:pt>
    <dgm:pt modelId="{9F8B16A6-1960-41D7-BB0F-3341340BF0A0}" type="parTrans" cxnId="{B18B5E98-BE5F-4FF8-A633-6D3867BDE49B}">
      <dgm:prSet/>
      <dgm:spPr/>
      <dgm:t>
        <a:bodyPr/>
        <a:lstStyle/>
        <a:p>
          <a:endParaRPr lang="en-US"/>
        </a:p>
      </dgm:t>
    </dgm:pt>
    <dgm:pt modelId="{A8C64860-67BB-4D04-95A4-44182AE38D11}" type="sibTrans" cxnId="{B18B5E98-BE5F-4FF8-A633-6D3867BDE49B}">
      <dgm:prSet/>
      <dgm:spPr/>
      <dgm:t>
        <a:bodyPr/>
        <a:lstStyle/>
        <a:p>
          <a:endParaRPr lang="en-US"/>
        </a:p>
      </dgm:t>
    </dgm:pt>
    <dgm:pt modelId="{2DDB2832-7DE1-465A-9FE9-3412EED9B809}">
      <dgm:prSet custT="1"/>
      <dgm:spPr/>
      <dgm:t>
        <a:bodyPr/>
        <a:lstStyle/>
        <a:p>
          <a:pPr algn="ctr"/>
          <a:r>
            <a:rPr lang="en-US" sz="1800" b="1" dirty="0"/>
            <a:t>Enhance Customer Engagement:</a:t>
          </a:r>
        </a:p>
      </dgm:t>
    </dgm:pt>
    <dgm:pt modelId="{464EEA2D-1DAF-4D6D-9551-49EACE33C458}" type="parTrans" cxnId="{2D9FC8C2-748C-4005-AA7E-86ED3279761E}">
      <dgm:prSet/>
      <dgm:spPr/>
      <dgm:t>
        <a:bodyPr/>
        <a:lstStyle/>
        <a:p>
          <a:endParaRPr lang="en-US"/>
        </a:p>
      </dgm:t>
    </dgm:pt>
    <dgm:pt modelId="{657BA346-0018-4DDA-BC28-5C63B01F874D}" type="sibTrans" cxnId="{2D9FC8C2-748C-4005-AA7E-86ED3279761E}">
      <dgm:prSet/>
      <dgm:spPr/>
      <dgm:t>
        <a:bodyPr/>
        <a:lstStyle/>
        <a:p>
          <a:endParaRPr lang="en-US"/>
        </a:p>
      </dgm:t>
    </dgm:pt>
    <dgm:pt modelId="{CD3898AA-CAA2-4CDF-844A-665302DB1FF3}">
      <dgm:prSet custT="1"/>
      <dgm:spPr/>
      <dgm:t>
        <a:bodyPr/>
        <a:lstStyle/>
        <a:p>
          <a:pPr algn="l"/>
          <a:r>
            <a:rPr lang="en-US" sz="1600" b="1" dirty="0"/>
            <a:t>Goal: </a:t>
          </a:r>
          <a:r>
            <a:rPr lang="en-US" sz="1600" dirty="0"/>
            <a:t>Determine which types of content drive the highest engagement. </a:t>
          </a:r>
        </a:p>
      </dgm:t>
    </dgm:pt>
    <dgm:pt modelId="{48049EAC-77AC-4069-9456-88574541E8BA}" type="parTrans" cxnId="{C209B124-3C77-4861-AED2-FE778D46A054}">
      <dgm:prSet/>
      <dgm:spPr/>
      <dgm:t>
        <a:bodyPr/>
        <a:lstStyle/>
        <a:p>
          <a:endParaRPr lang="en-US"/>
        </a:p>
      </dgm:t>
    </dgm:pt>
    <dgm:pt modelId="{CB2A4FB4-113C-4BEB-9FD1-B7A5A77570F4}" type="sibTrans" cxnId="{C209B124-3C77-4861-AED2-FE778D46A054}">
      <dgm:prSet/>
      <dgm:spPr/>
      <dgm:t>
        <a:bodyPr/>
        <a:lstStyle/>
        <a:p>
          <a:endParaRPr lang="en-US"/>
        </a:p>
      </dgm:t>
    </dgm:pt>
    <dgm:pt modelId="{789F9318-98FE-4367-93AB-F6072EB78AEF}">
      <dgm:prSet custT="1"/>
      <dgm:spPr/>
      <dgm:t>
        <a:bodyPr/>
        <a:lstStyle/>
        <a:p>
          <a:pPr algn="l"/>
          <a:r>
            <a:rPr lang="en-US" sz="1600" b="1" dirty="0"/>
            <a:t>Insight: </a:t>
          </a:r>
          <a:r>
            <a:rPr lang="en-US" sz="1600" dirty="0"/>
            <a:t>Analyze interaction levels with different types of marketing content to inform better content strategies.</a:t>
          </a:r>
        </a:p>
      </dgm:t>
    </dgm:pt>
    <dgm:pt modelId="{8DC17CC0-F887-4C02-BE43-211896DD9776}" type="parTrans" cxnId="{843E9A49-8912-48A8-880D-CCE0F39CD6B6}">
      <dgm:prSet/>
      <dgm:spPr/>
      <dgm:t>
        <a:bodyPr/>
        <a:lstStyle/>
        <a:p>
          <a:endParaRPr lang="en-US"/>
        </a:p>
      </dgm:t>
    </dgm:pt>
    <dgm:pt modelId="{B4837FB0-D9F5-4CAA-AFEB-C41D5D844322}" type="sibTrans" cxnId="{843E9A49-8912-48A8-880D-CCE0F39CD6B6}">
      <dgm:prSet/>
      <dgm:spPr/>
      <dgm:t>
        <a:bodyPr/>
        <a:lstStyle/>
        <a:p>
          <a:endParaRPr lang="en-US"/>
        </a:p>
      </dgm:t>
    </dgm:pt>
    <dgm:pt modelId="{A591C511-C195-4084-981C-E8212FF75269}">
      <dgm:prSet/>
      <dgm:spPr/>
      <dgm:t>
        <a:bodyPr/>
        <a:lstStyle/>
        <a:p>
          <a:r>
            <a:rPr lang="en-US"/>
            <a:t>Improve</a:t>
          </a:r>
        </a:p>
      </dgm:t>
    </dgm:pt>
    <dgm:pt modelId="{15DE387F-7AB2-4731-81E6-2FFA8F06BD4D}" type="parTrans" cxnId="{809034AC-051A-49C2-9DD1-BE8AB7338680}">
      <dgm:prSet/>
      <dgm:spPr/>
      <dgm:t>
        <a:bodyPr/>
        <a:lstStyle/>
        <a:p>
          <a:endParaRPr lang="en-US"/>
        </a:p>
      </dgm:t>
    </dgm:pt>
    <dgm:pt modelId="{2304DE87-FE87-44AA-A6C3-F86A2B23AC9E}" type="sibTrans" cxnId="{809034AC-051A-49C2-9DD1-BE8AB7338680}">
      <dgm:prSet/>
      <dgm:spPr/>
      <dgm:t>
        <a:bodyPr/>
        <a:lstStyle/>
        <a:p>
          <a:endParaRPr lang="en-US"/>
        </a:p>
      </dgm:t>
    </dgm:pt>
    <dgm:pt modelId="{09866B4B-9B6F-4BA7-A876-EC82C1F0D416}">
      <dgm:prSet custT="1"/>
      <dgm:spPr/>
      <dgm:t>
        <a:bodyPr/>
        <a:lstStyle/>
        <a:p>
          <a:pPr algn="ctr"/>
          <a:r>
            <a:rPr lang="en-US" sz="1800" b="1" dirty="0"/>
            <a:t>Improve Customer Feedback Scores:</a:t>
          </a:r>
        </a:p>
      </dgm:t>
    </dgm:pt>
    <dgm:pt modelId="{316E4B12-049E-45E2-BB7E-27A1F9849928}" type="parTrans" cxnId="{03E59BBF-006A-4F57-8274-7E7472C5879C}">
      <dgm:prSet/>
      <dgm:spPr/>
      <dgm:t>
        <a:bodyPr/>
        <a:lstStyle/>
        <a:p>
          <a:endParaRPr lang="en-US"/>
        </a:p>
      </dgm:t>
    </dgm:pt>
    <dgm:pt modelId="{BD9C2DD7-1C0D-4763-B749-885FDF5B52B6}" type="sibTrans" cxnId="{03E59BBF-006A-4F57-8274-7E7472C5879C}">
      <dgm:prSet/>
      <dgm:spPr/>
      <dgm:t>
        <a:bodyPr/>
        <a:lstStyle/>
        <a:p>
          <a:endParaRPr lang="en-US"/>
        </a:p>
      </dgm:t>
    </dgm:pt>
    <dgm:pt modelId="{807AAFCD-A7CD-4FCE-9D5C-A1540584DF73}">
      <dgm:prSet custT="1"/>
      <dgm:spPr/>
      <dgm:t>
        <a:bodyPr/>
        <a:lstStyle/>
        <a:p>
          <a:pPr algn="l"/>
          <a:r>
            <a:rPr lang="en-US" sz="1600" b="1" dirty="0"/>
            <a:t>Goal: </a:t>
          </a:r>
          <a:r>
            <a:rPr lang="en-US" sz="1600" dirty="0"/>
            <a:t>Understand common themes in customer reviews and provide actionable insights.</a:t>
          </a:r>
        </a:p>
      </dgm:t>
    </dgm:pt>
    <dgm:pt modelId="{5BECA68B-8D46-495F-9342-6550AA0D2B52}" type="parTrans" cxnId="{78D12798-F321-4789-A030-7822729A8A81}">
      <dgm:prSet/>
      <dgm:spPr/>
      <dgm:t>
        <a:bodyPr/>
        <a:lstStyle/>
        <a:p>
          <a:endParaRPr lang="en-US"/>
        </a:p>
      </dgm:t>
    </dgm:pt>
    <dgm:pt modelId="{D707AB70-FEA3-4D78-9E19-867A35AB67E3}" type="sibTrans" cxnId="{78D12798-F321-4789-A030-7822729A8A81}">
      <dgm:prSet/>
      <dgm:spPr/>
      <dgm:t>
        <a:bodyPr/>
        <a:lstStyle/>
        <a:p>
          <a:endParaRPr lang="en-US"/>
        </a:p>
      </dgm:t>
    </dgm:pt>
    <dgm:pt modelId="{9B5C14F0-A5F0-4694-9C75-1BAAE84ADCAE}">
      <dgm:prSet custT="1"/>
      <dgm:spPr/>
      <dgm:t>
        <a:bodyPr/>
        <a:lstStyle/>
        <a:p>
          <a:pPr algn="l"/>
          <a:r>
            <a:rPr lang="en-US" sz="1600" b="1" dirty="0"/>
            <a:t>Insight: </a:t>
          </a:r>
          <a:r>
            <a:rPr lang="en-US" sz="1600" dirty="0"/>
            <a:t>Identify recurring positive and negative feedback to guide product and service improvements.</a:t>
          </a:r>
        </a:p>
      </dgm:t>
    </dgm:pt>
    <dgm:pt modelId="{0B6D372E-11ED-4433-BBFD-B56942F11660}" type="parTrans" cxnId="{A3DA6A1C-5C0A-4895-9AD9-12184BE0DFD4}">
      <dgm:prSet/>
      <dgm:spPr/>
      <dgm:t>
        <a:bodyPr/>
        <a:lstStyle/>
        <a:p>
          <a:endParaRPr lang="en-US"/>
        </a:p>
      </dgm:t>
    </dgm:pt>
    <dgm:pt modelId="{F666E990-0DBB-4D36-B7B7-EBD21495142C}" type="sibTrans" cxnId="{A3DA6A1C-5C0A-4895-9AD9-12184BE0DFD4}">
      <dgm:prSet/>
      <dgm:spPr/>
      <dgm:t>
        <a:bodyPr/>
        <a:lstStyle/>
        <a:p>
          <a:endParaRPr lang="en-US"/>
        </a:p>
      </dgm:t>
    </dgm:pt>
    <dgm:pt modelId="{0B6B0ED5-B6A2-4DDB-B155-B3C638B2B062}">
      <dgm:prSet custT="1"/>
      <dgm:spPr/>
      <dgm:t>
        <a:bodyPr/>
        <a:lstStyle/>
        <a:p>
          <a:pPr algn="l"/>
          <a:endParaRPr lang="en-US" sz="1600" dirty="0"/>
        </a:p>
      </dgm:t>
    </dgm:pt>
    <dgm:pt modelId="{6C23E6E3-AAC2-4EDD-965F-F2A01CAD3EA5}" type="parTrans" cxnId="{5A2F6B2C-CC79-4D0A-839D-7CC3EFFC64CA}">
      <dgm:prSet/>
      <dgm:spPr/>
      <dgm:t>
        <a:bodyPr/>
        <a:lstStyle/>
        <a:p>
          <a:endParaRPr lang="en-US"/>
        </a:p>
      </dgm:t>
    </dgm:pt>
    <dgm:pt modelId="{8A149DE2-F15D-4176-A8EF-8B00D6BB5CC3}" type="sibTrans" cxnId="{5A2F6B2C-CC79-4D0A-839D-7CC3EFFC64CA}">
      <dgm:prSet/>
      <dgm:spPr/>
      <dgm:t>
        <a:bodyPr/>
        <a:lstStyle/>
        <a:p>
          <a:endParaRPr lang="en-US"/>
        </a:p>
      </dgm:t>
    </dgm:pt>
    <dgm:pt modelId="{8B025378-4F12-4B00-92DA-62885390E1A0}">
      <dgm:prSet custT="1"/>
      <dgm:spPr/>
      <dgm:t>
        <a:bodyPr/>
        <a:lstStyle/>
        <a:p>
          <a:pPr algn="l"/>
          <a:endParaRPr lang="en-US" sz="1600" dirty="0"/>
        </a:p>
      </dgm:t>
    </dgm:pt>
    <dgm:pt modelId="{610412AD-F810-4AE6-A5A4-44CCB6C009A6}" type="parTrans" cxnId="{B43416FF-F4A1-4190-B666-C772819CFAB0}">
      <dgm:prSet/>
      <dgm:spPr/>
      <dgm:t>
        <a:bodyPr/>
        <a:lstStyle/>
        <a:p>
          <a:endParaRPr lang="en-US"/>
        </a:p>
      </dgm:t>
    </dgm:pt>
    <dgm:pt modelId="{FCDCD473-F3AE-4C75-B48B-78C960547D2B}" type="sibTrans" cxnId="{B43416FF-F4A1-4190-B666-C772819CFAB0}">
      <dgm:prSet/>
      <dgm:spPr/>
      <dgm:t>
        <a:bodyPr/>
        <a:lstStyle/>
        <a:p>
          <a:endParaRPr lang="en-US"/>
        </a:p>
      </dgm:t>
    </dgm:pt>
    <dgm:pt modelId="{92E1100B-FCD5-4192-BE88-E14BF4471740}">
      <dgm:prSet custT="1"/>
      <dgm:spPr/>
      <dgm:t>
        <a:bodyPr/>
        <a:lstStyle/>
        <a:p>
          <a:pPr algn="l"/>
          <a:endParaRPr lang="en-US" sz="1600" dirty="0"/>
        </a:p>
      </dgm:t>
    </dgm:pt>
    <dgm:pt modelId="{1C59FFD3-C8FA-42BA-9BF2-7E893123B2CC}" type="sibTrans" cxnId="{E5EAADEF-1086-4ED7-9FE0-AC3080409B61}">
      <dgm:prSet/>
      <dgm:spPr/>
      <dgm:t>
        <a:bodyPr/>
        <a:lstStyle/>
        <a:p>
          <a:endParaRPr lang="en-US"/>
        </a:p>
      </dgm:t>
    </dgm:pt>
    <dgm:pt modelId="{799BD9AF-4AA1-49D4-AB91-F95E5E2B1D68}" type="parTrans" cxnId="{E5EAADEF-1086-4ED7-9FE0-AC3080409B61}">
      <dgm:prSet/>
      <dgm:spPr/>
      <dgm:t>
        <a:bodyPr/>
        <a:lstStyle/>
        <a:p>
          <a:endParaRPr lang="en-US"/>
        </a:p>
      </dgm:t>
    </dgm:pt>
    <dgm:pt modelId="{13C1C594-7EEC-4BE2-B671-6A712401810D}" type="pres">
      <dgm:prSet presAssocID="{A5F5E1A4-83E9-4D87-A0F0-1AC26E202DE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88282C-C655-43B6-9FA9-9086CDDA8588}" type="pres">
      <dgm:prSet presAssocID="{6E96332C-D867-4E63-950B-9DF11019FC8A}" presName="root" presStyleCnt="0"/>
      <dgm:spPr/>
    </dgm:pt>
    <dgm:pt modelId="{F7DC9854-9AA8-40CF-83CB-27BF960A29E7}" type="pres">
      <dgm:prSet presAssocID="{6E96332C-D867-4E63-950B-9DF11019FC8A}" presName="rootComposite" presStyleCnt="0"/>
      <dgm:spPr/>
    </dgm:pt>
    <dgm:pt modelId="{95C0D8AA-8242-4CE3-90CE-0E93B1F62AD6}" type="pres">
      <dgm:prSet presAssocID="{6E96332C-D867-4E63-950B-9DF11019FC8A}" presName="rootText" presStyleLbl="node1" presStyleIdx="0" presStyleCnt="3"/>
      <dgm:spPr/>
    </dgm:pt>
    <dgm:pt modelId="{421C8AA3-05C2-4A6F-831A-02426A24A4FE}" type="pres">
      <dgm:prSet presAssocID="{6E96332C-D867-4E63-950B-9DF11019FC8A}" presName="rootConnector" presStyleLbl="node1" presStyleIdx="0" presStyleCnt="3"/>
      <dgm:spPr/>
    </dgm:pt>
    <dgm:pt modelId="{9A84CC8A-0271-477D-A655-9A9E298ECA61}" type="pres">
      <dgm:prSet presAssocID="{6E96332C-D867-4E63-950B-9DF11019FC8A}" presName="childShape" presStyleCnt="0"/>
      <dgm:spPr/>
    </dgm:pt>
    <dgm:pt modelId="{4B0C5726-B2F5-4E58-B82B-4BF6BD8CFDE5}" type="pres">
      <dgm:prSet presAssocID="{9DB493D0-0DB2-4DF2-9008-F82858BFF949}" presName="Name13" presStyleLbl="parChTrans1D2" presStyleIdx="0" presStyleCnt="3"/>
      <dgm:spPr/>
    </dgm:pt>
    <dgm:pt modelId="{FC8DC3FB-30DA-4C7F-AE3E-866D48F375D1}" type="pres">
      <dgm:prSet presAssocID="{52543C30-B457-426A-A7B2-BC5D80B230A7}" presName="childText" presStyleLbl="bgAcc1" presStyleIdx="0" presStyleCnt="3" custScaleX="145780" custScaleY="222301">
        <dgm:presLayoutVars>
          <dgm:bulletEnabled val="1"/>
        </dgm:presLayoutVars>
      </dgm:prSet>
      <dgm:spPr/>
    </dgm:pt>
    <dgm:pt modelId="{5E3EB4EF-F057-422B-9E15-16B75106EB70}" type="pres">
      <dgm:prSet presAssocID="{70F9DFCE-ADAA-42AB-85DE-95D578DD26CD}" presName="root" presStyleCnt="0"/>
      <dgm:spPr/>
    </dgm:pt>
    <dgm:pt modelId="{810D04A0-B305-41D7-9295-A6E404146E3E}" type="pres">
      <dgm:prSet presAssocID="{70F9DFCE-ADAA-42AB-85DE-95D578DD26CD}" presName="rootComposite" presStyleCnt="0"/>
      <dgm:spPr/>
    </dgm:pt>
    <dgm:pt modelId="{379E2F06-9ED6-4676-8366-692F5921E282}" type="pres">
      <dgm:prSet presAssocID="{70F9DFCE-ADAA-42AB-85DE-95D578DD26CD}" presName="rootText" presStyleLbl="node1" presStyleIdx="1" presStyleCnt="3"/>
      <dgm:spPr/>
    </dgm:pt>
    <dgm:pt modelId="{283ADD7B-C988-4A13-B3D5-CB1F46E3C730}" type="pres">
      <dgm:prSet presAssocID="{70F9DFCE-ADAA-42AB-85DE-95D578DD26CD}" presName="rootConnector" presStyleLbl="node1" presStyleIdx="1" presStyleCnt="3"/>
      <dgm:spPr/>
    </dgm:pt>
    <dgm:pt modelId="{391DCC59-83E1-405F-A41F-FB6B48EFB4A0}" type="pres">
      <dgm:prSet presAssocID="{70F9DFCE-ADAA-42AB-85DE-95D578DD26CD}" presName="childShape" presStyleCnt="0"/>
      <dgm:spPr/>
    </dgm:pt>
    <dgm:pt modelId="{4AC4719C-DA42-4364-9625-51B9AC7D197E}" type="pres">
      <dgm:prSet presAssocID="{464EEA2D-1DAF-4D6D-9551-49EACE33C458}" presName="Name13" presStyleLbl="parChTrans1D2" presStyleIdx="1" presStyleCnt="3"/>
      <dgm:spPr/>
    </dgm:pt>
    <dgm:pt modelId="{00B4133E-3E15-4F79-B08E-924EA9066AC3}" type="pres">
      <dgm:prSet presAssocID="{2DDB2832-7DE1-465A-9FE9-3412EED9B809}" presName="childText" presStyleLbl="bgAcc1" presStyleIdx="1" presStyleCnt="3" custScaleX="145937" custScaleY="222288">
        <dgm:presLayoutVars>
          <dgm:bulletEnabled val="1"/>
        </dgm:presLayoutVars>
      </dgm:prSet>
      <dgm:spPr/>
    </dgm:pt>
    <dgm:pt modelId="{8BEBEEC3-64B9-4FEA-87DC-3B438BD09FC5}" type="pres">
      <dgm:prSet presAssocID="{A591C511-C195-4084-981C-E8212FF75269}" presName="root" presStyleCnt="0"/>
      <dgm:spPr/>
    </dgm:pt>
    <dgm:pt modelId="{09D17EFB-13C6-46EC-B455-EACBF49A7F94}" type="pres">
      <dgm:prSet presAssocID="{A591C511-C195-4084-981C-E8212FF75269}" presName="rootComposite" presStyleCnt="0"/>
      <dgm:spPr/>
    </dgm:pt>
    <dgm:pt modelId="{939C9A42-60FD-46AE-A70B-CC923EFA90B2}" type="pres">
      <dgm:prSet presAssocID="{A591C511-C195-4084-981C-E8212FF75269}" presName="rootText" presStyleLbl="node1" presStyleIdx="2" presStyleCnt="3"/>
      <dgm:spPr/>
    </dgm:pt>
    <dgm:pt modelId="{AF3EFD97-1D2A-4F3E-A78E-E77E1895E012}" type="pres">
      <dgm:prSet presAssocID="{A591C511-C195-4084-981C-E8212FF75269}" presName="rootConnector" presStyleLbl="node1" presStyleIdx="2" presStyleCnt="3"/>
      <dgm:spPr/>
    </dgm:pt>
    <dgm:pt modelId="{A5F4AFB0-E543-4058-A869-198A6395496F}" type="pres">
      <dgm:prSet presAssocID="{A591C511-C195-4084-981C-E8212FF75269}" presName="childShape" presStyleCnt="0"/>
      <dgm:spPr/>
    </dgm:pt>
    <dgm:pt modelId="{B3BD9152-4423-418E-9588-D9C5B362983F}" type="pres">
      <dgm:prSet presAssocID="{316E4B12-049E-45E2-BB7E-27A1F9849928}" presName="Name13" presStyleLbl="parChTrans1D2" presStyleIdx="2" presStyleCnt="3"/>
      <dgm:spPr/>
    </dgm:pt>
    <dgm:pt modelId="{4595E9A6-003D-49B5-BABC-C5CC3F152612}" type="pres">
      <dgm:prSet presAssocID="{09866B4B-9B6F-4BA7-A876-EC82C1F0D416}" presName="childText" presStyleLbl="bgAcc1" presStyleIdx="2" presStyleCnt="3" custScaleX="145937" custScaleY="222288">
        <dgm:presLayoutVars>
          <dgm:bulletEnabled val="1"/>
        </dgm:presLayoutVars>
      </dgm:prSet>
      <dgm:spPr/>
    </dgm:pt>
  </dgm:ptLst>
  <dgm:cxnLst>
    <dgm:cxn modelId="{4617E718-2417-4E6A-8783-98A196BAF4A9}" type="presOf" srcId="{0B6B0ED5-B6A2-4DDB-B155-B3C638B2B062}" destId="{00B4133E-3E15-4F79-B08E-924EA9066AC3}" srcOrd="0" destOrd="2" presId="urn:microsoft.com/office/officeart/2005/8/layout/hierarchy3"/>
    <dgm:cxn modelId="{A3DA6A1C-5C0A-4895-9AD9-12184BE0DFD4}" srcId="{09866B4B-9B6F-4BA7-A876-EC82C1F0D416}" destId="{9B5C14F0-A5F0-4694-9C75-1BAAE84ADCAE}" srcOrd="2" destOrd="0" parTransId="{0B6D372E-11ED-4433-BBFD-B56942F11660}" sibTransId="{F666E990-0DBB-4D36-B7B7-EBD21495142C}"/>
    <dgm:cxn modelId="{C209B124-3C77-4861-AED2-FE778D46A054}" srcId="{2DDB2832-7DE1-465A-9FE9-3412EED9B809}" destId="{CD3898AA-CAA2-4CDF-844A-665302DB1FF3}" srcOrd="0" destOrd="0" parTransId="{48049EAC-77AC-4069-9456-88574541E8BA}" sibTransId="{CB2A4FB4-113C-4BEB-9FD1-B7A5A77570F4}"/>
    <dgm:cxn modelId="{81372A25-B60C-46ED-A323-111B870212D7}" type="presOf" srcId="{70F9DFCE-ADAA-42AB-85DE-95D578DD26CD}" destId="{379E2F06-9ED6-4676-8366-692F5921E282}" srcOrd="0" destOrd="0" presId="urn:microsoft.com/office/officeart/2005/8/layout/hierarchy3"/>
    <dgm:cxn modelId="{5A2F6B2C-CC79-4D0A-839D-7CC3EFFC64CA}" srcId="{2DDB2832-7DE1-465A-9FE9-3412EED9B809}" destId="{0B6B0ED5-B6A2-4DDB-B155-B3C638B2B062}" srcOrd="1" destOrd="0" parTransId="{6C23E6E3-AAC2-4EDD-965F-F2A01CAD3EA5}" sibTransId="{8A149DE2-F15D-4176-A8EF-8B00D6BB5CC3}"/>
    <dgm:cxn modelId="{3B64FB38-AB18-488B-9E1F-F86FFE29D54A}" type="presOf" srcId="{2DDB2832-7DE1-465A-9FE9-3412EED9B809}" destId="{00B4133E-3E15-4F79-B08E-924EA9066AC3}" srcOrd="0" destOrd="0" presId="urn:microsoft.com/office/officeart/2005/8/layout/hierarchy3"/>
    <dgm:cxn modelId="{E4E17C3B-DEB0-4AD5-84B2-F05EC0A31298}" srcId="{52543C30-B457-426A-A7B2-BC5D80B230A7}" destId="{AF9B6C70-CB49-4F97-B708-BCD0857FF9DF}" srcOrd="2" destOrd="0" parTransId="{C9EE449A-6E17-4135-B723-86378C3B8686}" sibTransId="{2378F43C-E46A-4F5D-930E-209003F9A9A5}"/>
    <dgm:cxn modelId="{BA458E3C-2DFE-4F3E-A4E3-F5BBA4E03A8C}" type="presOf" srcId="{6E96332C-D867-4E63-950B-9DF11019FC8A}" destId="{421C8AA3-05C2-4A6F-831A-02426A24A4FE}" srcOrd="1" destOrd="0" presId="urn:microsoft.com/office/officeart/2005/8/layout/hierarchy3"/>
    <dgm:cxn modelId="{EA98BF40-D7D1-470D-AF4F-EDC90968430C}" type="presOf" srcId="{9DB493D0-0DB2-4DF2-9008-F82858BFF949}" destId="{4B0C5726-B2F5-4E58-B82B-4BF6BD8CFDE5}" srcOrd="0" destOrd="0" presId="urn:microsoft.com/office/officeart/2005/8/layout/hierarchy3"/>
    <dgm:cxn modelId="{843E9A49-8912-48A8-880D-CCE0F39CD6B6}" srcId="{2DDB2832-7DE1-465A-9FE9-3412EED9B809}" destId="{789F9318-98FE-4367-93AB-F6072EB78AEF}" srcOrd="2" destOrd="0" parTransId="{8DC17CC0-F887-4C02-BE43-211896DD9776}" sibTransId="{B4837FB0-D9F5-4CAA-AFEB-C41D5D844322}"/>
    <dgm:cxn modelId="{3D00AE70-BE93-4695-AE81-E9861F1BAC67}" type="presOf" srcId="{8B025378-4F12-4B00-92DA-62885390E1A0}" destId="{4595E9A6-003D-49B5-BABC-C5CC3F152612}" srcOrd="0" destOrd="2" presId="urn:microsoft.com/office/officeart/2005/8/layout/hierarchy3"/>
    <dgm:cxn modelId="{B5DDAA73-2F49-4F15-A5C2-62E12202C19C}" type="presOf" srcId="{A591C511-C195-4084-981C-E8212FF75269}" destId="{AF3EFD97-1D2A-4F3E-A78E-E77E1895E012}" srcOrd="1" destOrd="0" presId="urn:microsoft.com/office/officeart/2005/8/layout/hierarchy3"/>
    <dgm:cxn modelId="{4E27CC76-A139-4EF2-A01A-7B5826FD0FFE}" type="presOf" srcId="{CD3898AA-CAA2-4CDF-844A-665302DB1FF3}" destId="{00B4133E-3E15-4F79-B08E-924EA9066AC3}" srcOrd="0" destOrd="1" presId="urn:microsoft.com/office/officeart/2005/8/layout/hierarchy3"/>
    <dgm:cxn modelId="{0398017B-5FF6-408D-A4AA-554AD0A3DE67}" type="presOf" srcId="{92E1100B-FCD5-4192-BE88-E14BF4471740}" destId="{FC8DC3FB-30DA-4C7F-AE3E-866D48F375D1}" srcOrd="0" destOrd="2" presId="urn:microsoft.com/office/officeart/2005/8/layout/hierarchy3"/>
    <dgm:cxn modelId="{D19FA87B-622E-478D-815A-34AE2A951091}" type="presOf" srcId="{09866B4B-9B6F-4BA7-A876-EC82C1F0D416}" destId="{4595E9A6-003D-49B5-BABC-C5CC3F152612}" srcOrd="0" destOrd="0" presId="urn:microsoft.com/office/officeart/2005/8/layout/hierarchy3"/>
    <dgm:cxn modelId="{EF70E081-48F5-4E6D-98A2-F14EB81404EA}" type="presOf" srcId="{789F9318-98FE-4367-93AB-F6072EB78AEF}" destId="{00B4133E-3E15-4F79-B08E-924EA9066AC3}" srcOrd="0" destOrd="3" presId="urn:microsoft.com/office/officeart/2005/8/layout/hierarchy3"/>
    <dgm:cxn modelId="{836ED090-C18C-424D-A0FE-B2E2B730D769}" type="presOf" srcId="{464EEA2D-1DAF-4D6D-9551-49EACE33C458}" destId="{4AC4719C-DA42-4364-9625-51B9AC7D197E}" srcOrd="0" destOrd="0" presId="urn:microsoft.com/office/officeart/2005/8/layout/hierarchy3"/>
    <dgm:cxn modelId="{78D12798-F321-4789-A030-7822729A8A81}" srcId="{09866B4B-9B6F-4BA7-A876-EC82C1F0D416}" destId="{807AAFCD-A7CD-4FCE-9D5C-A1540584DF73}" srcOrd="0" destOrd="0" parTransId="{5BECA68B-8D46-495F-9342-6550AA0D2B52}" sibTransId="{D707AB70-FEA3-4D78-9E19-867A35AB67E3}"/>
    <dgm:cxn modelId="{B18B5E98-BE5F-4FF8-A633-6D3867BDE49B}" srcId="{A5F5E1A4-83E9-4D87-A0F0-1AC26E202DE6}" destId="{70F9DFCE-ADAA-42AB-85DE-95D578DD26CD}" srcOrd="1" destOrd="0" parTransId="{9F8B16A6-1960-41D7-BB0F-3341340BF0A0}" sibTransId="{A8C64860-67BB-4D04-95A4-44182AE38D11}"/>
    <dgm:cxn modelId="{1296A998-E02C-4EED-9DD6-AF230C96BD4E}" type="presOf" srcId="{84EDEDA6-A1C3-4987-82B4-82C1B644D3D2}" destId="{FC8DC3FB-30DA-4C7F-AE3E-866D48F375D1}" srcOrd="0" destOrd="1" presId="urn:microsoft.com/office/officeart/2005/8/layout/hierarchy3"/>
    <dgm:cxn modelId="{BE1FAFA0-0035-42FD-9DD9-62F26B0AFD70}" type="presOf" srcId="{9B5C14F0-A5F0-4694-9C75-1BAAE84ADCAE}" destId="{4595E9A6-003D-49B5-BABC-C5CC3F152612}" srcOrd="0" destOrd="3" presId="urn:microsoft.com/office/officeart/2005/8/layout/hierarchy3"/>
    <dgm:cxn modelId="{3B9640A1-2D02-495E-BED3-0D8F27CFBB9B}" srcId="{6E96332C-D867-4E63-950B-9DF11019FC8A}" destId="{52543C30-B457-426A-A7B2-BC5D80B230A7}" srcOrd="0" destOrd="0" parTransId="{9DB493D0-0DB2-4DF2-9008-F82858BFF949}" sibTransId="{797C9ED3-9107-462B-AE23-D66C6A727AAB}"/>
    <dgm:cxn modelId="{D8798EA9-863C-448D-B29F-09441CBB0F49}" type="presOf" srcId="{807AAFCD-A7CD-4FCE-9D5C-A1540584DF73}" destId="{4595E9A6-003D-49B5-BABC-C5CC3F152612}" srcOrd="0" destOrd="1" presId="urn:microsoft.com/office/officeart/2005/8/layout/hierarchy3"/>
    <dgm:cxn modelId="{7A5E8DAB-C17F-4858-BA3E-D2BF9E0B547A}" srcId="{A5F5E1A4-83E9-4D87-A0F0-1AC26E202DE6}" destId="{6E96332C-D867-4E63-950B-9DF11019FC8A}" srcOrd="0" destOrd="0" parTransId="{C89EFEFC-2AD8-42B9-A2A3-9183167DB1EF}" sibTransId="{AB68A3CE-DF0F-41D7-A328-D4E26E78ADD5}"/>
    <dgm:cxn modelId="{809034AC-051A-49C2-9DD1-BE8AB7338680}" srcId="{A5F5E1A4-83E9-4D87-A0F0-1AC26E202DE6}" destId="{A591C511-C195-4084-981C-E8212FF75269}" srcOrd="2" destOrd="0" parTransId="{15DE387F-7AB2-4731-81E6-2FFA8F06BD4D}" sibTransId="{2304DE87-FE87-44AA-A6C3-F86A2B23AC9E}"/>
    <dgm:cxn modelId="{E65F06B3-453E-46D2-8173-CDC027B75C23}" type="presOf" srcId="{52543C30-B457-426A-A7B2-BC5D80B230A7}" destId="{FC8DC3FB-30DA-4C7F-AE3E-866D48F375D1}" srcOrd="0" destOrd="0" presId="urn:microsoft.com/office/officeart/2005/8/layout/hierarchy3"/>
    <dgm:cxn modelId="{DAB3EDB7-E13D-4EE0-966B-AE15BEDA1873}" srcId="{52543C30-B457-426A-A7B2-BC5D80B230A7}" destId="{84EDEDA6-A1C3-4987-82B4-82C1B644D3D2}" srcOrd="0" destOrd="0" parTransId="{28448854-1F4E-4662-90F7-13F4692E9683}" sibTransId="{0DD16060-8FE5-4E63-8A61-A3698536CB13}"/>
    <dgm:cxn modelId="{03E59BBF-006A-4F57-8274-7E7472C5879C}" srcId="{A591C511-C195-4084-981C-E8212FF75269}" destId="{09866B4B-9B6F-4BA7-A876-EC82C1F0D416}" srcOrd="0" destOrd="0" parTransId="{316E4B12-049E-45E2-BB7E-27A1F9849928}" sibTransId="{BD9C2DD7-1C0D-4763-B749-885FDF5B52B6}"/>
    <dgm:cxn modelId="{2D9FC8C2-748C-4005-AA7E-86ED3279761E}" srcId="{70F9DFCE-ADAA-42AB-85DE-95D578DD26CD}" destId="{2DDB2832-7DE1-465A-9FE9-3412EED9B809}" srcOrd="0" destOrd="0" parTransId="{464EEA2D-1DAF-4D6D-9551-49EACE33C458}" sibTransId="{657BA346-0018-4DDA-BC28-5C63B01F874D}"/>
    <dgm:cxn modelId="{6A149DC3-6DA8-4007-A1E6-DDC33D6965C4}" type="presOf" srcId="{A5F5E1A4-83E9-4D87-A0F0-1AC26E202DE6}" destId="{13C1C594-7EEC-4BE2-B671-6A712401810D}" srcOrd="0" destOrd="0" presId="urn:microsoft.com/office/officeart/2005/8/layout/hierarchy3"/>
    <dgm:cxn modelId="{3C3087D6-144E-4F62-A4C8-251DBBD3D703}" type="presOf" srcId="{A591C511-C195-4084-981C-E8212FF75269}" destId="{939C9A42-60FD-46AE-A70B-CC923EFA90B2}" srcOrd="0" destOrd="0" presId="urn:microsoft.com/office/officeart/2005/8/layout/hierarchy3"/>
    <dgm:cxn modelId="{6A0559D9-7EB2-4A55-8450-7D86560B7DBE}" type="presOf" srcId="{316E4B12-049E-45E2-BB7E-27A1F9849928}" destId="{B3BD9152-4423-418E-9588-D9C5B362983F}" srcOrd="0" destOrd="0" presId="urn:microsoft.com/office/officeart/2005/8/layout/hierarchy3"/>
    <dgm:cxn modelId="{FFDAA4E2-5F7E-4E65-896D-C4481CCB4271}" type="presOf" srcId="{70F9DFCE-ADAA-42AB-85DE-95D578DD26CD}" destId="{283ADD7B-C988-4A13-B3D5-CB1F46E3C730}" srcOrd="1" destOrd="0" presId="urn:microsoft.com/office/officeart/2005/8/layout/hierarchy3"/>
    <dgm:cxn modelId="{0AF401E9-D449-493A-A44B-AA856E2A76FA}" type="presOf" srcId="{6E96332C-D867-4E63-950B-9DF11019FC8A}" destId="{95C0D8AA-8242-4CE3-90CE-0E93B1F62AD6}" srcOrd="0" destOrd="0" presId="urn:microsoft.com/office/officeart/2005/8/layout/hierarchy3"/>
    <dgm:cxn modelId="{E5EAADEF-1086-4ED7-9FE0-AC3080409B61}" srcId="{52543C30-B457-426A-A7B2-BC5D80B230A7}" destId="{92E1100B-FCD5-4192-BE88-E14BF4471740}" srcOrd="1" destOrd="0" parTransId="{799BD9AF-4AA1-49D4-AB91-F95E5E2B1D68}" sibTransId="{1C59FFD3-C8FA-42BA-9BF2-7E893123B2CC}"/>
    <dgm:cxn modelId="{3EBA72FB-4299-45F0-8382-477C74778F90}" type="presOf" srcId="{AF9B6C70-CB49-4F97-B708-BCD0857FF9DF}" destId="{FC8DC3FB-30DA-4C7F-AE3E-866D48F375D1}" srcOrd="0" destOrd="3" presId="urn:microsoft.com/office/officeart/2005/8/layout/hierarchy3"/>
    <dgm:cxn modelId="{B43416FF-F4A1-4190-B666-C772819CFAB0}" srcId="{09866B4B-9B6F-4BA7-A876-EC82C1F0D416}" destId="{8B025378-4F12-4B00-92DA-62885390E1A0}" srcOrd="1" destOrd="0" parTransId="{610412AD-F810-4AE6-A5A4-44CCB6C009A6}" sibTransId="{FCDCD473-F3AE-4C75-B48B-78C960547D2B}"/>
    <dgm:cxn modelId="{4EA57EF7-D687-465C-81CC-926FC1A88B9F}" type="presParOf" srcId="{13C1C594-7EEC-4BE2-B671-6A712401810D}" destId="{C788282C-C655-43B6-9FA9-9086CDDA8588}" srcOrd="0" destOrd="0" presId="urn:microsoft.com/office/officeart/2005/8/layout/hierarchy3"/>
    <dgm:cxn modelId="{B83409D2-3F73-4E26-A49E-583938B27CA8}" type="presParOf" srcId="{C788282C-C655-43B6-9FA9-9086CDDA8588}" destId="{F7DC9854-9AA8-40CF-83CB-27BF960A29E7}" srcOrd="0" destOrd="0" presId="urn:microsoft.com/office/officeart/2005/8/layout/hierarchy3"/>
    <dgm:cxn modelId="{588FF573-0773-4C49-85E1-8CEE99716BCD}" type="presParOf" srcId="{F7DC9854-9AA8-40CF-83CB-27BF960A29E7}" destId="{95C0D8AA-8242-4CE3-90CE-0E93B1F62AD6}" srcOrd="0" destOrd="0" presId="urn:microsoft.com/office/officeart/2005/8/layout/hierarchy3"/>
    <dgm:cxn modelId="{CC04D19D-2211-460D-8F59-BE6C52276514}" type="presParOf" srcId="{F7DC9854-9AA8-40CF-83CB-27BF960A29E7}" destId="{421C8AA3-05C2-4A6F-831A-02426A24A4FE}" srcOrd="1" destOrd="0" presId="urn:microsoft.com/office/officeart/2005/8/layout/hierarchy3"/>
    <dgm:cxn modelId="{4F0D97D4-2D54-4C03-9B98-6C96370E17F7}" type="presParOf" srcId="{C788282C-C655-43B6-9FA9-9086CDDA8588}" destId="{9A84CC8A-0271-477D-A655-9A9E298ECA61}" srcOrd="1" destOrd="0" presId="urn:microsoft.com/office/officeart/2005/8/layout/hierarchy3"/>
    <dgm:cxn modelId="{9748DBBB-E573-458E-B8D4-9E9BB4E6F3F7}" type="presParOf" srcId="{9A84CC8A-0271-477D-A655-9A9E298ECA61}" destId="{4B0C5726-B2F5-4E58-B82B-4BF6BD8CFDE5}" srcOrd="0" destOrd="0" presId="urn:microsoft.com/office/officeart/2005/8/layout/hierarchy3"/>
    <dgm:cxn modelId="{D0FF307C-71BB-4E6A-9704-258B67F87016}" type="presParOf" srcId="{9A84CC8A-0271-477D-A655-9A9E298ECA61}" destId="{FC8DC3FB-30DA-4C7F-AE3E-866D48F375D1}" srcOrd="1" destOrd="0" presId="urn:microsoft.com/office/officeart/2005/8/layout/hierarchy3"/>
    <dgm:cxn modelId="{119AD361-93A9-4DD7-80B8-DF6C47B12A0B}" type="presParOf" srcId="{13C1C594-7EEC-4BE2-B671-6A712401810D}" destId="{5E3EB4EF-F057-422B-9E15-16B75106EB70}" srcOrd="1" destOrd="0" presId="urn:microsoft.com/office/officeart/2005/8/layout/hierarchy3"/>
    <dgm:cxn modelId="{01DCAC1D-B373-4EDB-AE60-2B34187C40EC}" type="presParOf" srcId="{5E3EB4EF-F057-422B-9E15-16B75106EB70}" destId="{810D04A0-B305-41D7-9295-A6E404146E3E}" srcOrd="0" destOrd="0" presId="urn:microsoft.com/office/officeart/2005/8/layout/hierarchy3"/>
    <dgm:cxn modelId="{9D4733AC-8B4A-416C-A11D-324D85B2F51D}" type="presParOf" srcId="{810D04A0-B305-41D7-9295-A6E404146E3E}" destId="{379E2F06-9ED6-4676-8366-692F5921E282}" srcOrd="0" destOrd="0" presId="urn:microsoft.com/office/officeart/2005/8/layout/hierarchy3"/>
    <dgm:cxn modelId="{FFC8A7C3-4799-4545-B100-62A05827D21F}" type="presParOf" srcId="{810D04A0-B305-41D7-9295-A6E404146E3E}" destId="{283ADD7B-C988-4A13-B3D5-CB1F46E3C730}" srcOrd="1" destOrd="0" presId="urn:microsoft.com/office/officeart/2005/8/layout/hierarchy3"/>
    <dgm:cxn modelId="{5EE49E3B-71CE-4930-964C-197D059BCB4E}" type="presParOf" srcId="{5E3EB4EF-F057-422B-9E15-16B75106EB70}" destId="{391DCC59-83E1-405F-A41F-FB6B48EFB4A0}" srcOrd="1" destOrd="0" presId="urn:microsoft.com/office/officeart/2005/8/layout/hierarchy3"/>
    <dgm:cxn modelId="{E6FC3CFF-B2BB-4858-BAF5-9E5C19A422C4}" type="presParOf" srcId="{391DCC59-83E1-405F-A41F-FB6B48EFB4A0}" destId="{4AC4719C-DA42-4364-9625-51B9AC7D197E}" srcOrd="0" destOrd="0" presId="urn:microsoft.com/office/officeart/2005/8/layout/hierarchy3"/>
    <dgm:cxn modelId="{1AFA48B3-AF83-4C8E-B959-6EC3B9F95C20}" type="presParOf" srcId="{391DCC59-83E1-405F-A41F-FB6B48EFB4A0}" destId="{00B4133E-3E15-4F79-B08E-924EA9066AC3}" srcOrd="1" destOrd="0" presId="urn:microsoft.com/office/officeart/2005/8/layout/hierarchy3"/>
    <dgm:cxn modelId="{29ED6C3D-6F84-4FE9-B73D-D96E5E1882B2}" type="presParOf" srcId="{13C1C594-7EEC-4BE2-B671-6A712401810D}" destId="{8BEBEEC3-64B9-4FEA-87DC-3B438BD09FC5}" srcOrd="2" destOrd="0" presId="urn:microsoft.com/office/officeart/2005/8/layout/hierarchy3"/>
    <dgm:cxn modelId="{52D2E54D-2696-4B55-B28A-02110A29C3F2}" type="presParOf" srcId="{8BEBEEC3-64B9-4FEA-87DC-3B438BD09FC5}" destId="{09D17EFB-13C6-46EC-B455-EACBF49A7F94}" srcOrd="0" destOrd="0" presId="urn:microsoft.com/office/officeart/2005/8/layout/hierarchy3"/>
    <dgm:cxn modelId="{3805AF9D-FB66-4447-99EC-7BA120C62B25}" type="presParOf" srcId="{09D17EFB-13C6-46EC-B455-EACBF49A7F94}" destId="{939C9A42-60FD-46AE-A70B-CC923EFA90B2}" srcOrd="0" destOrd="0" presId="urn:microsoft.com/office/officeart/2005/8/layout/hierarchy3"/>
    <dgm:cxn modelId="{39EE8030-763A-446E-AA87-B14C839E2611}" type="presParOf" srcId="{09D17EFB-13C6-46EC-B455-EACBF49A7F94}" destId="{AF3EFD97-1D2A-4F3E-A78E-E77E1895E012}" srcOrd="1" destOrd="0" presId="urn:microsoft.com/office/officeart/2005/8/layout/hierarchy3"/>
    <dgm:cxn modelId="{26574C85-BA62-49ED-B0CE-4B5AE46B7A02}" type="presParOf" srcId="{8BEBEEC3-64B9-4FEA-87DC-3B438BD09FC5}" destId="{A5F4AFB0-E543-4058-A869-198A6395496F}" srcOrd="1" destOrd="0" presId="urn:microsoft.com/office/officeart/2005/8/layout/hierarchy3"/>
    <dgm:cxn modelId="{796249D9-B2F1-4F4F-AAC5-776013FF920F}" type="presParOf" srcId="{A5F4AFB0-E543-4058-A869-198A6395496F}" destId="{B3BD9152-4423-418E-9588-D9C5B362983F}" srcOrd="0" destOrd="0" presId="urn:microsoft.com/office/officeart/2005/8/layout/hierarchy3"/>
    <dgm:cxn modelId="{C6DB3E29-CE26-4914-BD1A-BD6DAF7F27E1}" type="presParOf" srcId="{A5F4AFB0-E543-4058-A869-198A6395496F}" destId="{4595E9A6-003D-49B5-BABC-C5CC3F15261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D13EB-B159-4F3F-979E-A0CCAA547D82}">
      <dsp:nvSpPr>
        <dsp:cNvPr id="0" name=""/>
        <dsp:cNvSpPr/>
      </dsp:nvSpPr>
      <dsp:spPr>
        <a:xfrm>
          <a:off x="0" y="1484"/>
          <a:ext cx="10210833" cy="752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9258C-DB7E-4CFE-8FFB-C55FA0668E70}">
      <dsp:nvSpPr>
        <dsp:cNvPr id="0" name=""/>
        <dsp:cNvSpPr/>
      </dsp:nvSpPr>
      <dsp:spPr>
        <a:xfrm>
          <a:off x="227615" y="170785"/>
          <a:ext cx="413846" cy="4138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5BF51-DF0E-4C0C-A764-0A19B7A2F8C3}">
      <dsp:nvSpPr>
        <dsp:cNvPr id="0" name=""/>
        <dsp:cNvSpPr/>
      </dsp:nvSpPr>
      <dsp:spPr>
        <a:xfrm>
          <a:off x="869077" y="1484"/>
          <a:ext cx="9341756" cy="752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34" tIns="79634" rIns="79634" bIns="7963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2"/>
              </a:solidFill>
            </a:rPr>
            <a:t>Conversion Rate: </a:t>
          </a:r>
          <a:r>
            <a:rPr lang="en-US" sz="2100" kern="1200" dirty="0"/>
            <a:t>Percentage of website visitors who make a purchase.</a:t>
          </a:r>
        </a:p>
      </dsp:txBody>
      <dsp:txXfrm>
        <a:off x="869077" y="1484"/>
        <a:ext cx="9341756" cy="752448"/>
      </dsp:txXfrm>
    </dsp:sp>
    <dsp:sp modelId="{307BBBCF-FD34-4B43-8593-1A8F52C8AA41}">
      <dsp:nvSpPr>
        <dsp:cNvPr id="0" name=""/>
        <dsp:cNvSpPr/>
      </dsp:nvSpPr>
      <dsp:spPr>
        <a:xfrm>
          <a:off x="0" y="942044"/>
          <a:ext cx="10210833" cy="752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23EFC-C2EF-4C08-A1AC-97ACEF96B44C}">
      <dsp:nvSpPr>
        <dsp:cNvPr id="0" name=""/>
        <dsp:cNvSpPr/>
      </dsp:nvSpPr>
      <dsp:spPr>
        <a:xfrm>
          <a:off x="227615" y="1111345"/>
          <a:ext cx="413846" cy="4138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9A4BD-DC49-4E14-9955-253925D02C6D}">
      <dsp:nvSpPr>
        <dsp:cNvPr id="0" name=""/>
        <dsp:cNvSpPr/>
      </dsp:nvSpPr>
      <dsp:spPr>
        <a:xfrm>
          <a:off x="869077" y="942044"/>
          <a:ext cx="9341756" cy="752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34" tIns="79634" rIns="79634" bIns="7963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2"/>
              </a:solidFill>
            </a:rPr>
            <a:t>Customer Engagement Rate: </a:t>
          </a:r>
          <a:r>
            <a:rPr lang="en-US" sz="2100" kern="1200" dirty="0"/>
            <a:t>Level of interaction with marketing content (clicks, likes, comments).</a:t>
          </a:r>
        </a:p>
      </dsp:txBody>
      <dsp:txXfrm>
        <a:off x="869077" y="942044"/>
        <a:ext cx="9341756" cy="752448"/>
      </dsp:txXfrm>
    </dsp:sp>
    <dsp:sp modelId="{2741BA6A-1538-4B47-827B-287738F8CC86}">
      <dsp:nvSpPr>
        <dsp:cNvPr id="0" name=""/>
        <dsp:cNvSpPr/>
      </dsp:nvSpPr>
      <dsp:spPr>
        <a:xfrm>
          <a:off x="0" y="1882605"/>
          <a:ext cx="10210833" cy="752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3E1D4-2570-474E-AFEE-279F32A25342}">
      <dsp:nvSpPr>
        <dsp:cNvPr id="0" name=""/>
        <dsp:cNvSpPr/>
      </dsp:nvSpPr>
      <dsp:spPr>
        <a:xfrm>
          <a:off x="227615" y="2051905"/>
          <a:ext cx="413846" cy="4138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011D8-563D-47BF-9412-632C3749A896}">
      <dsp:nvSpPr>
        <dsp:cNvPr id="0" name=""/>
        <dsp:cNvSpPr/>
      </dsp:nvSpPr>
      <dsp:spPr>
        <a:xfrm>
          <a:off x="869077" y="1882605"/>
          <a:ext cx="9341756" cy="752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34" tIns="79634" rIns="79634" bIns="7963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2"/>
              </a:solidFill>
            </a:rPr>
            <a:t>Average Order Value (</a:t>
          </a:r>
          <a:r>
            <a:rPr lang="en-US" sz="2100" b="1" kern="1200" dirty="0" err="1">
              <a:solidFill>
                <a:schemeClr val="tx2"/>
              </a:solidFill>
            </a:rPr>
            <a:t>AOV</a:t>
          </a:r>
          <a:r>
            <a:rPr lang="en-US" sz="2100" b="1" kern="1200" dirty="0">
              <a:solidFill>
                <a:schemeClr val="tx2"/>
              </a:solidFill>
            </a:rPr>
            <a:t>): </a:t>
          </a:r>
          <a:r>
            <a:rPr lang="en-US" sz="2100" kern="1200" dirty="0"/>
            <a:t>Average amount spent by a customer per transaction.</a:t>
          </a:r>
        </a:p>
      </dsp:txBody>
      <dsp:txXfrm>
        <a:off x="869077" y="1882605"/>
        <a:ext cx="9341756" cy="752448"/>
      </dsp:txXfrm>
    </dsp:sp>
    <dsp:sp modelId="{6B31E237-E5BD-4C67-B52C-0EEE0FD5B42C}">
      <dsp:nvSpPr>
        <dsp:cNvPr id="0" name=""/>
        <dsp:cNvSpPr/>
      </dsp:nvSpPr>
      <dsp:spPr>
        <a:xfrm>
          <a:off x="0" y="2823165"/>
          <a:ext cx="10210833" cy="752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F468A-D240-40B3-A376-041B34CBABBC}">
      <dsp:nvSpPr>
        <dsp:cNvPr id="0" name=""/>
        <dsp:cNvSpPr/>
      </dsp:nvSpPr>
      <dsp:spPr>
        <a:xfrm>
          <a:off x="227615" y="2992466"/>
          <a:ext cx="413846" cy="4138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CB03A-7857-48EA-8DF8-F2B56B515054}">
      <dsp:nvSpPr>
        <dsp:cNvPr id="0" name=""/>
        <dsp:cNvSpPr/>
      </dsp:nvSpPr>
      <dsp:spPr>
        <a:xfrm>
          <a:off x="869077" y="2823165"/>
          <a:ext cx="9341756" cy="752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34" tIns="79634" rIns="79634" bIns="7963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2"/>
              </a:solidFill>
            </a:rPr>
            <a:t>Customer Feedback Score: </a:t>
          </a:r>
          <a:r>
            <a:rPr lang="en-US" sz="2100" kern="1200" dirty="0"/>
            <a:t>Average rating from customer reviews.</a:t>
          </a:r>
        </a:p>
      </dsp:txBody>
      <dsp:txXfrm>
        <a:off x="869077" y="2823165"/>
        <a:ext cx="9341756" cy="752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0D8AA-8242-4CE3-90CE-0E93B1F62AD6}">
      <dsp:nvSpPr>
        <dsp:cNvPr id="0" name=""/>
        <dsp:cNvSpPr/>
      </dsp:nvSpPr>
      <dsp:spPr>
        <a:xfrm>
          <a:off x="5118" y="214003"/>
          <a:ext cx="2492833" cy="1246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Increase</a:t>
          </a:r>
        </a:p>
      </dsp:txBody>
      <dsp:txXfrm>
        <a:off x="41624" y="250509"/>
        <a:ext cx="2419821" cy="1173404"/>
      </dsp:txXfrm>
    </dsp:sp>
    <dsp:sp modelId="{4B0C5726-B2F5-4E58-B82B-4BF6BD8CFDE5}">
      <dsp:nvSpPr>
        <dsp:cNvPr id="0" name=""/>
        <dsp:cNvSpPr/>
      </dsp:nvSpPr>
      <dsp:spPr>
        <a:xfrm>
          <a:off x="254402" y="1460420"/>
          <a:ext cx="249283" cy="1697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7002"/>
              </a:lnTo>
              <a:lnTo>
                <a:pt x="249283" y="1697002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DC3FB-30DA-4C7F-AE3E-866D48F375D1}">
      <dsp:nvSpPr>
        <dsp:cNvPr id="0" name=""/>
        <dsp:cNvSpPr/>
      </dsp:nvSpPr>
      <dsp:spPr>
        <a:xfrm>
          <a:off x="503685" y="1772024"/>
          <a:ext cx="2907242" cy="277079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Increase Conversion Rates: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Goal: </a:t>
          </a:r>
          <a:r>
            <a:rPr lang="en-US" sz="1600" kern="1200" dirty="0"/>
            <a:t>Identify factors impacting the conversion rate and provide recommendations to improve it.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Insight: </a:t>
          </a:r>
          <a:r>
            <a:rPr lang="en-US" sz="1600" kern="1200" dirty="0"/>
            <a:t>Highlight key stages where visitors drop off and suggest improvements to optimize the conversion funnel.</a:t>
          </a:r>
        </a:p>
      </dsp:txBody>
      <dsp:txXfrm>
        <a:off x="584839" y="1853178"/>
        <a:ext cx="2744934" cy="2608488"/>
      </dsp:txXfrm>
    </dsp:sp>
    <dsp:sp modelId="{379E2F06-9ED6-4676-8366-692F5921E282}">
      <dsp:nvSpPr>
        <dsp:cNvPr id="0" name=""/>
        <dsp:cNvSpPr/>
      </dsp:nvSpPr>
      <dsp:spPr>
        <a:xfrm>
          <a:off x="3535569" y="214003"/>
          <a:ext cx="2492833" cy="1246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Enhance</a:t>
          </a:r>
        </a:p>
      </dsp:txBody>
      <dsp:txXfrm>
        <a:off x="3572075" y="250509"/>
        <a:ext cx="2419821" cy="1173404"/>
      </dsp:txXfrm>
    </dsp:sp>
    <dsp:sp modelId="{4AC4719C-DA42-4364-9625-51B9AC7D197E}">
      <dsp:nvSpPr>
        <dsp:cNvPr id="0" name=""/>
        <dsp:cNvSpPr/>
      </dsp:nvSpPr>
      <dsp:spPr>
        <a:xfrm>
          <a:off x="3784852" y="1460420"/>
          <a:ext cx="249283" cy="1696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6921"/>
              </a:lnTo>
              <a:lnTo>
                <a:pt x="249283" y="169692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4133E-3E15-4F79-B08E-924EA9066AC3}">
      <dsp:nvSpPr>
        <dsp:cNvPr id="0" name=""/>
        <dsp:cNvSpPr/>
      </dsp:nvSpPr>
      <dsp:spPr>
        <a:xfrm>
          <a:off x="4034135" y="1772024"/>
          <a:ext cx="2910373" cy="27706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Enhance Customer Engagement: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Goal: </a:t>
          </a:r>
          <a:r>
            <a:rPr lang="en-US" sz="1600" kern="1200" dirty="0"/>
            <a:t>Determine which types of content drive the highest engagement.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Insight: </a:t>
          </a:r>
          <a:r>
            <a:rPr lang="en-US" sz="1600" kern="1200" dirty="0"/>
            <a:t>Analyze interaction levels with different types of marketing content to inform better content strategies.</a:t>
          </a:r>
        </a:p>
      </dsp:txBody>
      <dsp:txXfrm>
        <a:off x="4115284" y="1853173"/>
        <a:ext cx="2748075" cy="2608336"/>
      </dsp:txXfrm>
    </dsp:sp>
    <dsp:sp modelId="{939C9A42-60FD-46AE-A70B-CC923EFA90B2}">
      <dsp:nvSpPr>
        <dsp:cNvPr id="0" name=""/>
        <dsp:cNvSpPr/>
      </dsp:nvSpPr>
      <dsp:spPr>
        <a:xfrm>
          <a:off x="7069150" y="214003"/>
          <a:ext cx="2492833" cy="1246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Improve</a:t>
          </a:r>
        </a:p>
      </dsp:txBody>
      <dsp:txXfrm>
        <a:off x="7105656" y="250509"/>
        <a:ext cx="2419821" cy="1173404"/>
      </dsp:txXfrm>
    </dsp:sp>
    <dsp:sp modelId="{B3BD9152-4423-418E-9588-D9C5B362983F}">
      <dsp:nvSpPr>
        <dsp:cNvPr id="0" name=""/>
        <dsp:cNvSpPr/>
      </dsp:nvSpPr>
      <dsp:spPr>
        <a:xfrm>
          <a:off x="7318433" y="1460420"/>
          <a:ext cx="249283" cy="1696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6921"/>
              </a:lnTo>
              <a:lnTo>
                <a:pt x="249283" y="169692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5E9A6-003D-49B5-BABC-C5CC3F152612}">
      <dsp:nvSpPr>
        <dsp:cNvPr id="0" name=""/>
        <dsp:cNvSpPr/>
      </dsp:nvSpPr>
      <dsp:spPr>
        <a:xfrm>
          <a:off x="7567717" y="1772024"/>
          <a:ext cx="2910373" cy="27706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Improve Customer Feedback Scores: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Goal: </a:t>
          </a:r>
          <a:r>
            <a:rPr lang="en-US" sz="1600" kern="1200" dirty="0"/>
            <a:t>Understand common themes in customer reviews and provide actionable insights.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Insight: </a:t>
          </a:r>
          <a:r>
            <a:rPr lang="en-US" sz="1600" kern="1200" dirty="0"/>
            <a:t>Identify recurring positive and negative feedback to guide product and service improvements.</a:t>
          </a:r>
        </a:p>
      </dsp:txBody>
      <dsp:txXfrm>
        <a:off x="7648866" y="1853173"/>
        <a:ext cx="2748075" cy="2608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589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891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6726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968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749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5865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368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6082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978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880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983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824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274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834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994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069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858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29.12.2024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5702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5BBA98-EC22-9272-C976-54487400D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5397933" cy="2387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Marketing Analytics Business Case:</a:t>
            </a:r>
            <a:br>
              <a:rPr lang="en-US" sz="2000" b="1" dirty="0"/>
            </a:br>
            <a:r>
              <a:rPr lang="en-US" sz="4000" b="1" dirty="0"/>
              <a:t>Improving A marketing strategy using data</a:t>
            </a:r>
            <a:endParaRPr lang="nb-NO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AED8B-40B8-2F67-2CA2-D6CB3B6F8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896" y="3602038"/>
            <a:ext cx="6291179" cy="1655762"/>
          </a:xfrm>
        </p:spPr>
        <p:txBody>
          <a:bodyPr>
            <a:normAutofit/>
          </a:bodyPr>
          <a:lstStyle/>
          <a:p>
            <a:r>
              <a:rPr lang="nb-NO" dirty="0"/>
              <a:t>Made By: Ali Ahmad</a:t>
            </a:r>
          </a:p>
          <a:p>
            <a:r>
              <a:rPr lang="nb-NO" dirty="0"/>
              <a:t>Personalized and Completed by: </a:t>
            </a:r>
            <a:r>
              <a:rPr lang="nb-NO" sz="2400" b="1" i="1" u="sng" dirty="0"/>
              <a:t>Isabella Little</a:t>
            </a:r>
          </a:p>
          <a:p>
            <a:endParaRPr lang="nb-NO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9A7BB939-8576-5C5A-8E53-B5AC1C0074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973" r="3178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280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5C0C21-1D32-032A-5027-55FD482D1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5A0E6-8991-4686-0E5B-BE7DEA4D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203" y="2285641"/>
            <a:ext cx="6759591" cy="22867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Step 1:</a:t>
            </a:r>
            <a:br>
              <a:rPr lang="en-US" sz="5400" dirty="0"/>
            </a:br>
            <a:r>
              <a:rPr lang="en-US" sz="5400" b="1" i="1" u="sng" dirty="0"/>
              <a:t>identify</a:t>
            </a:r>
            <a:r>
              <a:rPr lang="en-US" sz="5400" dirty="0"/>
              <a:t> the business problem</a:t>
            </a:r>
            <a:endParaRPr lang="en-US" sz="60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3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7A983-6A7A-0A9B-3BEE-CB23BA4C5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DEF9-555E-058D-83C4-6B10F7CB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42" y="1003301"/>
            <a:ext cx="9994370" cy="1092200"/>
          </a:xfrm>
        </p:spPr>
        <p:txBody>
          <a:bodyPr anchor="ctr">
            <a:normAutofit/>
          </a:bodyPr>
          <a:lstStyle/>
          <a:p>
            <a:r>
              <a:rPr lang="en-US" sz="1600" b="1" cap="none" dirty="0">
                <a:solidFill>
                  <a:srgbClr val="FFFFFF"/>
                </a:solidFill>
                <a:latin typeface="Aptos Display" panose="02110004020202020204"/>
              </a:rPr>
              <a:t>Email 1:</a:t>
            </a:r>
            <a:br>
              <a:rPr lang="en-US" sz="2300" u="sng" dirty="0">
                <a:solidFill>
                  <a:srgbClr val="FFFFFF"/>
                </a:solidFill>
              </a:rPr>
            </a:br>
            <a:r>
              <a:rPr lang="en-US" sz="2000" u="sng" dirty="0">
                <a:solidFill>
                  <a:srgbClr val="FFFFFF"/>
                </a:solidFill>
              </a:rPr>
              <a:t>Subject</a:t>
            </a:r>
            <a:r>
              <a:rPr lang="en-US" sz="2000" dirty="0">
                <a:solidFill>
                  <a:srgbClr val="FFFFFF"/>
                </a:solidFill>
              </a:rPr>
              <a:t>: </a:t>
            </a:r>
            <a:r>
              <a:rPr lang="en-US" sz="2000" b="1" dirty="0">
                <a:solidFill>
                  <a:srgbClr val="FFFFFF"/>
                </a:solidFill>
              </a:rPr>
              <a:t>Request for Data Analysis to Improve Marketing Strategy</a:t>
            </a:r>
            <a:endParaRPr lang="nb-NO" sz="23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A8CD-6A57-EDED-1F60-BA490CD83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34" y="2114871"/>
            <a:ext cx="10001778" cy="3832698"/>
          </a:xfrm>
          <a:solidFill>
            <a:schemeClr val="tx1"/>
          </a:solidFill>
        </p:spPr>
        <p:txBody>
          <a:bodyPr anchor="ctr"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Hi Isabella,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I hope this email finds you well. I’m the </a:t>
            </a:r>
            <a:r>
              <a:rPr lang="en-US" sz="1600" b="1" dirty="0">
                <a:solidFill>
                  <a:schemeClr val="bg1"/>
                </a:solidFill>
              </a:rPr>
              <a:t>Marketing Manager </a:t>
            </a:r>
            <a:r>
              <a:rPr lang="en-US" sz="1600" dirty="0">
                <a:solidFill>
                  <a:schemeClr val="bg1"/>
                </a:solidFill>
              </a:rPr>
              <a:t>at </a:t>
            </a:r>
            <a:r>
              <a:rPr lang="en-US" sz="1600" dirty="0" err="1">
                <a:solidFill>
                  <a:schemeClr val="bg1"/>
                </a:solidFill>
              </a:rPr>
              <a:t>ShopEasy</a:t>
            </a:r>
            <a:r>
              <a:rPr lang="en-US" sz="1600" dirty="0">
                <a:solidFill>
                  <a:schemeClr val="bg1"/>
                </a:solidFill>
              </a:rPr>
              <a:t>. We’ve been facing some </a:t>
            </a:r>
            <a:r>
              <a:rPr lang="en-US" sz="1600" u="sng" dirty="0">
                <a:solidFill>
                  <a:schemeClr val="bg1"/>
                </a:solidFill>
              </a:rPr>
              <a:t>challenges with our marketing campaigns</a:t>
            </a:r>
            <a:r>
              <a:rPr lang="en-US" sz="1600" dirty="0">
                <a:solidFill>
                  <a:schemeClr val="bg1"/>
                </a:solidFill>
              </a:rPr>
              <a:t> lately, and I’m reaching out to request your expertise in data analysis 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to help us identify areas for improvement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Despite our </a:t>
            </a:r>
            <a:r>
              <a:rPr lang="en-US" sz="1600" b="1" dirty="0">
                <a:solidFill>
                  <a:schemeClr val="bg1"/>
                </a:solidFill>
              </a:rPr>
              <a:t>increased investment in marketing</a:t>
            </a:r>
            <a:r>
              <a:rPr lang="en-US" sz="1600" dirty="0">
                <a:solidFill>
                  <a:schemeClr val="bg1"/>
                </a:solidFill>
              </a:rPr>
              <a:t>, we’ve observed a </a:t>
            </a:r>
            <a:r>
              <a:rPr lang="en-US" sz="1600" b="1" dirty="0">
                <a:solidFill>
                  <a:schemeClr val="bg1"/>
                </a:solidFill>
                <a:highlight>
                  <a:srgbClr val="FF00FF"/>
                </a:highlight>
              </a:rPr>
              <a:t>decline in customer engagement and conversion rates</a:t>
            </a:r>
            <a:r>
              <a:rPr lang="en-US" sz="1600" dirty="0">
                <a:solidFill>
                  <a:schemeClr val="bg1"/>
                </a:solidFill>
              </a:rPr>
              <a:t>. Our marketing expenses have gone up, but the </a:t>
            </a:r>
            <a:r>
              <a:rPr lang="en-US" sz="1600" b="1" dirty="0">
                <a:solidFill>
                  <a:schemeClr val="bg1"/>
                </a:solidFill>
                <a:highlight>
                  <a:srgbClr val="00FFFF"/>
                </a:highlight>
              </a:rPr>
              <a:t>return on investment isn’t meeting our expectations</a:t>
            </a:r>
            <a:r>
              <a:rPr lang="en-US" sz="1600" dirty="0">
                <a:solidFill>
                  <a:schemeClr val="bg1"/>
                </a:solidFill>
              </a:rPr>
              <a:t>. We need a </a:t>
            </a:r>
            <a:r>
              <a:rPr lang="en-US" sz="1600" u="sng" dirty="0">
                <a:solidFill>
                  <a:schemeClr val="bg1"/>
                </a:solidFill>
              </a:rPr>
              <a:t>comprehensive analysis</a:t>
            </a:r>
            <a:r>
              <a:rPr lang="en-US" sz="1600" dirty="0">
                <a:solidFill>
                  <a:schemeClr val="bg1"/>
                </a:solidFill>
              </a:rPr>
              <a:t> to </a:t>
            </a:r>
            <a:r>
              <a:rPr lang="en-US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understand the effectiveness </a:t>
            </a:r>
            <a:r>
              <a:rPr lang="en-US" sz="1600" dirty="0">
                <a:solidFill>
                  <a:schemeClr val="bg1"/>
                </a:solidFill>
              </a:rPr>
              <a:t>of our current strategies and to </a:t>
            </a:r>
            <a:r>
              <a:rPr lang="en-US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find opportunities to optimize our efforts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We have data from various sources, including </a:t>
            </a:r>
            <a:r>
              <a:rPr lang="en-US" sz="1600" b="1" u="sng" dirty="0">
                <a:solidFill>
                  <a:schemeClr val="bg1"/>
                </a:solidFill>
              </a:rPr>
              <a:t>customer reviews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b="1" u="sng" dirty="0">
                <a:solidFill>
                  <a:schemeClr val="bg1"/>
                </a:solidFill>
              </a:rPr>
              <a:t>social media comments</a:t>
            </a:r>
            <a:r>
              <a:rPr lang="en-US" sz="1600" dirty="0">
                <a:solidFill>
                  <a:schemeClr val="bg1"/>
                </a:solidFill>
              </a:rPr>
              <a:t>, and </a:t>
            </a:r>
            <a:r>
              <a:rPr lang="en-US" sz="1600" b="1" u="sng" dirty="0">
                <a:solidFill>
                  <a:schemeClr val="bg1"/>
                </a:solidFill>
              </a:rPr>
              <a:t>campaign performance metrics</a:t>
            </a:r>
            <a:r>
              <a:rPr lang="en-US" sz="1600" dirty="0">
                <a:solidFill>
                  <a:schemeClr val="bg1"/>
                </a:solidFill>
              </a:rPr>
              <a:t>. Your insights will be invaluable in helping us turn this situation around.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Looking forward to your response.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>
                <a:solidFill>
                  <a:schemeClr val="bg1"/>
                </a:solidFill>
              </a:rPr>
              <a:t>Best regards,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Jane Doe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Marketing Manager</a:t>
            </a:r>
          </a:p>
        </p:txBody>
      </p:sp>
    </p:spTree>
    <p:extLst>
      <p:ext uri="{BB962C8B-B14F-4D97-AF65-F5344CB8AC3E}">
        <p14:creationId xmlns:p14="http://schemas.microsoft.com/office/powerpoint/2010/main" val="264051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8CF0E-96A9-4AD8-7D8A-81B7EC68D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6ED4-EF8E-746D-0525-990DB196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42" y="1003301"/>
            <a:ext cx="9994370" cy="1092200"/>
          </a:xfrm>
        </p:spPr>
        <p:txBody>
          <a:bodyPr anchor="ctr">
            <a:normAutofit/>
          </a:bodyPr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Email 2:</a:t>
            </a:r>
            <a:br>
              <a:rPr lang="en-US" sz="1400" u="sng" dirty="0">
                <a:solidFill>
                  <a:srgbClr val="FFFFFF"/>
                </a:solidFill>
              </a:rPr>
            </a:br>
            <a:r>
              <a:rPr lang="en-US" sz="2000" u="sng" dirty="0">
                <a:solidFill>
                  <a:srgbClr val="FFFFFF"/>
                </a:solidFill>
              </a:rPr>
              <a:t>Subject</a:t>
            </a:r>
            <a:r>
              <a:rPr lang="en-US" sz="2000" dirty="0">
                <a:solidFill>
                  <a:srgbClr val="FFFFFF"/>
                </a:solidFill>
              </a:rPr>
              <a:t>:</a:t>
            </a:r>
            <a:r>
              <a:rPr lang="en-US" sz="2000" b="1" dirty="0">
                <a:solidFill>
                  <a:srgbClr val="FFFFFF"/>
                </a:solidFill>
              </a:rPr>
              <a:t> Request for Data Analysis to Improve Marketing Strategy</a:t>
            </a:r>
            <a:endParaRPr lang="nb-NO" sz="23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8136-AD44-E518-7F50-64BCBE1B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34" y="2114871"/>
            <a:ext cx="10001778" cy="3832698"/>
          </a:xfrm>
          <a:solidFill>
            <a:schemeClr val="tx1"/>
          </a:solidFill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Hi Data Analyst,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I’m the </a:t>
            </a:r>
            <a:r>
              <a:rPr lang="en-US" sz="1600" b="1" dirty="0">
                <a:solidFill>
                  <a:schemeClr val="bg1"/>
                </a:solidFill>
              </a:rPr>
              <a:t>Customer Experience Manager </a:t>
            </a:r>
            <a:r>
              <a:rPr lang="en-US" sz="1600" dirty="0">
                <a:solidFill>
                  <a:schemeClr val="bg1"/>
                </a:solidFill>
              </a:rPr>
              <a:t>at </a:t>
            </a:r>
            <a:r>
              <a:rPr lang="en-US" sz="1600" dirty="0" err="1">
                <a:solidFill>
                  <a:schemeClr val="bg1"/>
                </a:solidFill>
              </a:rPr>
              <a:t>ShopEasy</a:t>
            </a:r>
            <a:r>
              <a:rPr lang="en-US" sz="1600" dirty="0">
                <a:solidFill>
                  <a:schemeClr val="bg1"/>
                </a:solidFill>
              </a:rPr>
              <a:t>, and I’m writing to seek your help with </a:t>
            </a:r>
            <a:r>
              <a:rPr lang="en-US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analyzing our customer feedback</a:t>
            </a:r>
            <a:r>
              <a:rPr lang="en-US" sz="1600" dirty="0">
                <a:solidFill>
                  <a:schemeClr val="bg1"/>
                </a:solidFill>
              </a:rPr>
              <a:t>. Over the past few months, we’ve noticed a </a:t>
            </a:r>
            <a:r>
              <a:rPr lang="en-US" sz="1600" b="1" dirty="0">
                <a:solidFill>
                  <a:schemeClr val="bg1"/>
                </a:solidFill>
                <a:highlight>
                  <a:srgbClr val="FF00FF"/>
                </a:highlight>
              </a:rPr>
              <a:t>drop in customer engagement and satisfaction</a:t>
            </a:r>
            <a:r>
              <a:rPr lang="en-US" sz="1600" dirty="0">
                <a:solidFill>
                  <a:schemeClr val="bg1"/>
                </a:solidFill>
              </a:rPr>
              <a:t>, which is </a:t>
            </a:r>
            <a:r>
              <a:rPr lang="en-US" sz="1600" b="1" u="sng" dirty="0">
                <a:solidFill>
                  <a:schemeClr val="bg1"/>
                </a:solidFill>
              </a:rPr>
              <a:t>impacting our overall conversion rates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We’ve gathered a significant amount of </a:t>
            </a:r>
            <a:r>
              <a:rPr lang="en-US" sz="1600" b="1" u="sng" dirty="0">
                <a:solidFill>
                  <a:schemeClr val="bg1"/>
                </a:solidFill>
              </a:rPr>
              <a:t>customer reviews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en-US" sz="1600" b="1" u="sng" dirty="0">
                <a:solidFill>
                  <a:schemeClr val="bg1"/>
                </a:solidFill>
              </a:rPr>
              <a:t>social media comments</a:t>
            </a:r>
            <a:r>
              <a:rPr lang="en-US" sz="1600" dirty="0">
                <a:solidFill>
                  <a:schemeClr val="bg1"/>
                </a:solidFill>
              </a:rPr>
              <a:t> that highlight various issues and sentiments. We believe that by thoroughly analyzing this feedback, we can </a:t>
            </a:r>
            <a:r>
              <a:rPr lang="en-US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gain a better understanding of our customers' needs and pain points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Your expertise in data analysis will be crucial in helping us </a:t>
            </a:r>
            <a:r>
              <a:rPr lang="en-US" sz="1600" b="1" dirty="0">
                <a:solidFill>
                  <a:schemeClr val="bg1"/>
                </a:solidFill>
                <a:highlight>
                  <a:srgbClr val="00FFFF"/>
                </a:highlight>
              </a:rPr>
              <a:t>decode this feedback and provide actionable insights</a:t>
            </a:r>
            <a:r>
              <a:rPr lang="en-US" sz="1600" dirty="0">
                <a:solidFill>
                  <a:schemeClr val="bg1"/>
                </a:solidFill>
              </a:rPr>
              <a:t>. We hope this will guide us in improving our customer experience and </a:t>
            </a:r>
            <a:r>
              <a:rPr lang="en-US" sz="1600" b="1" dirty="0">
                <a:solidFill>
                  <a:schemeClr val="bg1"/>
                </a:solidFill>
                <a:highlight>
                  <a:srgbClr val="00FF00"/>
                </a:highlight>
              </a:rPr>
              <a:t>ultimately boost our engagement and conversion rates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Thank you for your assistance.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>
                <a:solidFill>
                  <a:schemeClr val="bg1"/>
                </a:solidFill>
              </a:rPr>
              <a:t>Best regards,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John Smith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Customer Experience Manager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 err="1">
                <a:solidFill>
                  <a:schemeClr val="bg1"/>
                </a:solidFill>
              </a:rPr>
              <a:t>ShopEasy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3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9" name="Rectangle 108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C6A451D-6B56-B978-88FF-78394AF2304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r="3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13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34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28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18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541373F-6A73-4B5F-E4FC-95E89DA1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So, what is the business problem?</a:t>
            </a:r>
            <a:endParaRPr lang="nb-NO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07957-8AEC-E74B-74C4-5935935C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906621"/>
            <a:ext cx="9905999" cy="3943845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 err="1"/>
              <a:t>ShopEasy</a:t>
            </a:r>
            <a:r>
              <a:rPr lang="en-US" sz="1800" dirty="0"/>
              <a:t>, an online retail business, is facing </a:t>
            </a:r>
            <a:r>
              <a:rPr lang="en-US" sz="1800" b="1" dirty="0"/>
              <a:t>reduced</a:t>
            </a:r>
            <a:r>
              <a:rPr lang="en-US" sz="1800" dirty="0"/>
              <a:t> </a:t>
            </a:r>
            <a:r>
              <a:rPr lang="en-US" sz="1800" u="sng" dirty="0"/>
              <a:t>customer engagement</a:t>
            </a:r>
            <a:r>
              <a:rPr lang="en-US" sz="1800" dirty="0"/>
              <a:t> and </a:t>
            </a:r>
            <a:r>
              <a:rPr lang="en-US" sz="1800" u="sng" dirty="0"/>
              <a:t>conversion rates</a:t>
            </a:r>
            <a:r>
              <a:rPr lang="en-US" sz="1800" dirty="0"/>
              <a:t> despite launching </a:t>
            </a:r>
            <a:r>
              <a:rPr lang="en-US" sz="1800" i="1" dirty="0"/>
              <a:t>several new online marketing campaigns</a:t>
            </a:r>
            <a:r>
              <a:rPr lang="en-US" sz="1800" dirty="0"/>
              <a:t>. They are reaching out to you to help </a:t>
            </a: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</a:rPr>
              <a:t>conduct a detailed analysis and identify areas for improvement in their marketing strategies</a:t>
            </a:r>
            <a:r>
              <a:rPr lang="en-US" sz="18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800" b="1" dirty="0"/>
              <a:t>Key Points: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b="1" dirty="0"/>
              <a:t>Reduced Customer Engagement:</a:t>
            </a:r>
            <a:r>
              <a:rPr lang="en-US" sz="1800" dirty="0"/>
              <a:t> The number of customer interactions and engagement with the site and marketing content has declined.</a:t>
            </a:r>
          </a:p>
          <a:p>
            <a:pPr lvl="1">
              <a:lnSpc>
                <a:spcPct val="110000"/>
              </a:lnSpc>
            </a:pPr>
            <a:r>
              <a:rPr lang="en-US" sz="1800" b="1" dirty="0"/>
              <a:t>Decreased Conversion Rates:</a:t>
            </a:r>
            <a:r>
              <a:rPr lang="en-US" sz="1800" dirty="0"/>
              <a:t> Fewer site visitors are converting into paying customers.</a:t>
            </a:r>
          </a:p>
          <a:p>
            <a:pPr lvl="1">
              <a:lnSpc>
                <a:spcPct val="110000"/>
              </a:lnSpc>
            </a:pPr>
            <a:r>
              <a:rPr lang="en-US" sz="1800" b="1" dirty="0"/>
              <a:t>High Marketing Expenses:</a:t>
            </a:r>
            <a:r>
              <a:rPr lang="en-US" sz="1800" dirty="0"/>
              <a:t> Significant investments in marketing campaigns are not yielding expected returns.</a:t>
            </a:r>
          </a:p>
          <a:p>
            <a:pPr lvl="1">
              <a:lnSpc>
                <a:spcPct val="110000"/>
              </a:lnSpc>
            </a:pPr>
            <a:r>
              <a:rPr lang="en-US" sz="1800" b="1" dirty="0"/>
              <a:t>Need for Customer Feedback Analysis:</a:t>
            </a:r>
            <a:r>
              <a:rPr lang="en-US" sz="1800" dirty="0"/>
              <a:t> Understanding customer opinions about products and services is crucial for improving engagement and conversions.</a:t>
            </a:r>
          </a:p>
        </p:txBody>
      </p:sp>
    </p:spTree>
    <p:extLst>
      <p:ext uri="{BB962C8B-B14F-4D97-AF65-F5344CB8AC3E}">
        <p14:creationId xmlns:p14="http://schemas.microsoft.com/office/powerpoint/2010/main" val="123946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383B-F10C-7ECB-AA0D-9A79BD44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/>
              <a:t>Key Performance Indicators (KPI</a:t>
            </a:r>
            <a:r>
              <a:rPr lang="en-US" sz="2000" b="1" dirty="0"/>
              <a:t>s</a:t>
            </a:r>
            <a:r>
              <a:rPr lang="en-US" b="1" dirty="0"/>
              <a:t>)</a:t>
            </a:r>
            <a:endParaRPr lang="nb-NO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D475FBA-A36B-FD26-078D-B61E7F6AB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138109"/>
              </p:ext>
            </p:extLst>
          </p:nvPr>
        </p:nvGraphicFramePr>
        <p:xfrm>
          <a:off x="990583" y="1984444"/>
          <a:ext cx="10210834" cy="3577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86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449-8457-0E38-E3B4-75FA6F83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/>
              <a:t>Goals:</a:t>
            </a:r>
            <a:endParaRPr lang="nb-NO" b="1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DF8E00E-A4B9-D47D-E1DB-5062BF0411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36479"/>
              </p:ext>
            </p:extLst>
          </p:nvPr>
        </p:nvGraphicFramePr>
        <p:xfrm>
          <a:off x="854395" y="1605064"/>
          <a:ext cx="10483209" cy="475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6029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7147</TotalTime>
  <Words>655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 Display</vt:lpstr>
      <vt:lpstr>Arial</vt:lpstr>
      <vt:lpstr>Tw Cen MT</vt:lpstr>
      <vt:lpstr>Circuit</vt:lpstr>
      <vt:lpstr>Marketing Analytics Business Case: Improving A marketing strategy using data</vt:lpstr>
      <vt:lpstr>Step 1: identify the business problem</vt:lpstr>
      <vt:lpstr>Email 1: Subject: Request for Data Analysis to Improve Marketing Strategy</vt:lpstr>
      <vt:lpstr>Email 2: Subject: Request for Data Analysis to Improve Marketing Strategy</vt:lpstr>
      <vt:lpstr>So, what is the business problem?</vt:lpstr>
      <vt:lpstr>Key Performance Indicators (KPIs)</vt:lpstr>
      <vt:lpstr>Goals: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Ahmad</dc:creator>
  <cp:lastModifiedBy>Isabella Little</cp:lastModifiedBy>
  <cp:revision>68</cp:revision>
  <dcterms:created xsi:type="dcterms:W3CDTF">2024-07-20T13:50:58Z</dcterms:created>
  <dcterms:modified xsi:type="dcterms:W3CDTF">2025-01-02T03:24:45Z</dcterms:modified>
</cp:coreProperties>
</file>