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Lst>
  <p:sldSz cy="5143500" cx="9144000"/>
  <p:notesSz cx="6858000" cy="9144000"/>
  <p:embeddedFontLst>
    <p:embeddedFont>
      <p:font typeface="Josefin Slab"/>
      <p:regular r:id="rId64"/>
      <p:bold r:id="rId65"/>
      <p:italic r:id="rId66"/>
      <p:boldItalic r:id="rId67"/>
    </p:embeddedFont>
    <p:embeddedFont>
      <p:font typeface="Aldrich"/>
      <p:regular r:id="rId68"/>
    </p:embeddedFont>
    <p:embeddedFont>
      <p:font typeface="Montserrat"/>
      <p:regular r:id="rId69"/>
      <p:bold r:id="rId70"/>
      <p:italic r:id="rId71"/>
      <p:boldItalic r:id="rId72"/>
    </p:embeddedFont>
    <p:embeddedFont>
      <p:font typeface="Poppins"/>
      <p:regular r:id="rId73"/>
      <p:bold r:id="rId74"/>
      <p:italic r:id="rId75"/>
      <p:boldItalic r:id="rId76"/>
    </p:embeddedFont>
    <p:embeddedFont>
      <p:font typeface="Alata"/>
      <p:regular r:id="rId77"/>
    </p:embeddedFont>
    <p:embeddedFont>
      <p:font typeface="Manrope"/>
      <p:regular r:id="rId78"/>
      <p:bold r:id="rId79"/>
    </p:embeddedFont>
    <p:embeddedFont>
      <p:font typeface="Yanone Kaffeesatz"/>
      <p:regular r:id="rId80"/>
      <p:bold r:id="rId8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6DC3F9C-5F58-4F29-99EE-BCEB8AF72246}">
  <a:tblStyle styleId="{F6DC3F9C-5F58-4F29-99EE-BCEB8AF7224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font" Target="fonts/YanoneKaffeesatz-regular.fntdata"/><Relationship Id="rId81" Type="http://schemas.openxmlformats.org/officeDocument/2006/relationships/font" Target="fonts/YanoneKaffeesatz-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Poppins-regular.fntdata"/><Relationship Id="rId72" Type="http://schemas.openxmlformats.org/officeDocument/2006/relationships/font" Target="fonts/Montserrat-boldItalic.fntdata"/><Relationship Id="rId31" Type="http://schemas.openxmlformats.org/officeDocument/2006/relationships/slide" Target="slides/slide25.xml"/><Relationship Id="rId75" Type="http://schemas.openxmlformats.org/officeDocument/2006/relationships/font" Target="fonts/Poppins-italic.fntdata"/><Relationship Id="rId30" Type="http://schemas.openxmlformats.org/officeDocument/2006/relationships/slide" Target="slides/slide24.xml"/><Relationship Id="rId74" Type="http://schemas.openxmlformats.org/officeDocument/2006/relationships/font" Target="fonts/Poppins-bold.fntdata"/><Relationship Id="rId33" Type="http://schemas.openxmlformats.org/officeDocument/2006/relationships/slide" Target="slides/slide27.xml"/><Relationship Id="rId77" Type="http://schemas.openxmlformats.org/officeDocument/2006/relationships/font" Target="fonts/Alata-regular.fntdata"/><Relationship Id="rId32" Type="http://schemas.openxmlformats.org/officeDocument/2006/relationships/slide" Target="slides/slide26.xml"/><Relationship Id="rId76" Type="http://schemas.openxmlformats.org/officeDocument/2006/relationships/font" Target="fonts/Poppins-boldItalic.fntdata"/><Relationship Id="rId35" Type="http://schemas.openxmlformats.org/officeDocument/2006/relationships/slide" Target="slides/slide29.xml"/><Relationship Id="rId79" Type="http://schemas.openxmlformats.org/officeDocument/2006/relationships/font" Target="fonts/Manrope-bold.fntdata"/><Relationship Id="rId34" Type="http://schemas.openxmlformats.org/officeDocument/2006/relationships/slide" Target="slides/slide28.xml"/><Relationship Id="rId78" Type="http://schemas.openxmlformats.org/officeDocument/2006/relationships/font" Target="fonts/Manrope-regular.fntdata"/><Relationship Id="rId71" Type="http://schemas.openxmlformats.org/officeDocument/2006/relationships/font" Target="fonts/Montserrat-italic.fntdata"/><Relationship Id="rId70" Type="http://schemas.openxmlformats.org/officeDocument/2006/relationships/font" Target="fonts/Montserrat-bold.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font" Target="fonts/JosefinSlab-regular.fntdata"/><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font" Target="fonts/JosefinSlab-italic.fntdata"/><Relationship Id="rId21" Type="http://schemas.openxmlformats.org/officeDocument/2006/relationships/slide" Target="slides/slide15.xml"/><Relationship Id="rId65" Type="http://schemas.openxmlformats.org/officeDocument/2006/relationships/font" Target="fonts/JosefinSlab-bold.fntdata"/><Relationship Id="rId24" Type="http://schemas.openxmlformats.org/officeDocument/2006/relationships/slide" Target="slides/slide18.xml"/><Relationship Id="rId68" Type="http://schemas.openxmlformats.org/officeDocument/2006/relationships/font" Target="fonts/Aldrich-regular.fntdata"/><Relationship Id="rId23" Type="http://schemas.openxmlformats.org/officeDocument/2006/relationships/slide" Target="slides/slide17.xml"/><Relationship Id="rId67" Type="http://schemas.openxmlformats.org/officeDocument/2006/relationships/font" Target="fonts/JosefinSlab-boldItalic.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Montserrat-regular.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g11ff70dc7ce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7" name="Google Shape;707;g11ff70dc7ce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12c891111cd_0_6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12c891111cd_0_6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g12c891111cd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1" name="Google Shape;731;g12c891111cd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12c891111cd_0_6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12c891111cd_0_6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12d604f319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12d604f319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g12c891111cd_0_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6" name="Google Shape;756;g12c891111cd_0_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g130991868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5" name="Google Shape;765;g130991868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g130991868a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3" name="Google Shape;773;g130991868a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130991868a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130991868a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g130991868a0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8" name="Google Shape;798;g130991868a0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12c891111c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12c891111c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g130991868a0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5" name="Google Shape;815;g130991868a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g130991868a0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5" name="Google Shape;835;g130991868a0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g130991868a0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4" name="Google Shape;844;g130991868a0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g130e7acf29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1" name="Google Shape;851;g130e7acf29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g130e7acf29d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9" name="Google Shape;859;g130e7acf29d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g130991868a0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6" name="Google Shape;866;g130991868a0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g130991868a0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6" name="Google Shape;876;g130991868a0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2" name="Shape 882"/>
        <p:cNvGrpSpPr/>
        <p:nvPr/>
      </p:nvGrpSpPr>
      <p:grpSpPr>
        <a:xfrm>
          <a:off x="0" y="0"/>
          <a:ext cx="0" cy="0"/>
          <a:chOff x="0" y="0"/>
          <a:chExt cx="0" cy="0"/>
        </a:xfrm>
      </p:grpSpPr>
      <p:sp>
        <p:nvSpPr>
          <p:cNvPr id="883" name="Google Shape;883;g130e7acf29d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4" name="Google Shape;884;g130e7acf29d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1" name="Shape 891"/>
        <p:cNvGrpSpPr/>
        <p:nvPr/>
      </p:nvGrpSpPr>
      <p:grpSpPr>
        <a:xfrm>
          <a:off x="0" y="0"/>
          <a:ext cx="0" cy="0"/>
          <a:chOff x="0" y="0"/>
          <a:chExt cx="0" cy="0"/>
        </a:xfrm>
      </p:grpSpPr>
      <p:sp>
        <p:nvSpPr>
          <p:cNvPr id="892" name="Google Shape;892;g130991868a0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3" name="Google Shape;893;g130991868a0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0" name="Shape 900"/>
        <p:cNvGrpSpPr/>
        <p:nvPr/>
      </p:nvGrpSpPr>
      <p:grpSpPr>
        <a:xfrm>
          <a:off x="0" y="0"/>
          <a:ext cx="0" cy="0"/>
          <a:chOff x="0" y="0"/>
          <a:chExt cx="0" cy="0"/>
        </a:xfrm>
      </p:grpSpPr>
      <p:sp>
        <p:nvSpPr>
          <p:cNvPr id="901" name="Google Shape;901;g11cc37022b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2" name="Google Shape;902;g11cc37022b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11c822d2fb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11c822d2fb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9" name="Shape 909"/>
        <p:cNvGrpSpPr/>
        <p:nvPr/>
      </p:nvGrpSpPr>
      <p:grpSpPr>
        <a:xfrm>
          <a:off x="0" y="0"/>
          <a:ext cx="0" cy="0"/>
          <a:chOff x="0" y="0"/>
          <a:chExt cx="0" cy="0"/>
        </a:xfrm>
      </p:grpSpPr>
      <p:sp>
        <p:nvSpPr>
          <p:cNvPr id="910" name="Google Shape;910;g11cc37022b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1" name="Google Shape;911;g11cc37022b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8" name="Shape 918"/>
        <p:cNvGrpSpPr/>
        <p:nvPr/>
      </p:nvGrpSpPr>
      <p:grpSpPr>
        <a:xfrm>
          <a:off x="0" y="0"/>
          <a:ext cx="0" cy="0"/>
          <a:chOff x="0" y="0"/>
          <a:chExt cx="0" cy="0"/>
        </a:xfrm>
      </p:grpSpPr>
      <p:sp>
        <p:nvSpPr>
          <p:cNvPr id="919" name="Google Shape;919;g11cc37022b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0" name="Google Shape;920;g11cc37022b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7" name="Shape 927"/>
        <p:cNvGrpSpPr/>
        <p:nvPr/>
      </p:nvGrpSpPr>
      <p:grpSpPr>
        <a:xfrm>
          <a:off x="0" y="0"/>
          <a:ext cx="0" cy="0"/>
          <a:chOff x="0" y="0"/>
          <a:chExt cx="0" cy="0"/>
        </a:xfrm>
      </p:grpSpPr>
      <p:sp>
        <p:nvSpPr>
          <p:cNvPr id="928" name="Google Shape;928;g12c891111c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9" name="Google Shape;929;g12c891111c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g130991868a0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8" name="Google Shape;938;g130991868a0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g12935b9838f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6" name="Google Shape;946;g12935b9838f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3" name="Shape 953"/>
        <p:cNvGrpSpPr/>
        <p:nvPr/>
      </p:nvGrpSpPr>
      <p:grpSpPr>
        <a:xfrm>
          <a:off x="0" y="0"/>
          <a:ext cx="0" cy="0"/>
          <a:chOff x="0" y="0"/>
          <a:chExt cx="0" cy="0"/>
        </a:xfrm>
      </p:grpSpPr>
      <p:sp>
        <p:nvSpPr>
          <p:cNvPr id="954" name="Google Shape;954;g130991868a0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5" name="Google Shape;955;g130991868a0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0" name="Shape 960"/>
        <p:cNvGrpSpPr/>
        <p:nvPr/>
      </p:nvGrpSpPr>
      <p:grpSpPr>
        <a:xfrm>
          <a:off x="0" y="0"/>
          <a:ext cx="0" cy="0"/>
          <a:chOff x="0" y="0"/>
          <a:chExt cx="0" cy="0"/>
        </a:xfrm>
      </p:grpSpPr>
      <p:sp>
        <p:nvSpPr>
          <p:cNvPr id="961" name="Google Shape;961;g130991868a0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2" name="Google Shape;962;g130991868a0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4" name="Shape 974"/>
        <p:cNvGrpSpPr/>
        <p:nvPr/>
      </p:nvGrpSpPr>
      <p:grpSpPr>
        <a:xfrm>
          <a:off x="0" y="0"/>
          <a:ext cx="0" cy="0"/>
          <a:chOff x="0" y="0"/>
          <a:chExt cx="0" cy="0"/>
        </a:xfrm>
      </p:grpSpPr>
      <p:sp>
        <p:nvSpPr>
          <p:cNvPr id="975" name="Google Shape;975;g130991868a0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6" name="Google Shape;976;g130991868a0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4" name="Shape 984"/>
        <p:cNvGrpSpPr/>
        <p:nvPr/>
      </p:nvGrpSpPr>
      <p:grpSpPr>
        <a:xfrm>
          <a:off x="0" y="0"/>
          <a:ext cx="0" cy="0"/>
          <a:chOff x="0" y="0"/>
          <a:chExt cx="0" cy="0"/>
        </a:xfrm>
      </p:grpSpPr>
      <p:sp>
        <p:nvSpPr>
          <p:cNvPr id="985" name="Google Shape;985;g130991868a0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6" name="Google Shape;986;g130991868a0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3" name="Shape 993"/>
        <p:cNvGrpSpPr/>
        <p:nvPr/>
      </p:nvGrpSpPr>
      <p:grpSpPr>
        <a:xfrm>
          <a:off x="0" y="0"/>
          <a:ext cx="0" cy="0"/>
          <a:chOff x="0" y="0"/>
          <a:chExt cx="0" cy="0"/>
        </a:xfrm>
      </p:grpSpPr>
      <p:sp>
        <p:nvSpPr>
          <p:cNvPr id="994" name="Google Shape;994;g11ff70dc7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5" name="Google Shape;995;g11ff70dc7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11c822d2fb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11c822d2fb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0" name="Shape 1000"/>
        <p:cNvGrpSpPr/>
        <p:nvPr/>
      </p:nvGrpSpPr>
      <p:grpSpPr>
        <a:xfrm>
          <a:off x="0" y="0"/>
          <a:ext cx="0" cy="0"/>
          <a:chOff x="0" y="0"/>
          <a:chExt cx="0" cy="0"/>
        </a:xfrm>
      </p:grpSpPr>
      <p:sp>
        <p:nvSpPr>
          <p:cNvPr id="1001" name="Google Shape;1001;g11ff70dc7c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2" name="Google Shape;1002;g11ff70dc7c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7" name="Shape 1007"/>
        <p:cNvGrpSpPr/>
        <p:nvPr/>
      </p:nvGrpSpPr>
      <p:grpSpPr>
        <a:xfrm>
          <a:off x="0" y="0"/>
          <a:ext cx="0" cy="0"/>
          <a:chOff x="0" y="0"/>
          <a:chExt cx="0" cy="0"/>
        </a:xfrm>
      </p:grpSpPr>
      <p:sp>
        <p:nvSpPr>
          <p:cNvPr id="1008" name="Google Shape;1008;g130e7acf29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9" name="Google Shape;1009;g130e7acf29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6" name="Shape 1016"/>
        <p:cNvGrpSpPr/>
        <p:nvPr/>
      </p:nvGrpSpPr>
      <p:grpSpPr>
        <a:xfrm>
          <a:off x="0" y="0"/>
          <a:ext cx="0" cy="0"/>
          <a:chOff x="0" y="0"/>
          <a:chExt cx="0" cy="0"/>
        </a:xfrm>
      </p:grpSpPr>
      <p:sp>
        <p:nvSpPr>
          <p:cNvPr id="1017" name="Google Shape;1017;g130e7acf29d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8" name="Google Shape;1018;g130e7acf29d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g11ff70dc7c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8" name="Google Shape;1028;g11ff70dc7c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3" name="Shape 1033"/>
        <p:cNvGrpSpPr/>
        <p:nvPr/>
      </p:nvGrpSpPr>
      <p:grpSpPr>
        <a:xfrm>
          <a:off x="0" y="0"/>
          <a:ext cx="0" cy="0"/>
          <a:chOff x="0" y="0"/>
          <a:chExt cx="0" cy="0"/>
        </a:xfrm>
      </p:grpSpPr>
      <p:sp>
        <p:nvSpPr>
          <p:cNvPr id="1034" name="Google Shape;1034;g130e7acf29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5" name="Google Shape;1035;g130e7acf29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3" name="Shape 1043"/>
        <p:cNvGrpSpPr/>
        <p:nvPr/>
      </p:nvGrpSpPr>
      <p:grpSpPr>
        <a:xfrm>
          <a:off x="0" y="0"/>
          <a:ext cx="0" cy="0"/>
          <a:chOff x="0" y="0"/>
          <a:chExt cx="0" cy="0"/>
        </a:xfrm>
      </p:grpSpPr>
      <p:sp>
        <p:nvSpPr>
          <p:cNvPr id="1044" name="Google Shape;1044;g11ff70dc7c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5" name="Google Shape;1045;g11ff70dc7c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0" name="Shape 1050"/>
        <p:cNvGrpSpPr/>
        <p:nvPr/>
      </p:nvGrpSpPr>
      <p:grpSpPr>
        <a:xfrm>
          <a:off x="0" y="0"/>
          <a:ext cx="0" cy="0"/>
          <a:chOff x="0" y="0"/>
          <a:chExt cx="0" cy="0"/>
        </a:xfrm>
      </p:grpSpPr>
      <p:sp>
        <p:nvSpPr>
          <p:cNvPr id="1051" name="Google Shape;1051;g1313739317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2" name="Google Shape;1052;g1313739317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5" name="Shape 1065"/>
        <p:cNvGrpSpPr/>
        <p:nvPr/>
      </p:nvGrpSpPr>
      <p:grpSpPr>
        <a:xfrm>
          <a:off x="0" y="0"/>
          <a:ext cx="0" cy="0"/>
          <a:chOff x="0" y="0"/>
          <a:chExt cx="0" cy="0"/>
        </a:xfrm>
      </p:grpSpPr>
      <p:sp>
        <p:nvSpPr>
          <p:cNvPr id="1066" name="Google Shape;1066;g1313739317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7" name="Google Shape;1067;g1313739317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4" name="Shape 1074"/>
        <p:cNvGrpSpPr/>
        <p:nvPr/>
      </p:nvGrpSpPr>
      <p:grpSpPr>
        <a:xfrm>
          <a:off x="0" y="0"/>
          <a:ext cx="0" cy="0"/>
          <a:chOff x="0" y="0"/>
          <a:chExt cx="0" cy="0"/>
        </a:xfrm>
      </p:grpSpPr>
      <p:sp>
        <p:nvSpPr>
          <p:cNvPr id="1075" name="Google Shape;1075;g13137393175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6" name="Google Shape;1076;g13137393175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3" name="Shape 1083"/>
        <p:cNvGrpSpPr/>
        <p:nvPr/>
      </p:nvGrpSpPr>
      <p:grpSpPr>
        <a:xfrm>
          <a:off x="0" y="0"/>
          <a:ext cx="0" cy="0"/>
          <a:chOff x="0" y="0"/>
          <a:chExt cx="0" cy="0"/>
        </a:xfrm>
      </p:grpSpPr>
      <p:sp>
        <p:nvSpPr>
          <p:cNvPr id="1084" name="Google Shape;1084;g130e7acf29d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5" name="Google Shape;1085;g130e7acf29d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12c891111c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12c891111c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1" name="Shape 1091"/>
        <p:cNvGrpSpPr/>
        <p:nvPr/>
      </p:nvGrpSpPr>
      <p:grpSpPr>
        <a:xfrm>
          <a:off x="0" y="0"/>
          <a:ext cx="0" cy="0"/>
          <a:chOff x="0" y="0"/>
          <a:chExt cx="0" cy="0"/>
        </a:xfrm>
      </p:grpSpPr>
      <p:sp>
        <p:nvSpPr>
          <p:cNvPr id="1092" name="Google Shape;1092;g1315f2ad179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3" name="Google Shape;1093;g1315f2ad179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3" name="Shape 1103"/>
        <p:cNvGrpSpPr/>
        <p:nvPr/>
      </p:nvGrpSpPr>
      <p:grpSpPr>
        <a:xfrm>
          <a:off x="0" y="0"/>
          <a:ext cx="0" cy="0"/>
          <a:chOff x="0" y="0"/>
          <a:chExt cx="0" cy="0"/>
        </a:xfrm>
      </p:grpSpPr>
      <p:sp>
        <p:nvSpPr>
          <p:cNvPr id="1104" name="Google Shape;1104;g1315f2ad179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5" name="Google Shape;1105;g1315f2ad179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6" name="Shape 1116"/>
        <p:cNvGrpSpPr/>
        <p:nvPr/>
      </p:nvGrpSpPr>
      <p:grpSpPr>
        <a:xfrm>
          <a:off x="0" y="0"/>
          <a:ext cx="0" cy="0"/>
          <a:chOff x="0" y="0"/>
          <a:chExt cx="0" cy="0"/>
        </a:xfrm>
      </p:grpSpPr>
      <p:sp>
        <p:nvSpPr>
          <p:cNvPr id="1117" name="Google Shape;1117;g1315f2ad179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8" name="Google Shape;1118;g1315f2ad179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6" name="Shape 1126"/>
        <p:cNvGrpSpPr/>
        <p:nvPr/>
      </p:nvGrpSpPr>
      <p:grpSpPr>
        <a:xfrm>
          <a:off x="0" y="0"/>
          <a:ext cx="0" cy="0"/>
          <a:chOff x="0" y="0"/>
          <a:chExt cx="0" cy="0"/>
        </a:xfrm>
      </p:grpSpPr>
      <p:sp>
        <p:nvSpPr>
          <p:cNvPr id="1127" name="Google Shape;1127;g1315f2ad179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8" name="Google Shape;1128;g1315f2ad179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7" name="Shape 1137"/>
        <p:cNvGrpSpPr/>
        <p:nvPr/>
      </p:nvGrpSpPr>
      <p:grpSpPr>
        <a:xfrm>
          <a:off x="0" y="0"/>
          <a:ext cx="0" cy="0"/>
          <a:chOff x="0" y="0"/>
          <a:chExt cx="0" cy="0"/>
        </a:xfrm>
      </p:grpSpPr>
      <p:sp>
        <p:nvSpPr>
          <p:cNvPr id="1138" name="Google Shape;1138;g1315f2ad179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9" name="Google Shape;1139;g1315f2ad179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7" name="Shape 1147"/>
        <p:cNvGrpSpPr/>
        <p:nvPr/>
      </p:nvGrpSpPr>
      <p:grpSpPr>
        <a:xfrm>
          <a:off x="0" y="0"/>
          <a:ext cx="0" cy="0"/>
          <a:chOff x="0" y="0"/>
          <a:chExt cx="0" cy="0"/>
        </a:xfrm>
      </p:grpSpPr>
      <p:sp>
        <p:nvSpPr>
          <p:cNvPr id="1148" name="Google Shape;1148;g11ff70dc7ce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9" name="Google Shape;1149;g11ff70dc7ce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4" name="Shape 1154"/>
        <p:cNvGrpSpPr/>
        <p:nvPr/>
      </p:nvGrpSpPr>
      <p:grpSpPr>
        <a:xfrm>
          <a:off x="0" y="0"/>
          <a:ext cx="0" cy="0"/>
          <a:chOff x="0" y="0"/>
          <a:chExt cx="0" cy="0"/>
        </a:xfrm>
      </p:grpSpPr>
      <p:sp>
        <p:nvSpPr>
          <p:cNvPr id="1155" name="Google Shape;1155;g12935b9838f_0_6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6" name="Google Shape;1156;g12935b9838f_0_6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2" name="Shape 1162"/>
        <p:cNvGrpSpPr/>
        <p:nvPr/>
      </p:nvGrpSpPr>
      <p:grpSpPr>
        <a:xfrm>
          <a:off x="0" y="0"/>
          <a:ext cx="0" cy="0"/>
          <a:chOff x="0" y="0"/>
          <a:chExt cx="0" cy="0"/>
        </a:xfrm>
      </p:grpSpPr>
      <p:sp>
        <p:nvSpPr>
          <p:cNvPr id="1163" name="Google Shape;1163;g12935b9838f_0_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4" name="Google Shape;1164;g12935b9838f_0_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12c891111c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12c891111c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11cc37022b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2" name="Google Shape;682;g11cc37022b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assumptions guarantee that the OLS method delivers estimates that are not only unbiased but also efficient, which means that the OLS estimates achieve the lowest sampling error among all linear learning algorithms.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these assumptions are rarely met in practice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12c891111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12c891111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12c891111cd_0_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12c891111cd_0_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idx="1" type="subTitle"/>
          </p:nvPr>
        </p:nvSpPr>
        <p:spPr>
          <a:xfrm>
            <a:off x="1647450" y="3934475"/>
            <a:ext cx="5849100" cy="55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grpSp>
        <p:nvGrpSpPr>
          <p:cNvPr id="11" name="Google Shape;11;p2"/>
          <p:cNvGrpSpPr/>
          <p:nvPr/>
        </p:nvGrpSpPr>
        <p:grpSpPr>
          <a:xfrm>
            <a:off x="648775" y="-276100"/>
            <a:ext cx="1186700" cy="1185875"/>
            <a:chOff x="648775" y="-428500"/>
            <a:chExt cx="1186700" cy="1185875"/>
          </a:xfrm>
        </p:grpSpPr>
        <p:sp>
          <p:nvSpPr>
            <p:cNvPr id="12" name="Google Shape;12;p2"/>
            <p:cNvSpPr/>
            <p:nvPr/>
          </p:nvSpPr>
          <p:spPr>
            <a:xfrm>
              <a:off x="744675" y="-327600"/>
              <a:ext cx="988225" cy="988225"/>
            </a:xfrm>
            <a:custGeom>
              <a:rect b="b" l="l" r="r" t="t"/>
              <a:pathLst>
                <a:path extrusionOk="0" h="39529" w="39529">
                  <a:moveTo>
                    <a:pt x="19781" y="1969"/>
                  </a:moveTo>
                  <a:cubicBezTo>
                    <a:pt x="29621" y="1969"/>
                    <a:pt x="37560" y="9941"/>
                    <a:pt x="37560" y="19781"/>
                  </a:cubicBezTo>
                  <a:cubicBezTo>
                    <a:pt x="37560" y="29555"/>
                    <a:pt x="29555" y="37561"/>
                    <a:pt x="19781" y="37561"/>
                  </a:cubicBezTo>
                  <a:cubicBezTo>
                    <a:pt x="9941" y="37561"/>
                    <a:pt x="1968" y="29555"/>
                    <a:pt x="1968" y="19781"/>
                  </a:cubicBezTo>
                  <a:cubicBezTo>
                    <a:pt x="1968" y="9941"/>
                    <a:pt x="9974" y="1969"/>
                    <a:pt x="19781" y="1969"/>
                  </a:cubicBezTo>
                  <a:close/>
                  <a:moveTo>
                    <a:pt x="19781" y="1"/>
                  </a:moveTo>
                  <a:cubicBezTo>
                    <a:pt x="8873" y="1"/>
                    <a:pt x="0" y="8874"/>
                    <a:pt x="0" y="19781"/>
                  </a:cubicBezTo>
                  <a:cubicBezTo>
                    <a:pt x="0" y="30656"/>
                    <a:pt x="8873" y="39529"/>
                    <a:pt x="19781" y="39529"/>
                  </a:cubicBezTo>
                  <a:cubicBezTo>
                    <a:pt x="30689" y="39529"/>
                    <a:pt x="39528" y="30656"/>
                    <a:pt x="39528" y="19781"/>
                  </a:cubicBezTo>
                  <a:cubicBezTo>
                    <a:pt x="39528" y="8874"/>
                    <a:pt x="30655" y="1"/>
                    <a:pt x="19781"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1026525" y="-164150"/>
              <a:ext cx="434500" cy="639650"/>
            </a:xfrm>
            <a:custGeom>
              <a:rect b="b" l="l" r="r" t="t"/>
              <a:pathLst>
                <a:path extrusionOk="0" h="25586" w="17380">
                  <a:moveTo>
                    <a:pt x="9741" y="5471"/>
                  </a:moveTo>
                  <a:cubicBezTo>
                    <a:pt x="10342" y="5471"/>
                    <a:pt x="13043" y="5738"/>
                    <a:pt x="13043" y="8140"/>
                  </a:cubicBezTo>
                  <a:lnTo>
                    <a:pt x="13043" y="8240"/>
                  </a:lnTo>
                  <a:cubicBezTo>
                    <a:pt x="13043" y="8240"/>
                    <a:pt x="13043" y="9074"/>
                    <a:pt x="12376" y="9741"/>
                  </a:cubicBezTo>
                  <a:cubicBezTo>
                    <a:pt x="11843" y="10275"/>
                    <a:pt x="10909" y="10608"/>
                    <a:pt x="9741" y="10775"/>
                  </a:cubicBezTo>
                  <a:lnTo>
                    <a:pt x="5872" y="10775"/>
                  </a:lnTo>
                  <a:lnTo>
                    <a:pt x="5872" y="5471"/>
                  </a:lnTo>
                  <a:close/>
                  <a:moveTo>
                    <a:pt x="11409" y="13977"/>
                  </a:moveTo>
                  <a:cubicBezTo>
                    <a:pt x="12843" y="13977"/>
                    <a:pt x="13944" y="15111"/>
                    <a:pt x="13944" y="16446"/>
                  </a:cubicBezTo>
                  <a:cubicBezTo>
                    <a:pt x="13944" y="17813"/>
                    <a:pt x="12777" y="18947"/>
                    <a:pt x="11409" y="18947"/>
                  </a:cubicBezTo>
                  <a:lnTo>
                    <a:pt x="5872" y="18947"/>
                  </a:lnTo>
                  <a:lnTo>
                    <a:pt x="5872" y="14077"/>
                  </a:lnTo>
                  <a:lnTo>
                    <a:pt x="8540" y="14077"/>
                  </a:lnTo>
                  <a:cubicBezTo>
                    <a:pt x="9041" y="14077"/>
                    <a:pt x="9508" y="14011"/>
                    <a:pt x="9908" y="13977"/>
                  </a:cubicBezTo>
                  <a:close/>
                  <a:moveTo>
                    <a:pt x="2436" y="1"/>
                  </a:moveTo>
                  <a:lnTo>
                    <a:pt x="2436" y="2236"/>
                  </a:lnTo>
                  <a:lnTo>
                    <a:pt x="568" y="2236"/>
                  </a:lnTo>
                  <a:lnTo>
                    <a:pt x="568" y="5438"/>
                  </a:lnTo>
                  <a:lnTo>
                    <a:pt x="2436" y="5438"/>
                  </a:lnTo>
                  <a:lnTo>
                    <a:pt x="2436" y="12409"/>
                  </a:lnTo>
                  <a:lnTo>
                    <a:pt x="2436" y="18814"/>
                  </a:lnTo>
                  <a:lnTo>
                    <a:pt x="1" y="18814"/>
                  </a:lnTo>
                  <a:lnTo>
                    <a:pt x="1" y="22016"/>
                  </a:lnTo>
                  <a:lnTo>
                    <a:pt x="2436" y="22016"/>
                  </a:lnTo>
                  <a:lnTo>
                    <a:pt x="2436" y="25586"/>
                  </a:lnTo>
                  <a:lnTo>
                    <a:pt x="5872" y="25586"/>
                  </a:lnTo>
                  <a:lnTo>
                    <a:pt x="5872" y="22116"/>
                  </a:lnTo>
                  <a:lnTo>
                    <a:pt x="9708" y="22116"/>
                  </a:lnTo>
                  <a:lnTo>
                    <a:pt x="9708" y="25586"/>
                  </a:lnTo>
                  <a:lnTo>
                    <a:pt x="13110" y="25586"/>
                  </a:lnTo>
                  <a:lnTo>
                    <a:pt x="13110" y="21850"/>
                  </a:lnTo>
                  <a:cubicBezTo>
                    <a:pt x="15579" y="21182"/>
                    <a:pt x="17380" y="19014"/>
                    <a:pt x="17380" y="16446"/>
                  </a:cubicBezTo>
                  <a:cubicBezTo>
                    <a:pt x="17380" y="14578"/>
                    <a:pt x="16413" y="12843"/>
                    <a:pt x="14911" y="11842"/>
                  </a:cubicBezTo>
                  <a:cubicBezTo>
                    <a:pt x="16413" y="10308"/>
                    <a:pt x="16446" y="8507"/>
                    <a:pt x="16446" y="8106"/>
                  </a:cubicBezTo>
                  <a:cubicBezTo>
                    <a:pt x="16446" y="5471"/>
                    <a:pt x="14911" y="3903"/>
                    <a:pt x="13110" y="3003"/>
                  </a:cubicBezTo>
                  <a:lnTo>
                    <a:pt x="13110" y="67"/>
                  </a:lnTo>
                  <a:lnTo>
                    <a:pt x="9708" y="67"/>
                  </a:lnTo>
                  <a:lnTo>
                    <a:pt x="9708" y="2236"/>
                  </a:lnTo>
                  <a:lnTo>
                    <a:pt x="5872" y="2236"/>
                  </a:lnTo>
                  <a:lnTo>
                    <a:pt x="5872"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648775" y="-428500"/>
              <a:ext cx="1186700" cy="1185875"/>
            </a:xfrm>
            <a:custGeom>
              <a:rect b="b" l="l" r="r" t="t"/>
              <a:pathLst>
                <a:path extrusionOk="0" h="47435" w="47468">
                  <a:moveTo>
                    <a:pt x="23717" y="1668"/>
                  </a:moveTo>
                  <a:cubicBezTo>
                    <a:pt x="35892" y="1668"/>
                    <a:pt x="45766" y="11575"/>
                    <a:pt x="45766" y="23717"/>
                  </a:cubicBezTo>
                  <a:cubicBezTo>
                    <a:pt x="45766" y="35893"/>
                    <a:pt x="35892" y="45766"/>
                    <a:pt x="23717" y="45766"/>
                  </a:cubicBezTo>
                  <a:cubicBezTo>
                    <a:pt x="11542" y="45766"/>
                    <a:pt x="1668" y="35893"/>
                    <a:pt x="1668" y="23717"/>
                  </a:cubicBezTo>
                  <a:cubicBezTo>
                    <a:pt x="1668" y="11542"/>
                    <a:pt x="11542" y="1668"/>
                    <a:pt x="23717" y="1668"/>
                  </a:cubicBezTo>
                  <a:close/>
                  <a:moveTo>
                    <a:pt x="23717" y="0"/>
                  </a:moveTo>
                  <a:cubicBezTo>
                    <a:pt x="10641" y="0"/>
                    <a:pt x="0" y="10608"/>
                    <a:pt x="0" y="23717"/>
                  </a:cubicBezTo>
                  <a:cubicBezTo>
                    <a:pt x="0" y="36827"/>
                    <a:pt x="10641" y="47434"/>
                    <a:pt x="23717" y="47434"/>
                  </a:cubicBezTo>
                  <a:cubicBezTo>
                    <a:pt x="36826" y="47434"/>
                    <a:pt x="47467" y="36827"/>
                    <a:pt x="47467" y="23717"/>
                  </a:cubicBezTo>
                  <a:cubicBezTo>
                    <a:pt x="47467" y="10608"/>
                    <a:pt x="36826"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 name="Google Shape;15;p2"/>
          <p:cNvGrpSpPr/>
          <p:nvPr/>
        </p:nvGrpSpPr>
        <p:grpSpPr>
          <a:xfrm>
            <a:off x="242600" y="3016325"/>
            <a:ext cx="1185875" cy="1186700"/>
            <a:chOff x="-189125" y="2266950"/>
            <a:chExt cx="1185875" cy="1186700"/>
          </a:xfrm>
        </p:grpSpPr>
        <p:sp>
          <p:nvSpPr>
            <p:cNvPr id="16" name="Google Shape;16;p2"/>
            <p:cNvSpPr/>
            <p:nvPr/>
          </p:nvSpPr>
          <p:spPr>
            <a:xfrm>
              <a:off x="-91562" y="2367025"/>
              <a:ext cx="988250" cy="988225"/>
            </a:xfrm>
            <a:custGeom>
              <a:rect b="b" l="l" r="r" t="t"/>
              <a:pathLst>
                <a:path extrusionOk="0" h="39529" w="39530">
                  <a:moveTo>
                    <a:pt x="19782" y="1969"/>
                  </a:moveTo>
                  <a:cubicBezTo>
                    <a:pt x="29555" y="1969"/>
                    <a:pt x="37528" y="9941"/>
                    <a:pt x="37561" y="19781"/>
                  </a:cubicBezTo>
                  <a:cubicBezTo>
                    <a:pt x="37561" y="29555"/>
                    <a:pt x="29555" y="37561"/>
                    <a:pt x="19782" y="37561"/>
                  </a:cubicBezTo>
                  <a:cubicBezTo>
                    <a:pt x="9941" y="37561"/>
                    <a:pt x="1969" y="29555"/>
                    <a:pt x="1969" y="19781"/>
                  </a:cubicBezTo>
                  <a:cubicBezTo>
                    <a:pt x="1969" y="9941"/>
                    <a:pt x="9975" y="1969"/>
                    <a:pt x="19782" y="1969"/>
                  </a:cubicBezTo>
                  <a:close/>
                  <a:moveTo>
                    <a:pt x="19782" y="1"/>
                  </a:moveTo>
                  <a:cubicBezTo>
                    <a:pt x="8841" y="1"/>
                    <a:pt x="1" y="8874"/>
                    <a:pt x="1" y="19781"/>
                  </a:cubicBezTo>
                  <a:cubicBezTo>
                    <a:pt x="1" y="30656"/>
                    <a:pt x="8874" y="39529"/>
                    <a:pt x="19782" y="39529"/>
                  </a:cubicBezTo>
                  <a:cubicBezTo>
                    <a:pt x="30656" y="39529"/>
                    <a:pt x="39529" y="30656"/>
                    <a:pt x="39529" y="19781"/>
                  </a:cubicBezTo>
                  <a:cubicBezTo>
                    <a:pt x="39529" y="8874"/>
                    <a:pt x="30656" y="1"/>
                    <a:pt x="19782"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69475" y="2479600"/>
              <a:ext cx="468700" cy="542075"/>
            </a:xfrm>
            <a:custGeom>
              <a:rect b="b" l="l" r="r" t="t"/>
              <a:pathLst>
                <a:path extrusionOk="0" h="21683" w="18748">
                  <a:moveTo>
                    <a:pt x="9374" y="0"/>
                  </a:moveTo>
                  <a:lnTo>
                    <a:pt x="0" y="16045"/>
                  </a:lnTo>
                  <a:lnTo>
                    <a:pt x="9374" y="21683"/>
                  </a:lnTo>
                  <a:lnTo>
                    <a:pt x="18747" y="16045"/>
                  </a:lnTo>
                  <a:lnTo>
                    <a:pt x="9374"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74475" y="2904075"/>
              <a:ext cx="458700" cy="316075"/>
            </a:xfrm>
            <a:custGeom>
              <a:rect b="b" l="l" r="r" t="t"/>
              <a:pathLst>
                <a:path extrusionOk="0" h="12643" w="18348">
                  <a:moveTo>
                    <a:pt x="1" y="0"/>
                  </a:moveTo>
                  <a:lnTo>
                    <a:pt x="9174" y="12643"/>
                  </a:lnTo>
                  <a:lnTo>
                    <a:pt x="18347" y="0"/>
                  </a:lnTo>
                  <a:lnTo>
                    <a:pt x="9174" y="5971"/>
                  </a:lnTo>
                  <a:lnTo>
                    <a:pt x="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69475" y="2799000"/>
              <a:ext cx="468700" cy="222675"/>
            </a:xfrm>
            <a:custGeom>
              <a:rect b="b" l="l" r="r" t="t"/>
              <a:pathLst>
                <a:path extrusionOk="0" h="8907" w="18748">
                  <a:moveTo>
                    <a:pt x="9374" y="0"/>
                  </a:moveTo>
                  <a:lnTo>
                    <a:pt x="0" y="3269"/>
                  </a:lnTo>
                  <a:lnTo>
                    <a:pt x="9374" y="8907"/>
                  </a:lnTo>
                  <a:lnTo>
                    <a:pt x="18747" y="3269"/>
                  </a:lnTo>
                  <a:lnTo>
                    <a:pt x="9374"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89125" y="2266950"/>
              <a:ext cx="1185875" cy="1186700"/>
            </a:xfrm>
            <a:custGeom>
              <a:rect b="b" l="l" r="r" t="t"/>
              <a:pathLst>
                <a:path extrusionOk="0" h="47468" w="47435">
                  <a:moveTo>
                    <a:pt x="23718" y="1701"/>
                  </a:moveTo>
                  <a:cubicBezTo>
                    <a:pt x="35893" y="1701"/>
                    <a:pt x="45767" y="11609"/>
                    <a:pt x="45767" y="23751"/>
                  </a:cubicBezTo>
                  <a:cubicBezTo>
                    <a:pt x="45767" y="35959"/>
                    <a:pt x="35893" y="45833"/>
                    <a:pt x="23718" y="45833"/>
                  </a:cubicBezTo>
                  <a:cubicBezTo>
                    <a:pt x="11542" y="45833"/>
                    <a:pt x="1669" y="35926"/>
                    <a:pt x="1669" y="23751"/>
                  </a:cubicBezTo>
                  <a:cubicBezTo>
                    <a:pt x="1669" y="11609"/>
                    <a:pt x="11542" y="1701"/>
                    <a:pt x="23718" y="1701"/>
                  </a:cubicBezTo>
                  <a:close/>
                  <a:moveTo>
                    <a:pt x="23718" y="0"/>
                  </a:moveTo>
                  <a:cubicBezTo>
                    <a:pt x="10642" y="0"/>
                    <a:pt x="1" y="10641"/>
                    <a:pt x="1" y="23717"/>
                  </a:cubicBezTo>
                  <a:cubicBezTo>
                    <a:pt x="1" y="36827"/>
                    <a:pt x="10642" y="47468"/>
                    <a:pt x="23718" y="47468"/>
                  </a:cubicBezTo>
                  <a:cubicBezTo>
                    <a:pt x="36827" y="47468"/>
                    <a:pt x="47435" y="36827"/>
                    <a:pt x="47435" y="23717"/>
                  </a:cubicBezTo>
                  <a:cubicBezTo>
                    <a:pt x="47435" y="10641"/>
                    <a:pt x="36794" y="0"/>
                    <a:pt x="23718"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 name="Google Shape;21;p2"/>
          <p:cNvGrpSpPr/>
          <p:nvPr/>
        </p:nvGrpSpPr>
        <p:grpSpPr>
          <a:xfrm>
            <a:off x="3991875" y="106188"/>
            <a:ext cx="1186700" cy="1185875"/>
            <a:chOff x="3991875" y="106188"/>
            <a:chExt cx="1186700" cy="1185875"/>
          </a:xfrm>
        </p:grpSpPr>
        <p:sp>
          <p:nvSpPr>
            <p:cNvPr id="22" name="Google Shape;22;p2"/>
            <p:cNvSpPr/>
            <p:nvPr/>
          </p:nvSpPr>
          <p:spPr>
            <a:xfrm>
              <a:off x="4091100" y="206263"/>
              <a:ext cx="988250" cy="988225"/>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4386325" y="412238"/>
              <a:ext cx="466175" cy="556250"/>
            </a:xfrm>
            <a:custGeom>
              <a:rect b="b" l="l" r="r" t="t"/>
              <a:pathLst>
                <a:path extrusionOk="0" h="22250" w="18647">
                  <a:moveTo>
                    <a:pt x="7339" y="0"/>
                  </a:moveTo>
                  <a:lnTo>
                    <a:pt x="0" y="22250"/>
                  </a:lnTo>
                  <a:lnTo>
                    <a:pt x="16412" y="22250"/>
                  </a:lnTo>
                  <a:lnTo>
                    <a:pt x="18647" y="17480"/>
                  </a:lnTo>
                  <a:lnTo>
                    <a:pt x="7973" y="17480"/>
                  </a:lnTo>
                  <a:lnTo>
                    <a:pt x="13343" y="0"/>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4303750" y="497288"/>
              <a:ext cx="523750" cy="357800"/>
            </a:xfrm>
            <a:custGeom>
              <a:rect b="b" l="l" r="r" t="t"/>
              <a:pathLst>
                <a:path extrusionOk="0" h="14312" w="20950">
                  <a:moveTo>
                    <a:pt x="20949" y="1"/>
                  </a:moveTo>
                  <a:lnTo>
                    <a:pt x="1002" y="10375"/>
                  </a:lnTo>
                  <a:lnTo>
                    <a:pt x="1" y="14311"/>
                  </a:lnTo>
                  <a:lnTo>
                    <a:pt x="19181" y="4371"/>
                  </a:lnTo>
                  <a:lnTo>
                    <a:pt x="20949"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3991875" y="106188"/>
              <a:ext cx="1186700" cy="1185875"/>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7703725" y="394325"/>
            <a:ext cx="1186700" cy="1186700"/>
            <a:chOff x="7246525" y="699125"/>
            <a:chExt cx="1186700" cy="1186700"/>
          </a:xfrm>
        </p:grpSpPr>
        <p:sp>
          <p:nvSpPr>
            <p:cNvPr id="27" name="Google Shape;27;p2"/>
            <p:cNvSpPr/>
            <p:nvPr/>
          </p:nvSpPr>
          <p:spPr>
            <a:xfrm>
              <a:off x="7342425" y="796700"/>
              <a:ext cx="988225" cy="988225"/>
            </a:xfrm>
            <a:custGeom>
              <a:rect b="b" l="l" r="r" t="t"/>
              <a:pathLst>
                <a:path extrusionOk="0" h="39529" w="39529">
                  <a:moveTo>
                    <a:pt x="19781" y="1969"/>
                  </a:moveTo>
                  <a:cubicBezTo>
                    <a:pt x="29621" y="1969"/>
                    <a:pt x="37560" y="9974"/>
                    <a:pt x="37560" y="19781"/>
                  </a:cubicBezTo>
                  <a:cubicBezTo>
                    <a:pt x="37560" y="29588"/>
                    <a:pt x="29555" y="37594"/>
                    <a:pt x="19781" y="37594"/>
                  </a:cubicBezTo>
                  <a:cubicBezTo>
                    <a:pt x="9941" y="37594"/>
                    <a:pt x="1968" y="29588"/>
                    <a:pt x="1968" y="19781"/>
                  </a:cubicBezTo>
                  <a:cubicBezTo>
                    <a:pt x="1968" y="9974"/>
                    <a:pt x="9974" y="1969"/>
                    <a:pt x="19781" y="1969"/>
                  </a:cubicBezTo>
                  <a:close/>
                  <a:moveTo>
                    <a:pt x="19781" y="0"/>
                  </a:moveTo>
                  <a:cubicBezTo>
                    <a:pt x="8873" y="0"/>
                    <a:pt x="0" y="8907"/>
                    <a:pt x="0" y="19781"/>
                  </a:cubicBezTo>
                  <a:cubicBezTo>
                    <a:pt x="0" y="30656"/>
                    <a:pt x="8873" y="39529"/>
                    <a:pt x="19781" y="39529"/>
                  </a:cubicBezTo>
                  <a:cubicBezTo>
                    <a:pt x="30689" y="39529"/>
                    <a:pt x="39528" y="30656"/>
                    <a:pt x="39528" y="19781"/>
                  </a:cubicBezTo>
                  <a:cubicBezTo>
                    <a:pt x="39528" y="8907"/>
                    <a:pt x="30655"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638450" y="955975"/>
              <a:ext cx="376125" cy="651325"/>
            </a:xfrm>
            <a:custGeom>
              <a:rect b="b" l="l" r="r" t="t"/>
              <a:pathLst>
                <a:path extrusionOk="0" h="26053" w="15045">
                  <a:moveTo>
                    <a:pt x="5538" y="1"/>
                  </a:moveTo>
                  <a:lnTo>
                    <a:pt x="5538" y="2603"/>
                  </a:lnTo>
                  <a:lnTo>
                    <a:pt x="468" y="2603"/>
                  </a:lnTo>
                  <a:lnTo>
                    <a:pt x="468" y="6539"/>
                  </a:lnTo>
                  <a:lnTo>
                    <a:pt x="10208" y="6539"/>
                  </a:lnTo>
                  <a:lnTo>
                    <a:pt x="1" y="19281"/>
                  </a:lnTo>
                  <a:lnTo>
                    <a:pt x="1" y="23451"/>
                  </a:lnTo>
                  <a:lnTo>
                    <a:pt x="5538" y="23451"/>
                  </a:lnTo>
                  <a:lnTo>
                    <a:pt x="5538" y="26053"/>
                  </a:lnTo>
                  <a:lnTo>
                    <a:pt x="9508" y="26053"/>
                  </a:lnTo>
                  <a:lnTo>
                    <a:pt x="9508" y="23451"/>
                  </a:lnTo>
                  <a:lnTo>
                    <a:pt x="14545" y="23451"/>
                  </a:lnTo>
                  <a:lnTo>
                    <a:pt x="14545" y="19515"/>
                  </a:lnTo>
                  <a:lnTo>
                    <a:pt x="4871" y="19515"/>
                  </a:lnTo>
                  <a:lnTo>
                    <a:pt x="15045" y="6872"/>
                  </a:lnTo>
                  <a:lnTo>
                    <a:pt x="15045" y="2603"/>
                  </a:lnTo>
                  <a:lnTo>
                    <a:pt x="9508" y="2603"/>
                  </a:lnTo>
                  <a:lnTo>
                    <a:pt x="9508"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7246525" y="699125"/>
              <a:ext cx="1186700" cy="1186700"/>
            </a:xfrm>
            <a:custGeom>
              <a:rect b="b" l="l" r="r" t="t"/>
              <a:pathLst>
                <a:path extrusionOk="0" h="47468" w="47468">
                  <a:moveTo>
                    <a:pt x="23717" y="1669"/>
                  </a:moveTo>
                  <a:cubicBezTo>
                    <a:pt x="35892" y="1669"/>
                    <a:pt x="45766" y="11609"/>
                    <a:pt x="45766" y="23718"/>
                  </a:cubicBezTo>
                  <a:cubicBezTo>
                    <a:pt x="45766" y="35893"/>
                    <a:pt x="35892" y="45800"/>
                    <a:pt x="23717" y="45800"/>
                  </a:cubicBezTo>
                  <a:cubicBezTo>
                    <a:pt x="11542" y="45800"/>
                    <a:pt x="1668" y="35893"/>
                    <a:pt x="1668" y="23718"/>
                  </a:cubicBezTo>
                  <a:cubicBezTo>
                    <a:pt x="1668" y="11542"/>
                    <a:pt x="11542" y="1669"/>
                    <a:pt x="23717" y="1669"/>
                  </a:cubicBezTo>
                  <a:close/>
                  <a:moveTo>
                    <a:pt x="23717" y="1"/>
                  </a:moveTo>
                  <a:cubicBezTo>
                    <a:pt x="10641" y="1"/>
                    <a:pt x="0" y="10642"/>
                    <a:pt x="0" y="23718"/>
                  </a:cubicBezTo>
                  <a:cubicBezTo>
                    <a:pt x="0" y="36827"/>
                    <a:pt x="10641" y="47468"/>
                    <a:pt x="23717" y="47468"/>
                  </a:cubicBezTo>
                  <a:cubicBezTo>
                    <a:pt x="36826" y="47468"/>
                    <a:pt x="47467" y="36827"/>
                    <a:pt x="47467" y="23718"/>
                  </a:cubicBezTo>
                  <a:cubicBezTo>
                    <a:pt x="47467" y="10642"/>
                    <a:pt x="36826" y="1"/>
                    <a:pt x="23717"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8160625" y="3237175"/>
            <a:ext cx="1186700" cy="1186700"/>
            <a:chOff x="8160625" y="3237175"/>
            <a:chExt cx="1186700" cy="1186700"/>
          </a:xfrm>
        </p:grpSpPr>
        <p:sp>
          <p:nvSpPr>
            <p:cNvPr id="31" name="Google Shape;31;p2"/>
            <p:cNvSpPr/>
            <p:nvPr/>
          </p:nvSpPr>
          <p:spPr>
            <a:xfrm>
              <a:off x="8160625" y="3237175"/>
              <a:ext cx="1186700" cy="1186700"/>
            </a:xfrm>
            <a:custGeom>
              <a:rect b="b" l="l" r="r" t="t"/>
              <a:pathLst>
                <a:path extrusionOk="0" h="47468" w="47468">
                  <a:moveTo>
                    <a:pt x="23751" y="1668"/>
                  </a:moveTo>
                  <a:cubicBezTo>
                    <a:pt x="35926" y="1668"/>
                    <a:pt x="45800" y="11608"/>
                    <a:pt x="45800" y="23750"/>
                  </a:cubicBezTo>
                  <a:cubicBezTo>
                    <a:pt x="45800" y="35926"/>
                    <a:pt x="35926" y="45799"/>
                    <a:pt x="23751" y="45799"/>
                  </a:cubicBezTo>
                  <a:cubicBezTo>
                    <a:pt x="11575" y="45799"/>
                    <a:pt x="1668" y="35926"/>
                    <a:pt x="1668" y="23750"/>
                  </a:cubicBezTo>
                  <a:cubicBezTo>
                    <a:pt x="1668" y="11575"/>
                    <a:pt x="11575" y="1668"/>
                    <a:pt x="23751" y="1668"/>
                  </a:cubicBezTo>
                  <a:close/>
                  <a:moveTo>
                    <a:pt x="23751" y="0"/>
                  </a:moveTo>
                  <a:cubicBezTo>
                    <a:pt x="10641" y="0"/>
                    <a:pt x="0" y="10641"/>
                    <a:pt x="0" y="23750"/>
                  </a:cubicBezTo>
                  <a:cubicBezTo>
                    <a:pt x="0" y="36826"/>
                    <a:pt x="10641" y="47467"/>
                    <a:pt x="23751" y="47467"/>
                  </a:cubicBezTo>
                  <a:cubicBezTo>
                    <a:pt x="36827" y="47467"/>
                    <a:pt x="47468" y="36826"/>
                    <a:pt x="47468" y="23750"/>
                  </a:cubicBezTo>
                  <a:cubicBezTo>
                    <a:pt x="47468" y="10641"/>
                    <a:pt x="36827" y="0"/>
                    <a:pt x="2375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8259850" y="3336400"/>
              <a:ext cx="989075" cy="988225"/>
            </a:xfrm>
            <a:custGeom>
              <a:rect b="b" l="l" r="r" t="t"/>
              <a:pathLst>
                <a:path extrusionOk="0" h="39529" w="39563">
                  <a:moveTo>
                    <a:pt x="19782" y="1969"/>
                  </a:moveTo>
                  <a:cubicBezTo>
                    <a:pt x="29622" y="1969"/>
                    <a:pt x="37561" y="9974"/>
                    <a:pt x="37561" y="19781"/>
                  </a:cubicBezTo>
                  <a:cubicBezTo>
                    <a:pt x="37561" y="29555"/>
                    <a:pt x="29555" y="37561"/>
                    <a:pt x="19782" y="37561"/>
                  </a:cubicBezTo>
                  <a:cubicBezTo>
                    <a:pt x="9941" y="37561"/>
                    <a:pt x="1969" y="29555"/>
                    <a:pt x="1969" y="19781"/>
                  </a:cubicBezTo>
                  <a:cubicBezTo>
                    <a:pt x="1969" y="9974"/>
                    <a:pt x="9975" y="1969"/>
                    <a:pt x="19782" y="1969"/>
                  </a:cubicBezTo>
                  <a:close/>
                  <a:moveTo>
                    <a:pt x="19782" y="1"/>
                  </a:moveTo>
                  <a:cubicBezTo>
                    <a:pt x="8874" y="1"/>
                    <a:pt x="1" y="8874"/>
                    <a:pt x="1" y="19781"/>
                  </a:cubicBezTo>
                  <a:cubicBezTo>
                    <a:pt x="1" y="30656"/>
                    <a:pt x="8874" y="39529"/>
                    <a:pt x="19782" y="39529"/>
                  </a:cubicBezTo>
                  <a:cubicBezTo>
                    <a:pt x="30689" y="39529"/>
                    <a:pt x="39562" y="30656"/>
                    <a:pt x="39529" y="19781"/>
                  </a:cubicBezTo>
                  <a:cubicBezTo>
                    <a:pt x="39529" y="8874"/>
                    <a:pt x="30656" y="1"/>
                    <a:pt x="19782"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8488350" y="3548225"/>
              <a:ext cx="516225" cy="522900"/>
            </a:xfrm>
            <a:custGeom>
              <a:rect b="b" l="l" r="r" t="t"/>
              <a:pathLst>
                <a:path extrusionOk="0" h="20916" w="20649">
                  <a:moveTo>
                    <a:pt x="10575" y="3336"/>
                  </a:moveTo>
                  <a:cubicBezTo>
                    <a:pt x="11242" y="3336"/>
                    <a:pt x="17246" y="3536"/>
                    <a:pt x="17246" y="10474"/>
                  </a:cubicBezTo>
                  <a:cubicBezTo>
                    <a:pt x="17313" y="13410"/>
                    <a:pt x="16346" y="15478"/>
                    <a:pt x="14478" y="16579"/>
                  </a:cubicBezTo>
                  <a:cubicBezTo>
                    <a:pt x="12977" y="17513"/>
                    <a:pt x="11342" y="17546"/>
                    <a:pt x="11009" y="17546"/>
                  </a:cubicBezTo>
                  <a:lnTo>
                    <a:pt x="7006" y="17546"/>
                  </a:lnTo>
                  <a:lnTo>
                    <a:pt x="7006" y="11709"/>
                  </a:lnTo>
                  <a:lnTo>
                    <a:pt x="10275" y="11709"/>
                  </a:lnTo>
                  <a:lnTo>
                    <a:pt x="10275" y="8373"/>
                  </a:lnTo>
                  <a:lnTo>
                    <a:pt x="7006" y="8373"/>
                  </a:lnTo>
                  <a:lnTo>
                    <a:pt x="7006" y="3336"/>
                  </a:lnTo>
                  <a:close/>
                  <a:moveTo>
                    <a:pt x="3670" y="0"/>
                  </a:moveTo>
                  <a:lnTo>
                    <a:pt x="3670" y="8373"/>
                  </a:lnTo>
                  <a:lnTo>
                    <a:pt x="1" y="8373"/>
                  </a:lnTo>
                  <a:lnTo>
                    <a:pt x="1" y="11709"/>
                  </a:lnTo>
                  <a:lnTo>
                    <a:pt x="3670" y="11709"/>
                  </a:lnTo>
                  <a:lnTo>
                    <a:pt x="3670" y="20915"/>
                  </a:lnTo>
                  <a:lnTo>
                    <a:pt x="11009" y="20915"/>
                  </a:lnTo>
                  <a:cubicBezTo>
                    <a:pt x="11676" y="20915"/>
                    <a:pt x="14011" y="20848"/>
                    <a:pt x="16212" y="19481"/>
                  </a:cubicBezTo>
                  <a:cubicBezTo>
                    <a:pt x="18214" y="18247"/>
                    <a:pt x="20649" y="15678"/>
                    <a:pt x="20649" y="10474"/>
                  </a:cubicBezTo>
                  <a:cubicBezTo>
                    <a:pt x="20649" y="2202"/>
                    <a:pt x="14044" y="0"/>
                    <a:pt x="10575"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 name="Google Shape;34;p2"/>
          <p:cNvGrpSpPr/>
          <p:nvPr/>
        </p:nvGrpSpPr>
        <p:grpSpPr>
          <a:xfrm>
            <a:off x="6012150" y="4715338"/>
            <a:ext cx="1186700" cy="1186725"/>
            <a:chOff x="6012150" y="4715338"/>
            <a:chExt cx="1186700" cy="1186725"/>
          </a:xfrm>
        </p:grpSpPr>
        <p:sp>
          <p:nvSpPr>
            <p:cNvPr id="35" name="Google Shape;35;p2"/>
            <p:cNvSpPr/>
            <p:nvPr/>
          </p:nvSpPr>
          <p:spPr>
            <a:xfrm>
              <a:off x="6111375" y="4814588"/>
              <a:ext cx="988225" cy="988225"/>
            </a:xfrm>
            <a:custGeom>
              <a:rect b="b" l="l" r="r" t="t"/>
              <a:pathLst>
                <a:path extrusionOk="0" h="39529" w="39529">
                  <a:moveTo>
                    <a:pt x="19781" y="1968"/>
                  </a:moveTo>
                  <a:cubicBezTo>
                    <a:pt x="29555" y="1968"/>
                    <a:pt x="37561" y="9974"/>
                    <a:pt x="37561" y="19781"/>
                  </a:cubicBezTo>
                  <a:cubicBezTo>
                    <a:pt x="37561" y="29555"/>
                    <a:pt x="29555" y="37561"/>
                    <a:pt x="19781" y="37561"/>
                  </a:cubicBezTo>
                  <a:cubicBezTo>
                    <a:pt x="9941" y="37561"/>
                    <a:pt x="1969" y="29555"/>
                    <a:pt x="1969" y="19781"/>
                  </a:cubicBezTo>
                  <a:cubicBezTo>
                    <a:pt x="1969" y="9974"/>
                    <a:pt x="9974" y="1968"/>
                    <a:pt x="19781" y="1968"/>
                  </a:cubicBezTo>
                  <a:close/>
                  <a:moveTo>
                    <a:pt x="19781" y="0"/>
                  </a:moveTo>
                  <a:cubicBezTo>
                    <a:pt x="8874" y="0"/>
                    <a:pt x="1" y="8873"/>
                    <a:pt x="1" y="19781"/>
                  </a:cubicBezTo>
                  <a:cubicBezTo>
                    <a:pt x="1" y="30656"/>
                    <a:pt x="8874" y="39529"/>
                    <a:pt x="19781" y="39529"/>
                  </a:cubicBezTo>
                  <a:cubicBezTo>
                    <a:pt x="30656" y="39529"/>
                    <a:pt x="39529" y="30656"/>
                    <a:pt x="39529" y="19781"/>
                  </a:cubicBezTo>
                  <a:cubicBezTo>
                    <a:pt x="39529" y="8873"/>
                    <a:pt x="30656"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6289000" y="5033838"/>
              <a:ext cx="622975" cy="523650"/>
            </a:xfrm>
            <a:custGeom>
              <a:rect b="b" l="l" r="r" t="t"/>
              <a:pathLst>
                <a:path extrusionOk="0" h="20946" w="24919">
                  <a:moveTo>
                    <a:pt x="24919" y="1671"/>
                  </a:moveTo>
                  <a:lnTo>
                    <a:pt x="24919" y="1671"/>
                  </a:lnTo>
                  <a:lnTo>
                    <a:pt x="24919" y="1671"/>
                  </a:lnTo>
                  <a:cubicBezTo>
                    <a:pt x="24919" y="1671"/>
                    <a:pt x="24919" y="1671"/>
                    <a:pt x="24919" y="1671"/>
                  </a:cubicBezTo>
                  <a:close/>
                  <a:moveTo>
                    <a:pt x="9007" y="3206"/>
                  </a:moveTo>
                  <a:lnTo>
                    <a:pt x="16613" y="14113"/>
                  </a:lnTo>
                  <a:lnTo>
                    <a:pt x="15912" y="16849"/>
                  </a:lnTo>
                  <a:lnTo>
                    <a:pt x="8373" y="6208"/>
                  </a:lnTo>
                  <a:lnTo>
                    <a:pt x="9007" y="3206"/>
                  </a:lnTo>
                  <a:close/>
                  <a:moveTo>
                    <a:pt x="8536" y="0"/>
                  </a:moveTo>
                  <a:cubicBezTo>
                    <a:pt x="7281" y="0"/>
                    <a:pt x="5582" y="416"/>
                    <a:pt x="4737" y="2438"/>
                  </a:cubicBezTo>
                  <a:cubicBezTo>
                    <a:pt x="3336" y="5907"/>
                    <a:pt x="1" y="19350"/>
                    <a:pt x="1" y="19350"/>
                  </a:cubicBezTo>
                  <a:cubicBezTo>
                    <a:pt x="1" y="19350"/>
                    <a:pt x="467" y="19446"/>
                    <a:pt x="1136" y="19446"/>
                  </a:cubicBezTo>
                  <a:cubicBezTo>
                    <a:pt x="2523" y="19446"/>
                    <a:pt x="4784" y="19036"/>
                    <a:pt x="5571" y="16515"/>
                  </a:cubicBezTo>
                  <a:lnTo>
                    <a:pt x="7706" y="8843"/>
                  </a:lnTo>
                  <a:lnTo>
                    <a:pt x="15078" y="19884"/>
                  </a:lnTo>
                  <a:cubicBezTo>
                    <a:pt x="14911" y="20451"/>
                    <a:pt x="14845" y="20852"/>
                    <a:pt x="14845" y="20852"/>
                  </a:cubicBezTo>
                  <a:cubicBezTo>
                    <a:pt x="14845" y="20852"/>
                    <a:pt x="15305" y="20946"/>
                    <a:pt x="15968" y="20946"/>
                  </a:cubicBezTo>
                  <a:cubicBezTo>
                    <a:pt x="17354" y="20946"/>
                    <a:pt x="19625" y="20533"/>
                    <a:pt x="20415" y="17983"/>
                  </a:cubicBezTo>
                  <a:lnTo>
                    <a:pt x="24919" y="1671"/>
                  </a:lnTo>
                  <a:lnTo>
                    <a:pt x="24919" y="1671"/>
                  </a:lnTo>
                  <a:cubicBezTo>
                    <a:pt x="24918" y="1672"/>
                    <a:pt x="24918" y="1672"/>
                    <a:pt x="24917" y="1672"/>
                  </a:cubicBezTo>
                  <a:cubicBezTo>
                    <a:pt x="24875" y="1672"/>
                    <a:pt x="24217" y="1474"/>
                    <a:pt x="23355" y="1474"/>
                  </a:cubicBezTo>
                  <a:cubicBezTo>
                    <a:pt x="22102" y="1474"/>
                    <a:pt x="20420" y="1892"/>
                    <a:pt x="19581" y="3939"/>
                  </a:cubicBezTo>
                  <a:cubicBezTo>
                    <a:pt x="19048" y="5240"/>
                    <a:pt x="18247" y="7976"/>
                    <a:pt x="17447" y="10878"/>
                  </a:cubicBezTo>
                  <a:lnTo>
                    <a:pt x="10075" y="203"/>
                  </a:lnTo>
                  <a:cubicBezTo>
                    <a:pt x="10075" y="203"/>
                    <a:pt x="9414" y="0"/>
                    <a:pt x="8536"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6012150" y="4715338"/>
              <a:ext cx="1186700" cy="1186725"/>
            </a:xfrm>
            <a:custGeom>
              <a:rect b="b" l="l" r="r" t="t"/>
              <a:pathLst>
                <a:path extrusionOk="0" h="47469" w="47468">
                  <a:moveTo>
                    <a:pt x="23750" y="1669"/>
                  </a:moveTo>
                  <a:cubicBezTo>
                    <a:pt x="35859" y="1669"/>
                    <a:pt x="45766" y="11609"/>
                    <a:pt x="45800" y="23751"/>
                  </a:cubicBezTo>
                  <a:cubicBezTo>
                    <a:pt x="45800" y="35927"/>
                    <a:pt x="35926" y="45800"/>
                    <a:pt x="23750" y="45800"/>
                  </a:cubicBezTo>
                  <a:cubicBezTo>
                    <a:pt x="11575" y="45800"/>
                    <a:pt x="1668" y="35927"/>
                    <a:pt x="1668" y="23751"/>
                  </a:cubicBezTo>
                  <a:cubicBezTo>
                    <a:pt x="1668" y="11542"/>
                    <a:pt x="11575" y="1669"/>
                    <a:pt x="23750" y="1669"/>
                  </a:cubicBezTo>
                  <a:close/>
                  <a:moveTo>
                    <a:pt x="23750" y="1"/>
                  </a:moveTo>
                  <a:cubicBezTo>
                    <a:pt x="10641" y="1"/>
                    <a:pt x="0" y="10642"/>
                    <a:pt x="0" y="23751"/>
                  </a:cubicBezTo>
                  <a:cubicBezTo>
                    <a:pt x="0" y="36827"/>
                    <a:pt x="10641" y="47468"/>
                    <a:pt x="23750" y="47468"/>
                  </a:cubicBezTo>
                  <a:cubicBezTo>
                    <a:pt x="36793" y="47468"/>
                    <a:pt x="47434" y="36827"/>
                    <a:pt x="47467" y="23751"/>
                  </a:cubicBezTo>
                  <a:cubicBezTo>
                    <a:pt x="47467" y="10642"/>
                    <a:pt x="36826" y="1"/>
                    <a:pt x="23750"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 name="Google Shape;38;p2"/>
          <p:cNvGrpSpPr/>
          <p:nvPr/>
        </p:nvGrpSpPr>
        <p:grpSpPr>
          <a:xfrm>
            <a:off x="2087200" y="4432800"/>
            <a:ext cx="1185875" cy="1186700"/>
            <a:chOff x="1965050" y="4639150"/>
            <a:chExt cx="1185875" cy="1186700"/>
          </a:xfrm>
        </p:grpSpPr>
        <p:sp>
          <p:nvSpPr>
            <p:cNvPr id="39" name="Google Shape;39;p2"/>
            <p:cNvSpPr/>
            <p:nvPr/>
          </p:nvSpPr>
          <p:spPr>
            <a:xfrm>
              <a:off x="1965050" y="4639150"/>
              <a:ext cx="1185875" cy="1186700"/>
            </a:xfrm>
            <a:custGeom>
              <a:rect b="b" l="l" r="r" t="t"/>
              <a:pathLst>
                <a:path extrusionOk="0" h="47468" w="47435">
                  <a:moveTo>
                    <a:pt x="23717" y="1735"/>
                  </a:moveTo>
                  <a:cubicBezTo>
                    <a:pt x="35892" y="1735"/>
                    <a:pt x="45766" y="11609"/>
                    <a:pt x="45766" y="23784"/>
                  </a:cubicBezTo>
                  <a:cubicBezTo>
                    <a:pt x="45766" y="35959"/>
                    <a:pt x="35892" y="45833"/>
                    <a:pt x="23717" y="45833"/>
                  </a:cubicBezTo>
                  <a:cubicBezTo>
                    <a:pt x="11542" y="45833"/>
                    <a:pt x="1668" y="35959"/>
                    <a:pt x="1668" y="23784"/>
                  </a:cubicBezTo>
                  <a:cubicBezTo>
                    <a:pt x="1668" y="11609"/>
                    <a:pt x="11542" y="1735"/>
                    <a:pt x="23717" y="1735"/>
                  </a:cubicBezTo>
                  <a:close/>
                  <a:moveTo>
                    <a:pt x="23717" y="0"/>
                  </a:moveTo>
                  <a:cubicBezTo>
                    <a:pt x="10641" y="0"/>
                    <a:pt x="0" y="10641"/>
                    <a:pt x="0" y="23751"/>
                  </a:cubicBezTo>
                  <a:cubicBezTo>
                    <a:pt x="0" y="36827"/>
                    <a:pt x="10641" y="47468"/>
                    <a:pt x="23717" y="47468"/>
                  </a:cubicBezTo>
                  <a:cubicBezTo>
                    <a:pt x="36793" y="47468"/>
                    <a:pt x="47434" y="36827"/>
                    <a:pt x="47434" y="23751"/>
                  </a:cubicBezTo>
                  <a:cubicBezTo>
                    <a:pt x="47434" y="10641"/>
                    <a:pt x="36793"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2064275" y="4738375"/>
              <a:ext cx="987400" cy="988250"/>
            </a:xfrm>
            <a:custGeom>
              <a:rect b="b" l="l" r="r" t="t"/>
              <a:pathLst>
                <a:path extrusionOk="0" h="39530" w="39496">
                  <a:moveTo>
                    <a:pt x="19748" y="1969"/>
                  </a:moveTo>
                  <a:cubicBezTo>
                    <a:pt x="29555" y="1969"/>
                    <a:pt x="37561" y="9975"/>
                    <a:pt x="37561" y="19782"/>
                  </a:cubicBezTo>
                  <a:cubicBezTo>
                    <a:pt x="37561" y="29555"/>
                    <a:pt x="29555" y="37561"/>
                    <a:pt x="19748" y="37561"/>
                  </a:cubicBezTo>
                  <a:cubicBezTo>
                    <a:pt x="9908" y="37561"/>
                    <a:pt x="1935" y="29555"/>
                    <a:pt x="1935" y="19782"/>
                  </a:cubicBezTo>
                  <a:cubicBezTo>
                    <a:pt x="1935" y="9975"/>
                    <a:pt x="9941" y="1969"/>
                    <a:pt x="19748" y="1969"/>
                  </a:cubicBezTo>
                  <a:close/>
                  <a:moveTo>
                    <a:pt x="19748" y="1"/>
                  </a:moveTo>
                  <a:cubicBezTo>
                    <a:pt x="8874" y="1"/>
                    <a:pt x="1" y="8874"/>
                    <a:pt x="1" y="19782"/>
                  </a:cubicBezTo>
                  <a:cubicBezTo>
                    <a:pt x="1" y="30656"/>
                    <a:pt x="8874" y="39529"/>
                    <a:pt x="19748" y="39529"/>
                  </a:cubicBezTo>
                  <a:cubicBezTo>
                    <a:pt x="30623" y="39529"/>
                    <a:pt x="39496" y="30689"/>
                    <a:pt x="39496" y="19782"/>
                  </a:cubicBezTo>
                  <a:cubicBezTo>
                    <a:pt x="39496" y="8874"/>
                    <a:pt x="30623" y="1"/>
                    <a:pt x="19748"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2256075" y="5061950"/>
              <a:ext cx="615475" cy="383625"/>
            </a:xfrm>
            <a:custGeom>
              <a:rect b="b" l="l" r="r" t="t"/>
              <a:pathLst>
                <a:path extrusionOk="0" h="15345" w="24619">
                  <a:moveTo>
                    <a:pt x="5338" y="0"/>
                  </a:moveTo>
                  <a:lnTo>
                    <a:pt x="3870" y="4070"/>
                  </a:lnTo>
                  <a:lnTo>
                    <a:pt x="18481" y="4070"/>
                  </a:lnTo>
                  <a:lnTo>
                    <a:pt x="15779" y="11242"/>
                  </a:lnTo>
                  <a:lnTo>
                    <a:pt x="1869" y="11242"/>
                  </a:lnTo>
                  <a:lnTo>
                    <a:pt x="1" y="15345"/>
                  </a:lnTo>
                  <a:lnTo>
                    <a:pt x="18080" y="15345"/>
                  </a:lnTo>
                  <a:cubicBezTo>
                    <a:pt x="18914" y="15345"/>
                    <a:pt x="19682" y="14844"/>
                    <a:pt x="19948" y="14010"/>
                  </a:cubicBezTo>
                  <a:lnTo>
                    <a:pt x="24385" y="2736"/>
                  </a:lnTo>
                  <a:cubicBezTo>
                    <a:pt x="24618" y="2102"/>
                    <a:pt x="24552" y="1401"/>
                    <a:pt x="24185" y="868"/>
                  </a:cubicBezTo>
                  <a:cubicBezTo>
                    <a:pt x="23784" y="334"/>
                    <a:pt x="23184" y="0"/>
                    <a:pt x="225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2240250" y="5203725"/>
              <a:ext cx="276050" cy="101750"/>
            </a:xfrm>
            <a:custGeom>
              <a:rect b="b" l="l" r="r" t="t"/>
              <a:pathLst>
                <a:path extrusionOk="0" h="4070" w="11042">
                  <a:moveTo>
                    <a:pt x="1501" y="0"/>
                  </a:moveTo>
                  <a:lnTo>
                    <a:pt x="0" y="4070"/>
                  </a:lnTo>
                  <a:lnTo>
                    <a:pt x="9540" y="4070"/>
                  </a:lnTo>
                  <a:lnTo>
                    <a:pt x="1104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 name="Google Shape;43;p2"/>
          <p:cNvSpPr/>
          <p:nvPr/>
        </p:nvSpPr>
        <p:spPr>
          <a:xfrm>
            <a:off x="356600" y="1191600"/>
            <a:ext cx="8430900" cy="2607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txBox="1"/>
          <p:nvPr>
            <p:ph type="ctrTitle"/>
          </p:nvPr>
        </p:nvSpPr>
        <p:spPr>
          <a:xfrm>
            <a:off x="708450" y="1454500"/>
            <a:ext cx="7727100" cy="215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b="1" sz="96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5" name="Google Shape;45;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36" name="Shape 236"/>
        <p:cNvGrpSpPr/>
        <p:nvPr/>
      </p:nvGrpSpPr>
      <p:grpSpPr>
        <a:xfrm>
          <a:off x="0" y="0"/>
          <a:ext cx="0" cy="0"/>
          <a:chOff x="0" y="0"/>
          <a:chExt cx="0" cy="0"/>
        </a:xfrm>
      </p:grpSpPr>
      <p:sp>
        <p:nvSpPr>
          <p:cNvPr id="237" name="Google Shape;237;p11"/>
          <p:cNvSpPr/>
          <p:nvPr/>
        </p:nvSpPr>
        <p:spPr>
          <a:xfrm>
            <a:off x="356550" y="777900"/>
            <a:ext cx="8430900" cy="2607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txBox="1"/>
          <p:nvPr>
            <p:ph hasCustomPrompt="1" type="title"/>
          </p:nvPr>
        </p:nvSpPr>
        <p:spPr>
          <a:xfrm>
            <a:off x="1220707" y="1390650"/>
            <a:ext cx="6702600" cy="1230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b="1" sz="72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39" name="Google Shape;239;p11"/>
          <p:cNvSpPr txBox="1"/>
          <p:nvPr>
            <p:ph idx="1" type="body"/>
          </p:nvPr>
        </p:nvSpPr>
        <p:spPr>
          <a:xfrm>
            <a:off x="1054649" y="3716825"/>
            <a:ext cx="7034700" cy="501600"/>
          </a:xfrm>
          <a:prstGeom prst="rect">
            <a:avLst/>
          </a:prstGeom>
        </p:spPr>
        <p:txBody>
          <a:bodyPr anchorCtr="0" anchor="t" bIns="91425" lIns="91425" spcFirstLastPara="1" rIns="91425" wrap="square" tIns="91425">
            <a:noAutofit/>
          </a:bodyPr>
          <a:lstStyle>
            <a:lvl1pPr indent="-330200" lvl="0" marL="457200" rtl="0" algn="ctr">
              <a:spcBef>
                <a:spcPts val="0"/>
              </a:spcBef>
              <a:spcAft>
                <a:spcPts val="0"/>
              </a:spcAft>
              <a:buSzPts val="1600"/>
              <a:buChar char="●"/>
              <a:defRPr sz="1800"/>
            </a:lvl1pPr>
            <a:lvl2pPr indent="-330200" lvl="1" marL="914400" rtl="0" algn="ctr">
              <a:spcBef>
                <a:spcPts val="0"/>
              </a:spcBef>
              <a:spcAft>
                <a:spcPts val="0"/>
              </a:spcAft>
              <a:buSzPts val="1600"/>
              <a:buChar char="○"/>
              <a:defRPr/>
            </a:lvl2pPr>
            <a:lvl3pPr indent="-330200" lvl="2" marL="1371600" rtl="0" algn="ctr">
              <a:spcBef>
                <a:spcPts val="0"/>
              </a:spcBef>
              <a:spcAft>
                <a:spcPts val="0"/>
              </a:spcAft>
              <a:buSzPts val="1600"/>
              <a:buChar char="■"/>
              <a:defRPr/>
            </a:lvl3pPr>
            <a:lvl4pPr indent="-330200" lvl="3" marL="1828800" rtl="0" algn="ctr">
              <a:spcBef>
                <a:spcPts val="0"/>
              </a:spcBef>
              <a:spcAft>
                <a:spcPts val="0"/>
              </a:spcAft>
              <a:buSzPts val="1600"/>
              <a:buChar char="●"/>
              <a:defRPr/>
            </a:lvl4pPr>
            <a:lvl5pPr indent="-330200" lvl="4" marL="2286000" rtl="0" algn="ctr">
              <a:spcBef>
                <a:spcPts val="0"/>
              </a:spcBef>
              <a:spcAft>
                <a:spcPts val="0"/>
              </a:spcAft>
              <a:buSzPts val="1600"/>
              <a:buChar char="○"/>
              <a:defRPr/>
            </a:lvl5pPr>
            <a:lvl6pPr indent="-330200" lvl="5" marL="2743200" rtl="0" algn="ctr">
              <a:spcBef>
                <a:spcPts val="0"/>
              </a:spcBef>
              <a:spcAft>
                <a:spcPts val="0"/>
              </a:spcAft>
              <a:buSzPts val="1600"/>
              <a:buChar char="■"/>
              <a:defRPr/>
            </a:lvl6pPr>
            <a:lvl7pPr indent="-330200" lvl="6" marL="3200400" rtl="0" algn="ctr">
              <a:spcBef>
                <a:spcPts val="0"/>
              </a:spcBef>
              <a:spcAft>
                <a:spcPts val="0"/>
              </a:spcAft>
              <a:buSzPts val="1600"/>
              <a:buChar char="●"/>
              <a:defRPr/>
            </a:lvl7pPr>
            <a:lvl8pPr indent="-330200" lvl="7" marL="3657600" rtl="0" algn="ctr">
              <a:spcBef>
                <a:spcPts val="0"/>
              </a:spcBef>
              <a:spcAft>
                <a:spcPts val="0"/>
              </a:spcAft>
              <a:buSzPts val="1600"/>
              <a:buChar char="○"/>
              <a:defRPr/>
            </a:lvl8pPr>
            <a:lvl9pPr indent="-330200" lvl="8" marL="4114800" rtl="0" algn="ctr">
              <a:spcBef>
                <a:spcPts val="0"/>
              </a:spcBef>
              <a:spcAft>
                <a:spcPts val="0"/>
              </a:spcAft>
              <a:buSzPts val="1600"/>
              <a:buChar char="■"/>
              <a:defRPr/>
            </a:lvl9pPr>
          </a:lstStyle>
          <a:p/>
        </p:txBody>
      </p:sp>
      <p:grpSp>
        <p:nvGrpSpPr>
          <p:cNvPr id="240" name="Google Shape;240;p11"/>
          <p:cNvGrpSpPr/>
          <p:nvPr/>
        </p:nvGrpSpPr>
        <p:grpSpPr>
          <a:xfrm>
            <a:off x="545596" y="3080998"/>
            <a:ext cx="868664" cy="868683"/>
            <a:chOff x="6376494" y="9292284"/>
            <a:chExt cx="1186700" cy="1186725"/>
          </a:xfrm>
        </p:grpSpPr>
        <p:sp>
          <p:nvSpPr>
            <p:cNvPr id="241" name="Google Shape;241;p11"/>
            <p:cNvSpPr/>
            <p:nvPr/>
          </p:nvSpPr>
          <p:spPr>
            <a:xfrm>
              <a:off x="6475719" y="9391534"/>
              <a:ext cx="988225" cy="988225"/>
            </a:xfrm>
            <a:custGeom>
              <a:rect b="b" l="l" r="r" t="t"/>
              <a:pathLst>
                <a:path extrusionOk="0" h="39529" w="39529">
                  <a:moveTo>
                    <a:pt x="19781" y="1968"/>
                  </a:moveTo>
                  <a:cubicBezTo>
                    <a:pt x="29555" y="1968"/>
                    <a:pt x="37561" y="9974"/>
                    <a:pt x="37561" y="19781"/>
                  </a:cubicBezTo>
                  <a:cubicBezTo>
                    <a:pt x="37561" y="29555"/>
                    <a:pt x="29555" y="37561"/>
                    <a:pt x="19781" y="37561"/>
                  </a:cubicBezTo>
                  <a:cubicBezTo>
                    <a:pt x="9941" y="37561"/>
                    <a:pt x="1969" y="29555"/>
                    <a:pt x="1969" y="19781"/>
                  </a:cubicBezTo>
                  <a:cubicBezTo>
                    <a:pt x="1969" y="9974"/>
                    <a:pt x="9974" y="1968"/>
                    <a:pt x="19781" y="1968"/>
                  </a:cubicBezTo>
                  <a:close/>
                  <a:moveTo>
                    <a:pt x="19781" y="0"/>
                  </a:moveTo>
                  <a:cubicBezTo>
                    <a:pt x="8874" y="0"/>
                    <a:pt x="1" y="8873"/>
                    <a:pt x="1" y="19781"/>
                  </a:cubicBezTo>
                  <a:cubicBezTo>
                    <a:pt x="1" y="30656"/>
                    <a:pt x="8874" y="39529"/>
                    <a:pt x="19781" y="39529"/>
                  </a:cubicBezTo>
                  <a:cubicBezTo>
                    <a:pt x="30656" y="39529"/>
                    <a:pt x="39529" y="30656"/>
                    <a:pt x="39529" y="19781"/>
                  </a:cubicBezTo>
                  <a:cubicBezTo>
                    <a:pt x="39529" y="8873"/>
                    <a:pt x="30656"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a:off x="6653344" y="9610784"/>
              <a:ext cx="622975" cy="523650"/>
            </a:xfrm>
            <a:custGeom>
              <a:rect b="b" l="l" r="r" t="t"/>
              <a:pathLst>
                <a:path extrusionOk="0" h="20946" w="24919">
                  <a:moveTo>
                    <a:pt x="24919" y="1671"/>
                  </a:moveTo>
                  <a:lnTo>
                    <a:pt x="24919" y="1671"/>
                  </a:lnTo>
                  <a:lnTo>
                    <a:pt x="24919" y="1671"/>
                  </a:lnTo>
                  <a:cubicBezTo>
                    <a:pt x="24919" y="1671"/>
                    <a:pt x="24919" y="1671"/>
                    <a:pt x="24919" y="1671"/>
                  </a:cubicBezTo>
                  <a:close/>
                  <a:moveTo>
                    <a:pt x="9007" y="3206"/>
                  </a:moveTo>
                  <a:lnTo>
                    <a:pt x="16613" y="14113"/>
                  </a:lnTo>
                  <a:lnTo>
                    <a:pt x="15912" y="16849"/>
                  </a:lnTo>
                  <a:lnTo>
                    <a:pt x="8373" y="6208"/>
                  </a:lnTo>
                  <a:lnTo>
                    <a:pt x="9007" y="3206"/>
                  </a:lnTo>
                  <a:close/>
                  <a:moveTo>
                    <a:pt x="8536" y="0"/>
                  </a:moveTo>
                  <a:cubicBezTo>
                    <a:pt x="7281" y="0"/>
                    <a:pt x="5582" y="416"/>
                    <a:pt x="4737" y="2438"/>
                  </a:cubicBezTo>
                  <a:cubicBezTo>
                    <a:pt x="3336" y="5907"/>
                    <a:pt x="1" y="19350"/>
                    <a:pt x="1" y="19350"/>
                  </a:cubicBezTo>
                  <a:cubicBezTo>
                    <a:pt x="1" y="19350"/>
                    <a:pt x="467" y="19446"/>
                    <a:pt x="1136" y="19446"/>
                  </a:cubicBezTo>
                  <a:cubicBezTo>
                    <a:pt x="2523" y="19446"/>
                    <a:pt x="4784" y="19036"/>
                    <a:pt x="5571" y="16515"/>
                  </a:cubicBezTo>
                  <a:lnTo>
                    <a:pt x="7706" y="8843"/>
                  </a:lnTo>
                  <a:lnTo>
                    <a:pt x="15078" y="19884"/>
                  </a:lnTo>
                  <a:cubicBezTo>
                    <a:pt x="14911" y="20451"/>
                    <a:pt x="14845" y="20852"/>
                    <a:pt x="14845" y="20852"/>
                  </a:cubicBezTo>
                  <a:cubicBezTo>
                    <a:pt x="14845" y="20852"/>
                    <a:pt x="15305" y="20946"/>
                    <a:pt x="15968" y="20946"/>
                  </a:cubicBezTo>
                  <a:cubicBezTo>
                    <a:pt x="17354" y="20946"/>
                    <a:pt x="19625" y="20533"/>
                    <a:pt x="20415" y="17983"/>
                  </a:cubicBezTo>
                  <a:lnTo>
                    <a:pt x="24919" y="1671"/>
                  </a:lnTo>
                  <a:lnTo>
                    <a:pt x="24919" y="1671"/>
                  </a:lnTo>
                  <a:cubicBezTo>
                    <a:pt x="24918" y="1672"/>
                    <a:pt x="24918" y="1672"/>
                    <a:pt x="24917" y="1672"/>
                  </a:cubicBezTo>
                  <a:cubicBezTo>
                    <a:pt x="24875" y="1672"/>
                    <a:pt x="24217" y="1474"/>
                    <a:pt x="23355" y="1474"/>
                  </a:cubicBezTo>
                  <a:cubicBezTo>
                    <a:pt x="22102" y="1474"/>
                    <a:pt x="20420" y="1892"/>
                    <a:pt x="19581" y="3939"/>
                  </a:cubicBezTo>
                  <a:cubicBezTo>
                    <a:pt x="19048" y="5240"/>
                    <a:pt x="18247" y="7976"/>
                    <a:pt x="17447" y="10878"/>
                  </a:cubicBezTo>
                  <a:lnTo>
                    <a:pt x="10075" y="203"/>
                  </a:lnTo>
                  <a:cubicBezTo>
                    <a:pt x="10075" y="203"/>
                    <a:pt x="9414" y="0"/>
                    <a:pt x="8536"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1"/>
            <p:cNvSpPr/>
            <p:nvPr/>
          </p:nvSpPr>
          <p:spPr>
            <a:xfrm>
              <a:off x="6376494" y="9292284"/>
              <a:ext cx="1186700" cy="1186725"/>
            </a:xfrm>
            <a:custGeom>
              <a:rect b="b" l="l" r="r" t="t"/>
              <a:pathLst>
                <a:path extrusionOk="0" h="47469" w="47468">
                  <a:moveTo>
                    <a:pt x="23750" y="1669"/>
                  </a:moveTo>
                  <a:cubicBezTo>
                    <a:pt x="35859" y="1669"/>
                    <a:pt x="45766" y="11609"/>
                    <a:pt x="45800" y="23751"/>
                  </a:cubicBezTo>
                  <a:cubicBezTo>
                    <a:pt x="45800" y="35927"/>
                    <a:pt x="35926" y="45800"/>
                    <a:pt x="23750" y="45800"/>
                  </a:cubicBezTo>
                  <a:cubicBezTo>
                    <a:pt x="11575" y="45800"/>
                    <a:pt x="1668" y="35927"/>
                    <a:pt x="1668" y="23751"/>
                  </a:cubicBezTo>
                  <a:cubicBezTo>
                    <a:pt x="1668" y="11542"/>
                    <a:pt x="11575" y="1669"/>
                    <a:pt x="23750" y="1669"/>
                  </a:cubicBezTo>
                  <a:close/>
                  <a:moveTo>
                    <a:pt x="23750" y="1"/>
                  </a:moveTo>
                  <a:cubicBezTo>
                    <a:pt x="10641" y="1"/>
                    <a:pt x="0" y="10642"/>
                    <a:pt x="0" y="23751"/>
                  </a:cubicBezTo>
                  <a:cubicBezTo>
                    <a:pt x="0" y="36827"/>
                    <a:pt x="10641" y="47468"/>
                    <a:pt x="23750" y="47468"/>
                  </a:cubicBezTo>
                  <a:cubicBezTo>
                    <a:pt x="36793" y="47468"/>
                    <a:pt x="47434" y="36827"/>
                    <a:pt x="47467" y="23751"/>
                  </a:cubicBezTo>
                  <a:cubicBezTo>
                    <a:pt x="47467" y="10642"/>
                    <a:pt x="36826" y="1"/>
                    <a:pt x="23750"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4" name="Google Shape;244;p11"/>
          <p:cNvGrpSpPr/>
          <p:nvPr/>
        </p:nvGrpSpPr>
        <p:grpSpPr>
          <a:xfrm>
            <a:off x="-433502" y="4599418"/>
            <a:ext cx="867003" cy="867003"/>
            <a:chOff x="5040621" y="4423871"/>
            <a:chExt cx="1186700" cy="1186700"/>
          </a:xfrm>
        </p:grpSpPr>
        <p:sp>
          <p:nvSpPr>
            <p:cNvPr id="245" name="Google Shape;245;p11"/>
            <p:cNvSpPr/>
            <p:nvPr/>
          </p:nvSpPr>
          <p:spPr>
            <a:xfrm>
              <a:off x="5040621" y="4423871"/>
              <a:ext cx="1186700" cy="1186700"/>
            </a:xfrm>
            <a:custGeom>
              <a:rect b="b" l="l" r="r" t="t"/>
              <a:pathLst>
                <a:path extrusionOk="0" h="47468" w="47468">
                  <a:moveTo>
                    <a:pt x="23751" y="1668"/>
                  </a:moveTo>
                  <a:cubicBezTo>
                    <a:pt x="35926" y="1668"/>
                    <a:pt x="45800" y="11608"/>
                    <a:pt x="45800" y="23750"/>
                  </a:cubicBezTo>
                  <a:cubicBezTo>
                    <a:pt x="45800" y="35926"/>
                    <a:pt x="35926" y="45799"/>
                    <a:pt x="23751" y="45799"/>
                  </a:cubicBezTo>
                  <a:cubicBezTo>
                    <a:pt x="11575" y="45799"/>
                    <a:pt x="1668" y="35926"/>
                    <a:pt x="1668" y="23750"/>
                  </a:cubicBezTo>
                  <a:cubicBezTo>
                    <a:pt x="1668" y="11575"/>
                    <a:pt x="11575" y="1668"/>
                    <a:pt x="23751" y="1668"/>
                  </a:cubicBezTo>
                  <a:close/>
                  <a:moveTo>
                    <a:pt x="23751" y="0"/>
                  </a:moveTo>
                  <a:cubicBezTo>
                    <a:pt x="10641" y="0"/>
                    <a:pt x="0" y="10641"/>
                    <a:pt x="0" y="23750"/>
                  </a:cubicBezTo>
                  <a:cubicBezTo>
                    <a:pt x="0" y="36826"/>
                    <a:pt x="10641" y="47467"/>
                    <a:pt x="23751" y="47467"/>
                  </a:cubicBezTo>
                  <a:cubicBezTo>
                    <a:pt x="36827" y="47467"/>
                    <a:pt x="47468" y="36826"/>
                    <a:pt x="47468" y="23750"/>
                  </a:cubicBezTo>
                  <a:cubicBezTo>
                    <a:pt x="47468" y="10641"/>
                    <a:pt x="36827" y="0"/>
                    <a:pt x="2375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a:off x="5139846" y="4523096"/>
              <a:ext cx="989075" cy="988225"/>
            </a:xfrm>
            <a:custGeom>
              <a:rect b="b" l="l" r="r" t="t"/>
              <a:pathLst>
                <a:path extrusionOk="0" h="39529" w="39563">
                  <a:moveTo>
                    <a:pt x="19782" y="1969"/>
                  </a:moveTo>
                  <a:cubicBezTo>
                    <a:pt x="29622" y="1969"/>
                    <a:pt x="37561" y="9974"/>
                    <a:pt x="37561" y="19781"/>
                  </a:cubicBezTo>
                  <a:cubicBezTo>
                    <a:pt x="37561" y="29555"/>
                    <a:pt x="29555" y="37561"/>
                    <a:pt x="19782" y="37561"/>
                  </a:cubicBezTo>
                  <a:cubicBezTo>
                    <a:pt x="9941" y="37561"/>
                    <a:pt x="1969" y="29555"/>
                    <a:pt x="1969" y="19781"/>
                  </a:cubicBezTo>
                  <a:cubicBezTo>
                    <a:pt x="1969" y="9974"/>
                    <a:pt x="9975" y="1969"/>
                    <a:pt x="19782" y="1969"/>
                  </a:cubicBezTo>
                  <a:close/>
                  <a:moveTo>
                    <a:pt x="19782" y="1"/>
                  </a:moveTo>
                  <a:cubicBezTo>
                    <a:pt x="8874" y="1"/>
                    <a:pt x="1" y="8874"/>
                    <a:pt x="1" y="19781"/>
                  </a:cubicBezTo>
                  <a:cubicBezTo>
                    <a:pt x="1" y="30656"/>
                    <a:pt x="8874" y="39529"/>
                    <a:pt x="19782" y="39529"/>
                  </a:cubicBezTo>
                  <a:cubicBezTo>
                    <a:pt x="30689" y="39529"/>
                    <a:pt x="39562" y="30656"/>
                    <a:pt x="39529" y="19781"/>
                  </a:cubicBezTo>
                  <a:cubicBezTo>
                    <a:pt x="39529" y="8874"/>
                    <a:pt x="30656" y="1"/>
                    <a:pt x="19782"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a:off x="5368346" y="4734921"/>
              <a:ext cx="516225" cy="522900"/>
            </a:xfrm>
            <a:custGeom>
              <a:rect b="b" l="l" r="r" t="t"/>
              <a:pathLst>
                <a:path extrusionOk="0" h="20916" w="20649">
                  <a:moveTo>
                    <a:pt x="10575" y="3336"/>
                  </a:moveTo>
                  <a:cubicBezTo>
                    <a:pt x="11242" y="3336"/>
                    <a:pt x="17246" y="3536"/>
                    <a:pt x="17246" y="10474"/>
                  </a:cubicBezTo>
                  <a:cubicBezTo>
                    <a:pt x="17313" y="13410"/>
                    <a:pt x="16346" y="15478"/>
                    <a:pt x="14478" y="16579"/>
                  </a:cubicBezTo>
                  <a:cubicBezTo>
                    <a:pt x="12977" y="17513"/>
                    <a:pt x="11342" y="17546"/>
                    <a:pt x="11009" y="17546"/>
                  </a:cubicBezTo>
                  <a:lnTo>
                    <a:pt x="7006" y="17546"/>
                  </a:lnTo>
                  <a:lnTo>
                    <a:pt x="7006" y="11709"/>
                  </a:lnTo>
                  <a:lnTo>
                    <a:pt x="10275" y="11709"/>
                  </a:lnTo>
                  <a:lnTo>
                    <a:pt x="10275" y="8373"/>
                  </a:lnTo>
                  <a:lnTo>
                    <a:pt x="7006" y="8373"/>
                  </a:lnTo>
                  <a:lnTo>
                    <a:pt x="7006" y="3336"/>
                  </a:lnTo>
                  <a:close/>
                  <a:moveTo>
                    <a:pt x="3670" y="0"/>
                  </a:moveTo>
                  <a:lnTo>
                    <a:pt x="3670" y="8373"/>
                  </a:lnTo>
                  <a:lnTo>
                    <a:pt x="1" y="8373"/>
                  </a:lnTo>
                  <a:lnTo>
                    <a:pt x="1" y="11709"/>
                  </a:lnTo>
                  <a:lnTo>
                    <a:pt x="3670" y="11709"/>
                  </a:lnTo>
                  <a:lnTo>
                    <a:pt x="3670" y="20915"/>
                  </a:lnTo>
                  <a:lnTo>
                    <a:pt x="11009" y="20915"/>
                  </a:lnTo>
                  <a:cubicBezTo>
                    <a:pt x="11676" y="20915"/>
                    <a:pt x="14011" y="20848"/>
                    <a:pt x="16212" y="19481"/>
                  </a:cubicBezTo>
                  <a:cubicBezTo>
                    <a:pt x="18214" y="18247"/>
                    <a:pt x="20649" y="15678"/>
                    <a:pt x="20649" y="10474"/>
                  </a:cubicBezTo>
                  <a:cubicBezTo>
                    <a:pt x="20649" y="2202"/>
                    <a:pt x="14044" y="0"/>
                    <a:pt x="10575"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 name="Google Shape;248;p11"/>
          <p:cNvGrpSpPr/>
          <p:nvPr/>
        </p:nvGrpSpPr>
        <p:grpSpPr>
          <a:xfrm>
            <a:off x="545593" y="-187797"/>
            <a:ext cx="868653" cy="868664"/>
            <a:chOff x="1538258" y="2456832"/>
            <a:chExt cx="1185875" cy="1186700"/>
          </a:xfrm>
        </p:grpSpPr>
        <p:sp>
          <p:nvSpPr>
            <p:cNvPr id="249" name="Google Shape;249;p11"/>
            <p:cNvSpPr/>
            <p:nvPr/>
          </p:nvSpPr>
          <p:spPr>
            <a:xfrm>
              <a:off x="1538258" y="2456832"/>
              <a:ext cx="1185875" cy="1186700"/>
            </a:xfrm>
            <a:custGeom>
              <a:rect b="b" l="l" r="r" t="t"/>
              <a:pathLst>
                <a:path extrusionOk="0" h="47468" w="47435">
                  <a:moveTo>
                    <a:pt x="23717" y="1735"/>
                  </a:moveTo>
                  <a:cubicBezTo>
                    <a:pt x="35892" y="1735"/>
                    <a:pt x="45766" y="11609"/>
                    <a:pt x="45766" y="23784"/>
                  </a:cubicBezTo>
                  <a:cubicBezTo>
                    <a:pt x="45766" y="35959"/>
                    <a:pt x="35892" y="45833"/>
                    <a:pt x="23717" y="45833"/>
                  </a:cubicBezTo>
                  <a:cubicBezTo>
                    <a:pt x="11542" y="45833"/>
                    <a:pt x="1668" y="35959"/>
                    <a:pt x="1668" y="23784"/>
                  </a:cubicBezTo>
                  <a:cubicBezTo>
                    <a:pt x="1668" y="11609"/>
                    <a:pt x="11542" y="1735"/>
                    <a:pt x="23717" y="1735"/>
                  </a:cubicBezTo>
                  <a:close/>
                  <a:moveTo>
                    <a:pt x="23717" y="0"/>
                  </a:moveTo>
                  <a:cubicBezTo>
                    <a:pt x="10641" y="0"/>
                    <a:pt x="0" y="10641"/>
                    <a:pt x="0" y="23751"/>
                  </a:cubicBezTo>
                  <a:cubicBezTo>
                    <a:pt x="0" y="36827"/>
                    <a:pt x="10641" y="47468"/>
                    <a:pt x="23717" y="47468"/>
                  </a:cubicBezTo>
                  <a:cubicBezTo>
                    <a:pt x="36793" y="47468"/>
                    <a:pt x="47434" y="36827"/>
                    <a:pt x="47434" y="23751"/>
                  </a:cubicBezTo>
                  <a:cubicBezTo>
                    <a:pt x="47434" y="10641"/>
                    <a:pt x="36793"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1"/>
            <p:cNvSpPr/>
            <p:nvPr/>
          </p:nvSpPr>
          <p:spPr>
            <a:xfrm>
              <a:off x="1637483" y="2556057"/>
              <a:ext cx="987400" cy="988250"/>
            </a:xfrm>
            <a:custGeom>
              <a:rect b="b" l="l" r="r" t="t"/>
              <a:pathLst>
                <a:path extrusionOk="0" h="39530" w="39496">
                  <a:moveTo>
                    <a:pt x="19748" y="1969"/>
                  </a:moveTo>
                  <a:cubicBezTo>
                    <a:pt x="29555" y="1969"/>
                    <a:pt x="37561" y="9975"/>
                    <a:pt x="37561" y="19782"/>
                  </a:cubicBezTo>
                  <a:cubicBezTo>
                    <a:pt x="37561" y="29555"/>
                    <a:pt x="29555" y="37561"/>
                    <a:pt x="19748" y="37561"/>
                  </a:cubicBezTo>
                  <a:cubicBezTo>
                    <a:pt x="9908" y="37561"/>
                    <a:pt x="1935" y="29555"/>
                    <a:pt x="1935" y="19782"/>
                  </a:cubicBezTo>
                  <a:cubicBezTo>
                    <a:pt x="1935" y="9975"/>
                    <a:pt x="9941" y="1969"/>
                    <a:pt x="19748" y="1969"/>
                  </a:cubicBezTo>
                  <a:close/>
                  <a:moveTo>
                    <a:pt x="19748" y="1"/>
                  </a:moveTo>
                  <a:cubicBezTo>
                    <a:pt x="8874" y="1"/>
                    <a:pt x="1" y="8874"/>
                    <a:pt x="1" y="19782"/>
                  </a:cubicBezTo>
                  <a:cubicBezTo>
                    <a:pt x="1" y="30656"/>
                    <a:pt x="8874" y="39529"/>
                    <a:pt x="19748" y="39529"/>
                  </a:cubicBezTo>
                  <a:cubicBezTo>
                    <a:pt x="30623" y="39529"/>
                    <a:pt x="39496" y="30689"/>
                    <a:pt x="39496" y="19782"/>
                  </a:cubicBezTo>
                  <a:cubicBezTo>
                    <a:pt x="39496" y="8874"/>
                    <a:pt x="30623" y="1"/>
                    <a:pt x="19748"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a:off x="1829283" y="2879632"/>
              <a:ext cx="615475" cy="383625"/>
            </a:xfrm>
            <a:custGeom>
              <a:rect b="b" l="l" r="r" t="t"/>
              <a:pathLst>
                <a:path extrusionOk="0" h="15345" w="24619">
                  <a:moveTo>
                    <a:pt x="5338" y="0"/>
                  </a:moveTo>
                  <a:lnTo>
                    <a:pt x="3870" y="4070"/>
                  </a:lnTo>
                  <a:lnTo>
                    <a:pt x="18481" y="4070"/>
                  </a:lnTo>
                  <a:lnTo>
                    <a:pt x="15779" y="11242"/>
                  </a:lnTo>
                  <a:lnTo>
                    <a:pt x="1869" y="11242"/>
                  </a:lnTo>
                  <a:lnTo>
                    <a:pt x="1" y="15345"/>
                  </a:lnTo>
                  <a:lnTo>
                    <a:pt x="18080" y="15345"/>
                  </a:lnTo>
                  <a:cubicBezTo>
                    <a:pt x="18914" y="15345"/>
                    <a:pt x="19682" y="14844"/>
                    <a:pt x="19948" y="14010"/>
                  </a:cubicBezTo>
                  <a:lnTo>
                    <a:pt x="24385" y="2736"/>
                  </a:lnTo>
                  <a:cubicBezTo>
                    <a:pt x="24618" y="2102"/>
                    <a:pt x="24552" y="1401"/>
                    <a:pt x="24185" y="868"/>
                  </a:cubicBezTo>
                  <a:cubicBezTo>
                    <a:pt x="23784" y="334"/>
                    <a:pt x="23184" y="0"/>
                    <a:pt x="225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a:off x="1813458" y="3021407"/>
              <a:ext cx="276050" cy="101750"/>
            </a:xfrm>
            <a:custGeom>
              <a:rect b="b" l="l" r="r" t="t"/>
              <a:pathLst>
                <a:path extrusionOk="0" h="4070" w="11042">
                  <a:moveTo>
                    <a:pt x="1501" y="0"/>
                  </a:moveTo>
                  <a:lnTo>
                    <a:pt x="0" y="4070"/>
                  </a:lnTo>
                  <a:lnTo>
                    <a:pt x="9540" y="4070"/>
                  </a:lnTo>
                  <a:lnTo>
                    <a:pt x="1104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 name="Google Shape;253;p11"/>
          <p:cNvGrpSpPr/>
          <p:nvPr/>
        </p:nvGrpSpPr>
        <p:grpSpPr>
          <a:xfrm>
            <a:off x="8430774" y="385167"/>
            <a:ext cx="867003" cy="866400"/>
            <a:chOff x="5178571" y="340858"/>
            <a:chExt cx="1186700" cy="1185875"/>
          </a:xfrm>
        </p:grpSpPr>
        <p:sp>
          <p:nvSpPr>
            <p:cNvPr id="254" name="Google Shape;254;p11"/>
            <p:cNvSpPr/>
            <p:nvPr/>
          </p:nvSpPr>
          <p:spPr>
            <a:xfrm>
              <a:off x="5277796" y="440933"/>
              <a:ext cx="988250" cy="988225"/>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1"/>
            <p:cNvSpPr/>
            <p:nvPr/>
          </p:nvSpPr>
          <p:spPr>
            <a:xfrm>
              <a:off x="5573021" y="646908"/>
              <a:ext cx="466175" cy="556250"/>
            </a:xfrm>
            <a:custGeom>
              <a:rect b="b" l="l" r="r" t="t"/>
              <a:pathLst>
                <a:path extrusionOk="0" h="22250" w="18647">
                  <a:moveTo>
                    <a:pt x="7339" y="0"/>
                  </a:moveTo>
                  <a:lnTo>
                    <a:pt x="0" y="22250"/>
                  </a:lnTo>
                  <a:lnTo>
                    <a:pt x="16412" y="22250"/>
                  </a:lnTo>
                  <a:lnTo>
                    <a:pt x="18647" y="17480"/>
                  </a:lnTo>
                  <a:lnTo>
                    <a:pt x="7973" y="17480"/>
                  </a:lnTo>
                  <a:lnTo>
                    <a:pt x="13343"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a:off x="5490446" y="731958"/>
              <a:ext cx="523750" cy="357800"/>
            </a:xfrm>
            <a:custGeom>
              <a:rect b="b" l="l" r="r" t="t"/>
              <a:pathLst>
                <a:path extrusionOk="0" h="14312" w="20950">
                  <a:moveTo>
                    <a:pt x="20949" y="1"/>
                  </a:moveTo>
                  <a:lnTo>
                    <a:pt x="1002" y="10375"/>
                  </a:lnTo>
                  <a:lnTo>
                    <a:pt x="1" y="14311"/>
                  </a:lnTo>
                  <a:lnTo>
                    <a:pt x="19181" y="4371"/>
                  </a:lnTo>
                  <a:lnTo>
                    <a:pt x="20949"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a:off x="5178571" y="340858"/>
              <a:ext cx="1186700" cy="1185875"/>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 name="Google Shape;258;p11"/>
          <p:cNvGrpSpPr/>
          <p:nvPr/>
        </p:nvGrpSpPr>
        <p:grpSpPr>
          <a:xfrm>
            <a:off x="7997272" y="3850164"/>
            <a:ext cx="867003" cy="866400"/>
            <a:chOff x="1885327" y="-643631"/>
            <a:chExt cx="1186700" cy="1185875"/>
          </a:xfrm>
        </p:grpSpPr>
        <p:sp>
          <p:nvSpPr>
            <p:cNvPr id="259" name="Google Shape;259;p11"/>
            <p:cNvSpPr/>
            <p:nvPr/>
          </p:nvSpPr>
          <p:spPr>
            <a:xfrm>
              <a:off x="1981227" y="-542731"/>
              <a:ext cx="988225" cy="988225"/>
            </a:xfrm>
            <a:custGeom>
              <a:rect b="b" l="l" r="r" t="t"/>
              <a:pathLst>
                <a:path extrusionOk="0" h="39529" w="39529">
                  <a:moveTo>
                    <a:pt x="19781" y="1969"/>
                  </a:moveTo>
                  <a:cubicBezTo>
                    <a:pt x="29621" y="1969"/>
                    <a:pt x="37560" y="9941"/>
                    <a:pt x="37560" y="19781"/>
                  </a:cubicBezTo>
                  <a:cubicBezTo>
                    <a:pt x="37560" y="29555"/>
                    <a:pt x="29555" y="37561"/>
                    <a:pt x="19781" y="37561"/>
                  </a:cubicBezTo>
                  <a:cubicBezTo>
                    <a:pt x="9941" y="37561"/>
                    <a:pt x="1968" y="29555"/>
                    <a:pt x="1968" y="19781"/>
                  </a:cubicBezTo>
                  <a:cubicBezTo>
                    <a:pt x="1968" y="9941"/>
                    <a:pt x="9974" y="1969"/>
                    <a:pt x="19781" y="1969"/>
                  </a:cubicBezTo>
                  <a:close/>
                  <a:moveTo>
                    <a:pt x="19781" y="1"/>
                  </a:moveTo>
                  <a:cubicBezTo>
                    <a:pt x="8873" y="1"/>
                    <a:pt x="0" y="8874"/>
                    <a:pt x="0" y="19781"/>
                  </a:cubicBezTo>
                  <a:cubicBezTo>
                    <a:pt x="0" y="30656"/>
                    <a:pt x="8873" y="39529"/>
                    <a:pt x="19781" y="39529"/>
                  </a:cubicBezTo>
                  <a:cubicBezTo>
                    <a:pt x="30689" y="39529"/>
                    <a:pt x="39528" y="30656"/>
                    <a:pt x="39528" y="19781"/>
                  </a:cubicBezTo>
                  <a:cubicBezTo>
                    <a:pt x="39528" y="8874"/>
                    <a:pt x="30655" y="1"/>
                    <a:pt x="19781"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1"/>
            <p:cNvSpPr/>
            <p:nvPr/>
          </p:nvSpPr>
          <p:spPr>
            <a:xfrm>
              <a:off x="2263077" y="-379281"/>
              <a:ext cx="434500" cy="639650"/>
            </a:xfrm>
            <a:custGeom>
              <a:rect b="b" l="l" r="r" t="t"/>
              <a:pathLst>
                <a:path extrusionOk="0" h="25586" w="17380">
                  <a:moveTo>
                    <a:pt x="9741" y="5471"/>
                  </a:moveTo>
                  <a:cubicBezTo>
                    <a:pt x="10342" y="5471"/>
                    <a:pt x="13043" y="5738"/>
                    <a:pt x="13043" y="8140"/>
                  </a:cubicBezTo>
                  <a:lnTo>
                    <a:pt x="13043" y="8240"/>
                  </a:lnTo>
                  <a:cubicBezTo>
                    <a:pt x="13043" y="8240"/>
                    <a:pt x="13043" y="9074"/>
                    <a:pt x="12376" y="9741"/>
                  </a:cubicBezTo>
                  <a:cubicBezTo>
                    <a:pt x="11843" y="10275"/>
                    <a:pt x="10909" y="10608"/>
                    <a:pt x="9741" y="10775"/>
                  </a:cubicBezTo>
                  <a:lnTo>
                    <a:pt x="5872" y="10775"/>
                  </a:lnTo>
                  <a:lnTo>
                    <a:pt x="5872" y="5471"/>
                  </a:lnTo>
                  <a:close/>
                  <a:moveTo>
                    <a:pt x="11409" y="13977"/>
                  </a:moveTo>
                  <a:cubicBezTo>
                    <a:pt x="12843" y="13977"/>
                    <a:pt x="13944" y="15111"/>
                    <a:pt x="13944" y="16446"/>
                  </a:cubicBezTo>
                  <a:cubicBezTo>
                    <a:pt x="13944" y="17813"/>
                    <a:pt x="12777" y="18947"/>
                    <a:pt x="11409" y="18947"/>
                  </a:cubicBezTo>
                  <a:lnTo>
                    <a:pt x="5872" y="18947"/>
                  </a:lnTo>
                  <a:lnTo>
                    <a:pt x="5872" y="14077"/>
                  </a:lnTo>
                  <a:lnTo>
                    <a:pt x="8540" y="14077"/>
                  </a:lnTo>
                  <a:cubicBezTo>
                    <a:pt x="9041" y="14077"/>
                    <a:pt x="9508" y="14011"/>
                    <a:pt x="9908" y="13977"/>
                  </a:cubicBezTo>
                  <a:close/>
                  <a:moveTo>
                    <a:pt x="2436" y="1"/>
                  </a:moveTo>
                  <a:lnTo>
                    <a:pt x="2436" y="2236"/>
                  </a:lnTo>
                  <a:lnTo>
                    <a:pt x="568" y="2236"/>
                  </a:lnTo>
                  <a:lnTo>
                    <a:pt x="568" y="5438"/>
                  </a:lnTo>
                  <a:lnTo>
                    <a:pt x="2436" y="5438"/>
                  </a:lnTo>
                  <a:lnTo>
                    <a:pt x="2436" y="12409"/>
                  </a:lnTo>
                  <a:lnTo>
                    <a:pt x="2436" y="18814"/>
                  </a:lnTo>
                  <a:lnTo>
                    <a:pt x="1" y="18814"/>
                  </a:lnTo>
                  <a:lnTo>
                    <a:pt x="1" y="22016"/>
                  </a:lnTo>
                  <a:lnTo>
                    <a:pt x="2436" y="22016"/>
                  </a:lnTo>
                  <a:lnTo>
                    <a:pt x="2436" y="25586"/>
                  </a:lnTo>
                  <a:lnTo>
                    <a:pt x="5872" y="25586"/>
                  </a:lnTo>
                  <a:lnTo>
                    <a:pt x="5872" y="22116"/>
                  </a:lnTo>
                  <a:lnTo>
                    <a:pt x="9708" y="22116"/>
                  </a:lnTo>
                  <a:lnTo>
                    <a:pt x="9708" y="25586"/>
                  </a:lnTo>
                  <a:lnTo>
                    <a:pt x="13110" y="25586"/>
                  </a:lnTo>
                  <a:lnTo>
                    <a:pt x="13110" y="21850"/>
                  </a:lnTo>
                  <a:cubicBezTo>
                    <a:pt x="15579" y="21182"/>
                    <a:pt x="17380" y="19014"/>
                    <a:pt x="17380" y="16446"/>
                  </a:cubicBezTo>
                  <a:cubicBezTo>
                    <a:pt x="17380" y="14578"/>
                    <a:pt x="16413" y="12843"/>
                    <a:pt x="14911" y="11842"/>
                  </a:cubicBezTo>
                  <a:cubicBezTo>
                    <a:pt x="16413" y="10308"/>
                    <a:pt x="16446" y="8507"/>
                    <a:pt x="16446" y="8106"/>
                  </a:cubicBezTo>
                  <a:cubicBezTo>
                    <a:pt x="16446" y="5471"/>
                    <a:pt x="14911" y="3903"/>
                    <a:pt x="13110" y="3003"/>
                  </a:cubicBezTo>
                  <a:lnTo>
                    <a:pt x="13110" y="67"/>
                  </a:lnTo>
                  <a:lnTo>
                    <a:pt x="9708" y="67"/>
                  </a:lnTo>
                  <a:lnTo>
                    <a:pt x="9708" y="2236"/>
                  </a:lnTo>
                  <a:lnTo>
                    <a:pt x="5872" y="2236"/>
                  </a:lnTo>
                  <a:lnTo>
                    <a:pt x="5872"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a:off x="1885327" y="-643631"/>
              <a:ext cx="1186700" cy="1185875"/>
            </a:xfrm>
            <a:custGeom>
              <a:rect b="b" l="l" r="r" t="t"/>
              <a:pathLst>
                <a:path extrusionOk="0" h="47435" w="47468">
                  <a:moveTo>
                    <a:pt x="23717" y="1668"/>
                  </a:moveTo>
                  <a:cubicBezTo>
                    <a:pt x="35892" y="1668"/>
                    <a:pt x="45766" y="11575"/>
                    <a:pt x="45766" y="23717"/>
                  </a:cubicBezTo>
                  <a:cubicBezTo>
                    <a:pt x="45766" y="35893"/>
                    <a:pt x="35892" y="45766"/>
                    <a:pt x="23717" y="45766"/>
                  </a:cubicBezTo>
                  <a:cubicBezTo>
                    <a:pt x="11542" y="45766"/>
                    <a:pt x="1668" y="35893"/>
                    <a:pt x="1668" y="23717"/>
                  </a:cubicBezTo>
                  <a:cubicBezTo>
                    <a:pt x="1668" y="11542"/>
                    <a:pt x="11542" y="1668"/>
                    <a:pt x="23717" y="1668"/>
                  </a:cubicBezTo>
                  <a:close/>
                  <a:moveTo>
                    <a:pt x="23717" y="0"/>
                  </a:moveTo>
                  <a:cubicBezTo>
                    <a:pt x="10641" y="0"/>
                    <a:pt x="0" y="10608"/>
                    <a:pt x="0" y="23717"/>
                  </a:cubicBezTo>
                  <a:cubicBezTo>
                    <a:pt x="0" y="36827"/>
                    <a:pt x="10641" y="47434"/>
                    <a:pt x="23717" y="47434"/>
                  </a:cubicBezTo>
                  <a:cubicBezTo>
                    <a:pt x="36826" y="47434"/>
                    <a:pt x="47467" y="36827"/>
                    <a:pt x="47467" y="23717"/>
                  </a:cubicBezTo>
                  <a:cubicBezTo>
                    <a:pt x="47467" y="10608"/>
                    <a:pt x="36826"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2" name="Google Shape;262;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2F2F2">
            <a:alpha val="0"/>
          </a:srgbClr>
        </a:solidFill>
      </p:bgPr>
    </p:bg>
    <p:spTree>
      <p:nvGrpSpPr>
        <p:cNvPr id="263" name="Shape 263"/>
        <p:cNvGrpSpPr/>
        <p:nvPr/>
      </p:nvGrpSpPr>
      <p:grpSpPr>
        <a:xfrm>
          <a:off x="0" y="0"/>
          <a:ext cx="0" cy="0"/>
          <a:chOff x="0" y="0"/>
          <a:chExt cx="0" cy="0"/>
        </a:xfrm>
      </p:grpSpPr>
      <p:sp>
        <p:nvSpPr>
          <p:cNvPr id="264" name="Google Shape;264;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33">
    <p:spTree>
      <p:nvGrpSpPr>
        <p:cNvPr id="265" name="Shape 265"/>
        <p:cNvGrpSpPr/>
        <p:nvPr/>
      </p:nvGrpSpPr>
      <p:grpSpPr>
        <a:xfrm>
          <a:off x="0" y="0"/>
          <a:ext cx="0" cy="0"/>
          <a:chOff x="0" y="0"/>
          <a:chExt cx="0" cy="0"/>
        </a:xfrm>
      </p:grpSpPr>
      <p:sp>
        <p:nvSpPr>
          <p:cNvPr id="266" name="Google Shape;266;p13"/>
          <p:cNvSpPr/>
          <p:nvPr/>
        </p:nvSpPr>
        <p:spPr>
          <a:xfrm>
            <a:off x="2457800" y="1247275"/>
            <a:ext cx="4228200" cy="1487100"/>
          </a:xfrm>
          <a:prstGeom prst="ellipse">
            <a:avLst/>
          </a:prstGeom>
          <a:solidFill>
            <a:srgbClr val="E89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3"/>
          <p:cNvSpPr txBox="1"/>
          <p:nvPr>
            <p:ph idx="1" type="subTitle"/>
          </p:nvPr>
        </p:nvSpPr>
        <p:spPr>
          <a:xfrm>
            <a:off x="2418814" y="3688986"/>
            <a:ext cx="4306500" cy="78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68" name="Google Shape;268;p13"/>
          <p:cNvSpPr txBox="1"/>
          <p:nvPr>
            <p:ph hasCustomPrompt="1" type="title"/>
          </p:nvPr>
        </p:nvSpPr>
        <p:spPr>
          <a:xfrm>
            <a:off x="3313050" y="1189412"/>
            <a:ext cx="2523000" cy="1614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9600">
                <a:solidFill>
                  <a:srgbClr val="FFFFFF"/>
                </a:solidFill>
              </a:defRPr>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269" name="Google Shape;269;p13"/>
          <p:cNvSpPr txBox="1"/>
          <p:nvPr>
            <p:ph idx="2" type="title"/>
          </p:nvPr>
        </p:nvSpPr>
        <p:spPr>
          <a:xfrm>
            <a:off x="1566000" y="2701738"/>
            <a:ext cx="6012000" cy="1109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b="1" sz="4800">
                <a:solidFill>
                  <a:srgbClr val="000000"/>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grpSp>
        <p:nvGrpSpPr>
          <p:cNvPr id="270" name="Google Shape;270;p13"/>
          <p:cNvGrpSpPr/>
          <p:nvPr/>
        </p:nvGrpSpPr>
        <p:grpSpPr>
          <a:xfrm>
            <a:off x="1478000" y="2108088"/>
            <a:ext cx="1186700" cy="1185875"/>
            <a:chOff x="3991875" y="106188"/>
            <a:chExt cx="1186700" cy="1185875"/>
          </a:xfrm>
        </p:grpSpPr>
        <p:sp>
          <p:nvSpPr>
            <p:cNvPr id="271" name="Google Shape;271;p13"/>
            <p:cNvSpPr/>
            <p:nvPr/>
          </p:nvSpPr>
          <p:spPr>
            <a:xfrm>
              <a:off x="4091100" y="206263"/>
              <a:ext cx="988250" cy="988225"/>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3"/>
            <p:cNvSpPr/>
            <p:nvPr/>
          </p:nvSpPr>
          <p:spPr>
            <a:xfrm>
              <a:off x="4386325" y="412238"/>
              <a:ext cx="466175" cy="556250"/>
            </a:xfrm>
            <a:custGeom>
              <a:rect b="b" l="l" r="r" t="t"/>
              <a:pathLst>
                <a:path extrusionOk="0" h="22250" w="18647">
                  <a:moveTo>
                    <a:pt x="7339" y="0"/>
                  </a:moveTo>
                  <a:lnTo>
                    <a:pt x="0" y="22250"/>
                  </a:lnTo>
                  <a:lnTo>
                    <a:pt x="16412" y="22250"/>
                  </a:lnTo>
                  <a:lnTo>
                    <a:pt x="18647" y="17480"/>
                  </a:lnTo>
                  <a:lnTo>
                    <a:pt x="7973" y="17480"/>
                  </a:lnTo>
                  <a:lnTo>
                    <a:pt x="13343"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3"/>
            <p:cNvSpPr/>
            <p:nvPr/>
          </p:nvSpPr>
          <p:spPr>
            <a:xfrm>
              <a:off x="4303750" y="497288"/>
              <a:ext cx="523750" cy="357800"/>
            </a:xfrm>
            <a:custGeom>
              <a:rect b="b" l="l" r="r" t="t"/>
              <a:pathLst>
                <a:path extrusionOk="0" h="14312" w="20950">
                  <a:moveTo>
                    <a:pt x="20949" y="1"/>
                  </a:moveTo>
                  <a:lnTo>
                    <a:pt x="1002" y="10375"/>
                  </a:lnTo>
                  <a:lnTo>
                    <a:pt x="1" y="14311"/>
                  </a:lnTo>
                  <a:lnTo>
                    <a:pt x="19181" y="4371"/>
                  </a:lnTo>
                  <a:lnTo>
                    <a:pt x="20949"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3"/>
            <p:cNvSpPr/>
            <p:nvPr/>
          </p:nvSpPr>
          <p:spPr>
            <a:xfrm>
              <a:off x="3991875" y="106188"/>
              <a:ext cx="1186700" cy="1185875"/>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5" name="Google Shape;275;p13"/>
          <p:cNvGrpSpPr/>
          <p:nvPr/>
        </p:nvGrpSpPr>
        <p:grpSpPr>
          <a:xfrm>
            <a:off x="356609" y="104789"/>
            <a:ext cx="1188717" cy="1188717"/>
            <a:chOff x="6958325" y="3643050"/>
            <a:chExt cx="1186700" cy="1186700"/>
          </a:xfrm>
        </p:grpSpPr>
        <p:sp>
          <p:nvSpPr>
            <p:cNvPr id="276" name="Google Shape;276;p13"/>
            <p:cNvSpPr/>
            <p:nvPr/>
          </p:nvSpPr>
          <p:spPr>
            <a:xfrm>
              <a:off x="6958325" y="3643050"/>
              <a:ext cx="1186700" cy="1186700"/>
            </a:xfrm>
            <a:custGeom>
              <a:rect b="b" l="l" r="r" t="t"/>
              <a:pathLst>
                <a:path extrusionOk="0" h="47468" w="47468">
                  <a:moveTo>
                    <a:pt x="23717" y="1668"/>
                  </a:moveTo>
                  <a:cubicBezTo>
                    <a:pt x="35892" y="1668"/>
                    <a:pt x="45766" y="11608"/>
                    <a:pt x="45766" y="23750"/>
                  </a:cubicBezTo>
                  <a:cubicBezTo>
                    <a:pt x="45766" y="35926"/>
                    <a:pt x="35892" y="45799"/>
                    <a:pt x="23717" y="45799"/>
                  </a:cubicBezTo>
                  <a:cubicBezTo>
                    <a:pt x="11542" y="45799"/>
                    <a:pt x="1668" y="35926"/>
                    <a:pt x="1668" y="23750"/>
                  </a:cubicBezTo>
                  <a:cubicBezTo>
                    <a:pt x="1668" y="11575"/>
                    <a:pt x="11542" y="1668"/>
                    <a:pt x="23717" y="1668"/>
                  </a:cubicBezTo>
                  <a:close/>
                  <a:moveTo>
                    <a:pt x="23717" y="0"/>
                  </a:moveTo>
                  <a:cubicBezTo>
                    <a:pt x="10641" y="0"/>
                    <a:pt x="0" y="10641"/>
                    <a:pt x="0" y="23750"/>
                  </a:cubicBezTo>
                  <a:cubicBezTo>
                    <a:pt x="0" y="36826"/>
                    <a:pt x="10641" y="47467"/>
                    <a:pt x="23717" y="47467"/>
                  </a:cubicBezTo>
                  <a:cubicBezTo>
                    <a:pt x="36826" y="47467"/>
                    <a:pt x="47467" y="36826"/>
                    <a:pt x="47467" y="23750"/>
                  </a:cubicBezTo>
                  <a:cubicBezTo>
                    <a:pt x="47467" y="10641"/>
                    <a:pt x="36826"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3"/>
            <p:cNvSpPr/>
            <p:nvPr/>
          </p:nvSpPr>
          <p:spPr>
            <a:xfrm>
              <a:off x="7054225" y="3738100"/>
              <a:ext cx="989050" cy="988250"/>
            </a:xfrm>
            <a:custGeom>
              <a:rect b="b" l="l" r="r" t="t"/>
              <a:pathLst>
                <a:path extrusionOk="0" h="39530" w="39562">
                  <a:moveTo>
                    <a:pt x="19781" y="1969"/>
                  </a:moveTo>
                  <a:cubicBezTo>
                    <a:pt x="29621" y="1969"/>
                    <a:pt x="37560" y="9975"/>
                    <a:pt x="37560" y="19782"/>
                  </a:cubicBezTo>
                  <a:cubicBezTo>
                    <a:pt x="37560" y="29555"/>
                    <a:pt x="29555" y="37561"/>
                    <a:pt x="19781" y="37561"/>
                  </a:cubicBezTo>
                  <a:cubicBezTo>
                    <a:pt x="9941" y="37561"/>
                    <a:pt x="1968" y="29555"/>
                    <a:pt x="1968" y="19782"/>
                  </a:cubicBezTo>
                  <a:cubicBezTo>
                    <a:pt x="1968" y="9975"/>
                    <a:pt x="9974" y="1969"/>
                    <a:pt x="19781" y="1969"/>
                  </a:cubicBezTo>
                  <a:close/>
                  <a:moveTo>
                    <a:pt x="19781" y="1"/>
                  </a:moveTo>
                  <a:cubicBezTo>
                    <a:pt x="8873" y="1"/>
                    <a:pt x="0" y="8874"/>
                    <a:pt x="0" y="19782"/>
                  </a:cubicBezTo>
                  <a:cubicBezTo>
                    <a:pt x="0" y="30656"/>
                    <a:pt x="8873" y="39529"/>
                    <a:pt x="19781" y="39529"/>
                  </a:cubicBezTo>
                  <a:cubicBezTo>
                    <a:pt x="30689" y="39529"/>
                    <a:pt x="39562" y="30689"/>
                    <a:pt x="39528" y="19782"/>
                  </a:cubicBezTo>
                  <a:cubicBezTo>
                    <a:pt x="39528" y="8874"/>
                    <a:pt x="30655" y="1"/>
                    <a:pt x="19781"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3"/>
            <p:cNvSpPr/>
            <p:nvPr/>
          </p:nvSpPr>
          <p:spPr>
            <a:xfrm>
              <a:off x="7104250" y="4005800"/>
              <a:ext cx="890650" cy="427000"/>
            </a:xfrm>
            <a:custGeom>
              <a:rect b="b" l="l" r="r" t="t"/>
              <a:pathLst>
                <a:path extrusionOk="0" h="17080" w="35626">
                  <a:moveTo>
                    <a:pt x="7539" y="0"/>
                  </a:moveTo>
                  <a:lnTo>
                    <a:pt x="7539" y="13310"/>
                  </a:lnTo>
                  <a:lnTo>
                    <a:pt x="1" y="13310"/>
                  </a:lnTo>
                  <a:lnTo>
                    <a:pt x="1" y="17079"/>
                  </a:lnTo>
                  <a:lnTo>
                    <a:pt x="11309" y="17079"/>
                  </a:lnTo>
                  <a:lnTo>
                    <a:pt x="11309" y="9307"/>
                  </a:lnTo>
                  <a:lnTo>
                    <a:pt x="17947" y="16179"/>
                  </a:lnTo>
                  <a:lnTo>
                    <a:pt x="24118" y="9907"/>
                  </a:lnTo>
                  <a:lnTo>
                    <a:pt x="24118" y="17079"/>
                  </a:lnTo>
                  <a:lnTo>
                    <a:pt x="35626" y="17079"/>
                  </a:lnTo>
                  <a:lnTo>
                    <a:pt x="35626" y="13310"/>
                  </a:lnTo>
                  <a:lnTo>
                    <a:pt x="27854" y="13310"/>
                  </a:lnTo>
                  <a:lnTo>
                    <a:pt x="27854" y="668"/>
                  </a:lnTo>
                  <a:lnTo>
                    <a:pt x="17980" y="10808"/>
                  </a:lnTo>
                  <a:lnTo>
                    <a:pt x="7539"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9" name="Google Shape;279;p13"/>
          <p:cNvGrpSpPr/>
          <p:nvPr/>
        </p:nvGrpSpPr>
        <p:grpSpPr>
          <a:xfrm>
            <a:off x="195062" y="3827387"/>
            <a:ext cx="1188717" cy="1188742"/>
            <a:chOff x="6012150" y="4715338"/>
            <a:chExt cx="1186700" cy="1186725"/>
          </a:xfrm>
        </p:grpSpPr>
        <p:sp>
          <p:nvSpPr>
            <p:cNvPr id="280" name="Google Shape;280;p13"/>
            <p:cNvSpPr/>
            <p:nvPr/>
          </p:nvSpPr>
          <p:spPr>
            <a:xfrm>
              <a:off x="6111375" y="4814588"/>
              <a:ext cx="988225" cy="988225"/>
            </a:xfrm>
            <a:custGeom>
              <a:rect b="b" l="l" r="r" t="t"/>
              <a:pathLst>
                <a:path extrusionOk="0" h="39529" w="39529">
                  <a:moveTo>
                    <a:pt x="19781" y="1968"/>
                  </a:moveTo>
                  <a:cubicBezTo>
                    <a:pt x="29555" y="1968"/>
                    <a:pt x="37561" y="9974"/>
                    <a:pt x="37561" y="19781"/>
                  </a:cubicBezTo>
                  <a:cubicBezTo>
                    <a:pt x="37561" y="29555"/>
                    <a:pt x="29555" y="37561"/>
                    <a:pt x="19781" y="37561"/>
                  </a:cubicBezTo>
                  <a:cubicBezTo>
                    <a:pt x="9941" y="37561"/>
                    <a:pt x="1969" y="29555"/>
                    <a:pt x="1969" y="19781"/>
                  </a:cubicBezTo>
                  <a:cubicBezTo>
                    <a:pt x="1969" y="9974"/>
                    <a:pt x="9974" y="1968"/>
                    <a:pt x="19781" y="1968"/>
                  </a:cubicBezTo>
                  <a:close/>
                  <a:moveTo>
                    <a:pt x="19781" y="0"/>
                  </a:moveTo>
                  <a:cubicBezTo>
                    <a:pt x="8874" y="0"/>
                    <a:pt x="1" y="8873"/>
                    <a:pt x="1" y="19781"/>
                  </a:cubicBezTo>
                  <a:cubicBezTo>
                    <a:pt x="1" y="30656"/>
                    <a:pt x="8874" y="39529"/>
                    <a:pt x="19781" y="39529"/>
                  </a:cubicBezTo>
                  <a:cubicBezTo>
                    <a:pt x="30656" y="39529"/>
                    <a:pt x="39529" y="30656"/>
                    <a:pt x="39529" y="19781"/>
                  </a:cubicBezTo>
                  <a:cubicBezTo>
                    <a:pt x="39529" y="8873"/>
                    <a:pt x="30656"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3"/>
            <p:cNvSpPr/>
            <p:nvPr/>
          </p:nvSpPr>
          <p:spPr>
            <a:xfrm>
              <a:off x="6289000" y="5033838"/>
              <a:ext cx="622975" cy="523650"/>
            </a:xfrm>
            <a:custGeom>
              <a:rect b="b" l="l" r="r" t="t"/>
              <a:pathLst>
                <a:path extrusionOk="0" h="20946" w="24919">
                  <a:moveTo>
                    <a:pt x="24919" y="1671"/>
                  </a:moveTo>
                  <a:lnTo>
                    <a:pt x="24919" y="1671"/>
                  </a:lnTo>
                  <a:lnTo>
                    <a:pt x="24919" y="1671"/>
                  </a:lnTo>
                  <a:cubicBezTo>
                    <a:pt x="24919" y="1671"/>
                    <a:pt x="24919" y="1671"/>
                    <a:pt x="24919" y="1671"/>
                  </a:cubicBezTo>
                  <a:close/>
                  <a:moveTo>
                    <a:pt x="9007" y="3206"/>
                  </a:moveTo>
                  <a:lnTo>
                    <a:pt x="16613" y="14113"/>
                  </a:lnTo>
                  <a:lnTo>
                    <a:pt x="15912" y="16849"/>
                  </a:lnTo>
                  <a:lnTo>
                    <a:pt x="8373" y="6208"/>
                  </a:lnTo>
                  <a:lnTo>
                    <a:pt x="9007" y="3206"/>
                  </a:lnTo>
                  <a:close/>
                  <a:moveTo>
                    <a:pt x="8536" y="0"/>
                  </a:moveTo>
                  <a:cubicBezTo>
                    <a:pt x="7281" y="0"/>
                    <a:pt x="5582" y="416"/>
                    <a:pt x="4737" y="2438"/>
                  </a:cubicBezTo>
                  <a:cubicBezTo>
                    <a:pt x="3336" y="5907"/>
                    <a:pt x="1" y="19350"/>
                    <a:pt x="1" y="19350"/>
                  </a:cubicBezTo>
                  <a:cubicBezTo>
                    <a:pt x="1" y="19350"/>
                    <a:pt x="467" y="19446"/>
                    <a:pt x="1136" y="19446"/>
                  </a:cubicBezTo>
                  <a:cubicBezTo>
                    <a:pt x="2523" y="19446"/>
                    <a:pt x="4784" y="19036"/>
                    <a:pt x="5571" y="16515"/>
                  </a:cubicBezTo>
                  <a:lnTo>
                    <a:pt x="7706" y="8843"/>
                  </a:lnTo>
                  <a:lnTo>
                    <a:pt x="15078" y="19884"/>
                  </a:lnTo>
                  <a:cubicBezTo>
                    <a:pt x="14911" y="20451"/>
                    <a:pt x="14845" y="20852"/>
                    <a:pt x="14845" y="20852"/>
                  </a:cubicBezTo>
                  <a:cubicBezTo>
                    <a:pt x="14845" y="20852"/>
                    <a:pt x="15305" y="20946"/>
                    <a:pt x="15968" y="20946"/>
                  </a:cubicBezTo>
                  <a:cubicBezTo>
                    <a:pt x="17354" y="20946"/>
                    <a:pt x="19625" y="20533"/>
                    <a:pt x="20415" y="17983"/>
                  </a:cubicBezTo>
                  <a:lnTo>
                    <a:pt x="24919" y="1671"/>
                  </a:lnTo>
                  <a:lnTo>
                    <a:pt x="24919" y="1671"/>
                  </a:lnTo>
                  <a:cubicBezTo>
                    <a:pt x="24918" y="1672"/>
                    <a:pt x="24918" y="1672"/>
                    <a:pt x="24917" y="1672"/>
                  </a:cubicBezTo>
                  <a:cubicBezTo>
                    <a:pt x="24875" y="1672"/>
                    <a:pt x="24217" y="1474"/>
                    <a:pt x="23355" y="1474"/>
                  </a:cubicBezTo>
                  <a:cubicBezTo>
                    <a:pt x="22102" y="1474"/>
                    <a:pt x="20420" y="1892"/>
                    <a:pt x="19581" y="3939"/>
                  </a:cubicBezTo>
                  <a:cubicBezTo>
                    <a:pt x="19048" y="5240"/>
                    <a:pt x="18247" y="7976"/>
                    <a:pt x="17447" y="10878"/>
                  </a:cubicBezTo>
                  <a:lnTo>
                    <a:pt x="10075" y="203"/>
                  </a:lnTo>
                  <a:cubicBezTo>
                    <a:pt x="10075" y="203"/>
                    <a:pt x="9414" y="0"/>
                    <a:pt x="8536"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3"/>
            <p:cNvSpPr/>
            <p:nvPr/>
          </p:nvSpPr>
          <p:spPr>
            <a:xfrm>
              <a:off x="6012150" y="4715338"/>
              <a:ext cx="1186700" cy="1186725"/>
            </a:xfrm>
            <a:custGeom>
              <a:rect b="b" l="l" r="r" t="t"/>
              <a:pathLst>
                <a:path extrusionOk="0" h="47469" w="47468">
                  <a:moveTo>
                    <a:pt x="23750" y="1669"/>
                  </a:moveTo>
                  <a:cubicBezTo>
                    <a:pt x="35859" y="1669"/>
                    <a:pt x="45766" y="11609"/>
                    <a:pt x="45800" y="23751"/>
                  </a:cubicBezTo>
                  <a:cubicBezTo>
                    <a:pt x="45800" y="35927"/>
                    <a:pt x="35926" y="45800"/>
                    <a:pt x="23750" y="45800"/>
                  </a:cubicBezTo>
                  <a:cubicBezTo>
                    <a:pt x="11575" y="45800"/>
                    <a:pt x="1668" y="35927"/>
                    <a:pt x="1668" y="23751"/>
                  </a:cubicBezTo>
                  <a:cubicBezTo>
                    <a:pt x="1668" y="11542"/>
                    <a:pt x="11575" y="1669"/>
                    <a:pt x="23750" y="1669"/>
                  </a:cubicBezTo>
                  <a:close/>
                  <a:moveTo>
                    <a:pt x="23750" y="1"/>
                  </a:moveTo>
                  <a:cubicBezTo>
                    <a:pt x="10641" y="1"/>
                    <a:pt x="0" y="10642"/>
                    <a:pt x="0" y="23751"/>
                  </a:cubicBezTo>
                  <a:cubicBezTo>
                    <a:pt x="0" y="36827"/>
                    <a:pt x="10641" y="47468"/>
                    <a:pt x="23750" y="47468"/>
                  </a:cubicBezTo>
                  <a:cubicBezTo>
                    <a:pt x="36793" y="47468"/>
                    <a:pt x="47434" y="36827"/>
                    <a:pt x="47467" y="23751"/>
                  </a:cubicBezTo>
                  <a:cubicBezTo>
                    <a:pt x="47467" y="10642"/>
                    <a:pt x="36826" y="1"/>
                    <a:pt x="23750"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3" name="Google Shape;283;p13"/>
          <p:cNvGrpSpPr/>
          <p:nvPr/>
        </p:nvGrpSpPr>
        <p:grpSpPr>
          <a:xfrm>
            <a:off x="6211250" y="277650"/>
            <a:ext cx="1186700" cy="1186700"/>
            <a:chOff x="7246525" y="699125"/>
            <a:chExt cx="1186700" cy="1186700"/>
          </a:xfrm>
        </p:grpSpPr>
        <p:sp>
          <p:nvSpPr>
            <p:cNvPr id="284" name="Google Shape;284;p13"/>
            <p:cNvSpPr/>
            <p:nvPr/>
          </p:nvSpPr>
          <p:spPr>
            <a:xfrm>
              <a:off x="7342425" y="796700"/>
              <a:ext cx="988225" cy="988225"/>
            </a:xfrm>
            <a:custGeom>
              <a:rect b="b" l="l" r="r" t="t"/>
              <a:pathLst>
                <a:path extrusionOk="0" h="39529" w="39529">
                  <a:moveTo>
                    <a:pt x="19781" y="1969"/>
                  </a:moveTo>
                  <a:cubicBezTo>
                    <a:pt x="29621" y="1969"/>
                    <a:pt x="37560" y="9974"/>
                    <a:pt x="37560" y="19781"/>
                  </a:cubicBezTo>
                  <a:cubicBezTo>
                    <a:pt x="37560" y="29588"/>
                    <a:pt x="29555" y="37594"/>
                    <a:pt x="19781" y="37594"/>
                  </a:cubicBezTo>
                  <a:cubicBezTo>
                    <a:pt x="9941" y="37594"/>
                    <a:pt x="1968" y="29588"/>
                    <a:pt x="1968" y="19781"/>
                  </a:cubicBezTo>
                  <a:cubicBezTo>
                    <a:pt x="1968" y="9974"/>
                    <a:pt x="9974" y="1969"/>
                    <a:pt x="19781" y="1969"/>
                  </a:cubicBezTo>
                  <a:close/>
                  <a:moveTo>
                    <a:pt x="19781" y="0"/>
                  </a:moveTo>
                  <a:cubicBezTo>
                    <a:pt x="8873" y="0"/>
                    <a:pt x="0" y="8907"/>
                    <a:pt x="0" y="19781"/>
                  </a:cubicBezTo>
                  <a:cubicBezTo>
                    <a:pt x="0" y="30656"/>
                    <a:pt x="8873" y="39529"/>
                    <a:pt x="19781" y="39529"/>
                  </a:cubicBezTo>
                  <a:cubicBezTo>
                    <a:pt x="30689" y="39529"/>
                    <a:pt x="39528" y="30656"/>
                    <a:pt x="39528" y="19781"/>
                  </a:cubicBezTo>
                  <a:cubicBezTo>
                    <a:pt x="39528" y="8907"/>
                    <a:pt x="30655"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3"/>
            <p:cNvSpPr/>
            <p:nvPr/>
          </p:nvSpPr>
          <p:spPr>
            <a:xfrm>
              <a:off x="7638450" y="955975"/>
              <a:ext cx="376125" cy="651325"/>
            </a:xfrm>
            <a:custGeom>
              <a:rect b="b" l="l" r="r" t="t"/>
              <a:pathLst>
                <a:path extrusionOk="0" h="26053" w="15045">
                  <a:moveTo>
                    <a:pt x="5538" y="1"/>
                  </a:moveTo>
                  <a:lnTo>
                    <a:pt x="5538" y="2603"/>
                  </a:lnTo>
                  <a:lnTo>
                    <a:pt x="468" y="2603"/>
                  </a:lnTo>
                  <a:lnTo>
                    <a:pt x="468" y="6539"/>
                  </a:lnTo>
                  <a:lnTo>
                    <a:pt x="10208" y="6539"/>
                  </a:lnTo>
                  <a:lnTo>
                    <a:pt x="1" y="19281"/>
                  </a:lnTo>
                  <a:lnTo>
                    <a:pt x="1" y="23451"/>
                  </a:lnTo>
                  <a:lnTo>
                    <a:pt x="5538" y="23451"/>
                  </a:lnTo>
                  <a:lnTo>
                    <a:pt x="5538" y="26053"/>
                  </a:lnTo>
                  <a:lnTo>
                    <a:pt x="9508" y="26053"/>
                  </a:lnTo>
                  <a:lnTo>
                    <a:pt x="9508" y="23451"/>
                  </a:lnTo>
                  <a:lnTo>
                    <a:pt x="14545" y="23451"/>
                  </a:lnTo>
                  <a:lnTo>
                    <a:pt x="14545" y="19515"/>
                  </a:lnTo>
                  <a:lnTo>
                    <a:pt x="4871" y="19515"/>
                  </a:lnTo>
                  <a:lnTo>
                    <a:pt x="15045" y="6872"/>
                  </a:lnTo>
                  <a:lnTo>
                    <a:pt x="15045" y="2603"/>
                  </a:lnTo>
                  <a:lnTo>
                    <a:pt x="9508" y="2603"/>
                  </a:lnTo>
                  <a:lnTo>
                    <a:pt x="9508"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3"/>
            <p:cNvSpPr/>
            <p:nvPr/>
          </p:nvSpPr>
          <p:spPr>
            <a:xfrm>
              <a:off x="7246525" y="699125"/>
              <a:ext cx="1186700" cy="1186700"/>
            </a:xfrm>
            <a:custGeom>
              <a:rect b="b" l="l" r="r" t="t"/>
              <a:pathLst>
                <a:path extrusionOk="0" h="47468" w="47468">
                  <a:moveTo>
                    <a:pt x="23717" y="1669"/>
                  </a:moveTo>
                  <a:cubicBezTo>
                    <a:pt x="35892" y="1669"/>
                    <a:pt x="45766" y="11609"/>
                    <a:pt x="45766" y="23718"/>
                  </a:cubicBezTo>
                  <a:cubicBezTo>
                    <a:pt x="45766" y="35893"/>
                    <a:pt x="35892" y="45800"/>
                    <a:pt x="23717" y="45800"/>
                  </a:cubicBezTo>
                  <a:cubicBezTo>
                    <a:pt x="11542" y="45800"/>
                    <a:pt x="1668" y="35893"/>
                    <a:pt x="1668" y="23718"/>
                  </a:cubicBezTo>
                  <a:cubicBezTo>
                    <a:pt x="1668" y="11542"/>
                    <a:pt x="11542" y="1669"/>
                    <a:pt x="23717" y="1669"/>
                  </a:cubicBezTo>
                  <a:close/>
                  <a:moveTo>
                    <a:pt x="23717" y="1"/>
                  </a:moveTo>
                  <a:cubicBezTo>
                    <a:pt x="10641" y="1"/>
                    <a:pt x="0" y="10642"/>
                    <a:pt x="0" y="23718"/>
                  </a:cubicBezTo>
                  <a:cubicBezTo>
                    <a:pt x="0" y="36827"/>
                    <a:pt x="10641" y="47468"/>
                    <a:pt x="23717" y="47468"/>
                  </a:cubicBezTo>
                  <a:cubicBezTo>
                    <a:pt x="36826" y="47468"/>
                    <a:pt x="47467" y="36827"/>
                    <a:pt x="47467" y="23718"/>
                  </a:cubicBezTo>
                  <a:cubicBezTo>
                    <a:pt x="47467" y="10642"/>
                    <a:pt x="36826" y="1"/>
                    <a:pt x="23717"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7" name="Google Shape;287;p13"/>
          <p:cNvGrpSpPr/>
          <p:nvPr/>
        </p:nvGrpSpPr>
        <p:grpSpPr>
          <a:xfrm>
            <a:off x="8316263" y="105788"/>
            <a:ext cx="1185875" cy="1186700"/>
            <a:chOff x="1965050" y="4486750"/>
            <a:chExt cx="1185875" cy="1186700"/>
          </a:xfrm>
        </p:grpSpPr>
        <p:sp>
          <p:nvSpPr>
            <p:cNvPr id="288" name="Google Shape;288;p13"/>
            <p:cNvSpPr/>
            <p:nvPr/>
          </p:nvSpPr>
          <p:spPr>
            <a:xfrm>
              <a:off x="1965050" y="4486750"/>
              <a:ext cx="1185875" cy="1186700"/>
            </a:xfrm>
            <a:custGeom>
              <a:rect b="b" l="l" r="r" t="t"/>
              <a:pathLst>
                <a:path extrusionOk="0" h="47468" w="47435">
                  <a:moveTo>
                    <a:pt x="23717" y="1735"/>
                  </a:moveTo>
                  <a:cubicBezTo>
                    <a:pt x="35892" y="1735"/>
                    <a:pt x="45766" y="11609"/>
                    <a:pt x="45766" y="23784"/>
                  </a:cubicBezTo>
                  <a:cubicBezTo>
                    <a:pt x="45766" y="35959"/>
                    <a:pt x="35892" y="45833"/>
                    <a:pt x="23717" y="45833"/>
                  </a:cubicBezTo>
                  <a:cubicBezTo>
                    <a:pt x="11542" y="45833"/>
                    <a:pt x="1668" y="35959"/>
                    <a:pt x="1668" y="23784"/>
                  </a:cubicBezTo>
                  <a:cubicBezTo>
                    <a:pt x="1668" y="11609"/>
                    <a:pt x="11542" y="1735"/>
                    <a:pt x="23717" y="1735"/>
                  </a:cubicBezTo>
                  <a:close/>
                  <a:moveTo>
                    <a:pt x="23717" y="0"/>
                  </a:moveTo>
                  <a:cubicBezTo>
                    <a:pt x="10641" y="0"/>
                    <a:pt x="0" y="10641"/>
                    <a:pt x="0" y="23751"/>
                  </a:cubicBezTo>
                  <a:cubicBezTo>
                    <a:pt x="0" y="36827"/>
                    <a:pt x="10641" y="47468"/>
                    <a:pt x="23717" y="47468"/>
                  </a:cubicBezTo>
                  <a:cubicBezTo>
                    <a:pt x="36793" y="47468"/>
                    <a:pt x="47434" y="36827"/>
                    <a:pt x="47434" y="23751"/>
                  </a:cubicBezTo>
                  <a:cubicBezTo>
                    <a:pt x="47434" y="10641"/>
                    <a:pt x="36793"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3"/>
            <p:cNvSpPr/>
            <p:nvPr/>
          </p:nvSpPr>
          <p:spPr>
            <a:xfrm>
              <a:off x="2064275" y="4585975"/>
              <a:ext cx="987400" cy="988250"/>
            </a:xfrm>
            <a:custGeom>
              <a:rect b="b" l="l" r="r" t="t"/>
              <a:pathLst>
                <a:path extrusionOk="0" h="39530" w="39496">
                  <a:moveTo>
                    <a:pt x="19748" y="1969"/>
                  </a:moveTo>
                  <a:cubicBezTo>
                    <a:pt x="29555" y="1969"/>
                    <a:pt x="37561" y="9975"/>
                    <a:pt x="37561" y="19782"/>
                  </a:cubicBezTo>
                  <a:cubicBezTo>
                    <a:pt x="37561" y="29555"/>
                    <a:pt x="29555" y="37561"/>
                    <a:pt x="19748" y="37561"/>
                  </a:cubicBezTo>
                  <a:cubicBezTo>
                    <a:pt x="9908" y="37561"/>
                    <a:pt x="1935" y="29555"/>
                    <a:pt x="1935" y="19782"/>
                  </a:cubicBezTo>
                  <a:cubicBezTo>
                    <a:pt x="1935" y="9975"/>
                    <a:pt x="9941" y="1969"/>
                    <a:pt x="19748" y="1969"/>
                  </a:cubicBezTo>
                  <a:close/>
                  <a:moveTo>
                    <a:pt x="19748" y="1"/>
                  </a:moveTo>
                  <a:cubicBezTo>
                    <a:pt x="8874" y="1"/>
                    <a:pt x="1" y="8874"/>
                    <a:pt x="1" y="19782"/>
                  </a:cubicBezTo>
                  <a:cubicBezTo>
                    <a:pt x="1" y="30656"/>
                    <a:pt x="8874" y="39529"/>
                    <a:pt x="19748" y="39529"/>
                  </a:cubicBezTo>
                  <a:cubicBezTo>
                    <a:pt x="30623" y="39529"/>
                    <a:pt x="39496" y="30689"/>
                    <a:pt x="39496" y="19782"/>
                  </a:cubicBezTo>
                  <a:cubicBezTo>
                    <a:pt x="39496" y="8874"/>
                    <a:pt x="30623" y="1"/>
                    <a:pt x="19748"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3"/>
            <p:cNvSpPr/>
            <p:nvPr/>
          </p:nvSpPr>
          <p:spPr>
            <a:xfrm>
              <a:off x="2256075" y="4909550"/>
              <a:ext cx="615475" cy="383625"/>
            </a:xfrm>
            <a:custGeom>
              <a:rect b="b" l="l" r="r" t="t"/>
              <a:pathLst>
                <a:path extrusionOk="0" h="15345" w="24619">
                  <a:moveTo>
                    <a:pt x="5338" y="0"/>
                  </a:moveTo>
                  <a:lnTo>
                    <a:pt x="3870" y="4070"/>
                  </a:lnTo>
                  <a:lnTo>
                    <a:pt x="18481" y="4070"/>
                  </a:lnTo>
                  <a:lnTo>
                    <a:pt x="15779" y="11242"/>
                  </a:lnTo>
                  <a:lnTo>
                    <a:pt x="1869" y="11242"/>
                  </a:lnTo>
                  <a:lnTo>
                    <a:pt x="1" y="15345"/>
                  </a:lnTo>
                  <a:lnTo>
                    <a:pt x="18080" y="15345"/>
                  </a:lnTo>
                  <a:cubicBezTo>
                    <a:pt x="18914" y="15345"/>
                    <a:pt x="19682" y="14844"/>
                    <a:pt x="19948" y="14010"/>
                  </a:cubicBezTo>
                  <a:lnTo>
                    <a:pt x="24385" y="2736"/>
                  </a:lnTo>
                  <a:cubicBezTo>
                    <a:pt x="24618" y="2102"/>
                    <a:pt x="24552" y="1401"/>
                    <a:pt x="24185" y="868"/>
                  </a:cubicBezTo>
                  <a:cubicBezTo>
                    <a:pt x="23784" y="334"/>
                    <a:pt x="23184" y="0"/>
                    <a:pt x="225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3"/>
            <p:cNvSpPr/>
            <p:nvPr/>
          </p:nvSpPr>
          <p:spPr>
            <a:xfrm>
              <a:off x="2240250" y="5051325"/>
              <a:ext cx="276050" cy="101750"/>
            </a:xfrm>
            <a:custGeom>
              <a:rect b="b" l="l" r="r" t="t"/>
              <a:pathLst>
                <a:path extrusionOk="0" h="4070" w="11042">
                  <a:moveTo>
                    <a:pt x="1501" y="0"/>
                  </a:moveTo>
                  <a:lnTo>
                    <a:pt x="0" y="4070"/>
                  </a:lnTo>
                  <a:lnTo>
                    <a:pt x="9540" y="4070"/>
                  </a:lnTo>
                  <a:lnTo>
                    <a:pt x="1104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2" name="Google Shape;292;p13"/>
          <p:cNvGrpSpPr/>
          <p:nvPr/>
        </p:nvGrpSpPr>
        <p:grpSpPr>
          <a:xfrm>
            <a:off x="7289588" y="3276600"/>
            <a:ext cx="1185875" cy="1186700"/>
            <a:chOff x="-189125" y="2266950"/>
            <a:chExt cx="1185875" cy="1186700"/>
          </a:xfrm>
        </p:grpSpPr>
        <p:sp>
          <p:nvSpPr>
            <p:cNvPr id="293" name="Google Shape;293;p13"/>
            <p:cNvSpPr/>
            <p:nvPr/>
          </p:nvSpPr>
          <p:spPr>
            <a:xfrm>
              <a:off x="-91562" y="2367025"/>
              <a:ext cx="988250" cy="988225"/>
            </a:xfrm>
            <a:custGeom>
              <a:rect b="b" l="l" r="r" t="t"/>
              <a:pathLst>
                <a:path extrusionOk="0" h="39529" w="39530">
                  <a:moveTo>
                    <a:pt x="19782" y="1969"/>
                  </a:moveTo>
                  <a:cubicBezTo>
                    <a:pt x="29555" y="1969"/>
                    <a:pt x="37528" y="9941"/>
                    <a:pt x="37561" y="19781"/>
                  </a:cubicBezTo>
                  <a:cubicBezTo>
                    <a:pt x="37561" y="29555"/>
                    <a:pt x="29555" y="37561"/>
                    <a:pt x="19782" y="37561"/>
                  </a:cubicBezTo>
                  <a:cubicBezTo>
                    <a:pt x="9941" y="37561"/>
                    <a:pt x="1969" y="29555"/>
                    <a:pt x="1969" y="19781"/>
                  </a:cubicBezTo>
                  <a:cubicBezTo>
                    <a:pt x="1969" y="9941"/>
                    <a:pt x="9975" y="1969"/>
                    <a:pt x="19782" y="1969"/>
                  </a:cubicBezTo>
                  <a:close/>
                  <a:moveTo>
                    <a:pt x="19782" y="1"/>
                  </a:moveTo>
                  <a:cubicBezTo>
                    <a:pt x="8841" y="1"/>
                    <a:pt x="1" y="8874"/>
                    <a:pt x="1" y="19781"/>
                  </a:cubicBezTo>
                  <a:cubicBezTo>
                    <a:pt x="1" y="30656"/>
                    <a:pt x="8874" y="39529"/>
                    <a:pt x="19782" y="39529"/>
                  </a:cubicBezTo>
                  <a:cubicBezTo>
                    <a:pt x="30656" y="39529"/>
                    <a:pt x="39529" y="30656"/>
                    <a:pt x="39529" y="19781"/>
                  </a:cubicBezTo>
                  <a:cubicBezTo>
                    <a:pt x="39529" y="8874"/>
                    <a:pt x="30656" y="1"/>
                    <a:pt x="19782"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3"/>
            <p:cNvSpPr/>
            <p:nvPr/>
          </p:nvSpPr>
          <p:spPr>
            <a:xfrm>
              <a:off x="169475" y="2479600"/>
              <a:ext cx="468700" cy="542075"/>
            </a:xfrm>
            <a:custGeom>
              <a:rect b="b" l="l" r="r" t="t"/>
              <a:pathLst>
                <a:path extrusionOk="0" h="21683" w="18748">
                  <a:moveTo>
                    <a:pt x="9374" y="0"/>
                  </a:moveTo>
                  <a:lnTo>
                    <a:pt x="0" y="16045"/>
                  </a:lnTo>
                  <a:lnTo>
                    <a:pt x="9374" y="21683"/>
                  </a:lnTo>
                  <a:lnTo>
                    <a:pt x="18747" y="16045"/>
                  </a:lnTo>
                  <a:lnTo>
                    <a:pt x="9374"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3"/>
            <p:cNvSpPr/>
            <p:nvPr/>
          </p:nvSpPr>
          <p:spPr>
            <a:xfrm>
              <a:off x="174475" y="2904075"/>
              <a:ext cx="458700" cy="316075"/>
            </a:xfrm>
            <a:custGeom>
              <a:rect b="b" l="l" r="r" t="t"/>
              <a:pathLst>
                <a:path extrusionOk="0" h="12643" w="18348">
                  <a:moveTo>
                    <a:pt x="1" y="0"/>
                  </a:moveTo>
                  <a:lnTo>
                    <a:pt x="9174" y="12643"/>
                  </a:lnTo>
                  <a:lnTo>
                    <a:pt x="18347" y="0"/>
                  </a:lnTo>
                  <a:lnTo>
                    <a:pt x="9174" y="5971"/>
                  </a:lnTo>
                  <a:lnTo>
                    <a:pt x="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3"/>
            <p:cNvSpPr/>
            <p:nvPr/>
          </p:nvSpPr>
          <p:spPr>
            <a:xfrm>
              <a:off x="169475" y="2799000"/>
              <a:ext cx="468700" cy="222675"/>
            </a:xfrm>
            <a:custGeom>
              <a:rect b="b" l="l" r="r" t="t"/>
              <a:pathLst>
                <a:path extrusionOk="0" h="8907" w="18748">
                  <a:moveTo>
                    <a:pt x="9374" y="0"/>
                  </a:moveTo>
                  <a:lnTo>
                    <a:pt x="0" y="3269"/>
                  </a:lnTo>
                  <a:lnTo>
                    <a:pt x="9374" y="8907"/>
                  </a:lnTo>
                  <a:lnTo>
                    <a:pt x="18747" y="3269"/>
                  </a:lnTo>
                  <a:lnTo>
                    <a:pt x="9374"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3"/>
            <p:cNvSpPr/>
            <p:nvPr/>
          </p:nvSpPr>
          <p:spPr>
            <a:xfrm>
              <a:off x="-189125" y="2266950"/>
              <a:ext cx="1185875" cy="1186700"/>
            </a:xfrm>
            <a:custGeom>
              <a:rect b="b" l="l" r="r" t="t"/>
              <a:pathLst>
                <a:path extrusionOk="0" h="47468" w="47435">
                  <a:moveTo>
                    <a:pt x="23718" y="1701"/>
                  </a:moveTo>
                  <a:cubicBezTo>
                    <a:pt x="35893" y="1701"/>
                    <a:pt x="45767" y="11609"/>
                    <a:pt x="45767" y="23751"/>
                  </a:cubicBezTo>
                  <a:cubicBezTo>
                    <a:pt x="45767" y="35959"/>
                    <a:pt x="35893" y="45833"/>
                    <a:pt x="23718" y="45833"/>
                  </a:cubicBezTo>
                  <a:cubicBezTo>
                    <a:pt x="11542" y="45833"/>
                    <a:pt x="1669" y="35926"/>
                    <a:pt x="1669" y="23751"/>
                  </a:cubicBezTo>
                  <a:cubicBezTo>
                    <a:pt x="1669" y="11609"/>
                    <a:pt x="11542" y="1701"/>
                    <a:pt x="23718" y="1701"/>
                  </a:cubicBezTo>
                  <a:close/>
                  <a:moveTo>
                    <a:pt x="23718" y="0"/>
                  </a:moveTo>
                  <a:cubicBezTo>
                    <a:pt x="10642" y="0"/>
                    <a:pt x="1" y="10641"/>
                    <a:pt x="1" y="23717"/>
                  </a:cubicBezTo>
                  <a:cubicBezTo>
                    <a:pt x="1" y="36827"/>
                    <a:pt x="10642" y="47468"/>
                    <a:pt x="23718" y="47468"/>
                  </a:cubicBezTo>
                  <a:cubicBezTo>
                    <a:pt x="36827" y="47468"/>
                    <a:pt x="47435" y="36827"/>
                    <a:pt x="47435" y="23717"/>
                  </a:cubicBezTo>
                  <a:cubicBezTo>
                    <a:pt x="47435" y="10641"/>
                    <a:pt x="36794" y="0"/>
                    <a:pt x="23718"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8" name="Google Shape;298;p13"/>
          <p:cNvGrpSpPr/>
          <p:nvPr/>
        </p:nvGrpSpPr>
        <p:grpSpPr>
          <a:xfrm>
            <a:off x="5245725" y="4417875"/>
            <a:ext cx="1186700" cy="1185875"/>
            <a:chOff x="648775" y="-428500"/>
            <a:chExt cx="1186700" cy="1185875"/>
          </a:xfrm>
        </p:grpSpPr>
        <p:sp>
          <p:nvSpPr>
            <p:cNvPr id="299" name="Google Shape;299;p13"/>
            <p:cNvSpPr/>
            <p:nvPr/>
          </p:nvSpPr>
          <p:spPr>
            <a:xfrm>
              <a:off x="744675" y="-327600"/>
              <a:ext cx="988225" cy="988225"/>
            </a:xfrm>
            <a:custGeom>
              <a:rect b="b" l="l" r="r" t="t"/>
              <a:pathLst>
                <a:path extrusionOk="0" h="39529" w="39529">
                  <a:moveTo>
                    <a:pt x="19781" y="1969"/>
                  </a:moveTo>
                  <a:cubicBezTo>
                    <a:pt x="29621" y="1969"/>
                    <a:pt x="37560" y="9941"/>
                    <a:pt x="37560" y="19781"/>
                  </a:cubicBezTo>
                  <a:cubicBezTo>
                    <a:pt x="37560" y="29555"/>
                    <a:pt x="29555" y="37561"/>
                    <a:pt x="19781" y="37561"/>
                  </a:cubicBezTo>
                  <a:cubicBezTo>
                    <a:pt x="9941" y="37561"/>
                    <a:pt x="1968" y="29555"/>
                    <a:pt x="1968" y="19781"/>
                  </a:cubicBezTo>
                  <a:cubicBezTo>
                    <a:pt x="1968" y="9941"/>
                    <a:pt x="9974" y="1969"/>
                    <a:pt x="19781" y="1969"/>
                  </a:cubicBezTo>
                  <a:close/>
                  <a:moveTo>
                    <a:pt x="19781" y="1"/>
                  </a:moveTo>
                  <a:cubicBezTo>
                    <a:pt x="8873" y="1"/>
                    <a:pt x="0" y="8874"/>
                    <a:pt x="0" y="19781"/>
                  </a:cubicBezTo>
                  <a:cubicBezTo>
                    <a:pt x="0" y="30656"/>
                    <a:pt x="8873" y="39529"/>
                    <a:pt x="19781" y="39529"/>
                  </a:cubicBezTo>
                  <a:cubicBezTo>
                    <a:pt x="30689" y="39529"/>
                    <a:pt x="39528" y="30656"/>
                    <a:pt x="39528" y="19781"/>
                  </a:cubicBezTo>
                  <a:cubicBezTo>
                    <a:pt x="39528" y="8874"/>
                    <a:pt x="30655" y="1"/>
                    <a:pt x="19781"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3"/>
            <p:cNvSpPr/>
            <p:nvPr/>
          </p:nvSpPr>
          <p:spPr>
            <a:xfrm>
              <a:off x="1026525" y="-164150"/>
              <a:ext cx="434500" cy="639650"/>
            </a:xfrm>
            <a:custGeom>
              <a:rect b="b" l="l" r="r" t="t"/>
              <a:pathLst>
                <a:path extrusionOk="0" h="25586" w="17380">
                  <a:moveTo>
                    <a:pt x="9741" y="5471"/>
                  </a:moveTo>
                  <a:cubicBezTo>
                    <a:pt x="10342" y="5471"/>
                    <a:pt x="13043" y="5738"/>
                    <a:pt x="13043" y="8140"/>
                  </a:cubicBezTo>
                  <a:lnTo>
                    <a:pt x="13043" y="8240"/>
                  </a:lnTo>
                  <a:cubicBezTo>
                    <a:pt x="13043" y="8240"/>
                    <a:pt x="13043" y="9074"/>
                    <a:pt x="12376" y="9741"/>
                  </a:cubicBezTo>
                  <a:cubicBezTo>
                    <a:pt x="11843" y="10275"/>
                    <a:pt x="10909" y="10608"/>
                    <a:pt x="9741" y="10775"/>
                  </a:cubicBezTo>
                  <a:lnTo>
                    <a:pt x="5872" y="10775"/>
                  </a:lnTo>
                  <a:lnTo>
                    <a:pt x="5872" y="5471"/>
                  </a:lnTo>
                  <a:close/>
                  <a:moveTo>
                    <a:pt x="11409" y="13977"/>
                  </a:moveTo>
                  <a:cubicBezTo>
                    <a:pt x="12843" y="13977"/>
                    <a:pt x="13944" y="15111"/>
                    <a:pt x="13944" y="16446"/>
                  </a:cubicBezTo>
                  <a:cubicBezTo>
                    <a:pt x="13944" y="17813"/>
                    <a:pt x="12777" y="18947"/>
                    <a:pt x="11409" y="18947"/>
                  </a:cubicBezTo>
                  <a:lnTo>
                    <a:pt x="5872" y="18947"/>
                  </a:lnTo>
                  <a:lnTo>
                    <a:pt x="5872" y="14077"/>
                  </a:lnTo>
                  <a:lnTo>
                    <a:pt x="8540" y="14077"/>
                  </a:lnTo>
                  <a:cubicBezTo>
                    <a:pt x="9041" y="14077"/>
                    <a:pt x="9508" y="14011"/>
                    <a:pt x="9908" y="13977"/>
                  </a:cubicBezTo>
                  <a:close/>
                  <a:moveTo>
                    <a:pt x="2436" y="1"/>
                  </a:moveTo>
                  <a:lnTo>
                    <a:pt x="2436" y="2236"/>
                  </a:lnTo>
                  <a:lnTo>
                    <a:pt x="568" y="2236"/>
                  </a:lnTo>
                  <a:lnTo>
                    <a:pt x="568" y="5438"/>
                  </a:lnTo>
                  <a:lnTo>
                    <a:pt x="2436" y="5438"/>
                  </a:lnTo>
                  <a:lnTo>
                    <a:pt x="2436" y="12409"/>
                  </a:lnTo>
                  <a:lnTo>
                    <a:pt x="2436" y="18814"/>
                  </a:lnTo>
                  <a:lnTo>
                    <a:pt x="1" y="18814"/>
                  </a:lnTo>
                  <a:lnTo>
                    <a:pt x="1" y="22016"/>
                  </a:lnTo>
                  <a:lnTo>
                    <a:pt x="2436" y="22016"/>
                  </a:lnTo>
                  <a:lnTo>
                    <a:pt x="2436" y="25586"/>
                  </a:lnTo>
                  <a:lnTo>
                    <a:pt x="5872" y="25586"/>
                  </a:lnTo>
                  <a:lnTo>
                    <a:pt x="5872" y="22116"/>
                  </a:lnTo>
                  <a:lnTo>
                    <a:pt x="9708" y="22116"/>
                  </a:lnTo>
                  <a:lnTo>
                    <a:pt x="9708" y="25586"/>
                  </a:lnTo>
                  <a:lnTo>
                    <a:pt x="13110" y="25586"/>
                  </a:lnTo>
                  <a:lnTo>
                    <a:pt x="13110" y="21850"/>
                  </a:lnTo>
                  <a:cubicBezTo>
                    <a:pt x="15579" y="21182"/>
                    <a:pt x="17380" y="19014"/>
                    <a:pt x="17380" y="16446"/>
                  </a:cubicBezTo>
                  <a:cubicBezTo>
                    <a:pt x="17380" y="14578"/>
                    <a:pt x="16413" y="12843"/>
                    <a:pt x="14911" y="11842"/>
                  </a:cubicBezTo>
                  <a:cubicBezTo>
                    <a:pt x="16413" y="10308"/>
                    <a:pt x="16446" y="8507"/>
                    <a:pt x="16446" y="8106"/>
                  </a:cubicBezTo>
                  <a:cubicBezTo>
                    <a:pt x="16446" y="5471"/>
                    <a:pt x="14911" y="3903"/>
                    <a:pt x="13110" y="3003"/>
                  </a:cubicBezTo>
                  <a:lnTo>
                    <a:pt x="13110" y="67"/>
                  </a:lnTo>
                  <a:lnTo>
                    <a:pt x="9708" y="67"/>
                  </a:lnTo>
                  <a:lnTo>
                    <a:pt x="9708" y="2236"/>
                  </a:lnTo>
                  <a:lnTo>
                    <a:pt x="5872" y="2236"/>
                  </a:lnTo>
                  <a:lnTo>
                    <a:pt x="5872"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3"/>
            <p:cNvSpPr/>
            <p:nvPr/>
          </p:nvSpPr>
          <p:spPr>
            <a:xfrm>
              <a:off x="648775" y="-428500"/>
              <a:ext cx="1186700" cy="1185875"/>
            </a:xfrm>
            <a:custGeom>
              <a:rect b="b" l="l" r="r" t="t"/>
              <a:pathLst>
                <a:path extrusionOk="0" h="47435" w="47468">
                  <a:moveTo>
                    <a:pt x="23717" y="1668"/>
                  </a:moveTo>
                  <a:cubicBezTo>
                    <a:pt x="35892" y="1668"/>
                    <a:pt x="45766" y="11575"/>
                    <a:pt x="45766" y="23717"/>
                  </a:cubicBezTo>
                  <a:cubicBezTo>
                    <a:pt x="45766" y="35893"/>
                    <a:pt x="35892" y="45766"/>
                    <a:pt x="23717" y="45766"/>
                  </a:cubicBezTo>
                  <a:cubicBezTo>
                    <a:pt x="11542" y="45766"/>
                    <a:pt x="1668" y="35893"/>
                    <a:pt x="1668" y="23717"/>
                  </a:cubicBezTo>
                  <a:cubicBezTo>
                    <a:pt x="1668" y="11542"/>
                    <a:pt x="11542" y="1668"/>
                    <a:pt x="23717" y="1668"/>
                  </a:cubicBezTo>
                  <a:close/>
                  <a:moveTo>
                    <a:pt x="23717" y="0"/>
                  </a:moveTo>
                  <a:cubicBezTo>
                    <a:pt x="10641" y="0"/>
                    <a:pt x="0" y="10608"/>
                    <a:pt x="0" y="23717"/>
                  </a:cubicBezTo>
                  <a:cubicBezTo>
                    <a:pt x="0" y="36827"/>
                    <a:pt x="10641" y="47434"/>
                    <a:pt x="23717" y="47434"/>
                  </a:cubicBezTo>
                  <a:cubicBezTo>
                    <a:pt x="36826" y="47434"/>
                    <a:pt x="47467" y="36827"/>
                    <a:pt x="47467" y="23717"/>
                  </a:cubicBezTo>
                  <a:cubicBezTo>
                    <a:pt x="47467" y="10608"/>
                    <a:pt x="36826"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2" name="Google Shape;302;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33_1">
    <p:spTree>
      <p:nvGrpSpPr>
        <p:cNvPr id="303" name="Shape 303"/>
        <p:cNvGrpSpPr/>
        <p:nvPr/>
      </p:nvGrpSpPr>
      <p:grpSpPr>
        <a:xfrm>
          <a:off x="0" y="0"/>
          <a:ext cx="0" cy="0"/>
          <a:chOff x="0" y="0"/>
          <a:chExt cx="0" cy="0"/>
        </a:xfrm>
      </p:grpSpPr>
      <p:sp>
        <p:nvSpPr>
          <p:cNvPr id="304" name="Google Shape;304;p14"/>
          <p:cNvSpPr/>
          <p:nvPr/>
        </p:nvSpPr>
        <p:spPr>
          <a:xfrm>
            <a:off x="848175" y="1828200"/>
            <a:ext cx="3209400" cy="1487100"/>
          </a:xfrm>
          <a:prstGeom prst="ellipse">
            <a:avLst/>
          </a:prstGeom>
          <a:solidFill>
            <a:srgbClr val="E89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4"/>
          <p:cNvSpPr txBox="1"/>
          <p:nvPr>
            <p:ph idx="1" type="subTitle"/>
          </p:nvPr>
        </p:nvSpPr>
        <p:spPr>
          <a:xfrm>
            <a:off x="4448175" y="2885250"/>
            <a:ext cx="3858600" cy="78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2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06" name="Google Shape;306;p14"/>
          <p:cNvSpPr txBox="1"/>
          <p:nvPr>
            <p:ph hasCustomPrompt="1" type="title"/>
          </p:nvPr>
        </p:nvSpPr>
        <p:spPr>
          <a:xfrm>
            <a:off x="1474725" y="1764600"/>
            <a:ext cx="1908300" cy="1614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9600">
                <a:solidFill>
                  <a:schemeClr val="dk2"/>
                </a:solidFill>
              </a:defRPr>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307" name="Google Shape;307;p14"/>
          <p:cNvSpPr txBox="1"/>
          <p:nvPr>
            <p:ph idx="2" type="title"/>
          </p:nvPr>
        </p:nvSpPr>
        <p:spPr>
          <a:xfrm>
            <a:off x="4448175" y="1471050"/>
            <a:ext cx="3858600" cy="11094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b="1" sz="48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grpSp>
        <p:nvGrpSpPr>
          <p:cNvPr id="308" name="Google Shape;308;p14"/>
          <p:cNvGrpSpPr/>
          <p:nvPr/>
        </p:nvGrpSpPr>
        <p:grpSpPr>
          <a:xfrm>
            <a:off x="1251959" y="-447661"/>
            <a:ext cx="1188717" cy="1188717"/>
            <a:chOff x="7852155" y="3091538"/>
            <a:chExt cx="1186700" cy="1186700"/>
          </a:xfrm>
        </p:grpSpPr>
        <p:sp>
          <p:nvSpPr>
            <p:cNvPr id="309" name="Google Shape;309;p14"/>
            <p:cNvSpPr/>
            <p:nvPr/>
          </p:nvSpPr>
          <p:spPr>
            <a:xfrm>
              <a:off x="7852155" y="3091538"/>
              <a:ext cx="1186700" cy="1186700"/>
            </a:xfrm>
            <a:custGeom>
              <a:rect b="b" l="l" r="r" t="t"/>
              <a:pathLst>
                <a:path extrusionOk="0" h="47468" w="47468">
                  <a:moveTo>
                    <a:pt x="23717" y="1668"/>
                  </a:moveTo>
                  <a:cubicBezTo>
                    <a:pt x="35892" y="1668"/>
                    <a:pt x="45766" y="11608"/>
                    <a:pt x="45766" y="23750"/>
                  </a:cubicBezTo>
                  <a:cubicBezTo>
                    <a:pt x="45766" y="35926"/>
                    <a:pt x="35892" y="45799"/>
                    <a:pt x="23717" y="45799"/>
                  </a:cubicBezTo>
                  <a:cubicBezTo>
                    <a:pt x="11542" y="45799"/>
                    <a:pt x="1668" y="35926"/>
                    <a:pt x="1668" y="23750"/>
                  </a:cubicBezTo>
                  <a:cubicBezTo>
                    <a:pt x="1668" y="11575"/>
                    <a:pt x="11542" y="1668"/>
                    <a:pt x="23717" y="1668"/>
                  </a:cubicBezTo>
                  <a:close/>
                  <a:moveTo>
                    <a:pt x="23717" y="0"/>
                  </a:moveTo>
                  <a:cubicBezTo>
                    <a:pt x="10641" y="0"/>
                    <a:pt x="0" y="10641"/>
                    <a:pt x="0" y="23750"/>
                  </a:cubicBezTo>
                  <a:cubicBezTo>
                    <a:pt x="0" y="36826"/>
                    <a:pt x="10641" y="47467"/>
                    <a:pt x="23717" y="47467"/>
                  </a:cubicBezTo>
                  <a:cubicBezTo>
                    <a:pt x="36826" y="47467"/>
                    <a:pt x="47467" y="36826"/>
                    <a:pt x="47467" y="23750"/>
                  </a:cubicBezTo>
                  <a:cubicBezTo>
                    <a:pt x="47467" y="10641"/>
                    <a:pt x="36826"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4"/>
            <p:cNvSpPr/>
            <p:nvPr/>
          </p:nvSpPr>
          <p:spPr>
            <a:xfrm>
              <a:off x="7948055" y="3186588"/>
              <a:ext cx="989050" cy="988250"/>
            </a:xfrm>
            <a:custGeom>
              <a:rect b="b" l="l" r="r" t="t"/>
              <a:pathLst>
                <a:path extrusionOk="0" h="39530" w="39562">
                  <a:moveTo>
                    <a:pt x="19781" y="1969"/>
                  </a:moveTo>
                  <a:cubicBezTo>
                    <a:pt x="29621" y="1969"/>
                    <a:pt x="37560" y="9975"/>
                    <a:pt x="37560" y="19782"/>
                  </a:cubicBezTo>
                  <a:cubicBezTo>
                    <a:pt x="37560" y="29555"/>
                    <a:pt x="29555" y="37561"/>
                    <a:pt x="19781" y="37561"/>
                  </a:cubicBezTo>
                  <a:cubicBezTo>
                    <a:pt x="9941" y="37561"/>
                    <a:pt x="1968" y="29555"/>
                    <a:pt x="1968" y="19782"/>
                  </a:cubicBezTo>
                  <a:cubicBezTo>
                    <a:pt x="1968" y="9975"/>
                    <a:pt x="9974" y="1969"/>
                    <a:pt x="19781" y="1969"/>
                  </a:cubicBezTo>
                  <a:close/>
                  <a:moveTo>
                    <a:pt x="19781" y="1"/>
                  </a:moveTo>
                  <a:cubicBezTo>
                    <a:pt x="8873" y="1"/>
                    <a:pt x="0" y="8874"/>
                    <a:pt x="0" y="19782"/>
                  </a:cubicBezTo>
                  <a:cubicBezTo>
                    <a:pt x="0" y="30656"/>
                    <a:pt x="8873" y="39529"/>
                    <a:pt x="19781" y="39529"/>
                  </a:cubicBezTo>
                  <a:cubicBezTo>
                    <a:pt x="30689" y="39529"/>
                    <a:pt x="39562" y="30689"/>
                    <a:pt x="39528" y="19782"/>
                  </a:cubicBezTo>
                  <a:cubicBezTo>
                    <a:pt x="39528" y="8874"/>
                    <a:pt x="30655" y="1"/>
                    <a:pt x="19781"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4"/>
            <p:cNvSpPr/>
            <p:nvPr/>
          </p:nvSpPr>
          <p:spPr>
            <a:xfrm>
              <a:off x="7998080" y="3454288"/>
              <a:ext cx="890650" cy="427000"/>
            </a:xfrm>
            <a:custGeom>
              <a:rect b="b" l="l" r="r" t="t"/>
              <a:pathLst>
                <a:path extrusionOk="0" h="17080" w="35626">
                  <a:moveTo>
                    <a:pt x="7539" y="0"/>
                  </a:moveTo>
                  <a:lnTo>
                    <a:pt x="7539" y="13310"/>
                  </a:lnTo>
                  <a:lnTo>
                    <a:pt x="1" y="13310"/>
                  </a:lnTo>
                  <a:lnTo>
                    <a:pt x="1" y="17079"/>
                  </a:lnTo>
                  <a:lnTo>
                    <a:pt x="11309" y="17079"/>
                  </a:lnTo>
                  <a:lnTo>
                    <a:pt x="11309" y="9307"/>
                  </a:lnTo>
                  <a:lnTo>
                    <a:pt x="17947" y="16179"/>
                  </a:lnTo>
                  <a:lnTo>
                    <a:pt x="24118" y="9907"/>
                  </a:lnTo>
                  <a:lnTo>
                    <a:pt x="24118" y="17079"/>
                  </a:lnTo>
                  <a:lnTo>
                    <a:pt x="35626" y="17079"/>
                  </a:lnTo>
                  <a:lnTo>
                    <a:pt x="35626" y="13310"/>
                  </a:lnTo>
                  <a:lnTo>
                    <a:pt x="27854" y="13310"/>
                  </a:lnTo>
                  <a:lnTo>
                    <a:pt x="27854" y="668"/>
                  </a:lnTo>
                  <a:lnTo>
                    <a:pt x="17980" y="10808"/>
                  </a:lnTo>
                  <a:lnTo>
                    <a:pt x="7539"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2" name="Google Shape;312;p14"/>
          <p:cNvGrpSpPr/>
          <p:nvPr/>
        </p:nvGrpSpPr>
        <p:grpSpPr>
          <a:xfrm>
            <a:off x="-522250" y="2885238"/>
            <a:ext cx="1186700" cy="1185875"/>
            <a:chOff x="1991625" y="883338"/>
            <a:chExt cx="1186700" cy="1185875"/>
          </a:xfrm>
        </p:grpSpPr>
        <p:sp>
          <p:nvSpPr>
            <p:cNvPr id="313" name="Google Shape;313;p14"/>
            <p:cNvSpPr/>
            <p:nvPr/>
          </p:nvSpPr>
          <p:spPr>
            <a:xfrm>
              <a:off x="2090850" y="983413"/>
              <a:ext cx="988250" cy="988225"/>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4"/>
            <p:cNvSpPr/>
            <p:nvPr/>
          </p:nvSpPr>
          <p:spPr>
            <a:xfrm>
              <a:off x="2386075" y="1189388"/>
              <a:ext cx="466175" cy="556250"/>
            </a:xfrm>
            <a:custGeom>
              <a:rect b="b" l="l" r="r" t="t"/>
              <a:pathLst>
                <a:path extrusionOk="0" h="22250" w="18647">
                  <a:moveTo>
                    <a:pt x="7339" y="0"/>
                  </a:moveTo>
                  <a:lnTo>
                    <a:pt x="0" y="22250"/>
                  </a:lnTo>
                  <a:lnTo>
                    <a:pt x="16412" y="22250"/>
                  </a:lnTo>
                  <a:lnTo>
                    <a:pt x="18647" y="17480"/>
                  </a:lnTo>
                  <a:lnTo>
                    <a:pt x="7973" y="17480"/>
                  </a:lnTo>
                  <a:lnTo>
                    <a:pt x="13343"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4"/>
            <p:cNvSpPr/>
            <p:nvPr/>
          </p:nvSpPr>
          <p:spPr>
            <a:xfrm>
              <a:off x="2303500" y="1274438"/>
              <a:ext cx="523750" cy="357800"/>
            </a:xfrm>
            <a:custGeom>
              <a:rect b="b" l="l" r="r" t="t"/>
              <a:pathLst>
                <a:path extrusionOk="0" h="14312" w="20950">
                  <a:moveTo>
                    <a:pt x="20949" y="1"/>
                  </a:moveTo>
                  <a:lnTo>
                    <a:pt x="1002" y="10375"/>
                  </a:lnTo>
                  <a:lnTo>
                    <a:pt x="1" y="14311"/>
                  </a:lnTo>
                  <a:lnTo>
                    <a:pt x="19181" y="4371"/>
                  </a:lnTo>
                  <a:lnTo>
                    <a:pt x="20949"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4"/>
            <p:cNvSpPr/>
            <p:nvPr/>
          </p:nvSpPr>
          <p:spPr>
            <a:xfrm>
              <a:off x="1991625" y="883338"/>
              <a:ext cx="1186700" cy="1185875"/>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7" name="Google Shape;317;p14"/>
          <p:cNvGrpSpPr/>
          <p:nvPr/>
        </p:nvGrpSpPr>
        <p:grpSpPr>
          <a:xfrm>
            <a:off x="8430763" y="1698538"/>
            <a:ext cx="1185875" cy="1186700"/>
            <a:chOff x="2079550" y="6079500"/>
            <a:chExt cx="1185875" cy="1186700"/>
          </a:xfrm>
        </p:grpSpPr>
        <p:sp>
          <p:nvSpPr>
            <p:cNvPr id="318" name="Google Shape;318;p14"/>
            <p:cNvSpPr/>
            <p:nvPr/>
          </p:nvSpPr>
          <p:spPr>
            <a:xfrm>
              <a:off x="2079550" y="6079500"/>
              <a:ext cx="1185875" cy="1186700"/>
            </a:xfrm>
            <a:custGeom>
              <a:rect b="b" l="l" r="r" t="t"/>
              <a:pathLst>
                <a:path extrusionOk="0" h="47468" w="47435">
                  <a:moveTo>
                    <a:pt x="23717" y="1735"/>
                  </a:moveTo>
                  <a:cubicBezTo>
                    <a:pt x="35892" y="1735"/>
                    <a:pt x="45766" y="11609"/>
                    <a:pt x="45766" y="23784"/>
                  </a:cubicBezTo>
                  <a:cubicBezTo>
                    <a:pt x="45766" y="35959"/>
                    <a:pt x="35892" y="45833"/>
                    <a:pt x="23717" y="45833"/>
                  </a:cubicBezTo>
                  <a:cubicBezTo>
                    <a:pt x="11542" y="45833"/>
                    <a:pt x="1668" y="35959"/>
                    <a:pt x="1668" y="23784"/>
                  </a:cubicBezTo>
                  <a:cubicBezTo>
                    <a:pt x="1668" y="11609"/>
                    <a:pt x="11542" y="1735"/>
                    <a:pt x="23717" y="1735"/>
                  </a:cubicBezTo>
                  <a:close/>
                  <a:moveTo>
                    <a:pt x="23717" y="0"/>
                  </a:moveTo>
                  <a:cubicBezTo>
                    <a:pt x="10641" y="0"/>
                    <a:pt x="0" y="10641"/>
                    <a:pt x="0" y="23751"/>
                  </a:cubicBezTo>
                  <a:cubicBezTo>
                    <a:pt x="0" y="36827"/>
                    <a:pt x="10641" y="47468"/>
                    <a:pt x="23717" y="47468"/>
                  </a:cubicBezTo>
                  <a:cubicBezTo>
                    <a:pt x="36793" y="47468"/>
                    <a:pt x="47434" y="36827"/>
                    <a:pt x="47434" y="23751"/>
                  </a:cubicBezTo>
                  <a:cubicBezTo>
                    <a:pt x="47434" y="10641"/>
                    <a:pt x="36793"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4"/>
            <p:cNvSpPr/>
            <p:nvPr/>
          </p:nvSpPr>
          <p:spPr>
            <a:xfrm>
              <a:off x="2178775" y="6178725"/>
              <a:ext cx="987400" cy="988250"/>
            </a:xfrm>
            <a:custGeom>
              <a:rect b="b" l="l" r="r" t="t"/>
              <a:pathLst>
                <a:path extrusionOk="0" h="39530" w="39496">
                  <a:moveTo>
                    <a:pt x="19748" y="1969"/>
                  </a:moveTo>
                  <a:cubicBezTo>
                    <a:pt x="29555" y="1969"/>
                    <a:pt x="37561" y="9975"/>
                    <a:pt x="37561" y="19782"/>
                  </a:cubicBezTo>
                  <a:cubicBezTo>
                    <a:pt x="37561" y="29555"/>
                    <a:pt x="29555" y="37561"/>
                    <a:pt x="19748" y="37561"/>
                  </a:cubicBezTo>
                  <a:cubicBezTo>
                    <a:pt x="9908" y="37561"/>
                    <a:pt x="1935" y="29555"/>
                    <a:pt x="1935" y="19782"/>
                  </a:cubicBezTo>
                  <a:cubicBezTo>
                    <a:pt x="1935" y="9975"/>
                    <a:pt x="9941" y="1969"/>
                    <a:pt x="19748" y="1969"/>
                  </a:cubicBezTo>
                  <a:close/>
                  <a:moveTo>
                    <a:pt x="19748" y="1"/>
                  </a:moveTo>
                  <a:cubicBezTo>
                    <a:pt x="8874" y="1"/>
                    <a:pt x="1" y="8874"/>
                    <a:pt x="1" y="19782"/>
                  </a:cubicBezTo>
                  <a:cubicBezTo>
                    <a:pt x="1" y="30656"/>
                    <a:pt x="8874" y="39529"/>
                    <a:pt x="19748" y="39529"/>
                  </a:cubicBezTo>
                  <a:cubicBezTo>
                    <a:pt x="30623" y="39529"/>
                    <a:pt x="39496" y="30689"/>
                    <a:pt x="39496" y="19782"/>
                  </a:cubicBezTo>
                  <a:cubicBezTo>
                    <a:pt x="39496" y="8874"/>
                    <a:pt x="30623" y="1"/>
                    <a:pt x="19748"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4"/>
            <p:cNvSpPr/>
            <p:nvPr/>
          </p:nvSpPr>
          <p:spPr>
            <a:xfrm>
              <a:off x="2370575" y="6502300"/>
              <a:ext cx="615475" cy="383625"/>
            </a:xfrm>
            <a:custGeom>
              <a:rect b="b" l="l" r="r" t="t"/>
              <a:pathLst>
                <a:path extrusionOk="0" h="15345" w="24619">
                  <a:moveTo>
                    <a:pt x="5338" y="0"/>
                  </a:moveTo>
                  <a:lnTo>
                    <a:pt x="3870" y="4070"/>
                  </a:lnTo>
                  <a:lnTo>
                    <a:pt x="18481" y="4070"/>
                  </a:lnTo>
                  <a:lnTo>
                    <a:pt x="15779" y="11242"/>
                  </a:lnTo>
                  <a:lnTo>
                    <a:pt x="1869" y="11242"/>
                  </a:lnTo>
                  <a:lnTo>
                    <a:pt x="1" y="15345"/>
                  </a:lnTo>
                  <a:lnTo>
                    <a:pt x="18080" y="15345"/>
                  </a:lnTo>
                  <a:cubicBezTo>
                    <a:pt x="18914" y="15345"/>
                    <a:pt x="19682" y="14844"/>
                    <a:pt x="19948" y="14010"/>
                  </a:cubicBezTo>
                  <a:lnTo>
                    <a:pt x="24385" y="2736"/>
                  </a:lnTo>
                  <a:cubicBezTo>
                    <a:pt x="24618" y="2102"/>
                    <a:pt x="24552" y="1401"/>
                    <a:pt x="24185" y="868"/>
                  </a:cubicBezTo>
                  <a:cubicBezTo>
                    <a:pt x="23784" y="334"/>
                    <a:pt x="23184" y="0"/>
                    <a:pt x="225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4"/>
            <p:cNvSpPr/>
            <p:nvPr/>
          </p:nvSpPr>
          <p:spPr>
            <a:xfrm>
              <a:off x="2354750" y="6644075"/>
              <a:ext cx="276050" cy="101750"/>
            </a:xfrm>
            <a:custGeom>
              <a:rect b="b" l="l" r="r" t="t"/>
              <a:pathLst>
                <a:path extrusionOk="0" h="4070" w="11042">
                  <a:moveTo>
                    <a:pt x="1501" y="0"/>
                  </a:moveTo>
                  <a:lnTo>
                    <a:pt x="0" y="4070"/>
                  </a:lnTo>
                  <a:lnTo>
                    <a:pt x="9540" y="4070"/>
                  </a:lnTo>
                  <a:lnTo>
                    <a:pt x="1104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2" name="Google Shape;322;p14"/>
          <p:cNvGrpSpPr/>
          <p:nvPr/>
        </p:nvGrpSpPr>
        <p:grpSpPr>
          <a:xfrm>
            <a:off x="3383013" y="4410075"/>
            <a:ext cx="1185875" cy="1186700"/>
            <a:chOff x="-4095700" y="3400425"/>
            <a:chExt cx="1185875" cy="1186700"/>
          </a:xfrm>
        </p:grpSpPr>
        <p:sp>
          <p:nvSpPr>
            <p:cNvPr id="323" name="Google Shape;323;p14"/>
            <p:cNvSpPr/>
            <p:nvPr/>
          </p:nvSpPr>
          <p:spPr>
            <a:xfrm>
              <a:off x="-3998137" y="3500500"/>
              <a:ext cx="988250" cy="988225"/>
            </a:xfrm>
            <a:custGeom>
              <a:rect b="b" l="l" r="r" t="t"/>
              <a:pathLst>
                <a:path extrusionOk="0" h="39529" w="39530">
                  <a:moveTo>
                    <a:pt x="19782" y="1969"/>
                  </a:moveTo>
                  <a:cubicBezTo>
                    <a:pt x="29555" y="1969"/>
                    <a:pt x="37528" y="9941"/>
                    <a:pt x="37561" y="19781"/>
                  </a:cubicBezTo>
                  <a:cubicBezTo>
                    <a:pt x="37561" y="29555"/>
                    <a:pt x="29555" y="37561"/>
                    <a:pt x="19782" y="37561"/>
                  </a:cubicBezTo>
                  <a:cubicBezTo>
                    <a:pt x="9941" y="37561"/>
                    <a:pt x="1969" y="29555"/>
                    <a:pt x="1969" y="19781"/>
                  </a:cubicBezTo>
                  <a:cubicBezTo>
                    <a:pt x="1969" y="9941"/>
                    <a:pt x="9975" y="1969"/>
                    <a:pt x="19782" y="1969"/>
                  </a:cubicBezTo>
                  <a:close/>
                  <a:moveTo>
                    <a:pt x="19782" y="1"/>
                  </a:moveTo>
                  <a:cubicBezTo>
                    <a:pt x="8841" y="1"/>
                    <a:pt x="1" y="8874"/>
                    <a:pt x="1" y="19781"/>
                  </a:cubicBezTo>
                  <a:cubicBezTo>
                    <a:pt x="1" y="30656"/>
                    <a:pt x="8874" y="39529"/>
                    <a:pt x="19782" y="39529"/>
                  </a:cubicBezTo>
                  <a:cubicBezTo>
                    <a:pt x="30656" y="39529"/>
                    <a:pt x="39529" y="30656"/>
                    <a:pt x="39529" y="19781"/>
                  </a:cubicBezTo>
                  <a:cubicBezTo>
                    <a:pt x="39529" y="8874"/>
                    <a:pt x="30656" y="1"/>
                    <a:pt x="19782"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4"/>
            <p:cNvSpPr/>
            <p:nvPr/>
          </p:nvSpPr>
          <p:spPr>
            <a:xfrm>
              <a:off x="-3737100" y="3613075"/>
              <a:ext cx="468700" cy="542075"/>
            </a:xfrm>
            <a:custGeom>
              <a:rect b="b" l="l" r="r" t="t"/>
              <a:pathLst>
                <a:path extrusionOk="0" h="21683" w="18748">
                  <a:moveTo>
                    <a:pt x="9374" y="0"/>
                  </a:moveTo>
                  <a:lnTo>
                    <a:pt x="0" y="16045"/>
                  </a:lnTo>
                  <a:lnTo>
                    <a:pt x="9374" y="21683"/>
                  </a:lnTo>
                  <a:lnTo>
                    <a:pt x="18747" y="16045"/>
                  </a:lnTo>
                  <a:lnTo>
                    <a:pt x="9374"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4"/>
            <p:cNvSpPr/>
            <p:nvPr/>
          </p:nvSpPr>
          <p:spPr>
            <a:xfrm>
              <a:off x="-3732100" y="4037550"/>
              <a:ext cx="458700" cy="316075"/>
            </a:xfrm>
            <a:custGeom>
              <a:rect b="b" l="l" r="r" t="t"/>
              <a:pathLst>
                <a:path extrusionOk="0" h="12643" w="18348">
                  <a:moveTo>
                    <a:pt x="1" y="0"/>
                  </a:moveTo>
                  <a:lnTo>
                    <a:pt x="9174" y="12643"/>
                  </a:lnTo>
                  <a:lnTo>
                    <a:pt x="18347" y="0"/>
                  </a:lnTo>
                  <a:lnTo>
                    <a:pt x="9174" y="5971"/>
                  </a:lnTo>
                  <a:lnTo>
                    <a:pt x="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4"/>
            <p:cNvSpPr/>
            <p:nvPr/>
          </p:nvSpPr>
          <p:spPr>
            <a:xfrm>
              <a:off x="-3737100" y="3932475"/>
              <a:ext cx="468700" cy="222675"/>
            </a:xfrm>
            <a:custGeom>
              <a:rect b="b" l="l" r="r" t="t"/>
              <a:pathLst>
                <a:path extrusionOk="0" h="8907" w="18748">
                  <a:moveTo>
                    <a:pt x="9374" y="0"/>
                  </a:moveTo>
                  <a:lnTo>
                    <a:pt x="0" y="3269"/>
                  </a:lnTo>
                  <a:lnTo>
                    <a:pt x="9374" y="8907"/>
                  </a:lnTo>
                  <a:lnTo>
                    <a:pt x="18747" y="3269"/>
                  </a:lnTo>
                  <a:lnTo>
                    <a:pt x="9374"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4"/>
            <p:cNvSpPr/>
            <p:nvPr/>
          </p:nvSpPr>
          <p:spPr>
            <a:xfrm>
              <a:off x="-4095700" y="3400425"/>
              <a:ext cx="1185875" cy="1186700"/>
            </a:xfrm>
            <a:custGeom>
              <a:rect b="b" l="l" r="r" t="t"/>
              <a:pathLst>
                <a:path extrusionOk="0" h="47468" w="47435">
                  <a:moveTo>
                    <a:pt x="23718" y="1701"/>
                  </a:moveTo>
                  <a:cubicBezTo>
                    <a:pt x="35893" y="1701"/>
                    <a:pt x="45767" y="11609"/>
                    <a:pt x="45767" y="23751"/>
                  </a:cubicBezTo>
                  <a:cubicBezTo>
                    <a:pt x="45767" y="35959"/>
                    <a:pt x="35893" y="45833"/>
                    <a:pt x="23718" y="45833"/>
                  </a:cubicBezTo>
                  <a:cubicBezTo>
                    <a:pt x="11542" y="45833"/>
                    <a:pt x="1669" y="35926"/>
                    <a:pt x="1669" y="23751"/>
                  </a:cubicBezTo>
                  <a:cubicBezTo>
                    <a:pt x="1669" y="11609"/>
                    <a:pt x="11542" y="1701"/>
                    <a:pt x="23718" y="1701"/>
                  </a:cubicBezTo>
                  <a:close/>
                  <a:moveTo>
                    <a:pt x="23718" y="0"/>
                  </a:moveTo>
                  <a:cubicBezTo>
                    <a:pt x="10642" y="0"/>
                    <a:pt x="1" y="10641"/>
                    <a:pt x="1" y="23717"/>
                  </a:cubicBezTo>
                  <a:cubicBezTo>
                    <a:pt x="1" y="36827"/>
                    <a:pt x="10642" y="47468"/>
                    <a:pt x="23718" y="47468"/>
                  </a:cubicBezTo>
                  <a:cubicBezTo>
                    <a:pt x="36827" y="47468"/>
                    <a:pt x="47435" y="36827"/>
                    <a:pt x="47435" y="23717"/>
                  </a:cubicBezTo>
                  <a:cubicBezTo>
                    <a:pt x="47435" y="10641"/>
                    <a:pt x="36794" y="0"/>
                    <a:pt x="23718"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8" name="Google Shape;328;p14"/>
          <p:cNvGrpSpPr/>
          <p:nvPr/>
        </p:nvGrpSpPr>
        <p:grpSpPr>
          <a:xfrm>
            <a:off x="6719687" y="4071137"/>
            <a:ext cx="1188717" cy="1188742"/>
            <a:chOff x="12525702" y="4958674"/>
            <a:chExt cx="1186700" cy="1186725"/>
          </a:xfrm>
        </p:grpSpPr>
        <p:sp>
          <p:nvSpPr>
            <p:cNvPr id="329" name="Google Shape;329;p14"/>
            <p:cNvSpPr/>
            <p:nvPr/>
          </p:nvSpPr>
          <p:spPr>
            <a:xfrm>
              <a:off x="12624927" y="5057924"/>
              <a:ext cx="988225" cy="988225"/>
            </a:xfrm>
            <a:custGeom>
              <a:rect b="b" l="l" r="r" t="t"/>
              <a:pathLst>
                <a:path extrusionOk="0" h="39529" w="39529">
                  <a:moveTo>
                    <a:pt x="19781" y="1968"/>
                  </a:moveTo>
                  <a:cubicBezTo>
                    <a:pt x="29555" y="1968"/>
                    <a:pt x="37561" y="9974"/>
                    <a:pt x="37561" y="19781"/>
                  </a:cubicBezTo>
                  <a:cubicBezTo>
                    <a:pt x="37561" y="29555"/>
                    <a:pt x="29555" y="37561"/>
                    <a:pt x="19781" y="37561"/>
                  </a:cubicBezTo>
                  <a:cubicBezTo>
                    <a:pt x="9941" y="37561"/>
                    <a:pt x="1969" y="29555"/>
                    <a:pt x="1969" y="19781"/>
                  </a:cubicBezTo>
                  <a:cubicBezTo>
                    <a:pt x="1969" y="9974"/>
                    <a:pt x="9974" y="1968"/>
                    <a:pt x="19781" y="1968"/>
                  </a:cubicBezTo>
                  <a:close/>
                  <a:moveTo>
                    <a:pt x="19781" y="0"/>
                  </a:moveTo>
                  <a:cubicBezTo>
                    <a:pt x="8874" y="0"/>
                    <a:pt x="1" y="8873"/>
                    <a:pt x="1" y="19781"/>
                  </a:cubicBezTo>
                  <a:cubicBezTo>
                    <a:pt x="1" y="30656"/>
                    <a:pt x="8874" y="39529"/>
                    <a:pt x="19781" y="39529"/>
                  </a:cubicBezTo>
                  <a:cubicBezTo>
                    <a:pt x="30656" y="39529"/>
                    <a:pt x="39529" y="30656"/>
                    <a:pt x="39529" y="19781"/>
                  </a:cubicBezTo>
                  <a:cubicBezTo>
                    <a:pt x="39529" y="8873"/>
                    <a:pt x="30656"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4"/>
            <p:cNvSpPr/>
            <p:nvPr/>
          </p:nvSpPr>
          <p:spPr>
            <a:xfrm>
              <a:off x="12802552" y="5277174"/>
              <a:ext cx="622975" cy="523650"/>
            </a:xfrm>
            <a:custGeom>
              <a:rect b="b" l="l" r="r" t="t"/>
              <a:pathLst>
                <a:path extrusionOk="0" h="20946" w="24919">
                  <a:moveTo>
                    <a:pt x="24919" y="1671"/>
                  </a:moveTo>
                  <a:lnTo>
                    <a:pt x="24919" y="1671"/>
                  </a:lnTo>
                  <a:lnTo>
                    <a:pt x="24919" y="1671"/>
                  </a:lnTo>
                  <a:cubicBezTo>
                    <a:pt x="24919" y="1671"/>
                    <a:pt x="24919" y="1671"/>
                    <a:pt x="24919" y="1671"/>
                  </a:cubicBezTo>
                  <a:close/>
                  <a:moveTo>
                    <a:pt x="9007" y="3206"/>
                  </a:moveTo>
                  <a:lnTo>
                    <a:pt x="16613" y="14113"/>
                  </a:lnTo>
                  <a:lnTo>
                    <a:pt x="15912" y="16849"/>
                  </a:lnTo>
                  <a:lnTo>
                    <a:pt x="8373" y="6208"/>
                  </a:lnTo>
                  <a:lnTo>
                    <a:pt x="9007" y="3206"/>
                  </a:lnTo>
                  <a:close/>
                  <a:moveTo>
                    <a:pt x="8536" y="0"/>
                  </a:moveTo>
                  <a:cubicBezTo>
                    <a:pt x="7281" y="0"/>
                    <a:pt x="5582" y="416"/>
                    <a:pt x="4737" y="2438"/>
                  </a:cubicBezTo>
                  <a:cubicBezTo>
                    <a:pt x="3336" y="5907"/>
                    <a:pt x="1" y="19350"/>
                    <a:pt x="1" y="19350"/>
                  </a:cubicBezTo>
                  <a:cubicBezTo>
                    <a:pt x="1" y="19350"/>
                    <a:pt x="467" y="19446"/>
                    <a:pt x="1136" y="19446"/>
                  </a:cubicBezTo>
                  <a:cubicBezTo>
                    <a:pt x="2523" y="19446"/>
                    <a:pt x="4784" y="19036"/>
                    <a:pt x="5571" y="16515"/>
                  </a:cubicBezTo>
                  <a:lnTo>
                    <a:pt x="7706" y="8843"/>
                  </a:lnTo>
                  <a:lnTo>
                    <a:pt x="15078" y="19884"/>
                  </a:lnTo>
                  <a:cubicBezTo>
                    <a:pt x="14911" y="20451"/>
                    <a:pt x="14845" y="20852"/>
                    <a:pt x="14845" y="20852"/>
                  </a:cubicBezTo>
                  <a:cubicBezTo>
                    <a:pt x="14845" y="20852"/>
                    <a:pt x="15305" y="20946"/>
                    <a:pt x="15968" y="20946"/>
                  </a:cubicBezTo>
                  <a:cubicBezTo>
                    <a:pt x="17354" y="20946"/>
                    <a:pt x="19625" y="20533"/>
                    <a:pt x="20415" y="17983"/>
                  </a:cubicBezTo>
                  <a:lnTo>
                    <a:pt x="24919" y="1671"/>
                  </a:lnTo>
                  <a:lnTo>
                    <a:pt x="24919" y="1671"/>
                  </a:lnTo>
                  <a:cubicBezTo>
                    <a:pt x="24918" y="1672"/>
                    <a:pt x="24918" y="1672"/>
                    <a:pt x="24917" y="1672"/>
                  </a:cubicBezTo>
                  <a:cubicBezTo>
                    <a:pt x="24875" y="1672"/>
                    <a:pt x="24217" y="1474"/>
                    <a:pt x="23355" y="1474"/>
                  </a:cubicBezTo>
                  <a:cubicBezTo>
                    <a:pt x="22102" y="1474"/>
                    <a:pt x="20420" y="1892"/>
                    <a:pt x="19581" y="3939"/>
                  </a:cubicBezTo>
                  <a:cubicBezTo>
                    <a:pt x="19048" y="5240"/>
                    <a:pt x="18247" y="7976"/>
                    <a:pt x="17447" y="10878"/>
                  </a:cubicBezTo>
                  <a:lnTo>
                    <a:pt x="10075" y="203"/>
                  </a:lnTo>
                  <a:cubicBezTo>
                    <a:pt x="10075" y="203"/>
                    <a:pt x="9414" y="0"/>
                    <a:pt x="8536"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4"/>
            <p:cNvSpPr/>
            <p:nvPr/>
          </p:nvSpPr>
          <p:spPr>
            <a:xfrm>
              <a:off x="12525702" y="4958674"/>
              <a:ext cx="1186700" cy="1186725"/>
            </a:xfrm>
            <a:custGeom>
              <a:rect b="b" l="l" r="r" t="t"/>
              <a:pathLst>
                <a:path extrusionOk="0" h="47469" w="47468">
                  <a:moveTo>
                    <a:pt x="23750" y="1669"/>
                  </a:moveTo>
                  <a:cubicBezTo>
                    <a:pt x="35859" y="1669"/>
                    <a:pt x="45766" y="11609"/>
                    <a:pt x="45800" y="23751"/>
                  </a:cubicBezTo>
                  <a:cubicBezTo>
                    <a:pt x="45800" y="35927"/>
                    <a:pt x="35926" y="45800"/>
                    <a:pt x="23750" y="45800"/>
                  </a:cubicBezTo>
                  <a:cubicBezTo>
                    <a:pt x="11575" y="45800"/>
                    <a:pt x="1668" y="35927"/>
                    <a:pt x="1668" y="23751"/>
                  </a:cubicBezTo>
                  <a:cubicBezTo>
                    <a:pt x="1668" y="11542"/>
                    <a:pt x="11575" y="1669"/>
                    <a:pt x="23750" y="1669"/>
                  </a:cubicBezTo>
                  <a:close/>
                  <a:moveTo>
                    <a:pt x="23750" y="1"/>
                  </a:moveTo>
                  <a:cubicBezTo>
                    <a:pt x="10641" y="1"/>
                    <a:pt x="0" y="10642"/>
                    <a:pt x="0" y="23751"/>
                  </a:cubicBezTo>
                  <a:cubicBezTo>
                    <a:pt x="0" y="36827"/>
                    <a:pt x="10641" y="47468"/>
                    <a:pt x="23750" y="47468"/>
                  </a:cubicBezTo>
                  <a:cubicBezTo>
                    <a:pt x="36793" y="47468"/>
                    <a:pt x="47434" y="36827"/>
                    <a:pt x="47467" y="23751"/>
                  </a:cubicBezTo>
                  <a:cubicBezTo>
                    <a:pt x="47467" y="10642"/>
                    <a:pt x="36826" y="1"/>
                    <a:pt x="23750"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2" name="Google Shape;332;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333" name="Shape 333"/>
        <p:cNvGrpSpPr/>
        <p:nvPr/>
      </p:nvGrpSpPr>
      <p:grpSpPr>
        <a:xfrm>
          <a:off x="0" y="0"/>
          <a:ext cx="0" cy="0"/>
          <a:chOff x="0" y="0"/>
          <a:chExt cx="0" cy="0"/>
        </a:xfrm>
      </p:grpSpPr>
      <p:sp>
        <p:nvSpPr>
          <p:cNvPr id="334" name="Google Shape;334;p15"/>
          <p:cNvSpPr txBox="1"/>
          <p:nvPr>
            <p:ph hasCustomPrompt="1" type="title"/>
          </p:nvPr>
        </p:nvSpPr>
        <p:spPr>
          <a:xfrm>
            <a:off x="1484500" y="1484225"/>
            <a:ext cx="1028700" cy="77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b="1" sz="3000">
                <a:solidFill>
                  <a:schemeClr val="dk2"/>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335" name="Google Shape;335;p15"/>
          <p:cNvSpPr txBox="1"/>
          <p:nvPr>
            <p:ph hasCustomPrompt="1" idx="2" type="title"/>
          </p:nvPr>
        </p:nvSpPr>
        <p:spPr>
          <a:xfrm>
            <a:off x="4075825" y="1484225"/>
            <a:ext cx="1028700" cy="77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b="1" sz="3000">
                <a:solidFill>
                  <a:schemeClr val="dk2"/>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336" name="Google Shape;336;p15"/>
          <p:cNvSpPr txBox="1"/>
          <p:nvPr>
            <p:ph idx="1" type="subTitle"/>
          </p:nvPr>
        </p:nvSpPr>
        <p:spPr>
          <a:xfrm>
            <a:off x="883306" y="2318373"/>
            <a:ext cx="2232900" cy="658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Yanone Kaffeesatz"/>
              <a:buNone/>
              <a:defRPr b="1" sz="2400">
                <a:solidFill>
                  <a:schemeClr val="dk1"/>
                </a:solidFill>
                <a:latin typeface="Aldrich"/>
                <a:ea typeface="Aldrich"/>
                <a:cs typeface="Aldrich"/>
                <a:sym typeface="Aldrich"/>
              </a:defRPr>
            </a:lvl1pPr>
            <a:lvl2pPr lvl="1" rtl="0">
              <a:spcBef>
                <a:spcPts val="0"/>
              </a:spcBef>
              <a:spcAft>
                <a:spcPts val="0"/>
              </a:spcAft>
              <a:buSzPts val="2400"/>
              <a:buFont typeface="Yanone Kaffeesatz"/>
              <a:buNone/>
              <a:defRPr sz="2400">
                <a:latin typeface="Yanone Kaffeesatz"/>
                <a:ea typeface="Yanone Kaffeesatz"/>
                <a:cs typeface="Yanone Kaffeesatz"/>
                <a:sym typeface="Yanone Kaffeesatz"/>
              </a:defRPr>
            </a:lvl2pPr>
            <a:lvl3pPr lvl="2" rtl="0">
              <a:spcBef>
                <a:spcPts val="0"/>
              </a:spcBef>
              <a:spcAft>
                <a:spcPts val="0"/>
              </a:spcAft>
              <a:buSzPts val="2400"/>
              <a:buFont typeface="Yanone Kaffeesatz"/>
              <a:buNone/>
              <a:defRPr sz="2400">
                <a:latin typeface="Yanone Kaffeesatz"/>
                <a:ea typeface="Yanone Kaffeesatz"/>
                <a:cs typeface="Yanone Kaffeesatz"/>
                <a:sym typeface="Yanone Kaffeesatz"/>
              </a:defRPr>
            </a:lvl3pPr>
            <a:lvl4pPr lvl="3" rtl="0">
              <a:spcBef>
                <a:spcPts val="0"/>
              </a:spcBef>
              <a:spcAft>
                <a:spcPts val="0"/>
              </a:spcAft>
              <a:buSzPts val="2400"/>
              <a:buFont typeface="Yanone Kaffeesatz"/>
              <a:buNone/>
              <a:defRPr sz="2400">
                <a:latin typeface="Yanone Kaffeesatz"/>
                <a:ea typeface="Yanone Kaffeesatz"/>
                <a:cs typeface="Yanone Kaffeesatz"/>
                <a:sym typeface="Yanone Kaffeesatz"/>
              </a:defRPr>
            </a:lvl4pPr>
            <a:lvl5pPr lvl="4" rtl="0">
              <a:spcBef>
                <a:spcPts val="0"/>
              </a:spcBef>
              <a:spcAft>
                <a:spcPts val="0"/>
              </a:spcAft>
              <a:buSzPts val="2400"/>
              <a:buFont typeface="Yanone Kaffeesatz"/>
              <a:buNone/>
              <a:defRPr sz="2400">
                <a:latin typeface="Yanone Kaffeesatz"/>
                <a:ea typeface="Yanone Kaffeesatz"/>
                <a:cs typeface="Yanone Kaffeesatz"/>
                <a:sym typeface="Yanone Kaffeesatz"/>
              </a:defRPr>
            </a:lvl5pPr>
            <a:lvl6pPr lvl="5" rtl="0">
              <a:spcBef>
                <a:spcPts val="0"/>
              </a:spcBef>
              <a:spcAft>
                <a:spcPts val="0"/>
              </a:spcAft>
              <a:buSzPts val="2400"/>
              <a:buFont typeface="Yanone Kaffeesatz"/>
              <a:buNone/>
              <a:defRPr sz="2400">
                <a:latin typeface="Yanone Kaffeesatz"/>
                <a:ea typeface="Yanone Kaffeesatz"/>
                <a:cs typeface="Yanone Kaffeesatz"/>
                <a:sym typeface="Yanone Kaffeesatz"/>
              </a:defRPr>
            </a:lvl6pPr>
            <a:lvl7pPr lvl="6" rtl="0">
              <a:spcBef>
                <a:spcPts val="0"/>
              </a:spcBef>
              <a:spcAft>
                <a:spcPts val="0"/>
              </a:spcAft>
              <a:buSzPts val="2400"/>
              <a:buFont typeface="Yanone Kaffeesatz"/>
              <a:buNone/>
              <a:defRPr sz="2400">
                <a:latin typeface="Yanone Kaffeesatz"/>
                <a:ea typeface="Yanone Kaffeesatz"/>
                <a:cs typeface="Yanone Kaffeesatz"/>
                <a:sym typeface="Yanone Kaffeesatz"/>
              </a:defRPr>
            </a:lvl7pPr>
            <a:lvl8pPr lvl="7" rtl="0">
              <a:spcBef>
                <a:spcPts val="0"/>
              </a:spcBef>
              <a:spcAft>
                <a:spcPts val="0"/>
              </a:spcAft>
              <a:buSzPts val="2400"/>
              <a:buFont typeface="Yanone Kaffeesatz"/>
              <a:buNone/>
              <a:defRPr sz="2400">
                <a:latin typeface="Yanone Kaffeesatz"/>
                <a:ea typeface="Yanone Kaffeesatz"/>
                <a:cs typeface="Yanone Kaffeesatz"/>
                <a:sym typeface="Yanone Kaffeesatz"/>
              </a:defRPr>
            </a:lvl8pPr>
            <a:lvl9pPr lvl="8" rtl="0">
              <a:spcBef>
                <a:spcPts val="0"/>
              </a:spcBef>
              <a:spcAft>
                <a:spcPts val="0"/>
              </a:spcAft>
              <a:buSzPts val="2400"/>
              <a:buFont typeface="Yanone Kaffeesatz"/>
              <a:buNone/>
              <a:defRPr sz="2400">
                <a:latin typeface="Yanone Kaffeesatz"/>
                <a:ea typeface="Yanone Kaffeesatz"/>
                <a:cs typeface="Yanone Kaffeesatz"/>
                <a:sym typeface="Yanone Kaffeesatz"/>
              </a:defRPr>
            </a:lvl9pPr>
          </a:lstStyle>
          <a:p/>
        </p:txBody>
      </p:sp>
      <p:sp>
        <p:nvSpPr>
          <p:cNvPr id="337" name="Google Shape;337;p15"/>
          <p:cNvSpPr txBox="1"/>
          <p:nvPr>
            <p:ph idx="3" type="subTitle"/>
          </p:nvPr>
        </p:nvSpPr>
        <p:spPr>
          <a:xfrm>
            <a:off x="713332" y="2970080"/>
            <a:ext cx="2573400" cy="77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338" name="Google Shape;338;p15"/>
          <p:cNvSpPr txBox="1"/>
          <p:nvPr>
            <p:ph idx="4" type="subTitle"/>
          </p:nvPr>
        </p:nvSpPr>
        <p:spPr>
          <a:xfrm>
            <a:off x="3455556" y="2318373"/>
            <a:ext cx="2232900" cy="658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Yanone Kaffeesatz"/>
              <a:buNone/>
              <a:defRPr b="1" sz="2400">
                <a:solidFill>
                  <a:schemeClr val="dk1"/>
                </a:solidFill>
                <a:latin typeface="Aldrich"/>
                <a:ea typeface="Aldrich"/>
                <a:cs typeface="Aldrich"/>
                <a:sym typeface="Aldrich"/>
              </a:defRPr>
            </a:lvl1pPr>
            <a:lvl2pPr lvl="1" rtl="0">
              <a:spcBef>
                <a:spcPts val="0"/>
              </a:spcBef>
              <a:spcAft>
                <a:spcPts val="0"/>
              </a:spcAft>
              <a:buSzPts val="2400"/>
              <a:buFont typeface="Yanone Kaffeesatz"/>
              <a:buNone/>
              <a:defRPr sz="2400">
                <a:latin typeface="Yanone Kaffeesatz"/>
                <a:ea typeface="Yanone Kaffeesatz"/>
                <a:cs typeface="Yanone Kaffeesatz"/>
                <a:sym typeface="Yanone Kaffeesatz"/>
              </a:defRPr>
            </a:lvl2pPr>
            <a:lvl3pPr lvl="2" rtl="0">
              <a:spcBef>
                <a:spcPts val="0"/>
              </a:spcBef>
              <a:spcAft>
                <a:spcPts val="0"/>
              </a:spcAft>
              <a:buSzPts val="2400"/>
              <a:buFont typeface="Yanone Kaffeesatz"/>
              <a:buNone/>
              <a:defRPr sz="2400">
                <a:latin typeface="Yanone Kaffeesatz"/>
                <a:ea typeface="Yanone Kaffeesatz"/>
                <a:cs typeface="Yanone Kaffeesatz"/>
                <a:sym typeface="Yanone Kaffeesatz"/>
              </a:defRPr>
            </a:lvl3pPr>
            <a:lvl4pPr lvl="3" rtl="0">
              <a:spcBef>
                <a:spcPts val="0"/>
              </a:spcBef>
              <a:spcAft>
                <a:spcPts val="0"/>
              </a:spcAft>
              <a:buSzPts val="2400"/>
              <a:buFont typeface="Yanone Kaffeesatz"/>
              <a:buNone/>
              <a:defRPr sz="2400">
                <a:latin typeface="Yanone Kaffeesatz"/>
                <a:ea typeface="Yanone Kaffeesatz"/>
                <a:cs typeface="Yanone Kaffeesatz"/>
                <a:sym typeface="Yanone Kaffeesatz"/>
              </a:defRPr>
            </a:lvl4pPr>
            <a:lvl5pPr lvl="4" rtl="0">
              <a:spcBef>
                <a:spcPts val="0"/>
              </a:spcBef>
              <a:spcAft>
                <a:spcPts val="0"/>
              </a:spcAft>
              <a:buSzPts val="2400"/>
              <a:buFont typeface="Yanone Kaffeesatz"/>
              <a:buNone/>
              <a:defRPr sz="2400">
                <a:latin typeface="Yanone Kaffeesatz"/>
                <a:ea typeface="Yanone Kaffeesatz"/>
                <a:cs typeface="Yanone Kaffeesatz"/>
                <a:sym typeface="Yanone Kaffeesatz"/>
              </a:defRPr>
            </a:lvl5pPr>
            <a:lvl6pPr lvl="5" rtl="0">
              <a:spcBef>
                <a:spcPts val="0"/>
              </a:spcBef>
              <a:spcAft>
                <a:spcPts val="0"/>
              </a:spcAft>
              <a:buSzPts val="2400"/>
              <a:buFont typeface="Yanone Kaffeesatz"/>
              <a:buNone/>
              <a:defRPr sz="2400">
                <a:latin typeface="Yanone Kaffeesatz"/>
                <a:ea typeface="Yanone Kaffeesatz"/>
                <a:cs typeface="Yanone Kaffeesatz"/>
                <a:sym typeface="Yanone Kaffeesatz"/>
              </a:defRPr>
            </a:lvl6pPr>
            <a:lvl7pPr lvl="6" rtl="0">
              <a:spcBef>
                <a:spcPts val="0"/>
              </a:spcBef>
              <a:spcAft>
                <a:spcPts val="0"/>
              </a:spcAft>
              <a:buSzPts val="2400"/>
              <a:buFont typeface="Yanone Kaffeesatz"/>
              <a:buNone/>
              <a:defRPr sz="2400">
                <a:latin typeface="Yanone Kaffeesatz"/>
                <a:ea typeface="Yanone Kaffeesatz"/>
                <a:cs typeface="Yanone Kaffeesatz"/>
                <a:sym typeface="Yanone Kaffeesatz"/>
              </a:defRPr>
            </a:lvl7pPr>
            <a:lvl8pPr lvl="7" rtl="0">
              <a:spcBef>
                <a:spcPts val="0"/>
              </a:spcBef>
              <a:spcAft>
                <a:spcPts val="0"/>
              </a:spcAft>
              <a:buSzPts val="2400"/>
              <a:buFont typeface="Yanone Kaffeesatz"/>
              <a:buNone/>
              <a:defRPr sz="2400">
                <a:latin typeface="Yanone Kaffeesatz"/>
                <a:ea typeface="Yanone Kaffeesatz"/>
                <a:cs typeface="Yanone Kaffeesatz"/>
                <a:sym typeface="Yanone Kaffeesatz"/>
              </a:defRPr>
            </a:lvl8pPr>
            <a:lvl9pPr lvl="8" rtl="0">
              <a:spcBef>
                <a:spcPts val="0"/>
              </a:spcBef>
              <a:spcAft>
                <a:spcPts val="0"/>
              </a:spcAft>
              <a:buSzPts val="2400"/>
              <a:buFont typeface="Yanone Kaffeesatz"/>
              <a:buNone/>
              <a:defRPr sz="2400">
                <a:latin typeface="Yanone Kaffeesatz"/>
                <a:ea typeface="Yanone Kaffeesatz"/>
                <a:cs typeface="Yanone Kaffeesatz"/>
                <a:sym typeface="Yanone Kaffeesatz"/>
              </a:defRPr>
            </a:lvl9pPr>
          </a:lstStyle>
          <a:p/>
        </p:txBody>
      </p:sp>
      <p:sp>
        <p:nvSpPr>
          <p:cNvPr id="339" name="Google Shape;339;p15"/>
          <p:cNvSpPr txBox="1"/>
          <p:nvPr>
            <p:ph idx="5" type="subTitle"/>
          </p:nvPr>
        </p:nvSpPr>
        <p:spPr>
          <a:xfrm>
            <a:off x="3284277" y="2970080"/>
            <a:ext cx="2573400" cy="77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340" name="Google Shape;340;p15"/>
          <p:cNvSpPr txBox="1"/>
          <p:nvPr>
            <p:ph hasCustomPrompt="1" idx="6" type="title"/>
          </p:nvPr>
        </p:nvSpPr>
        <p:spPr>
          <a:xfrm>
            <a:off x="6605306" y="1484225"/>
            <a:ext cx="1028700" cy="77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b="1" sz="3000">
                <a:solidFill>
                  <a:schemeClr val="dk2"/>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341" name="Google Shape;341;p15"/>
          <p:cNvSpPr txBox="1"/>
          <p:nvPr>
            <p:ph idx="7" type="subTitle"/>
          </p:nvPr>
        </p:nvSpPr>
        <p:spPr>
          <a:xfrm>
            <a:off x="6027804" y="2318373"/>
            <a:ext cx="2232900" cy="658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Yanone Kaffeesatz"/>
              <a:buNone/>
              <a:defRPr b="1" sz="2400">
                <a:solidFill>
                  <a:schemeClr val="dk1"/>
                </a:solidFill>
                <a:latin typeface="Aldrich"/>
                <a:ea typeface="Aldrich"/>
                <a:cs typeface="Aldrich"/>
                <a:sym typeface="Aldrich"/>
              </a:defRPr>
            </a:lvl1pPr>
            <a:lvl2pPr lvl="1" rtl="0">
              <a:spcBef>
                <a:spcPts val="0"/>
              </a:spcBef>
              <a:spcAft>
                <a:spcPts val="0"/>
              </a:spcAft>
              <a:buSzPts val="2400"/>
              <a:buFont typeface="Yanone Kaffeesatz"/>
              <a:buNone/>
              <a:defRPr sz="2400">
                <a:latin typeface="Yanone Kaffeesatz"/>
                <a:ea typeface="Yanone Kaffeesatz"/>
                <a:cs typeface="Yanone Kaffeesatz"/>
                <a:sym typeface="Yanone Kaffeesatz"/>
              </a:defRPr>
            </a:lvl2pPr>
            <a:lvl3pPr lvl="2" rtl="0">
              <a:spcBef>
                <a:spcPts val="0"/>
              </a:spcBef>
              <a:spcAft>
                <a:spcPts val="0"/>
              </a:spcAft>
              <a:buSzPts val="2400"/>
              <a:buFont typeface="Yanone Kaffeesatz"/>
              <a:buNone/>
              <a:defRPr sz="2400">
                <a:latin typeface="Yanone Kaffeesatz"/>
                <a:ea typeface="Yanone Kaffeesatz"/>
                <a:cs typeface="Yanone Kaffeesatz"/>
                <a:sym typeface="Yanone Kaffeesatz"/>
              </a:defRPr>
            </a:lvl3pPr>
            <a:lvl4pPr lvl="3" rtl="0">
              <a:spcBef>
                <a:spcPts val="0"/>
              </a:spcBef>
              <a:spcAft>
                <a:spcPts val="0"/>
              </a:spcAft>
              <a:buSzPts val="2400"/>
              <a:buFont typeface="Yanone Kaffeesatz"/>
              <a:buNone/>
              <a:defRPr sz="2400">
                <a:latin typeface="Yanone Kaffeesatz"/>
                <a:ea typeface="Yanone Kaffeesatz"/>
                <a:cs typeface="Yanone Kaffeesatz"/>
                <a:sym typeface="Yanone Kaffeesatz"/>
              </a:defRPr>
            </a:lvl4pPr>
            <a:lvl5pPr lvl="4" rtl="0">
              <a:spcBef>
                <a:spcPts val="0"/>
              </a:spcBef>
              <a:spcAft>
                <a:spcPts val="0"/>
              </a:spcAft>
              <a:buSzPts val="2400"/>
              <a:buFont typeface="Yanone Kaffeesatz"/>
              <a:buNone/>
              <a:defRPr sz="2400">
                <a:latin typeface="Yanone Kaffeesatz"/>
                <a:ea typeface="Yanone Kaffeesatz"/>
                <a:cs typeface="Yanone Kaffeesatz"/>
                <a:sym typeface="Yanone Kaffeesatz"/>
              </a:defRPr>
            </a:lvl5pPr>
            <a:lvl6pPr lvl="5" rtl="0">
              <a:spcBef>
                <a:spcPts val="0"/>
              </a:spcBef>
              <a:spcAft>
                <a:spcPts val="0"/>
              </a:spcAft>
              <a:buSzPts val="2400"/>
              <a:buFont typeface="Yanone Kaffeesatz"/>
              <a:buNone/>
              <a:defRPr sz="2400">
                <a:latin typeface="Yanone Kaffeesatz"/>
                <a:ea typeface="Yanone Kaffeesatz"/>
                <a:cs typeface="Yanone Kaffeesatz"/>
                <a:sym typeface="Yanone Kaffeesatz"/>
              </a:defRPr>
            </a:lvl6pPr>
            <a:lvl7pPr lvl="6" rtl="0">
              <a:spcBef>
                <a:spcPts val="0"/>
              </a:spcBef>
              <a:spcAft>
                <a:spcPts val="0"/>
              </a:spcAft>
              <a:buSzPts val="2400"/>
              <a:buFont typeface="Yanone Kaffeesatz"/>
              <a:buNone/>
              <a:defRPr sz="2400">
                <a:latin typeface="Yanone Kaffeesatz"/>
                <a:ea typeface="Yanone Kaffeesatz"/>
                <a:cs typeface="Yanone Kaffeesatz"/>
                <a:sym typeface="Yanone Kaffeesatz"/>
              </a:defRPr>
            </a:lvl7pPr>
            <a:lvl8pPr lvl="7" rtl="0">
              <a:spcBef>
                <a:spcPts val="0"/>
              </a:spcBef>
              <a:spcAft>
                <a:spcPts val="0"/>
              </a:spcAft>
              <a:buSzPts val="2400"/>
              <a:buFont typeface="Yanone Kaffeesatz"/>
              <a:buNone/>
              <a:defRPr sz="2400">
                <a:latin typeface="Yanone Kaffeesatz"/>
                <a:ea typeface="Yanone Kaffeesatz"/>
                <a:cs typeface="Yanone Kaffeesatz"/>
                <a:sym typeface="Yanone Kaffeesatz"/>
              </a:defRPr>
            </a:lvl8pPr>
            <a:lvl9pPr lvl="8" rtl="0">
              <a:spcBef>
                <a:spcPts val="0"/>
              </a:spcBef>
              <a:spcAft>
                <a:spcPts val="0"/>
              </a:spcAft>
              <a:buSzPts val="2400"/>
              <a:buFont typeface="Yanone Kaffeesatz"/>
              <a:buNone/>
              <a:defRPr sz="2400">
                <a:latin typeface="Yanone Kaffeesatz"/>
                <a:ea typeface="Yanone Kaffeesatz"/>
                <a:cs typeface="Yanone Kaffeesatz"/>
                <a:sym typeface="Yanone Kaffeesatz"/>
              </a:defRPr>
            </a:lvl9pPr>
          </a:lstStyle>
          <a:p/>
        </p:txBody>
      </p:sp>
      <p:sp>
        <p:nvSpPr>
          <p:cNvPr id="342" name="Google Shape;342;p15"/>
          <p:cNvSpPr txBox="1"/>
          <p:nvPr>
            <p:ph idx="8" type="subTitle"/>
          </p:nvPr>
        </p:nvSpPr>
        <p:spPr>
          <a:xfrm>
            <a:off x="5857561" y="2970080"/>
            <a:ext cx="2573400" cy="77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grpSp>
        <p:nvGrpSpPr>
          <p:cNvPr id="343" name="Google Shape;343;p15"/>
          <p:cNvGrpSpPr/>
          <p:nvPr/>
        </p:nvGrpSpPr>
        <p:grpSpPr>
          <a:xfrm>
            <a:off x="234697" y="2096814"/>
            <a:ext cx="867003" cy="866400"/>
            <a:chOff x="648775" y="-428500"/>
            <a:chExt cx="1186700" cy="1185875"/>
          </a:xfrm>
        </p:grpSpPr>
        <p:sp>
          <p:nvSpPr>
            <p:cNvPr id="344" name="Google Shape;344;p15"/>
            <p:cNvSpPr/>
            <p:nvPr/>
          </p:nvSpPr>
          <p:spPr>
            <a:xfrm>
              <a:off x="744675" y="-327600"/>
              <a:ext cx="988225" cy="988225"/>
            </a:xfrm>
            <a:custGeom>
              <a:rect b="b" l="l" r="r" t="t"/>
              <a:pathLst>
                <a:path extrusionOk="0" h="39529" w="39529">
                  <a:moveTo>
                    <a:pt x="19781" y="1969"/>
                  </a:moveTo>
                  <a:cubicBezTo>
                    <a:pt x="29621" y="1969"/>
                    <a:pt x="37560" y="9941"/>
                    <a:pt x="37560" y="19781"/>
                  </a:cubicBezTo>
                  <a:cubicBezTo>
                    <a:pt x="37560" y="29555"/>
                    <a:pt x="29555" y="37561"/>
                    <a:pt x="19781" y="37561"/>
                  </a:cubicBezTo>
                  <a:cubicBezTo>
                    <a:pt x="9941" y="37561"/>
                    <a:pt x="1968" y="29555"/>
                    <a:pt x="1968" y="19781"/>
                  </a:cubicBezTo>
                  <a:cubicBezTo>
                    <a:pt x="1968" y="9941"/>
                    <a:pt x="9974" y="1969"/>
                    <a:pt x="19781" y="1969"/>
                  </a:cubicBezTo>
                  <a:close/>
                  <a:moveTo>
                    <a:pt x="19781" y="1"/>
                  </a:moveTo>
                  <a:cubicBezTo>
                    <a:pt x="8873" y="1"/>
                    <a:pt x="0" y="8874"/>
                    <a:pt x="0" y="19781"/>
                  </a:cubicBezTo>
                  <a:cubicBezTo>
                    <a:pt x="0" y="30656"/>
                    <a:pt x="8873" y="39529"/>
                    <a:pt x="19781" y="39529"/>
                  </a:cubicBezTo>
                  <a:cubicBezTo>
                    <a:pt x="30689" y="39529"/>
                    <a:pt x="39528" y="30656"/>
                    <a:pt x="39528" y="19781"/>
                  </a:cubicBezTo>
                  <a:cubicBezTo>
                    <a:pt x="39528" y="8874"/>
                    <a:pt x="30655" y="1"/>
                    <a:pt x="19781"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5"/>
            <p:cNvSpPr/>
            <p:nvPr/>
          </p:nvSpPr>
          <p:spPr>
            <a:xfrm>
              <a:off x="1026525" y="-164150"/>
              <a:ext cx="434500" cy="639650"/>
            </a:xfrm>
            <a:custGeom>
              <a:rect b="b" l="l" r="r" t="t"/>
              <a:pathLst>
                <a:path extrusionOk="0" h="25586" w="17380">
                  <a:moveTo>
                    <a:pt x="9741" y="5471"/>
                  </a:moveTo>
                  <a:cubicBezTo>
                    <a:pt x="10342" y="5471"/>
                    <a:pt x="13043" y="5738"/>
                    <a:pt x="13043" y="8140"/>
                  </a:cubicBezTo>
                  <a:lnTo>
                    <a:pt x="13043" y="8240"/>
                  </a:lnTo>
                  <a:cubicBezTo>
                    <a:pt x="13043" y="8240"/>
                    <a:pt x="13043" y="9074"/>
                    <a:pt x="12376" y="9741"/>
                  </a:cubicBezTo>
                  <a:cubicBezTo>
                    <a:pt x="11843" y="10275"/>
                    <a:pt x="10909" y="10608"/>
                    <a:pt x="9741" y="10775"/>
                  </a:cubicBezTo>
                  <a:lnTo>
                    <a:pt x="5872" y="10775"/>
                  </a:lnTo>
                  <a:lnTo>
                    <a:pt x="5872" y="5471"/>
                  </a:lnTo>
                  <a:close/>
                  <a:moveTo>
                    <a:pt x="11409" y="13977"/>
                  </a:moveTo>
                  <a:cubicBezTo>
                    <a:pt x="12843" y="13977"/>
                    <a:pt x="13944" y="15111"/>
                    <a:pt x="13944" y="16446"/>
                  </a:cubicBezTo>
                  <a:cubicBezTo>
                    <a:pt x="13944" y="17813"/>
                    <a:pt x="12777" y="18947"/>
                    <a:pt x="11409" y="18947"/>
                  </a:cubicBezTo>
                  <a:lnTo>
                    <a:pt x="5872" y="18947"/>
                  </a:lnTo>
                  <a:lnTo>
                    <a:pt x="5872" y="14077"/>
                  </a:lnTo>
                  <a:lnTo>
                    <a:pt x="8540" y="14077"/>
                  </a:lnTo>
                  <a:cubicBezTo>
                    <a:pt x="9041" y="14077"/>
                    <a:pt x="9508" y="14011"/>
                    <a:pt x="9908" y="13977"/>
                  </a:cubicBezTo>
                  <a:close/>
                  <a:moveTo>
                    <a:pt x="2436" y="1"/>
                  </a:moveTo>
                  <a:lnTo>
                    <a:pt x="2436" y="2236"/>
                  </a:lnTo>
                  <a:lnTo>
                    <a:pt x="568" y="2236"/>
                  </a:lnTo>
                  <a:lnTo>
                    <a:pt x="568" y="5438"/>
                  </a:lnTo>
                  <a:lnTo>
                    <a:pt x="2436" y="5438"/>
                  </a:lnTo>
                  <a:lnTo>
                    <a:pt x="2436" y="12409"/>
                  </a:lnTo>
                  <a:lnTo>
                    <a:pt x="2436" y="18814"/>
                  </a:lnTo>
                  <a:lnTo>
                    <a:pt x="1" y="18814"/>
                  </a:lnTo>
                  <a:lnTo>
                    <a:pt x="1" y="22016"/>
                  </a:lnTo>
                  <a:lnTo>
                    <a:pt x="2436" y="22016"/>
                  </a:lnTo>
                  <a:lnTo>
                    <a:pt x="2436" y="25586"/>
                  </a:lnTo>
                  <a:lnTo>
                    <a:pt x="5872" y="25586"/>
                  </a:lnTo>
                  <a:lnTo>
                    <a:pt x="5872" y="22116"/>
                  </a:lnTo>
                  <a:lnTo>
                    <a:pt x="9708" y="22116"/>
                  </a:lnTo>
                  <a:lnTo>
                    <a:pt x="9708" y="25586"/>
                  </a:lnTo>
                  <a:lnTo>
                    <a:pt x="13110" y="25586"/>
                  </a:lnTo>
                  <a:lnTo>
                    <a:pt x="13110" y="21850"/>
                  </a:lnTo>
                  <a:cubicBezTo>
                    <a:pt x="15579" y="21182"/>
                    <a:pt x="17380" y="19014"/>
                    <a:pt x="17380" y="16446"/>
                  </a:cubicBezTo>
                  <a:cubicBezTo>
                    <a:pt x="17380" y="14578"/>
                    <a:pt x="16413" y="12843"/>
                    <a:pt x="14911" y="11842"/>
                  </a:cubicBezTo>
                  <a:cubicBezTo>
                    <a:pt x="16413" y="10308"/>
                    <a:pt x="16446" y="8507"/>
                    <a:pt x="16446" y="8106"/>
                  </a:cubicBezTo>
                  <a:cubicBezTo>
                    <a:pt x="16446" y="5471"/>
                    <a:pt x="14911" y="3903"/>
                    <a:pt x="13110" y="3003"/>
                  </a:cubicBezTo>
                  <a:lnTo>
                    <a:pt x="13110" y="67"/>
                  </a:lnTo>
                  <a:lnTo>
                    <a:pt x="9708" y="67"/>
                  </a:lnTo>
                  <a:lnTo>
                    <a:pt x="9708" y="2236"/>
                  </a:lnTo>
                  <a:lnTo>
                    <a:pt x="5872" y="2236"/>
                  </a:lnTo>
                  <a:lnTo>
                    <a:pt x="5872"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5"/>
            <p:cNvSpPr/>
            <p:nvPr/>
          </p:nvSpPr>
          <p:spPr>
            <a:xfrm>
              <a:off x="648775" y="-428500"/>
              <a:ext cx="1186700" cy="1185875"/>
            </a:xfrm>
            <a:custGeom>
              <a:rect b="b" l="l" r="r" t="t"/>
              <a:pathLst>
                <a:path extrusionOk="0" h="47435" w="47468">
                  <a:moveTo>
                    <a:pt x="23717" y="1668"/>
                  </a:moveTo>
                  <a:cubicBezTo>
                    <a:pt x="35892" y="1668"/>
                    <a:pt x="45766" y="11575"/>
                    <a:pt x="45766" y="23717"/>
                  </a:cubicBezTo>
                  <a:cubicBezTo>
                    <a:pt x="45766" y="35893"/>
                    <a:pt x="35892" y="45766"/>
                    <a:pt x="23717" y="45766"/>
                  </a:cubicBezTo>
                  <a:cubicBezTo>
                    <a:pt x="11542" y="45766"/>
                    <a:pt x="1668" y="35893"/>
                    <a:pt x="1668" y="23717"/>
                  </a:cubicBezTo>
                  <a:cubicBezTo>
                    <a:pt x="1668" y="11542"/>
                    <a:pt x="11542" y="1668"/>
                    <a:pt x="23717" y="1668"/>
                  </a:cubicBezTo>
                  <a:close/>
                  <a:moveTo>
                    <a:pt x="23717" y="0"/>
                  </a:moveTo>
                  <a:cubicBezTo>
                    <a:pt x="10641" y="0"/>
                    <a:pt x="0" y="10608"/>
                    <a:pt x="0" y="23717"/>
                  </a:cubicBezTo>
                  <a:cubicBezTo>
                    <a:pt x="0" y="36827"/>
                    <a:pt x="10641" y="47434"/>
                    <a:pt x="23717" y="47434"/>
                  </a:cubicBezTo>
                  <a:cubicBezTo>
                    <a:pt x="36826" y="47434"/>
                    <a:pt x="47467" y="36827"/>
                    <a:pt x="47467" y="23717"/>
                  </a:cubicBezTo>
                  <a:cubicBezTo>
                    <a:pt x="47467" y="10608"/>
                    <a:pt x="36826"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7" name="Google Shape;347;p15"/>
          <p:cNvGrpSpPr/>
          <p:nvPr/>
        </p:nvGrpSpPr>
        <p:grpSpPr>
          <a:xfrm>
            <a:off x="7177023" y="3809568"/>
            <a:ext cx="867003" cy="867003"/>
            <a:chOff x="8160625" y="3237175"/>
            <a:chExt cx="1186700" cy="1186700"/>
          </a:xfrm>
        </p:grpSpPr>
        <p:sp>
          <p:nvSpPr>
            <p:cNvPr id="348" name="Google Shape;348;p15"/>
            <p:cNvSpPr/>
            <p:nvPr/>
          </p:nvSpPr>
          <p:spPr>
            <a:xfrm>
              <a:off x="8160625" y="3237175"/>
              <a:ext cx="1186700" cy="1186700"/>
            </a:xfrm>
            <a:custGeom>
              <a:rect b="b" l="l" r="r" t="t"/>
              <a:pathLst>
                <a:path extrusionOk="0" h="47468" w="47468">
                  <a:moveTo>
                    <a:pt x="23751" y="1668"/>
                  </a:moveTo>
                  <a:cubicBezTo>
                    <a:pt x="35926" y="1668"/>
                    <a:pt x="45800" y="11608"/>
                    <a:pt x="45800" y="23750"/>
                  </a:cubicBezTo>
                  <a:cubicBezTo>
                    <a:pt x="45800" y="35926"/>
                    <a:pt x="35926" y="45799"/>
                    <a:pt x="23751" y="45799"/>
                  </a:cubicBezTo>
                  <a:cubicBezTo>
                    <a:pt x="11575" y="45799"/>
                    <a:pt x="1668" y="35926"/>
                    <a:pt x="1668" y="23750"/>
                  </a:cubicBezTo>
                  <a:cubicBezTo>
                    <a:pt x="1668" y="11575"/>
                    <a:pt x="11575" y="1668"/>
                    <a:pt x="23751" y="1668"/>
                  </a:cubicBezTo>
                  <a:close/>
                  <a:moveTo>
                    <a:pt x="23751" y="0"/>
                  </a:moveTo>
                  <a:cubicBezTo>
                    <a:pt x="10641" y="0"/>
                    <a:pt x="0" y="10641"/>
                    <a:pt x="0" y="23750"/>
                  </a:cubicBezTo>
                  <a:cubicBezTo>
                    <a:pt x="0" y="36826"/>
                    <a:pt x="10641" y="47467"/>
                    <a:pt x="23751" y="47467"/>
                  </a:cubicBezTo>
                  <a:cubicBezTo>
                    <a:pt x="36827" y="47467"/>
                    <a:pt x="47468" y="36826"/>
                    <a:pt x="47468" y="23750"/>
                  </a:cubicBezTo>
                  <a:cubicBezTo>
                    <a:pt x="47468" y="10641"/>
                    <a:pt x="36827" y="0"/>
                    <a:pt x="2375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5"/>
            <p:cNvSpPr/>
            <p:nvPr/>
          </p:nvSpPr>
          <p:spPr>
            <a:xfrm>
              <a:off x="8259850" y="3336400"/>
              <a:ext cx="989075" cy="988225"/>
            </a:xfrm>
            <a:custGeom>
              <a:rect b="b" l="l" r="r" t="t"/>
              <a:pathLst>
                <a:path extrusionOk="0" h="39529" w="39563">
                  <a:moveTo>
                    <a:pt x="19782" y="1969"/>
                  </a:moveTo>
                  <a:cubicBezTo>
                    <a:pt x="29622" y="1969"/>
                    <a:pt x="37561" y="9974"/>
                    <a:pt x="37561" y="19781"/>
                  </a:cubicBezTo>
                  <a:cubicBezTo>
                    <a:pt x="37561" y="29555"/>
                    <a:pt x="29555" y="37561"/>
                    <a:pt x="19782" y="37561"/>
                  </a:cubicBezTo>
                  <a:cubicBezTo>
                    <a:pt x="9941" y="37561"/>
                    <a:pt x="1969" y="29555"/>
                    <a:pt x="1969" y="19781"/>
                  </a:cubicBezTo>
                  <a:cubicBezTo>
                    <a:pt x="1969" y="9974"/>
                    <a:pt x="9975" y="1969"/>
                    <a:pt x="19782" y="1969"/>
                  </a:cubicBezTo>
                  <a:close/>
                  <a:moveTo>
                    <a:pt x="19782" y="1"/>
                  </a:moveTo>
                  <a:cubicBezTo>
                    <a:pt x="8874" y="1"/>
                    <a:pt x="1" y="8874"/>
                    <a:pt x="1" y="19781"/>
                  </a:cubicBezTo>
                  <a:cubicBezTo>
                    <a:pt x="1" y="30656"/>
                    <a:pt x="8874" y="39529"/>
                    <a:pt x="19782" y="39529"/>
                  </a:cubicBezTo>
                  <a:cubicBezTo>
                    <a:pt x="30689" y="39529"/>
                    <a:pt x="39562" y="30656"/>
                    <a:pt x="39529" y="19781"/>
                  </a:cubicBezTo>
                  <a:cubicBezTo>
                    <a:pt x="39529" y="8874"/>
                    <a:pt x="30656" y="1"/>
                    <a:pt x="19782"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5"/>
            <p:cNvSpPr/>
            <p:nvPr/>
          </p:nvSpPr>
          <p:spPr>
            <a:xfrm>
              <a:off x="8488350" y="3548225"/>
              <a:ext cx="516225" cy="522900"/>
            </a:xfrm>
            <a:custGeom>
              <a:rect b="b" l="l" r="r" t="t"/>
              <a:pathLst>
                <a:path extrusionOk="0" h="20916" w="20649">
                  <a:moveTo>
                    <a:pt x="10575" y="3336"/>
                  </a:moveTo>
                  <a:cubicBezTo>
                    <a:pt x="11242" y="3336"/>
                    <a:pt x="17246" y="3536"/>
                    <a:pt x="17246" y="10474"/>
                  </a:cubicBezTo>
                  <a:cubicBezTo>
                    <a:pt x="17313" y="13410"/>
                    <a:pt x="16346" y="15478"/>
                    <a:pt x="14478" y="16579"/>
                  </a:cubicBezTo>
                  <a:cubicBezTo>
                    <a:pt x="12977" y="17513"/>
                    <a:pt x="11342" y="17546"/>
                    <a:pt x="11009" y="17546"/>
                  </a:cubicBezTo>
                  <a:lnTo>
                    <a:pt x="7006" y="17546"/>
                  </a:lnTo>
                  <a:lnTo>
                    <a:pt x="7006" y="11709"/>
                  </a:lnTo>
                  <a:lnTo>
                    <a:pt x="10275" y="11709"/>
                  </a:lnTo>
                  <a:lnTo>
                    <a:pt x="10275" y="8373"/>
                  </a:lnTo>
                  <a:lnTo>
                    <a:pt x="7006" y="8373"/>
                  </a:lnTo>
                  <a:lnTo>
                    <a:pt x="7006" y="3336"/>
                  </a:lnTo>
                  <a:close/>
                  <a:moveTo>
                    <a:pt x="3670" y="0"/>
                  </a:moveTo>
                  <a:lnTo>
                    <a:pt x="3670" y="8373"/>
                  </a:lnTo>
                  <a:lnTo>
                    <a:pt x="1" y="8373"/>
                  </a:lnTo>
                  <a:lnTo>
                    <a:pt x="1" y="11709"/>
                  </a:lnTo>
                  <a:lnTo>
                    <a:pt x="3670" y="11709"/>
                  </a:lnTo>
                  <a:lnTo>
                    <a:pt x="3670" y="20915"/>
                  </a:lnTo>
                  <a:lnTo>
                    <a:pt x="11009" y="20915"/>
                  </a:lnTo>
                  <a:cubicBezTo>
                    <a:pt x="11676" y="20915"/>
                    <a:pt x="14011" y="20848"/>
                    <a:pt x="16212" y="19481"/>
                  </a:cubicBezTo>
                  <a:cubicBezTo>
                    <a:pt x="18214" y="18247"/>
                    <a:pt x="20649" y="15678"/>
                    <a:pt x="20649" y="10474"/>
                  </a:cubicBezTo>
                  <a:cubicBezTo>
                    <a:pt x="20649" y="2202"/>
                    <a:pt x="14044" y="0"/>
                    <a:pt x="10575"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1" name="Google Shape;351;p15"/>
          <p:cNvGrpSpPr/>
          <p:nvPr/>
        </p:nvGrpSpPr>
        <p:grpSpPr>
          <a:xfrm>
            <a:off x="7633899" y="396767"/>
            <a:ext cx="867003" cy="866400"/>
            <a:chOff x="3991875" y="106188"/>
            <a:chExt cx="1186700" cy="1185875"/>
          </a:xfrm>
        </p:grpSpPr>
        <p:sp>
          <p:nvSpPr>
            <p:cNvPr id="352" name="Google Shape;352;p15"/>
            <p:cNvSpPr/>
            <p:nvPr/>
          </p:nvSpPr>
          <p:spPr>
            <a:xfrm>
              <a:off x="4091100" y="206263"/>
              <a:ext cx="988250" cy="988225"/>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5"/>
            <p:cNvSpPr/>
            <p:nvPr/>
          </p:nvSpPr>
          <p:spPr>
            <a:xfrm>
              <a:off x="4386325" y="412238"/>
              <a:ext cx="466175" cy="556250"/>
            </a:xfrm>
            <a:custGeom>
              <a:rect b="b" l="l" r="r" t="t"/>
              <a:pathLst>
                <a:path extrusionOk="0" h="22250" w="18647">
                  <a:moveTo>
                    <a:pt x="7339" y="0"/>
                  </a:moveTo>
                  <a:lnTo>
                    <a:pt x="0" y="22250"/>
                  </a:lnTo>
                  <a:lnTo>
                    <a:pt x="16412" y="22250"/>
                  </a:lnTo>
                  <a:lnTo>
                    <a:pt x="18647" y="17480"/>
                  </a:lnTo>
                  <a:lnTo>
                    <a:pt x="7973" y="17480"/>
                  </a:lnTo>
                  <a:lnTo>
                    <a:pt x="13343"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5"/>
            <p:cNvSpPr/>
            <p:nvPr/>
          </p:nvSpPr>
          <p:spPr>
            <a:xfrm>
              <a:off x="4303750" y="497288"/>
              <a:ext cx="523750" cy="357800"/>
            </a:xfrm>
            <a:custGeom>
              <a:rect b="b" l="l" r="r" t="t"/>
              <a:pathLst>
                <a:path extrusionOk="0" h="14312" w="20950">
                  <a:moveTo>
                    <a:pt x="20949" y="1"/>
                  </a:moveTo>
                  <a:lnTo>
                    <a:pt x="1002" y="10375"/>
                  </a:lnTo>
                  <a:lnTo>
                    <a:pt x="1" y="14311"/>
                  </a:lnTo>
                  <a:lnTo>
                    <a:pt x="19181" y="4371"/>
                  </a:lnTo>
                  <a:lnTo>
                    <a:pt x="20949"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5"/>
            <p:cNvSpPr/>
            <p:nvPr/>
          </p:nvSpPr>
          <p:spPr>
            <a:xfrm>
              <a:off x="3991875" y="106188"/>
              <a:ext cx="1186700" cy="1185875"/>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6" name="Google Shape;356;p15"/>
          <p:cNvGrpSpPr/>
          <p:nvPr/>
        </p:nvGrpSpPr>
        <p:grpSpPr>
          <a:xfrm>
            <a:off x="1566513" y="-284781"/>
            <a:ext cx="867003" cy="867003"/>
            <a:chOff x="7246525" y="699125"/>
            <a:chExt cx="1186700" cy="1186700"/>
          </a:xfrm>
        </p:grpSpPr>
        <p:sp>
          <p:nvSpPr>
            <p:cNvPr id="357" name="Google Shape;357;p15"/>
            <p:cNvSpPr/>
            <p:nvPr/>
          </p:nvSpPr>
          <p:spPr>
            <a:xfrm>
              <a:off x="7342425" y="796700"/>
              <a:ext cx="988225" cy="988225"/>
            </a:xfrm>
            <a:custGeom>
              <a:rect b="b" l="l" r="r" t="t"/>
              <a:pathLst>
                <a:path extrusionOk="0" h="39529" w="39529">
                  <a:moveTo>
                    <a:pt x="19781" y="1969"/>
                  </a:moveTo>
                  <a:cubicBezTo>
                    <a:pt x="29621" y="1969"/>
                    <a:pt x="37560" y="9974"/>
                    <a:pt x="37560" y="19781"/>
                  </a:cubicBezTo>
                  <a:cubicBezTo>
                    <a:pt x="37560" y="29588"/>
                    <a:pt x="29555" y="37594"/>
                    <a:pt x="19781" y="37594"/>
                  </a:cubicBezTo>
                  <a:cubicBezTo>
                    <a:pt x="9941" y="37594"/>
                    <a:pt x="1968" y="29588"/>
                    <a:pt x="1968" y="19781"/>
                  </a:cubicBezTo>
                  <a:cubicBezTo>
                    <a:pt x="1968" y="9974"/>
                    <a:pt x="9974" y="1969"/>
                    <a:pt x="19781" y="1969"/>
                  </a:cubicBezTo>
                  <a:close/>
                  <a:moveTo>
                    <a:pt x="19781" y="0"/>
                  </a:moveTo>
                  <a:cubicBezTo>
                    <a:pt x="8873" y="0"/>
                    <a:pt x="0" y="8907"/>
                    <a:pt x="0" y="19781"/>
                  </a:cubicBezTo>
                  <a:cubicBezTo>
                    <a:pt x="0" y="30656"/>
                    <a:pt x="8873" y="39529"/>
                    <a:pt x="19781" y="39529"/>
                  </a:cubicBezTo>
                  <a:cubicBezTo>
                    <a:pt x="30689" y="39529"/>
                    <a:pt x="39528" y="30656"/>
                    <a:pt x="39528" y="19781"/>
                  </a:cubicBezTo>
                  <a:cubicBezTo>
                    <a:pt x="39528" y="8907"/>
                    <a:pt x="30655" y="0"/>
                    <a:pt x="1978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5"/>
            <p:cNvSpPr/>
            <p:nvPr/>
          </p:nvSpPr>
          <p:spPr>
            <a:xfrm>
              <a:off x="7638450" y="955975"/>
              <a:ext cx="376125" cy="651325"/>
            </a:xfrm>
            <a:custGeom>
              <a:rect b="b" l="l" r="r" t="t"/>
              <a:pathLst>
                <a:path extrusionOk="0" h="26053" w="15045">
                  <a:moveTo>
                    <a:pt x="5538" y="1"/>
                  </a:moveTo>
                  <a:lnTo>
                    <a:pt x="5538" y="2603"/>
                  </a:lnTo>
                  <a:lnTo>
                    <a:pt x="468" y="2603"/>
                  </a:lnTo>
                  <a:lnTo>
                    <a:pt x="468" y="6539"/>
                  </a:lnTo>
                  <a:lnTo>
                    <a:pt x="10208" y="6539"/>
                  </a:lnTo>
                  <a:lnTo>
                    <a:pt x="1" y="19281"/>
                  </a:lnTo>
                  <a:lnTo>
                    <a:pt x="1" y="23451"/>
                  </a:lnTo>
                  <a:lnTo>
                    <a:pt x="5538" y="23451"/>
                  </a:lnTo>
                  <a:lnTo>
                    <a:pt x="5538" y="26053"/>
                  </a:lnTo>
                  <a:lnTo>
                    <a:pt x="9508" y="26053"/>
                  </a:lnTo>
                  <a:lnTo>
                    <a:pt x="9508" y="23451"/>
                  </a:lnTo>
                  <a:lnTo>
                    <a:pt x="14545" y="23451"/>
                  </a:lnTo>
                  <a:lnTo>
                    <a:pt x="14545" y="19515"/>
                  </a:lnTo>
                  <a:lnTo>
                    <a:pt x="4871" y="19515"/>
                  </a:lnTo>
                  <a:lnTo>
                    <a:pt x="15045" y="6872"/>
                  </a:lnTo>
                  <a:lnTo>
                    <a:pt x="15045" y="2603"/>
                  </a:lnTo>
                  <a:lnTo>
                    <a:pt x="9508" y="2603"/>
                  </a:lnTo>
                  <a:lnTo>
                    <a:pt x="9508"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5"/>
            <p:cNvSpPr/>
            <p:nvPr/>
          </p:nvSpPr>
          <p:spPr>
            <a:xfrm>
              <a:off x="7246525" y="699125"/>
              <a:ext cx="1186700" cy="1186700"/>
            </a:xfrm>
            <a:custGeom>
              <a:rect b="b" l="l" r="r" t="t"/>
              <a:pathLst>
                <a:path extrusionOk="0" h="47468" w="47468">
                  <a:moveTo>
                    <a:pt x="23717" y="1669"/>
                  </a:moveTo>
                  <a:cubicBezTo>
                    <a:pt x="35892" y="1669"/>
                    <a:pt x="45766" y="11609"/>
                    <a:pt x="45766" y="23718"/>
                  </a:cubicBezTo>
                  <a:cubicBezTo>
                    <a:pt x="45766" y="35893"/>
                    <a:pt x="35892" y="45800"/>
                    <a:pt x="23717" y="45800"/>
                  </a:cubicBezTo>
                  <a:cubicBezTo>
                    <a:pt x="11542" y="45800"/>
                    <a:pt x="1668" y="35893"/>
                    <a:pt x="1668" y="23718"/>
                  </a:cubicBezTo>
                  <a:cubicBezTo>
                    <a:pt x="1668" y="11542"/>
                    <a:pt x="11542" y="1669"/>
                    <a:pt x="23717" y="1669"/>
                  </a:cubicBezTo>
                  <a:close/>
                  <a:moveTo>
                    <a:pt x="23717" y="1"/>
                  </a:moveTo>
                  <a:cubicBezTo>
                    <a:pt x="10641" y="1"/>
                    <a:pt x="0" y="10642"/>
                    <a:pt x="0" y="23718"/>
                  </a:cubicBezTo>
                  <a:cubicBezTo>
                    <a:pt x="0" y="36827"/>
                    <a:pt x="10641" y="47468"/>
                    <a:pt x="23717" y="47468"/>
                  </a:cubicBezTo>
                  <a:cubicBezTo>
                    <a:pt x="36826" y="47468"/>
                    <a:pt x="47467" y="36827"/>
                    <a:pt x="47467" y="23718"/>
                  </a:cubicBezTo>
                  <a:cubicBezTo>
                    <a:pt x="47467" y="10642"/>
                    <a:pt x="36826" y="1"/>
                    <a:pt x="23717"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0" name="Google Shape;360;p15"/>
          <p:cNvSpPr/>
          <p:nvPr/>
        </p:nvSpPr>
        <p:spPr>
          <a:xfrm>
            <a:off x="-915300" y="4070025"/>
            <a:ext cx="11010900" cy="2137800"/>
          </a:xfrm>
          <a:prstGeom prst="ellipse">
            <a:avLst/>
          </a:prstGeom>
          <a:solidFill>
            <a:srgbClr val="E89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5"/>
          <p:cNvSpPr txBox="1"/>
          <p:nvPr>
            <p:ph idx="9" type="title"/>
          </p:nvPr>
        </p:nvSpPr>
        <p:spPr>
          <a:xfrm>
            <a:off x="713225" y="331515"/>
            <a:ext cx="7717500" cy="658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3600"/>
              <a:buFont typeface="Caveat"/>
              <a:buNone/>
              <a:defRPr b="1" sz="3600">
                <a:solidFill>
                  <a:schemeClr val="dk2"/>
                </a:solidFill>
              </a:defRPr>
            </a:lvl1pPr>
            <a:lvl2pPr lvl="1"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2pPr>
            <a:lvl3pPr lvl="2"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3pPr>
            <a:lvl4pPr lvl="3"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4pPr>
            <a:lvl5pPr lvl="4"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5pPr>
            <a:lvl6pPr lvl="5"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6pPr>
            <a:lvl7pPr lvl="6"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7pPr>
            <a:lvl8pPr lvl="7"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8pPr>
            <a:lvl9pPr lvl="8"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9pPr>
          </a:lstStyle>
          <a:p/>
        </p:txBody>
      </p:sp>
      <p:sp>
        <p:nvSpPr>
          <p:cNvPr id="362" name="Google Shape;362;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4">
    <p:spTree>
      <p:nvGrpSpPr>
        <p:cNvPr id="363" name="Shape 363"/>
        <p:cNvGrpSpPr/>
        <p:nvPr/>
      </p:nvGrpSpPr>
      <p:grpSpPr>
        <a:xfrm>
          <a:off x="0" y="0"/>
          <a:ext cx="0" cy="0"/>
          <a:chOff x="0" y="0"/>
          <a:chExt cx="0" cy="0"/>
        </a:xfrm>
      </p:grpSpPr>
      <p:sp>
        <p:nvSpPr>
          <p:cNvPr id="364" name="Google Shape;364;p16"/>
          <p:cNvSpPr txBox="1"/>
          <p:nvPr>
            <p:ph type="title"/>
          </p:nvPr>
        </p:nvSpPr>
        <p:spPr>
          <a:xfrm>
            <a:off x="3980283" y="3099500"/>
            <a:ext cx="3228300" cy="478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None/>
              <a:defRPr b="1" sz="2400">
                <a:solidFill>
                  <a:schemeClr val="lt2"/>
                </a:solidFill>
              </a:defRPr>
            </a:lvl1pPr>
            <a:lvl2pPr lvl="1" rtl="0" algn="r">
              <a:spcBef>
                <a:spcPts val="0"/>
              </a:spcBef>
              <a:spcAft>
                <a:spcPts val="0"/>
              </a:spcAft>
              <a:buNone/>
              <a:defRPr b="1" sz="2400">
                <a:solidFill>
                  <a:schemeClr val="lt2"/>
                </a:solidFill>
              </a:defRPr>
            </a:lvl2pPr>
            <a:lvl3pPr lvl="2" rtl="0" algn="r">
              <a:spcBef>
                <a:spcPts val="0"/>
              </a:spcBef>
              <a:spcAft>
                <a:spcPts val="0"/>
              </a:spcAft>
              <a:buNone/>
              <a:defRPr b="1" sz="2400">
                <a:solidFill>
                  <a:schemeClr val="lt2"/>
                </a:solidFill>
              </a:defRPr>
            </a:lvl3pPr>
            <a:lvl4pPr lvl="3" rtl="0" algn="r">
              <a:spcBef>
                <a:spcPts val="0"/>
              </a:spcBef>
              <a:spcAft>
                <a:spcPts val="0"/>
              </a:spcAft>
              <a:buNone/>
              <a:defRPr b="1" sz="2400">
                <a:solidFill>
                  <a:schemeClr val="lt2"/>
                </a:solidFill>
              </a:defRPr>
            </a:lvl4pPr>
            <a:lvl5pPr lvl="4" rtl="0" algn="r">
              <a:spcBef>
                <a:spcPts val="0"/>
              </a:spcBef>
              <a:spcAft>
                <a:spcPts val="0"/>
              </a:spcAft>
              <a:buNone/>
              <a:defRPr b="1" sz="2400">
                <a:solidFill>
                  <a:schemeClr val="lt2"/>
                </a:solidFill>
              </a:defRPr>
            </a:lvl5pPr>
            <a:lvl6pPr lvl="5" rtl="0" algn="r">
              <a:spcBef>
                <a:spcPts val="0"/>
              </a:spcBef>
              <a:spcAft>
                <a:spcPts val="0"/>
              </a:spcAft>
              <a:buNone/>
              <a:defRPr b="1" sz="2400">
                <a:solidFill>
                  <a:schemeClr val="lt2"/>
                </a:solidFill>
              </a:defRPr>
            </a:lvl6pPr>
            <a:lvl7pPr lvl="6" rtl="0" algn="r">
              <a:spcBef>
                <a:spcPts val="0"/>
              </a:spcBef>
              <a:spcAft>
                <a:spcPts val="0"/>
              </a:spcAft>
              <a:buNone/>
              <a:defRPr b="1" sz="2400">
                <a:solidFill>
                  <a:schemeClr val="lt2"/>
                </a:solidFill>
              </a:defRPr>
            </a:lvl7pPr>
            <a:lvl8pPr lvl="7" rtl="0" algn="r">
              <a:spcBef>
                <a:spcPts val="0"/>
              </a:spcBef>
              <a:spcAft>
                <a:spcPts val="0"/>
              </a:spcAft>
              <a:buNone/>
              <a:defRPr b="1" sz="2400">
                <a:solidFill>
                  <a:schemeClr val="lt2"/>
                </a:solidFill>
              </a:defRPr>
            </a:lvl8pPr>
            <a:lvl9pPr lvl="8" rtl="0" algn="r">
              <a:spcBef>
                <a:spcPts val="0"/>
              </a:spcBef>
              <a:spcAft>
                <a:spcPts val="0"/>
              </a:spcAft>
              <a:buNone/>
              <a:defRPr b="1" sz="2400">
                <a:solidFill>
                  <a:schemeClr val="lt2"/>
                </a:solidFill>
              </a:defRPr>
            </a:lvl9pPr>
          </a:lstStyle>
          <a:p/>
        </p:txBody>
      </p:sp>
      <p:sp>
        <p:nvSpPr>
          <p:cNvPr id="365" name="Google Shape;365;p16"/>
          <p:cNvSpPr txBox="1"/>
          <p:nvPr>
            <p:ph idx="1" type="subTitle"/>
          </p:nvPr>
        </p:nvSpPr>
        <p:spPr>
          <a:xfrm>
            <a:off x="3980275" y="1584850"/>
            <a:ext cx="3401700" cy="12003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grpSp>
        <p:nvGrpSpPr>
          <p:cNvPr id="366" name="Google Shape;366;p16"/>
          <p:cNvGrpSpPr/>
          <p:nvPr/>
        </p:nvGrpSpPr>
        <p:grpSpPr>
          <a:xfrm>
            <a:off x="1251959" y="-447661"/>
            <a:ext cx="1188717" cy="1188717"/>
            <a:chOff x="7852155" y="3091538"/>
            <a:chExt cx="1186700" cy="1186700"/>
          </a:xfrm>
        </p:grpSpPr>
        <p:sp>
          <p:nvSpPr>
            <p:cNvPr id="367" name="Google Shape;367;p16"/>
            <p:cNvSpPr/>
            <p:nvPr/>
          </p:nvSpPr>
          <p:spPr>
            <a:xfrm>
              <a:off x="7852155" y="3091538"/>
              <a:ext cx="1186700" cy="1186700"/>
            </a:xfrm>
            <a:custGeom>
              <a:rect b="b" l="l" r="r" t="t"/>
              <a:pathLst>
                <a:path extrusionOk="0" h="47468" w="47468">
                  <a:moveTo>
                    <a:pt x="23717" y="1668"/>
                  </a:moveTo>
                  <a:cubicBezTo>
                    <a:pt x="35892" y="1668"/>
                    <a:pt x="45766" y="11608"/>
                    <a:pt x="45766" y="23750"/>
                  </a:cubicBezTo>
                  <a:cubicBezTo>
                    <a:pt x="45766" y="35926"/>
                    <a:pt x="35892" y="45799"/>
                    <a:pt x="23717" y="45799"/>
                  </a:cubicBezTo>
                  <a:cubicBezTo>
                    <a:pt x="11542" y="45799"/>
                    <a:pt x="1668" y="35926"/>
                    <a:pt x="1668" y="23750"/>
                  </a:cubicBezTo>
                  <a:cubicBezTo>
                    <a:pt x="1668" y="11575"/>
                    <a:pt x="11542" y="1668"/>
                    <a:pt x="23717" y="1668"/>
                  </a:cubicBezTo>
                  <a:close/>
                  <a:moveTo>
                    <a:pt x="23717" y="0"/>
                  </a:moveTo>
                  <a:cubicBezTo>
                    <a:pt x="10641" y="0"/>
                    <a:pt x="0" y="10641"/>
                    <a:pt x="0" y="23750"/>
                  </a:cubicBezTo>
                  <a:cubicBezTo>
                    <a:pt x="0" y="36826"/>
                    <a:pt x="10641" y="47467"/>
                    <a:pt x="23717" y="47467"/>
                  </a:cubicBezTo>
                  <a:cubicBezTo>
                    <a:pt x="36826" y="47467"/>
                    <a:pt x="47467" y="36826"/>
                    <a:pt x="47467" y="23750"/>
                  </a:cubicBezTo>
                  <a:cubicBezTo>
                    <a:pt x="47467" y="10641"/>
                    <a:pt x="36826"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6"/>
            <p:cNvSpPr/>
            <p:nvPr/>
          </p:nvSpPr>
          <p:spPr>
            <a:xfrm>
              <a:off x="7948055" y="3186588"/>
              <a:ext cx="989050" cy="988250"/>
            </a:xfrm>
            <a:custGeom>
              <a:rect b="b" l="l" r="r" t="t"/>
              <a:pathLst>
                <a:path extrusionOk="0" h="39530" w="39562">
                  <a:moveTo>
                    <a:pt x="19781" y="1969"/>
                  </a:moveTo>
                  <a:cubicBezTo>
                    <a:pt x="29621" y="1969"/>
                    <a:pt x="37560" y="9975"/>
                    <a:pt x="37560" y="19782"/>
                  </a:cubicBezTo>
                  <a:cubicBezTo>
                    <a:pt x="37560" y="29555"/>
                    <a:pt x="29555" y="37561"/>
                    <a:pt x="19781" y="37561"/>
                  </a:cubicBezTo>
                  <a:cubicBezTo>
                    <a:pt x="9941" y="37561"/>
                    <a:pt x="1968" y="29555"/>
                    <a:pt x="1968" y="19782"/>
                  </a:cubicBezTo>
                  <a:cubicBezTo>
                    <a:pt x="1968" y="9975"/>
                    <a:pt x="9974" y="1969"/>
                    <a:pt x="19781" y="1969"/>
                  </a:cubicBezTo>
                  <a:close/>
                  <a:moveTo>
                    <a:pt x="19781" y="1"/>
                  </a:moveTo>
                  <a:cubicBezTo>
                    <a:pt x="8873" y="1"/>
                    <a:pt x="0" y="8874"/>
                    <a:pt x="0" y="19782"/>
                  </a:cubicBezTo>
                  <a:cubicBezTo>
                    <a:pt x="0" y="30656"/>
                    <a:pt x="8873" y="39529"/>
                    <a:pt x="19781" y="39529"/>
                  </a:cubicBezTo>
                  <a:cubicBezTo>
                    <a:pt x="30689" y="39529"/>
                    <a:pt x="39562" y="30689"/>
                    <a:pt x="39528" y="19782"/>
                  </a:cubicBezTo>
                  <a:cubicBezTo>
                    <a:pt x="39528" y="8874"/>
                    <a:pt x="30655" y="1"/>
                    <a:pt x="19781"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6"/>
            <p:cNvSpPr/>
            <p:nvPr/>
          </p:nvSpPr>
          <p:spPr>
            <a:xfrm>
              <a:off x="7998080" y="3454288"/>
              <a:ext cx="890650" cy="427000"/>
            </a:xfrm>
            <a:custGeom>
              <a:rect b="b" l="l" r="r" t="t"/>
              <a:pathLst>
                <a:path extrusionOk="0" h="17080" w="35626">
                  <a:moveTo>
                    <a:pt x="7539" y="0"/>
                  </a:moveTo>
                  <a:lnTo>
                    <a:pt x="7539" y="13310"/>
                  </a:lnTo>
                  <a:lnTo>
                    <a:pt x="1" y="13310"/>
                  </a:lnTo>
                  <a:lnTo>
                    <a:pt x="1" y="17079"/>
                  </a:lnTo>
                  <a:lnTo>
                    <a:pt x="11309" y="17079"/>
                  </a:lnTo>
                  <a:lnTo>
                    <a:pt x="11309" y="9307"/>
                  </a:lnTo>
                  <a:lnTo>
                    <a:pt x="17947" y="16179"/>
                  </a:lnTo>
                  <a:lnTo>
                    <a:pt x="24118" y="9907"/>
                  </a:lnTo>
                  <a:lnTo>
                    <a:pt x="24118" y="17079"/>
                  </a:lnTo>
                  <a:lnTo>
                    <a:pt x="35626" y="17079"/>
                  </a:lnTo>
                  <a:lnTo>
                    <a:pt x="35626" y="13310"/>
                  </a:lnTo>
                  <a:lnTo>
                    <a:pt x="27854" y="13310"/>
                  </a:lnTo>
                  <a:lnTo>
                    <a:pt x="27854" y="668"/>
                  </a:lnTo>
                  <a:lnTo>
                    <a:pt x="17980" y="10808"/>
                  </a:lnTo>
                  <a:lnTo>
                    <a:pt x="7539"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0" name="Google Shape;370;p16"/>
          <p:cNvGrpSpPr/>
          <p:nvPr/>
        </p:nvGrpSpPr>
        <p:grpSpPr>
          <a:xfrm>
            <a:off x="8430763" y="1698538"/>
            <a:ext cx="1185875" cy="1186700"/>
            <a:chOff x="2079550" y="6079500"/>
            <a:chExt cx="1185875" cy="1186700"/>
          </a:xfrm>
        </p:grpSpPr>
        <p:sp>
          <p:nvSpPr>
            <p:cNvPr id="371" name="Google Shape;371;p16"/>
            <p:cNvSpPr/>
            <p:nvPr/>
          </p:nvSpPr>
          <p:spPr>
            <a:xfrm>
              <a:off x="2079550" y="6079500"/>
              <a:ext cx="1185875" cy="1186700"/>
            </a:xfrm>
            <a:custGeom>
              <a:rect b="b" l="l" r="r" t="t"/>
              <a:pathLst>
                <a:path extrusionOk="0" h="47468" w="47435">
                  <a:moveTo>
                    <a:pt x="23717" y="1735"/>
                  </a:moveTo>
                  <a:cubicBezTo>
                    <a:pt x="35892" y="1735"/>
                    <a:pt x="45766" y="11609"/>
                    <a:pt x="45766" y="23784"/>
                  </a:cubicBezTo>
                  <a:cubicBezTo>
                    <a:pt x="45766" y="35959"/>
                    <a:pt x="35892" y="45833"/>
                    <a:pt x="23717" y="45833"/>
                  </a:cubicBezTo>
                  <a:cubicBezTo>
                    <a:pt x="11542" y="45833"/>
                    <a:pt x="1668" y="35959"/>
                    <a:pt x="1668" y="23784"/>
                  </a:cubicBezTo>
                  <a:cubicBezTo>
                    <a:pt x="1668" y="11609"/>
                    <a:pt x="11542" y="1735"/>
                    <a:pt x="23717" y="1735"/>
                  </a:cubicBezTo>
                  <a:close/>
                  <a:moveTo>
                    <a:pt x="23717" y="0"/>
                  </a:moveTo>
                  <a:cubicBezTo>
                    <a:pt x="10641" y="0"/>
                    <a:pt x="0" y="10641"/>
                    <a:pt x="0" y="23751"/>
                  </a:cubicBezTo>
                  <a:cubicBezTo>
                    <a:pt x="0" y="36827"/>
                    <a:pt x="10641" y="47468"/>
                    <a:pt x="23717" y="47468"/>
                  </a:cubicBezTo>
                  <a:cubicBezTo>
                    <a:pt x="36793" y="47468"/>
                    <a:pt x="47434" y="36827"/>
                    <a:pt x="47434" y="23751"/>
                  </a:cubicBezTo>
                  <a:cubicBezTo>
                    <a:pt x="47434" y="10641"/>
                    <a:pt x="36793"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6"/>
            <p:cNvSpPr/>
            <p:nvPr/>
          </p:nvSpPr>
          <p:spPr>
            <a:xfrm>
              <a:off x="2178775" y="6178725"/>
              <a:ext cx="987400" cy="988250"/>
            </a:xfrm>
            <a:custGeom>
              <a:rect b="b" l="l" r="r" t="t"/>
              <a:pathLst>
                <a:path extrusionOk="0" h="39530" w="39496">
                  <a:moveTo>
                    <a:pt x="19748" y="1969"/>
                  </a:moveTo>
                  <a:cubicBezTo>
                    <a:pt x="29555" y="1969"/>
                    <a:pt x="37561" y="9975"/>
                    <a:pt x="37561" y="19782"/>
                  </a:cubicBezTo>
                  <a:cubicBezTo>
                    <a:pt x="37561" y="29555"/>
                    <a:pt x="29555" y="37561"/>
                    <a:pt x="19748" y="37561"/>
                  </a:cubicBezTo>
                  <a:cubicBezTo>
                    <a:pt x="9908" y="37561"/>
                    <a:pt x="1935" y="29555"/>
                    <a:pt x="1935" y="19782"/>
                  </a:cubicBezTo>
                  <a:cubicBezTo>
                    <a:pt x="1935" y="9975"/>
                    <a:pt x="9941" y="1969"/>
                    <a:pt x="19748" y="1969"/>
                  </a:cubicBezTo>
                  <a:close/>
                  <a:moveTo>
                    <a:pt x="19748" y="1"/>
                  </a:moveTo>
                  <a:cubicBezTo>
                    <a:pt x="8874" y="1"/>
                    <a:pt x="1" y="8874"/>
                    <a:pt x="1" y="19782"/>
                  </a:cubicBezTo>
                  <a:cubicBezTo>
                    <a:pt x="1" y="30656"/>
                    <a:pt x="8874" y="39529"/>
                    <a:pt x="19748" y="39529"/>
                  </a:cubicBezTo>
                  <a:cubicBezTo>
                    <a:pt x="30623" y="39529"/>
                    <a:pt x="39496" y="30689"/>
                    <a:pt x="39496" y="19782"/>
                  </a:cubicBezTo>
                  <a:cubicBezTo>
                    <a:pt x="39496" y="8874"/>
                    <a:pt x="30623" y="1"/>
                    <a:pt x="19748"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6"/>
            <p:cNvSpPr/>
            <p:nvPr/>
          </p:nvSpPr>
          <p:spPr>
            <a:xfrm>
              <a:off x="2370575" y="6502300"/>
              <a:ext cx="615475" cy="383625"/>
            </a:xfrm>
            <a:custGeom>
              <a:rect b="b" l="l" r="r" t="t"/>
              <a:pathLst>
                <a:path extrusionOk="0" h="15345" w="24619">
                  <a:moveTo>
                    <a:pt x="5338" y="0"/>
                  </a:moveTo>
                  <a:lnTo>
                    <a:pt x="3870" y="4070"/>
                  </a:lnTo>
                  <a:lnTo>
                    <a:pt x="18481" y="4070"/>
                  </a:lnTo>
                  <a:lnTo>
                    <a:pt x="15779" y="11242"/>
                  </a:lnTo>
                  <a:lnTo>
                    <a:pt x="1869" y="11242"/>
                  </a:lnTo>
                  <a:lnTo>
                    <a:pt x="1" y="15345"/>
                  </a:lnTo>
                  <a:lnTo>
                    <a:pt x="18080" y="15345"/>
                  </a:lnTo>
                  <a:cubicBezTo>
                    <a:pt x="18914" y="15345"/>
                    <a:pt x="19682" y="14844"/>
                    <a:pt x="19948" y="14010"/>
                  </a:cubicBezTo>
                  <a:lnTo>
                    <a:pt x="24385" y="2736"/>
                  </a:lnTo>
                  <a:cubicBezTo>
                    <a:pt x="24618" y="2102"/>
                    <a:pt x="24552" y="1401"/>
                    <a:pt x="24185" y="868"/>
                  </a:cubicBezTo>
                  <a:cubicBezTo>
                    <a:pt x="23784" y="334"/>
                    <a:pt x="23184" y="0"/>
                    <a:pt x="225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6"/>
            <p:cNvSpPr/>
            <p:nvPr/>
          </p:nvSpPr>
          <p:spPr>
            <a:xfrm>
              <a:off x="2354750" y="6644075"/>
              <a:ext cx="276050" cy="101750"/>
            </a:xfrm>
            <a:custGeom>
              <a:rect b="b" l="l" r="r" t="t"/>
              <a:pathLst>
                <a:path extrusionOk="0" h="4070" w="11042">
                  <a:moveTo>
                    <a:pt x="1501" y="0"/>
                  </a:moveTo>
                  <a:lnTo>
                    <a:pt x="0" y="4070"/>
                  </a:lnTo>
                  <a:lnTo>
                    <a:pt x="9540" y="4070"/>
                  </a:lnTo>
                  <a:lnTo>
                    <a:pt x="1104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5" name="Google Shape;375;p16"/>
          <p:cNvGrpSpPr/>
          <p:nvPr/>
        </p:nvGrpSpPr>
        <p:grpSpPr>
          <a:xfrm>
            <a:off x="195062" y="3827387"/>
            <a:ext cx="1188717" cy="1188742"/>
            <a:chOff x="6012150" y="4715338"/>
            <a:chExt cx="1186700" cy="1186725"/>
          </a:xfrm>
        </p:grpSpPr>
        <p:sp>
          <p:nvSpPr>
            <p:cNvPr id="376" name="Google Shape;376;p16"/>
            <p:cNvSpPr/>
            <p:nvPr/>
          </p:nvSpPr>
          <p:spPr>
            <a:xfrm>
              <a:off x="6111375" y="4814588"/>
              <a:ext cx="988225" cy="988225"/>
            </a:xfrm>
            <a:custGeom>
              <a:rect b="b" l="l" r="r" t="t"/>
              <a:pathLst>
                <a:path extrusionOk="0" h="39529" w="39529">
                  <a:moveTo>
                    <a:pt x="19781" y="1968"/>
                  </a:moveTo>
                  <a:cubicBezTo>
                    <a:pt x="29555" y="1968"/>
                    <a:pt x="37561" y="9974"/>
                    <a:pt x="37561" y="19781"/>
                  </a:cubicBezTo>
                  <a:cubicBezTo>
                    <a:pt x="37561" y="29555"/>
                    <a:pt x="29555" y="37561"/>
                    <a:pt x="19781" y="37561"/>
                  </a:cubicBezTo>
                  <a:cubicBezTo>
                    <a:pt x="9941" y="37561"/>
                    <a:pt x="1969" y="29555"/>
                    <a:pt x="1969" y="19781"/>
                  </a:cubicBezTo>
                  <a:cubicBezTo>
                    <a:pt x="1969" y="9974"/>
                    <a:pt x="9974" y="1968"/>
                    <a:pt x="19781" y="1968"/>
                  </a:cubicBezTo>
                  <a:close/>
                  <a:moveTo>
                    <a:pt x="19781" y="0"/>
                  </a:moveTo>
                  <a:cubicBezTo>
                    <a:pt x="8874" y="0"/>
                    <a:pt x="1" y="8873"/>
                    <a:pt x="1" y="19781"/>
                  </a:cubicBezTo>
                  <a:cubicBezTo>
                    <a:pt x="1" y="30656"/>
                    <a:pt x="8874" y="39529"/>
                    <a:pt x="19781" y="39529"/>
                  </a:cubicBezTo>
                  <a:cubicBezTo>
                    <a:pt x="30656" y="39529"/>
                    <a:pt x="39529" y="30656"/>
                    <a:pt x="39529" y="19781"/>
                  </a:cubicBezTo>
                  <a:cubicBezTo>
                    <a:pt x="39529" y="8873"/>
                    <a:pt x="30656"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6"/>
            <p:cNvSpPr/>
            <p:nvPr/>
          </p:nvSpPr>
          <p:spPr>
            <a:xfrm>
              <a:off x="6289000" y="5033838"/>
              <a:ext cx="622975" cy="523650"/>
            </a:xfrm>
            <a:custGeom>
              <a:rect b="b" l="l" r="r" t="t"/>
              <a:pathLst>
                <a:path extrusionOk="0" h="20946" w="24919">
                  <a:moveTo>
                    <a:pt x="24919" y="1671"/>
                  </a:moveTo>
                  <a:lnTo>
                    <a:pt x="24919" y="1671"/>
                  </a:lnTo>
                  <a:lnTo>
                    <a:pt x="24919" y="1671"/>
                  </a:lnTo>
                  <a:cubicBezTo>
                    <a:pt x="24919" y="1671"/>
                    <a:pt x="24919" y="1671"/>
                    <a:pt x="24919" y="1671"/>
                  </a:cubicBezTo>
                  <a:close/>
                  <a:moveTo>
                    <a:pt x="9007" y="3206"/>
                  </a:moveTo>
                  <a:lnTo>
                    <a:pt x="16613" y="14113"/>
                  </a:lnTo>
                  <a:lnTo>
                    <a:pt x="15912" y="16849"/>
                  </a:lnTo>
                  <a:lnTo>
                    <a:pt x="8373" y="6208"/>
                  </a:lnTo>
                  <a:lnTo>
                    <a:pt x="9007" y="3206"/>
                  </a:lnTo>
                  <a:close/>
                  <a:moveTo>
                    <a:pt x="8536" y="0"/>
                  </a:moveTo>
                  <a:cubicBezTo>
                    <a:pt x="7281" y="0"/>
                    <a:pt x="5582" y="416"/>
                    <a:pt x="4737" y="2438"/>
                  </a:cubicBezTo>
                  <a:cubicBezTo>
                    <a:pt x="3336" y="5907"/>
                    <a:pt x="1" y="19350"/>
                    <a:pt x="1" y="19350"/>
                  </a:cubicBezTo>
                  <a:cubicBezTo>
                    <a:pt x="1" y="19350"/>
                    <a:pt x="467" y="19446"/>
                    <a:pt x="1136" y="19446"/>
                  </a:cubicBezTo>
                  <a:cubicBezTo>
                    <a:pt x="2523" y="19446"/>
                    <a:pt x="4784" y="19036"/>
                    <a:pt x="5571" y="16515"/>
                  </a:cubicBezTo>
                  <a:lnTo>
                    <a:pt x="7706" y="8843"/>
                  </a:lnTo>
                  <a:lnTo>
                    <a:pt x="15078" y="19884"/>
                  </a:lnTo>
                  <a:cubicBezTo>
                    <a:pt x="14911" y="20451"/>
                    <a:pt x="14845" y="20852"/>
                    <a:pt x="14845" y="20852"/>
                  </a:cubicBezTo>
                  <a:cubicBezTo>
                    <a:pt x="14845" y="20852"/>
                    <a:pt x="15305" y="20946"/>
                    <a:pt x="15968" y="20946"/>
                  </a:cubicBezTo>
                  <a:cubicBezTo>
                    <a:pt x="17354" y="20946"/>
                    <a:pt x="19625" y="20533"/>
                    <a:pt x="20415" y="17983"/>
                  </a:cubicBezTo>
                  <a:lnTo>
                    <a:pt x="24919" y="1671"/>
                  </a:lnTo>
                  <a:lnTo>
                    <a:pt x="24919" y="1671"/>
                  </a:lnTo>
                  <a:cubicBezTo>
                    <a:pt x="24918" y="1672"/>
                    <a:pt x="24918" y="1672"/>
                    <a:pt x="24917" y="1672"/>
                  </a:cubicBezTo>
                  <a:cubicBezTo>
                    <a:pt x="24875" y="1672"/>
                    <a:pt x="24217" y="1474"/>
                    <a:pt x="23355" y="1474"/>
                  </a:cubicBezTo>
                  <a:cubicBezTo>
                    <a:pt x="22102" y="1474"/>
                    <a:pt x="20420" y="1892"/>
                    <a:pt x="19581" y="3939"/>
                  </a:cubicBezTo>
                  <a:cubicBezTo>
                    <a:pt x="19048" y="5240"/>
                    <a:pt x="18247" y="7976"/>
                    <a:pt x="17447" y="10878"/>
                  </a:cubicBezTo>
                  <a:lnTo>
                    <a:pt x="10075" y="203"/>
                  </a:lnTo>
                  <a:cubicBezTo>
                    <a:pt x="10075" y="203"/>
                    <a:pt x="9414" y="0"/>
                    <a:pt x="8536"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6"/>
            <p:cNvSpPr/>
            <p:nvPr/>
          </p:nvSpPr>
          <p:spPr>
            <a:xfrm>
              <a:off x="6012150" y="4715338"/>
              <a:ext cx="1186700" cy="1186725"/>
            </a:xfrm>
            <a:custGeom>
              <a:rect b="b" l="l" r="r" t="t"/>
              <a:pathLst>
                <a:path extrusionOk="0" h="47469" w="47468">
                  <a:moveTo>
                    <a:pt x="23750" y="1669"/>
                  </a:moveTo>
                  <a:cubicBezTo>
                    <a:pt x="35859" y="1669"/>
                    <a:pt x="45766" y="11609"/>
                    <a:pt x="45800" y="23751"/>
                  </a:cubicBezTo>
                  <a:cubicBezTo>
                    <a:pt x="45800" y="35927"/>
                    <a:pt x="35926" y="45800"/>
                    <a:pt x="23750" y="45800"/>
                  </a:cubicBezTo>
                  <a:cubicBezTo>
                    <a:pt x="11575" y="45800"/>
                    <a:pt x="1668" y="35927"/>
                    <a:pt x="1668" y="23751"/>
                  </a:cubicBezTo>
                  <a:cubicBezTo>
                    <a:pt x="1668" y="11542"/>
                    <a:pt x="11575" y="1669"/>
                    <a:pt x="23750" y="1669"/>
                  </a:cubicBezTo>
                  <a:close/>
                  <a:moveTo>
                    <a:pt x="23750" y="1"/>
                  </a:moveTo>
                  <a:cubicBezTo>
                    <a:pt x="10641" y="1"/>
                    <a:pt x="0" y="10642"/>
                    <a:pt x="0" y="23751"/>
                  </a:cubicBezTo>
                  <a:cubicBezTo>
                    <a:pt x="0" y="36827"/>
                    <a:pt x="10641" y="47468"/>
                    <a:pt x="23750" y="47468"/>
                  </a:cubicBezTo>
                  <a:cubicBezTo>
                    <a:pt x="36793" y="47468"/>
                    <a:pt x="47434" y="36827"/>
                    <a:pt x="47467" y="23751"/>
                  </a:cubicBezTo>
                  <a:cubicBezTo>
                    <a:pt x="47467" y="10642"/>
                    <a:pt x="36826" y="1"/>
                    <a:pt x="23750"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9" name="Google Shape;379;p16"/>
          <p:cNvGrpSpPr/>
          <p:nvPr/>
        </p:nvGrpSpPr>
        <p:grpSpPr>
          <a:xfrm>
            <a:off x="3383013" y="4410075"/>
            <a:ext cx="1185875" cy="1186700"/>
            <a:chOff x="-4095700" y="3400425"/>
            <a:chExt cx="1185875" cy="1186700"/>
          </a:xfrm>
        </p:grpSpPr>
        <p:sp>
          <p:nvSpPr>
            <p:cNvPr id="380" name="Google Shape;380;p16"/>
            <p:cNvSpPr/>
            <p:nvPr/>
          </p:nvSpPr>
          <p:spPr>
            <a:xfrm>
              <a:off x="-3998137" y="3500500"/>
              <a:ext cx="988250" cy="988225"/>
            </a:xfrm>
            <a:custGeom>
              <a:rect b="b" l="l" r="r" t="t"/>
              <a:pathLst>
                <a:path extrusionOk="0" h="39529" w="39530">
                  <a:moveTo>
                    <a:pt x="19782" y="1969"/>
                  </a:moveTo>
                  <a:cubicBezTo>
                    <a:pt x="29555" y="1969"/>
                    <a:pt x="37528" y="9941"/>
                    <a:pt x="37561" y="19781"/>
                  </a:cubicBezTo>
                  <a:cubicBezTo>
                    <a:pt x="37561" y="29555"/>
                    <a:pt x="29555" y="37561"/>
                    <a:pt x="19782" y="37561"/>
                  </a:cubicBezTo>
                  <a:cubicBezTo>
                    <a:pt x="9941" y="37561"/>
                    <a:pt x="1969" y="29555"/>
                    <a:pt x="1969" y="19781"/>
                  </a:cubicBezTo>
                  <a:cubicBezTo>
                    <a:pt x="1969" y="9941"/>
                    <a:pt x="9975" y="1969"/>
                    <a:pt x="19782" y="1969"/>
                  </a:cubicBezTo>
                  <a:close/>
                  <a:moveTo>
                    <a:pt x="19782" y="1"/>
                  </a:moveTo>
                  <a:cubicBezTo>
                    <a:pt x="8841" y="1"/>
                    <a:pt x="1" y="8874"/>
                    <a:pt x="1" y="19781"/>
                  </a:cubicBezTo>
                  <a:cubicBezTo>
                    <a:pt x="1" y="30656"/>
                    <a:pt x="8874" y="39529"/>
                    <a:pt x="19782" y="39529"/>
                  </a:cubicBezTo>
                  <a:cubicBezTo>
                    <a:pt x="30656" y="39529"/>
                    <a:pt x="39529" y="30656"/>
                    <a:pt x="39529" y="19781"/>
                  </a:cubicBezTo>
                  <a:cubicBezTo>
                    <a:pt x="39529" y="8874"/>
                    <a:pt x="30656" y="1"/>
                    <a:pt x="19782"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6"/>
            <p:cNvSpPr/>
            <p:nvPr/>
          </p:nvSpPr>
          <p:spPr>
            <a:xfrm>
              <a:off x="-3737100" y="3613075"/>
              <a:ext cx="468700" cy="542075"/>
            </a:xfrm>
            <a:custGeom>
              <a:rect b="b" l="l" r="r" t="t"/>
              <a:pathLst>
                <a:path extrusionOk="0" h="21683" w="18748">
                  <a:moveTo>
                    <a:pt x="9374" y="0"/>
                  </a:moveTo>
                  <a:lnTo>
                    <a:pt x="0" y="16045"/>
                  </a:lnTo>
                  <a:lnTo>
                    <a:pt x="9374" y="21683"/>
                  </a:lnTo>
                  <a:lnTo>
                    <a:pt x="18747" y="16045"/>
                  </a:lnTo>
                  <a:lnTo>
                    <a:pt x="9374"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6"/>
            <p:cNvSpPr/>
            <p:nvPr/>
          </p:nvSpPr>
          <p:spPr>
            <a:xfrm>
              <a:off x="-3732100" y="4037550"/>
              <a:ext cx="458700" cy="316075"/>
            </a:xfrm>
            <a:custGeom>
              <a:rect b="b" l="l" r="r" t="t"/>
              <a:pathLst>
                <a:path extrusionOk="0" h="12643" w="18348">
                  <a:moveTo>
                    <a:pt x="1" y="0"/>
                  </a:moveTo>
                  <a:lnTo>
                    <a:pt x="9174" y="12643"/>
                  </a:lnTo>
                  <a:lnTo>
                    <a:pt x="18347" y="0"/>
                  </a:lnTo>
                  <a:lnTo>
                    <a:pt x="9174" y="5971"/>
                  </a:lnTo>
                  <a:lnTo>
                    <a:pt x="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6"/>
            <p:cNvSpPr/>
            <p:nvPr/>
          </p:nvSpPr>
          <p:spPr>
            <a:xfrm>
              <a:off x="-3737100" y="3932475"/>
              <a:ext cx="468700" cy="222675"/>
            </a:xfrm>
            <a:custGeom>
              <a:rect b="b" l="l" r="r" t="t"/>
              <a:pathLst>
                <a:path extrusionOk="0" h="8907" w="18748">
                  <a:moveTo>
                    <a:pt x="9374" y="0"/>
                  </a:moveTo>
                  <a:lnTo>
                    <a:pt x="0" y="3269"/>
                  </a:lnTo>
                  <a:lnTo>
                    <a:pt x="9374" y="8907"/>
                  </a:lnTo>
                  <a:lnTo>
                    <a:pt x="18747" y="3269"/>
                  </a:lnTo>
                  <a:lnTo>
                    <a:pt x="9374"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6"/>
            <p:cNvSpPr/>
            <p:nvPr/>
          </p:nvSpPr>
          <p:spPr>
            <a:xfrm>
              <a:off x="-4095700" y="3400425"/>
              <a:ext cx="1185875" cy="1186700"/>
            </a:xfrm>
            <a:custGeom>
              <a:rect b="b" l="l" r="r" t="t"/>
              <a:pathLst>
                <a:path extrusionOk="0" h="47468" w="47435">
                  <a:moveTo>
                    <a:pt x="23718" y="1701"/>
                  </a:moveTo>
                  <a:cubicBezTo>
                    <a:pt x="35893" y="1701"/>
                    <a:pt x="45767" y="11609"/>
                    <a:pt x="45767" y="23751"/>
                  </a:cubicBezTo>
                  <a:cubicBezTo>
                    <a:pt x="45767" y="35959"/>
                    <a:pt x="35893" y="45833"/>
                    <a:pt x="23718" y="45833"/>
                  </a:cubicBezTo>
                  <a:cubicBezTo>
                    <a:pt x="11542" y="45833"/>
                    <a:pt x="1669" y="35926"/>
                    <a:pt x="1669" y="23751"/>
                  </a:cubicBezTo>
                  <a:cubicBezTo>
                    <a:pt x="1669" y="11609"/>
                    <a:pt x="11542" y="1701"/>
                    <a:pt x="23718" y="1701"/>
                  </a:cubicBezTo>
                  <a:close/>
                  <a:moveTo>
                    <a:pt x="23718" y="0"/>
                  </a:moveTo>
                  <a:cubicBezTo>
                    <a:pt x="10642" y="0"/>
                    <a:pt x="1" y="10641"/>
                    <a:pt x="1" y="23717"/>
                  </a:cubicBezTo>
                  <a:cubicBezTo>
                    <a:pt x="1" y="36827"/>
                    <a:pt x="10642" y="47468"/>
                    <a:pt x="23718" y="47468"/>
                  </a:cubicBezTo>
                  <a:cubicBezTo>
                    <a:pt x="36827" y="47468"/>
                    <a:pt x="47435" y="36827"/>
                    <a:pt x="47435" y="23717"/>
                  </a:cubicBezTo>
                  <a:cubicBezTo>
                    <a:pt x="47435" y="10641"/>
                    <a:pt x="36794" y="0"/>
                    <a:pt x="23718"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5" name="Google Shape;385;p16"/>
          <p:cNvGrpSpPr/>
          <p:nvPr/>
        </p:nvGrpSpPr>
        <p:grpSpPr>
          <a:xfrm>
            <a:off x="6545300" y="193563"/>
            <a:ext cx="1186700" cy="1185875"/>
            <a:chOff x="9059175" y="-1808337"/>
            <a:chExt cx="1186700" cy="1185875"/>
          </a:xfrm>
        </p:grpSpPr>
        <p:sp>
          <p:nvSpPr>
            <p:cNvPr id="386" name="Google Shape;386;p16"/>
            <p:cNvSpPr/>
            <p:nvPr/>
          </p:nvSpPr>
          <p:spPr>
            <a:xfrm>
              <a:off x="9158400" y="-1708262"/>
              <a:ext cx="988250" cy="988225"/>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6"/>
            <p:cNvSpPr/>
            <p:nvPr/>
          </p:nvSpPr>
          <p:spPr>
            <a:xfrm>
              <a:off x="9453625" y="-1502287"/>
              <a:ext cx="466175" cy="556250"/>
            </a:xfrm>
            <a:custGeom>
              <a:rect b="b" l="l" r="r" t="t"/>
              <a:pathLst>
                <a:path extrusionOk="0" h="22250" w="18647">
                  <a:moveTo>
                    <a:pt x="7339" y="0"/>
                  </a:moveTo>
                  <a:lnTo>
                    <a:pt x="0" y="22250"/>
                  </a:lnTo>
                  <a:lnTo>
                    <a:pt x="16412" y="22250"/>
                  </a:lnTo>
                  <a:lnTo>
                    <a:pt x="18647" y="17480"/>
                  </a:lnTo>
                  <a:lnTo>
                    <a:pt x="7973" y="17480"/>
                  </a:lnTo>
                  <a:lnTo>
                    <a:pt x="13343"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6"/>
            <p:cNvSpPr/>
            <p:nvPr/>
          </p:nvSpPr>
          <p:spPr>
            <a:xfrm>
              <a:off x="9371050" y="-1417237"/>
              <a:ext cx="523750" cy="357800"/>
            </a:xfrm>
            <a:custGeom>
              <a:rect b="b" l="l" r="r" t="t"/>
              <a:pathLst>
                <a:path extrusionOk="0" h="14312" w="20950">
                  <a:moveTo>
                    <a:pt x="20949" y="1"/>
                  </a:moveTo>
                  <a:lnTo>
                    <a:pt x="1002" y="10375"/>
                  </a:lnTo>
                  <a:lnTo>
                    <a:pt x="1" y="14311"/>
                  </a:lnTo>
                  <a:lnTo>
                    <a:pt x="19181" y="4371"/>
                  </a:lnTo>
                  <a:lnTo>
                    <a:pt x="20949"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6"/>
            <p:cNvSpPr/>
            <p:nvPr/>
          </p:nvSpPr>
          <p:spPr>
            <a:xfrm>
              <a:off x="9059175" y="-1808337"/>
              <a:ext cx="1186700" cy="1185875"/>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0" name="Google Shape;390;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32">
    <p:bg>
      <p:bgPr>
        <a:solidFill>
          <a:schemeClr val="lt2"/>
        </a:solidFill>
      </p:bgPr>
    </p:bg>
    <p:spTree>
      <p:nvGrpSpPr>
        <p:cNvPr id="391" name="Shape 391"/>
        <p:cNvGrpSpPr/>
        <p:nvPr/>
      </p:nvGrpSpPr>
      <p:grpSpPr>
        <a:xfrm>
          <a:off x="0" y="0"/>
          <a:ext cx="0" cy="0"/>
          <a:chOff x="0" y="0"/>
          <a:chExt cx="0" cy="0"/>
        </a:xfrm>
      </p:grpSpPr>
      <p:sp>
        <p:nvSpPr>
          <p:cNvPr id="392" name="Google Shape;392;p17"/>
          <p:cNvSpPr/>
          <p:nvPr/>
        </p:nvSpPr>
        <p:spPr>
          <a:xfrm>
            <a:off x="356600" y="-1643700"/>
            <a:ext cx="8430900" cy="8430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7"/>
          <p:cNvSpPr txBox="1"/>
          <p:nvPr>
            <p:ph idx="1" type="subTitle"/>
          </p:nvPr>
        </p:nvSpPr>
        <p:spPr>
          <a:xfrm>
            <a:off x="1866900" y="1789375"/>
            <a:ext cx="2562300" cy="1153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394" name="Google Shape;394;p17"/>
          <p:cNvSpPr txBox="1"/>
          <p:nvPr>
            <p:ph idx="2" type="subTitle"/>
          </p:nvPr>
        </p:nvSpPr>
        <p:spPr>
          <a:xfrm>
            <a:off x="4714875" y="3446725"/>
            <a:ext cx="2562300" cy="11538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395" name="Google Shape;395;p17"/>
          <p:cNvSpPr txBox="1"/>
          <p:nvPr>
            <p:ph idx="3" type="subTitle"/>
          </p:nvPr>
        </p:nvSpPr>
        <p:spPr>
          <a:xfrm>
            <a:off x="1217175" y="1233525"/>
            <a:ext cx="3212100" cy="478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400"/>
              <a:buFont typeface="Yanone Kaffeesatz"/>
              <a:buNone/>
              <a:defRPr b="1" sz="2400">
                <a:solidFill>
                  <a:schemeClr val="dk1"/>
                </a:solidFill>
                <a:latin typeface="Aldrich"/>
                <a:ea typeface="Aldrich"/>
                <a:cs typeface="Aldrich"/>
                <a:sym typeface="Aldrich"/>
              </a:defRPr>
            </a:lvl1pPr>
            <a:lvl2pPr lvl="1" rtl="0">
              <a:spcBef>
                <a:spcPts val="0"/>
              </a:spcBef>
              <a:spcAft>
                <a:spcPts val="0"/>
              </a:spcAft>
              <a:buSzPts val="2400"/>
              <a:buFont typeface="Yanone Kaffeesatz"/>
              <a:buNone/>
              <a:defRPr sz="2400">
                <a:latin typeface="Yanone Kaffeesatz"/>
                <a:ea typeface="Yanone Kaffeesatz"/>
                <a:cs typeface="Yanone Kaffeesatz"/>
                <a:sym typeface="Yanone Kaffeesatz"/>
              </a:defRPr>
            </a:lvl2pPr>
            <a:lvl3pPr lvl="2" rtl="0">
              <a:spcBef>
                <a:spcPts val="0"/>
              </a:spcBef>
              <a:spcAft>
                <a:spcPts val="0"/>
              </a:spcAft>
              <a:buSzPts val="2400"/>
              <a:buFont typeface="Yanone Kaffeesatz"/>
              <a:buNone/>
              <a:defRPr sz="2400">
                <a:latin typeface="Yanone Kaffeesatz"/>
                <a:ea typeface="Yanone Kaffeesatz"/>
                <a:cs typeface="Yanone Kaffeesatz"/>
                <a:sym typeface="Yanone Kaffeesatz"/>
              </a:defRPr>
            </a:lvl3pPr>
            <a:lvl4pPr lvl="3" rtl="0">
              <a:spcBef>
                <a:spcPts val="0"/>
              </a:spcBef>
              <a:spcAft>
                <a:spcPts val="0"/>
              </a:spcAft>
              <a:buSzPts val="2400"/>
              <a:buFont typeface="Yanone Kaffeesatz"/>
              <a:buNone/>
              <a:defRPr sz="2400">
                <a:latin typeface="Yanone Kaffeesatz"/>
                <a:ea typeface="Yanone Kaffeesatz"/>
                <a:cs typeface="Yanone Kaffeesatz"/>
                <a:sym typeface="Yanone Kaffeesatz"/>
              </a:defRPr>
            </a:lvl4pPr>
            <a:lvl5pPr lvl="4" rtl="0">
              <a:spcBef>
                <a:spcPts val="0"/>
              </a:spcBef>
              <a:spcAft>
                <a:spcPts val="0"/>
              </a:spcAft>
              <a:buSzPts val="2400"/>
              <a:buFont typeface="Yanone Kaffeesatz"/>
              <a:buNone/>
              <a:defRPr sz="2400">
                <a:latin typeface="Yanone Kaffeesatz"/>
                <a:ea typeface="Yanone Kaffeesatz"/>
                <a:cs typeface="Yanone Kaffeesatz"/>
                <a:sym typeface="Yanone Kaffeesatz"/>
              </a:defRPr>
            </a:lvl5pPr>
            <a:lvl6pPr lvl="5" rtl="0">
              <a:spcBef>
                <a:spcPts val="0"/>
              </a:spcBef>
              <a:spcAft>
                <a:spcPts val="0"/>
              </a:spcAft>
              <a:buSzPts val="2400"/>
              <a:buFont typeface="Yanone Kaffeesatz"/>
              <a:buNone/>
              <a:defRPr sz="2400">
                <a:latin typeface="Yanone Kaffeesatz"/>
                <a:ea typeface="Yanone Kaffeesatz"/>
                <a:cs typeface="Yanone Kaffeesatz"/>
                <a:sym typeface="Yanone Kaffeesatz"/>
              </a:defRPr>
            </a:lvl6pPr>
            <a:lvl7pPr lvl="6" rtl="0">
              <a:spcBef>
                <a:spcPts val="0"/>
              </a:spcBef>
              <a:spcAft>
                <a:spcPts val="0"/>
              </a:spcAft>
              <a:buSzPts val="2400"/>
              <a:buFont typeface="Yanone Kaffeesatz"/>
              <a:buNone/>
              <a:defRPr sz="2400">
                <a:latin typeface="Yanone Kaffeesatz"/>
                <a:ea typeface="Yanone Kaffeesatz"/>
                <a:cs typeface="Yanone Kaffeesatz"/>
                <a:sym typeface="Yanone Kaffeesatz"/>
              </a:defRPr>
            </a:lvl7pPr>
            <a:lvl8pPr lvl="7" rtl="0">
              <a:spcBef>
                <a:spcPts val="0"/>
              </a:spcBef>
              <a:spcAft>
                <a:spcPts val="0"/>
              </a:spcAft>
              <a:buSzPts val="2400"/>
              <a:buFont typeface="Yanone Kaffeesatz"/>
              <a:buNone/>
              <a:defRPr sz="2400">
                <a:latin typeface="Yanone Kaffeesatz"/>
                <a:ea typeface="Yanone Kaffeesatz"/>
                <a:cs typeface="Yanone Kaffeesatz"/>
                <a:sym typeface="Yanone Kaffeesatz"/>
              </a:defRPr>
            </a:lvl8pPr>
            <a:lvl9pPr lvl="8" rtl="0">
              <a:spcBef>
                <a:spcPts val="0"/>
              </a:spcBef>
              <a:spcAft>
                <a:spcPts val="0"/>
              </a:spcAft>
              <a:buSzPts val="2400"/>
              <a:buFont typeface="Yanone Kaffeesatz"/>
              <a:buNone/>
              <a:defRPr sz="2400">
                <a:latin typeface="Yanone Kaffeesatz"/>
                <a:ea typeface="Yanone Kaffeesatz"/>
                <a:cs typeface="Yanone Kaffeesatz"/>
                <a:sym typeface="Yanone Kaffeesatz"/>
              </a:defRPr>
            </a:lvl9pPr>
          </a:lstStyle>
          <a:p/>
        </p:txBody>
      </p:sp>
      <p:sp>
        <p:nvSpPr>
          <p:cNvPr id="396" name="Google Shape;396;p17"/>
          <p:cNvSpPr txBox="1"/>
          <p:nvPr>
            <p:ph idx="4" type="subTitle"/>
          </p:nvPr>
        </p:nvSpPr>
        <p:spPr>
          <a:xfrm>
            <a:off x="4714880" y="2890875"/>
            <a:ext cx="3212100" cy="47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Yanone Kaffeesatz"/>
              <a:buNone/>
              <a:defRPr b="1" sz="2400">
                <a:solidFill>
                  <a:schemeClr val="dk1"/>
                </a:solidFill>
                <a:latin typeface="Aldrich"/>
                <a:ea typeface="Aldrich"/>
                <a:cs typeface="Aldrich"/>
                <a:sym typeface="Aldrich"/>
              </a:defRPr>
            </a:lvl1pPr>
            <a:lvl2pPr lvl="1" rtl="0">
              <a:spcBef>
                <a:spcPts val="0"/>
              </a:spcBef>
              <a:spcAft>
                <a:spcPts val="0"/>
              </a:spcAft>
              <a:buSzPts val="2400"/>
              <a:buFont typeface="Yanone Kaffeesatz"/>
              <a:buNone/>
              <a:defRPr sz="2400">
                <a:latin typeface="Yanone Kaffeesatz"/>
                <a:ea typeface="Yanone Kaffeesatz"/>
                <a:cs typeface="Yanone Kaffeesatz"/>
                <a:sym typeface="Yanone Kaffeesatz"/>
              </a:defRPr>
            </a:lvl2pPr>
            <a:lvl3pPr lvl="2" rtl="0">
              <a:spcBef>
                <a:spcPts val="0"/>
              </a:spcBef>
              <a:spcAft>
                <a:spcPts val="0"/>
              </a:spcAft>
              <a:buSzPts val="2400"/>
              <a:buFont typeface="Yanone Kaffeesatz"/>
              <a:buNone/>
              <a:defRPr sz="2400">
                <a:latin typeface="Yanone Kaffeesatz"/>
                <a:ea typeface="Yanone Kaffeesatz"/>
                <a:cs typeface="Yanone Kaffeesatz"/>
                <a:sym typeface="Yanone Kaffeesatz"/>
              </a:defRPr>
            </a:lvl3pPr>
            <a:lvl4pPr lvl="3" rtl="0">
              <a:spcBef>
                <a:spcPts val="0"/>
              </a:spcBef>
              <a:spcAft>
                <a:spcPts val="0"/>
              </a:spcAft>
              <a:buSzPts val="2400"/>
              <a:buFont typeface="Yanone Kaffeesatz"/>
              <a:buNone/>
              <a:defRPr sz="2400">
                <a:latin typeface="Yanone Kaffeesatz"/>
                <a:ea typeface="Yanone Kaffeesatz"/>
                <a:cs typeface="Yanone Kaffeesatz"/>
                <a:sym typeface="Yanone Kaffeesatz"/>
              </a:defRPr>
            </a:lvl4pPr>
            <a:lvl5pPr lvl="4" rtl="0">
              <a:spcBef>
                <a:spcPts val="0"/>
              </a:spcBef>
              <a:spcAft>
                <a:spcPts val="0"/>
              </a:spcAft>
              <a:buSzPts val="2400"/>
              <a:buFont typeface="Yanone Kaffeesatz"/>
              <a:buNone/>
              <a:defRPr sz="2400">
                <a:latin typeface="Yanone Kaffeesatz"/>
                <a:ea typeface="Yanone Kaffeesatz"/>
                <a:cs typeface="Yanone Kaffeesatz"/>
                <a:sym typeface="Yanone Kaffeesatz"/>
              </a:defRPr>
            </a:lvl5pPr>
            <a:lvl6pPr lvl="5" rtl="0">
              <a:spcBef>
                <a:spcPts val="0"/>
              </a:spcBef>
              <a:spcAft>
                <a:spcPts val="0"/>
              </a:spcAft>
              <a:buSzPts val="2400"/>
              <a:buFont typeface="Yanone Kaffeesatz"/>
              <a:buNone/>
              <a:defRPr sz="2400">
                <a:latin typeface="Yanone Kaffeesatz"/>
                <a:ea typeface="Yanone Kaffeesatz"/>
                <a:cs typeface="Yanone Kaffeesatz"/>
                <a:sym typeface="Yanone Kaffeesatz"/>
              </a:defRPr>
            </a:lvl6pPr>
            <a:lvl7pPr lvl="6" rtl="0">
              <a:spcBef>
                <a:spcPts val="0"/>
              </a:spcBef>
              <a:spcAft>
                <a:spcPts val="0"/>
              </a:spcAft>
              <a:buSzPts val="2400"/>
              <a:buFont typeface="Yanone Kaffeesatz"/>
              <a:buNone/>
              <a:defRPr sz="2400">
                <a:latin typeface="Yanone Kaffeesatz"/>
                <a:ea typeface="Yanone Kaffeesatz"/>
                <a:cs typeface="Yanone Kaffeesatz"/>
                <a:sym typeface="Yanone Kaffeesatz"/>
              </a:defRPr>
            </a:lvl7pPr>
            <a:lvl8pPr lvl="7" rtl="0">
              <a:spcBef>
                <a:spcPts val="0"/>
              </a:spcBef>
              <a:spcAft>
                <a:spcPts val="0"/>
              </a:spcAft>
              <a:buSzPts val="2400"/>
              <a:buFont typeface="Yanone Kaffeesatz"/>
              <a:buNone/>
              <a:defRPr sz="2400">
                <a:latin typeface="Yanone Kaffeesatz"/>
                <a:ea typeface="Yanone Kaffeesatz"/>
                <a:cs typeface="Yanone Kaffeesatz"/>
                <a:sym typeface="Yanone Kaffeesatz"/>
              </a:defRPr>
            </a:lvl8pPr>
            <a:lvl9pPr lvl="8" rtl="0">
              <a:spcBef>
                <a:spcPts val="0"/>
              </a:spcBef>
              <a:spcAft>
                <a:spcPts val="0"/>
              </a:spcAft>
              <a:buSzPts val="2400"/>
              <a:buFont typeface="Yanone Kaffeesatz"/>
              <a:buNone/>
              <a:defRPr sz="2400">
                <a:latin typeface="Yanone Kaffeesatz"/>
                <a:ea typeface="Yanone Kaffeesatz"/>
                <a:cs typeface="Yanone Kaffeesatz"/>
                <a:sym typeface="Yanone Kaffeesatz"/>
              </a:defRPr>
            </a:lvl9pPr>
          </a:lstStyle>
          <a:p/>
        </p:txBody>
      </p:sp>
      <p:sp>
        <p:nvSpPr>
          <p:cNvPr id="397" name="Google Shape;397;p17"/>
          <p:cNvSpPr txBox="1"/>
          <p:nvPr>
            <p:ph type="title"/>
          </p:nvPr>
        </p:nvSpPr>
        <p:spPr>
          <a:xfrm>
            <a:off x="713225" y="331515"/>
            <a:ext cx="7717500" cy="658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3600"/>
              <a:buFont typeface="Caveat"/>
              <a:buNone/>
              <a:defRPr b="1" sz="3600">
                <a:solidFill>
                  <a:schemeClr val="dk2"/>
                </a:solidFill>
              </a:defRPr>
            </a:lvl1pPr>
            <a:lvl2pPr lvl="1"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2pPr>
            <a:lvl3pPr lvl="2"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3pPr>
            <a:lvl4pPr lvl="3"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4pPr>
            <a:lvl5pPr lvl="4"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5pPr>
            <a:lvl6pPr lvl="5"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6pPr>
            <a:lvl7pPr lvl="6"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7pPr>
            <a:lvl8pPr lvl="7"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8pPr>
            <a:lvl9pPr lvl="8"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9pPr>
          </a:lstStyle>
          <a:p/>
        </p:txBody>
      </p:sp>
      <p:sp>
        <p:nvSpPr>
          <p:cNvPr id="398" name="Google Shape;398;p17"/>
          <p:cNvSpPr/>
          <p:nvPr/>
        </p:nvSpPr>
        <p:spPr>
          <a:xfrm>
            <a:off x="974708" y="765204"/>
            <a:ext cx="723399" cy="723875"/>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7"/>
          <p:cNvSpPr/>
          <p:nvPr/>
        </p:nvSpPr>
        <p:spPr>
          <a:xfrm>
            <a:off x="1196302" y="930124"/>
            <a:ext cx="345522" cy="407453"/>
          </a:xfrm>
          <a:custGeom>
            <a:rect b="b" l="l" r="r" t="t"/>
            <a:pathLst>
              <a:path extrusionOk="0" h="22250" w="18881">
                <a:moveTo>
                  <a:pt x="7339" y="1"/>
                </a:moveTo>
                <a:lnTo>
                  <a:pt x="0" y="22250"/>
                </a:lnTo>
                <a:lnTo>
                  <a:pt x="16579" y="22250"/>
                </a:lnTo>
                <a:lnTo>
                  <a:pt x="18881" y="17513"/>
                </a:lnTo>
                <a:lnTo>
                  <a:pt x="7939" y="17513"/>
                </a:lnTo>
                <a:lnTo>
                  <a:pt x="13343"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7"/>
          <p:cNvSpPr/>
          <p:nvPr/>
        </p:nvSpPr>
        <p:spPr>
          <a:xfrm>
            <a:off x="1136479" y="991818"/>
            <a:ext cx="382763" cy="263297"/>
          </a:xfrm>
          <a:custGeom>
            <a:rect b="b" l="l" r="r" t="t"/>
            <a:pathLst>
              <a:path extrusionOk="0" h="14378" w="20916">
                <a:moveTo>
                  <a:pt x="20915" y="1"/>
                </a:moveTo>
                <a:lnTo>
                  <a:pt x="1001" y="10375"/>
                </a:lnTo>
                <a:lnTo>
                  <a:pt x="0" y="14378"/>
                </a:lnTo>
                <a:lnTo>
                  <a:pt x="19147" y="4437"/>
                </a:lnTo>
                <a:lnTo>
                  <a:pt x="20915" y="1"/>
                </a:lnTo>
                <a:close/>
                <a:moveTo>
                  <a:pt x="0" y="14378"/>
                </a:moveTo>
                <a:lnTo>
                  <a:pt x="0" y="14378"/>
                </a:lnTo>
                <a:lnTo>
                  <a:pt x="0" y="14378"/>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7"/>
          <p:cNvSpPr/>
          <p:nvPr/>
        </p:nvSpPr>
        <p:spPr>
          <a:xfrm>
            <a:off x="902075" y="691900"/>
            <a:ext cx="868664" cy="868653"/>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7"/>
          <p:cNvSpPr/>
          <p:nvPr/>
        </p:nvSpPr>
        <p:spPr>
          <a:xfrm>
            <a:off x="7416158" y="2210048"/>
            <a:ext cx="723381" cy="723381"/>
          </a:xfrm>
          <a:custGeom>
            <a:rect b="b" l="l" r="r" t="t"/>
            <a:pathLst>
              <a:path extrusionOk="0" h="39529" w="39529">
                <a:moveTo>
                  <a:pt x="19781" y="1968"/>
                </a:moveTo>
                <a:cubicBezTo>
                  <a:pt x="29555" y="1968"/>
                  <a:pt x="37561" y="9974"/>
                  <a:pt x="37561" y="19781"/>
                </a:cubicBezTo>
                <a:cubicBezTo>
                  <a:pt x="37561" y="29555"/>
                  <a:pt x="29555" y="37561"/>
                  <a:pt x="19781" y="37561"/>
                </a:cubicBezTo>
                <a:cubicBezTo>
                  <a:pt x="9941" y="37561"/>
                  <a:pt x="1969" y="29555"/>
                  <a:pt x="1969" y="19781"/>
                </a:cubicBezTo>
                <a:cubicBezTo>
                  <a:pt x="1969" y="9974"/>
                  <a:pt x="9974" y="1968"/>
                  <a:pt x="19781" y="1968"/>
                </a:cubicBezTo>
                <a:close/>
                <a:moveTo>
                  <a:pt x="19781" y="0"/>
                </a:moveTo>
                <a:cubicBezTo>
                  <a:pt x="8874" y="0"/>
                  <a:pt x="1" y="8873"/>
                  <a:pt x="1" y="19781"/>
                </a:cubicBezTo>
                <a:cubicBezTo>
                  <a:pt x="1" y="30656"/>
                  <a:pt x="8874" y="39529"/>
                  <a:pt x="19781" y="39529"/>
                </a:cubicBezTo>
                <a:cubicBezTo>
                  <a:pt x="30656" y="39529"/>
                  <a:pt x="39529" y="30656"/>
                  <a:pt x="39529" y="19781"/>
                </a:cubicBezTo>
                <a:cubicBezTo>
                  <a:pt x="39529" y="8873"/>
                  <a:pt x="30656" y="0"/>
                  <a:pt x="1978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7"/>
          <p:cNvSpPr/>
          <p:nvPr/>
        </p:nvSpPr>
        <p:spPr>
          <a:xfrm>
            <a:off x="7553517" y="2389490"/>
            <a:ext cx="456018" cy="383294"/>
          </a:xfrm>
          <a:custGeom>
            <a:rect b="b" l="l" r="r" t="t"/>
            <a:pathLst>
              <a:path extrusionOk="0" h="20945" w="24919">
                <a:moveTo>
                  <a:pt x="24918" y="1669"/>
                </a:moveTo>
                <a:lnTo>
                  <a:pt x="24918" y="1670"/>
                </a:lnTo>
                <a:lnTo>
                  <a:pt x="24918" y="1670"/>
                </a:lnTo>
                <a:cubicBezTo>
                  <a:pt x="24918" y="1670"/>
                  <a:pt x="24918" y="1670"/>
                  <a:pt x="24918" y="1669"/>
                </a:cubicBezTo>
                <a:close/>
                <a:moveTo>
                  <a:pt x="8973" y="3237"/>
                </a:moveTo>
                <a:lnTo>
                  <a:pt x="16612" y="14178"/>
                </a:lnTo>
                <a:lnTo>
                  <a:pt x="15945" y="16880"/>
                </a:lnTo>
                <a:lnTo>
                  <a:pt x="8339" y="6239"/>
                </a:lnTo>
                <a:lnTo>
                  <a:pt x="8973" y="3237"/>
                </a:lnTo>
                <a:close/>
                <a:moveTo>
                  <a:pt x="8574" y="1"/>
                </a:moveTo>
                <a:cubicBezTo>
                  <a:pt x="7311" y="1"/>
                  <a:pt x="5598" y="420"/>
                  <a:pt x="4770" y="2470"/>
                </a:cubicBezTo>
                <a:cubicBezTo>
                  <a:pt x="3336" y="5906"/>
                  <a:pt x="0" y="19349"/>
                  <a:pt x="0" y="19349"/>
                </a:cubicBezTo>
                <a:cubicBezTo>
                  <a:pt x="0" y="19349"/>
                  <a:pt x="470" y="19444"/>
                  <a:pt x="1143" y="19444"/>
                </a:cubicBezTo>
                <a:cubicBezTo>
                  <a:pt x="2541" y="19444"/>
                  <a:pt x="4816" y="19034"/>
                  <a:pt x="5604" y="16513"/>
                </a:cubicBezTo>
                <a:lnTo>
                  <a:pt x="7706" y="8841"/>
                </a:lnTo>
                <a:lnTo>
                  <a:pt x="15111" y="19882"/>
                </a:lnTo>
                <a:cubicBezTo>
                  <a:pt x="14944" y="20449"/>
                  <a:pt x="14844" y="20850"/>
                  <a:pt x="14844" y="20850"/>
                </a:cubicBezTo>
                <a:cubicBezTo>
                  <a:pt x="14844" y="20850"/>
                  <a:pt x="15313" y="20945"/>
                  <a:pt x="15986" y="20945"/>
                </a:cubicBezTo>
                <a:cubicBezTo>
                  <a:pt x="17381" y="20945"/>
                  <a:pt x="19649" y="20535"/>
                  <a:pt x="20415" y="18014"/>
                </a:cubicBezTo>
                <a:lnTo>
                  <a:pt x="24918" y="1670"/>
                </a:lnTo>
                <a:lnTo>
                  <a:pt x="24918" y="1670"/>
                </a:lnTo>
                <a:cubicBezTo>
                  <a:pt x="24917" y="1670"/>
                  <a:pt x="24917" y="1670"/>
                  <a:pt x="24917" y="1670"/>
                </a:cubicBezTo>
                <a:cubicBezTo>
                  <a:pt x="24887" y="1670"/>
                  <a:pt x="24261" y="1495"/>
                  <a:pt x="23433" y="1495"/>
                </a:cubicBezTo>
                <a:cubicBezTo>
                  <a:pt x="22168" y="1495"/>
                  <a:pt x="20429" y="1904"/>
                  <a:pt x="19614" y="3971"/>
                </a:cubicBezTo>
                <a:cubicBezTo>
                  <a:pt x="19047" y="5238"/>
                  <a:pt x="18280" y="8007"/>
                  <a:pt x="17479" y="10876"/>
                </a:cubicBezTo>
                <a:lnTo>
                  <a:pt x="10107" y="201"/>
                </a:lnTo>
                <a:cubicBezTo>
                  <a:pt x="10107" y="201"/>
                  <a:pt x="9449" y="1"/>
                  <a:pt x="8574"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7"/>
          <p:cNvSpPr/>
          <p:nvPr/>
        </p:nvSpPr>
        <p:spPr>
          <a:xfrm>
            <a:off x="7343525" y="2137400"/>
            <a:ext cx="868664" cy="868683"/>
          </a:xfrm>
          <a:custGeom>
            <a:rect b="b" l="l" r="r" t="t"/>
            <a:pathLst>
              <a:path extrusionOk="0" h="47469" w="47468">
                <a:moveTo>
                  <a:pt x="23750" y="1669"/>
                </a:moveTo>
                <a:cubicBezTo>
                  <a:pt x="35859" y="1669"/>
                  <a:pt x="45766" y="11609"/>
                  <a:pt x="45800" y="23751"/>
                </a:cubicBezTo>
                <a:cubicBezTo>
                  <a:pt x="45800" y="35927"/>
                  <a:pt x="35926" y="45800"/>
                  <a:pt x="23750" y="45800"/>
                </a:cubicBezTo>
                <a:cubicBezTo>
                  <a:pt x="11575" y="45800"/>
                  <a:pt x="1668" y="35927"/>
                  <a:pt x="1668" y="23751"/>
                </a:cubicBezTo>
                <a:cubicBezTo>
                  <a:pt x="1668" y="11542"/>
                  <a:pt x="11575" y="1669"/>
                  <a:pt x="23750" y="1669"/>
                </a:cubicBezTo>
                <a:close/>
                <a:moveTo>
                  <a:pt x="23750" y="1"/>
                </a:moveTo>
                <a:cubicBezTo>
                  <a:pt x="10641" y="1"/>
                  <a:pt x="0" y="10642"/>
                  <a:pt x="0" y="23751"/>
                </a:cubicBezTo>
                <a:cubicBezTo>
                  <a:pt x="0" y="36827"/>
                  <a:pt x="10641" y="47468"/>
                  <a:pt x="23750" y="47468"/>
                </a:cubicBezTo>
                <a:cubicBezTo>
                  <a:pt x="36793" y="47468"/>
                  <a:pt x="47434" y="36827"/>
                  <a:pt x="47467" y="23751"/>
                </a:cubicBezTo>
                <a:cubicBezTo>
                  <a:pt x="47467" y="10642"/>
                  <a:pt x="36826" y="1"/>
                  <a:pt x="23750"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7"/>
          <p:cNvSpPr/>
          <p:nvPr/>
        </p:nvSpPr>
        <p:spPr>
          <a:xfrm>
            <a:off x="1671050" y="4005075"/>
            <a:ext cx="868653" cy="868664"/>
          </a:xfrm>
          <a:custGeom>
            <a:rect b="b" l="l" r="r" t="t"/>
            <a:pathLst>
              <a:path extrusionOk="0" h="47468" w="47435">
                <a:moveTo>
                  <a:pt x="23717" y="1735"/>
                </a:moveTo>
                <a:cubicBezTo>
                  <a:pt x="35892" y="1735"/>
                  <a:pt x="45766" y="11609"/>
                  <a:pt x="45766" y="23784"/>
                </a:cubicBezTo>
                <a:cubicBezTo>
                  <a:pt x="45766" y="35959"/>
                  <a:pt x="35892" y="45833"/>
                  <a:pt x="23717" y="45833"/>
                </a:cubicBezTo>
                <a:cubicBezTo>
                  <a:pt x="11542" y="45833"/>
                  <a:pt x="1668" y="35959"/>
                  <a:pt x="1668" y="23784"/>
                </a:cubicBezTo>
                <a:cubicBezTo>
                  <a:pt x="1668" y="11609"/>
                  <a:pt x="11542" y="1735"/>
                  <a:pt x="23717" y="1735"/>
                </a:cubicBezTo>
                <a:close/>
                <a:moveTo>
                  <a:pt x="23717" y="0"/>
                </a:moveTo>
                <a:cubicBezTo>
                  <a:pt x="10641" y="0"/>
                  <a:pt x="0" y="10641"/>
                  <a:pt x="0" y="23751"/>
                </a:cubicBezTo>
                <a:cubicBezTo>
                  <a:pt x="0" y="36827"/>
                  <a:pt x="10641" y="47468"/>
                  <a:pt x="23717" y="47468"/>
                </a:cubicBezTo>
                <a:cubicBezTo>
                  <a:pt x="36793" y="47468"/>
                  <a:pt x="47434" y="36827"/>
                  <a:pt x="47434" y="23751"/>
                </a:cubicBezTo>
                <a:cubicBezTo>
                  <a:pt x="47434" y="10641"/>
                  <a:pt x="36793" y="0"/>
                  <a:pt x="23717"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7"/>
          <p:cNvSpPr/>
          <p:nvPr/>
        </p:nvSpPr>
        <p:spPr>
          <a:xfrm>
            <a:off x="1743731" y="4077708"/>
            <a:ext cx="723271" cy="723399"/>
          </a:xfrm>
          <a:custGeom>
            <a:rect b="b" l="l" r="r" t="t"/>
            <a:pathLst>
              <a:path extrusionOk="0" h="39530" w="39496">
                <a:moveTo>
                  <a:pt x="19748" y="1969"/>
                </a:moveTo>
                <a:cubicBezTo>
                  <a:pt x="29555" y="1969"/>
                  <a:pt x="37561" y="9975"/>
                  <a:pt x="37561" y="19782"/>
                </a:cubicBezTo>
                <a:cubicBezTo>
                  <a:pt x="37561" y="29555"/>
                  <a:pt x="29555" y="37561"/>
                  <a:pt x="19748" y="37561"/>
                </a:cubicBezTo>
                <a:cubicBezTo>
                  <a:pt x="9908" y="37561"/>
                  <a:pt x="1935" y="29555"/>
                  <a:pt x="1935" y="19782"/>
                </a:cubicBezTo>
                <a:cubicBezTo>
                  <a:pt x="1935" y="9975"/>
                  <a:pt x="9941" y="1969"/>
                  <a:pt x="19748" y="1969"/>
                </a:cubicBezTo>
                <a:close/>
                <a:moveTo>
                  <a:pt x="19748" y="1"/>
                </a:moveTo>
                <a:cubicBezTo>
                  <a:pt x="8874" y="1"/>
                  <a:pt x="1" y="8874"/>
                  <a:pt x="1" y="19782"/>
                </a:cubicBezTo>
                <a:cubicBezTo>
                  <a:pt x="1" y="30656"/>
                  <a:pt x="8874" y="39529"/>
                  <a:pt x="19748" y="39529"/>
                </a:cubicBezTo>
                <a:cubicBezTo>
                  <a:pt x="30623" y="39529"/>
                  <a:pt x="39496" y="30689"/>
                  <a:pt x="39496" y="19782"/>
                </a:cubicBezTo>
                <a:cubicBezTo>
                  <a:pt x="39496" y="8874"/>
                  <a:pt x="30623" y="1"/>
                  <a:pt x="19748"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7"/>
          <p:cNvSpPr/>
          <p:nvPr/>
        </p:nvSpPr>
        <p:spPr>
          <a:xfrm>
            <a:off x="1884223" y="4330430"/>
            <a:ext cx="450835" cy="280814"/>
          </a:xfrm>
          <a:custGeom>
            <a:rect b="b" l="l" r="r" t="t"/>
            <a:pathLst>
              <a:path extrusionOk="0" h="15345" w="24619">
                <a:moveTo>
                  <a:pt x="5338" y="1"/>
                </a:moveTo>
                <a:lnTo>
                  <a:pt x="3870" y="4070"/>
                </a:lnTo>
                <a:lnTo>
                  <a:pt x="18481" y="4070"/>
                </a:lnTo>
                <a:lnTo>
                  <a:pt x="15779" y="11242"/>
                </a:lnTo>
                <a:lnTo>
                  <a:pt x="1869" y="11242"/>
                </a:lnTo>
                <a:lnTo>
                  <a:pt x="1" y="15345"/>
                </a:lnTo>
                <a:lnTo>
                  <a:pt x="18080" y="15345"/>
                </a:lnTo>
                <a:cubicBezTo>
                  <a:pt x="18914" y="15345"/>
                  <a:pt x="19682" y="14845"/>
                  <a:pt x="19948" y="14011"/>
                </a:cubicBezTo>
                <a:lnTo>
                  <a:pt x="24385" y="2736"/>
                </a:lnTo>
                <a:cubicBezTo>
                  <a:pt x="24618" y="2135"/>
                  <a:pt x="24552" y="1402"/>
                  <a:pt x="24185" y="868"/>
                </a:cubicBezTo>
                <a:cubicBezTo>
                  <a:pt x="23784" y="334"/>
                  <a:pt x="23184" y="1"/>
                  <a:pt x="22517"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7"/>
          <p:cNvSpPr/>
          <p:nvPr/>
        </p:nvSpPr>
        <p:spPr>
          <a:xfrm>
            <a:off x="1872631" y="4433587"/>
            <a:ext cx="202207" cy="74499"/>
          </a:xfrm>
          <a:custGeom>
            <a:rect b="b" l="l" r="r" t="t"/>
            <a:pathLst>
              <a:path extrusionOk="0" h="4071" w="11042">
                <a:moveTo>
                  <a:pt x="1501" y="1"/>
                </a:moveTo>
                <a:lnTo>
                  <a:pt x="0" y="4071"/>
                </a:lnTo>
                <a:lnTo>
                  <a:pt x="9540" y="4071"/>
                </a:lnTo>
                <a:lnTo>
                  <a:pt x="11041"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4">
    <p:spTree>
      <p:nvGrpSpPr>
        <p:cNvPr id="410" name="Shape 410"/>
        <p:cNvGrpSpPr/>
        <p:nvPr/>
      </p:nvGrpSpPr>
      <p:grpSpPr>
        <a:xfrm>
          <a:off x="0" y="0"/>
          <a:ext cx="0" cy="0"/>
          <a:chOff x="0" y="0"/>
          <a:chExt cx="0" cy="0"/>
        </a:xfrm>
      </p:grpSpPr>
      <p:sp>
        <p:nvSpPr>
          <p:cNvPr id="411" name="Google Shape;411;p18"/>
          <p:cNvSpPr txBox="1"/>
          <p:nvPr>
            <p:ph idx="1" type="subTitle"/>
          </p:nvPr>
        </p:nvSpPr>
        <p:spPr>
          <a:xfrm>
            <a:off x="713275" y="2800625"/>
            <a:ext cx="2550900" cy="539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Yanone Kaffeesatz"/>
              <a:buNone/>
              <a:defRPr b="1" sz="2400">
                <a:solidFill>
                  <a:schemeClr val="lt2"/>
                </a:solidFill>
                <a:latin typeface="Aldrich"/>
                <a:ea typeface="Aldrich"/>
                <a:cs typeface="Aldrich"/>
                <a:sym typeface="Aldrich"/>
              </a:defRPr>
            </a:lvl1pPr>
            <a:lvl2pPr lvl="1"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412" name="Google Shape;412;p18"/>
          <p:cNvSpPr txBox="1"/>
          <p:nvPr>
            <p:ph idx="2" type="subTitle"/>
          </p:nvPr>
        </p:nvSpPr>
        <p:spPr>
          <a:xfrm>
            <a:off x="3296226" y="2800625"/>
            <a:ext cx="2550900" cy="539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Yanone Kaffeesatz"/>
              <a:buNone/>
              <a:defRPr b="1" sz="2400">
                <a:solidFill>
                  <a:schemeClr val="lt2"/>
                </a:solidFill>
                <a:latin typeface="Aldrich"/>
                <a:ea typeface="Aldrich"/>
                <a:cs typeface="Aldrich"/>
                <a:sym typeface="Aldrich"/>
              </a:defRPr>
            </a:lvl1pPr>
            <a:lvl2pPr lvl="1"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413" name="Google Shape;413;p18"/>
          <p:cNvSpPr txBox="1"/>
          <p:nvPr>
            <p:ph idx="3" type="subTitle"/>
          </p:nvPr>
        </p:nvSpPr>
        <p:spPr>
          <a:xfrm>
            <a:off x="5879264" y="2800625"/>
            <a:ext cx="2550900" cy="539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Yanone Kaffeesatz"/>
              <a:buNone/>
              <a:defRPr b="1" sz="2400">
                <a:solidFill>
                  <a:schemeClr val="lt2"/>
                </a:solidFill>
                <a:latin typeface="Aldrich"/>
                <a:ea typeface="Aldrich"/>
                <a:cs typeface="Aldrich"/>
                <a:sym typeface="Aldrich"/>
              </a:defRPr>
            </a:lvl1pPr>
            <a:lvl2pPr lvl="1"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414" name="Google Shape;414;p18"/>
          <p:cNvSpPr txBox="1"/>
          <p:nvPr>
            <p:ph idx="4" type="subTitle"/>
          </p:nvPr>
        </p:nvSpPr>
        <p:spPr>
          <a:xfrm>
            <a:off x="713150" y="3283849"/>
            <a:ext cx="2550600" cy="893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415" name="Google Shape;415;p18"/>
          <p:cNvSpPr txBox="1"/>
          <p:nvPr>
            <p:ph idx="5" type="subTitle"/>
          </p:nvPr>
        </p:nvSpPr>
        <p:spPr>
          <a:xfrm>
            <a:off x="3296410" y="3283849"/>
            <a:ext cx="2550600" cy="893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416" name="Google Shape;416;p18"/>
          <p:cNvSpPr txBox="1"/>
          <p:nvPr>
            <p:ph idx="6" type="subTitle"/>
          </p:nvPr>
        </p:nvSpPr>
        <p:spPr>
          <a:xfrm>
            <a:off x="5880061" y="3283849"/>
            <a:ext cx="2550600" cy="893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417" name="Google Shape;417;p18"/>
          <p:cNvSpPr txBox="1"/>
          <p:nvPr>
            <p:ph type="title"/>
          </p:nvPr>
        </p:nvSpPr>
        <p:spPr>
          <a:xfrm>
            <a:off x="713225" y="331515"/>
            <a:ext cx="7717500" cy="658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3600"/>
              <a:buFont typeface="Caveat"/>
              <a:buNone/>
              <a:defRPr b="1" sz="3600"/>
            </a:lvl1pPr>
            <a:lvl2pPr lvl="1"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2pPr>
            <a:lvl3pPr lvl="2"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3pPr>
            <a:lvl4pPr lvl="3"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4pPr>
            <a:lvl5pPr lvl="4"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5pPr>
            <a:lvl6pPr lvl="5"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6pPr>
            <a:lvl7pPr lvl="6"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7pPr>
            <a:lvl8pPr lvl="7"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8pPr>
            <a:lvl9pPr lvl="8"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9pPr>
          </a:lstStyle>
          <a:p/>
        </p:txBody>
      </p:sp>
      <p:sp>
        <p:nvSpPr>
          <p:cNvPr id="418" name="Google Shape;418;p18"/>
          <p:cNvSpPr/>
          <p:nvPr/>
        </p:nvSpPr>
        <p:spPr>
          <a:xfrm>
            <a:off x="783341" y="-274330"/>
            <a:ext cx="723381" cy="723875"/>
          </a:xfrm>
          <a:custGeom>
            <a:rect b="b" l="l" r="r" t="t"/>
            <a:pathLst>
              <a:path extrusionOk="0" h="39529" w="39529">
                <a:moveTo>
                  <a:pt x="19781" y="1969"/>
                </a:moveTo>
                <a:cubicBezTo>
                  <a:pt x="29621" y="1969"/>
                  <a:pt x="37560" y="9941"/>
                  <a:pt x="37560" y="19781"/>
                </a:cubicBezTo>
                <a:cubicBezTo>
                  <a:pt x="37560" y="29555"/>
                  <a:pt x="29555" y="37561"/>
                  <a:pt x="19781" y="37561"/>
                </a:cubicBezTo>
                <a:cubicBezTo>
                  <a:pt x="9941" y="37561"/>
                  <a:pt x="1968" y="29555"/>
                  <a:pt x="1968" y="19781"/>
                </a:cubicBezTo>
                <a:cubicBezTo>
                  <a:pt x="1968" y="9941"/>
                  <a:pt x="9974" y="1969"/>
                  <a:pt x="19781" y="1969"/>
                </a:cubicBezTo>
                <a:close/>
                <a:moveTo>
                  <a:pt x="19781" y="1"/>
                </a:moveTo>
                <a:cubicBezTo>
                  <a:pt x="8873" y="1"/>
                  <a:pt x="0" y="8874"/>
                  <a:pt x="0" y="19781"/>
                </a:cubicBezTo>
                <a:cubicBezTo>
                  <a:pt x="0" y="30656"/>
                  <a:pt x="8873" y="39529"/>
                  <a:pt x="19781" y="39529"/>
                </a:cubicBezTo>
                <a:cubicBezTo>
                  <a:pt x="30689" y="39529"/>
                  <a:pt x="39528" y="30656"/>
                  <a:pt x="39528" y="19781"/>
                </a:cubicBezTo>
                <a:cubicBezTo>
                  <a:pt x="39528" y="8874"/>
                  <a:pt x="30655" y="1"/>
                  <a:pt x="19781"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8"/>
          <p:cNvSpPr/>
          <p:nvPr/>
        </p:nvSpPr>
        <p:spPr>
          <a:xfrm>
            <a:off x="1002458" y="-142973"/>
            <a:ext cx="318054" cy="467921"/>
          </a:xfrm>
          <a:custGeom>
            <a:rect b="b" l="l" r="r" t="t"/>
            <a:pathLst>
              <a:path extrusionOk="0" h="25552" w="17380">
                <a:moveTo>
                  <a:pt x="9741" y="5371"/>
                </a:moveTo>
                <a:cubicBezTo>
                  <a:pt x="10341" y="5371"/>
                  <a:pt x="13043" y="5638"/>
                  <a:pt x="13043" y="8039"/>
                </a:cubicBezTo>
                <a:lnTo>
                  <a:pt x="13043" y="8140"/>
                </a:lnTo>
                <a:cubicBezTo>
                  <a:pt x="13043" y="8140"/>
                  <a:pt x="13043" y="8973"/>
                  <a:pt x="12376" y="9641"/>
                </a:cubicBezTo>
                <a:cubicBezTo>
                  <a:pt x="11842" y="10174"/>
                  <a:pt x="10908" y="10508"/>
                  <a:pt x="9741" y="10675"/>
                </a:cubicBezTo>
                <a:lnTo>
                  <a:pt x="5871" y="10675"/>
                </a:lnTo>
                <a:lnTo>
                  <a:pt x="5871" y="5371"/>
                </a:lnTo>
                <a:close/>
                <a:moveTo>
                  <a:pt x="11375" y="13944"/>
                </a:moveTo>
                <a:cubicBezTo>
                  <a:pt x="12809" y="13944"/>
                  <a:pt x="13910" y="15044"/>
                  <a:pt x="13910" y="16379"/>
                </a:cubicBezTo>
                <a:cubicBezTo>
                  <a:pt x="13977" y="17780"/>
                  <a:pt x="12809" y="18881"/>
                  <a:pt x="11375" y="18881"/>
                </a:cubicBezTo>
                <a:lnTo>
                  <a:pt x="5838" y="18881"/>
                </a:lnTo>
                <a:lnTo>
                  <a:pt x="5838" y="14010"/>
                </a:lnTo>
                <a:lnTo>
                  <a:pt x="8506" y="14010"/>
                </a:lnTo>
                <a:cubicBezTo>
                  <a:pt x="9007" y="14010"/>
                  <a:pt x="9474" y="13977"/>
                  <a:pt x="9874" y="13944"/>
                </a:cubicBezTo>
                <a:close/>
                <a:moveTo>
                  <a:pt x="2435" y="0"/>
                </a:moveTo>
                <a:lnTo>
                  <a:pt x="2435" y="2202"/>
                </a:lnTo>
                <a:lnTo>
                  <a:pt x="567" y="2202"/>
                </a:lnTo>
                <a:lnTo>
                  <a:pt x="567" y="5438"/>
                </a:lnTo>
                <a:lnTo>
                  <a:pt x="2435" y="5438"/>
                </a:lnTo>
                <a:lnTo>
                  <a:pt x="2435" y="12376"/>
                </a:lnTo>
                <a:lnTo>
                  <a:pt x="2435" y="18814"/>
                </a:lnTo>
                <a:lnTo>
                  <a:pt x="0" y="18814"/>
                </a:lnTo>
                <a:lnTo>
                  <a:pt x="0" y="22016"/>
                </a:lnTo>
                <a:lnTo>
                  <a:pt x="2435" y="22016"/>
                </a:lnTo>
                <a:lnTo>
                  <a:pt x="2435" y="25552"/>
                </a:lnTo>
                <a:lnTo>
                  <a:pt x="5871" y="25552"/>
                </a:lnTo>
                <a:lnTo>
                  <a:pt x="5871" y="22083"/>
                </a:lnTo>
                <a:lnTo>
                  <a:pt x="9707" y="22083"/>
                </a:lnTo>
                <a:lnTo>
                  <a:pt x="9707" y="25552"/>
                </a:lnTo>
                <a:lnTo>
                  <a:pt x="13143" y="25552"/>
                </a:lnTo>
                <a:lnTo>
                  <a:pt x="13143" y="21849"/>
                </a:lnTo>
                <a:cubicBezTo>
                  <a:pt x="15578" y="21149"/>
                  <a:pt x="17379" y="18981"/>
                  <a:pt x="17379" y="16379"/>
                </a:cubicBezTo>
                <a:cubicBezTo>
                  <a:pt x="17379" y="14511"/>
                  <a:pt x="16412" y="12810"/>
                  <a:pt x="14911" y="11809"/>
                </a:cubicBezTo>
                <a:cubicBezTo>
                  <a:pt x="16412" y="10274"/>
                  <a:pt x="16479" y="8473"/>
                  <a:pt x="16479" y="8039"/>
                </a:cubicBezTo>
                <a:cubicBezTo>
                  <a:pt x="16479" y="5438"/>
                  <a:pt x="14911" y="3836"/>
                  <a:pt x="13143" y="2969"/>
                </a:cubicBezTo>
                <a:lnTo>
                  <a:pt x="13143" y="0"/>
                </a:lnTo>
                <a:lnTo>
                  <a:pt x="9707" y="0"/>
                </a:lnTo>
                <a:lnTo>
                  <a:pt x="9707" y="2202"/>
                </a:lnTo>
                <a:lnTo>
                  <a:pt x="5871" y="2202"/>
                </a:lnTo>
                <a:lnTo>
                  <a:pt x="5871" y="0"/>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8"/>
          <p:cNvSpPr/>
          <p:nvPr/>
        </p:nvSpPr>
        <p:spPr>
          <a:xfrm>
            <a:off x="713150" y="-348250"/>
            <a:ext cx="868664" cy="868653"/>
          </a:xfrm>
          <a:custGeom>
            <a:rect b="b" l="l" r="r" t="t"/>
            <a:pathLst>
              <a:path extrusionOk="0" h="47435" w="47468">
                <a:moveTo>
                  <a:pt x="23717" y="1668"/>
                </a:moveTo>
                <a:cubicBezTo>
                  <a:pt x="35892" y="1668"/>
                  <a:pt x="45766" y="11575"/>
                  <a:pt x="45766" y="23717"/>
                </a:cubicBezTo>
                <a:cubicBezTo>
                  <a:pt x="45766" y="35893"/>
                  <a:pt x="35892" y="45766"/>
                  <a:pt x="23717" y="45766"/>
                </a:cubicBezTo>
                <a:cubicBezTo>
                  <a:pt x="11542" y="45766"/>
                  <a:pt x="1668" y="35893"/>
                  <a:pt x="1668" y="23717"/>
                </a:cubicBezTo>
                <a:cubicBezTo>
                  <a:pt x="1668" y="11542"/>
                  <a:pt x="11542" y="1668"/>
                  <a:pt x="23717" y="1668"/>
                </a:cubicBezTo>
                <a:close/>
                <a:moveTo>
                  <a:pt x="23717" y="0"/>
                </a:moveTo>
                <a:cubicBezTo>
                  <a:pt x="10641" y="0"/>
                  <a:pt x="0" y="10608"/>
                  <a:pt x="0" y="23717"/>
                </a:cubicBezTo>
                <a:cubicBezTo>
                  <a:pt x="0" y="36827"/>
                  <a:pt x="10641" y="47434"/>
                  <a:pt x="23717" y="47434"/>
                </a:cubicBezTo>
                <a:cubicBezTo>
                  <a:pt x="36826" y="47434"/>
                  <a:pt x="47467" y="36827"/>
                  <a:pt x="47467" y="23717"/>
                </a:cubicBezTo>
                <a:cubicBezTo>
                  <a:pt x="47467" y="10608"/>
                  <a:pt x="36826" y="0"/>
                  <a:pt x="23717"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8"/>
          <p:cNvSpPr/>
          <p:nvPr/>
        </p:nvSpPr>
        <p:spPr>
          <a:xfrm>
            <a:off x="-155375" y="3850250"/>
            <a:ext cx="868653" cy="868664"/>
          </a:xfrm>
          <a:custGeom>
            <a:rect b="b" l="l" r="r" t="t"/>
            <a:pathLst>
              <a:path extrusionOk="0" h="47468" w="47435">
                <a:moveTo>
                  <a:pt x="23717" y="1735"/>
                </a:moveTo>
                <a:cubicBezTo>
                  <a:pt x="35892" y="1735"/>
                  <a:pt x="45766" y="11609"/>
                  <a:pt x="45766" y="23784"/>
                </a:cubicBezTo>
                <a:cubicBezTo>
                  <a:pt x="45766" y="35959"/>
                  <a:pt x="35892" y="45833"/>
                  <a:pt x="23717" y="45833"/>
                </a:cubicBezTo>
                <a:cubicBezTo>
                  <a:pt x="11542" y="45833"/>
                  <a:pt x="1668" y="35959"/>
                  <a:pt x="1668" y="23784"/>
                </a:cubicBezTo>
                <a:cubicBezTo>
                  <a:pt x="1668" y="11609"/>
                  <a:pt x="11542" y="1735"/>
                  <a:pt x="23717" y="1735"/>
                </a:cubicBezTo>
                <a:close/>
                <a:moveTo>
                  <a:pt x="23717" y="0"/>
                </a:moveTo>
                <a:cubicBezTo>
                  <a:pt x="10641" y="0"/>
                  <a:pt x="0" y="10641"/>
                  <a:pt x="0" y="23751"/>
                </a:cubicBezTo>
                <a:cubicBezTo>
                  <a:pt x="0" y="36827"/>
                  <a:pt x="10641" y="47468"/>
                  <a:pt x="23717" y="47468"/>
                </a:cubicBezTo>
                <a:cubicBezTo>
                  <a:pt x="36793" y="47468"/>
                  <a:pt x="47434" y="36827"/>
                  <a:pt x="47434" y="23751"/>
                </a:cubicBezTo>
                <a:cubicBezTo>
                  <a:pt x="47434" y="10641"/>
                  <a:pt x="36793" y="0"/>
                  <a:pt x="23717"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8"/>
          <p:cNvSpPr/>
          <p:nvPr/>
        </p:nvSpPr>
        <p:spPr>
          <a:xfrm>
            <a:off x="-82694" y="3922883"/>
            <a:ext cx="723271" cy="723399"/>
          </a:xfrm>
          <a:custGeom>
            <a:rect b="b" l="l" r="r" t="t"/>
            <a:pathLst>
              <a:path extrusionOk="0" h="39530" w="39496">
                <a:moveTo>
                  <a:pt x="19748" y="1969"/>
                </a:moveTo>
                <a:cubicBezTo>
                  <a:pt x="29555" y="1969"/>
                  <a:pt x="37561" y="9975"/>
                  <a:pt x="37561" y="19782"/>
                </a:cubicBezTo>
                <a:cubicBezTo>
                  <a:pt x="37561" y="29555"/>
                  <a:pt x="29555" y="37561"/>
                  <a:pt x="19748" y="37561"/>
                </a:cubicBezTo>
                <a:cubicBezTo>
                  <a:pt x="9908" y="37561"/>
                  <a:pt x="1935" y="29555"/>
                  <a:pt x="1935" y="19782"/>
                </a:cubicBezTo>
                <a:cubicBezTo>
                  <a:pt x="1935" y="9975"/>
                  <a:pt x="9941" y="1969"/>
                  <a:pt x="19748" y="1969"/>
                </a:cubicBezTo>
                <a:close/>
                <a:moveTo>
                  <a:pt x="19748" y="1"/>
                </a:moveTo>
                <a:cubicBezTo>
                  <a:pt x="8874" y="1"/>
                  <a:pt x="1" y="8874"/>
                  <a:pt x="1" y="19782"/>
                </a:cubicBezTo>
                <a:cubicBezTo>
                  <a:pt x="1" y="30656"/>
                  <a:pt x="8874" y="39529"/>
                  <a:pt x="19748" y="39529"/>
                </a:cubicBezTo>
                <a:cubicBezTo>
                  <a:pt x="30623" y="39529"/>
                  <a:pt x="39496" y="30689"/>
                  <a:pt x="39496" y="19782"/>
                </a:cubicBezTo>
                <a:cubicBezTo>
                  <a:pt x="39496" y="8874"/>
                  <a:pt x="30623" y="1"/>
                  <a:pt x="19748"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8"/>
          <p:cNvSpPr/>
          <p:nvPr/>
        </p:nvSpPr>
        <p:spPr>
          <a:xfrm>
            <a:off x="57798" y="4175605"/>
            <a:ext cx="450835" cy="280814"/>
          </a:xfrm>
          <a:custGeom>
            <a:rect b="b" l="l" r="r" t="t"/>
            <a:pathLst>
              <a:path extrusionOk="0" h="15345" w="24619">
                <a:moveTo>
                  <a:pt x="5338" y="1"/>
                </a:moveTo>
                <a:lnTo>
                  <a:pt x="3870" y="4070"/>
                </a:lnTo>
                <a:lnTo>
                  <a:pt x="18481" y="4070"/>
                </a:lnTo>
                <a:lnTo>
                  <a:pt x="15779" y="11242"/>
                </a:lnTo>
                <a:lnTo>
                  <a:pt x="1869" y="11242"/>
                </a:lnTo>
                <a:lnTo>
                  <a:pt x="1" y="15345"/>
                </a:lnTo>
                <a:lnTo>
                  <a:pt x="18080" y="15345"/>
                </a:lnTo>
                <a:cubicBezTo>
                  <a:pt x="18914" y="15345"/>
                  <a:pt x="19682" y="14845"/>
                  <a:pt x="19948" y="14011"/>
                </a:cubicBezTo>
                <a:lnTo>
                  <a:pt x="24385" y="2736"/>
                </a:lnTo>
                <a:cubicBezTo>
                  <a:pt x="24618" y="2135"/>
                  <a:pt x="24552" y="1402"/>
                  <a:pt x="24185" y="868"/>
                </a:cubicBezTo>
                <a:cubicBezTo>
                  <a:pt x="23784" y="334"/>
                  <a:pt x="23184" y="1"/>
                  <a:pt x="22517"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8"/>
          <p:cNvSpPr/>
          <p:nvPr/>
        </p:nvSpPr>
        <p:spPr>
          <a:xfrm>
            <a:off x="46206" y="4278762"/>
            <a:ext cx="202207" cy="74499"/>
          </a:xfrm>
          <a:custGeom>
            <a:rect b="b" l="l" r="r" t="t"/>
            <a:pathLst>
              <a:path extrusionOk="0" h="4071" w="11042">
                <a:moveTo>
                  <a:pt x="1501" y="1"/>
                </a:moveTo>
                <a:lnTo>
                  <a:pt x="0" y="4071"/>
                </a:lnTo>
                <a:lnTo>
                  <a:pt x="9540" y="4071"/>
                </a:lnTo>
                <a:lnTo>
                  <a:pt x="11041"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8"/>
          <p:cNvSpPr/>
          <p:nvPr/>
        </p:nvSpPr>
        <p:spPr>
          <a:xfrm>
            <a:off x="8449825" y="539500"/>
            <a:ext cx="868664" cy="868664"/>
          </a:xfrm>
          <a:custGeom>
            <a:rect b="b" l="l" r="r" t="t"/>
            <a:pathLst>
              <a:path extrusionOk="0" h="47468" w="47468">
                <a:moveTo>
                  <a:pt x="23717" y="1668"/>
                </a:moveTo>
                <a:cubicBezTo>
                  <a:pt x="35892" y="1668"/>
                  <a:pt x="45766" y="11608"/>
                  <a:pt x="45766" y="23750"/>
                </a:cubicBezTo>
                <a:cubicBezTo>
                  <a:pt x="45766" y="35926"/>
                  <a:pt x="35892" y="45799"/>
                  <a:pt x="23717" y="45799"/>
                </a:cubicBezTo>
                <a:cubicBezTo>
                  <a:pt x="11542" y="45799"/>
                  <a:pt x="1668" y="35926"/>
                  <a:pt x="1668" y="23750"/>
                </a:cubicBezTo>
                <a:cubicBezTo>
                  <a:pt x="1668" y="11575"/>
                  <a:pt x="11542" y="1668"/>
                  <a:pt x="23717" y="1668"/>
                </a:cubicBezTo>
                <a:close/>
                <a:moveTo>
                  <a:pt x="23717" y="0"/>
                </a:moveTo>
                <a:cubicBezTo>
                  <a:pt x="10641" y="0"/>
                  <a:pt x="0" y="10641"/>
                  <a:pt x="0" y="23750"/>
                </a:cubicBezTo>
                <a:cubicBezTo>
                  <a:pt x="0" y="36826"/>
                  <a:pt x="10641" y="47467"/>
                  <a:pt x="23717" y="47467"/>
                </a:cubicBezTo>
                <a:cubicBezTo>
                  <a:pt x="36826" y="47467"/>
                  <a:pt x="47467" y="36826"/>
                  <a:pt x="47467" y="23750"/>
                </a:cubicBezTo>
                <a:cubicBezTo>
                  <a:pt x="47467" y="10641"/>
                  <a:pt x="36826" y="0"/>
                  <a:pt x="23717"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8"/>
          <p:cNvSpPr/>
          <p:nvPr/>
        </p:nvSpPr>
        <p:spPr>
          <a:xfrm>
            <a:off x="8574960" y="846537"/>
            <a:ext cx="616545" cy="288152"/>
          </a:xfrm>
          <a:custGeom>
            <a:rect b="b" l="l" r="r" t="t"/>
            <a:pathLst>
              <a:path extrusionOk="0" h="15746" w="33691">
                <a:moveTo>
                  <a:pt x="7172" y="1"/>
                </a:moveTo>
                <a:lnTo>
                  <a:pt x="7172" y="12309"/>
                </a:lnTo>
                <a:lnTo>
                  <a:pt x="0" y="12309"/>
                </a:lnTo>
                <a:lnTo>
                  <a:pt x="0" y="15745"/>
                </a:lnTo>
                <a:lnTo>
                  <a:pt x="10708" y="15745"/>
                </a:lnTo>
                <a:lnTo>
                  <a:pt x="10708" y="8573"/>
                </a:lnTo>
                <a:lnTo>
                  <a:pt x="16979" y="14911"/>
                </a:lnTo>
                <a:lnTo>
                  <a:pt x="22817" y="9141"/>
                </a:lnTo>
                <a:lnTo>
                  <a:pt x="22817" y="15745"/>
                </a:lnTo>
                <a:lnTo>
                  <a:pt x="33691" y="15745"/>
                </a:lnTo>
                <a:lnTo>
                  <a:pt x="33691" y="12309"/>
                </a:lnTo>
                <a:lnTo>
                  <a:pt x="26352" y="12309"/>
                </a:lnTo>
                <a:lnTo>
                  <a:pt x="26352" y="634"/>
                </a:lnTo>
                <a:lnTo>
                  <a:pt x="17012" y="9974"/>
                </a:lnTo>
                <a:lnTo>
                  <a:pt x="7172"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8"/>
          <p:cNvSpPr/>
          <p:nvPr/>
        </p:nvSpPr>
        <p:spPr>
          <a:xfrm>
            <a:off x="8520024" y="609076"/>
            <a:ext cx="723985" cy="723399"/>
          </a:xfrm>
          <a:custGeom>
            <a:rect b="b" l="l" r="r" t="t"/>
            <a:pathLst>
              <a:path extrusionOk="0" h="39530" w="39562">
                <a:moveTo>
                  <a:pt x="19781" y="1969"/>
                </a:moveTo>
                <a:cubicBezTo>
                  <a:pt x="29621" y="1969"/>
                  <a:pt x="37560" y="9975"/>
                  <a:pt x="37560" y="19782"/>
                </a:cubicBezTo>
                <a:cubicBezTo>
                  <a:pt x="37560" y="29555"/>
                  <a:pt x="29555" y="37561"/>
                  <a:pt x="19781" y="37561"/>
                </a:cubicBezTo>
                <a:cubicBezTo>
                  <a:pt x="9941" y="37561"/>
                  <a:pt x="1968" y="29555"/>
                  <a:pt x="1968" y="19782"/>
                </a:cubicBezTo>
                <a:cubicBezTo>
                  <a:pt x="1968" y="9975"/>
                  <a:pt x="9974" y="1969"/>
                  <a:pt x="19781" y="1969"/>
                </a:cubicBezTo>
                <a:close/>
                <a:moveTo>
                  <a:pt x="19781" y="1"/>
                </a:moveTo>
                <a:cubicBezTo>
                  <a:pt x="8873" y="1"/>
                  <a:pt x="0" y="8874"/>
                  <a:pt x="0" y="19782"/>
                </a:cubicBezTo>
                <a:cubicBezTo>
                  <a:pt x="0" y="30656"/>
                  <a:pt x="8873" y="39529"/>
                  <a:pt x="19781" y="39529"/>
                </a:cubicBezTo>
                <a:cubicBezTo>
                  <a:pt x="30689" y="39529"/>
                  <a:pt x="39562" y="30689"/>
                  <a:pt x="39528" y="19782"/>
                </a:cubicBezTo>
                <a:cubicBezTo>
                  <a:pt x="39528" y="8874"/>
                  <a:pt x="30655" y="1"/>
                  <a:pt x="19781"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1">
    <p:spTree>
      <p:nvGrpSpPr>
        <p:cNvPr id="429" name="Shape 429"/>
        <p:cNvGrpSpPr/>
        <p:nvPr/>
      </p:nvGrpSpPr>
      <p:grpSpPr>
        <a:xfrm>
          <a:off x="0" y="0"/>
          <a:ext cx="0" cy="0"/>
          <a:chOff x="0" y="0"/>
          <a:chExt cx="0" cy="0"/>
        </a:xfrm>
      </p:grpSpPr>
      <p:sp>
        <p:nvSpPr>
          <p:cNvPr id="430" name="Google Shape;430;p19"/>
          <p:cNvSpPr txBox="1"/>
          <p:nvPr>
            <p:ph idx="1" type="subTitle"/>
          </p:nvPr>
        </p:nvSpPr>
        <p:spPr>
          <a:xfrm>
            <a:off x="2021278" y="3038973"/>
            <a:ext cx="2147400" cy="6675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Yanone Kaffeesatz"/>
              <a:buNone/>
              <a:defRPr b="1" sz="2400">
                <a:solidFill>
                  <a:schemeClr val="dk1"/>
                </a:solidFill>
                <a:latin typeface="Aldrich"/>
                <a:ea typeface="Aldrich"/>
                <a:cs typeface="Aldrich"/>
                <a:sym typeface="Aldrich"/>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431" name="Google Shape;431;p19"/>
          <p:cNvSpPr txBox="1"/>
          <p:nvPr>
            <p:ph idx="2" type="subTitle"/>
          </p:nvPr>
        </p:nvSpPr>
        <p:spPr>
          <a:xfrm>
            <a:off x="5805547" y="1555625"/>
            <a:ext cx="2148300" cy="6675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Yanone Kaffeesatz"/>
              <a:buNone/>
              <a:defRPr b="1" sz="2400">
                <a:solidFill>
                  <a:schemeClr val="dk1"/>
                </a:solidFill>
                <a:latin typeface="Aldrich"/>
                <a:ea typeface="Aldrich"/>
                <a:cs typeface="Aldrich"/>
                <a:sym typeface="Aldrich"/>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432" name="Google Shape;432;p19"/>
          <p:cNvSpPr txBox="1"/>
          <p:nvPr>
            <p:ph idx="3" type="subTitle"/>
          </p:nvPr>
        </p:nvSpPr>
        <p:spPr>
          <a:xfrm>
            <a:off x="2020934" y="1555625"/>
            <a:ext cx="2147400" cy="6675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Yanone Kaffeesatz"/>
              <a:buNone/>
              <a:defRPr b="1" sz="2400">
                <a:solidFill>
                  <a:schemeClr val="dk1"/>
                </a:solidFill>
                <a:latin typeface="Aldrich"/>
                <a:ea typeface="Aldrich"/>
                <a:cs typeface="Aldrich"/>
                <a:sym typeface="Aldrich"/>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433" name="Google Shape;433;p19"/>
          <p:cNvSpPr txBox="1"/>
          <p:nvPr>
            <p:ph idx="4" type="subTitle"/>
          </p:nvPr>
        </p:nvSpPr>
        <p:spPr>
          <a:xfrm>
            <a:off x="2019770" y="2087792"/>
            <a:ext cx="2150700" cy="6675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434" name="Google Shape;434;p19"/>
          <p:cNvSpPr txBox="1"/>
          <p:nvPr>
            <p:ph idx="5" type="subTitle"/>
          </p:nvPr>
        </p:nvSpPr>
        <p:spPr>
          <a:xfrm>
            <a:off x="5805549" y="2087792"/>
            <a:ext cx="2150700" cy="6675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435" name="Google Shape;435;p19"/>
          <p:cNvSpPr txBox="1"/>
          <p:nvPr>
            <p:ph idx="6" type="subTitle"/>
          </p:nvPr>
        </p:nvSpPr>
        <p:spPr>
          <a:xfrm>
            <a:off x="2020104" y="3585825"/>
            <a:ext cx="2149500" cy="6675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436" name="Google Shape;436;p19"/>
          <p:cNvSpPr txBox="1"/>
          <p:nvPr>
            <p:ph idx="7" type="subTitle"/>
          </p:nvPr>
        </p:nvSpPr>
        <p:spPr>
          <a:xfrm>
            <a:off x="5805551" y="3038973"/>
            <a:ext cx="2147400" cy="6675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Yanone Kaffeesatz"/>
              <a:buNone/>
              <a:defRPr b="1" sz="2400">
                <a:solidFill>
                  <a:schemeClr val="dk1"/>
                </a:solidFill>
                <a:latin typeface="Aldrich"/>
                <a:ea typeface="Aldrich"/>
                <a:cs typeface="Aldrich"/>
                <a:sym typeface="Aldrich"/>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437" name="Google Shape;437;p19"/>
          <p:cNvSpPr txBox="1"/>
          <p:nvPr>
            <p:ph idx="8" type="subTitle"/>
          </p:nvPr>
        </p:nvSpPr>
        <p:spPr>
          <a:xfrm>
            <a:off x="5805549" y="3585825"/>
            <a:ext cx="2149800" cy="6675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438" name="Google Shape;438;p19"/>
          <p:cNvSpPr txBox="1"/>
          <p:nvPr>
            <p:ph type="title"/>
          </p:nvPr>
        </p:nvSpPr>
        <p:spPr>
          <a:xfrm>
            <a:off x="713225" y="331515"/>
            <a:ext cx="7717500" cy="658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3600"/>
              <a:buFont typeface="Caveat"/>
              <a:buNone/>
              <a:defRPr b="1" sz="3600">
                <a:solidFill>
                  <a:schemeClr val="dk2"/>
                </a:solidFill>
              </a:defRPr>
            </a:lvl1pPr>
            <a:lvl2pPr lvl="1"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2pPr>
            <a:lvl3pPr lvl="2"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3pPr>
            <a:lvl4pPr lvl="3"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4pPr>
            <a:lvl5pPr lvl="4"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5pPr>
            <a:lvl6pPr lvl="5"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6pPr>
            <a:lvl7pPr lvl="6"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7pPr>
            <a:lvl8pPr lvl="7"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8pPr>
            <a:lvl9pPr lvl="8"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9pPr>
          </a:lstStyle>
          <a:p/>
        </p:txBody>
      </p:sp>
      <p:sp>
        <p:nvSpPr>
          <p:cNvPr id="439" name="Google Shape;439;p19"/>
          <p:cNvSpPr/>
          <p:nvPr/>
        </p:nvSpPr>
        <p:spPr>
          <a:xfrm>
            <a:off x="-178684" y="344795"/>
            <a:ext cx="723381" cy="723875"/>
          </a:xfrm>
          <a:custGeom>
            <a:rect b="b" l="l" r="r" t="t"/>
            <a:pathLst>
              <a:path extrusionOk="0" h="39529" w="39529">
                <a:moveTo>
                  <a:pt x="19781" y="1969"/>
                </a:moveTo>
                <a:cubicBezTo>
                  <a:pt x="29621" y="1969"/>
                  <a:pt x="37560" y="9941"/>
                  <a:pt x="37560" y="19781"/>
                </a:cubicBezTo>
                <a:cubicBezTo>
                  <a:pt x="37560" y="29555"/>
                  <a:pt x="29555" y="37561"/>
                  <a:pt x="19781" y="37561"/>
                </a:cubicBezTo>
                <a:cubicBezTo>
                  <a:pt x="9941" y="37561"/>
                  <a:pt x="1968" y="29555"/>
                  <a:pt x="1968" y="19781"/>
                </a:cubicBezTo>
                <a:cubicBezTo>
                  <a:pt x="1968" y="9941"/>
                  <a:pt x="9974" y="1969"/>
                  <a:pt x="19781" y="1969"/>
                </a:cubicBezTo>
                <a:close/>
                <a:moveTo>
                  <a:pt x="19781" y="1"/>
                </a:moveTo>
                <a:cubicBezTo>
                  <a:pt x="8873" y="1"/>
                  <a:pt x="0" y="8874"/>
                  <a:pt x="0" y="19781"/>
                </a:cubicBezTo>
                <a:cubicBezTo>
                  <a:pt x="0" y="30656"/>
                  <a:pt x="8873" y="39529"/>
                  <a:pt x="19781" y="39529"/>
                </a:cubicBezTo>
                <a:cubicBezTo>
                  <a:pt x="30689" y="39529"/>
                  <a:pt x="39528" y="30656"/>
                  <a:pt x="39528" y="19781"/>
                </a:cubicBezTo>
                <a:cubicBezTo>
                  <a:pt x="39528" y="8874"/>
                  <a:pt x="30655" y="1"/>
                  <a:pt x="19781"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9"/>
          <p:cNvSpPr/>
          <p:nvPr/>
        </p:nvSpPr>
        <p:spPr>
          <a:xfrm>
            <a:off x="40433" y="476152"/>
            <a:ext cx="318054" cy="467921"/>
          </a:xfrm>
          <a:custGeom>
            <a:rect b="b" l="l" r="r" t="t"/>
            <a:pathLst>
              <a:path extrusionOk="0" h="25552" w="17380">
                <a:moveTo>
                  <a:pt x="9741" y="5371"/>
                </a:moveTo>
                <a:cubicBezTo>
                  <a:pt x="10341" y="5371"/>
                  <a:pt x="13043" y="5638"/>
                  <a:pt x="13043" y="8039"/>
                </a:cubicBezTo>
                <a:lnTo>
                  <a:pt x="13043" y="8140"/>
                </a:lnTo>
                <a:cubicBezTo>
                  <a:pt x="13043" y="8140"/>
                  <a:pt x="13043" y="8973"/>
                  <a:pt x="12376" y="9641"/>
                </a:cubicBezTo>
                <a:cubicBezTo>
                  <a:pt x="11842" y="10174"/>
                  <a:pt x="10908" y="10508"/>
                  <a:pt x="9741" y="10675"/>
                </a:cubicBezTo>
                <a:lnTo>
                  <a:pt x="5871" y="10675"/>
                </a:lnTo>
                <a:lnTo>
                  <a:pt x="5871" y="5371"/>
                </a:lnTo>
                <a:close/>
                <a:moveTo>
                  <a:pt x="11375" y="13944"/>
                </a:moveTo>
                <a:cubicBezTo>
                  <a:pt x="12809" y="13944"/>
                  <a:pt x="13910" y="15044"/>
                  <a:pt x="13910" y="16379"/>
                </a:cubicBezTo>
                <a:cubicBezTo>
                  <a:pt x="13977" y="17780"/>
                  <a:pt x="12809" y="18881"/>
                  <a:pt x="11375" y="18881"/>
                </a:cubicBezTo>
                <a:lnTo>
                  <a:pt x="5838" y="18881"/>
                </a:lnTo>
                <a:lnTo>
                  <a:pt x="5838" y="14010"/>
                </a:lnTo>
                <a:lnTo>
                  <a:pt x="8506" y="14010"/>
                </a:lnTo>
                <a:cubicBezTo>
                  <a:pt x="9007" y="14010"/>
                  <a:pt x="9474" y="13977"/>
                  <a:pt x="9874" y="13944"/>
                </a:cubicBezTo>
                <a:close/>
                <a:moveTo>
                  <a:pt x="2435" y="0"/>
                </a:moveTo>
                <a:lnTo>
                  <a:pt x="2435" y="2202"/>
                </a:lnTo>
                <a:lnTo>
                  <a:pt x="567" y="2202"/>
                </a:lnTo>
                <a:lnTo>
                  <a:pt x="567" y="5438"/>
                </a:lnTo>
                <a:lnTo>
                  <a:pt x="2435" y="5438"/>
                </a:lnTo>
                <a:lnTo>
                  <a:pt x="2435" y="12376"/>
                </a:lnTo>
                <a:lnTo>
                  <a:pt x="2435" y="18814"/>
                </a:lnTo>
                <a:lnTo>
                  <a:pt x="0" y="18814"/>
                </a:lnTo>
                <a:lnTo>
                  <a:pt x="0" y="22016"/>
                </a:lnTo>
                <a:lnTo>
                  <a:pt x="2435" y="22016"/>
                </a:lnTo>
                <a:lnTo>
                  <a:pt x="2435" y="25552"/>
                </a:lnTo>
                <a:lnTo>
                  <a:pt x="5871" y="25552"/>
                </a:lnTo>
                <a:lnTo>
                  <a:pt x="5871" y="22083"/>
                </a:lnTo>
                <a:lnTo>
                  <a:pt x="9707" y="22083"/>
                </a:lnTo>
                <a:lnTo>
                  <a:pt x="9707" y="25552"/>
                </a:lnTo>
                <a:lnTo>
                  <a:pt x="13143" y="25552"/>
                </a:lnTo>
                <a:lnTo>
                  <a:pt x="13143" y="21849"/>
                </a:lnTo>
                <a:cubicBezTo>
                  <a:pt x="15578" y="21149"/>
                  <a:pt x="17379" y="18981"/>
                  <a:pt x="17379" y="16379"/>
                </a:cubicBezTo>
                <a:cubicBezTo>
                  <a:pt x="17379" y="14511"/>
                  <a:pt x="16412" y="12810"/>
                  <a:pt x="14911" y="11809"/>
                </a:cubicBezTo>
                <a:cubicBezTo>
                  <a:pt x="16412" y="10274"/>
                  <a:pt x="16479" y="8473"/>
                  <a:pt x="16479" y="8039"/>
                </a:cubicBezTo>
                <a:cubicBezTo>
                  <a:pt x="16479" y="5438"/>
                  <a:pt x="14911" y="3836"/>
                  <a:pt x="13143" y="2969"/>
                </a:cubicBezTo>
                <a:lnTo>
                  <a:pt x="13143" y="0"/>
                </a:lnTo>
                <a:lnTo>
                  <a:pt x="9707" y="0"/>
                </a:lnTo>
                <a:lnTo>
                  <a:pt x="9707" y="2202"/>
                </a:lnTo>
                <a:lnTo>
                  <a:pt x="5871" y="2202"/>
                </a:lnTo>
                <a:lnTo>
                  <a:pt x="5871" y="0"/>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9"/>
          <p:cNvSpPr/>
          <p:nvPr/>
        </p:nvSpPr>
        <p:spPr>
          <a:xfrm>
            <a:off x="-248875" y="270875"/>
            <a:ext cx="868664" cy="868653"/>
          </a:xfrm>
          <a:custGeom>
            <a:rect b="b" l="l" r="r" t="t"/>
            <a:pathLst>
              <a:path extrusionOk="0" h="47435" w="47468">
                <a:moveTo>
                  <a:pt x="23717" y="1668"/>
                </a:moveTo>
                <a:cubicBezTo>
                  <a:pt x="35892" y="1668"/>
                  <a:pt x="45766" y="11575"/>
                  <a:pt x="45766" y="23717"/>
                </a:cubicBezTo>
                <a:cubicBezTo>
                  <a:pt x="45766" y="35893"/>
                  <a:pt x="35892" y="45766"/>
                  <a:pt x="23717" y="45766"/>
                </a:cubicBezTo>
                <a:cubicBezTo>
                  <a:pt x="11542" y="45766"/>
                  <a:pt x="1668" y="35893"/>
                  <a:pt x="1668" y="23717"/>
                </a:cubicBezTo>
                <a:cubicBezTo>
                  <a:pt x="1668" y="11542"/>
                  <a:pt x="11542" y="1668"/>
                  <a:pt x="23717" y="1668"/>
                </a:cubicBezTo>
                <a:close/>
                <a:moveTo>
                  <a:pt x="23717" y="0"/>
                </a:moveTo>
                <a:cubicBezTo>
                  <a:pt x="10641" y="0"/>
                  <a:pt x="0" y="10608"/>
                  <a:pt x="0" y="23717"/>
                </a:cubicBezTo>
                <a:cubicBezTo>
                  <a:pt x="0" y="36827"/>
                  <a:pt x="10641" y="47434"/>
                  <a:pt x="23717" y="47434"/>
                </a:cubicBezTo>
                <a:cubicBezTo>
                  <a:pt x="36826" y="47434"/>
                  <a:pt x="47467" y="36827"/>
                  <a:pt x="47467" y="23717"/>
                </a:cubicBezTo>
                <a:cubicBezTo>
                  <a:pt x="47467" y="10608"/>
                  <a:pt x="36826" y="0"/>
                  <a:pt x="23717"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9"/>
          <p:cNvSpPr/>
          <p:nvPr/>
        </p:nvSpPr>
        <p:spPr>
          <a:xfrm>
            <a:off x="197050" y="4704588"/>
            <a:ext cx="868653" cy="868664"/>
          </a:xfrm>
          <a:custGeom>
            <a:rect b="b" l="l" r="r" t="t"/>
            <a:pathLst>
              <a:path extrusionOk="0" h="47468" w="47435">
                <a:moveTo>
                  <a:pt x="23717" y="1735"/>
                </a:moveTo>
                <a:cubicBezTo>
                  <a:pt x="35892" y="1735"/>
                  <a:pt x="45766" y="11609"/>
                  <a:pt x="45766" y="23784"/>
                </a:cubicBezTo>
                <a:cubicBezTo>
                  <a:pt x="45766" y="35959"/>
                  <a:pt x="35892" y="45833"/>
                  <a:pt x="23717" y="45833"/>
                </a:cubicBezTo>
                <a:cubicBezTo>
                  <a:pt x="11542" y="45833"/>
                  <a:pt x="1668" y="35959"/>
                  <a:pt x="1668" y="23784"/>
                </a:cubicBezTo>
                <a:cubicBezTo>
                  <a:pt x="1668" y="11609"/>
                  <a:pt x="11542" y="1735"/>
                  <a:pt x="23717" y="1735"/>
                </a:cubicBezTo>
                <a:close/>
                <a:moveTo>
                  <a:pt x="23717" y="0"/>
                </a:moveTo>
                <a:cubicBezTo>
                  <a:pt x="10641" y="0"/>
                  <a:pt x="0" y="10641"/>
                  <a:pt x="0" y="23751"/>
                </a:cubicBezTo>
                <a:cubicBezTo>
                  <a:pt x="0" y="36827"/>
                  <a:pt x="10641" y="47468"/>
                  <a:pt x="23717" y="47468"/>
                </a:cubicBezTo>
                <a:cubicBezTo>
                  <a:pt x="36793" y="47468"/>
                  <a:pt x="47434" y="36827"/>
                  <a:pt x="47434" y="23751"/>
                </a:cubicBezTo>
                <a:cubicBezTo>
                  <a:pt x="47434" y="10641"/>
                  <a:pt x="36793" y="0"/>
                  <a:pt x="23717"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9"/>
          <p:cNvSpPr/>
          <p:nvPr/>
        </p:nvSpPr>
        <p:spPr>
          <a:xfrm>
            <a:off x="269731" y="4777220"/>
            <a:ext cx="723271" cy="723399"/>
          </a:xfrm>
          <a:custGeom>
            <a:rect b="b" l="l" r="r" t="t"/>
            <a:pathLst>
              <a:path extrusionOk="0" h="39530" w="39496">
                <a:moveTo>
                  <a:pt x="19748" y="1969"/>
                </a:moveTo>
                <a:cubicBezTo>
                  <a:pt x="29555" y="1969"/>
                  <a:pt x="37561" y="9975"/>
                  <a:pt x="37561" y="19782"/>
                </a:cubicBezTo>
                <a:cubicBezTo>
                  <a:pt x="37561" y="29555"/>
                  <a:pt x="29555" y="37561"/>
                  <a:pt x="19748" y="37561"/>
                </a:cubicBezTo>
                <a:cubicBezTo>
                  <a:pt x="9908" y="37561"/>
                  <a:pt x="1935" y="29555"/>
                  <a:pt x="1935" y="19782"/>
                </a:cubicBezTo>
                <a:cubicBezTo>
                  <a:pt x="1935" y="9975"/>
                  <a:pt x="9941" y="1969"/>
                  <a:pt x="19748" y="1969"/>
                </a:cubicBezTo>
                <a:close/>
                <a:moveTo>
                  <a:pt x="19748" y="1"/>
                </a:moveTo>
                <a:cubicBezTo>
                  <a:pt x="8874" y="1"/>
                  <a:pt x="1" y="8874"/>
                  <a:pt x="1" y="19782"/>
                </a:cubicBezTo>
                <a:cubicBezTo>
                  <a:pt x="1" y="30656"/>
                  <a:pt x="8874" y="39529"/>
                  <a:pt x="19748" y="39529"/>
                </a:cubicBezTo>
                <a:cubicBezTo>
                  <a:pt x="30623" y="39529"/>
                  <a:pt x="39496" y="30689"/>
                  <a:pt x="39496" y="19782"/>
                </a:cubicBezTo>
                <a:cubicBezTo>
                  <a:pt x="39496" y="8874"/>
                  <a:pt x="30623" y="1"/>
                  <a:pt x="19748"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9"/>
          <p:cNvSpPr/>
          <p:nvPr/>
        </p:nvSpPr>
        <p:spPr>
          <a:xfrm>
            <a:off x="410223" y="5029943"/>
            <a:ext cx="450835" cy="280814"/>
          </a:xfrm>
          <a:custGeom>
            <a:rect b="b" l="l" r="r" t="t"/>
            <a:pathLst>
              <a:path extrusionOk="0" h="15345" w="24619">
                <a:moveTo>
                  <a:pt x="5338" y="1"/>
                </a:moveTo>
                <a:lnTo>
                  <a:pt x="3870" y="4070"/>
                </a:lnTo>
                <a:lnTo>
                  <a:pt x="18481" y="4070"/>
                </a:lnTo>
                <a:lnTo>
                  <a:pt x="15779" y="11242"/>
                </a:lnTo>
                <a:lnTo>
                  <a:pt x="1869" y="11242"/>
                </a:lnTo>
                <a:lnTo>
                  <a:pt x="1" y="15345"/>
                </a:lnTo>
                <a:lnTo>
                  <a:pt x="18080" y="15345"/>
                </a:lnTo>
                <a:cubicBezTo>
                  <a:pt x="18914" y="15345"/>
                  <a:pt x="19682" y="14845"/>
                  <a:pt x="19948" y="14011"/>
                </a:cubicBezTo>
                <a:lnTo>
                  <a:pt x="24385" y="2736"/>
                </a:lnTo>
                <a:cubicBezTo>
                  <a:pt x="24618" y="2135"/>
                  <a:pt x="24552" y="1402"/>
                  <a:pt x="24185" y="868"/>
                </a:cubicBezTo>
                <a:cubicBezTo>
                  <a:pt x="23784" y="334"/>
                  <a:pt x="23184" y="1"/>
                  <a:pt x="22517"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9"/>
          <p:cNvSpPr/>
          <p:nvPr/>
        </p:nvSpPr>
        <p:spPr>
          <a:xfrm>
            <a:off x="398631" y="5133099"/>
            <a:ext cx="202207" cy="74499"/>
          </a:xfrm>
          <a:custGeom>
            <a:rect b="b" l="l" r="r" t="t"/>
            <a:pathLst>
              <a:path extrusionOk="0" h="4071" w="11042">
                <a:moveTo>
                  <a:pt x="1501" y="1"/>
                </a:moveTo>
                <a:lnTo>
                  <a:pt x="0" y="4071"/>
                </a:lnTo>
                <a:lnTo>
                  <a:pt x="9540" y="4071"/>
                </a:lnTo>
                <a:lnTo>
                  <a:pt x="11041"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9"/>
          <p:cNvSpPr/>
          <p:nvPr/>
        </p:nvSpPr>
        <p:spPr>
          <a:xfrm>
            <a:off x="8141800" y="1115701"/>
            <a:ext cx="723381" cy="723381"/>
          </a:xfrm>
          <a:custGeom>
            <a:rect b="b" l="l" r="r" t="t"/>
            <a:pathLst>
              <a:path extrusionOk="0" h="39529" w="39529">
                <a:moveTo>
                  <a:pt x="19781" y="1969"/>
                </a:moveTo>
                <a:cubicBezTo>
                  <a:pt x="29621" y="1969"/>
                  <a:pt x="37560" y="9974"/>
                  <a:pt x="37560" y="19781"/>
                </a:cubicBezTo>
                <a:cubicBezTo>
                  <a:pt x="37560" y="29588"/>
                  <a:pt x="29555" y="37594"/>
                  <a:pt x="19781" y="37594"/>
                </a:cubicBezTo>
                <a:cubicBezTo>
                  <a:pt x="9941" y="37594"/>
                  <a:pt x="1968" y="29588"/>
                  <a:pt x="1968" y="19781"/>
                </a:cubicBezTo>
                <a:cubicBezTo>
                  <a:pt x="1968" y="9974"/>
                  <a:pt x="9974" y="1969"/>
                  <a:pt x="19781" y="1969"/>
                </a:cubicBezTo>
                <a:close/>
                <a:moveTo>
                  <a:pt x="19781" y="0"/>
                </a:moveTo>
                <a:cubicBezTo>
                  <a:pt x="8873" y="0"/>
                  <a:pt x="0" y="8907"/>
                  <a:pt x="0" y="19781"/>
                </a:cubicBezTo>
                <a:cubicBezTo>
                  <a:pt x="0" y="30656"/>
                  <a:pt x="8873" y="39529"/>
                  <a:pt x="19781" y="39529"/>
                </a:cubicBezTo>
                <a:cubicBezTo>
                  <a:pt x="30689" y="39529"/>
                  <a:pt x="39528" y="30656"/>
                  <a:pt x="39528" y="19781"/>
                </a:cubicBezTo>
                <a:cubicBezTo>
                  <a:pt x="39528" y="8907"/>
                  <a:pt x="30655" y="0"/>
                  <a:pt x="1978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9"/>
          <p:cNvSpPr/>
          <p:nvPr/>
        </p:nvSpPr>
        <p:spPr>
          <a:xfrm>
            <a:off x="8370097" y="1246329"/>
            <a:ext cx="274720" cy="477392"/>
          </a:xfrm>
          <a:custGeom>
            <a:rect b="b" l="l" r="r" t="t"/>
            <a:pathLst>
              <a:path extrusionOk="0" h="26087" w="15012">
                <a:moveTo>
                  <a:pt x="5505" y="1"/>
                </a:moveTo>
                <a:lnTo>
                  <a:pt x="5505" y="2603"/>
                </a:lnTo>
                <a:lnTo>
                  <a:pt x="468" y="2603"/>
                </a:lnTo>
                <a:lnTo>
                  <a:pt x="468" y="6572"/>
                </a:lnTo>
                <a:lnTo>
                  <a:pt x="10208" y="6572"/>
                </a:lnTo>
                <a:lnTo>
                  <a:pt x="1" y="19315"/>
                </a:lnTo>
                <a:lnTo>
                  <a:pt x="1" y="23451"/>
                </a:lnTo>
                <a:lnTo>
                  <a:pt x="5505" y="23451"/>
                </a:lnTo>
                <a:lnTo>
                  <a:pt x="5505" y="26086"/>
                </a:lnTo>
                <a:lnTo>
                  <a:pt x="9474" y="26086"/>
                </a:lnTo>
                <a:lnTo>
                  <a:pt x="9474" y="23451"/>
                </a:lnTo>
                <a:lnTo>
                  <a:pt x="14544" y="23451"/>
                </a:lnTo>
                <a:lnTo>
                  <a:pt x="14544" y="19515"/>
                </a:lnTo>
                <a:lnTo>
                  <a:pt x="4871" y="19515"/>
                </a:lnTo>
                <a:lnTo>
                  <a:pt x="15011" y="6906"/>
                </a:lnTo>
                <a:lnTo>
                  <a:pt x="15011" y="2603"/>
                </a:lnTo>
                <a:lnTo>
                  <a:pt x="9474" y="2603"/>
                </a:lnTo>
                <a:lnTo>
                  <a:pt x="9474"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9"/>
          <p:cNvSpPr/>
          <p:nvPr/>
        </p:nvSpPr>
        <p:spPr>
          <a:xfrm>
            <a:off x="8071600" y="1044275"/>
            <a:ext cx="868664" cy="868664"/>
          </a:xfrm>
          <a:custGeom>
            <a:rect b="b" l="l" r="r" t="t"/>
            <a:pathLst>
              <a:path extrusionOk="0" h="47468" w="47468">
                <a:moveTo>
                  <a:pt x="23717" y="1669"/>
                </a:moveTo>
                <a:cubicBezTo>
                  <a:pt x="35892" y="1669"/>
                  <a:pt x="45766" y="11609"/>
                  <a:pt x="45766" y="23718"/>
                </a:cubicBezTo>
                <a:cubicBezTo>
                  <a:pt x="45766" y="35893"/>
                  <a:pt x="35892" y="45800"/>
                  <a:pt x="23717" y="45800"/>
                </a:cubicBezTo>
                <a:cubicBezTo>
                  <a:pt x="11542" y="45800"/>
                  <a:pt x="1668" y="35893"/>
                  <a:pt x="1668" y="23718"/>
                </a:cubicBezTo>
                <a:cubicBezTo>
                  <a:pt x="1668" y="11542"/>
                  <a:pt x="11542" y="1669"/>
                  <a:pt x="23717" y="1669"/>
                </a:cubicBezTo>
                <a:close/>
                <a:moveTo>
                  <a:pt x="23717" y="1"/>
                </a:moveTo>
                <a:cubicBezTo>
                  <a:pt x="10641" y="1"/>
                  <a:pt x="0" y="10642"/>
                  <a:pt x="0" y="23718"/>
                </a:cubicBezTo>
                <a:cubicBezTo>
                  <a:pt x="0" y="36827"/>
                  <a:pt x="10641" y="47468"/>
                  <a:pt x="23717" y="47468"/>
                </a:cubicBezTo>
                <a:cubicBezTo>
                  <a:pt x="36826" y="47468"/>
                  <a:pt x="47467" y="36827"/>
                  <a:pt x="47467" y="23718"/>
                </a:cubicBezTo>
                <a:cubicBezTo>
                  <a:pt x="47467" y="10642"/>
                  <a:pt x="36826" y="1"/>
                  <a:pt x="23717"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9"/>
          <p:cNvSpPr/>
          <p:nvPr/>
        </p:nvSpPr>
        <p:spPr>
          <a:xfrm rot="5400000">
            <a:off x="5904475" y="1811850"/>
            <a:ext cx="6572400" cy="1519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7">
    <p:spTree>
      <p:nvGrpSpPr>
        <p:cNvPr id="451" name="Shape 451"/>
        <p:cNvGrpSpPr/>
        <p:nvPr/>
      </p:nvGrpSpPr>
      <p:grpSpPr>
        <a:xfrm>
          <a:off x="0" y="0"/>
          <a:ext cx="0" cy="0"/>
          <a:chOff x="0" y="0"/>
          <a:chExt cx="0" cy="0"/>
        </a:xfrm>
      </p:grpSpPr>
      <p:sp>
        <p:nvSpPr>
          <p:cNvPr id="452" name="Google Shape;452;p20"/>
          <p:cNvSpPr/>
          <p:nvPr/>
        </p:nvSpPr>
        <p:spPr>
          <a:xfrm>
            <a:off x="-499000" y="3607250"/>
            <a:ext cx="868653" cy="868664"/>
          </a:xfrm>
          <a:custGeom>
            <a:rect b="b" l="l" r="r" t="t"/>
            <a:pathLst>
              <a:path extrusionOk="0" h="47468" w="47435">
                <a:moveTo>
                  <a:pt x="23717" y="1735"/>
                </a:moveTo>
                <a:cubicBezTo>
                  <a:pt x="35892" y="1735"/>
                  <a:pt x="45766" y="11609"/>
                  <a:pt x="45766" y="23784"/>
                </a:cubicBezTo>
                <a:cubicBezTo>
                  <a:pt x="45766" y="35959"/>
                  <a:pt x="35892" y="45833"/>
                  <a:pt x="23717" y="45833"/>
                </a:cubicBezTo>
                <a:cubicBezTo>
                  <a:pt x="11542" y="45833"/>
                  <a:pt x="1668" y="35959"/>
                  <a:pt x="1668" y="23784"/>
                </a:cubicBezTo>
                <a:cubicBezTo>
                  <a:pt x="1668" y="11609"/>
                  <a:pt x="11542" y="1735"/>
                  <a:pt x="23717" y="1735"/>
                </a:cubicBezTo>
                <a:close/>
                <a:moveTo>
                  <a:pt x="23717" y="0"/>
                </a:moveTo>
                <a:cubicBezTo>
                  <a:pt x="10641" y="0"/>
                  <a:pt x="0" y="10641"/>
                  <a:pt x="0" y="23751"/>
                </a:cubicBezTo>
                <a:cubicBezTo>
                  <a:pt x="0" y="36827"/>
                  <a:pt x="10641" y="47468"/>
                  <a:pt x="23717" y="47468"/>
                </a:cubicBezTo>
                <a:cubicBezTo>
                  <a:pt x="36793" y="47468"/>
                  <a:pt x="47434" y="36827"/>
                  <a:pt x="47434" y="23751"/>
                </a:cubicBezTo>
                <a:cubicBezTo>
                  <a:pt x="47434" y="10641"/>
                  <a:pt x="36793" y="0"/>
                  <a:pt x="23717"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0"/>
          <p:cNvSpPr/>
          <p:nvPr/>
        </p:nvSpPr>
        <p:spPr>
          <a:xfrm>
            <a:off x="-426319" y="3679883"/>
            <a:ext cx="723271" cy="723399"/>
          </a:xfrm>
          <a:custGeom>
            <a:rect b="b" l="l" r="r" t="t"/>
            <a:pathLst>
              <a:path extrusionOk="0" h="39530" w="39496">
                <a:moveTo>
                  <a:pt x="19748" y="1969"/>
                </a:moveTo>
                <a:cubicBezTo>
                  <a:pt x="29555" y="1969"/>
                  <a:pt x="37561" y="9975"/>
                  <a:pt x="37561" y="19782"/>
                </a:cubicBezTo>
                <a:cubicBezTo>
                  <a:pt x="37561" y="29555"/>
                  <a:pt x="29555" y="37561"/>
                  <a:pt x="19748" y="37561"/>
                </a:cubicBezTo>
                <a:cubicBezTo>
                  <a:pt x="9908" y="37561"/>
                  <a:pt x="1935" y="29555"/>
                  <a:pt x="1935" y="19782"/>
                </a:cubicBezTo>
                <a:cubicBezTo>
                  <a:pt x="1935" y="9975"/>
                  <a:pt x="9941" y="1969"/>
                  <a:pt x="19748" y="1969"/>
                </a:cubicBezTo>
                <a:close/>
                <a:moveTo>
                  <a:pt x="19748" y="1"/>
                </a:moveTo>
                <a:cubicBezTo>
                  <a:pt x="8874" y="1"/>
                  <a:pt x="1" y="8874"/>
                  <a:pt x="1" y="19782"/>
                </a:cubicBezTo>
                <a:cubicBezTo>
                  <a:pt x="1" y="30656"/>
                  <a:pt x="8874" y="39529"/>
                  <a:pt x="19748" y="39529"/>
                </a:cubicBezTo>
                <a:cubicBezTo>
                  <a:pt x="30623" y="39529"/>
                  <a:pt x="39496" y="30689"/>
                  <a:pt x="39496" y="19782"/>
                </a:cubicBezTo>
                <a:cubicBezTo>
                  <a:pt x="39496" y="8874"/>
                  <a:pt x="30623" y="1"/>
                  <a:pt x="19748"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0"/>
          <p:cNvSpPr/>
          <p:nvPr/>
        </p:nvSpPr>
        <p:spPr>
          <a:xfrm>
            <a:off x="-285827" y="3932605"/>
            <a:ext cx="450835" cy="280814"/>
          </a:xfrm>
          <a:custGeom>
            <a:rect b="b" l="l" r="r" t="t"/>
            <a:pathLst>
              <a:path extrusionOk="0" h="15345" w="24619">
                <a:moveTo>
                  <a:pt x="5338" y="1"/>
                </a:moveTo>
                <a:lnTo>
                  <a:pt x="3870" y="4070"/>
                </a:lnTo>
                <a:lnTo>
                  <a:pt x="18481" y="4070"/>
                </a:lnTo>
                <a:lnTo>
                  <a:pt x="15779" y="11242"/>
                </a:lnTo>
                <a:lnTo>
                  <a:pt x="1869" y="11242"/>
                </a:lnTo>
                <a:lnTo>
                  <a:pt x="1" y="15345"/>
                </a:lnTo>
                <a:lnTo>
                  <a:pt x="18080" y="15345"/>
                </a:lnTo>
                <a:cubicBezTo>
                  <a:pt x="18914" y="15345"/>
                  <a:pt x="19682" y="14845"/>
                  <a:pt x="19948" y="14011"/>
                </a:cubicBezTo>
                <a:lnTo>
                  <a:pt x="24385" y="2736"/>
                </a:lnTo>
                <a:cubicBezTo>
                  <a:pt x="24618" y="2135"/>
                  <a:pt x="24552" y="1402"/>
                  <a:pt x="24185" y="868"/>
                </a:cubicBezTo>
                <a:cubicBezTo>
                  <a:pt x="23784" y="334"/>
                  <a:pt x="23184" y="1"/>
                  <a:pt x="22517"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0"/>
          <p:cNvSpPr/>
          <p:nvPr/>
        </p:nvSpPr>
        <p:spPr>
          <a:xfrm>
            <a:off x="-297419" y="4035762"/>
            <a:ext cx="202207" cy="74499"/>
          </a:xfrm>
          <a:custGeom>
            <a:rect b="b" l="l" r="r" t="t"/>
            <a:pathLst>
              <a:path extrusionOk="0" h="4071" w="11042">
                <a:moveTo>
                  <a:pt x="1501" y="1"/>
                </a:moveTo>
                <a:lnTo>
                  <a:pt x="0" y="4071"/>
                </a:lnTo>
                <a:lnTo>
                  <a:pt x="9540" y="4071"/>
                </a:lnTo>
                <a:lnTo>
                  <a:pt x="11041"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0"/>
          <p:cNvSpPr/>
          <p:nvPr/>
        </p:nvSpPr>
        <p:spPr>
          <a:xfrm>
            <a:off x="530908" y="1316248"/>
            <a:ext cx="723381" cy="723381"/>
          </a:xfrm>
          <a:custGeom>
            <a:rect b="b" l="l" r="r" t="t"/>
            <a:pathLst>
              <a:path extrusionOk="0" h="39529" w="39529">
                <a:moveTo>
                  <a:pt x="19781" y="1968"/>
                </a:moveTo>
                <a:cubicBezTo>
                  <a:pt x="29555" y="1968"/>
                  <a:pt x="37561" y="9974"/>
                  <a:pt x="37561" y="19781"/>
                </a:cubicBezTo>
                <a:cubicBezTo>
                  <a:pt x="37561" y="29555"/>
                  <a:pt x="29555" y="37561"/>
                  <a:pt x="19781" y="37561"/>
                </a:cubicBezTo>
                <a:cubicBezTo>
                  <a:pt x="9941" y="37561"/>
                  <a:pt x="1969" y="29555"/>
                  <a:pt x="1969" y="19781"/>
                </a:cubicBezTo>
                <a:cubicBezTo>
                  <a:pt x="1969" y="9974"/>
                  <a:pt x="9974" y="1968"/>
                  <a:pt x="19781" y="1968"/>
                </a:cubicBezTo>
                <a:close/>
                <a:moveTo>
                  <a:pt x="19781" y="0"/>
                </a:moveTo>
                <a:cubicBezTo>
                  <a:pt x="8874" y="0"/>
                  <a:pt x="1" y="8873"/>
                  <a:pt x="1" y="19781"/>
                </a:cubicBezTo>
                <a:cubicBezTo>
                  <a:pt x="1" y="30656"/>
                  <a:pt x="8874" y="39529"/>
                  <a:pt x="19781" y="39529"/>
                </a:cubicBezTo>
                <a:cubicBezTo>
                  <a:pt x="30656" y="39529"/>
                  <a:pt x="39529" y="30656"/>
                  <a:pt x="39529" y="19781"/>
                </a:cubicBezTo>
                <a:cubicBezTo>
                  <a:pt x="39529" y="8873"/>
                  <a:pt x="30656" y="0"/>
                  <a:pt x="1978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0"/>
          <p:cNvSpPr/>
          <p:nvPr/>
        </p:nvSpPr>
        <p:spPr>
          <a:xfrm>
            <a:off x="668267" y="1495690"/>
            <a:ext cx="456018" cy="383294"/>
          </a:xfrm>
          <a:custGeom>
            <a:rect b="b" l="l" r="r" t="t"/>
            <a:pathLst>
              <a:path extrusionOk="0" h="20945" w="24919">
                <a:moveTo>
                  <a:pt x="24918" y="1669"/>
                </a:moveTo>
                <a:lnTo>
                  <a:pt x="24918" y="1670"/>
                </a:lnTo>
                <a:lnTo>
                  <a:pt x="24918" y="1670"/>
                </a:lnTo>
                <a:cubicBezTo>
                  <a:pt x="24918" y="1670"/>
                  <a:pt x="24918" y="1670"/>
                  <a:pt x="24918" y="1669"/>
                </a:cubicBezTo>
                <a:close/>
                <a:moveTo>
                  <a:pt x="8973" y="3237"/>
                </a:moveTo>
                <a:lnTo>
                  <a:pt x="16612" y="14178"/>
                </a:lnTo>
                <a:lnTo>
                  <a:pt x="15945" y="16880"/>
                </a:lnTo>
                <a:lnTo>
                  <a:pt x="8339" y="6239"/>
                </a:lnTo>
                <a:lnTo>
                  <a:pt x="8973" y="3237"/>
                </a:lnTo>
                <a:close/>
                <a:moveTo>
                  <a:pt x="8574" y="1"/>
                </a:moveTo>
                <a:cubicBezTo>
                  <a:pt x="7311" y="1"/>
                  <a:pt x="5598" y="420"/>
                  <a:pt x="4770" y="2470"/>
                </a:cubicBezTo>
                <a:cubicBezTo>
                  <a:pt x="3336" y="5906"/>
                  <a:pt x="0" y="19349"/>
                  <a:pt x="0" y="19349"/>
                </a:cubicBezTo>
                <a:cubicBezTo>
                  <a:pt x="0" y="19349"/>
                  <a:pt x="470" y="19444"/>
                  <a:pt x="1143" y="19444"/>
                </a:cubicBezTo>
                <a:cubicBezTo>
                  <a:pt x="2541" y="19444"/>
                  <a:pt x="4816" y="19034"/>
                  <a:pt x="5604" y="16513"/>
                </a:cubicBezTo>
                <a:lnTo>
                  <a:pt x="7706" y="8841"/>
                </a:lnTo>
                <a:lnTo>
                  <a:pt x="15111" y="19882"/>
                </a:lnTo>
                <a:cubicBezTo>
                  <a:pt x="14944" y="20449"/>
                  <a:pt x="14844" y="20850"/>
                  <a:pt x="14844" y="20850"/>
                </a:cubicBezTo>
                <a:cubicBezTo>
                  <a:pt x="14844" y="20850"/>
                  <a:pt x="15313" y="20945"/>
                  <a:pt x="15986" y="20945"/>
                </a:cubicBezTo>
                <a:cubicBezTo>
                  <a:pt x="17381" y="20945"/>
                  <a:pt x="19649" y="20535"/>
                  <a:pt x="20415" y="18014"/>
                </a:cubicBezTo>
                <a:lnTo>
                  <a:pt x="24918" y="1670"/>
                </a:lnTo>
                <a:lnTo>
                  <a:pt x="24918" y="1670"/>
                </a:lnTo>
                <a:cubicBezTo>
                  <a:pt x="24917" y="1670"/>
                  <a:pt x="24917" y="1670"/>
                  <a:pt x="24917" y="1670"/>
                </a:cubicBezTo>
                <a:cubicBezTo>
                  <a:pt x="24887" y="1670"/>
                  <a:pt x="24261" y="1495"/>
                  <a:pt x="23433" y="1495"/>
                </a:cubicBezTo>
                <a:cubicBezTo>
                  <a:pt x="22168" y="1495"/>
                  <a:pt x="20429" y="1904"/>
                  <a:pt x="19614" y="3971"/>
                </a:cubicBezTo>
                <a:cubicBezTo>
                  <a:pt x="19047" y="5238"/>
                  <a:pt x="18280" y="8007"/>
                  <a:pt x="17479" y="10876"/>
                </a:cubicBezTo>
                <a:lnTo>
                  <a:pt x="10107" y="201"/>
                </a:lnTo>
                <a:cubicBezTo>
                  <a:pt x="10107" y="201"/>
                  <a:pt x="9449" y="1"/>
                  <a:pt x="8574"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0"/>
          <p:cNvSpPr/>
          <p:nvPr/>
        </p:nvSpPr>
        <p:spPr>
          <a:xfrm>
            <a:off x="458275" y="1243600"/>
            <a:ext cx="868664" cy="868683"/>
          </a:xfrm>
          <a:custGeom>
            <a:rect b="b" l="l" r="r" t="t"/>
            <a:pathLst>
              <a:path extrusionOk="0" h="47469" w="47468">
                <a:moveTo>
                  <a:pt x="23750" y="1669"/>
                </a:moveTo>
                <a:cubicBezTo>
                  <a:pt x="35859" y="1669"/>
                  <a:pt x="45766" y="11609"/>
                  <a:pt x="45800" y="23751"/>
                </a:cubicBezTo>
                <a:cubicBezTo>
                  <a:pt x="45800" y="35927"/>
                  <a:pt x="35926" y="45800"/>
                  <a:pt x="23750" y="45800"/>
                </a:cubicBezTo>
                <a:cubicBezTo>
                  <a:pt x="11575" y="45800"/>
                  <a:pt x="1668" y="35927"/>
                  <a:pt x="1668" y="23751"/>
                </a:cubicBezTo>
                <a:cubicBezTo>
                  <a:pt x="1668" y="11542"/>
                  <a:pt x="11575" y="1669"/>
                  <a:pt x="23750" y="1669"/>
                </a:cubicBezTo>
                <a:close/>
                <a:moveTo>
                  <a:pt x="23750" y="1"/>
                </a:moveTo>
                <a:cubicBezTo>
                  <a:pt x="10641" y="1"/>
                  <a:pt x="0" y="10642"/>
                  <a:pt x="0" y="23751"/>
                </a:cubicBezTo>
                <a:cubicBezTo>
                  <a:pt x="0" y="36827"/>
                  <a:pt x="10641" y="47468"/>
                  <a:pt x="23750" y="47468"/>
                </a:cubicBezTo>
                <a:cubicBezTo>
                  <a:pt x="36793" y="47468"/>
                  <a:pt x="47434" y="36827"/>
                  <a:pt x="47467" y="23751"/>
                </a:cubicBezTo>
                <a:cubicBezTo>
                  <a:pt x="47467" y="10642"/>
                  <a:pt x="36826" y="1"/>
                  <a:pt x="23750"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0"/>
          <p:cNvSpPr/>
          <p:nvPr/>
        </p:nvSpPr>
        <p:spPr>
          <a:xfrm>
            <a:off x="8470884" y="970056"/>
            <a:ext cx="723399" cy="723875"/>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0"/>
          <p:cNvSpPr/>
          <p:nvPr/>
        </p:nvSpPr>
        <p:spPr>
          <a:xfrm>
            <a:off x="8692482" y="1134981"/>
            <a:ext cx="345522" cy="407453"/>
          </a:xfrm>
          <a:custGeom>
            <a:rect b="b" l="l" r="r" t="t"/>
            <a:pathLst>
              <a:path extrusionOk="0" h="22250" w="18881">
                <a:moveTo>
                  <a:pt x="7339" y="1"/>
                </a:moveTo>
                <a:lnTo>
                  <a:pt x="0" y="22250"/>
                </a:lnTo>
                <a:lnTo>
                  <a:pt x="16579" y="22250"/>
                </a:lnTo>
                <a:lnTo>
                  <a:pt x="18881" y="17513"/>
                </a:lnTo>
                <a:lnTo>
                  <a:pt x="7939" y="17513"/>
                </a:lnTo>
                <a:lnTo>
                  <a:pt x="13343"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0"/>
          <p:cNvSpPr/>
          <p:nvPr/>
        </p:nvSpPr>
        <p:spPr>
          <a:xfrm>
            <a:off x="8632658" y="1196677"/>
            <a:ext cx="382763" cy="263297"/>
          </a:xfrm>
          <a:custGeom>
            <a:rect b="b" l="l" r="r" t="t"/>
            <a:pathLst>
              <a:path extrusionOk="0" h="14378" w="20916">
                <a:moveTo>
                  <a:pt x="20915" y="1"/>
                </a:moveTo>
                <a:lnTo>
                  <a:pt x="1001" y="10375"/>
                </a:lnTo>
                <a:lnTo>
                  <a:pt x="0" y="14378"/>
                </a:lnTo>
                <a:lnTo>
                  <a:pt x="19147" y="4437"/>
                </a:lnTo>
                <a:lnTo>
                  <a:pt x="20915" y="1"/>
                </a:lnTo>
                <a:close/>
                <a:moveTo>
                  <a:pt x="0" y="14378"/>
                </a:moveTo>
                <a:lnTo>
                  <a:pt x="0" y="14378"/>
                </a:lnTo>
                <a:lnTo>
                  <a:pt x="0" y="14378"/>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0"/>
          <p:cNvSpPr/>
          <p:nvPr/>
        </p:nvSpPr>
        <p:spPr>
          <a:xfrm>
            <a:off x="8398250" y="896750"/>
            <a:ext cx="868664" cy="868653"/>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0"/>
          <p:cNvSpPr/>
          <p:nvPr/>
        </p:nvSpPr>
        <p:spPr>
          <a:xfrm>
            <a:off x="8189425" y="4077501"/>
            <a:ext cx="723381" cy="723381"/>
          </a:xfrm>
          <a:custGeom>
            <a:rect b="b" l="l" r="r" t="t"/>
            <a:pathLst>
              <a:path extrusionOk="0" h="39529" w="39529">
                <a:moveTo>
                  <a:pt x="19781" y="1969"/>
                </a:moveTo>
                <a:cubicBezTo>
                  <a:pt x="29621" y="1969"/>
                  <a:pt x="37560" y="9974"/>
                  <a:pt x="37560" y="19781"/>
                </a:cubicBezTo>
                <a:cubicBezTo>
                  <a:pt x="37560" y="29588"/>
                  <a:pt x="29555" y="37594"/>
                  <a:pt x="19781" y="37594"/>
                </a:cubicBezTo>
                <a:cubicBezTo>
                  <a:pt x="9941" y="37594"/>
                  <a:pt x="1968" y="29588"/>
                  <a:pt x="1968" y="19781"/>
                </a:cubicBezTo>
                <a:cubicBezTo>
                  <a:pt x="1968" y="9974"/>
                  <a:pt x="9974" y="1969"/>
                  <a:pt x="19781" y="1969"/>
                </a:cubicBezTo>
                <a:close/>
                <a:moveTo>
                  <a:pt x="19781" y="0"/>
                </a:moveTo>
                <a:cubicBezTo>
                  <a:pt x="8873" y="0"/>
                  <a:pt x="0" y="8907"/>
                  <a:pt x="0" y="19781"/>
                </a:cubicBezTo>
                <a:cubicBezTo>
                  <a:pt x="0" y="30656"/>
                  <a:pt x="8873" y="39529"/>
                  <a:pt x="19781" y="39529"/>
                </a:cubicBezTo>
                <a:cubicBezTo>
                  <a:pt x="30689" y="39529"/>
                  <a:pt x="39528" y="30656"/>
                  <a:pt x="39528" y="19781"/>
                </a:cubicBezTo>
                <a:cubicBezTo>
                  <a:pt x="39528" y="8907"/>
                  <a:pt x="30655" y="0"/>
                  <a:pt x="1978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0"/>
          <p:cNvSpPr/>
          <p:nvPr/>
        </p:nvSpPr>
        <p:spPr>
          <a:xfrm>
            <a:off x="8417722" y="4208129"/>
            <a:ext cx="274720" cy="477392"/>
          </a:xfrm>
          <a:custGeom>
            <a:rect b="b" l="l" r="r" t="t"/>
            <a:pathLst>
              <a:path extrusionOk="0" h="26087" w="15012">
                <a:moveTo>
                  <a:pt x="5505" y="1"/>
                </a:moveTo>
                <a:lnTo>
                  <a:pt x="5505" y="2603"/>
                </a:lnTo>
                <a:lnTo>
                  <a:pt x="468" y="2603"/>
                </a:lnTo>
                <a:lnTo>
                  <a:pt x="468" y="6572"/>
                </a:lnTo>
                <a:lnTo>
                  <a:pt x="10208" y="6572"/>
                </a:lnTo>
                <a:lnTo>
                  <a:pt x="1" y="19315"/>
                </a:lnTo>
                <a:lnTo>
                  <a:pt x="1" y="23451"/>
                </a:lnTo>
                <a:lnTo>
                  <a:pt x="5505" y="23451"/>
                </a:lnTo>
                <a:lnTo>
                  <a:pt x="5505" y="26086"/>
                </a:lnTo>
                <a:lnTo>
                  <a:pt x="9474" y="26086"/>
                </a:lnTo>
                <a:lnTo>
                  <a:pt x="9474" y="23451"/>
                </a:lnTo>
                <a:lnTo>
                  <a:pt x="14544" y="23451"/>
                </a:lnTo>
                <a:lnTo>
                  <a:pt x="14544" y="19515"/>
                </a:lnTo>
                <a:lnTo>
                  <a:pt x="4871" y="19515"/>
                </a:lnTo>
                <a:lnTo>
                  <a:pt x="15011" y="6906"/>
                </a:lnTo>
                <a:lnTo>
                  <a:pt x="15011" y="2603"/>
                </a:lnTo>
                <a:lnTo>
                  <a:pt x="9474" y="2603"/>
                </a:lnTo>
                <a:lnTo>
                  <a:pt x="9474"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0"/>
          <p:cNvSpPr/>
          <p:nvPr/>
        </p:nvSpPr>
        <p:spPr>
          <a:xfrm>
            <a:off x="8119225" y="4006075"/>
            <a:ext cx="868664" cy="868664"/>
          </a:xfrm>
          <a:custGeom>
            <a:rect b="b" l="l" r="r" t="t"/>
            <a:pathLst>
              <a:path extrusionOk="0" h="47468" w="47468">
                <a:moveTo>
                  <a:pt x="23717" y="1669"/>
                </a:moveTo>
                <a:cubicBezTo>
                  <a:pt x="35892" y="1669"/>
                  <a:pt x="45766" y="11609"/>
                  <a:pt x="45766" y="23718"/>
                </a:cubicBezTo>
                <a:cubicBezTo>
                  <a:pt x="45766" y="35893"/>
                  <a:pt x="35892" y="45800"/>
                  <a:pt x="23717" y="45800"/>
                </a:cubicBezTo>
                <a:cubicBezTo>
                  <a:pt x="11542" y="45800"/>
                  <a:pt x="1668" y="35893"/>
                  <a:pt x="1668" y="23718"/>
                </a:cubicBezTo>
                <a:cubicBezTo>
                  <a:pt x="1668" y="11542"/>
                  <a:pt x="11542" y="1669"/>
                  <a:pt x="23717" y="1669"/>
                </a:cubicBezTo>
                <a:close/>
                <a:moveTo>
                  <a:pt x="23717" y="1"/>
                </a:moveTo>
                <a:cubicBezTo>
                  <a:pt x="10641" y="1"/>
                  <a:pt x="0" y="10642"/>
                  <a:pt x="0" y="23718"/>
                </a:cubicBezTo>
                <a:cubicBezTo>
                  <a:pt x="0" y="36827"/>
                  <a:pt x="10641" y="47468"/>
                  <a:pt x="23717" y="47468"/>
                </a:cubicBezTo>
                <a:cubicBezTo>
                  <a:pt x="36826" y="47468"/>
                  <a:pt x="47467" y="36827"/>
                  <a:pt x="47467" y="23718"/>
                </a:cubicBezTo>
                <a:cubicBezTo>
                  <a:pt x="47467" y="10642"/>
                  <a:pt x="36826" y="1"/>
                  <a:pt x="23717"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0"/>
          <p:cNvSpPr/>
          <p:nvPr/>
        </p:nvSpPr>
        <p:spPr>
          <a:xfrm>
            <a:off x="-991500" y="-758000"/>
            <a:ext cx="11010900" cy="2137800"/>
          </a:xfrm>
          <a:prstGeom prst="ellipse">
            <a:avLst/>
          </a:prstGeom>
          <a:solidFill>
            <a:srgbClr val="E89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0"/>
          <p:cNvSpPr txBox="1"/>
          <p:nvPr>
            <p:ph type="title"/>
          </p:nvPr>
        </p:nvSpPr>
        <p:spPr>
          <a:xfrm>
            <a:off x="713225" y="331515"/>
            <a:ext cx="7717500" cy="658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Font typeface="Caveat"/>
              <a:buNone/>
              <a:defRPr b="1" sz="36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p:txBody>
      </p:sp>
      <p:sp>
        <p:nvSpPr>
          <p:cNvPr id="468" name="Google Shape;468;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6" name="Shape 46"/>
        <p:cNvGrpSpPr/>
        <p:nvPr/>
      </p:nvGrpSpPr>
      <p:grpSpPr>
        <a:xfrm>
          <a:off x="0" y="0"/>
          <a:ext cx="0" cy="0"/>
          <a:chOff x="0" y="0"/>
          <a:chExt cx="0" cy="0"/>
        </a:xfrm>
      </p:grpSpPr>
      <p:sp>
        <p:nvSpPr>
          <p:cNvPr id="47" name="Google Shape;47;p3"/>
          <p:cNvSpPr txBox="1"/>
          <p:nvPr>
            <p:ph idx="1" type="subTitle"/>
          </p:nvPr>
        </p:nvSpPr>
        <p:spPr>
          <a:xfrm>
            <a:off x="2791900" y="3604950"/>
            <a:ext cx="3560400" cy="78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grpSp>
        <p:nvGrpSpPr>
          <p:cNvPr id="48" name="Google Shape;48;p3"/>
          <p:cNvGrpSpPr/>
          <p:nvPr/>
        </p:nvGrpSpPr>
        <p:grpSpPr>
          <a:xfrm>
            <a:off x="356609" y="104789"/>
            <a:ext cx="1188717" cy="1188717"/>
            <a:chOff x="6958325" y="3643050"/>
            <a:chExt cx="1186700" cy="1186700"/>
          </a:xfrm>
        </p:grpSpPr>
        <p:sp>
          <p:nvSpPr>
            <p:cNvPr id="49" name="Google Shape;49;p3"/>
            <p:cNvSpPr/>
            <p:nvPr/>
          </p:nvSpPr>
          <p:spPr>
            <a:xfrm>
              <a:off x="6958325" y="3643050"/>
              <a:ext cx="1186700" cy="1186700"/>
            </a:xfrm>
            <a:custGeom>
              <a:rect b="b" l="l" r="r" t="t"/>
              <a:pathLst>
                <a:path extrusionOk="0" h="47468" w="47468">
                  <a:moveTo>
                    <a:pt x="23717" y="1668"/>
                  </a:moveTo>
                  <a:cubicBezTo>
                    <a:pt x="35892" y="1668"/>
                    <a:pt x="45766" y="11608"/>
                    <a:pt x="45766" y="23750"/>
                  </a:cubicBezTo>
                  <a:cubicBezTo>
                    <a:pt x="45766" y="35926"/>
                    <a:pt x="35892" y="45799"/>
                    <a:pt x="23717" y="45799"/>
                  </a:cubicBezTo>
                  <a:cubicBezTo>
                    <a:pt x="11542" y="45799"/>
                    <a:pt x="1668" y="35926"/>
                    <a:pt x="1668" y="23750"/>
                  </a:cubicBezTo>
                  <a:cubicBezTo>
                    <a:pt x="1668" y="11575"/>
                    <a:pt x="11542" y="1668"/>
                    <a:pt x="23717" y="1668"/>
                  </a:cubicBezTo>
                  <a:close/>
                  <a:moveTo>
                    <a:pt x="23717" y="0"/>
                  </a:moveTo>
                  <a:cubicBezTo>
                    <a:pt x="10641" y="0"/>
                    <a:pt x="0" y="10641"/>
                    <a:pt x="0" y="23750"/>
                  </a:cubicBezTo>
                  <a:cubicBezTo>
                    <a:pt x="0" y="36826"/>
                    <a:pt x="10641" y="47467"/>
                    <a:pt x="23717" y="47467"/>
                  </a:cubicBezTo>
                  <a:cubicBezTo>
                    <a:pt x="36826" y="47467"/>
                    <a:pt x="47467" y="36826"/>
                    <a:pt x="47467" y="23750"/>
                  </a:cubicBezTo>
                  <a:cubicBezTo>
                    <a:pt x="47467" y="10641"/>
                    <a:pt x="36826"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7054225" y="3738100"/>
              <a:ext cx="989050" cy="988250"/>
            </a:xfrm>
            <a:custGeom>
              <a:rect b="b" l="l" r="r" t="t"/>
              <a:pathLst>
                <a:path extrusionOk="0" h="39530" w="39562">
                  <a:moveTo>
                    <a:pt x="19781" y="1969"/>
                  </a:moveTo>
                  <a:cubicBezTo>
                    <a:pt x="29621" y="1969"/>
                    <a:pt x="37560" y="9975"/>
                    <a:pt x="37560" y="19782"/>
                  </a:cubicBezTo>
                  <a:cubicBezTo>
                    <a:pt x="37560" y="29555"/>
                    <a:pt x="29555" y="37561"/>
                    <a:pt x="19781" y="37561"/>
                  </a:cubicBezTo>
                  <a:cubicBezTo>
                    <a:pt x="9941" y="37561"/>
                    <a:pt x="1968" y="29555"/>
                    <a:pt x="1968" y="19782"/>
                  </a:cubicBezTo>
                  <a:cubicBezTo>
                    <a:pt x="1968" y="9975"/>
                    <a:pt x="9974" y="1969"/>
                    <a:pt x="19781" y="1969"/>
                  </a:cubicBezTo>
                  <a:close/>
                  <a:moveTo>
                    <a:pt x="19781" y="1"/>
                  </a:moveTo>
                  <a:cubicBezTo>
                    <a:pt x="8873" y="1"/>
                    <a:pt x="0" y="8874"/>
                    <a:pt x="0" y="19782"/>
                  </a:cubicBezTo>
                  <a:cubicBezTo>
                    <a:pt x="0" y="30656"/>
                    <a:pt x="8873" y="39529"/>
                    <a:pt x="19781" y="39529"/>
                  </a:cubicBezTo>
                  <a:cubicBezTo>
                    <a:pt x="30689" y="39529"/>
                    <a:pt x="39562" y="30689"/>
                    <a:pt x="39528" y="19782"/>
                  </a:cubicBezTo>
                  <a:cubicBezTo>
                    <a:pt x="39528" y="8874"/>
                    <a:pt x="30655" y="1"/>
                    <a:pt x="19781"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p:nvPr/>
          </p:nvSpPr>
          <p:spPr>
            <a:xfrm>
              <a:off x="7104250" y="4005800"/>
              <a:ext cx="890650" cy="427000"/>
            </a:xfrm>
            <a:custGeom>
              <a:rect b="b" l="l" r="r" t="t"/>
              <a:pathLst>
                <a:path extrusionOk="0" h="17080" w="35626">
                  <a:moveTo>
                    <a:pt x="7539" y="0"/>
                  </a:moveTo>
                  <a:lnTo>
                    <a:pt x="7539" y="13310"/>
                  </a:lnTo>
                  <a:lnTo>
                    <a:pt x="1" y="13310"/>
                  </a:lnTo>
                  <a:lnTo>
                    <a:pt x="1" y="17079"/>
                  </a:lnTo>
                  <a:lnTo>
                    <a:pt x="11309" y="17079"/>
                  </a:lnTo>
                  <a:lnTo>
                    <a:pt x="11309" y="9307"/>
                  </a:lnTo>
                  <a:lnTo>
                    <a:pt x="17947" y="16179"/>
                  </a:lnTo>
                  <a:lnTo>
                    <a:pt x="24118" y="9907"/>
                  </a:lnTo>
                  <a:lnTo>
                    <a:pt x="24118" y="17079"/>
                  </a:lnTo>
                  <a:lnTo>
                    <a:pt x="35626" y="17079"/>
                  </a:lnTo>
                  <a:lnTo>
                    <a:pt x="35626" y="13310"/>
                  </a:lnTo>
                  <a:lnTo>
                    <a:pt x="27854" y="13310"/>
                  </a:lnTo>
                  <a:lnTo>
                    <a:pt x="27854" y="668"/>
                  </a:lnTo>
                  <a:lnTo>
                    <a:pt x="17980" y="10808"/>
                  </a:lnTo>
                  <a:lnTo>
                    <a:pt x="7539"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 name="Google Shape;52;p3"/>
          <p:cNvGrpSpPr/>
          <p:nvPr/>
        </p:nvGrpSpPr>
        <p:grpSpPr>
          <a:xfrm>
            <a:off x="1478000" y="2641488"/>
            <a:ext cx="1186700" cy="1185875"/>
            <a:chOff x="3991875" y="106188"/>
            <a:chExt cx="1186700" cy="1185875"/>
          </a:xfrm>
        </p:grpSpPr>
        <p:sp>
          <p:nvSpPr>
            <p:cNvPr id="53" name="Google Shape;53;p3"/>
            <p:cNvSpPr/>
            <p:nvPr/>
          </p:nvSpPr>
          <p:spPr>
            <a:xfrm>
              <a:off x="4091100" y="206263"/>
              <a:ext cx="988250" cy="988225"/>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4386325" y="412238"/>
              <a:ext cx="466175" cy="556250"/>
            </a:xfrm>
            <a:custGeom>
              <a:rect b="b" l="l" r="r" t="t"/>
              <a:pathLst>
                <a:path extrusionOk="0" h="22250" w="18647">
                  <a:moveTo>
                    <a:pt x="7339" y="0"/>
                  </a:moveTo>
                  <a:lnTo>
                    <a:pt x="0" y="22250"/>
                  </a:lnTo>
                  <a:lnTo>
                    <a:pt x="16412" y="22250"/>
                  </a:lnTo>
                  <a:lnTo>
                    <a:pt x="18647" y="17480"/>
                  </a:lnTo>
                  <a:lnTo>
                    <a:pt x="7973" y="17480"/>
                  </a:lnTo>
                  <a:lnTo>
                    <a:pt x="13343"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4303750" y="497288"/>
              <a:ext cx="523750" cy="357800"/>
            </a:xfrm>
            <a:custGeom>
              <a:rect b="b" l="l" r="r" t="t"/>
              <a:pathLst>
                <a:path extrusionOk="0" h="14312" w="20950">
                  <a:moveTo>
                    <a:pt x="20949" y="1"/>
                  </a:moveTo>
                  <a:lnTo>
                    <a:pt x="1002" y="10375"/>
                  </a:lnTo>
                  <a:lnTo>
                    <a:pt x="1" y="14311"/>
                  </a:lnTo>
                  <a:lnTo>
                    <a:pt x="19181" y="4371"/>
                  </a:lnTo>
                  <a:lnTo>
                    <a:pt x="20949"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3991875" y="106188"/>
              <a:ext cx="1186700" cy="1185875"/>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 name="Google Shape;57;p3"/>
          <p:cNvGrpSpPr/>
          <p:nvPr/>
        </p:nvGrpSpPr>
        <p:grpSpPr>
          <a:xfrm>
            <a:off x="195062" y="3827387"/>
            <a:ext cx="1188717" cy="1188742"/>
            <a:chOff x="6012150" y="4715338"/>
            <a:chExt cx="1186700" cy="1186725"/>
          </a:xfrm>
        </p:grpSpPr>
        <p:sp>
          <p:nvSpPr>
            <p:cNvPr id="58" name="Google Shape;58;p3"/>
            <p:cNvSpPr/>
            <p:nvPr/>
          </p:nvSpPr>
          <p:spPr>
            <a:xfrm>
              <a:off x="6111375" y="4814588"/>
              <a:ext cx="988225" cy="988225"/>
            </a:xfrm>
            <a:custGeom>
              <a:rect b="b" l="l" r="r" t="t"/>
              <a:pathLst>
                <a:path extrusionOk="0" h="39529" w="39529">
                  <a:moveTo>
                    <a:pt x="19781" y="1968"/>
                  </a:moveTo>
                  <a:cubicBezTo>
                    <a:pt x="29555" y="1968"/>
                    <a:pt x="37561" y="9974"/>
                    <a:pt x="37561" y="19781"/>
                  </a:cubicBezTo>
                  <a:cubicBezTo>
                    <a:pt x="37561" y="29555"/>
                    <a:pt x="29555" y="37561"/>
                    <a:pt x="19781" y="37561"/>
                  </a:cubicBezTo>
                  <a:cubicBezTo>
                    <a:pt x="9941" y="37561"/>
                    <a:pt x="1969" y="29555"/>
                    <a:pt x="1969" y="19781"/>
                  </a:cubicBezTo>
                  <a:cubicBezTo>
                    <a:pt x="1969" y="9974"/>
                    <a:pt x="9974" y="1968"/>
                    <a:pt x="19781" y="1968"/>
                  </a:cubicBezTo>
                  <a:close/>
                  <a:moveTo>
                    <a:pt x="19781" y="0"/>
                  </a:moveTo>
                  <a:cubicBezTo>
                    <a:pt x="8874" y="0"/>
                    <a:pt x="1" y="8873"/>
                    <a:pt x="1" y="19781"/>
                  </a:cubicBezTo>
                  <a:cubicBezTo>
                    <a:pt x="1" y="30656"/>
                    <a:pt x="8874" y="39529"/>
                    <a:pt x="19781" y="39529"/>
                  </a:cubicBezTo>
                  <a:cubicBezTo>
                    <a:pt x="30656" y="39529"/>
                    <a:pt x="39529" y="30656"/>
                    <a:pt x="39529" y="19781"/>
                  </a:cubicBezTo>
                  <a:cubicBezTo>
                    <a:pt x="39529" y="8873"/>
                    <a:pt x="30656"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6289000" y="5033838"/>
              <a:ext cx="622975" cy="523650"/>
            </a:xfrm>
            <a:custGeom>
              <a:rect b="b" l="l" r="r" t="t"/>
              <a:pathLst>
                <a:path extrusionOk="0" h="20946" w="24919">
                  <a:moveTo>
                    <a:pt x="24919" y="1671"/>
                  </a:moveTo>
                  <a:lnTo>
                    <a:pt x="24919" y="1671"/>
                  </a:lnTo>
                  <a:lnTo>
                    <a:pt x="24919" y="1671"/>
                  </a:lnTo>
                  <a:cubicBezTo>
                    <a:pt x="24919" y="1671"/>
                    <a:pt x="24919" y="1671"/>
                    <a:pt x="24919" y="1671"/>
                  </a:cubicBezTo>
                  <a:close/>
                  <a:moveTo>
                    <a:pt x="9007" y="3206"/>
                  </a:moveTo>
                  <a:lnTo>
                    <a:pt x="16613" y="14113"/>
                  </a:lnTo>
                  <a:lnTo>
                    <a:pt x="15912" y="16849"/>
                  </a:lnTo>
                  <a:lnTo>
                    <a:pt x="8373" y="6208"/>
                  </a:lnTo>
                  <a:lnTo>
                    <a:pt x="9007" y="3206"/>
                  </a:lnTo>
                  <a:close/>
                  <a:moveTo>
                    <a:pt x="8536" y="0"/>
                  </a:moveTo>
                  <a:cubicBezTo>
                    <a:pt x="7281" y="0"/>
                    <a:pt x="5582" y="416"/>
                    <a:pt x="4737" y="2438"/>
                  </a:cubicBezTo>
                  <a:cubicBezTo>
                    <a:pt x="3336" y="5907"/>
                    <a:pt x="1" y="19350"/>
                    <a:pt x="1" y="19350"/>
                  </a:cubicBezTo>
                  <a:cubicBezTo>
                    <a:pt x="1" y="19350"/>
                    <a:pt x="467" y="19446"/>
                    <a:pt x="1136" y="19446"/>
                  </a:cubicBezTo>
                  <a:cubicBezTo>
                    <a:pt x="2523" y="19446"/>
                    <a:pt x="4784" y="19036"/>
                    <a:pt x="5571" y="16515"/>
                  </a:cubicBezTo>
                  <a:lnTo>
                    <a:pt x="7706" y="8843"/>
                  </a:lnTo>
                  <a:lnTo>
                    <a:pt x="15078" y="19884"/>
                  </a:lnTo>
                  <a:cubicBezTo>
                    <a:pt x="14911" y="20451"/>
                    <a:pt x="14845" y="20852"/>
                    <a:pt x="14845" y="20852"/>
                  </a:cubicBezTo>
                  <a:cubicBezTo>
                    <a:pt x="14845" y="20852"/>
                    <a:pt x="15305" y="20946"/>
                    <a:pt x="15968" y="20946"/>
                  </a:cubicBezTo>
                  <a:cubicBezTo>
                    <a:pt x="17354" y="20946"/>
                    <a:pt x="19625" y="20533"/>
                    <a:pt x="20415" y="17983"/>
                  </a:cubicBezTo>
                  <a:lnTo>
                    <a:pt x="24919" y="1671"/>
                  </a:lnTo>
                  <a:lnTo>
                    <a:pt x="24919" y="1671"/>
                  </a:lnTo>
                  <a:cubicBezTo>
                    <a:pt x="24918" y="1672"/>
                    <a:pt x="24918" y="1672"/>
                    <a:pt x="24917" y="1672"/>
                  </a:cubicBezTo>
                  <a:cubicBezTo>
                    <a:pt x="24875" y="1672"/>
                    <a:pt x="24217" y="1474"/>
                    <a:pt x="23355" y="1474"/>
                  </a:cubicBezTo>
                  <a:cubicBezTo>
                    <a:pt x="22102" y="1474"/>
                    <a:pt x="20420" y="1892"/>
                    <a:pt x="19581" y="3939"/>
                  </a:cubicBezTo>
                  <a:cubicBezTo>
                    <a:pt x="19048" y="5240"/>
                    <a:pt x="18247" y="7976"/>
                    <a:pt x="17447" y="10878"/>
                  </a:cubicBezTo>
                  <a:lnTo>
                    <a:pt x="10075" y="203"/>
                  </a:lnTo>
                  <a:cubicBezTo>
                    <a:pt x="10075" y="203"/>
                    <a:pt x="9414" y="0"/>
                    <a:pt x="8536"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6012150" y="4715338"/>
              <a:ext cx="1186700" cy="1186725"/>
            </a:xfrm>
            <a:custGeom>
              <a:rect b="b" l="l" r="r" t="t"/>
              <a:pathLst>
                <a:path extrusionOk="0" h="47469" w="47468">
                  <a:moveTo>
                    <a:pt x="23750" y="1669"/>
                  </a:moveTo>
                  <a:cubicBezTo>
                    <a:pt x="35859" y="1669"/>
                    <a:pt x="45766" y="11609"/>
                    <a:pt x="45800" y="23751"/>
                  </a:cubicBezTo>
                  <a:cubicBezTo>
                    <a:pt x="45800" y="35927"/>
                    <a:pt x="35926" y="45800"/>
                    <a:pt x="23750" y="45800"/>
                  </a:cubicBezTo>
                  <a:cubicBezTo>
                    <a:pt x="11575" y="45800"/>
                    <a:pt x="1668" y="35927"/>
                    <a:pt x="1668" y="23751"/>
                  </a:cubicBezTo>
                  <a:cubicBezTo>
                    <a:pt x="1668" y="11542"/>
                    <a:pt x="11575" y="1669"/>
                    <a:pt x="23750" y="1669"/>
                  </a:cubicBezTo>
                  <a:close/>
                  <a:moveTo>
                    <a:pt x="23750" y="1"/>
                  </a:moveTo>
                  <a:cubicBezTo>
                    <a:pt x="10641" y="1"/>
                    <a:pt x="0" y="10642"/>
                    <a:pt x="0" y="23751"/>
                  </a:cubicBezTo>
                  <a:cubicBezTo>
                    <a:pt x="0" y="36827"/>
                    <a:pt x="10641" y="47468"/>
                    <a:pt x="23750" y="47468"/>
                  </a:cubicBezTo>
                  <a:cubicBezTo>
                    <a:pt x="36793" y="47468"/>
                    <a:pt x="47434" y="36827"/>
                    <a:pt x="47467" y="23751"/>
                  </a:cubicBezTo>
                  <a:cubicBezTo>
                    <a:pt x="47467" y="10642"/>
                    <a:pt x="36826" y="1"/>
                    <a:pt x="23750"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 name="Google Shape;61;p3"/>
          <p:cNvGrpSpPr/>
          <p:nvPr/>
        </p:nvGrpSpPr>
        <p:grpSpPr>
          <a:xfrm>
            <a:off x="5906450" y="201450"/>
            <a:ext cx="1186700" cy="1186700"/>
            <a:chOff x="7246525" y="699125"/>
            <a:chExt cx="1186700" cy="1186700"/>
          </a:xfrm>
        </p:grpSpPr>
        <p:sp>
          <p:nvSpPr>
            <p:cNvPr id="62" name="Google Shape;62;p3"/>
            <p:cNvSpPr/>
            <p:nvPr/>
          </p:nvSpPr>
          <p:spPr>
            <a:xfrm>
              <a:off x="7342425" y="796700"/>
              <a:ext cx="988225" cy="988225"/>
            </a:xfrm>
            <a:custGeom>
              <a:rect b="b" l="l" r="r" t="t"/>
              <a:pathLst>
                <a:path extrusionOk="0" h="39529" w="39529">
                  <a:moveTo>
                    <a:pt x="19781" y="1969"/>
                  </a:moveTo>
                  <a:cubicBezTo>
                    <a:pt x="29621" y="1969"/>
                    <a:pt x="37560" y="9974"/>
                    <a:pt x="37560" y="19781"/>
                  </a:cubicBezTo>
                  <a:cubicBezTo>
                    <a:pt x="37560" y="29588"/>
                    <a:pt x="29555" y="37594"/>
                    <a:pt x="19781" y="37594"/>
                  </a:cubicBezTo>
                  <a:cubicBezTo>
                    <a:pt x="9941" y="37594"/>
                    <a:pt x="1968" y="29588"/>
                    <a:pt x="1968" y="19781"/>
                  </a:cubicBezTo>
                  <a:cubicBezTo>
                    <a:pt x="1968" y="9974"/>
                    <a:pt x="9974" y="1969"/>
                    <a:pt x="19781" y="1969"/>
                  </a:cubicBezTo>
                  <a:close/>
                  <a:moveTo>
                    <a:pt x="19781" y="0"/>
                  </a:moveTo>
                  <a:cubicBezTo>
                    <a:pt x="8873" y="0"/>
                    <a:pt x="0" y="8907"/>
                    <a:pt x="0" y="19781"/>
                  </a:cubicBezTo>
                  <a:cubicBezTo>
                    <a:pt x="0" y="30656"/>
                    <a:pt x="8873" y="39529"/>
                    <a:pt x="19781" y="39529"/>
                  </a:cubicBezTo>
                  <a:cubicBezTo>
                    <a:pt x="30689" y="39529"/>
                    <a:pt x="39528" y="30656"/>
                    <a:pt x="39528" y="19781"/>
                  </a:cubicBezTo>
                  <a:cubicBezTo>
                    <a:pt x="39528" y="8907"/>
                    <a:pt x="30655"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7638450" y="955975"/>
              <a:ext cx="376125" cy="651325"/>
            </a:xfrm>
            <a:custGeom>
              <a:rect b="b" l="l" r="r" t="t"/>
              <a:pathLst>
                <a:path extrusionOk="0" h="26053" w="15045">
                  <a:moveTo>
                    <a:pt x="5538" y="1"/>
                  </a:moveTo>
                  <a:lnTo>
                    <a:pt x="5538" y="2603"/>
                  </a:lnTo>
                  <a:lnTo>
                    <a:pt x="468" y="2603"/>
                  </a:lnTo>
                  <a:lnTo>
                    <a:pt x="468" y="6539"/>
                  </a:lnTo>
                  <a:lnTo>
                    <a:pt x="10208" y="6539"/>
                  </a:lnTo>
                  <a:lnTo>
                    <a:pt x="1" y="19281"/>
                  </a:lnTo>
                  <a:lnTo>
                    <a:pt x="1" y="23451"/>
                  </a:lnTo>
                  <a:lnTo>
                    <a:pt x="5538" y="23451"/>
                  </a:lnTo>
                  <a:lnTo>
                    <a:pt x="5538" y="26053"/>
                  </a:lnTo>
                  <a:lnTo>
                    <a:pt x="9508" y="26053"/>
                  </a:lnTo>
                  <a:lnTo>
                    <a:pt x="9508" y="23451"/>
                  </a:lnTo>
                  <a:lnTo>
                    <a:pt x="14545" y="23451"/>
                  </a:lnTo>
                  <a:lnTo>
                    <a:pt x="14545" y="19515"/>
                  </a:lnTo>
                  <a:lnTo>
                    <a:pt x="4871" y="19515"/>
                  </a:lnTo>
                  <a:lnTo>
                    <a:pt x="15045" y="6872"/>
                  </a:lnTo>
                  <a:lnTo>
                    <a:pt x="15045" y="2603"/>
                  </a:lnTo>
                  <a:lnTo>
                    <a:pt x="9508" y="2603"/>
                  </a:lnTo>
                  <a:lnTo>
                    <a:pt x="9508"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7246525" y="699125"/>
              <a:ext cx="1186700" cy="1186700"/>
            </a:xfrm>
            <a:custGeom>
              <a:rect b="b" l="l" r="r" t="t"/>
              <a:pathLst>
                <a:path extrusionOk="0" h="47468" w="47468">
                  <a:moveTo>
                    <a:pt x="23717" y="1669"/>
                  </a:moveTo>
                  <a:cubicBezTo>
                    <a:pt x="35892" y="1669"/>
                    <a:pt x="45766" y="11609"/>
                    <a:pt x="45766" y="23718"/>
                  </a:cubicBezTo>
                  <a:cubicBezTo>
                    <a:pt x="45766" y="35893"/>
                    <a:pt x="35892" y="45800"/>
                    <a:pt x="23717" y="45800"/>
                  </a:cubicBezTo>
                  <a:cubicBezTo>
                    <a:pt x="11542" y="45800"/>
                    <a:pt x="1668" y="35893"/>
                    <a:pt x="1668" y="23718"/>
                  </a:cubicBezTo>
                  <a:cubicBezTo>
                    <a:pt x="1668" y="11542"/>
                    <a:pt x="11542" y="1669"/>
                    <a:pt x="23717" y="1669"/>
                  </a:cubicBezTo>
                  <a:close/>
                  <a:moveTo>
                    <a:pt x="23717" y="1"/>
                  </a:moveTo>
                  <a:cubicBezTo>
                    <a:pt x="10641" y="1"/>
                    <a:pt x="0" y="10642"/>
                    <a:pt x="0" y="23718"/>
                  </a:cubicBezTo>
                  <a:cubicBezTo>
                    <a:pt x="0" y="36827"/>
                    <a:pt x="10641" y="47468"/>
                    <a:pt x="23717" y="47468"/>
                  </a:cubicBezTo>
                  <a:cubicBezTo>
                    <a:pt x="36826" y="47468"/>
                    <a:pt x="47467" y="36827"/>
                    <a:pt x="47467" y="23718"/>
                  </a:cubicBezTo>
                  <a:cubicBezTo>
                    <a:pt x="47467" y="10642"/>
                    <a:pt x="36826" y="1"/>
                    <a:pt x="23717"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 name="Google Shape;65;p3"/>
          <p:cNvGrpSpPr/>
          <p:nvPr/>
        </p:nvGrpSpPr>
        <p:grpSpPr>
          <a:xfrm>
            <a:off x="8316263" y="105788"/>
            <a:ext cx="1185875" cy="1186700"/>
            <a:chOff x="1965050" y="4486750"/>
            <a:chExt cx="1185875" cy="1186700"/>
          </a:xfrm>
        </p:grpSpPr>
        <p:sp>
          <p:nvSpPr>
            <p:cNvPr id="66" name="Google Shape;66;p3"/>
            <p:cNvSpPr/>
            <p:nvPr/>
          </p:nvSpPr>
          <p:spPr>
            <a:xfrm>
              <a:off x="1965050" y="4486750"/>
              <a:ext cx="1185875" cy="1186700"/>
            </a:xfrm>
            <a:custGeom>
              <a:rect b="b" l="l" r="r" t="t"/>
              <a:pathLst>
                <a:path extrusionOk="0" h="47468" w="47435">
                  <a:moveTo>
                    <a:pt x="23717" y="1735"/>
                  </a:moveTo>
                  <a:cubicBezTo>
                    <a:pt x="35892" y="1735"/>
                    <a:pt x="45766" y="11609"/>
                    <a:pt x="45766" y="23784"/>
                  </a:cubicBezTo>
                  <a:cubicBezTo>
                    <a:pt x="45766" y="35959"/>
                    <a:pt x="35892" y="45833"/>
                    <a:pt x="23717" y="45833"/>
                  </a:cubicBezTo>
                  <a:cubicBezTo>
                    <a:pt x="11542" y="45833"/>
                    <a:pt x="1668" y="35959"/>
                    <a:pt x="1668" y="23784"/>
                  </a:cubicBezTo>
                  <a:cubicBezTo>
                    <a:pt x="1668" y="11609"/>
                    <a:pt x="11542" y="1735"/>
                    <a:pt x="23717" y="1735"/>
                  </a:cubicBezTo>
                  <a:close/>
                  <a:moveTo>
                    <a:pt x="23717" y="0"/>
                  </a:moveTo>
                  <a:cubicBezTo>
                    <a:pt x="10641" y="0"/>
                    <a:pt x="0" y="10641"/>
                    <a:pt x="0" y="23751"/>
                  </a:cubicBezTo>
                  <a:cubicBezTo>
                    <a:pt x="0" y="36827"/>
                    <a:pt x="10641" y="47468"/>
                    <a:pt x="23717" y="47468"/>
                  </a:cubicBezTo>
                  <a:cubicBezTo>
                    <a:pt x="36793" y="47468"/>
                    <a:pt x="47434" y="36827"/>
                    <a:pt x="47434" y="23751"/>
                  </a:cubicBezTo>
                  <a:cubicBezTo>
                    <a:pt x="47434" y="10641"/>
                    <a:pt x="36793"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2064275" y="4585975"/>
              <a:ext cx="987400" cy="988250"/>
            </a:xfrm>
            <a:custGeom>
              <a:rect b="b" l="l" r="r" t="t"/>
              <a:pathLst>
                <a:path extrusionOk="0" h="39530" w="39496">
                  <a:moveTo>
                    <a:pt x="19748" y="1969"/>
                  </a:moveTo>
                  <a:cubicBezTo>
                    <a:pt x="29555" y="1969"/>
                    <a:pt x="37561" y="9975"/>
                    <a:pt x="37561" y="19782"/>
                  </a:cubicBezTo>
                  <a:cubicBezTo>
                    <a:pt x="37561" y="29555"/>
                    <a:pt x="29555" y="37561"/>
                    <a:pt x="19748" y="37561"/>
                  </a:cubicBezTo>
                  <a:cubicBezTo>
                    <a:pt x="9908" y="37561"/>
                    <a:pt x="1935" y="29555"/>
                    <a:pt x="1935" y="19782"/>
                  </a:cubicBezTo>
                  <a:cubicBezTo>
                    <a:pt x="1935" y="9975"/>
                    <a:pt x="9941" y="1969"/>
                    <a:pt x="19748" y="1969"/>
                  </a:cubicBezTo>
                  <a:close/>
                  <a:moveTo>
                    <a:pt x="19748" y="1"/>
                  </a:moveTo>
                  <a:cubicBezTo>
                    <a:pt x="8874" y="1"/>
                    <a:pt x="1" y="8874"/>
                    <a:pt x="1" y="19782"/>
                  </a:cubicBezTo>
                  <a:cubicBezTo>
                    <a:pt x="1" y="30656"/>
                    <a:pt x="8874" y="39529"/>
                    <a:pt x="19748" y="39529"/>
                  </a:cubicBezTo>
                  <a:cubicBezTo>
                    <a:pt x="30623" y="39529"/>
                    <a:pt x="39496" y="30689"/>
                    <a:pt x="39496" y="19782"/>
                  </a:cubicBezTo>
                  <a:cubicBezTo>
                    <a:pt x="39496" y="8874"/>
                    <a:pt x="30623" y="1"/>
                    <a:pt x="19748"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2256075" y="4909550"/>
              <a:ext cx="615475" cy="383625"/>
            </a:xfrm>
            <a:custGeom>
              <a:rect b="b" l="l" r="r" t="t"/>
              <a:pathLst>
                <a:path extrusionOk="0" h="15345" w="24619">
                  <a:moveTo>
                    <a:pt x="5338" y="0"/>
                  </a:moveTo>
                  <a:lnTo>
                    <a:pt x="3870" y="4070"/>
                  </a:lnTo>
                  <a:lnTo>
                    <a:pt x="18481" y="4070"/>
                  </a:lnTo>
                  <a:lnTo>
                    <a:pt x="15779" y="11242"/>
                  </a:lnTo>
                  <a:lnTo>
                    <a:pt x="1869" y="11242"/>
                  </a:lnTo>
                  <a:lnTo>
                    <a:pt x="1" y="15345"/>
                  </a:lnTo>
                  <a:lnTo>
                    <a:pt x="18080" y="15345"/>
                  </a:lnTo>
                  <a:cubicBezTo>
                    <a:pt x="18914" y="15345"/>
                    <a:pt x="19682" y="14844"/>
                    <a:pt x="19948" y="14010"/>
                  </a:cubicBezTo>
                  <a:lnTo>
                    <a:pt x="24385" y="2736"/>
                  </a:lnTo>
                  <a:cubicBezTo>
                    <a:pt x="24618" y="2102"/>
                    <a:pt x="24552" y="1401"/>
                    <a:pt x="24185" y="868"/>
                  </a:cubicBezTo>
                  <a:cubicBezTo>
                    <a:pt x="23784" y="334"/>
                    <a:pt x="23184" y="0"/>
                    <a:pt x="225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2240250" y="5051325"/>
              <a:ext cx="276050" cy="101750"/>
            </a:xfrm>
            <a:custGeom>
              <a:rect b="b" l="l" r="r" t="t"/>
              <a:pathLst>
                <a:path extrusionOk="0" h="4070" w="11042">
                  <a:moveTo>
                    <a:pt x="1501" y="0"/>
                  </a:moveTo>
                  <a:lnTo>
                    <a:pt x="0" y="4070"/>
                  </a:lnTo>
                  <a:lnTo>
                    <a:pt x="9540" y="4070"/>
                  </a:lnTo>
                  <a:lnTo>
                    <a:pt x="1104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3"/>
          <p:cNvGrpSpPr/>
          <p:nvPr/>
        </p:nvGrpSpPr>
        <p:grpSpPr>
          <a:xfrm>
            <a:off x="7289588" y="3276600"/>
            <a:ext cx="1185875" cy="1186700"/>
            <a:chOff x="-189125" y="2266950"/>
            <a:chExt cx="1185875" cy="1186700"/>
          </a:xfrm>
        </p:grpSpPr>
        <p:sp>
          <p:nvSpPr>
            <p:cNvPr id="71" name="Google Shape;71;p3"/>
            <p:cNvSpPr/>
            <p:nvPr/>
          </p:nvSpPr>
          <p:spPr>
            <a:xfrm>
              <a:off x="-91562" y="2367025"/>
              <a:ext cx="988250" cy="988225"/>
            </a:xfrm>
            <a:custGeom>
              <a:rect b="b" l="l" r="r" t="t"/>
              <a:pathLst>
                <a:path extrusionOk="0" h="39529" w="39530">
                  <a:moveTo>
                    <a:pt x="19782" y="1969"/>
                  </a:moveTo>
                  <a:cubicBezTo>
                    <a:pt x="29555" y="1969"/>
                    <a:pt x="37528" y="9941"/>
                    <a:pt x="37561" y="19781"/>
                  </a:cubicBezTo>
                  <a:cubicBezTo>
                    <a:pt x="37561" y="29555"/>
                    <a:pt x="29555" y="37561"/>
                    <a:pt x="19782" y="37561"/>
                  </a:cubicBezTo>
                  <a:cubicBezTo>
                    <a:pt x="9941" y="37561"/>
                    <a:pt x="1969" y="29555"/>
                    <a:pt x="1969" y="19781"/>
                  </a:cubicBezTo>
                  <a:cubicBezTo>
                    <a:pt x="1969" y="9941"/>
                    <a:pt x="9975" y="1969"/>
                    <a:pt x="19782" y="1969"/>
                  </a:cubicBezTo>
                  <a:close/>
                  <a:moveTo>
                    <a:pt x="19782" y="1"/>
                  </a:moveTo>
                  <a:cubicBezTo>
                    <a:pt x="8841" y="1"/>
                    <a:pt x="1" y="8874"/>
                    <a:pt x="1" y="19781"/>
                  </a:cubicBezTo>
                  <a:cubicBezTo>
                    <a:pt x="1" y="30656"/>
                    <a:pt x="8874" y="39529"/>
                    <a:pt x="19782" y="39529"/>
                  </a:cubicBezTo>
                  <a:cubicBezTo>
                    <a:pt x="30656" y="39529"/>
                    <a:pt x="39529" y="30656"/>
                    <a:pt x="39529" y="19781"/>
                  </a:cubicBezTo>
                  <a:cubicBezTo>
                    <a:pt x="39529" y="8874"/>
                    <a:pt x="30656" y="1"/>
                    <a:pt x="19782"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169475" y="2479600"/>
              <a:ext cx="468700" cy="542075"/>
            </a:xfrm>
            <a:custGeom>
              <a:rect b="b" l="l" r="r" t="t"/>
              <a:pathLst>
                <a:path extrusionOk="0" h="21683" w="18748">
                  <a:moveTo>
                    <a:pt x="9374" y="0"/>
                  </a:moveTo>
                  <a:lnTo>
                    <a:pt x="0" y="16045"/>
                  </a:lnTo>
                  <a:lnTo>
                    <a:pt x="9374" y="21683"/>
                  </a:lnTo>
                  <a:lnTo>
                    <a:pt x="18747" y="16045"/>
                  </a:lnTo>
                  <a:lnTo>
                    <a:pt x="9374"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174475" y="2904075"/>
              <a:ext cx="458700" cy="316075"/>
            </a:xfrm>
            <a:custGeom>
              <a:rect b="b" l="l" r="r" t="t"/>
              <a:pathLst>
                <a:path extrusionOk="0" h="12643" w="18348">
                  <a:moveTo>
                    <a:pt x="1" y="0"/>
                  </a:moveTo>
                  <a:lnTo>
                    <a:pt x="9174" y="12643"/>
                  </a:lnTo>
                  <a:lnTo>
                    <a:pt x="18347" y="0"/>
                  </a:lnTo>
                  <a:lnTo>
                    <a:pt x="9174" y="5971"/>
                  </a:lnTo>
                  <a:lnTo>
                    <a:pt x="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169475" y="2799000"/>
              <a:ext cx="468700" cy="222675"/>
            </a:xfrm>
            <a:custGeom>
              <a:rect b="b" l="l" r="r" t="t"/>
              <a:pathLst>
                <a:path extrusionOk="0" h="8907" w="18748">
                  <a:moveTo>
                    <a:pt x="9374" y="0"/>
                  </a:moveTo>
                  <a:lnTo>
                    <a:pt x="0" y="3269"/>
                  </a:lnTo>
                  <a:lnTo>
                    <a:pt x="9374" y="8907"/>
                  </a:lnTo>
                  <a:lnTo>
                    <a:pt x="18747" y="3269"/>
                  </a:lnTo>
                  <a:lnTo>
                    <a:pt x="9374"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189125" y="2266950"/>
              <a:ext cx="1185875" cy="1186700"/>
            </a:xfrm>
            <a:custGeom>
              <a:rect b="b" l="l" r="r" t="t"/>
              <a:pathLst>
                <a:path extrusionOk="0" h="47468" w="47435">
                  <a:moveTo>
                    <a:pt x="23718" y="1701"/>
                  </a:moveTo>
                  <a:cubicBezTo>
                    <a:pt x="35893" y="1701"/>
                    <a:pt x="45767" y="11609"/>
                    <a:pt x="45767" y="23751"/>
                  </a:cubicBezTo>
                  <a:cubicBezTo>
                    <a:pt x="45767" y="35959"/>
                    <a:pt x="35893" y="45833"/>
                    <a:pt x="23718" y="45833"/>
                  </a:cubicBezTo>
                  <a:cubicBezTo>
                    <a:pt x="11542" y="45833"/>
                    <a:pt x="1669" y="35926"/>
                    <a:pt x="1669" y="23751"/>
                  </a:cubicBezTo>
                  <a:cubicBezTo>
                    <a:pt x="1669" y="11609"/>
                    <a:pt x="11542" y="1701"/>
                    <a:pt x="23718" y="1701"/>
                  </a:cubicBezTo>
                  <a:close/>
                  <a:moveTo>
                    <a:pt x="23718" y="0"/>
                  </a:moveTo>
                  <a:cubicBezTo>
                    <a:pt x="10642" y="0"/>
                    <a:pt x="1" y="10641"/>
                    <a:pt x="1" y="23717"/>
                  </a:cubicBezTo>
                  <a:cubicBezTo>
                    <a:pt x="1" y="36827"/>
                    <a:pt x="10642" y="47468"/>
                    <a:pt x="23718" y="47468"/>
                  </a:cubicBezTo>
                  <a:cubicBezTo>
                    <a:pt x="36827" y="47468"/>
                    <a:pt x="47435" y="36827"/>
                    <a:pt x="47435" y="23717"/>
                  </a:cubicBezTo>
                  <a:cubicBezTo>
                    <a:pt x="47435" y="10641"/>
                    <a:pt x="36794" y="0"/>
                    <a:pt x="23718"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5245725" y="4417875"/>
            <a:ext cx="1186700" cy="1185875"/>
            <a:chOff x="648775" y="-428500"/>
            <a:chExt cx="1186700" cy="1185875"/>
          </a:xfrm>
        </p:grpSpPr>
        <p:sp>
          <p:nvSpPr>
            <p:cNvPr id="77" name="Google Shape;77;p3"/>
            <p:cNvSpPr/>
            <p:nvPr/>
          </p:nvSpPr>
          <p:spPr>
            <a:xfrm>
              <a:off x="744675" y="-327600"/>
              <a:ext cx="988225" cy="988225"/>
            </a:xfrm>
            <a:custGeom>
              <a:rect b="b" l="l" r="r" t="t"/>
              <a:pathLst>
                <a:path extrusionOk="0" h="39529" w="39529">
                  <a:moveTo>
                    <a:pt x="19781" y="1969"/>
                  </a:moveTo>
                  <a:cubicBezTo>
                    <a:pt x="29621" y="1969"/>
                    <a:pt x="37560" y="9941"/>
                    <a:pt x="37560" y="19781"/>
                  </a:cubicBezTo>
                  <a:cubicBezTo>
                    <a:pt x="37560" y="29555"/>
                    <a:pt x="29555" y="37561"/>
                    <a:pt x="19781" y="37561"/>
                  </a:cubicBezTo>
                  <a:cubicBezTo>
                    <a:pt x="9941" y="37561"/>
                    <a:pt x="1968" y="29555"/>
                    <a:pt x="1968" y="19781"/>
                  </a:cubicBezTo>
                  <a:cubicBezTo>
                    <a:pt x="1968" y="9941"/>
                    <a:pt x="9974" y="1969"/>
                    <a:pt x="19781" y="1969"/>
                  </a:cubicBezTo>
                  <a:close/>
                  <a:moveTo>
                    <a:pt x="19781" y="1"/>
                  </a:moveTo>
                  <a:cubicBezTo>
                    <a:pt x="8873" y="1"/>
                    <a:pt x="0" y="8874"/>
                    <a:pt x="0" y="19781"/>
                  </a:cubicBezTo>
                  <a:cubicBezTo>
                    <a:pt x="0" y="30656"/>
                    <a:pt x="8873" y="39529"/>
                    <a:pt x="19781" y="39529"/>
                  </a:cubicBezTo>
                  <a:cubicBezTo>
                    <a:pt x="30689" y="39529"/>
                    <a:pt x="39528" y="30656"/>
                    <a:pt x="39528" y="19781"/>
                  </a:cubicBezTo>
                  <a:cubicBezTo>
                    <a:pt x="39528" y="8874"/>
                    <a:pt x="30655" y="1"/>
                    <a:pt x="19781"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1026525" y="-164150"/>
              <a:ext cx="434500" cy="639650"/>
            </a:xfrm>
            <a:custGeom>
              <a:rect b="b" l="l" r="r" t="t"/>
              <a:pathLst>
                <a:path extrusionOk="0" h="25586" w="17380">
                  <a:moveTo>
                    <a:pt x="9741" y="5471"/>
                  </a:moveTo>
                  <a:cubicBezTo>
                    <a:pt x="10342" y="5471"/>
                    <a:pt x="13043" y="5738"/>
                    <a:pt x="13043" y="8140"/>
                  </a:cubicBezTo>
                  <a:lnTo>
                    <a:pt x="13043" y="8240"/>
                  </a:lnTo>
                  <a:cubicBezTo>
                    <a:pt x="13043" y="8240"/>
                    <a:pt x="13043" y="9074"/>
                    <a:pt x="12376" y="9741"/>
                  </a:cubicBezTo>
                  <a:cubicBezTo>
                    <a:pt x="11843" y="10275"/>
                    <a:pt x="10909" y="10608"/>
                    <a:pt x="9741" y="10775"/>
                  </a:cubicBezTo>
                  <a:lnTo>
                    <a:pt x="5872" y="10775"/>
                  </a:lnTo>
                  <a:lnTo>
                    <a:pt x="5872" y="5471"/>
                  </a:lnTo>
                  <a:close/>
                  <a:moveTo>
                    <a:pt x="11409" y="13977"/>
                  </a:moveTo>
                  <a:cubicBezTo>
                    <a:pt x="12843" y="13977"/>
                    <a:pt x="13944" y="15111"/>
                    <a:pt x="13944" y="16446"/>
                  </a:cubicBezTo>
                  <a:cubicBezTo>
                    <a:pt x="13944" y="17813"/>
                    <a:pt x="12777" y="18947"/>
                    <a:pt x="11409" y="18947"/>
                  </a:cubicBezTo>
                  <a:lnTo>
                    <a:pt x="5872" y="18947"/>
                  </a:lnTo>
                  <a:lnTo>
                    <a:pt x="5872" y="14077"/>
                  </a:lnTo>
                  <a:lnTo>
                    <a:pt x="8540" y="14077"/>
                  </a:lnTo>
                  <a:cubicBezTo>
                    <a:pt x="9041" y="14077"/>
                    <a:pt x="9508" y="14011"/>
                    <a:pt x="9908" y="13977"/>
                  </a:cubicBezTo>
                  <a:close/>
                  <a:moveTo>
                    <a:pt x="2436" y="1"/>
                  </a:moveTo>
                  <a:lnTo>
                    <a:pt x="2436" y="2236"/>
                  </a:lnTo>
                  <a:lnTo>
                    <a:pt x="568" y="2236"/>
                  </a:lnTo>
                  <a:lnTo>
                    <a:pt x="568" y="5438"/>
                  </a:lnTo>
                  <a:lnTo>
                    <a:pt x="2436" y="5438"/>
                  </a:lnTo>
                  <a:lnTo>
                    <a:pt x="2436" y="12409"/>
                  </a:lnTo>
                  <a:lnTo>
                    <a:pt x="2436" y="18814"/>
                  </a:lnTo>
                  <a:lnTo>
                    <a:pt x="1" y="18814"/>
                  </a:lnTo>
                  <a:lnTo>
                    <a:pt x="1" y="22016"/>
                  </a:lnTo>
                  <a:lnTo>
                    <a:pt x="2436" y="22016"/>
                  </a:lnTo>
                  <a:lnTo>
                    <a:pt x="2436" y="25586"/>
                  </a:lnTo>
                  <a:lnTo>
                    <a:pt x="5872" y="25586"/>
                  </a:lnTo>
                  <a:lnTo>
                    <a:pt x="5872" y="22116"/>
                  </a:lnTo>
                  <a:lnTo>
                    <a:pt x="9708" y="22116"/>
                  </a:lnTo>
                  <a:lnTo>
                    <a:pt x="9708" y="25586"/>
                  </a:lnTo>
                  <a:lnTo>
                    <a:pt x="13110" y="25586"/>
                  </a:lnTo>
                  <a:lnTo>
                    <a:pt x="13110" y="21850"/>
                  </a:lnTo>
                  <a:cubicBezTo>
                    <a:pt x="15579" y="21182"/>
                    <a:pt x="17380" y="19014"/>
                    <a:pt x="17380" y="16446"/>
                  </a:cubicBezTo>
                  <a:cubicBezTo>
                    <a:pt x="17380" y="14578"/>
                    <a:pt x="16413" y="12843"/>
                    <a:pt x="14911" y="11842"/>
                  </a:cubicBezTo>
                  <a:cubicBezTo>
                    <a:pt x="16413" y="10308"/>
                    <a:pt x="16446" y="8507"/>
                    <a:pt x="16446" y="8106"/>
                  </a:cubicBezTo>
                  <a:cubicBezTo>
                    <a:pt x="16446" y="5471"/>
                    <a:pt x="14911" y="3903"/>
                    <a:pt x="13110" y="3003"/>
                  </a:cubicBezTo>
                  <a:lnTo>
                    <a:pt x="13110" y="67"/>
                  </a:lnTo>
                  <a:lnTo>
                    <a:pt x="9708" y="67"/>
                  </a:lnTo>
                  <a:lnTo>
                    <a:pt x="9708" y="2236"/>
                  </a:lnTo>
                  <a:lnTo>
                    <a:pt x="5872" y="2236"/>
                  </a:lnTo>
                  <a:lnTo>
                    <a:pt x="5872"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648775" y="-428500"/>
              <a:ext cx="1186700" cy="1185875"/>
            </a:xfrm>
            <a:custGeom>
              <a:rect b="b" l="l" r="r" t="t"/>
              <a:pathLst>
                <a:path extrusionOk="0" h="47435" w="47468">
                  <a:moveTo>
                    <a:pt x="23717" y="1668"/>
                  </a:moveTo>
                  <a:cubicBezTo>
                    <a:pt x="35892" y="1668"/>
                    <a:pt x="45766" y="11575"/>
                    <a:pt x="45766" y="23717"/>
                  </a:cubicBezTo>
                  <a:cubicBezTo>
                    <a:pt x="45766" y="35893"/>
                    <a:pt x="35892" y="45766"/>
                    <a:pt x="23717" y="45766"/>
                  </a:cubicBezTo>
                  <a:cubicBezTo>
                    <a:pt x="11542" y="45766"/>
                    <a:pt x="1668" y="35893"/>
                    <a:pt x="1668" y="23717"/>
                  </a:cubicBezTo>
                  <a:cubicBezTo>
                    <a:pt x="1668" y="11542"/>
                    <a:pt x="11542" y="1668"/>
                    <a:pt x="23717" y="1668"/>
                  </a:cubicBezTo>
                  <a:close/>
                  <a:moveTo>
                    <a:pt x="23717" y="0"/>
                  </a:moveTo>
                  <a:cubicBezTo>
                    <a:pt x="10641" y="0"/>
                    <a:pt x="0" y="10608"/>
                    <a:pt x="0" y="23717"/>
                  </a:cubicBezTo>
                  <a:cubicBezTo>
                    <a:pt x="0" y="36827"/>
                    <a:pt x="10641" y="47434"/>
                    <a:pt x="23717" y="47434"/>
                  </a:cubicBezTo>
                  <a:cubicBezTo>
                    <a:pt x="36826" y="47434"/>
                    <a:pt x="47467" y="36827"/>
                    <a:pt x="47467" y="23717"/>
                  </a:cubicBezTo>
                  <a:cubicBezTo>
                    <a:pt x="47467" y="10608"/>
                    <a:pt x="36826"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 name="Google Shape;80;p3"/>
          <p:cNvSpPr/>
          <p:nvPr/>
        </p:nvSpPr>
        <p:spPr>
          <a:xfrm>
            <a:off x="712925" y="709800"/>
            <a:ext cx="7717800" cy="2714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txBox="1"/>
          <p:nvPr>
            <p:ph hasCustomPrompt="1" type="title"/>
          </p:nvPr>
        </p:nvSpPr>
        <p:spPr>
          <a:xfrm>
            <a:off x="3617850" y="786000"/>
            <a:ext cx="1908300" cy="1614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9600">
                <a:solidFill>
                  <a:schemeClr val="dk2"/>
                </a:solidFill>
              </a:defRPr>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82" name="Google Shape;82;p3"/>
          <p:cNvSpPr txBox="1"/>
          <p:nvPr>
            <p:ph idx="2" type="title"/>
          </p:nvPr>
        </p:nvSpPr>
        <p:spPr>
          <a:xfrm>
            <a:off x="1566000" y="2038350"/>
            <a:ext cx="6012000" cy="1109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b="1" sz="48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83" name="Google Shape;83;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5">
    <p:spTree>
      <p:nvGrpSpPr>
        <p:cNvPr id="469" name="Shape 469"/>
        <p:cNvGrpSpPr/>
        <p:nvPr/>
      </p:nvGrpSpPr>
      <p:grpSpPr>
        <a:xfrm>
          <a:off x="0" y="0"/>
          <a:ext cx="0" cy="0"/>
          <a:chOff x="0" y="0"/>
          <a:chExt cx="0" cy="0"/>
        </a:xfrm>
      </p:grpSpPr>
      <p:sp>
        <p:nvSpPr>
          <p:cNvPr id="470" name="Google Shape;470;p21"/>
          <p:cNvSpPr/>
          <p:nvPr/>
        </p:nvSpPr>
        <p:spPr>
          <a:xfrm rot="5400000">
            <a:off x="-3332925" y="1811850"/>
            <a:ext cx="6572400" cy="1519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71" name="Google Shape;471;p21"/>
          <p:cNvSpPr txBox="1"/>
          <p:nvPr>
            <p:ph idx="1" type="subTitle"/>
          </p:nvPr>
        </p:nvSpPr>
        <p:spPr>
          <a:xfrm>
            <a:off x="713400" y="1923141"/>
            <a:ext cx="2451300" cy="607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Yanone Kaffeesatz"/>
              <a:buNone/>
              <a:defRPr b="1" sz="2400">
                <a:solidFill>
                  <a:schemeClr val="dk1"/>
                </a:solidFill>
                <a:latin typeface="Aldrich"/>
                <a:ea typeface="Aldrich"/>
                <a:cs typeface="Aldrich"/>
                <a:sym typeface="Aldrich"/>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472" name="Google Shape;472;p21"/>
          <p:cNvSpPr txBox="1"/>
          <p:nvPr>
            <p:ph idx="2" type="subTitle"/>
          </p:nvPr>
        </p:nvSpPr>
        <p:spPr>
          <a:xfrm>
            <a:off x="3340096" y="1923141"/>
            <a:ext cx="2451300" cy="607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Yanone Kaffeesatz"/>
              <a:buNone/>
              <a:defRPr b="1" sz="2400">
                <a:solidFill>
                  <a:schemeClr val="dk1"/>
                </a:solidFill>
                <a:latin typeface="Aldrich"/>
                <a:ea typeface="Aldrich"/>
                <a:cs typeface="Aldrich"/>
                <a:sym typeface="Aldrich"/>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473" name="Google Shape;473;p21"/>
          <p:cNvSpPr txBox="1"/>
          <p:nvPr>
            <p:ph idx="3" type="subTitle"/>
          </p:nvPr>
        </p:nvSpPr>
        <p:spPr>
          <a:xfrm>
            <a:off x="5979447" y="1923141"/>
            <a:ext cx="2451300" cy="607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Yanone Kaffeesatz"/>
              <a:buNone/>
              <a:defRPr b="1" sz="2400">
                <a:solidFill>
                  <a:schemeClr val="dk1"/>
                </a:solidFill>
                <a:latin typeface="Aldrich"/>
                <a:ea typeface="Aldrich"/>
                <a:cs typeface="Aldrich"/>
                <a:sym typeface="Aldrich"/>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474" name="Google Shape;474;p21"/>
          <p:cNvSpPr txBox="1"/>
          <p:nvPr>
            <p:ph idx="4" type="subTitle"/>
          </p:nvPr>
        </p:nvSpPr>
        <p:spPr>
          <a:xfrm>
            <a:off x="713400" y="3752255"/>
            <a:ext cx="2451300" cy="607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Yanone Kaffeesatz"/>
              <a:buNone/>
              <a:defRPr b="1" sz="2400">
                <a:solidFill>
                  <a:schemeClr val="dk1"/>
                </a:solidFill>
                <a:latin typeface="Aldrich"/>
                <a:ea typeface="Aldrich"/>
                <a:cs typeface="Aldrich"/>
                <a:sym typeface="Aldrich"/>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475" name="Google Shape;475;p21"/>
          <p:cNvSpPr txBox="1"/>
          <p:nvPr>
            <p:ph idx="5" type="subTitle"/>
          </p:nvPr>
        </p:nvSpPr>
        <p:spPr>
          <a:xfrm>
            <a:off x="3340096" y="3752255"/>
            <a:ext cx="2451300" cy="607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Yanone Kaffeesatz"/>
              <a:buNone/>
              <a:defRPr b="1" sz="2400">
                <a:solidFill>
                  <a:schemeClr val="dk1"/>
                </a:solidFill>
                <a:latin typeface="Aldrich"/>
                <a:ea typeface="Aldrich"/>
                <a:cs typeface="Aldrich"/>
                <a:sym typeface="Aldrich"/>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476" name="Google Shape;476;p21"/>
          <p:cNvSpPr txBox="1"/>
          <p:nvPr>
            <p:ph idx="6" type="subTitle"/>
          </p:nvPr>
        </p:nvSpPr>
        <p:spPr>
          <a:xfrm>
            <a:off x="5979447" y="3752255"/>
            <a:ext cx="2451300" cy="607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Yanone Kaffeesatz"/>
              <a:buNone/>
              <a:defRPr b="1" sz="2400">
                <a:solidFill>
                  <a:schemeClr val="dk1"/>
                </a:solidFill>
                <a:latin typeface="Aldrich"/>
                <a:ea typeface="Aldrich"/>
                <a:cs typeface="Aldrich"/>
                <a:sym typeface="Aldrich"/>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477" name="Google Shape;477;p21"/>
          <p:cNvSpPr txBox="1"/>
          <p:nvPr>
            <p:ph idx="7" type="subTitle"/>
          </p:nvPr>
        </p:nvSpPr>
        <p:spPr>
          <a:xfrm>
            <a:off x="713300" y="2425745"/>
            <a:ext cx="2450400" cy="478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478" name="Google Shape;478;p21"/>
          <p:cNvSpPr txBox="1"/>
          <p:nvPr>
            <p:ph idx="8" type="subTitle"/>
          </p:nvPr>
        </p:nvSpPr>
        <p:spPr>
          <a:xfrm>
            <a:off x="3337630" y="2425745"/>
            <a:ext cx="2450400" cy="478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479" name="Google Shape;479;p21"/>
          <p:cNvSpPr txBox="1"/>
          <p:nvPr>
            <p:ph idx="9" type="subTitle"/>
          </p:nvPr>
        </p:nvSpPr>
        <p:spPr>
          <a:xfrm>
            <a:off x="5980247" y="2425745"/>
            <a:ext cx="2450400" cy="478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480" name="Google Shape;480;p21"/>
          <p:cNvSpPr txBox="1"/>
          <p:nvPr>
            <p:ph idx="13" type="subTitle"/>
          </p:nvPr>
        </p:nvSpPr>
        <p:spPr>
          <a:xfrm>
            <a:off x="713300" y="4255251"/>
            <a:ext cx="2450400" cy="478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481" name="Google Shape;481;p21"/>
          <p:cNvSpPr txBox="1"/>
          <p:nvPr>
            <p:ph idx="14" type="subTitle"/>
          </p:nvPr>
        </p:nvSpPr>
        <p:spPr>
          <a:xfrm>
            <a:off x="3337630" y="4255251"/>
            <a:ext cx="2450400" cy="478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482" name="Google Shape;482;p21"/>
          <p:cNvSpPr txBox="1"/>
          <p:nvPr>
            <p:ph idx="15" type="subTitle"/>
          </p:nvPr>
        </p:nvSpPr>
        <p:spPr>
          <a:xfrm>
            <a:off x="5980247" y="4255251"/>
            <a:ext cx="2450400" cy="478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483" name="Google Shape;483;p21"/>
          <p:cNvSpPr/>
          <p:nvPr/>
        </p:nvSpPr>
        <p:spPr>
          <a:xfrm>
            <a:off x="784626" y="4777842"/>
            <a:ext cx="723893" cy="723381"/>
          </a:xfrm>
          <a:custGeom>
            <a:rect b="b" l="l" r="r" t="t"/>
            <a:pathLst>
              <a:path extrusionOk="0" h="39529" w="39530">
                <a:moveTo>
                  <a:pt x="19782" y="1969"/>
                </a:moveTo>
                <a:cubicBezTo>
                  <a:pt x="29555" y="1969"/>
                  <a:pt x="37528" y="9941"/>
                  <a:pt x="37561" y="19781"/>
                </a:cubicBezTo>
                <a:cubicBezTo>
                  <a:pt x="37561" y="29555"/>
                  <a:pt x="29555" y="37561"/>
                  <a:pt x="19782" y="37561"/>
                </a:cubicBezTo>
                <a:cubicBezTo>
                  <a:pt x="9941" y="37561"/>
                  <a:pt x="1969" y="29555"/>
                  <a:pt x="1969" y="19781"/>
                </a:cubicBezTo>
                <a:cubicBezTo>
                  <a:pt x="1969" y="9941"/>
                  <a:pt x="9975" y="1969"/>
                  <a:pt x="19782" y="1969"/>
                </a:cubicBezTo>
                <a:close/>
                <a:moveTo>
                  <a:pt x="19782" y="1"/>
                </a:moveTo>
                <a:cubicBezTo>
                  <a:pt x="8841" y="1"/>
                  <a:pt x="1" y="8874"/>
                  <a:pt x="1" y="19781"/>
                </a:cubicBezTo>
                <a:cubicBezTo>
                  <a:pt x="1" y="30656"/>
                  <a:pt x="8874" y="39529"/>
                  <a:pt x="19782" y="39529"/>
                </a:cubicBezTo>
                <a:cubicBezTo>
                  <a:pt x="30656" y="39529"/>
                  <a:pt x="39529" y="30656"/>
                  <a:pt x="39529" y="19781"/>
                </a:cubicBezTo>
                <a:cubicBezTo>
                  <a:pt x="39529" y="8874"/>
                  <a:pt x="30656" y="1"/>
                  <a:pt x="19782"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1"/>
          <p:cNvSpPr/>
          <p:nvPr/>
        </p:nvSpPr>
        <p:spPr>
          <a:xfrm>
            <a:off x="979496" y="5187432"/>
            <a:ext cx="335998" cy="231385"/>
          </a:xfrm>
          <a:custGeom>
            <a:rect b="b" l="l" r="r" t="t"/>
            <a:pathLst>
              <a:path extrusionOk="0" h="12644" w="18348">
                <a:moveTo>
                  <a:pt x="18347" y="1"/>
                </a:moveTo>
                <a:lnTo>
                  <a:pt x="18347" y="1"/>
                </a:lnTo>
                <a:lnTo>
                  <a:pt x="18347" y="1"/>
                </a:lnTo>
                <a:close/>
                <a:moveTo>
                  <a:pt x="1" y="1"/>
                </a:moveTo>
                <a:lnTo>
                  <a:pt x="9174" y="12643"/>
                </a:lnTo>
                <a:lnTo>
                  <a:pt x="18347" y="1"/>
                </a:lnTo>
                <a:lnTo>
                  <a:pt x="9174" y="5972"/>
                </a:lnTo>
                <a:lnTo>
                  <a:pt x="1"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1"/>
          <p:cNvSpPr/>
          <p:nvPr/>
        </p:nvSpPr>
        <p:spPr>
          <a:xfrm>
            <a:off x="975833" y="4876113"/>
            <a:ext cx="343323" cy="398025"/>
          </a:xfrm>
          <a:custGeom>
            <a:rect b="b" l="l" r="r" t="t"/>
            <a:pathLst>
              <a:path extrusionOk="0" h="21750" w="18748">
                <a:moveTo>
                  <a:pt x="9374" y="1"/>
                </a:moveTo>
                <a:lnTo>
                  <a:pt x="0" y="16112"/>
                </a:lnTo>
                <a:lnTo>
                  <a:pt x="9374" y="21750"/>
                </a:lnTo>
                <a:lnTo>
                  <a:pt x="18747" y="16112"/>
                </a:lnTo>
                <a:lnTo>
                  <a:pt x="9374"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1"/>
          <p:cNvSpPr/>
          <p:nvPr/>
        </p:nvSpPr>
        <p:spPr>
          <a:xfrm>
            <a:off x="713163" y="4704588"/>
            <a:ext cx="868653" cy="868664"/>
          </a:xfrm>
          <a:custGeom>
            <a:rect b="b" l="l" r="r" t="t"/>
            <a:pathLst>
              <a:path extrusionOk="0" h="47468" w="47435">
                <a:moveTo>
                  <a:pt x="23718" y="1701"/>
                </a:moveTo>
                <a:cubicBezTo>
                  <a:pt x="35893" y="1701"/>
                  <a:pt x="45767" y="11609"/>
                  <a:pt x="45767" y="23751"/>
                </a:cubicBezTo>
                <a:cubicBezTo>
                  <a:pt x="45767" y="35959"/>
                  <a:pt x="35893" y="45833"/>
                  <a:pt x="23718" y="45833"/>
                </a:cubicBezTo>
                <a:cubicBezTo>
                  <a:pt x="11542" y="45833"/>
                  <a:pt x="1669" y="35926"/>
                  <a:pt x="1669" y="23751"/>
                </a:cubicBezTo>
                <a:cubicBezTo>
                  <a:pt x="1669" y="11609"/>
                  <a:pt x="11542" y="1701"/>
                  <a:pt x="23718" y="1701"/>
                </a:cubicBezTo>
                <a:close/>
                <a:moveTo>
                  <a:pt x="23718" y="0"/>
                </a:moveTo>
                <a:cubicBezTo>
                  <a:pt x="10642" y="0"/>
                  <a:pt x="1" y="10641"/>
                  <a:pt x="1" y="23717"/>
                </a:cubicBezTo>
                <a:cubicBezTo>
                  <a:pt x="1" y="36827"/>
                  <a:pt x="10642" y="47468"/>
                  <a:pt x="23718" y="47468"/>
                </a:cubicBezTo>
                <a:cubicBezTo>
                  <a:pt x="36827" y="47468"/>
                  <a:pt x="47435" y="36827"/>
                  <a:pt x="47435" y="23717"/>
                </a:cubicBezTo>
                <a:cubicBezTo>
                  <a:pt x="47435" y="10641"/>
                  <a:pt x="36794" y="0"/>
                  <a:pt x="23718"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1"/>
          <p:cNvSpPr/>
          <p:nvPr/>
        </p:nvSpPr>
        <p:spPr>
          <a:xfrm>
            <a:off x="8069071" y="-20544"/>
            <a:ext cx="723399" cy="723875"/>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1"/>
          <p:cNvSpPr/>
          <p:nvPr/>
        </p:nvSpPr>
        <p:spPr>
          <a:xfrm>
            <a:off x="8290670" y="144381"/>
            <a:ext cx="345522" cy="407453"/>
          </a:xfrm>
          <a:custGeom>
            <a:rect b="b" l="l" r="r" t="t"/>
            <a:pathLst>
              <a:path extrusionOk="0" h="22250" w="18881">
                <a:moveTo>
                  <a:pt x="7339" y="1"/>
                </a:moveTo>
                <a:lnTo>
                  <a:pt x="0" y="22250"/>
                </a:lnTo>
                <a:lnTo>
                  <a:pt x="16579" y="22250"/>
                </a:lnTo>
                <a:lnTo>
                  <a:pt x="18881" y="17513"/>
                </a:lnTo>
                <a:lnTo>
                  <a:pt x="7939" y="17513"/>
                </a:lnTo>
                <a:lnTo>
                  <a:pt x="13343"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1"/>
          <p:cNvSpPr/>
          <p:nvPr/>
        </p:nvSpPr>
        <p:spPr>
          <a:xfrm>
            <a:off x="8230846" y="206077"/>
            <a:ext cx="382763" cy="263297"/>
          </a:xfrm>
          <a:custGeom>
            <a:rect b="b" l="l" r="r" t="t"/>
            <a:pathLst>
              <a:path extrusionOk="0" h="14378" w="20916">
                <a:moveTo>
                  <a:pt x="20915" y="1"/>
                </a:moveTo>
                <a:lnTo>
                  <a:pt x="1001" y="10375"/>
                </a:lnTo>
                <a:lnTo>
                  <a:pt x="0" y="14378"/>
                </a:lnTo>
                <a:lnTo>
                  <a:pt x="19147" y="4437"/>
                </a:lnTo>
                <a:lnTo>
                  <a:pt x="20915" y="1"/>
                </a:lnTo>
                <a:close/>
                <a:moveTo>
                  <a:pt x="0" y="14378"/>
                </a:moveTo>
                <a:lnTo>
                  <a:pt x="0" y="14378"/>
                </a:lnTo>
                <a:lnTo>
                  <a:pt x="0" y="14378"/>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1"/>
          <p:cNvSpPr/>
          <p:nvPr/>
        </p:nvSpPr>
        <p:spPr>
          <a:xfrm>
            <a:off x="7996438" y="-93850"/>
            <a:ext cx="868664" cy="868653"/>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1"/>
          <p:cNvSpPr/>
          <p:nvPr/>
        </p:nvSpPr>
        <p:spPr>
          <a:xfrm rot="5400000">
            <a:off x="5904475" y="1811850"/>
            <a:ext cx="6572400" cy="1519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1"/>
          <p:cNvSpPr txBox="1"/>
          <p:nvPr>
            <p:ph type="title"/>
          </p:nvPr>
        </p:nvSpPr>
        <p:spPr>
          <a:xfrm>
            <a:off x="713225" y="331515"/>
            <a:ext cx="7717500" cy="658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3600"/>
              <a:buFont typeface="Caveat"/>
              <a:buNone/>
              <a:defRPr b="1" sz="3600">
                <a:solidFill>
                  <a:schemeClr val="dk2"/>
                </a:solidFill>
              </a:defRPr>
            </a:lvl1pPr>
            <a:lvl2pPr lvl="1"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2pPr>
            <a:lvl3pPr lvl="2"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3pPr>
            <a:lvl4pPr lvl="3"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4pPr>
            <a:lvl5pPr lvl="4"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5pPr>
            <a:lvl6pPr lvl="5"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6pPr>
            <a:lvl7pPr lvl="6"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7pPr>
            <a:lvl8pPr lvl="7"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8pPr>
            <a:lvl9pPr lvl="8"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9pPr>
          </a:lstStyle>
          <a:p/>
        </p:txBody>
      </p:sp>
      <p:sp>
        <p:nvSpPr>
          <p:cNvPr id="493" name="Google Shape;493;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31">
    <p:spTree>
      <p:nvGrpSpPr>
        <p:cNvPr id="494" name="Shape 494"/>
        <p:cNvGrpSpPr/>
        <p:nvPr/>
      </p:nvGrpSpPr>
      <p:grpSpPr>
        <a:xfrm>
          <a:off x="0" y="0"/>
          <a:ext cx="0" cy="0"/>
          <a:chOff x="0" y="0"/>
          <a:chExt cx="0" cy="0"/>
        </a:xfrm>
      </p:grpSpPr>
      <p:sp>
        <p:nvSpPr>
          <p:cNvPr id="495" name="Google Shape;495;p22"/>
          <p:cNvSpPr txBox="1"/>
          <p:nvPr>
            <p:ph type="title"/>
          </p:nvPr>
        </p:nvSpPr>
        <p:spPr>
          <a:xfrm>
            <a:off x="713225" y="331515"/>
            <a:ext cx="7717500" cy="658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3600"/>
              <a:buFont typeface="Caveat"/>
              <a:buNone/>
              <a:defRPr b="1" sz="3600">
                <a:solidFill>
                  <a:schemeClr val="dk2"/>
                </a:solidFill>
              </a:defRPr>
            </a:lvl1pPr>
            <a:lvl2pPr lvl="1"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2pPr>
            <a:lvl3pPr lvl="2"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3pPr>
            <a:lvl4pPr lvl="3"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4pPr>
            <a:lvl5pPr lvl="4"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5pPr>
            <a:lvl6pPr lvl="5"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6pPr>
            <a:lvl7pPr lvl="6"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7pPr>
            <a:lvl8pPr lvl="7"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8pPr>
            <a:lvl9pPr lvl="8"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9pPr>
          </a:lstStyle>
          <a:p/>
        </p:txBody>
      </p:sp>
      <p:sp>
        <p:nvSpPr>
          <p:cNvPr id="496" name="Google Shape;496;p22"/>
          <p:cNvSpPr/>
          <p:nvPr/>
        </p:nvSpPr>
        <p:spPr>
          <a:xfrm>
            <a:off x="449966" y="-321955"/>
            <a:ext cx="723381" cy="723875"/>
          </a:xfrm>
          <a:custGeom>
            <a:rect b="b" l="l" r="r" t="t"/>
            <a:pathLst>
              <a:path extrusionOk="0" h="39529" w="39529">
                <a:moveTo>
                  <a:pt x="19781" y="1969"/>
                </a:moveTo>
                <a:cubicBezTo>
                  <a:pt x="29621" y="1969"/>
                  <a:pt x="37560" y="9941"/>
                  <a:pt x="37560" y="19781"/>
                </a:cubicBezTo>
                <a:cubicBezTo>
                  <a:pt x="37560" y="29555"/>
                  <a:pt x="29555" y="37561"/>
                  <a:pt x="19781" y="37561"/>
                </a:cubicBezTo>
                <a:cubicBezTo>
                  <a:pt x="9941" y="37561"/>
                  <a:pt x="1968" y="29555"/>
                  <a:pt x="1968" y="19781"/>
                </a:cubicBezTo>
                <a:cubicBezTo>
                  <a:pt x="1968" y="9941"/>
                  <a:pt x="9974" y="1969"/>
                  <a:pt x="19781" y="1969"/>
                </a:cubicBezTo>
                <a:close/>
                <a:moveTo>
                  <a:pt x="19781" y="1"/>
                </a:moveTo>
                <a:cubicBezTo>
                  <a:pt x="8873" y="1"/>
                  <a:pt x="0" y="8874"/>
                  <a:pt x="0" y="19781"/>
                </a:cubicBezTo>
                <a:cubicBezTo>
                  <a:pt x="0" y="30656"/>
                  <a:pt x="8873" y="39529"/>
                  <a:pt x="19781" y="39529"/>
                </a:cubicBezTo>
                <a:cubicBezTo>
                  <a:pt x="30689" y="39529"/>
                  <a:pt x="39528" y="30656"/>
                  <a:pt x="39528" y="19781"/>
                </a:cubicBezTo>
                <a:cubicBezTo>
                  <a:pt x="39528" y="8874"/>
                  <a:pt x="30655" y="1"/>
                  <a:pt x="19781" y="1"/>
                </a:cubicBezTo>
                <a:close/>
              </a:path>
            </a:pathLst>
          </a:custGeom>
          <a:solidFill>
            <a:srgbClr val="FFFFFF">
              <a:alpha val="54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2"/>
          <p:cNvSpPr/>
          <p:nvPr/>
        </p:nvSpPr>
        <p:spPr>
          <a:xfrm>
            <a:off x="669083" y="-190598"/>
            <a:ext cx="318054" cy="467921"/>
          </a:xfrm>
          <a:custGeom>
            <a:rect b="b" l="l" r="r" t="t"/>
            <a:pathLst>
              <a:path extrusionOk="0" h="25552" w="17380">
                <a:moveTo>
                  <a:pt x="9741" y="5371"/>
                </a:moveTo>
                <a:cubicBezTo>
                  <a:pt x="10341" y="5371"/>
                  <a:pt x="13043" y="5638"/>
                  <a:pt x="13043" y="8039"/>
                </a:cubicBezTo>
                <a:lnTo>
                  <a:pt x="13043" y="8140"/>
                </a:lnTo>
                <a:cubicBezTo>
                  <a:pt x="13043" y="8140"/>
                  <a:pt x="13043" y="8973"/>
                  <a:pt x="12376" y="9641"/>
                </a:cubicBezTo>
                <a:cubicBezTo>
                  <a:pt x="11842" y="10174"/>
                  <a:pt x="10908" y="10508"/>
                  <a:pt x="9741" y="10675"/>
                </a:cubicBezTo>
                <a:lnTo>
                  <a:pt x="5871" y="10675"/>
                </a:lnTo>
                <a:lnTo>
                  <a:pt x="5871" y="5371"/>
                </a:lnTo>
                <a:close/>
                <a:moveTo>
                  <a:pt x="11375" y="13944"/>
                </a:moveTo>
                <a:cubicBezTo>
                  <a:pt x="12809" y="13944"/>
                  <a:pt x="13910" y="15044"/>
                  <a:pt x="13910" y="16379"/>
                </a:cubicBezTo>
                <a:cubicBezTo>
                  <a:pt x="13977" y="17780"/>
                  <a:pt x="12809" y="18881"/>
                  <a:pt x="11375" y="18881"/>
                </a:cubicBezTo>
                <a:lnTo>
                  <a:pt x="5838" y="18881"/>
                </a:lnTo>
                <a:lnTo>
                  <a:pt x="5838" y="14010"/>
                </a:lnTo>
                <a:lnTo>
                  <a:pt x="8506" y="14010"/>
                </a:lnTo>
                <a:cubicBezTo>
                  <a:pt x="9007" y="14010"/>
                  <a:pt x="9474" y="13977"/>
                  <a:pt x="9874" y="13944"/>
                </a:cubicBezTo>
                <a:close/>
                <a:moveTo>
                  <a:pt x="2435" y="0"/>
                </a:moveTo>
                <a:lnTo>
                  <a:pt x="2435" y="2202"/>
                </a:lnTo>
                <a:lnTo>
                  <a:pt x="567" y="2202"/>
                </a:lnTo>
                <a:lnTo>
                  <a:pt x="567" y="5438"/>
                </a:lnTo>
                <a:lnTo>
                  <a:pt x="2435" y="5438"/>
                </a:lnTo>
                <a:lnTo>
                  <a:pt x="2435" y="12376"/>
                </a:lnTo>
                <a:lnTo>
                  <a:pt x="2435" y="18814"/>
                </a:lnTo>
                <a:lnTo>
                  <a:pt x="0" y="18814"/>
                </a:lnTo>
                <a:lnTo>
                  <a:pt x="0" y="22016"/>
                </a:lnTo>
                <a:lnTo>
                  <a:pt x="2435" y="22016"/>
                </a:lnTo>
                <a:lnTo>
                  <a:pt x="2435" y="25552"/>
                </a:lnTo>
                <a:lnTo>
                  <a:pt x="5871" y="25552"/>
                </a:lnTo>
                <a:lnTo>
                  <a:pt x="5871" y="22083"/>
                </a:lnTo>
                <a:lnTo>
                  <a:pt x="9707" y="22083"/>
                </a:lnTo>
                <a:lnTo>
                  <a:pt x="9707" y="25552"/>
                </a:lnTo>
                <a:lnTo>
                  <a:pt x="13143" y="25552"/>
                </a:lnTo>
                <a:lnTo>
                  <a:pt x="13143" y="21849"/>
                </a:lnTo>
                <a:cubicBezTo>
                  <a:pt x="15578" y="21149"/>
                  <a:pt x="17379" y="18981"/>
                  <a:pt x="17379" y="16379"/>
                </a:cubicBezTo>
                <a:cubicBezTo>
                  <a:pt x="17379" y="14511"/>
                  <a:pt x="16412" y="12810"/>
                  <a:pt x="14911" y="11809"/>
                </a:cubicBezTo>
                <a:cubicBezTo>
                  <a:pt x="16412" y="10274"/>
                  <a:pt x="16479" y="8473"/>
                  <a:pt x="16479" y="8039"/>
                </a:cubicBezTo>
                <a:cubicBezTo>
                  <a:pt x="16479" y="5438"/>
                  <a:pt x="14911" y="3836"/>
                  <a:pt x="13143" y="2969"/>
                </a:cubicBezTo>
                <a:lnTo>
                  <a:pt x="13143" y="0"/>
                </a:lnTo>
                <a:lnTo>
                  <a:pt x="9707" y="0"/>
                </a:lnTo>
                <a:lnTo>
                  <a:pt x="9707" y="2202"/>
                </a:lnTo>
                <a:lnTo>
                  <a:pt x="5871" y="2202"/>
                </a:lnTo>
                <a:lnTo>
                  <a:pt x="5871" y="0"/>
                </a:lnTo>
                <a:close/>
              </a:path>
            </a:pathLst>
          </a:custGeom>
          <a:solidFill>
            <a:srgbClr val="FFFFFF">
              <a:alpha val="54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2"/>
          <p:cNvSpPr/>
          <p:nvPr/>
        </p:nvSpPr>
        <p:spPr>
          <a:xfrm>
            <a:off x="379775" y="-395875"/>
            <a:ext cx="868664" cy="868653"/>
          </a:xfrm>
          <a:custGeom>
            <a:rect b="b" l="l" r="r" t="t"/>
            <a:pathLst>
              <a:path extrusionOk="0" h="47435" w="47468">
                <a:moveTo>
                  <a:pt x="23717" y="1668"/>
                </a:moveTo>
                <a:cubicBezTo>
                  <a:pt x="35892" y="1668"/>
                  <a:pt x="45766" y="11575"/>
                  <a:pt x="45766" y="23717"/>
                </a:cubicBezTo>
                <a:cubicBezTo>
                  <a:pt x="45766" y="35893"/>
                  <a:pt x="35892" y="45766"/>
                  <a:pt x="23717" y="45766"/>
                </a:cubicBezTo>
                <a:cubicBezTo>
                  <a:pt x="11542" y="45766"/>
                  <a:pt x="1668" y="35893"/>
                  <a:pt x="1668" y="23717"/>
                </a:cubicBezTo>
                <a:cubicBezTo>
                  <a:pt x="1668" y="11542"/>
                  <a:pt x="11542" y="1668"/>
                  <a:pt x="23717" y="1668"/>
                </a:cubicBezTo>
                <a:close/>
                <a:moveTo>
                  <a:pt x="23717" y="0"/>
                </a:moveTo>
                <a:cubicBezTo>
                  <a:pt x="10641" y="0"/>
                  <a:pt x="0" y="10608"/>
                  <a:pt x="0" y="23717"/>
                </a:cubicBezTo>
                <a:cubicBezTo>
                  <a:pt x="0" y="36827"/>
                  <a:pt x="10641" y="47434"/>
                  <a:pt x="23717" y="47434"/>
                </a:cubicBezTo>
                <a:cubicBezTo>
                  <a:pt x="36826" y="47434"/>
                  <a:pt x="47467" y="36827"/>
                  <a:pt x="47467" y="23717"/>
                </a:cubicBezTo>
                <a:cubicBezTo>
                  <a:pt x="47467" y="10608"/>
                  <a:pt x="36826" y="0"/>
                  <a:pt x="23717" y="0"/>
                </a:cubicBezTo>
                <a:close/>
              </a:path>
            </a:pathLst>
          </a:custGeom>
          <a:solidFill>
            <a:srgbClr val="FFFFFF">
              <a:alpha val="54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2"/>
          <p:cNvSpPr/>
          <p:nvPr/>
        </p:nvSpPr>
        <p:spPr>
          <a:xfrm>
            <a:off x="-434325" y="3250175"/>
            <a:ext cx="868653" cy="868664"/>
          </a:xfrm>
          <a:custGeom>
            <a:rect b="b" l="l" r="r" t="t"/>
            <a:pathLst>
              <a:path extrusionOk="0" h="47468" w="47435">
                <a:moveTo>
                  <a:pt x="23717" y="1735"/>
                </a:moveTo>
                <a:cubicBezTo>
                  <a:pt x="35892" y="1735"/>
                  <a:pt x="45766" y="11609"/>
                  <a:pt x="45766" y="23784"/>
                </a:cubicBezTo>
                <a:cubicBezTo>
                  <a:pt x="45766" y="35959"/>
                  <a:pt x="35892" y="45833"/>
                  <a:pt x="23717" y="45833"/>
                </a:cubicBezTo>
                <a:cubicBezTo>
                  <a:pt x="11542" y="45833"/>
                  <a:pt x="1668" y="35959"/>
                  <a:pt x="1668" y="23784"/>
                </a:cubicBezTo>
                <a:cubicBezTo>
                  <a:pt x="1668" y="11609"/>
                  <a:pt x="11542" y="1735"/>
                  <a:pt x="23717" y="1735"/>
                </a:cubicBezTo>
                <a:close/>
                <a:moveTo>
                  <a:pt x="23717" y="0"/>
                </a:moveTo>
                <a:cubicBezTo>
                  <a:pt x="10641" y="0"/>
                  <a:pt x="0" y="10641"/>
                  <a:pt x="0" y="23751"/>
                </a:cubicBezTo>
                <a:cubicBezTo>
                  <a:pt x="0" y="36827"/>
                  <a:pt x="10641" y="47468"/>
                  <a:pt x="23717" y="47468"/>
                </a:cubicBezTo>
                <a:cubicBezTo>
                  <a:pt x="36793" y="47468"/>
                  <a:pt x="47434" y="36827"/>
                  <a:pt x="47434" y="23751"/>
                </a:cubicBezTo>
                <a:cubicBezTo>
                  <a:pt x="47434" y="10641"/>
                  <a:pt x="36793" y="0"/>
                  <a:pt x="23717"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2"/>
          <p:cNvSpPr/>
          <p:nvPr/>
        </p:nvSpPr>
        <p:spPr>
          <a:xfrm>
            <a:off x="-361644" y="3322808"/>
            <a:ext cx="723271" cy="723399"/>
          </a:xfrm>
          <a:custGeom>
            <a:rect b="b" l="l" r="r" t="t"/>
            <a:pathLst>
              <a:path extrusionOk="0" h="39530" w="39496">
                <a:moveTo>
                  <a:pt x="19748" y="1969"/>
                </a:moveTo>
                <a:cubicBezTo>
                  <a:pt x="29555" y="1969"/>
                  <a:pt x="37561" y="9975"/>
                  <a:pt x="37561" y="19782"/>
                </a:cubicBezTo>
                <a:cubicBezTo>
                  <a:pt x="37561" y="29555"/>
                  <a:pt x="29555" y="37561"/>
                  <a:pt x="19748" y="37561"/>
                </a:cubicBezTo>
                <a:cubicBezTo>
                  <a:pt x="9908" y="37561"/>
                  <a:pt x="1935" y="29555"/>
                  <a:pt x="1935" y="19782"/>
                </a:cubicBezTo>
                <a:cubicBezTo>
                  <a:pt x="1935" y="9975"/>
                  <a:pt x="9941" y="1969"/>
                  <a:pt x="19748" y="1969"/>
                </a:cubicBezTo>
                <a:close/>
                <a:moveTo>
                  <a:pt x="19748" y="1"/>
                </a:moveTo>
                <a:cubicBezTo>
                  <a:pt x="8874" y="1"/>
                  <a:pt x="1" y="8874"/>
                  <a:pt x="1" y="19782"/>
                </a:cubicBezTo>
                <a:cubicBezTo>
                  <a:pt x="1" y="30656"/>
                  <a:pt x="8874" y="39529"/>
                  <a:pt x="19748" y="39529"/>
                </a:cubicBezTo>
                <a:cubicBezTo>
                  <a:pt x="30623" y="39529"/>
                  <a:pt x="39496" y="30689"/>
                  <a:pt x="39496" y="19782"/>
                </a:cubicBezTo>
                <a:cubicBezTo>
                  <a:pt x="39496" y="8874"/>
                  <a:pt x="30623" y="1"/>
                  <a:pt x="19748"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2"/>
          <p:cNvSpPr/>
          <p:nvPr/>
        </p:nvSpPr>
        <p:spPr>
          <a:xfrm>
            <a:off x="-221152" y="3575530"/>
            <a:ext cx="450835" cy="280814"/>
          </a:xfrm>
          <a:custGeom>
            <a:rect b="b" l="l" r="r" t="t"/>
            <a:pathLst>
              <a:path extrusionOk="0" h="15345" w="24619">
                <a:moveTo>
                  <a:pt x="5338" y="1"/>
                </a:moveTo>
                <a:lnTo>
                  <a:pt x="3870" y="4070"/>
                </a:lnTo>
                <a:lnTo>
                  <a:pt x="18481" y="4070"/>
                </a:lnTo>
                <a:lnTo>
                  <a:pt x="15779" y="11242"/>
                </a:lnTo>
                <a:lnTo>
                  <a:pt x="1869" y="11242"/>
                </a:lnTo>
                <a:lnTo>
                  <a:pt x="1" y="15345"/>
                </a:lnTo>
                <a:lnTo>
                  <a:pt x="18080" y="15345"/>
                </a:lnTo>
                <a:cubicBezTo>
                  <a:pt x="18914" y="15345"/>
                  <a:pt x="19682" y="14845"/>
                  <a:pt x="19948" y="14011"/>
                </a:cubicBezTo>
                <a:lnTo>
                  <a:pt x="24385" y="2736"/>
                </a:lnTo>
                <a:cubicBezTo>
                  <a:pt x="24618" y="2135"/>
                  <a:pt x="24552" y="1402"/>
                  <a:pt x="24185" y="868"/>
                </a:cubicBezTo>
                <a:cubicBezTo>
                  <a:pt x="23784" y="334"/>
                  <a:pt x="23184" y="1"/>
                  <a:pt x="22517"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2"/>
          <p:cNvSpPr/>
          <p:nvPr/>
        </p:nvSpPr>
        <p:spPr>
          <a:xfrm>
            <a:off x="-232744" y="3678687"/>
            <a:ext cx="202207" cy="74499"/>
          </a:xfrm>
          <a:custGeom>
            <a:rect b="b" l="l" r="r" t="t"/>
            <a:pathLst>
              <a:path extrusionOk="0" h="4071" w="11042">
                <a:moveTo>
                  <a:pt x="1501" y="1"/>
                </a:moveTo>
                <a:lnTo>
                  <a:pt x="0" y="4071"/>
                </a:lnTo>
                <a:lnTo>
                  <a:pt x="9540" y="4071"/>
                </a:lnTo>
                <a:lnTo>
                  <a:pt x="11041"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2"/>
          <p:cNvSpPr/>
          <p:nvPr/>
        </p:nvSpPr>
        <p:spPr>
          <a:xfrm>
            <a:off x="7996438" y="4599425"/>
            <a:ext cx="868664" cy="868664"/>
          </a:xfrm>
          <a:custGeom>
            <a:rect b="b" l="l" r="r" t="t"/>
            <a:pathLst>
              <a:path extrusionOk="0" h="47468" w="47468">
                <a:moveTo>
                  <a:pt x="23717" y="1668"/>
                </a:moveTo>
                <a:cubicBezTo>
                  <a:pt x="35892" y="1668"/>
                  <a:pt x="45766" y="11608"/>
                  <a:pt x="45766" y="23750"/>
                </a:cubicBezTo>
                <a:cubicBezTo>
                  <a:pt x="45766" y="35926"/>
                  <a:pt x="35892" y="45799"/>
                  <a:pt x="23717" y="45799"/>
                </a:cubicBezTo>
                <a:cubicBezTo>
                  <a:pt x="11542" y="45799"/>
                  <a:pt x="1668" y="35926"/>
                  <a:pt x="1668" y="23750"/>
                </a:cubicBezTo>
                <a:cubicBezTo>
                  <a:pt x="1668" y="11575"/>
                  <a:pt x="11542" y="1668"/>
                  <a:pt x="23717" y="1668"/>
                </a:cubicBezTo>
                <a:close/>
                <a:moveTo>
                  <a:pt x="23717" y="0"/>
                </a:moveTo>
                <a:cubicBezTo>
                  <a:pt x="10641" y="0"/>
                  <a:pt x="0" y="10641"/>
                  <a:pt x="0" y="23750"/>
                </a:cubicBezTo>
                <a:cubicBezTo>
                  <a:pt x="0" y="36826"/>
                  <a:pt x="10641" y="47467"/>
                  <a:pt x="23717" y="47467"/>
                </a:cubicBezTo>
                <a:cubicBezTo>
                  <a:pt x="36826" y="47467"/>
                  <a:pt x="47467" y="36826"/>
                  <a:pt x="47467" y="23750"/>
                </a:cubicBezTo>
                <a:cubicBezTo>
                  <a:pt x="47467" y="10641"/>
                  <a:pt x="36826" y="0"/>
                  <a:pt x="23717"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2"/>
          <p:cNvSpPr/>
          <p:nvPr/>
        </p:nvSpPr>
        <p:spPr>
          <a:xfrm>
            <a:off x="8121573" y="4906462"/>
            <a:ext cx="616545" cy="288152"/>
          </a:xfrm>
          <a:custGeom>
            <a:rect b="b" l="l" r="r" t="t"/>
            <a:pathLst>
              <a:path extrusionOk="0" h="15746" w="33691">
                <a:moveTo>
                  <a:pt x="7172" y="1"/>
                </a:moveTo>
                <a:lnTo>
                  <a:pt x="7172" y="12309"/>
                </a:lnTo>
                <a:lnTo>
                  <a:pt x="0" y="12309"/>
                </a:lnTo>
                <a:lnTo>
                  <a:pt x="0" y="15745"/>
                </a:lnTo>
                <a:lnTo>
                  <a:pt x="10708" y="15745"/>
                </a:lnTo>
                <a:lnTo>
                  <a:pt x="10708" y="8573"/>
                </a:lnTo>
                <a:lnTo>
                  <a:pt x="16979" y="14911"/>
                </a:lnTo>
                <a:lnTo>
                  <a:pt x="22817" y="9141"/>
                </a:lnTo>
                <a:lnTo>
                  <a:pt x="22817" y="15745"/>
                </a:lnTo>
                <a:lnTo>
                  <a:pt x="33691" y="15745"/>
                </a:lnTo>
                <a:lnTo>
                  <a:pt x="33691" y="12309"/>
                </a:lnTo>
                <a:lnTo>
                  <a:pt x="26352" y="12309"/>
                </a:lnTo>
                <a:lnTo>
                  <a:pt x="26352" y="634"/>
                </a:lnTo>
                <a:lnTo>
                  <a:pt x="17012" y="9974"/>
                </a:lnTo>
                <a:lnTo>
                  <a:pt x="7172"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2"/>
          <p:cNvSpPr/>
          <p:nvPr/>
        </p:nvSpPr>
        <p:spPr>
          <a:xfrm>
            <a:off x="8066636" y="4669001"/>
            <a:ext cx="723985" cy="723399"/>
          </a:xfrm>
          <a:custGeom>
            <a:rect b="b" l="l" r="r" t="t"/>
            <a:pathLst>
              <a:path extrusionOk="0" h="39530" w="39562">
                <a:moveTo>
                  <a:pt x="19781" y="1969"/>
                </a:moveTo>
                <a:cubicBezTo>
                  <a:pt x="29621" y="1969"/>
                  <a:pt x="37560" y="9975"/>
                  <a:pt x="37560" y="19782"/>
                </a:cubicBezTo>
                <a:cubicBezTo>
                  <a:pt x="37560" y="29555"/>
                  <a:pt x="29555" y="37561"/>
                  <a:pt x="19781" y="37561"/>
                </a:cubicBezTo>
                <a:cubicBezTo>
                  <a:pt x="9941" y="37561"/>
                  <a:pt x="1968" y="29555"/>
                  <a:pt x="1968" y="19782"/>
                </a:cubicBezTo>
                <a:cubicBezTo>
                  <a:pt x="1968" y="9975"/>
                  <a:pt x="9974" y="1969"/>
                  <a:pt x="19781" y="1969"/>
                </a:cubicBezTo>
                <a:close/>
                <a:moveTo>
                  <a:pt x="19781" y="1"/>
                </a:moveTo>
                <a:cubicBezTo>
                  <a:pt x="8873" y="1"/>
                  <a:pt x="0" y="8874"/>
                  <a:pt x="0" y="19782"/>
                </a:cubicBezTo>
                <a:cubicBezTo>
                  <a:pt x="0" y="30656"/>
                  <a:pt x="8873" y="39529"/>
                  <a:pt x="19781" y="39529"/>
                </a:cubicBezTo>
                <a:cubicBezTo>
                  <a:pt x="30689" y="39529"/>
                  <a:pt x="39562" y="30689"/>
                  <a:pt x="39528" y="19782"/>
                </a:cubicBezTo>
                <a:cubicBezTo>
                  <a:pt x="39528" y="8874"/>
                  <a:pt x="30655" y="1"/>
                  <a:pt x="19781"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6">
    <p:bg>
      <p:bgPr>
        <a:solidFill>
          <a:schemeClr val="lt2"/>
        </a:solidFill>
      </p:bgPr>
    </p:bg>
    <p:spTree>
      <p:nvGrpSpPr>
        <p:cNvPr id="507" name="Shape 507"/>
        <p:cNvGrpSpPr/>
        <p:nvPr/>
      </p:nvGrpSpPr>
      <p:grpSpPr>
        <a:xfrm>
          <a:off x="0" y="0"/>
          <a:ext cx="0" cy="0"/>
          <a:chOff x="0" y="0"/>
          <a:chExt cx="0" cy="0"/>
        </a:xfrm>
      </p:grpSpPr>
      <p:sp>
        <p:nvSpPr>
          <p:cNvPr id="508" name="Google Shape;508;p23"/>
          <p:cNvSpPr/>
          <p:nvPr/>
        </p:nvSpPr>
        <p:spPr>
          <a:xfrm>
            <a:off x="356600" y="-1643700"/>
            <a:ext cx="8430900" cy="8430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3"/>
          <p:cNvSpPr txBox="1"/>
          <p:nvPr>
            <p:ph idx="1" type="subTitle"/>
          </p:nvPr>
        </p:nvSpPr>
        <p:spPr>
          <a:xfrm>
            <a:off x="4143375" y="2304279"/>
            <a:ext cx="3212100" cy="11736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510" name="Google Shape;510;p23"/>
          <p:cNvSpPr txBox="1"/>
          <p:nvPr>
            <p:ph type="title"/>
          </p:nvPr>
        </p:nvSpPr>
        <p:spPr>
          <a:xfrm>
            <a:off x="4143375" y="1692571"/>
            <a:ext cx="3212100" cy="687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3600"/>
              <a:buFont typeface="Caveat"/>
              <a:buNone/>
              <a:defRPr b="1" sz="3600">
                <a:solidFill>
                  <a:schemeClr val="dk2"/>
                </a:solidFill>
              </a:defRPr>
            </a:lvl1pPr>
            <a:lvl2pPr lvl="1"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2pPr>
            <a:lvl3pPr lvl="2"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3pPr>
            <a:lvl4pPr lvl="3"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4pPr>
            <a:lvl5pPr lvl="4"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5pPr>
            <a:lvl6pPr lvl="5"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6pPr>
            <a:lvl7pPr lvl="6"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7pPr>
            <a:lvl8pPr lvl="7"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8pPr>
            <a:lvl9pPr lvl="8"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9pPr>
          </a:lstStyle>
          <a:p/>
        </p:txBody>
      </p:sp>
      <p:sp>
        <p:nvSpPr>
          <p:cNvPr id="511" name="Google Shape;511;p23"/>
          <p:cNvSpPr/>
          <p:nvPr/>
        </p:nvSpPr>
        <p:spPr>
          <a:xfrm>
            <a:off x="7087996" y="265206"/>
            <a:ext cx="723399" cy="723875"/>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3"/>
          <p:cNvSpPr/>
          <p:nvPr/>
        </p:nvSpPr>
        <p:spPr>
          <a:xfrm>
            <a:off x="7309595" y="430131"/>
            <a:ext cx="345522" cy="407453"/>
          </a:xfrm>
          <a:custGeom>
            <a:rect b="b" l="l" r="r" t="t"/>
            <a:pathLst>
              <a:path extrusionOk="0" h="22250" w="18881">
                <a:moveTo>
                  <a:pt x="7339" y="1"/>
                </a:moveTo>
                <a:lnTo>
                  <a:pt x="0" y="22250"/>
                </a:lnTo>
                <a:lnTo>
                  <a:pt x="16579" y="22250"/>
                </a:lnTo>
                <a:lnTo>
                  <a:pt x="18881" y="17513"/>
                </a:lnTo>
                <a:lnTo>
                  <a:pt x="7939" y="17513"/>
                </a:lnTo>
                <a:lnTo>
                  <a:pt x="13343"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3"/>
          <p:cNvSpPr/>
          <p:nvPr/>
        </p:nvSpPr>
        <p:spPr>
          <a:xfrm>
            <a:off x="7249771" y="491827"/>
            <a:ext cx="382763" cy="263297"/>
          </a:xfrm>
          <a:custGeom>
            <a:rect b="b" l="l" r="r" t="t"/>
            <a:pathLst>
              <a:path extrusionOk="0" h="14378" w="20916">
                <a:moveTo>
                  <a:pt x="20915" y="1"/>
                </a:moveTo>
                <a:lnTo>
                  <a:pt x="1001" y="10375"/>
                </a:lnTo>
                <a:lnTo>
                  <a:pt x="0" y="14378"/>
                </a:lnTo>
                <a:lnTo>
                  <a:pt x="19147" y="4437"/>
                </a:lnTo>
                <a:lnTo>
                  <a:pt x="20915" y="1"/>
                </a:lnTo>
                <a:close/>
                <a:moveTo>
                  <a:pt x="0" y="14378"/>
                </a:moveTo>
                <a:lnTo>
                  <a:pt x="0" y="14378"/>
                </a:lnTo>
                <a:lnTo>
                  <a:pt x="0" y="14378"/>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3"/>
          <p:cNvSpPr/>
          <p:nvPr/>
        </p:nvSpPr>
        <p:spPr>
          <a:xfrm>
            <a:off x="7015363" y="191900"/>
            <a:ext cx="868664" cy="868653"/>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3"/>
          <p:cNvSpPr/>
          <p:nvPr/>
        </p:nvSpPr>
        <p:spPr>
          <a:xfrm>
            <a:off x="6452001" y="4672667"/>
            <a:ext cx="723893" cy="723381"/>
          </a:xfrm>
          <a:custGeom>
            <a:rect b="b" l="l" r="r" t="t"/>
            <a:pathLst>
              <a:path extrusionOk="0" h="39529" w="39530">
                <a:moveTo>
                  <a:pt x="19782" y="1969"/>
                </a:moveTo>
                <a:cubicBezTo>
                  <a:pt x="29555" y="1969"/>
                  <a:pt x="37528" y="9941"/>
                  <a:pt x="37561" y="19781"/>
                </a:cubicBezTo>
                <a:cubicBezTo>
                  <a:pt x="37561" y="29555"/>
                  <a:pt x="29555" y="37561"/>
                  <a:pt x="19782" y="37561"/>
                </a:cubicBezTo>
                <a:cubicBezTo>
                  <a:pt x="9941" y="37561"/>
                  <a:pt x="1969" y="29555"/>
                  <a:pt x="1969" y="19781"/>
                </a:cubicBezTo>
                <a:cubicBezTo>
                  <a:pt x="1969" y="9941"/>
                  <a:pt x="9975" y="1969"/>
                  <a:pt x="19782" y="1969"/>
                </a:cubicBezTo>
                <a:close/>
                <a:moveTo>
                  <a:pt x="19782" y="1"/>
                </a:moveTo>
                <a:cubicBezTo>
                  <a:pt x="8841" y="1"/>
                  <a:pt x="1" y="8874"/>
                  <a:pt x="1" y="19781"/>
                </a:cubicBezTo>
                <a:cubicBezTo>
                  <a:pt x="1" y="30656"/>
                  <a:pt x="8874" y="39529"/>
                  <a:pt x="19782" y="39529"/>
                </a:cubicBezTo>
                <a:cubicBezTo>
                  <a:pt x="30656" y="39529"/>
                  <a:pt x="39529" y="30656"/>
                  <a:pt x="39529" y="19781"/>
                </a:cubicBezTo>
                <a:cubicBezTo>
                  <a:pt x="39529" y="8874"/>
                  <a:pt x="30656" y="1"/>
                  <a:pt x="19782"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3"/>
          <p:cNvSpPr/>
          <p:nvPr/>
        </p:nvSpPr>
        <p:spPr>
          <a:xfrm>
            <a:off x="6646871" y="5082257"/>
            <a:ext cx="335998" cy="231385"/>
          </a:xfrm>
          <a:custGeom>
            <a:rect b="b" l="l" r="r" t="t"/>
            <a:pathLst>
              <a:path extrusionOk="0" h="12644" w="18348">
                <a:moveTo>
                  <a:pt x="18347" y="1"/>
                </a:moveTo>
                <a:lnTo>
                  <a:pt x="18347" y="1"/>
                </a:lnTo>
                <a:lnTo>
                  <a:pt x="18347" y="1"/>
                </a:lnTo>
                <a:close/>
                <a:moveTo>
                  <a:pt x="1" y="1"/>
                </a:moveTo>
                <a:lnTo>
                  <a:pt x="9174" y="12643"/>
                </a:lnTo>
                <a:lnTo>
                  <a:pt x="18347" y="1"/>
                </a:lnTo>
                <a:lnTo>
                  <a:pt x="9174" y="5972"/>
                </a:lnTo>
                <a:lnTo>
                  <a:pt x="1"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3"/>
          <p:cNvSpPr/>
          <p:nvPr/>
        </p:nvSpPr>
        <p:spPr>
          <a:xfrm>
            <a:off x="6643208" y="4770938"/>
            <a:ext cx="343323" cy="398025"/>
          </a:xfrm>
          <a:custGeom>
            <a:rect b="b" l="l" r="r" t="t"/>
            <a:pathLst>
              <a:path extrusionOk="0" h="21750" w="18748">
                <a:moveTo>
                  <a:pt x="9374" y="1"/>
                </a:moveTo>
                <a:lnTo>
                  <a:pt x="0" y="16112"/>
                </a:lnTo>
                <a:lnTo>
                  <a:pt x="9374" y="21750"/>
                </a:lnTo>
                <a:lnTo>
                  <a:pt x="18747" y="16112"/>
                </a:lnTo>
                <a:lnTo>
                  <a:pt x="9374"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3"/>
          <p:cNvSpPr/>
          <p:nvPr/>
        </p:nvSpPr>
        <p:spPr>
          <a:xfrm>
            <a:off x="6380537" y="4599413"/>
            <a:ext cx="868653" cy="868664"/>
          </a:xfrm>
          <a:custGeom>
            <a:rect b="b" l="l" r="r" t="t"/>
            <a:pathLst>
              <a:path extrusionOk="0" h="47468" w="47435">
                <a:moveTo>
                  <a:pt x="23718" y="1701"/>
                </a:moveTo>
                <a:cubicBezTo>
                  <a:pt x="35893" y="1701"/>
                  <a:pt x="45767" y="11609"/>
                  <a:pt x="45767" y="23751"/>
                </a:cubicBezTo>
                <a:cubicBezTo>
                  <a:pt x="45767" y="35959"/>
                  <a:pt x="35893" y="45833"/>
                  <a:pt x="23718" y="45833"/>
                </a:cubicBezTo>
                <a:cubicBezTo>
                  <a:pt x="11542" y="45833"/>
                  <a:pt x="1669" y="35926"/>
                  <a:pt x="1669" y="23751"/>
                </a:cubicBezTo>
                <a:cubicBezTo>
                  <a:pt x="1669" y="11609"/>
                  <a:pt x="11542" y="1701"/>
                  <a:pt x="23718" y="1701"/>
                </a:cubicBezTo>
                <a:close/>
                <a:moveTo>
                  <a:pt x="23718" y="0"/>
                </a:moveTo>
                <a:cubicBezTo>
                  <a:pt x="10642" y="0"/>
                  <a:pt x="1" y="10641"/>
                  <a:pt x="1" y="23717"/>
                </a:cubicBezTo>
                <a:cubicBezTo>
                  <a:pt x="1" y="36827"/>
                  <a:pt x="10642" y="47468"/>
                  <a:pt x="23718" y="47468"/>
                </a:cubicBezTo>
                <a:cubicBezTo>
                  <a:pt x="36827" y="47468"/>
                  <a:pt x="47435" y="36827"/>
                  <a:pt x="47435" y="23717"/>
                </a:cubicBezTo>
                <a:cubicBezTo>
                  <a:pt x="47435" y="10641"/>
                  <a:pt x="36794" y="0"/>
                  <a:pt x="23718"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6_1">
    <p:spTree>
      <p:nvGrpSpPr>
        <p:cNvPr id="520" name="Shape 520"/>
        <p:cNvGrpSpPr/>
        <p:nvPr/>
      </p:nvGrpSpPr>
      <p:grpSpPr>
        <a:xfrm>
          <a:off x="0" y="0"/>
          <a:ext cx="0" cy="0"/>
          <a:chOff x="0" y="0"/>
          <a:chExt cx="0" cy="0"/>
        </a:xfrm>
      </p:grpSpPr>
      <p:sp>
        <p:nvSpPr>
          <p:cNvPr id="521" name="Google Shape;521;p24"/>
          <p:cNvSpPr txBox="1"/>
          <p:nvPr>
            <p:ph idx="1" type="subTitle"/>
          </p:nvPr>
        </p:nvSpPr>
        <p:spPr>
          <a:xfrm>
            <a:off x="3798781" y="1780125"/>
            <a:ext cx="4638000" cy="25248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Char char="●"/>
              <a:defRPr/>
            </a:lvl1pPr>
            <a:lvl2pPr lvl="1" rtl="0">
              <a:spcBef>
                <a:spcPts val="0"/>
              </a:spcBef>
              <a:spcAft>
                <a:spcPts val="0"/>
              </a:spcAft>
              <a:buSzPts val="1600"/>
              <a:buChar char="○"/>
              <a:defRPr/>
            </a:lvl2pPr>
            <a:lvl3pPr lvl="2" rtl="0">
              <a:spcBef>
                <a:spcPts val="0"/>
              </a:spcBef>
              <a:spcAft>
                <a:spcPts val="0"/>
              </a:spcAft>
              <a:buSzPts val="1600"/>
              <a:buChar char="■"/>
              <a:defRPr/>
            </a:lvl3pPr>
            <a:lvl4pPr lvl="3" rtl="0">
              <a:spcBef>
                <a:spcPts val="0"/>
              </a:spcBef>
              <a:spcAft>
                <a:spcPts val="0"/>
              </a:spcAft>
              <a:buSzPts val="1600"/>
              <a:buChar char="●"/>
              <a:defRPr/>
            </a:lvl4pPr>
            <a:lvl5pPr lvl="4" rtl="0">
              <a:spcBef>
                <a:spcPts val="0"/>
              </a:spcBef>
              <a:spcAft>
                <a:spcPts val="0"/>
              </a:spcAft>
              <a:buSzPts val="1600"/>
              <a:buChar char="○"/>
              <a:defRPr/>
            </a:lvl5pPr>
            <a:lvl6pPr lvl="5" rtl="0">
              <a:spcBef>
                <a:spcPts val="0"/>
              </a:spcBef>
              <a:spcAft>
                <a:spcPts val="0"/>
              </a:spcAft>
              <a:buSzPts val="1600"/>
              <a:buChar char="■"/>
              <a:defRPr/>
            </a:lvl6pPr>
            <a:lvl7pPr lvl="6" rtl="0">
              <a:spcBef>
                <a:spcPts val="0"/>
              </a:spcBef>
              <a:spcAft>
                <a:spcPts val="0"/>
              </a:spcAft>
              <a:buSzPts val="1600"/>
              <a:buChar char="●"/>
              <a:defRPr/>
            </a:lvl7pPr>
            <a:lvl8pPr lvl="7" rtl="0">
              <a:spcBef>
                <a:spcPts val="0"/>
              </a:spcBef>
              <a:spcAft>
                <a:spcPts val="0"/>
              </a:spcAft>
              <a:buSzPts val="1600"/>
              <a:buChar char="○"/>
              <a:defRPr/>
            </a:lvl8pPr>
            <a:lvl9pPr lvl="8" rtl="0">
              <a:spcBef>
                <a:spcPts val="0"/>
              </a:spcBef>
              <a:spcAft>
                <a:spcPts val="0"/>
              </a:spcAft>
              <a:buSzPts val="1600"/>
              <a:buChar char="■"/>
              <a:defRPr/>
            </a:lvl9pPr>
          </a:lstStyle>
          <a:p/>
        </p:txBody>
      </p:sp>
      <p:sp>
        <p:nvSpPr>
          <p:cNvPr id="522" name="Google Shape;522;p24"/>
          <p:cNvSpPr txBox="1"/>
          <p:nvPr>
            <p:ph type="title"/>
          </p:nvPr>
        </p:nvSpPr>
        <p:spPr>
          <a:xfrm>
            <a:off x="3790950" y="939825"/>
            <a:ext cx="4638000" cy="687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3600"/>
              <a:buFont typeface="Caveat"/>
              <a:buNone/>
              <a:defRPr b="1" sz="3600">
                <a:solidFill>
                  <a:schemeClr val="lt2"/>
                </a:solidFill>
              </a:defRPr>
            </a:lvl1pPr>
            <a:lvl2pPr lvl="1"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2pPr>
            <a:lvl3pPr lvl="2"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3pPr>
            <a:lvl4pPr lvl="3"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4pPr>
            <a:lvl5pPr lvl="4"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5pPr>
            <a:lvl6pPr lvl="5"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6pPr>
            <a:lvl7pPr lvl="6"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7pPr>
            <a:lvl8pPr lvl="7"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8pPr>
            <a:lvl9pPr lvl="8"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9pPr>
          </a:lstStyle>
          <a:p/>
        </p:txBody>
      </p:sp>
      <p:sp>
        <p:nvSpPr>
          <p:cNvPr id="523" name="Google Shape;523;p24"/>
          <p:cNvSpPr/>
          <p:nvPr/>
        </p:nvSpPr>
        <p:spPr>
          <a:xfrm>
            <a:off x="7087996" y="265206"/>
            <a:ext cx="723399" cy="723875"/>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4"/>
          <p:cNvSpPr/>
          <p:nvPr/>
        </p:nvSpPr>
        <p:spPr>
          <a:xfrm>
            <a:off x="7309595" y="430131"/>
            <a:ext cx="345522" cy="407453"/>
          </a:xfrm>
          <a:custGeom>
            <a:rect b="b" l="l" r="r" t="t"/>
            <a:pathLst>
              <a:path extrusionOk="0" h="22250" w="18881">
                <a:moveTo>
                  <a:pt x="7339" y="1"/>
                </a:moveTo>
                <a:lnTo>
                  <a:pt x="0" y="22250"/>
                </a:lnTo>
                <a:lnTo>
                  <a:pt x="16579" y="22250"/>
                </a:lnTo>
                <a:lnTo>
                  <a:pt x="18881" y="17513"/>
                </a:lnTo>
                <a:lnTo>
                  <a:pt x="7939" y="17513"/>
                </a:lnTo>
                <a:lnTo>
                  <a:pt x="13343"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4"/>
          <p:cNvSpPr/>
          <p:nvPr/>
        </p:nvSpPr>
        <p:spPr>
          <a:xfrm>
            <a:off x="7249771" y="491827"/>
            <a:ext cx="382763" cy="263297"/>
          </a:xfrm>
          <a:custGeom>
            <a:rect b="b" l="l" r="r" t="t"/>
            <a:pathLst>
              <a:path extrusionOk="0" h="14378" w="20916">
                <a:moveTo>
                  <a:pt x="20915" y="1"/>
                </a:moveTo>
                <a:lnTo>
                  <a:pt x="1001" y="10375"/>
                </a:lnTo>
                <a:lnTo>
                  <a:pt x="0" y="14378"/>
                </a:lnTo>
                <a:lnTo>
                  <a:pt x="19147" y="4437"/>
                </a:lnTo>
                <a:lnTo>
                  <a:pt x="20915" y="1"/>
                </a:lnTo>
                <a:close/>
                <a:moveTo>
                  <a:pt x="0" y="14378"/>
                </a:moveTo>
                <a:lnTo>
                  <a:pt x="0" y="14378"/>
                </a:lnTo>
                <a:lnTo>
                  <a:pt x="0" y="14378"/>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4"/>
          <p:cNvSpPr/>
          <p:nvPr/>
        </p:nvSpPr>
        <p:spPr>
          <a:xfrm>
            <a:off x="7015363" y="191900"/>
            <a:ext cx="868664" cy="868653"/>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4"/>
          <p:cNvSpPr/>
          <p:nvPr/>
        </p:nvSpPr>
        <p:spPr>
          <a:xfrm>
            <a:off x="6452001" y="4672667"/>
            <a:ext cx="723893" cy="723381"/>
          </a:xfrm>
          <a:custGeom>
            <a:rect b="b" l="l" r="r" t="t"/>
            <a:pathLst>
              <a:path extrusionOk="0" h="39529" w="39530">
                <a:moveTo>
                  <a:pt x="19782" y="1969"/>
                </a:moveTo>
                <a:cubicBezTo>
                  <a:pt x="29555" y="1969"/>
                  <a:pt x="37528" y="9941"/>
                  <a:pt x="37561" y="19781"/>
                </a:cubicBezTo>
                <a:cubicBezTo>
                  <a:pt x="37561" y="29555"/>
                  <a:pt x="29555" y="37561"/>
                  <a:pt x="19782" y="37561"/>
                </a:cubicBezTo>
                <a:cubicBezTo>
                  <a:pt x="9941" y="37561"/>
                  <a:pt x="1969" y="29555"/>
                  <a:pt x="1969" y="19781"/>
                </a:cubicBezTo>
                <a:cubicBezTo>
                  <a:pt x="1969" y="9941"/>
                  <a:pt x="9975" y="1969"/>
                  <a:pt x="19782" y="1969"/>
                </a:cubicBezTo>
                <a:close/>
                <a:moveTo>
                  <a:pt x="19782" y="1"/>
                </a:moveTo>
                <a:cubicBezTo>
                  <a:pt x="8841" y="1"/>
                  <a:pt x="1" y="8874"/>
                  <a:pt x="1" y="19781"/>
                </a:cubicBezTo>
                <a:cubicBezTo>
                  <a:pt x="1" y="30656"/>
                  <a:pt x="8874" y="39529"/>
                  <a:pt x="19782" y="39529"/>
                </a:cubicBezTo>
                <a:cubicBezTo>
                  <a:pt x="30656" y="39529"/>
                  <a:pt x="39529" y="30656"/>
                  <a:pt x="39529" y="19781"/>
                </a:cubicBezTo>
                <a:cubicBezTo>
                  <a:pt x="39529" y="8874"/>
                  <a:pt x="30656" y="1"/>
                  <a:pt x="19782"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4"/>
          <p:cNvSpPr/>
          <p:nvPr/>
        </p:nvSpPr>
        <p:spPr>
          <a:xfrm>
            <a:off x="6646871" y="5082257"/>
            <a:ext cx="335998" cy="231385"/>
          </a:xfrm>
          <a:custGeom>
            <a:rect b="b" l="l" r="r" t="t"/>
            <a:pathLst>
              <a:path extrusionOk="0" h="12644" w="18348">
                <a:moveTo>
                  <a:pt x="18347" y="1"/>
                </a:moveTo>
                <a:lnTo>
                  <a:pt x="18347" y="1"/>
                </a:lnTo>
                <a:lnTo>
                  <a:pt x="18347" y="1"/>
                </a:lnTo>
                <a:close/>
                <a:moveTo>
                  <a:pt x="1" y="1"/>
                </a:moveTo>
                <a:lnTo>
                  <a:pt x="9174" y="12643"/>
                </a:lnTo>
                <a:lnTo>
                  <a:pt x="18347" y="1"/>
                </a:lnTo>
                <a:lnTo>
                  <a:pt x="9174" y="5972"/>
                </a:lnTo>
                <a:lnTo>
                  <a:pt x="1"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4"/>
          <p:cNvSpPr/>
          <p:nvPr/>
        </p:nvSpPr>
        <p:spPr>
          <a:xfrm>
            <a:off x="6643208" y="4770938"/>
            <a:ext cx="343323" cy="398025"/>
          </a:xfrm>
          <a:custGeom>
            <a:rect b="b" l="l" r="r" t="t"/>
            <a:pathLst>
              <a:path extrusionOk="0" h="21750" w="18748">
                <a:moveTo>
                  <a:pt x="9374" y="1"/>
                </a:moveTo>
                <a:lnTo>
                  <a:pt x="0" y="16112"/>
                </a:lnTo>
                <a:lnTo>
                  <a:pt x="9374" y="21750"/>
                </a:lnTo>
                <a:lnTo>
                  <a:pt x="18747" y="16112"/>
                </a:lnTo>
                <a:lnTo>
                  <a:pt x="9374"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4"/>
          <p:cNvSpPr/>
          <p:nvPr/>
        </p:nvSpPr>
        <p:spPr>
          <a:xfrm>
            <a:off x="6380537" y="4599413"/>
            <a:ext cx="868653" cy="868664"/>
          </a:xfrm>
          <a:custGeom>
            <a:rect b="b" l="l" r="r" t="t"/>
            <a:pathLst>
              <a:path extrusionOk="0" h="47468" w="47435">
                <a:moveTo>
                  <a:pt x="23718" y="1701"/>
                </a:moveTo>
                <a:cubicBezTo>
                  <a:pt x="35893" y="1701"/>
                  <a:pt x="45767" y="11609"/>
                  <a:pt x="45767" y="23751"/>
                </a:cubicBezTo>
                <a:cubicBezTo>
                  <a:pt x="45767" y="35959"/>
                  <a:pt x="35893" y="45833"/>
                  <a:pt x="23718" y="45833"/>
                </a:cubicBezTo>
                <a:cubicBezTo>
                  <a:pt x="11542" y="45833"/>
                  <a:pt x="1669" y="35926"/>
                  <a:pt x="1669" y="23751"/>
                </a:cubicBezTo>
                <a:cubicBezTo>
                  <a:pt x="1669" y="11609"/>
                  <a:pt x="11542" y="1701"/>
                  <a:pt x="23718" y="1701"/>
                </a:cubicBezTo>
                <a:close/>
                <a:moveTo>
                  <a:pt x="23718" y="0"/>
                </a:moveTo>
                <a:cubicBezTo>
                  <a:pt x="10642" y="0"/>
                  <a:pt x="1" y="10641"/>
                  <a:pt x="1" y="23717"/>
                </a:cubicBezTo>
                <a:cubicBezTo>
                  <a:pt x="1" y="36827"/>
                  <a:pt x="10642" y="47468"/>
                  <a:pt x="23718" y="47468"/>
                </a:cubicBezTo>
                <a:cubicBezTo>
                  <a:pt x="36827" y="47468"/>
                  <a:pt x="47435" y="36827"/>
                  <a:pt x="47435" y="23717"/>
                </a:cubicBezTo>
                <a:cubicBezTo>
                  <a:pt x="47435" y="10641"/>
                  <a:pt x="36794" y="0"/>
                  <a:pt x="23718"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9">
    <p:spTree>
      <p:nvGrpSpPr>
        <p:cNvPr id="532" name="Shape 532"/>
        <p:cNvGrpSpPr/>
        <p:nvPr/>
      </p:nvGrpSpPr>
      <p:grpSpPr>
        <a:xfrm>
          <a:off x="0" y="0"/>
          <a:ext cx="0" cy="0"/>
          <a:chOff x="0" y="0"/>
          <a:chExt cx="0" cy="0"/>
        </a:xfrm>
      </p:grpSpPr>
      <p:sp>
        <p:nvSpPr>
          <p:cNvPr id="533" name="Google Shape;533;p25"/>
          <p:cNvSpPr/>
          <p:nvPr/>
        </p:nvSpPr>
        <p:spPr>
          <a:xfrm>
            <a:off x="3841350" y="-765975"/>
            <a:ext cx="4863000" cy="6866700"/>
          </a:xfrm>
          <a:prstGeom prst="ellipse">
            <a:avLst/>
          </a:prstGeom>
          <a:solidFill>
            <a:srgbClr val="E89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5"/>
          <p:cNvSpPr txBox="1"/>
          <p:nvPr>
            <p:ph type="title"/>
          </p:nvPr>
        </p:nvSpPr>
        <p:spPr>
          <a:xfrm>
            <a:off x="4343400" y="768100"/>
            <a:ext cx="3858900" cy="8703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b="1" sz="7200"/>
            </a:lvl1pPr>
            <a:lvl2pPr lvl="1" rtl="0" algn="ctr">
              <a:spcBef>
                <a:spcPts val="0"/>
              </a:spcBef>
              <a:spcAft>
                <a:spcPts val="0"/>
              </a:spcAft>
              <a:buNone/>
              <a:defRPr b="1" sz="7200"/>
            </a:lvl2pPr>
            <a:lvl3pPr lvl="2" rtl="0" algn="ctr">
              <a:spcBef>
                <a:spcPts val="0"/>
              </a:spcBef>
              <a:spcAft>
                <a:spcPts val="0"/>
              </a:spcAft>
              <a:buNone/>
              <a:defRPr b="1" sz="7200"/>
            </a:lvl3pPr>
            <a:lvl4pPr lvl="3" rtl="0" algn="ctr">
              <a:spcBef>
                <a:spcPts val="0"/>
              </a:spcBef>
              <a:spcAft>
                <a:spcPts val="0"/>
              </a:spcAft>
              <a:buNone/>
              <a:defRPr b="1" sz="7200"/>
            </a:lvl4pPr>
            <a:lvl5pPr lvl="4" rtl="0" algn="ctr">
              <a:spcBef>
                <a:spcPts val="0"/>
              </a:spcBef>
              <a:spcAft>
                <a:spcPts val="0"/>
              </a:spcAft>
              <a:buNone/>
              <a:defRPr b="1" sz="7200"/>
            </a:lvl5pPr>
            <a:lvl6pPr lvl="5" rtl="0" algn="ctr">
              <a:spcBef>
                <a:spcPts val="0"/>
              </a:spcBef>
              <a:spcAft>
                <a:spcPts val="0"/>
              </a:spcAft>
              <a:buNone/>
              <a:defRPr b="1" sz="7200"/>
            </a:lvl6pPr>
            <a:lvl7pPr lvl="6" rtl="0" algn="ctr">
              <a:spcBef>
                <a:spcPts val="0"/>
              </a:spcBef>
              <a:spcAft>
                <a:spcPts val="0"/>
              </a:spcAft>
              <a:buNone/>
              <a:defRPr b="1" sz="7200"/>
            </a:lvl7pPr>
            <a:lvl8pPr lvl="7" rtl="0" algn="ctr">
              <a:spcBef>
                <a:spcPts val="0"/>
              </a:spcBef>
              <a:spcAft>
                <a:spcPts val="0"/>
              </a:spcAft>
              <a:buNone/>
              <a:defRPr b="1" sz="7200"/>
            </a:lvl8pPr>
            <a:lvl9pPr lvl="8" rtl="0" algn="ctr">
              <a:spcBef>
                <a:spcPts val="0"/>
              </a:spcBef>
              <a:spcAft>
                <a:spcPts val="0"/>
              </a:spcAft>
              <a:buNone/>
              <a:defRPr b="1" sz="7200"/>
            </a:lvl9pPr>
          </a:lstStyle>
          <a:p/>
        </p:txBody>
      </p:sp>
      <p:sp>
        <p:nvSpPr>
          <p:cNvPr id="535" name="Google Shape;535;p25"/>
          <p:cNvSpPr txBox="1"/>
          <p:nvPr>
            <p:ph idx="1" type="subTitle"/>
          </p:nvPr>
        </p:nvSpPr>
        <p:spPr>
          <a:xfrm>
            <a:off x="4653600" y="1638050"/>
            <a:ext cx="3238500" cy="1009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Yanone Kaffeesatz"/>
              <a:buNone/>
              <a:defRPr b="1" sz="2400">
                <a:solidFill>
                  <a:schemeClr val="dk1"/>
                </a:solidFill>
                <a:latin typeface="Aldrich"/>
                <a:ea typeface="Aldrich"/>
                <a:cs typeface="Aldrich"/>
                <a:sym typeface="Aldrich"/>
              </a:defRPr>
            </a:lvl1pPr>
            <a:lvl2pPr lvl="1" rtl="0">
              <a:spcBef>
                <a:spcPts val="0"/>
              </a:spcBef>
              <a:spcAft>
                <a:spcPts val="0"/>
              </a:spcAft>
              <a:buSzPts val="1800"/>
              <a:buFont typeface="Yanone Kaffeesatz"/>
              <a:buNone/>
              <a:defRPr b="1"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b="1"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b="1"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b="1"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b="1"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b="1"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b="1"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b="1" sz="1800">
                <a:latin typeface="Yanone Kaffeesatz"/>
                <a:ea typeface="Yanone Kaffeesatz"/>
                <a:cs typeface="Yanone Kaffeesatz"/>
                <a:sym typeface="Yanone Kaffeesatz"/>
              </a:defRPr>
            </a:lvl9pPr>
          </a:lstStyle>
          <a:p/>
        </p:txBody>
      </p:sp>
      <p:sp>
        <p:nvSpPr>
          <p:cNvPr id="536" name="Google Shape;536;p25"/>
          <p:cNvSpPr txBox="1"/>
          <p:nvPr/>
        </p:nvSpPr>
        <p:spPr>
          <a:xfrm>
            <a:off x="4343400" y="3934025"/>
            <a:ext cx="3858900" cy="675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200">
                <a:solidFill>
                  <a:schemeClr val="dk2"/>
                </a:solidFill>
                <a:latin typeface="Manrope"/>
                <a:ea typeface="Manrope"/>
                <a:cs typeface="Manrope"/>
                <a:sym typeface="Manrope"/>
              </a:rPr>
              <a:t>CREDITS: This presentation template was created by </a:t>
            </a:r>
            <a:r>
              <a:rPr lang="en" sz="1200">
                <a:solidFill>
                  <a:schemeClr val="dk2"/>
                </a:solidFill>
                <a:uFill>
                  <a:noFill/>
                </a:uFill>
                <a:latin typeface="Manrope"/>
                <a:ea typeface="Manrope"/>
                <a:cs typeface="Manrope"/>
                <a:sym typeface="Manrope"/>
                <a:hlinkClick r:id="rId2">
                  <a:extLst>
                    <a:ext uri="{A12FA001-AC4F-418D-AE19-62706E023703}">
                      <ahyp:hlinkClr val="tx"/>
                    </a:ext>
                  </a:extLst>
                </a:hlinkClick>
              </a:rPr>
              <a:t>Slidesgo</a:t>
            </a:r>
            <a:r>
              <a:rPr lang="en" sz="1200">
                <a:solidFill>
                  <a:schemeClr val="dk2"/>
                </a:solidFill>
                <a:latin typeface="Manrope"/>
                <a:ea typeface="Manrope"/>
                <a:cs typeface="Manrope"/>
                <a:sym typeface="Manrope"/>
              </a:rPr>
              <a:t>, including icons by </a:t>
            </a:r>
            <a:r>
              <a:rPr lang="en" sz="1200">
                <a:solidFill>
                  <a:schemeClr val="dk2"/>
                </a:solidFill>
                <a:uFill>
                  <a:noFill/>
                </a:uFill>
                <a:latin typeface="Manrope"/>
                <a:ea typeface="Manrope"/>
                <a:cs typeface="Manrope"/>
                <a:sym typeface="Manrope"/>
                <a:hlinkClick r:id="rId3">
                  <a:extLst>
                    <a:ext uri="{A12FA001-AC4F-418D-AE19-62706E023703}">
                      <ahyp:hlinkClr val="tx"/>
                    </a:ext>
                  </a:extLst>
                </a:hlinkClick>
              </a:rPr>
              <a:t>Flaticon</a:t>
            </a:r>
            <a:r>
              <a:rPr lang="en" sz="1200">
                <a:solidFill>
                  <a:schemeClr val="dk2"/>
                </a:solidFill>
                <a:latin typeface="Manrope"/>
                <a:ea typeface="Manrope"/>
                <a:cs typeface="Manrope"/>
                <a:sym typeface="Manrope"/>
              </a:rPr>
              <a:t>, and infographics &amp; images by </a:t>
            </a:r>
            <a:r>
              <a:rPr lang="en" sz="1200">
                <a:solidFill>
                  <a:schemeClr val="dk2"/>
                </a:solidFill>
                <a:uFill>
                  <a:noFill/>
                </a:uFill>
                <a:latin typeface="Manrope"/>
                <a:ea typeface="Manrope"/>
                <a:cs typeface="Manrope"/>
                <a:sym typeface="Manrope"/>
                <a:hlinkClick r:id="rId4">
                  <a:extLst>
                    <a:ext uri="{A12FA001-AC4F-418D-AE19-62706E023703}">
                      <ahyp:hlinkClr val="tx"/>
                    </a:ext>
                  </a:extLst>
                </a:hlinkClick>
              </a:rPr>
              <a:t>Freepik</a:t>
            </a:r>
            <a:r>
              <a:rPr lang="en" sz="1200">
                <a:solidFill>
                  <a:schemeClr val="dk2"/>
                </a:solidFill>
                <a:latin typeface="Manrope"/>
                <a:ea typeface="Manrope"/>
                <a:cs typeface="Manrope"/>
                <a:sym typeface="Manrope"/>
              </a:rPr>
              <a:t> </a:t>
            </a:r>
            <a:endParaRPr sz="1200">
              <a:solidFill>
                <a:schemeClr val="dk2"/>
              </a:solidFill>
              <a:latin typeface="Manrope"/>
              <a:ea typeface="Manrope"/>
              <a:cs typeface="Manrope"/>
              <a:sym typeface="Manrope"/>
            </a:endParaRPr>
          </a:p>
        </p:txBody>
      </p:sp>
      <p:sp>
        <p:nvSpPr>
          <p:cNvPr id="537" name="Google Shape;537;p25"/>
          <p:cNvSpPr txBox="1"/>
          <p:nvPr>
            <p:ph idx="2" type="subTitle"/>
          </p:nvPr>
        </p:nvSpPr>
        <p:spPr>
          <a:xfrm>
            <a:off x="4653600" y="2571750"/>
            <a:ext cx="3238500" cy="94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grpSp>
        <p:nvGrpSpPr>
          <p:cNvPr id="538" name="Google Shape;538;p25"/>
          <p:cNvGrpSpPr/>
          <p:nvPr/>
        </p:nvGrpSpPr>
        <p:grpSpPr>
          <a:xfrm>
            <a:off x="648775" y="-276100"/>
            <a:ext cx="1186700" cy="1185875"/>
            <a:chOff x="648775" y="-428500"/>
            <a:chExt cx="1186700" cy="1185875"/>
          </a:xfrm>
        </p:grpSpPr>
        <p:sp>
          <p:nvSpPr>
            <p:cNvPr id="539" name="Google Shape;539;p25"/>
            <p:cNvSpPr/>
            <p:nvPr/>
          </p:nvSpPr>
          <p:spPr>
            <a:xfrm>
              <a:off x="744675" y="-327600"/>
              <a:ext cx="988225" cy="988225"/>
            </a:xfrm>
            <a:custGeom>
              <a:rect b="b" l="l" r="r" t="t"/>
              <a:pathLst>
                <a:path extrusionOk="0" h="39529" w="39529">
                  <a:moveTo>
                    <a:pt x="19781" y="1969"/>
                  </a:moveTo>
                  <a:cubicBezTo>
                    <a:pt x="29621" y="1969"/>
                    <a:pt x="37560" y="9941"/>
                    <a:pt x="37560" y="19781"/>
                  </a:cubicBezTo>
                  <a:cubicBezTo>
                    <a:pt x="37560" y="29555"/>
                    <a:pt x="29555" y="37561"/>
                    <a:pt x="19781" y="37561"/>
                  </a:cubicBezTo>
                  <a:cubicBezTo>
                    <a:pt x="9941" y="37561"/>
                    <a:pt x="1968" y="29555"/>
                    <a:pt x="1968" y="19781"/>
                  </a:cubicBezTo>
                  <a:cubicBezTo>
                    <a:pt x="1968" y="9941"/>
                    <a:pt x="9974" y="1969"/>
                    <a:pt x="19781" y="1969"/>
                  </a:cubicBezTo>
                  <a:close/>
                  <a:moveTo>
                    <a:pt x="19781" y="1"/>
                  </a:moveTo>
                  <a:cubicBezTo>
                    <a:pt x="8873" y="1"/>
                    <a:pt x="0" y="8874"/>
                    <a:pt x="0" y="19781"/>
                  </a:cubicBezTo>
                  <a:cubicBezTo>
                    <a:pt x="0" y="30656"/>
                    <a:pt x="8873" y="39529"/>
                    <a:pt x="19781" y="39529"/>
                  </a:cubicBezTo>
                  <a:cubicBezTo>
                    <a:pt x="30689" y="39529"/>
                    <a:pt x="39528" y="30656"/>
                    <a:pt x="39528" y="19781"/>
                  </a:cubicBezTo>
                  <a:cubicBezTo>
                    <a:pt x="39528" y="8874"/>
                    <a:pt x="30655" y="1"/>
                    <a:pt x="19781"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5"/>
            <p:cNvSpPr/>
            <p:nvPr/>
          </p:nvSpPr>
          <p:spPr>
            <a:xfrm>
              <a:off x="1026525" y="-164150"/>
              <a:ext cx="434500" cy="639650"/>
            </a:xfrm>
            <a:custGeom>
              <a:rect b="b" l="l" r="r" t="t"/>
              <a:pathLst>
                <a:path extrusionOk="0" h="25586" w="17380">
                  <a:moveTo>
                    <a:pt x="9741" y="5471"/>
                  </a:moveTo>
                  <a:cubicBezTo>
                    <a:pt x="10342" y="5471"/>
                    <a:pt x="13043" y="5738"/>
                    <a:pt x="13043" y="8140"/>
                  </a:cubicBezTo>
                  <a:lnTo>
                    <a:pt x="13043" y="8240"/>
                  </a:lnTo>
                  <a:cubicBezTo>
                    <a:pt x="13043" y="8240"/>
                    <a:pt x="13043" y="9074"/>
                    <a:pt x="12376" y="9741"/>
                  </a:cubicBezTo>
                  <a:cubicBezTo>
                    <a:pt x="11843" y="10275"/>
                    <a:pt x="10909" y="10608"/>
                    <a:pt x="9741" y="10775"/>
                  </a:cubicBezTo>
                  <a:lnTo>
                    <a:pt x="5872" y="10775"/>
                  </a:lnTo>
                  <a:lnTo>
                    <a:pt x="5872" y="5471"/>
                  </a:lnTo>
                  <a:close/>
                  <a:moveTo>
                    <a:pt x="11409" y="13977"/>
                  </a:moveTo>
                  <a:cubicBezTo>
                    <a:pt x="12843" y="13977"/>
                    <a:pt x="13944" y="15111"/>
                    <a:pt x="13944" y="16446"/>
                  </a:cubicBezTo>
                  <a:cubicBezTo>
                    <a:pt x="13944" y="17813"/>
                    <a:pt x="12777" y="18947"/>
                    <a:pt x="11409" y="18947"/>
                  </a:cubicBezTo>
                  <a:lnTo>
                    <a:pt x="5872" y="18947"/>
                  </a:lnTo>
                  <a:lnTo>
                    <a:pt x="5872" y="14077"/>
                  </a:lnTo>
                  <a:lnTo>
                    <a:pt x="8540" y="14077"/>
                  </a:lnTo>
                  <a:cubicBezTo>
                    <a:pt x="9041" y="14077"/>
                    <a:pt x="9508" y="14011"/>
                    <a:pt x="9908" y="13977"/>
                  </a:cubicBezTo>
                  <a:close/>
                  <a:moveTo>
                    <a:pt x="2436" y="1"/>
                  </a:moveTo>
                  <a:lnTo>
                    <a:pt x="2436" y="2236"/>
                  </a:lnTo>
                  <a:lnTo>
                    <a:pt x="568" y="2236"/>
                  </a:lnTo>
                  <a:lnTo>
                    <a:pt x="568" y="5438"/>
                  </a:lnTo>
                  <a:lnTo>
                    <a:pt x="2436" y="5438"/>
                  </a:lnTo>
                  <a:lnTo>
                    <a:pt x="2436" y="12409"/>
                  </a:lnTo>
                  <a:lnTo>
                    <a:pt x="2436" y="18814"/>
                  </a:lnTo>
                  <a:lnTo>
                    <a:pt x="1" y="18814"/>
                  </a:lnTo>
                  <a:lnTo>
                    <a:pt x="1" y="22016"/>
                  </a:lnTo>
                  <a:lnTo>
                    <a:pt x="2436" y="22016"/>
                  </a:lnTo>
                  <a:lnTo>
                    <a:pt x="2436" y="25586"/>
                  </a:lnTo>
                  <a:lnTo>
                    <a:pt x="5872" y="25586"/>
                  </a:lnTo>
                  <a:lnTo>
                    <a:pt x="5872" y="22116"/>
                  </a:lnTo>
                  <a:lnTo>
                    <a:pt x="9708" y="22116"/>
                  </a:lnTo>
                  <a:lnTo>
                    <a:pt x="9708" y="25586"/>
                  </a:lnTo>
                  <a:lnTo>
                    <a:pt x="13110" y="25586"/>
                  </a:lnTo>
                  <a:lnTo>
                    <a:pt x="13110" y="21850"/>
                  </a:lnTo>
                  <a:cubicBezTo>
                    <a:pt x="15579" y="21182"/>
                    <a:pt x="17380" y="19014"/>
                    <a:pt x="17380" y="16446"/>
                  </a:cubicBezTo>
                  <a:cubicBezTo>
                    <a:pt x="17380" y="14578"/>
                    <a:pt x="16413" y="12843"/>
                    <a:pt x="14911" y="11842"/>
                  </a:cubicBezTo>
                  <a:cubicBezTo>
                    <a:pt x="16413" y="10308"/>
                    <a:pt x="16446" y="8507"/>
                    <a:pt x="16446" y="8106"/>
                  </a:cubicBezTo>
                  <a:cubicBezTo>
                    <a:pt x="16446" y="5471"/>
                    <a:pt x="14911" y="3903"/>
                    <a:pt x="13110" y="3003"/>
                  </a:cubicBezTo>
                  <a:lnTo>
                    <a:pt x="13110" y="67"/>
                  </a:lnTo>
                  <a:lnTo>
                    <a:pt x="9708" y="67"/>
                  </a:lnTo>
                  <a:lnTo>
                    <a:pt x="9708" y="2236"/>
                  </a:lnTo>
                  <a:lnTo>
                    <a:pt x="5872" y="2236"/>
                  </a:lnTo>
                  <a:lnTo>
                    <a:pt x="5872"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5"/>
            <p:cNvSpPr/>
            <p:nvPr/>
          </p:nvSpPr>
          <p:spPr>
            <a:xfrm>
              <a:off x="648775" y="-428500"/>
              <a:ext cx="1186700" cy="1185875"/>
            </a:xfrm>
            <a:custGeom>
              <a:rect b="b" l="l" r="r" t="t"/>
              <a:pathLst>
                <a:path extrusionOk="0" h="47435" w="47468">
                  <a:moveTo>
                    <a:pt x="23717" y="1668"/>
                  </a:moveTo>
                  <a:cubicBezTo>
                    <a:pt x="35892" y="1668"/>
                    <a:pt x="45766" y="11575"/>
                    <a:pt x="45766" y="23717"/>
                  </a:cubicBezTo>
                  <a:cubicBezTo>
                    <a:pt x="45766" y="35893"/>
                    <a:pt x="35892" y="45766"/>
                    <a:pt x="23717" y="45766"/>
                  </a:cubicBezTo>
                  <a:cubicBezTo>
                    <a:pt x="11542" y="45766"/>
                    <a:pt x="1668" y="35893"/>
                    <a:pt x="1668" y="23717"/>
                  </a:cubicBezTo>
                  <a:cubicBezTo>
                    <a:pt x="1668" y="11542"/>
                    <a:pt x="11542" y="1668"/>
                    <a:pt x="23717" y="1668"/>
                  </a:cubicBezTo>
                  <a:close/>
                  <a:moveTo>
                    <a:pt x="23717" y="0"/>
                  </a:moveTo>
                  <a:cubicBezTo>
                    <a:pt x="10641" y="0"/>
                    <a:pt x="0" y="10608"/>
                    <a:pt x="0" y="23717"/>
                  </a:cubicBezTo>
                  <a:cubicBezTo>
                    <a:pt x="0" y="36827"/>
                    <a:pt x="10641" y="47434"/>
                    <a:pt x="23717" y="47434"/>
                  </a:cubicBezTo>
                  <a:cubicBezTo>
                    <a:pt x="36826" y="47434"/>
                    <a:pt x="47467" y="36827"/>
                    <a:pt x="47467" y="23717"/>
                  </a:cubicBezTo>
                  <a:cubicBezTo>
                    <a:pt x="47467" y="10608"/>
                    <a:pt x="36826"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2" name="Google Shape;542;p25"/>
          <p:cNvGrpSpPr/>
          <p:nvPr/>
        </p:nvGrpSpPr>
        <p:grpSpPr>
          <a:xfrm>
            <a:off x="2432584" y="692089"/>
            <a:ext cx="1188717" cy="1188717"/>
            <a:chOff x="9030777" y="4229353"/>
            <a:chExt cx="1186700" cy="1186700"/>
          </a:xfrm>
        </p:grpSpPr>
        <p:sp>
          <p:nvSpPr>
            <p:cNvPr id="543" name="Google Shape;543;p25"/>
            <p:cNvSpPr/>
            <p:nvPr/>
          </p:nvSpPr>
          <p:spPr>
            <a:xfrm>
              <a:off x="9030777" y="4229353"/>
              <a:ext cx="1186700" cy="1186700"/>
            </a:xfrm>
            <a:custGeom>
              <a:rect b="b" l="l" r="r" t="t"/>
              <a:pathLst>
                <a:path extrusionOk="0" h="47468" w="47468">
                  <a:moveTo>
                    <a:pt x="23717" y="1668"/>
                  </a:moveTo>
                  <a:cubicBezTo>
                    <a:pt x="35892" y="1668"/>
                    <a:pt x="45766" y="11608"/>
                    <a:pt x="45766" y="23750"/>
                  </a:cubicBezTo>
                  <a:cubicBezTo>
                    <a:pt x="45766" y="35926"/>
                    <a:pt x="35892" y="45799"/>
                    <a:pt x="23717" y="45799"/>
                  </a:cubicBezTo>
                  <a:cubicBezTo>
                    <a:pt x="11542" y="45799"/>
                    <a:pt x="1668" y="35926"/>
                    <a:pt x="1668" y="23750"/>
                  </a:cubicBezTo>
                  <a:cubicBezTo>
                    <a:pt x="1668" y="11575"/>
                    <a:pt x="11542" y="1668"/>
                    <a:pt x="23717" y="1668"/>
                  </a:cubicBezTo>
                  <a:close/>
                  <a:moveTo>
                    <a:pt x="23717" y="0"/>
                  </a:moveTo>
                  <a:cubicBezTo>
                    <a:pt x="10641" y="0"/>
                    <a:pt x="0" y="10641"/>
                    <a:pt x="0" y="23750"/>
                  </a:cubicBezTo>
                  <a:cubicBezTo>
                    <a:pt x="0" y="36826"/>
                    <a:pt x="10641" y="47467"/>
                    <a:pt x="23717" y="47467"/>
                  </a:cubicBezTo>
                  <a:cubicBezTo>
                    <a:pt x="36826" y="47467"/>
                    <a:pt x="47467" y="36826"/>
                    <a:pt x="47467" y="23750"/>
                  </a:cubicBezTo>
                  <a:cubicBezTo>
                    <a:pt x="47467" y="10641"/>
                    <a:pt x="36826"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5"/>
            <p:cNvSpPr/>
            <p:nvPr/>
          </p:nvSpPr>
          <p:spPr>
            <a:xfrm>
              <a:off x="9126677" y="4324403"/>
              <a:ext cx="989050" cy="988250"/>
            </a:xfrm>
            <a:custGeom>
              <a:rect b="b" l="l" r="r" t="t"/>
              <a:pathLst>
                <a:path extrusionOk="0" h="39530" w="39562">
                  <a:moveTo>
                    <a:pt x="19781" y="1969"/>
                  </a:moveTo>
                  <a:cubicBezTo>
                    <a:pt x="29621" y="1969"/>
                    <a:pt x="37560" y="9975"/>
                    <a:pt x="37560" y="19782"/>
                  </a:cubicBezTo>
                  <a:cubicBezTo>
                    <a:pt x="37560" y="29555"/>
                    <a:pt x="29555" y="37561"/>
                    <a:pt x="19781" y="37561"/>
                  </a:cubicBezTo>
                  <a:cubicBezTo>
                    <a:pt x="9941" y="37561"/>
                    <a:pt x="1968" y="29555"/>
                    <a:pt x="1968" y="19782"/>
                  </a:cubicBezTo>
                  <a:cubicBezTo>
                    <a:pt x="1968" y="9975"/>
                    <a:pt x="9974" y="1969"/>
                    <a:pt x="19781" y="1969"/>
                  </a:cubicBezTo>
                  <a:close/>
                  <a:moveTo>
                    <a:pt x="19781" y="1"/>
                  </a:moveTo>
                  <a:cubicBezTo>
                    <a:pt x="8873" y="1"/>
                    <a:pt x="0" y="8874"/>
                    <a:pt x="0" y="19782"/>
                  </a:cubicBezTo>
                  <a:cubicBezTo>
                    <a:pt x="0" y="30656"/>
                    <a:pt x="8873" y="39529"/>
                    <a:pt x="19781" y="39529"/>
                  </a:cubicBezTo>
                  <a:cubicBezTo>
                    <a:pt x="30689" y="39529"/>
                    <a:pt x="39562" y="30689"/>
                    <a:pt x="39528" y="19782"/>
                  </a:cubicBezTo>
                  <a:cubicBezTo>
                    <a:pt x="39528" y="8874"/>
                    <a:pt x="30655" y="1"/>
                    <a:pt x="19781"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5"/>
            <p:cNvSpPr/>
            <p:nvPr/>
          </p:nvSpPr>
          <p:spPr>
            <a:xfrm>
              <a:off x="9176702" y="4592103"/>
              <a:ext cx="890650" cy="427000"/>
            </a:xfrm>
            <a:custGeom>
              <a:rect b="b" l="l" r="r" t="t"/>
              <a:pathLst>
                <a:path extrusionOk="0" h="17080" w="35626">
                  <a:moveTo>
                    <a:pt x="7539" y="0"/>
                  </a:moveTo>
                  <a:lnTo>
                    <a:pt x="7539" y="13310"/>
                  </a:lnTo>
                  <a:lnTo>
                    <a:pt x="1" y="13310"/>
                  </a:lnTo>
                  <a:lnTo>
                    <a:pt x="1" y="17079"/>
                  </a:lnTo>
                  <a:lnTo>
                    <a:pt x="11309" y="17079"/>
                  </a:lnTo>
                  <a:lnTo>
                    <a:pt x="11309" y="9307"/>
                  </a:lnTo>
                  <a:lnTo>
                    <a:pt x="17947" y="16179"/>
                  </a:lnTo>
                  <a:lnTo>
                    <a:pt x="24118" y="9907"/>
                  </a:lnTo>
                  <a:lnTo>
                    <a:pt x="24118" y="17079"/>
                  </a:lnTo>
                  <a:lnTo>
                    <a:pt x="35626" y="17079"/>
                  </a:lnTo>
                  <a:lnTo>
                    <a:pt x="35626" y="13310"/>
                  </a:lnTo>
                  <a:lnTo>
                    <a:pt x="27854" y="13310"/>
                  </a:lnTo>
                  <a:lnTo>
                    <a:pt x="27854" y="668"/>
                  </a:lnTo>
                  <a:lnTo>
                    <a:pt x="17980" y="10808"/>
                  </a:lnTo>
                  <a:lnTo>
                    <a:pt x="7539"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6" name="Google Shape;546;p25"/>
          <p:cNvGrpSpPr/>
          <p:nvPr/>
        </p:nvGrpSpPr>
        <p:grpSpPr>
          <a:xfrm>
            <a:off x="198025" y="1837300"/>
            <a:ext cx="1186700" cy="1186700"/>
            <a:chOff x="-259175" y="2903300"/>
            <a:chExt cx="1186700" cy="1186700"/>
          </a:xfrm>
        </p:grpSpPr>
        <p:sp>
          <p:nvSpPr>
            <p:cNvPr id="547" name="Google Shape;547;p25"/>
            <p:cNvSpPr/>
            <p:nvPr/>
          </p:nvSpPr>
          <p:spPr>
            <a:xfrm>
              <a:off x="-163275" y="3000875"/>
              <a:ext cx="988225" cy="988225"/>
            </a:xfrm>
            <a:custGeom>
              <a:rect b="b" l="l" r="r" t="t"/>
              <a:pathLst>
                <a:path extrusionOk="0" h="39529" w="39529">
                  <a:moveTo>
                    <a:pt x="19781" y="1969"/>
                  </a:moveTo>
                  <a:cubicBezTo>
                    <a:pt x="29621" y="1969"/>
                    <a:pt x="37560" y="9974"/>
                    <a:pt x="37560" y="19781"/>
                  </a:cubicBezTo>
                  <a:cubicBezTo>
                    <a:pt x="37560" y="29588"/>
                    <a:pt x="29555" y="37594"/>
                    <a:pt x="19781" y="37594"/>
                  </a:cubicBezTo>
                  <a:cubicBezTo>
                    <a:pt x="9941" y="37594"/>
                    <a:pt x="1968" y="29588"/>
                    <a:pt x="1968" y="19781"/>
                  </a:cubicBezTo>
                  <a:cubicBezTo>
                    <a:pt x="1968" y="9974"/>
                    <a:pt x="9974" y="1969"/>
                    <a:pt x="19781" y="1969"/>
                  </a:cubicBezTo>
                  <a:close/>
                  <a:moveTo>
                    <a:pt x="19781" y="0"/>
                  </a:moveTo>
                  <a:cubicBezTo>
                    <a:pt x="8873" y="0"/>
                    <a:pt x="0" y="8907"/>
                    <a:pt x="0" y="19781"/>
                  </a:cubicBezTo>
                  <a:cubicBezTo>
                    <a:pt x="0" y="30656"/>
                    <a:pt x="8873" y="39529"/>
                    <a:pt x="19781" y="39529"/>
                  </a:cubicBezTo>
                  <a:cubicBezTo>
                    <a:pt x="30689" y="39529"/>
                    <a:pt x="39528" y="30656"/>
                    <a:pt x="39528" y="19781"/>
                  </a:cubicBezTo>
                  <a:cubicBezTo>
                    <a:pt x="39528" y="8907"/>
                    <a:pt x="30655"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5"/>
            <p:cNvSpPr/>
            <p:nvPr/>
          </p:nvSpPr>
          <p:spPr>
            <a:xfrm>
              <a:off x="132750" y="3160150"/>
              <a:ext cx="376125" cy="651325"/>
            </a:xfrm>
            <a:custGeom>
              <a:rect b="b" l="l" r="r" t="t"/>
              <a:pathLst>
                <a:path extrusionOk="0" h="26053" w="15045">
                  <a:moveTo>
                    <a:pt x="5538" y="1"/>
                  </a:moveTo>
                  <a:lnTo>
                    <a:pt x="5538" y="2603"/>
                  </a:lnTo>
                  <a:lnTo>
                    <a:pt x="468" y="2603"/>
                  </a:lnTo>
                  <a:lnTo>
                    <a:pt x="468" y="6539"/>
                  </a:lnTo>
                  <a:lnTo>
                    <a:pt x="10208" y="6539"/>
                  </a:lnTo>
                  <a:lnTo>
                    <a:pt x="1" y="19281"/>
                  </a:lnTo>
                  <a:lnTo>
                    <a:pt x="1" y="23451"/>
                  </a:lnTo>
                  <a:lnTo>
                    <a:pt x="5538" y="23451"/>
                  </a:lnTo>
                  <a:lnTo>
                    <a:pt x="5538" y="26053"/>
                  </a:lnTo>
                  <a:lnTo>
                    <a:pt x="9508" y="26053"/>
                  </a:lnTo>
                  <a:lnTo>
                    <a:pt x="9508" y="23451"/>
                  </a:lnTo>
                  <a:lnTo>
                    <a:pt x="14545" y="23451"/>
                  </a:lnTo>
                  <a:lnTo>
                    <a:pt x="14545" y="19515"/>
                  </a:lnTo>
                  <a:lnTo>
                    <a:pt x="4871" y="19515"/>
                  </a:lnTo>
                  <a:lnTo>
                    <a:pt x="15045" y="6872"/>
                  </a:lnTo>
                  <a:lnTo>
                    <a:pt x="15045" y="2603"/>
                  </a:lnTo>
                  <a:lnTo>
                    <a:pt x="9508" y="2603"/>
                  </a:lnTo>
                  <a:lnTo>
                    <a:pt x="9508"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5"/>
            <p:cNvSpPr/>
            <p:nvPr/>
          </p:nvSpPr>
          <p:spPr>
            <a:xfrm>
              <a:off x="-259175" y="2903300"/>
              <a:ext cx="1186700" cy="1186700"/>
            </a:xfrm>
            <a:custGeom>
              <a:rect b="b" l="l" r="r" t="t"/>
              <a:pathLst>
                <a:path extrusionOk="0" h="47468" w="47468">
                  <a:moveTo>
                    <a:pt x="23717" y="1669"/>
                  </a:moveTo>
                  <a:cubicBezTo>
                    <a:pt x="35892" y="1669"/>
                    <a:pt x="45766" y="11609"/>
                    <a:pt x="45766" y="23718"/>
                  </a:cubicBezTo>
                  <a:cubicBezTo>
                    <a:pt x="45766" y="35893"/>
                    <a:pt x="35892" y="45800"/>
                    <a:pt x="23717" y="45800"/>
                  </a:cubicBezTo>
                  <a:cubicBezTo>
                    <a:pt x="11542" y="45800"/>
                    <a:pt x="1668" y="35893"/>
                    <a:pt x="1668" y="23718"/>
                  </a:cubicBezTo>
                  <a:cubicBezTo>
                    <a:pt x="1668" y="11542"/>
                    <a:pt x="11542" y="1669"/>
                    <a:pt x="23717" y="1669"/>
                  </a:cubicBezTo>
                  <a:close/>
                  <a:moveTo>
                    <a:pt x="23717" y="1"/>
                  </a:moveTo>
                  <a:cubicBezTo>
                    <a:pt x="10641" y="1"/>
                    <a:pt x="0" y="10642"/>
                    <a:pt x="0" y="23718"/>
                  </a:cubicBezTo>
                  <a:cubicBezTo>
                    <a:pt x="0" y="36827"/>
                    <a:pt x="10641" y="47468"/>
                    <a:pt x="23717" y="47468"/>
                  </a:cubicBezTo>
                  <a:cubicBezTo>
                    <a:pt x="36826" y="47468"/>
                    <a:pt x="47467" y="36827"/>
                    <a:pt x="47467" y="23718"/>
                  </a:cubicBezTo>
                  <a:cubicBezTo>
                    <a:pt x="47467" y="10642"/>
                    <a:pt x="36826" y="1"/>
                    <a:pt x="23717"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0" name="Google Shape;550;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34">
    <p:spTree>
      <p:nvGrpSpPr>
        <p:cNvPr id="551" name="Shape 551"/>
        <p:cNvGrpSpPr/>
        <p:nvPr/>
      </p:nvGrpSpPr>
      <p:grpSpPr>
        <a:xfrm>
          <a:off x="0" y="0"/>
          <a:ext cx="0" cy="0"/>
          <a:chOff x="0" y="0"/>
          <a:chExt cx="0" cy="0"/>
        </a:xfrm>
      </p:grpSpPr>
      <p:grpSp>
        <p:nvGrpSpPr>
          <p:cNvPr id="552" name="Google Shape;552;p26"/>
          <p:cNvGrpSpPr/>
          <p:nvPr/>
        </p:nvGrpSpPr>
        <p:grpSpPr>
          <a:xfrm>
            <a:off x="356609" y="104789"/>
            <a:ext cx="1188717" cy="1188717"/>
            <a:chOff x="6958325" y="3643050"/>
            <a:chExt cx="1186700" cy="1186700"/>
          </a:xfrm>
        </p:grpSpPr>
        <p:sp>
          <p:nvSpPr>
            <p:cNvPr id="553" name="Google Shape;553;p26"/>
            <p:cNvSpPr/>
            <p:nvPr/>
          </p:nvSpPr>
          <p:spPr>
            <a:xfrm>
              <a:off x="6958325" y="3643050"/>
              <a:ext cx="1186700" cy="1186700"/>
            </a:xfrm>
            <a:custGeom>
              <a:rect b="b" l="l" r="r" t="t"/>
              <a:pathLst>
                <a:path extrusionOk="0" h="47468" w="47468">
                  <a:moveTo>
                    <a:pt x="23717" y="1668"/>
                  </a:moveTo>
                  <a:cubicBezTo>
                    <a:pt x="35892" y="1668"/>
                    <a:pt x="45766" y="11608"/>
                    <a:pt x="45766" y="23750"/>
                  </a:cubicBezTo>
                  <a:cubicBezTo>
                    <a:pt x="45766" y="35926"/>
                    <a:pt x="35892" y="45799"/>
                    <a:pt x="23717" y="45799"/>
                  </a:cubicBezTo>
                  <a:cubicBezTo>
                    <a:pt x="11542" y="45799"/>
                    <a:pt x="1668" y="35926"/>
                    <a:pt x="1668" y="23750"/>
                  </a:cubicBezTo>
                  <a:cubicBezTo>
                    <a:pt x="1668" y="11575"/>
                    <a:pt x="11542" y="1668"/>
                    <a:pt x="23717" y="1668"/>
                  </a:cubicBezTo>
                  <a:close/>
                  <a:moveTo>
                    <a:pt x="23717" y="0"/>
                  </a:moveTo>
                  <a:cubicBezTo>
                    <a:pt x="10641" y="0"/>
                    <a:pt x="0" y="10641"/>
                    <a:pt x="0" y="23750"/>
                  </a:cubicBezTo>
                  <a:cubicBezTo>
                    <a:pt x="0" y="36826"/>
                    <a:pt x="10641" y="47467"/>
                    <a:pt x="23717" y="47467"/>
                  </a:cubicBezTo>
                  <a:cubicBezTo>
                    <a:pt x="36826" y="47467"/>
                    <a:pt x="47467" y="36826"/>
                    <a:pt x="47467" y="23750"/>
                  </a:cubicBezTo>
                  <a:cubicBezTo>
                    <a:pt x="47467" y="10641"/>
                    <a:pt x="36826"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6"/>
            <p:cNvSpPr/>
            <p:nvPr/>
          </p:nvSpPr>
          <p:spPr>
            <a:xfrm>
              <a:off x="7054225" y="3738100"/>
              <a:ext cx="989050" cy="988250"/>
            </a:xfrm>
            <a:custGeom>
              <a:rect b="b" l="l" r="r" t="t"/>
              <a:pathLst>
                <a:path extrusionOk="0" h="39530" w="39562">
                  <a:moveTo>
                    <a:pt x="19781" y="1969"/>
                  </a:moveTo>
                  <a:cubicBezTo>
                    <a:pt x="29621" y="1969"/>
                    <a:pt x="37560" y="9975"/>
                    <a:pt x="37560" y="19782"/>
                  </a:cubicBezTo>
                  <a:cubicBezTo>
                    <a:pt x="37560" y="29555"/>
                    <a:pt x="29555" y="37561"/>
                    <a:pt x="19781" y="37561"/>
                  </a:cubicBezTo>
                  <a:cubicBezTo>
                    <a:pt x="9941" y="37561"/>
                    <a:pt x="1968" y="29555"/>
                    <a:pt x="1968" y="19782"/>
                  </a:cubicBezTo>
                  <a:cubicBezTo>
                    <a:pt x="1968" y="9975"/>
                    <a:pt x="9974" y="1969"/>
                    <a:pt x="19781" y="1969"/>
                  </a:cubicBezTo>
                  <a:close/>
                  <a:moveTo>
                    <a:pt x="19781" y="1"/>
                  </a:moveTo>
                  <a:cubicBezTo>
                    <a:pt x="8873" y="1"/>
                    <a:pt x="0" y="8874"/>
                    <a:pt x="0" y="19782"/>
                  </a:cubicBezTo>
                  <a:cubicBezTo>
                    <a:pt x="0" y="30656"/>
                    <a:pt x="8873" y="39529"/>
                    <a:pt x="19781" y="39529"/>
                  </a:cubicBezTo>
                  <a:cubicBezTo>
                    <a:pt x="30689" y="39529"/>
                    <a:pt x="39562" y="30689"/>
                    <a:pt x="39528" y="19782"/>
                  </a:cubicBezTo>
                  <a:cubicBezTo>
                    <a:pt x="39528" y="8874"/>
                    <a:pt x="30655" y="1"/>
                    <a:pt x="19781"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6"/>
            <p:cNvSpPr/>
            <p:nvPr/>
          </p:nvSpPr>
          <p:spPr>
            <a:xfrm>
              <a:off x="7104250" y="4005800"/>
              <a:ext cx="890650" cy="427000"/>
            </a:xfrm>
            <a:custGeom>
              <a:rect b="b" l="l" r="r" t="t"/>
              <a:pathLst>
                <a:path extrusionOk="0" h="17080" w="35626">
                  <a:moveTo>
                    <a:pt x="7539" y="0"/>
                  </a:moveTo>
                  <a:lnTo>
                    <a:pt x="7539" y="13310"/>
                  </a:lnTo>
                  <a:lnTo>
                    <a:pt x="1" y="13310"/>
                  </a:lnTo>
                  <a:lnTo>
                    <a:pt x="1" y="17079"/>
                  </a:lnTo>
                  <a:lnTo>
                    <a:pt x="11309" y="17079"/>
                  </a:lnTo>
                  <a:lnTo>
                    <a:pt x="11309" y="9307"/>
                  </a:lnTo>
                  <a:lnTo>
                    <a:pt x="17947" y="16179"/>
                  </a:lnTo>
                  <a:lnTo>
                    <a:pt x="24118" y="9907"/>
                  </a:lnTo>
                  <a:lnTo>
                    <a:pt x="24118" y="17079"/>
                  </a:lnTo>
                  <a:lnTo>
                    <a:pt x="35626" y="17079"/>
                  </a:lnTo>
                  <a:lnTo>
                    <a:pt x="35626" y="13310"/>
                  </a:lnTo>
                  <a:lnTo>
                    <a:pt x="27854" y="13310"/>
                  </a:lnTo>
                  <a:lnTo>
                    <a:pt x="27854" y="668"/>
                  </a:lnTo>
                  <a:lnTo>
                    <a:pt x="17980" y="10808"/>
                  </a:lnTo>
                  <a:lnTo>
                    <a:pt x="7539"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6" name="Google Shape;556;p26"/>
          <p:cNvGrpSpPr/>
          <p:nvPr/>
        </p:nvGrpSpPr>
        <p:grpSpPr>
          <a:xfrm>
            <a:off x="-753625" y="2571738"/>
            <a:ext cx="1186700" cy="1185875"/>
            <a:chOff x="3991875" y="106188"/>
            <a:chExt cx="1186700" cy="1185875"/>
          </a:xfrm>
        </p:grpSpPr>
        <p:sp>
          <p:nvSpPr>
            <p:cNvPr id="557" name="Google Shape;557;p26"/>
            <p:cNvSpPr/>
            <p:nvPr/>
          </p:nvSpPr>
          <p:spPr>
            <a:xfrm>
              <a:off x="4091100" y="206263"/>
              <a:ext cx="988250" cy="988225"/>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6"/>
            <p:cNvSpPr/>
            <p:nvPr/>
          </p:nvSpPr>
          <p:spPr>
            <a:xfrm>
              <a:off x="4386325" y="412238"/>
              <a:ext cx="466175" cy="556250"/>
            </a:xfrm>
            <a:custGeom>
              <a:rect b="b" l="l" r="r" t="t"/>
              <a:pathLst>
                <a:path extrusionOk="0" h="22250" w="18647">
                  <a:moveTo>
                    <a:pt x="7339" y="0"/>
                  </a:moveTo>
                  <a:lnTo>
                    <a:pt x="0" y="22250"/>
                  </a:lnTo>
                  <a:lnTo>
                    <a:pt x="16412" y="22250"/>
                  </a:lnTo>
                  <a:lnTo>
                    <a:pt x="18647" y="17480"/>
                  </a:lnTo>
                  <a:lnTo>
                    <a:pt x="7973" y="17480"/>
                  </a:lnTo>
                  <a:lnTo>
                    <a:pt x="13343"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6"/>
            <p:cNvSpPr/>
            <p:nvPr/>
          </p:nvSpPr>
          <p:spPr>
            <a:xfrm>
              <a:off x="4303750" y="497288"/>
              <a:ext cx="523750" cy="357800"/>
            </a:xfrm>
            <a:custGeom>
              <a:rect b="b" l="l" r="r" t="t"/>
              <a:pathLst>
                <a:path extrusionOk="0" h="14312" w="20950">
                  <a:moveTo>
                    <a:pt x="20949" y="1"/>
                  </a:moveTo>
                  <a:lnTo>
                    <a:pt x="1002" y="10375"/>
                  </a:lnTo>
                  <a:lnTo>
                    <a:pt x="1" y="14311"/>
                  </a:lnTo>
                  <a:lnTo>
                    <a:pt x="19181" y="4371"/>
                  </a:lnTo>
                  <a:lnTo>
                    <a:pt x="20949"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6"/>
            <p:cNvSpPr/>
            <p:nvPr/>
          </p:nvSpPr>
          <p:spPr>
            <a:xfrm>
              <a:off x="3991875" y="106188"/>
              <a:ext cx="1186700" cy="1185875"/>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1" name="Google Shape;561;p26"/>
          <p:cNvGrpSpPr/>
          <p:nvPr/>
        </p:nvGrpSpPr>
        <p:grpSpPr>
          <a:xfrm>
            <a:off x="2500112" y="4544562"/>
            <a:ext cx="1188717" cy="1188742"/>
            <a:chOff x="6012150" y="4715338"/>
            <a:chExt cx="1186700" cy="1186725"/>
          </a:xfrm>
        </p:grpSpPr>
        <p:sp>
          <p:nvSpPr>
            <p:cNvPr id="562" name="Google Shape;562;p26"/>
            <p:cNvSpPr/>
            <p:nvPr/>
          </p:nvSpPr>
          <p:spPr>
            <a:xfrm>
              <a:off x="6111375" y="4814588"/>
              <a:ext cx="988225" cy="988225"/>
            </a:xfrm>
            <a:custGeom>
              <a:rect b="b" l="l" r="r" t="t"/>
              <a:pathLst>
                <a:path extrusionOk="0" h="39529" w="39529">
                  <a:moveTo>
                    <a:pt x="19781" y="1968"/>
                  </a:moveTo>
                  <a:cubicBezTo>
                    <a:pt x="29555" y="1968"/>
                    <a:pt x="37561" y="9974"/>
                    <a:pt x="37561" y="19781"/>
                  </a:cubicBezTo>
                  <a:cubicBezTo>
                    <a:pt x="37561" y="29555"/>
                    <a:pt x="29555" y="37561"/>
                    <a:pt x="19781" y="37561"/>
                  </a:cubicBezTo>
                  <a:cubicBezTo>
                    <a:pt x="9941" y="37561"/>
                    <a:pt x="1969" y="29555"/>
                    <a:pt x="1969" y="19781"/>
                  </a:cubicBezTo>
                  <a:cubicBezTo>
                    <a:pt x="1969" y="9974"/>
                    <a:pt x="9974" y="1968"/>
                    <a:pt x="19781" y="1968"/>
                  </a:cubicBezTo>
                  <a:close/>
                  <a:moveTo>
                    <a:pt x="19781" y="0"/>
                  </a:moveTo>
                  <a:cubicBezTo>
                    <a:pt x="8874" y="0"/>
                    <a:pt x="1" y="8873"/>
                    <a:pt x="1" y="19781"/>
                  </a:cubicBezTo>
                  <a:cubicBezTo>
                    <a:pt x="1" y="30656"/>
                    <a:pt x="8874" y="39529"/>
                    <a:pt x="19781" y="39529"/>
                  </a:cubicBezTo>
                  <a:cubicBezTo>
                    <a:pt x="30656" y="39529"/>
                    <a:pt x="39529" y="30656"/>
                    <a:pt x="39529" y="19781"/>
                  </a:cubicBezTo>
                  <a:cubicBezTo>
                    <a:pt x="39529" y="8873"/>
                    <a:pt x="30656"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6"/>
            <p:cNvSpPr/>
            <p:nvPr/>
          </p:nvSpPr>
          <p:spPr>
            <a:xfrm>
              <a:off x="6289000" y="5033838"/>
              <a:ext cx="622975" cy="523650"/>
            </a:xfrm>
            <a:custGeom>
              <a:rect b="b" l="l" r="r" t="t"/>
              <a:pathLst>
                <a:path extrusionOk="0" h="20946" w="24919">
                  <a:moveTo>
                    <a:pt x="24919" y="1671"/>
                  </a:moveTo>
                  <a:lnTo>
                    <a:pt x="24919" y="1671"/>
                  </a:lnTo>
                  <a:lnTo>
                    <a:pt x="24919" y="1671"/>
                  </a:lnTo>
                  <a:cubicBezTo>
                    <a:pt x="24919" y="1671"/>
                    <a:pt x="24919" y="1671"/>
                    <a:pt x="24919" y="1671"/>
                  </a:cubicBezTo>
                  <a:close/>
                  <a:moveTo>
                    <a:pt x="9007" y="3206"/>
                  </a:moveTo>
                  <a:lnTo>
                    <a:pt x="16613" y="14113"/>
                  </a:lnTo>
                  <a:lnTo>
                    <a:pt x="15912" y="16849"/>
                  </a:lnTo>
                  <a:lnTo>
                    <a:pt x="8373" y="6208"/>
                  </a:lnTo>
                  <a:lnTo>
                    <a:pt x="9007" y="3206"/>
                  </a:lnTo>
                  <a:close/>
                  <a:moveTo>
                    <a:pt x="8536" y="0"/>
                  </a:moveTo>
                  <a:cubicBezTo>
                    <a:pt x="7281" y="0"/>
                    <a:pt x="5582" y="416"/>
                    <a:pt x="4737" y="2438"/>
                  </a:cubicBezTo>
                  <a:cubicBezTo>
                    <a:pt x="3336" y="5907"/>
                    <a:pt x="1" y="19350"/>
                    <a:pt x="1" y="19350"/>
                  </a:cubicBezTo>
                  <a:cubicBezTo>
                    <a:pt x="1" y="19350"/>
                    <a:pt x="467" y="19446"/>
                    <a:pt x="1136" y="19446"/>
                  </a:cubicBezTo>
                  <a:cubicBezTo>
                    <a:pt x="2523" y="19446"/>
                    <a:pt x="4784" y="19036"/>
                    <a:pt x="5571" y="16515"/>
                  </a:cubicBezTo>
                  <a:lnTo>
                    <a:pt x="7706" y="8843"/>
                  </a:lnTo>
                  <a:lnTo>
                    <a:pt x="15078" y="19884"/>
                  </a:lnTo>
                  <a:cubicBezTo>
                    <a:pt x="14911" y="20451"/>
                    <a:pt x="14845" y="20852"/>
                    <a:pt x="14845" y="20852"/>
                  </a:cubicBezTo>
                  <a:cubicBezTo>
                    <a:pt x="14845" y="20852"/>
                    <a:pt x="15305" y="20946"/>
                    <a:pt x="15968" y="20946"/>
                  </a:cubicBezTo>
                  <a:cubicBezTo>
                    <a:pt x="17354" y="20946"/>
                    <a:pt x="19625" y="20533"/>
                    <a:pt x="20415" y="17983"/>
                  </a:cubicBezTo>
                  <a:lnTo>
                    <a:pt x="24919" y="1671"/>
                  </a:lnTo>
                  <a:lnTo>
                    <a:pt x="24919" y="1671"/>
                  </a:lnTo>
                  <a:cubicBezTo>
                    <a:pt x="24918" y="1672"/>
                    <a:pt x="24918" y="1672"/>
                    <a:pt x="24917" y="1672"/>
                  </a:cubicBezTo>
                  <a:cubicBezTo>
                    <a:pt x="24875" y="1672"/>
                    <a:pt x="24217" y="1474"/>
                    <a:pt x="23355" y="1474"/>
                  </a:cubicBezTo>
                  <a:cubicBezTo>
                    <a:pt x="22102" y="1474"/>
                    <a:pt x="20420" y="1892"/>
                    <a:pt x="19581" y="3939"/>
                  </a:cubicBezTo>
                  <a:cubicBezTo>
                    <a:pt x="19048" y="5240"/>
                    <a:pt x="18247" y="7976"/>
                    <a:pt x="17447" y="10878"/>
                  </a:cubicBezTo>
                  <a:lnTo>
                    <a:pt x="10075" y="203"/>
                  </a:lnTo>
                  <a:cubicBezTo>
                    <a:pt x="10075" y="203"/>
                    <a:pt x="9414" y="0"/>
                    <a:pt x="8536"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6"/>
            <p:cNvSpPr/>
            <p:nvPr/>
          </p:nvSpPr>
          <p:spPr>
            <a:xfrm>
              <a:off x="6012150" y="4715338"/>
              <a:ext cx="1186700" cy="1186725"/>
            </a:xfrm>
            <a:custGeom>
              <a:rect b="b" l="l" r="r" t="t"/>
              <a:pathLst>
                <a:path extrusionOk="0" h="47469" w="47468">
                  <a:moveTo>
                    <a:pt x="23750" y="1669"/>
                  </a:moveTo>
                  <a:cubicBezTo>
                    <a:pt x="35859" y="1669"/>
                    <a:pt x="45766" y="11609"/>
                    <a:pt x="45800" y="23751"/>
                  </a:cubicBezTo>
                  <a:cubicBezTo>
                    <a:pt x="45800" y="35927"/>
                    <a:pt x="35926" y="45800"/>
                    <a:pt x="23750" y="45800"/>
                  </a:cubicBezTo>
                  <a:cubicBezTo>
                    <a:pt x="11575" y="45800"/>
                    <a:pt x="1668" y="35927"/>
                    <a:pt x="1668" y="23751"/>
                  </a:cubicBezTo>
                  <a:cubicBezTo>
                    <a:pt x="1668" y="11542"/>
                    <a:pt x="11575" y="1669"/>
                    <a:pt x="23750" y="1669"/>
                  </a:cubicBezTo>
                  <a:close/>
                  <a:moveTo>
                    <a:pt x="23750" y="1"/>
                  </a:moveTo>
                  <a:cubicBezTo>
                    <a:pt x="10641" y="1"/>
                    <a:pt x="0" y="10642"/>
                    <a:pt x="0" y="23751"/>
                  </a:cubicBezTo>
                  <a:cubicBezTo>
                    <a:pt x="0" y="36827"/>
                    <a:pt x="10641" y="47468"/>
                    <a:pt x="23750" y="47468"/>
                  </a:cubicBezTo>
                  <a:cubicBezTo>
                    <a:pt x="36793" y="47468"/>
                    <a:pt x="47434" y="36827"/>
                    <a:pt x="47467" y="23751"/>
                  </a:cubicBezTo>
                  <a:cubicBezTo>
                    <a:pt x="47467" y="10642"/>
                    <a:pt x="36826" y="1"/>
                    <a:pt x="23750"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5" name="Google Shape;565;p26"/>
          <p:cNvGrpSpPr/>
          <p:nvPr/>
        </p:nvGrpSpPr>
        <p:grpSpPr>
          <a:xfrm>
            <a:off x="4725350" y="-351000"/>
            <a:ext cx="1186700" cy="1186700"/>
            <a:chOff x="7246525" y="699125"/>
            <a:chExt cx="1186700" cy="1186700"/>
          </a:xfrm>
        </p:grpSpPr>
        <p:sp>
          <p:nvSpPr>
            <p:cNvPr id="566" name="Google Shape;566;p26"/>
            <p:cNvSpPr/>
            <p:nvPr/>
          </p:nvSpPr>
          <p:spPr>
            <a:xfrm>
              <a:off x="7342425" y="796700"/>
              <a:ext cx="988225" cy="988225"/>
            </a:xfrm>
            <a:custGeom>
              <a:rect b="b" l="l" r="r" t="t"/>
              <a:pathLst>
                <a:path extrusionOk="0" h="39529" w="39529">
                  <a:moveTo>
                    <a:pt x="19781" y="1969"/>
                  </a:moveTo>
                  <a:cubicBezTo>
                    <a:pt x="29621" y="1969"/>
                    <a:pt x="37560" y="9974"/>
                    <a:pt x="37560" y="19781"/>
                  </a:cubicBezTo>
                  <a:cubicBezTo>
                    <a:pt x="37560" y="29588"/>
                    <a:pt x="29555" y="37594"/>
                    <a:pt x="19781" y="37594"/>
                  </a:cubicBezTo>
                  <a:cubicBezTo>
                    <a:pt x="9941" y="37594"/>
                    <a:pt x="1968" y="29588"/>
                    <a:pt x="1968" y="19781"/>
                  </a:cubicBezTo>
                  <a:cubicBezTo>
                    <a:pt x="1968" y="9974"/>
                    <a:pt x="9974" y="1969"/>
                    <a:pt x="19781" y="1969"/>
                  </a:cubicBezTo>
                  <a:close/>
                  <a:moveTo>
                    <a:pt x="19781" y="0"/>
                  </a:moveTo>
                  <a:cubicBezTo>
                    <a:pt x="8873" y="0"/>
                    <a:pt x="0" y="8907"/>
                    <a:pt x="0" y="19781"/>
                  </a:cubicBezTo>
                  <a:cubicBezTo>
                    <a:pt x="0" y="30656"/>
                    <a:pt x="8873" y="39529"/>
                    <a:pt x="19781" y="39529"/>
                  </a:cubicBezTo>
                  <a:cubicBezTo>
                    <a:pt x="30689" y="39529"/>
                    <a:pt x="39528" y="30656"/>
                    <a:pt x="39528" y="19781"/>
                  </a:cubicBezTo>
                  <a:cubicBezTo>
                    <a:pt x="39528" y="8907"/>
                    <a:pt x="30655"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6"/>
            <p:cNvSpPr/>
            <p:nvPr/>
          </p:nvSpPr>
          <p:spPr>
            <a:xfrm>
              <a:off x="7638450" y="955975"/>
              <a:ext cx="376125" cy="651325"/>
            </a:xfrm>
            <a:custGeom>
              <a:rect b="b" l="l" r="r" t="t"/>
              <a:pathLst>
                <a:path extrusionOk="0" h="26053" w="15045">
                  <a:moveTo>
                    <a:pt x="5538" y="1"/>
                  </a:moveTo>
                  <a:lnTo>
                    <a:pt x="5538" y="2603"/>
                  </a:lnTo>
                  <a:lnTo>
                    <a:pt x="468" y="2603"/>
                  </a:lnTo>
                  <a:lnTo>
                    <a:pt x="468" y="6539"/>
                  </a:lnTo>
                  <a:lnTo>
                    <a:pt x="10208" y="6539"/>
                  </a:lnTo>
                  <a:lnTo>
                    <a:pt x="1" y="19281"/>
                  </a:lnTo>
                  <a:lnTo>
                    <a:pt x="1" y="23451"/>
                  </a:lnTo>
                  <a:lnTo>
                    <a:pt x="5538" y="23451"/>
                  </a:lnTo>
                  <a:lnTo>
                    <a:pt x="5538" y="26053"/>
                  </a:lnTo>
                  <a:lnTo>
                    <a:pt x="9508" y="26053"/>
                  </a:lnTo>
                  <a:lnTo>
                    <a:pt x="9508" y="23451"/>
                  </a:lnTo>
                  <a:lnTo>
                    <a:pt x="14545" y="23451"/>
                  </a:lnTo>
                  <a:lnTo>
                    <a:pt x="14545" y="19515"/>
                  </a:lnTo>
                  <a:lnTo>
                    <a:pt x="4871" y="19515"/>
                  </a:lnTo>
                  <a:lnTo>
                    <a:pt x="15045" y="6872"/>
                  </a:lnTo>
                  <a:lnTo>
                    <a:pt x="15045" y="2603"/>
                  </a:lnTo>
                  <a:lnTo>
                    <a:pt x="9508" y="2603"/>
                  </a:lnTo>
                  <a:lnTo>
                    <a:pt x="9508"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6"/>
            <p:cNvSpPr/>
            <p:nvPr/>
          </p:nvSpPr>
          <p:spPr>
            <a:xfrm>
              <a:off x="7246525" y="699125"/>
              <a:ext cx="1186700" cy="1186700"/>
            </a:xfrm>
            <a:custGeom>
              <a:rect b="b" l="l" r="r" t="t"/>
              <a:pathLst>
                <a:path extrusionOk="0" h="47468" w="47468">
                  <a:moveTo>
                    <a:pt x="23717" y="1669"/>
                  </a:moveTo>
                  <a:cubicBezTo>
                    <a:pt x="35892" y="1669"/>
                    <a:pt x="45766" y="11609"/>
                    <a:pt x="45766" y="23718"/>
                  </a:cubicBezTo>
                  <a:cubicBezTo>
                    <a:pt x="45766" y="35893"/>
                    <a:pt x="35892" y="45800"/>
                    <a:pt x="23717" y="45800"/>
                  </a:cubicBezTo>
                  <a:cubicBezTo>
                    <a:pt x="11542" y="45800"/>
                    <a:pt x="1668" y="35893"/>
                    <a:pt x="1668" y="23718"/>
                  </a:cubicBezTo>
                  <a:cubicBezTo>
                    <a:pt x="1668" y="11542"/>
                    <a:pt x="11542" y="1669"/>
                    <a:pt x="23717" y="1669"/>
                  </a:cubicBezTo>
                  <a:close/>
                  <a:moveTo>
                    <a:pt x="23717" y="1"/>
                  </a:moveTo>
                  <a:cubicBezTo>
                    <a:pt x="10641" y="1"/>
                    <a:pt x="0" y="10642"/>
                    <a:pt x="0" y="23718"/>
                  </a:cubicBezTo>
                  <a:cubicBezTo>
                    <a:pt x="0" y="36827"/>
                    <a:pt x="10641" y="47468"/>
                    <a:pt x="23717" y="47468"/>
                  </a:cubicBezTo>
                  <a:cubicBezTo>
                    <a:pt x="36826" y="47468"/>
                    <a:pt x="47467" y="36827"/>
                    <a:pt x="47467" y="23718"/>
                  </a:cubicBezTo>
                  <a:cubicBezTo>
                    <a:pt x="47467" y="10642"/>
                    <a:pt x="36826" y="1"/>
                    <a:pt x="23717"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9" name="Google Shape;569;p26"/>
          <p:cNvGrpSpPr/>
          <p:nvPr/>
        </p:nvGrpSpPr>
        <p:grpSpPr>
          <a:xfrm>
            <a:off x="8316263" y="105788"/>
            <a:ext cx="1185875" cy="1186700"/>
            <a:chOff x="1965050" y="4486750"/>
            <a:chExt cx="1185875" cy="1186700"/>
          </a:xfrm>
        </p:grpSpPr>
        <p:sp>
          <p:nvSpPr>
            <p:cNvPr id="570" name="Google Shape;570;p26"/>
            <p:cNvSpPr/>
            <p:nvPr/>
          </p:nvSpPr>
          <p:spPr>
            <a:xfrm>
              <a:off x="1965050" y="4486750"/>
              <a:ext cx="1185875" cy="1186700"/>
            </a:xfrm>
            <a:custGeom>
              <a:rect b="b" l="l" r="r" t="t"/>
              <a:pathLst>
                <a:path extrusionOk="0" h="47468" w="47435">
                  <a:moveTo>
                    <a:pt x="23717" y="1735"/>
                  </a:moveTo>
                  <a:cubicBezTo>
                    <a:pt x="35892" y="1735"/>
                    <a:pt x="45766" y="11609"/>
                    <a:pt x="45766" y="23784"/>
                  </a:cubicBezTo>
                  <a:cubicBezTo>
                    <a:pt x="45766" y="35959"/>
                    <a:pt x="35892" y="45833"/>
                    <a:pt x="23717" y="45833"/>
                  </a:cubicBezTo>
                  <a:cubicBezTo>
                    <a:pt x="11542" y="45833"/>
                    <a:pt x="1668" y="35959"/>
                    <a:pt x="1668" y="23784"/>
                  </a:cubicBezTo>
                  <a:cubicBezTo>
                    <a:pt x="1668" y="11609"/>
                    <a:pt x="11542" y="1735"/>
                    <a:pt x="23717" y="1735"/>
                  </a:cubicBezTo>
                  <a:close/>
                  <a:moveTo>
                    <a:pt x="23717" y="0"/>
                  </a:moveTo>
                  <a:cubicBezTo>
                    <a:pt x="10641" y="0"/>
                    <a:pt x="0" y="10641"/>
                    <a:pt x="0" y="23751"/>
                  </a:cubicBezTo>
                  <a:cubicBezTo>
                    <a:pt x="0" y="36827"/>
                    <a:pt x="10641" y="47468"/>
                    <a:pt x="23717" y="47468"/>
                  </a:cubicBezTo>
                  <a:cubicBezTo>
                    <a:pt x="36793" y="47468"/>
                    <a:pt x="47434" y="36827"/>
                    <a:pt x="47434" y="23751"/>
                  </a:cubicBezTo>
                  <a:cubicBezTo>
                    <a:pt x="47434" y="10641"/>
                    <a:pt x="36793"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6"/>
            <p:cNvSpPr/>
            <p:nvPr/>
          </p:nvSpPr>
          <p:spPr>
            <a:xfrm>
              <a:off x="2064275" y="4585975"/>
              <a:ext cx="987400" cy="988250"/>
            </a:xfrm>
            <a:custGeom>
              <a:rect b="b" l="l" r="r" t="t"/>
              <a:pathLst>
                <a:path extrusionOk="0" h="39530" w="39496">
                  <a:moveTo>
                    <a:pt x="19748" y="1969"/>
                  </a:moveTo>
                  <a:cubicBezTo>
                    <a:pt x="29555" y="1969"/>
                    <a:pt x="37561" y="9975"/>
                    <a:pt x="37561" y="19782"/>
                  </a:cubicBezTo>
                  <a:cubicBezTo>
                    <a:pt x="37561" y="29555"/>
                    <a:pt x="29555" y="37561"/>
                    <a:pt x="19748" y="37561"/>
                  </a:cubicBezTo>
                  <a:cubicBezTo>
                    <a:pt x="9908" y="37561"/>
                    <a:pt x="1935" y="29555"/>
                    <a:pt x="1935" y="19782"/>
                  </a:cubicBezTo>
                  <a:cubicBezTo>
                    <a:pt x="1935" y="9975"/>
                    <a:pt x="9941" y="1969"/>
                    <a:pt x="19748" y="1969"/>
                  </a:cubicBezTo>
                  <a:close/>
                  <a:moveTo>
                    <a:pt x="19748" y="1"/>
                  </a:moveTo>
                  <a:cubicBezTo>
                    <a:pt x="8874" y="1"/>
                    <a:pt x="1" y="8874"/>
                    <a:pt x="1" y="19782"/>
                  </a:cubicBezTo>
                  <a:cubicBezTo>
                    <a:pt x="1" y="30656"/>
                    <a:pt x="8874" y="39529"/>
                    <a:pt x="19748" y="39529"/>
                  </a:cubicBezTo>
                  <a:cubicBezTo>
                    <a:pt x="30623" y="39529"/>
                    <a:pt x="39496" y="30689"/>
                    <a:pt x="39496" y="19782"/>
                  </a:cubicBezTo>
                  <a:cubicBezTo>
                    <a:pt x="39496" y="8874"/>
                    <a:pt x="30623" y="1"/>
                    <a:pt x="19748"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6"/>
            <p:cNvSpPr/>
            <p:nvPr/>
          </p:nvSpPr>
          <p:spPr>
            <a:xfrm>
              <a:off x="2256075" y="4909550"/>
              <a:ext cx="615475" cy="383625"/>
            </a:xfrm>
            <a:custGeom>
              <a:rect b="b" l="l" r="r" t="t"/>
              <a:pathLst>
                <a:path extrusionOk="0" h="15345" w="24619">
                  <a:moveTo>
                    <a:pt x="5338" y="0"/>
                  </a:moveTo>
                  <a:lnTo>
                    <a:pt x="3870" y="4070"/>
                  </a:lnTo>
                  <a:lnTo>
                    <a:pt x="18481" y="4070"/>
                  </a:lnTo>
                  <a:lnTo>
                    <a:pt x="15779" y="11242"/>
                  </a:lnTo>
                  <a:lnTo>
                    <a:pt x="1869" y="11242"/>
                  </a:lnTo>
                  <a:lnTo>
                    <a:pt x="1" y="15345"/>
                  </a:lnTo>
                  <a:lnTo>
                    <a:pt x="18080" y="15345"/>
                  </a:lnTo>
                  <a:cubicBezTo>
                    <a:pt x="18914" y="15345"/>
                    <a:pt x="19682" y="14844"/>
                    <a:pt x="19948" y="14010"/>
                  </a:cubicBezTo>
                  <a:lnTo>
                    <a:pt x="24385" y="2736"/>
                  </a:lnTo>
                  <a:cubicBezTo>
                    <a:pt x="24618" y="2102"/>
                    <a:pt x="24552" y="1401"/>
                    <a:pt x="24185" y="868"/>
                  </a:cubicBezTo>
                  <a:cubicBezTo>
                    <a:pt x="23784" y="334"/>
                    <a:pt x="23184" y="0"/>
                    <a:pt x="225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6"/>
            <p:cNvSpPr/>
            <p:nvPr/>
          </p:nvSpPr>
          <p:spPr>
            <a:xfrm>
              <a:off x="2240250" y="5051325"/>
              <a:ext cx="276050" cy="101750"/>
            </a:xfrm>
            <a:custGeom>
              <a:rect b="b" l="l" r="r" t="t"/>
              <a:pathLst>
                <a:path extrusionOk="0" h="4070" w="11042">
                  <a:moveTo>
                    <a:pt x="1501" y="0"/>
                  </a:moveTo>
                  <a:lnTo>
                    <a:pt x="0" y="4070"/>
                  </a:lnTo>
                  <a:lnTo>
                    <a:pt x="9540" y="4070"/>
                  </a:lnTo>
                  <a:lnTo>
                    <a:pt x="1104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4" name="Google Shape;574;p26"/>
          <p:cNvGrpSpPr/>
          <p:nvPr/>
        </p:nvGrpSpPr>
        <p:grpSpPr>
          <a:xfrm>
            <a:off x="8430763" y="2812075"/>
            <a:ext cx="1185875" cy="1186700"/>
            <a:chOff x="-189125" y="2266950"/>
            <a:chExt cx="1185875" cy="1186700"/>
          </a:xfrm>
        </p:grpSpPr>
        <p:sp>
          <p:nvSpPr>
            <p:cNvPr id="575" name="Google Shape;575;p26"/>
            <p:cNvSpPr/>
            <p:nvPr/>
          </p:nvSpPr>
          <p:spPr>
            <a:xfrm>
              <a:off x="-91562" y="2367025"/>
              <a:ext cx="988250" cy="988225"/>
            </a:xfrm>
            <a:custGeom>
              <a:rect b="b" l="l" r="r" t="t"/>
              <a:pathLst>
                <a:path extrusionOk="0" h="39529" w="39530">
                  <a:moveTo>
                    <a:pt x="19782" y="1969"/>
                  </a:moveTo>
                  <a:cubicBezTo>
                    <a:pt x="29555" y="1969"/>
                    <a:pt x="37528" y="9941"/>
                    <a:pt x="37561" y="19781"/>
                  </a:cubicBezTo>
                  <a:cubicBezTo>
                    <a:pt x="37561" y="29555"/>
                    <a:pt x="29555" y="37561"/>
                    <a:pt x="19782" y="37561"/>
                  </a:cubicBezTo>
                  <a:cubicBezTo>
                    <a:pt x="9941" y="37561"/>
                    <a:pt x="1969" y="29555"/>
                    <a:pt x="1969" y="19781"/>
                  </a:cubicBezTo>
                  <a:cubicBezTo>
                    <a:pt x="1969" y="9941"/>
                    <a:pt x="9975" y="1969"/>
                    <a:pt x="19782" y="1969"/>
                  </a:cubicBezTo>
                  <a:close/>
                  <a:moveTo>
                    <a:pt x="19782" y="1"/>
                  </a:moveTo>
                  <a:cubicBezTo>
                    <a:pt x="8841" y="1"/>
                    <a:pt x="1" y="8874"/>
                    <a:pt x="1" y="19781"/>
                  </a:cubicBezTo>
                  <a:cubicBezTo>
                    <a:pt x="1" y="30656"/>
                    <a:pt x="8874" y="39529"/>
                    <a:pt x="19782" y="39529"/>
                  </a:cubicBezTo>
                  <a:cubicBezTo>
                    <a:pt x="30656" y="39529"/>
                    <a:pt x="39529" y="30656"/>
                    <a:pt x="39529" y="19781"/>
                  </a:cubicBezTo>
                  <a:cubicBezTo>
                    <a:pt x="39529" y="8874"/>
                    <a:pt x="30656" y="1"/>
                    <a:pt x="19782"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6"/>
            <p:cNvSpPr/>
            <p:nvPr/>
          </p:nvSpPr>
          <p:spPr>
            <a:xfrm>
              <a:off x="169475" y="2479600"/>
              <a:ext cx="468700" cy="542075"/>
            </a:xfrm>
            <a:custGeom>
              <a:rect b="b" l="l" r="r" t="t"/>
              <a:pathLst>
                <a:path extrusionOk="0" h="21683" w="18748">
                  <a:moveTo>
                    <a:pt x="9374" y="0"/>
                  </a:moveTo>
                  <a:lnTo>
                    <a:pt x="0" y="16045"/>
                  </a:lnTo>
                  <a:lnTo>
                    <a:pt x="9374" y="21683"/>
                  </a:lnTo>
                  <a:lnTo>
                    <a:pt x="18747" y="16045"/>
                  </a:lnTo>
                  <a:lnTo>
                    <a:pt x="9374"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6"/>
            <p:cNvSpPr/>
            <p:nvPr/>
          </p:nvSpPr>
          <p:spPr>
            <a:xfrm>
              <a:off x="174475" y="2904075"/>
              <a:ext cx="458700" cy="316075"/>
            </a:xfrm>
            <a:custGeom>
              <a:rect b="b" l="l" r="r" t="t"/>
              <a:pathLst>
                <a:path extrusionOk="0" h="12643" w="18348">
                  <a:moveTo>
                    <a:pt x="1" y="0"/>
                  </a:moveTo>
                  <a:lnTo>
                    <a:pt x="9174" y="12643"/>
                  </a:lnTo>
                  <a:lnTo>
                    <a:pt x="18347" y="0"/>
                  </a:lnTo>
                  <a:lnTo>
                    <a:pt x="9174" y="5971"/>
                  </a:lnTo>
                  <a:lnTo>
                    <a:pt x="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6"/>
            <p:cNvSpPr/>
            <p:nvPr/>
          </p:nvSpPr>
          <p:spPr>
            <a:xfrm>
              <a:off x="169475" y="2799000"/>
              <a:ext cx="468700" cy="222675"/>
            </a:xfrm>
            <a:custGeom>
              <a:rect b="b" l="l" r="r" t="t"/>
              <a:pathLst>
                <a:path extrusionOk="0" h="8907" w="18748">
                  <a:moveTo>
                    <a:pt x="9374" y="0"/>
                  </a:moveTo>
                  <a:lnTo>
                    <a:pt x="0" y="3269"/>
                  </a:lnTo>
                  <a:lnTo>
                    <a:pt x="9374" y="8907"/>
                  </a:lnTo>
                  <a:lnTo>
                    <a:pt x="18747" y="3269"/>
                  </a:lnTo>
                  <a:lnTo>
                    <a:pt x="9374"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6"/>
            <p:cNvSpPr/>
            <p:nvPr/>
          </p:nvSpPr>
          <p:spPr>
            <a:xfrm>
              <a:off x="-189125" y="2266950"/>
              <a:ext cx="1185875" cy="1186700"/>
            </a:xfrm>
            <a:custGeom>
              <a:rect b="b" l="l" r="r" t="t"/>
              <a:pathLst>
                <a:path extrusionOk="0" h="47468" w="47435">
                  <a:moveTo>
                    <a:pt x="23718" y="1701"/>
                  </a:moveTo>
                  <a:cubicBezTo>
                    <a:pt x="35893" y="1701"/>
                    <a:pt x="45767" y="11609"/>
                    <a:pt x="45767" y="23751"/>
                  </a:cubicBezTo>
                  <a:cubicBezTo>
                    <a:pt x="45767" y="35959"/>
                    <a:pt x="35893" y="45833"/>
                    <a:pt x="23718" y="45833"/>
                  </a:cubicBezTo>
                  <a:cubicBezTo>
                    <a:pt x="11542" y="45833"/>
                    <a:pt x="1669" y="35926"/>
                    <a:pt x="1669" y="23751"/>
                  </a:cubicBezTo>
                  <a:cubicBezTo>
                    <a:pt x="1669" y="11609"/>
                    <a:pt x="11542" y="1701"/>
                    <a:pt x="23718" y="1701"/>
                  </a:cubicBezTo>
                  <a:close/>
                  <a:moveTo>
                    <a:pt x="23718" y="0"/>
                  </a:moveTo>
                  <a:cubicBezTo>
                    <a:pt x="10642" y="0"/>
                    <a:pt x="1" y="10641"/>
                    <a:pt x="1" y="23717"/>
                  </a:cubicBezTo>
                  <a:cubicBezTo>
                    <a:pt x="1" y="36827"/>
                    <a:pt x="10642" y="47468"/>
                    <a:pt x="23718" y="47468"/>
                  </a:cubicBezTo>
                  <a:cubicBezTo>
                    <a:pt x="36827" y="47468"/>
                    <a:pt x="47435" y="36827"/>
                    <a:pt x="47435" y="23717"/>
                  </a:cubicBezTo>
                  <a:cubicBezTo>
                    <a:pt x="47435" y="10641"/>
                    <a:pt x="36794" y="0"/>
                    <a:pt x="23718"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0" name="Google Shape;580;p26"/>
          <p:cNvGrpSpPr/>
          <p:nvPr/>
        </p:nvGrpSpPr>
        <p:grpSpPr>
          <a:xfrm>
            <a:off x="6864975" y="4417875"/>
            <a:ext cx="1186700" cy="1185875"/>
            <a:chOff x="648775" y="-428500"/>
            <a:chExt cx="1186700" cy="1185875"/>
          </a:xfrm>
        </p:grpSpPr>
        <p:sp>
          <p:nvSpPr>
            <p:cNvPr id="581" name="Google Shape;581;p26"/>
            <p:cNvSpPr/>
            <p:nvPr/>
          </p:nvSpPr>
          <p:spPr>
            <a:xfrm>
              <a:off x="744675" y="-327600"/>
              <a:ext cx="988225" cy="988225"/>
            </a:xfrm>
            <a:custGeom>
              <a:rect b="b" l="l" r="r" t="t"/>
              <a:pathLst>
                <a:path extrusionOk="0" h="39529" w="39529">
                  <a:moveTo>
                    <a:pt x="19781" y="1969"/>
                  </a:moveTo>
                  <a:cubicBezTo>
                    <a:pt x="29621" y="1969"/>
                    <a:pt x="37560" y="9941"/>
                    <a:pt x="37560" y="19781"/>
                  </a:cubicBezTo>
                  <a:cubicBezTo>
                    <a:pt x="37560" y="29555"/>
                    <a:pt x="29555" y="37561"/>
                    <a:pt x="19781" y="37561"/>
                  </a:cubicBezTo>
                  <a:cubicBezTo>
                    <a:pt x="9941" y="37561"/>
                    <a:pt x="1968" y="29555"/>
                    <a:pt x="1968" y="19781"/>
                  </a:cubicBezTo>
                  <a:cubicBezTo>
                    <a:pt x="1968" y="9941"/>
                    <a:pt x="9974" y="1969"/>
                    <a:pt x="19781" y="1969"/>
                  </a:cubicBezTo>
                  <a:close/>
                  <a:moveTo>
                    <a:pt x="19781" y="1"/>
                  </a:moveTo>
                  <a:cubicBezTo>
                    <a:pt x="8873" y="1"/>
                    <a:pt x="0" y="8874"/>
                    <a:pt x="0" y="19781"/>
                  </a:cubicBezTo>
                  <a:cubicBezTo>
                    <a:pt x="0" y="30656"/>
                    <a:pt x="8873" y="39529"/>
                    <a:pt x="19781" y="39529"/>
                  </a:cubicBezTo>
                  <a:cubicBezTo>
                    <a:pt x="30689" y="39529"/>
                    <a:pt x="39528" y="30656"/>
                    <a:pt x="39528" y="19781"/>
                  </a:cubicBezTo>
                  <a:cubicBezTo>
                    <a:pt x="39528" y="8874"/>
                    <a:pt x="30655" y="1"/>
                    <a:pt x="19781"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6"/>
            <p:cNvSpPr/>
            <p:nvPr/>
          </p:nvSpPr>
          <p:spPr>
            <a:xfrm>
              <a:off x="1026525" y="-164150"/>
              <a:ext cx="434500" cy="639650"/>
            </a:xfrm>
            <a:custGeom>
              <a:rect b="b" l="l" r="r" t="t"/>
              <a:pathLst>
                <a:path extrusionOk="0" h="25586" w="17380">
                  <a:moveTo>
                    <a:pt x="9741" y="5471"/>
                  </a:moveTo>
                  <a:cubicBezTo>
                    <a:pt x="10342" y="5471"/>
                    <a:pt x="13043" y="5738"/>
                    <a:pt x="13043" y="8140"/>
                  </a:cubicBezTo>
                  <a:lnTo>
                    <a:pt x="13043" y="8240"/>
                  </a:lnTo>
                  <a:cubicBezTo>
                    <a:pt x="13043" y="8240"/>
                    <a:pt x="13043" y="9074"/>
                    <a:pt x="12376" y="9741"/>
                  </a:cubicBezTo>
                  <a:cubicBezTo>
                    <a:pt x="11843" y="10275"/>
                    <a:pt x="10909" y="10608"/>
                    <a:pt x="9741" y="10775"/>
                  </a:cubicBezTo>
                  <a:lnTo>
                    <a:pt x="5872" y="10775"/>
                  </a:lnTo>
                  <a:lnTo>
                    <a:pt x="5872" y="5471"/>
                  </a:lnTo>
                  <a:close/>
                  <a:moveTo>
                    <a:pt x="11409" y="13977"/>
                  </a:moveTo>
                  <a:cubicBezTo>
                    <a:pt x="12843" y="13977"/>
                    <a:pt x="13944" y="15111"/>
                    <a:pt x="13944" y="16446"/>
                  </a:cubicBezTo>
                  <a:cubicBezTo>
                    <a:pt x="13944" y="17813"/>
                    <a:pt x="12777" y="18947"/>
                    <a:pt x="11409" y="18947"/>
                  </a:cubicBezTo>
                  <a:lnTo>
                    <a:pt x="5872" y="18947"/>
                  </a:lnTo>
                  <a:lnTo>
                    <a:pt x="5872" y="14077"/>
                  </a:lnTo>
                  <a:lnTo>
                    <a:pt x="8540" y="14077"/>
                  </a:lnTo>
                  <a:cubicBezTo>
                    <a:pt x="9041" y="14077"/>
                    <a:pt x="9508" y="14011"/>
                    <a:pt x="9908" y="13977"/>
                  </a:cubicBezTo>
                  <a:close/>
                  <a:moveTo>
                    <a:pt x="2436" y="1"/>
                  </a:moveTo>
                  <a:lnTo>
                    <a:pt x="2436" y="2236"/>
                  </a:lnTo>
                  <a:lnTo>
                    <a:pt x="568" y="2236"/>
                  </a:lnTo>
                  <a:lnTo>
                    <a:pt x="568" y="5438"/>
                  </a:lnTo>
                  <a:lnTo>
                    <a:pt x="2436" y="5438"/>
                  </a:lnTo>
                  <a:lnTo>
                    <a:pt x="2436" y="12409"/>
                  </a:lnTo>
                  <a:lnTo>
                    <a:pt x="2436" y="18814"/>
                  </a:lnTo>
                  <a:lnTo>
                    <a:pt x="1" y="18814"/>
                  </a:lnTo>
                  <a:lnTo>
                    <a:pt x="1" y="22016"/>
                  </a:lnTo>
                  <a:lnTo>
                    <a:pt x="2436" y="22016"/>
                  </a:lnTo>
                  <a:lnTo>
                    <a:pt x="2436" y="25586"/>
                  </a:lnTo>
                  <a:lnTo>
                    <a:pt x="5872" y="25586"/>
                  </a:lnTo>
                  <a:lnTo>
                    <a:pt x="5872" y="22116"/>
                  </a:lnTo>
                  <a:lnTo>
                    <a:pt x="9708" y="22116"/>
                  </a:lnTo>
                  <a:lnTo>
                    <a:pt x="9708" y="25586"/>
                  </a:lnTo>
                  <a:lnTo>
                    <a:pt x="13110" y="25586"/>
                  </a:lnTo>
                  <a:lnTo>
                    <a:pt x="13110" y="21850"/>
                  </a:lnTo>
                  <a:cubicBezTo>
                    <a:pt x="15579" y="21182"/>
                    <a:pt x="17380" y="19014"/>
                    <a:pt x="17380" y="16446"/>
                  </a:cubicBezTo>
                  <a:cubicBezTo>
                    <a:pt x="17380" y="14578"/>
                    <a:pt x="16413" y="12843"/>
                    <a:pt x="14911" y="11842"/>
                  </a:cubicBezTo>
                  <a:cubicBezTo>
                    <a:pt x="16413" y="10308"/>
                    <a:pt x="16446" y="8507"/>
                    <a:pt x="16446" y="8106"/>
                  </a:cubicBezTo>
                  <a:cubicBezTo>
                    <a:pt x="16446" y="5471"/>
                    <a:pt x="14911" y="3903"/>
                    <a:pt x="13110" y="3003"/>
                  </a:cubicBezTo>
                  <a:lnTo>
                    <a:pt x="13110" y="67"/>
                  </a:lnTo>
                  <a:lnTo>
                    <a:pt x="9708" y="67"/>
                  </a:lnTo>
                  <a:lnTo>
                    <a:pt x="9708" y="2236"/>
                  </a:lnTo>
                  <a:lnTo>
                    <a:pt x="5872" y="2236"/>
                  </a:lnTo>
                  <a:lnTo>
                    <a:pt x="5872"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6"/>
            <p:cNvSpPr/>
            <p:nvPr/>
          </p:nvSpPr>
          <p:spPr>
            <a:xfrm>
              <a:off x="648775" y="-428500"/>
              <a:ext cx="1186700" cy="1185875"/>
            </a:xfrm>
            <a:custGeom>
              <a:rect b="b" l="l" r="r" t="t"/>
              <a:pathLst>
                <a:path extrusionOk="0" h="47435" w="47468">
                  <a:moveTo>
                    <a:pt x="23717" y="1668"/>
                  </a:moveTo>
                  <a:cubicBezTo>
                    <a:pt x="35892" y="1668"/>
                    <a:pt x="45766" y="11575"/>
                    <a:pt x="45766" y="23717"/>
                  </a:cubicBezTo>
                  <a:cubicBezTo>
                    <a:pt x="45766" y="35893"/>
                    <a:pt x="35892" y="45766"/>
                    <a:pt x="23717" y="45766"/>
                  </a:cubicBezTo>
                  <a:cubicBezTo>
                    <a:pt x="11542" y="45766"/>
                    <a:pt x="1668" y="35893"/>
                    <a:pt x="1668" y="23717"/>
                  </a:cubicBezTo>
                  <a:cubicBezTo>
                    <a:pt x="1668" y="11542"/>
                    <a:pt x="11542" y="1668"/>
                    <a:pt x="23717" y="1668"/>
                  </a:cubicBezTo>
                  <a:close/>
                  <a:moveTo>
                    <a:pt x="23717" y="0"/>
                  </a:moveTo>
                  <a:cubicBezTo>
                    <a:pt x="10641" y="0"/>
                    <a:pt x="0" y="10608"/>
                    <a:pt x="0" y="23717"/>
                  </a:cubicBezTo>
                  <a:cubicBezTo>
                    <a:pt x="0" y="36827"/>
                    <a:pt x="10641" y="47434"/>
                    <a:pt x="23717" y="47434"/>
                  </a:cubicBezTo>
                  <a:cubicBezTo>
                    <a:pt x="36826" y="47434"/>
                    <a:pt x="47467" y="36827"/>
                    <a:pt x="47467" y="23717"/>
                  </a:cubicBezTo>
                  <a:cubicBezTo>
                    <a:pt x="47467" y="10608"/>
                    <a:pt x="36826"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4" name="Google Shape;584;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35">
    <p:spTree>
      <p:nvGrpSpPr>
        <p:cNvPr id="585" name="Shape 585"/>
        <p:cNvGrpSpPr/>
        <p:nvPr/>
      </p:nvGrpSpPr>
      <p:grpSpPr>
        <a:xfrm>
          <a:off x="0" y="0"/>
          <a:ext cx="0" cy="0"/>
          <a:chOff x="0" y="0"/>
          <a:chExt cx="0" cy="0"/>
        </a:xfrm>
      </p:grpSpPr>
      <p:grpSp>
        <p:nvGrpSpPr>
          <p:cNvPr id="586" name="Google Shape;586;p27"/>
          <p:cNvGrpSpPr/>
          <p:nvPr/>
        </p:nvGrpSpPr>
        <p:grpSpPr>
          <a:xfrm>
            <a:off x="278896" y="-269327"/>
            <a:ext cx="868664" cy="868683"/>
            <a:chOff x="6012150" y="4715338"/>
            <a:chExt cx="1186700" cy="1186725"/>
          </a:xfrm>
        </p:grpSpPr>
        <p:sp>
          <p:nvSpPr>
            <p:cNvPr id="587" name="Google Shape;587;p27"/>
            <p:cNvSpPr/>
            <p:nvPr/>
          </p:nvSpPr>
          <p:spPr>
            <a:xfrm>
              <a:off x="6111375" y="4814588"/>
              <a:ext cx="988225" cy="988225"/>
            </a:xfrm>
            <a:custGeom>
              <a:rect b="b" l="l" r="r" t="t"/>
              <a:pathLst>
                <a:path extrusionOk="0" h="39529" w="39529">
                  <a:moveTo>
                    <a:pt x="19781" y="1968"/>
                  </a:moveTo>
                  <a:cubicBezTo>
                    <a:pt x="29555" y="1968"/>
                    <a:pt x="37561" y="9974"/>
                    <a:pt x="37561" y="19781"/>
                  </a:cubicBezTo>
                  <a:cubicBezTo>
                    <a:pt x="37561" y="29555"/>
                    <a:pt x="29555" y="37561"/>
                    <a:pt x="19781" y="37561"/>
                  </a:cubicBezTo>
                  <a:cubicBezTo>
                    <a:pt x="9941" y="37561"/>
                    <a:pt x="1969" y="29555"/>
                    <a:pt x="1969" y="19781"/>
                  </a:cubicBezTo>
                  <a:cubicBezTo>
                    <a:pt x="1969" y="9974"/>
                    <a:pt x="9974" y="1968"/>
                    <a:pt x="19781" y="1968"/>
                  </a:cubicBezTo>
                  <a:close/>
                  <a:moveTo>
                    <a:pt x="19781" y="0"/>
                  </a:moveTo>
                  <a:cubicBezTo>
                    <a:pt x="8874" y="0"/>
                    <a:pt x="1" y="8873"/>
                    <a:pt x="1" y="19781"/>
                  </a:cubicBezTo>
                  <a:cubicBezTo>
                    <a:pt x="1" y="30656"/>
                    <a:pt x="8874" y="39529"/>
                    <a:pt x="19781" y="39529"/>
                  </a:cubicBezTo>
                  <a:cubicBezTo>
                    <a:pt x="30656" y="39529"/>
                    <a:pt x="39529" y="30656"/>
                    <a:pt x="39529" y="19781"/>
                  </a:cubicBezTo>
                  <a:cubicBezTo>
                    <a:pt x="39529" y="8873"/>
                    <a:pt x="30656"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7"/>
            <p:cNvSpPr/>
            <p:nvPr/>
          </p:nvSpPr>
          <p:spPr>
            <a:xfrm>
              <a:off x="6289000" y="5033838"/>
              <a:ext cx="622975" cy="523650"/>
            </a:xfrm>
            <a:custGeom>
              <a:rect b="b" l="l" r="r" t="t"/>
              <a:pathLst>
                <a:path extrusionOk="0" h="20946" w="24919">
                  <a:moveTo>
                    <a:pt x="24919" y="1671"/>
                  </a:moveTo>
                  <a:lnTo>
                    <a:pt x="24919" y="1671"/>
                  </a:lnTo>
                  <a:lnTo>
                    <a:pt x="24919" y="1671"/>
                  </a:lnTo>
                  <a:cubicBezTo>
                    <a:pt x="24919" y="1671"/>
                    <a:pt x="24919" y="1671"/>
                    <a:pt x="24919" y="1671"/>
                  </a:cubicBezTo>
                  <a:close/>
                  <a:moveTo>
                    <a:pt x="9007" y="3206"/>
                  </a:moveTo>
                  <a:lnTo>
                    <a:pt x="16613" y="14113"/>
                  </a:lnTo>
                  <a:lnTo>
                    <a:pt x="15912" y="16849"/>
                  </a:lnTo>
                  <a:lnTo>
                    <a:pt x="8373" y="6208"/>
                  </a:lnTo>
                  <a:lnTo>
                    <a:pt x="9007" y="3206"/>
                  </a:lnTo>
                  <a:close/>
                  <a:moveTo>
                    <a:pt x="8536" y="0"/>
                  </a:moveTo>
                  <a:cubicBezTo>
                    <a:pt x="7281" y="0"/>
                    <a:pt x="5582" y="416"/>
                    <a:pt x="4737" y="2438"/>
                  </a:cubicBezTo>
                  <a:cubicBezTo>
                    <a:pt x="3336" y="5907"/>
                    <a:pt x="1" y="19350"/>
                    <a:pt x="1" y="19350"/>
                  </a:cubicBezTo>
                  <a:cubicBezTo>
                    <a:pt x="1" y="19350"/>
                    <a:pt x="467" y="19446"/>
                    <a:pt x="1136" y="19446"/>
                  </a:cubicBezTo>
                  <a:cubicBezTo>
                    <a:pt x="2523" y="19446"/>
                    <a:pt x="4784" y="19036"/>
                    <a:pt x="5571" y="16515"/>
                  </a:cubicBezTo>
                  <a:lnTo>
                    <a:pt x="7706" y="8843"/>
                  </a:lnTo>
                  <a:lnTo>
                    <a:pt x="15078" y="19884"/>
                  </a:lnTo>
                  <a:cubicBezTo>
                    <a:pt x="14911" y="20451"/>
                    <a:pt x="14845" y="20852"/>
                    <a:pt x="14845" y="20852"/>
                  </a:cubicBezTo>
                  <a:cubicBezTo>
                    <a:pt x="14845" y="20852"/>
                    <a:pt x="15305" y="20946"/>
                    <a:pt x="15968" y="20946"/>
                  </a:cubicBezTo>
                  <a:cubicBezTo>
                    <a:pt x="17354" y="20946"/>
                    <a:pt x="19625" y="20533"/>
                    <a:pt x="20415" y="17983"/>
                  </a:cubicBezTo>
                  <a:lnTo>
                    <a:pt x="24919" y="1671"/>
                  </a:lnTo>
                  <a:lnTo>
                    <a:pt x="24919" y="1671"/>
                  </a:lnTo>
                  <a:cubicBezTo>
                    <a:pt x="24918" y="1672"/>
                    <a:pt x="24918" y="1672"/>
                    <a:pt x="24917" y="1672"/>
                  </a:cubicBezTo>
                  <a:cubicBezTo>
                    <a:pt x="24875" y="1672"/>
                    <a:pt x="24217" y="1474"/>
                    <a:pt x="23355" y="1474"/>
                  </a:cubicBezTo>
                  <a:cubicBezTo>
                    <a:pt x="22102" y="1474"/>
                    <a:pt x="20420" y="1892"/>
                    <a:pt x="19581" y="3939"/>
                  </a:cubicBezTo>
                  <a:cubicBezTo>
                    <a:pt x="19048" y="5240"/>
                    <a:pt x="18247" y="7976"/>
                    <a:pt x="17447" y="10878"/>
                  </a:cubicBezTo>
                  <a:lnTo>
                    <a:pt x="10075" y="203"/>
                  </a:lnTo>
                  <a:cubicBezTo>
                    <a:pt x="10075" y="203"/>
                    <a:pt x="9414" y="0"/>
                    <a:pt x="8536"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7"/>
            <p:cNvSpPr/>
            <p:nvPr/>
          </p:nvSpPr>
          <p:spPr>
            <a:xfrm>
              <a:off x="6012150" y="4715338"/>
              <a:ext cx="1186700" cy="1186725"/>
            </a:xfrm>
            <a:custGeom>
              <a:rect b="b" l="l" r="r" t="t"/>
              <a:pathLst>
                <a:path extrusionOk="0" h="47469" w="47468">
                  <a:moveTo>
                    <a:pt x="23750" y="1669"/>
                  </a:moveTo>
                  <a:cubicBezTo>
                    <a:pt x="35859" y="1669"/>
                    <a:pt x="45766" y="11609"/>
                    <a:pt x="45800" y="23751"/>
                  </a:cubicBezTo>
                  <a:cubicBezTo>
                    <a:pt x="45800" y="35927"/>
                    <a:pt x="35926" y="45800"/>
                    <a:pt x="23750" y="45800"/>
                  </a:cubicBezTo>
                  <a:cubicBezTo>
                    <a:pt x="11575" y="45800"/>
                    <a:pt x="1668" y="35927"/>
                    <a:pt x="1668" y="23751"/>
                  </a:cubicBezTo>
                  <a:cubicBezTo>
                    <a:pt x="1668" y="11542"/>
                    <a:pt x="11575" y="1669"/>
                    <a:pt x="23750" y="1669"/>
                  </a:cubicBezTo>
                  <a:close/>
                  <a:moveTo>
                    <a:pt x="23750" y="1"/>
                  </a:moveTo>
                  <a:cubicBezTo>
                    <a:pt x="10641" y="1"/>
                    <a:pt x="0" y="10642"/>
                    <a:pt x="0" y="23751"/>
                  </a:cubicBezTo>
                  <a:cubicBezTo>
                    <a:pt x="0" y="36827"/>
                    <a:pt x="10641" y="47468"/>
                    <a:pt x="23750" y="47468"/>
                  </a:cubicBezTo>
                  <a:cubicBezTo>
                    <a:pt x="36793" y="47468"/>
                    <a:pt x="47434" y="36827"/>
                    <a:pt x="47467" y="23751"/>
                  </a:cubicBezTo>
                  <a:cubicBezTo>
                    <a:pt x="47467" y="10642"/>
                    <a:pt x="36826" y="1"/>
                    <a:pt x="23750"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0" name="Google Shape;590;p27"/>
          <p:cNvGrpSpPr/>
          <p:nvPr/>
        </p:nvGrpSpPr>
        <p:grpSpPr>
          <a:xfrm>
            <a:off x="858218" y="1298103"/>
            <a:ext cx="868653" cy="868664"/>
            <a:chOff x="1965050" y="4486750"/>
            <a:chExt cx="1185875" cy="1186700"/>
          </a:xfrm>
        </p:grpSpPr>
        <p:sp>
          <p:nvSpPr>
            <p:cNvPr id="591" name="Google Shape;591;p27"/>
            <p:cNvSpPr/>
            <p:nvPr/>
          </p:nvSpPr>
          <p:spPr>
            <a:xfrm>
              <a:off x="1965050" y="4486750"/>
              <a:ext cx="1185875" cy="1186700"/>
            </a:xfrm>
            <a:custGeom>
              <a:rect b="b" l="l" r="r" t="t"/>
              <a:pathLst>
                <a:path extrusionOk="0" h="47468" w="47435">
                  <a:moveTo>
                    <a:pt x="23717" y="1735"/>
                  </a:moveTo>
                  <a:cubicBezTo>
                    <a:pt x="35892" y="1735"/>
                    <a:pt x="45766" y="11609"/>
                    <a:pt x="45766" y="23784"/>
                  </a:cubicBezTo>
                  <a:cubicBezTo>
                    <a:pt x="45766" y="35959"/>
                    <a:pt x="35892" y="45833"/>
                    <a:pt x="23717" y="45833"/>
                  </a:cubicBezTo>
                  <a:cubicBezTo>
                    <a:pt x="11542" y="45833"/>
                    <a:pt x="1668" y="35959"/>
                    <a:pt x="1668" y="23784"/>
                  </a:cubicBezTo>
                  <a:cubicBezTo>
                    <a:pt x="1668" y="11609"/>
                    <a:pt x="11542" y="1735"/>
                    <a:pt x="23717" y="1735"/>
                  </a:cubicBezTo>
                  <a:close/>
                  <a:moveTo>
                    <a:pt x="23717" y="0"/>
                  </a:moveTo>
                  <a:cubicBezTo>
                    <a:pt x="10641" y="0"/>
                    <a:pt x="0" y="10641"/>
                    <a:pt x="0" y="23751"/>
                  </a:cubicBezTo>
                  <a:cubicBezTo>
                    <a:pt x="0" y="36827"/>
                    <a:pt x="10641" y="47468"/>
                    <a:pt x="23717" y="47468"/>
                  </a:cubicBezTo>
                  <a:cubicBezTo>
                    <a:pt x="36793" y="47468"/>
                    <a:pt x="47434" y="36827"/>
                    <a:pt x="47434" y="23751"/>
                  </a:cubicBezTo>
                  <a:cubicBezTo>
                    <a:pt x="47434" y="10641"/>
                    <a:pt x="36793"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7"/>
            <p:cNvSpPr/>
            <p:nvPr/>
          </p:nvSpPr>
          <p:spPr>
            <a:xfrm>
              <a:off x="2064275" y="4585975"/>
              <a:ext cx="987400" cy="988250"/>
            </a:xfrm>
            <a:custGeom>
              <a:rect b="b" l="l" r="r" t="t"/>
              <a:pathLst>
                <a:path extrusionOk="0" h="39530" w="39496">
                  <a:moveTo>
                    <a:pt x="19748" y="1969"/>
                  </a:moveTo>
                  <a:cubicBezTo>
                    <a:pt x="29555" y="1969"/>
                    <a:pt x="37561" y="9975"/>
                    <a:pt x="37561" y="19782"/>
                  </a:cubicBezTo>
                  <a:cubicBezTo>
                    <a:pt x="37561" y="29555"/>
                    <a:pt x="29555" y="37561"/>
                    <a:pt x="19748" y="37561"/>
                  </a:cubicBezTo>
                  <a:cubicBezTo>
                    <a:pt x="9908" y="37561"/>
                    <a:pt x="1935" y="29555"/>
                    <a:pt x="1935" y="19782"/>
                  </a:cubicBezTo>
                  <a:cubicBezTo>
                    <a:pt x="1935" y="9975"/>
                    <a:pt x="9941" y="1969"/>
                    <a:pt x="19748" y="1969"/>
                  </a:cubicBezTo>
                  <a:close/>
                  <a:moveTo>
                    <a:pt x="19748" y="1"/>
                  </a:moveTo>
                  <a:cubicBezTo>
                    <a:pt x="8874" y="1"/>
                    <a:pt x="1" y="8874"/>
                    <a:pt x="1" y="19782"/>
                  </a:cubicBezTo>
                  <a:cubicBezTo>
                    <a:pt x="1" y="30656"/>
                    <a:pt x="8874" y="39529"/>
                    <a:pt x="19748" y="39529"/>
                  </a:cubicBezTo>
                  <a:cubicBezTo>
                    <a:pt x="30623" y="39529"/>
                    <a:pt x="39496" y="30689"/>
                    <a:pt x="39496" y="19782"/>
                  </a:cubicBezTo>
                  <a:cubicBezTo>
                    <a:pt x="39496" y="8874"/>
                    <a:pt x="30623" y="1"/>
                    <a:pt x="19748"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7"/>
            <p:cNvSpPr/>
            <p:nvPr/>
          </p:nvSpPr>
          <p:spPr>
            <a:xfrm>
              <a:off x="2256075" y="4909550"/>
              <a:ext cx="615475" cy="383625"/>
            </a:xfrm>
            <a:custGeom>
              <a:rect b="b" l="l" r="r" t="t"/>
              <a:pathLst>
                <a:path extrusionOk="0" h="15345" w="24619">
                  <a:moveTo>
                    <a:pt x="5338" y="0"/>
                  </a:moveTo>
                  <a:lnTo>
                    <a:pt x="3870" y="4070"/>
                  </a:lnTo>
                  <a:lnTo>
                    <a:pt x="18481" y="4070"/>
                  </a:lnTo>
                  <a:lnTo>
                    <a:pt x="15779" y="11242"/>
                  </a:lnTo>
                  <a:lnTo>
                    <a:pt x="1869" y="11242"/>
                  </a:lnTo>
                  <a:lnTo>
                    <a:pt x="1" y="15345"/>
                  </a:lnTo>
                  <a:lnTo>
                    <a:pt x="18080" y="15345"/>
                  </a:lnTo>
                  <a:cubicBezTo>
                    <a:pt x="18914" y="15345"/>
                    <a:pt x="19682" y="14844"/>
                    <a:pt x="19948" y="14010"/>
                  </a:cubicBezTo>
                  <a:lnTo>
                    <a:pt x="24385" y="2736"/>
                  </a:lnTo>
                  <a:cubicBezTo>
                    <a:pt x="24618" y="2102"/>
                    <a:pt x="24552" y="1401"/>
                    <a:pt x="24185" y="868"/>
                  </a:cubicBezTo>
                  <a:cubicBezTo>
                    <a:pt x="23784" y="334"/>
                    <a:pt x="23184" y="0"/>
                    <a:pt x="225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7"/>
            <p:cNvSpPr/>
            <p:nvPr/>
          </p:nvSpPr>
          <p:spPr>
            <a:xfrm>
              <a:off x="2240250" y="5051325"/>
              <a:ext cx="276050" cy="101750"/>
            </a:xfrm>
            <a:custGeom>
              <a:rect b="b" l="l" r="r" t="t"/>
              <a:pathLst>
                <a:path extrusionOk="0" h="4070" w="11042">
                  <a:moveTo>
                    <a:pt x="1501" y="0"/>
                  </a:moveTo>
                  <a:lnTo>
                    <a:pt x="0" y="4070"/>
                  </a:lnTo>
                  <a:lnTo>
                    <a:pt x="9540" y="4070"/>
                  </a:lnTo>
                  <a:lnTo>
                    <a:pt x="1104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5" name="Google Shape;595;p27"/>
          <p:cNvGrpSpPr/>
          <p:nvPr/>
        </p:nvGrpSpPr>
        <p:grpSpPr>
          <a:xfrm>
            <a:off x="-153787" y="3224794"/>
            <a:ext cx="867003" cy="867003"/>
            <a:chOff x="7246525" y="699125"/>
            <a:chExt cx="1186700" cy="1186700"/>
          </a:xfrm>
        </p:grpSpPr>
        <p:sp>
          <p:nvSpPr>
            <p:cNvPr id="596" name="Google Shape;596;p27"/>
            <p:cNvSpPr/>
            <p:nvPr/>
          </p:nvSpPr>
          <p:spPr>
            <a:xfrm>
              <a:off x="7342425" y="796700"/>
              <a:ext cx="988225" cy="988225"/>
            </a:xfrm>
            <a:custGeom>
              <a:rect b="b" l="l" r="r" t="t"/>
              <a:pathLst>
                <a:path extrusionOk="0" h="39529" w="39529">
                  <a:moveTo>
                    <a:pt x="19781" y="1969"/>
                  </a:moveTo>
                  <a:cubicBezTo>
                    <a:pt x="29621" y="1969"/>
                    <a:pt x="37560" y="9974"/>
                    <a:pt x="37560" y="19781"/>
                  </a:cubicBezTo>
                  <a:cubicBezTo>
                    <a:pt x="37560" y="29588"/>
                    <a:pt x="29555" y="37594"/>
                    <a:pt x="19781" y="37594"/>
                  </a:cubicBezTo>
                  <a:cubicBezTo>
                    <a:pt x="9941" y="37594"/>
                    <a:pt x="1968" y="29588"/>
                    <a:pt x="1968" y="19781"/>
                  </a:cubicBezTo>
                  <a:cubicBezTo>
                    <a:pt x="1968" y="9974"/>
                    <a:pt x="9974" y="1969"/>
                    <a:pt x="19781" y="1969"/>
                  </a:cubicBezTo>
                  <a:close/>
                  <a:moveTo>
                    <a:pt x="19781" y="0"/>
                  </a:moveTo>
                  <a:cubicBezTo>
                    <a:pt x="8873" y="0"/>
                    <a:pt x="0" y="8907"/>
                    <a:pt x="0" y="19781"/>
                  </a:cubicBezTo>
                  <a:cubicBezTo>
                    <a:pt x="0" y="30656"/>
                    <a:pt x="8873" y="39529"/>
                    <a:pt x="19781" y="39529"/>
                  </a:cubicBezTo>
                  <a:cubicBezTo>
                    <a:pt x="30689" y="39529"/>
                    <a:pt x="39528" y="30656"/>
                    <a:pt x="39528" y="19781"/>
                  </a:cubicBezTo>
                  <a:cubicBezTo>
                    <a:pt x="39528" y="8907"/>
                    <a:pt x="30655"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7"/>
            <p:cNvSpPr/>
            <p:nvPr/>
          </p:nvSpPr>
          <p:spPr>
            <a:xfrm>
              <a:off x="7638450" y="955975"/>
              <a:ext cx="376125" cy="651325"/>
            </a:xfrm>
            <a:custGeom>
              <a:rect b="b" l="l" r="r" t="t"/>
              <a:pathLst>
                <a:path extrusionOk="0" h="26053" w="15045">
                  <a:moveTo>
                    <a:pt x="5538" y="1"/>
                  </a:moveTo>
                  <a:lnTo>
                    <a:pt x="5538" y="2603"/>
                  </a:lnTo>
                  <a:lnTo>
                    <a:pt x="468" y="2603"/>
                  </a:lnTo>
                  <a:lnTo>
                    <a:pt x="468" y="6539"/>
                  </a:lnTo>
                  <a:lnTo>
                    <a:pt x="10208" y="6539"/>
                  </a:lnTo>
                  <a:lnTo>
                    <a:pt x="1" y="19281"/>
                  </a:lnTo>
                  <a:lnTo>
                    <a:pt x="1" y="23451"/>
                  </a:lnTo>
                  <a:lnTo>
                    <a:pt x="5538" y="23451"/>
                  </a:lnTo>
                  <a:lnTo>
                    <a:pt x="5538" y="26053"/>
                  </a:lnTo>
                  <a:lnTo>
                    <a:pt x="9508" y="26053"/>
                  </a:lnTo>
                  <a:lnTo>
                    <a:pt x="9508" y="23451"/>
                  </a:lnTo>
                  <a:lnTo>
                    <a:pt x="14545" y="23451"/>
                  </a:lnTo>
                  <a:lnTo>
                    <a:pt x="14545" y="19515"/>
                  </a:lnTo>
                  <a:lnTo>
                    <a:pt x="4871" y="19515"/>
                  </a:lnTo>
                  <a:lnTo>
                    <a:pt x="15045" y="6872"/>
                  </a:lnTo>
                  <a:lnTo>
                    <a:pt x="15045" y="2603"/>
                  </a:lnTo>
                  <a:lnTo>
                    <a:pt x="9508" y="2603"/>
                  </a:lnTo>
                  <a:lnTo>
                    <a:pt x="9508"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7"/>
            <p:cNvSpPr/>
            <p:nvPr/>
          </p:nvSpPr>
          <p:spPr>
            <a:xfrm>
              <a:off x="7246525" y="699125"/>
              <a:ext cx="1186700" cy="1186700"/>
            </a:xfrm>
            <a:custGeom>
              <a:rect b="b" l="l" r="r" t="t"/>
              <a:pathLst>
                <a:path extrusionOk="0" h="47468" w="47468">
                  <a:moveTo>
                    <a:pt x="23717" y="1669"/>
                  </a:moveTo>
                  <a:cubicBezTo>
                    <a:pt x="35892" y="1669"/>
                    <a:pt x="45766" y="11609"/>
                    <a:pt x="45766" y="23718"/>
                  </a:cubicBezTo>
                  <a:cubicBezTo>
                    <a:pt x="45766" y="35893"/>
                    <a:pt x="35892" y="45800"/>
                    <a:pt x="23717" y="45800"/>
                  </a:cubicBezTo>
                  <a:cubicBezTo>
                    <a:pt x="11542" y="45800"/>
                    <a:pt x="1668" y="35893"/>
                    <a:pt x="1668" y="23718"/>
                  </a:cubicBezTo>
                  <a:cubicBezTo>
                    <a:pt x="1668" y="11542"/>
                    <a:pt x="11542" y="1669"/>
                    <a:pt x="23717" y="1669"/>
                  </a:cubicBezTo>
                  <a:close/>
                  <a:moveTo>
                    <a:pt x="23717" y="1"/>
                  </a:moveTo>
                  <a:cubicBezTo>
                    <a:pt x="10641" y="1"/>
                    <a:pt x="0" y="10642"/>
                    <a:pt x="0" y="23718"/>
                  </a:cubicBezTo>
                  <a:cubicBezTo>
                    <a:pt x="0" y="36827"/>
                    <a:pt x="10641" y="47468"/>
                    <a:pt x="23717" y="47468"/>
                  </a:cubicBezTo>
                  <a:cubicBezTo>
                    <a:pt x="36826" y="47468"/>
                    <a:pt x="47467" y="36827"/>
                    <a:pt x="47467" y="23718"/>
                  </a:cubicBezTo>
                  <a:cubicBezTo>
                    <a:pt x="47467" y="10642"/>
                    <a:pt x="36826" y="1"/>
                    <a:pt x="23717"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9" name="Google Shape;599;p27"/>
          <p:cNvGrpSpPr/>
          <p:nvPr/>
        </p:nvGrpSpPr>
        <p:grpSpPr>
          <a:xfrm>
            <a:off x="1845973" y="3732418"/>
            <a:ext cx="867003" cy="867003"/>
            <a:chOff x="8160625" y="3237175"/>
            <a:chExt cx="1186700" cy="1186700"/>
          </a:xfrm>
        </p:grpSpPr>
        <p:sp>
          <p:nvSpPr>
            <p:cNvPr id="600" name="Google Shape;600;p27"/>
            <p:cNvSpPr/>
            <p:nvPr/>
          </p:nvSpPr>
          <p:spPr>
            <a:xfrm>
              <a:off x="8160625" y="3237175"/>
              <a:ext cx="1186700" cy="1186700"/>
            </a:xfrm>
            <a:custGeom>
              <a:rect b="b" l="l" r="r" t="t"/>
              <a:pathLst>
                <a:path extrusionOk="0" h="47468" w="47468">
                  <a:moveTo>
                    <a:pt x="23751" y="1668"/>
                  </a:moveTo>
                  <a:cubicBezTo>
                    <a:pt x="35926" y="1668"/>
                    <a:pt x="45800" y="11608"/>
                    <a:pt x="45800" y="23750"/>
                  </a:cubicBezTo>
                  <a:cubicBezTo>
                    <a:pt x="45800" y="35926"/>
                    <a:pt x="35926" y="45799"/>
                    <a:pt x="23751" y="45799"/>
                  </a:cubicBezTo>
                  <a:cubicBezTo>
                    <a:pt x="11575" y="45799"/>
                    <a:pt x="1668" y="35926"/>
                    <a:pt x="1668" y="23750"/>
                  </a:cubicBezTo>
                  <a:cubicBezTo>
                    <a:pt x="1668" y="11575"/>
                    <a:pt x="11575" y="1668"/>
                    <a:pt x="23751" y="1668"/>
                  </a:cubicBezTo>
                  <a:close/>
                  <a:moveTo>
                    <a:pt x="23751" y="0"/>
                  </a:moveTo>
                  <a:cubicBezTo>
                    <a:pt x="10641" y="0"/>
                    <a:pt x="0" y="10641"/>
                    <a:pt x="0" y="23750"/>
                  </a:cubicBezTo>
                  <a:cubicBezTo>
                    <a:pt x="0" y="36826"/>
                    <a:pt x="10641" y="47467"/>
                    <a:pt x="23751" y="47467"/>
                  </a:cubicBezTo>
                  <a:cubicBezTo>
                    <a:pt x="36827" y="47467"/>
                    <a:pt x="47468" y="36826"/>
                    <a:pt x="47468" y="23750"/>
                  </a:cubicBezTo>
                  <a:cubicBezTo>
                    <a:pt x="47468" y="10641"/>
                    <a:pt x="36827" y="0"/>
                    <a:pt x="2375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7"/>
            <p:cNvSpPr/>
            <p:nvPr/>
          </p:nvSpPr>
          <p:spPr>
            <a:xfrm>
              <a:off x="8259850" y="3336400"/>
              <a:ext cx="989075" cy="988225"/>
            </a:xfrm>
            <a:custGeom>
              <a:rect b="b" l="l" r="r" t="t"/>
              <a:pathLst>
                <a:path extrusionOk="0" h="39529" w="39563">
                  <a:moveTo>
                    <a:pt x="19782" y="1969"/>
                  </a:moveTo>
                  <a:cubicBezTo>
                    <a:pt x="29622" y="1969"/>
                    <a:pt x="37561" y="9974"/>
                    <a:pt x="37561" y="19781"/>
                  </a:cubicBezTo>
                  <a:cubicBezTo>
                    <a:pt x="37561" y="29555"/>
                    <a:pt x="29555" y="37561"/>
                    <a:pt x="19782" y="37561"/>
                  </a:cubicBezTo>
                  <a:cubicBezTo>
                    <a:pt x="9941" y="37561"/>
                    <a:pt x="1969" y="29555"/>
                    <a:pt x="1969" y="19781"/>
                  </a:cubicBezTo>
                  <a:cubicBezTo>
                    <a:pt x="1969" y="9974"/>
                    <a:pt x="9975" y="1969"/>
                    <a:pt x="19782" y="1969"/>
                  </a:cubicBezTo>
                  <a:close/>
                  <a:moveTo>
                    <a:pt x="19782" y="1"/>
                  </a:moveTo>
                  <a:cubicBezTo>
                    <a:pt x="8874" y="1"/>
                    <a:pt x="1" y="8874"/>
                    <a:pt x="1" y="19781"/>
                  </a:cubicBezTo>
                  <a:cubicBezTo>
                    <a:pt x="1" y="30656"/>
                    <a:pt x="8874" y="39529"/>
                    <a:pt x="19782" y="39529"/>
                  </a:cubicBezTo>
                  <a:cubicBezTo>
                    <a:pt x="30689" y="39529"/>
                    <a:pt x="39562" y="30656"/>
                    <a:pt x="39529" y="19781"/>
                  </a:cubicBezTo>
                  <a:cubicBezTo>
                    <a:pt x="39529" y="8874"/>
                    <a:pt x="30656" y="1"/>
                    <a:pt x="19782"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7"/>
            <p:cNvSpPr/>
            <p:nvPr/>
          </p:nvSpPr>
          <p:spPr>
            <a:xfrm>
              <a:off x="8488350" y="3548225"/>
              <a:ext cx="516225" cy="522900"/>
            </a:xfrm>
            <a:custGeom>
              <a:rect b="b" l="l" r="r" t="t"/>
              <a:pathLst>
                <a:path extrusionOk="0" h="20916" w="20649">
                  <a:moveTo>
                    <a:pt x="10575" y="3336"/>
                  </a:moveTo>
                  <a:cubicBezTo>
                    <a:pt x="11242" y="3336"/>
                    <a:pt x="17246" y="3536"/>
                    <a:pt x="17246" y="10474"/>
                  </a:cubicBezTo>
                  <a:cubicBezTo>
                    <a:pt x="17313" y="13410"/>
                    <a:pt x="16346" y="15478"/>
                    <a:pt x="14478" y="16579"/>
                  </a:cubicBezTo>
                  <a:cubicBezTo>
                    <a:pt x="12977" y="17513"/>
                    <a:pt x="11342" y="17546"/>
                    <a:pt x="11009" y="17546"/>
                  </a:cubicBezTo>
                  <a:lnTo>
                    <a:pt x="7006" y="17546"/>
                  </a:lnTo>
                  <a:lnTo>
                    <a:pt x="7006" y="11709"/>
                  </a:lnTo>
                  <a:lnTo>
                    <a:pt x="10275" y="11709"/>
                  </a:lnTo>
                  <a:lnTo>
                    <a:pt x="10275" y="8373"/>
                  </a:lnTo>
                  <a:lnTo>
                    <a:pt x="7006" y="8373"/>
                  </a:lnTo>
                  <a:lnTo>
                    <a:pt x="7006" y="3336"/>
                  </a:lnTo>
                  <a:close/>
                  <a:moveTo>
                    <a:pt x="3670" y="0"/>
                  </a:moveTo>
                  <a:lnTo>
                    <a:pt x="3670" y="8373"/>
                  </a:lnTo>
                  <a:lnTo>
                    <a:pt x="1" y="8373"/>
                  </a:lnTo>
                  <a:lnTo>
                    <a:pt x="1" y="11709"/>
                  </a:lnTo>
                  <a:lnTo>
                    <a:pt x="3670" y="11709"/>
                  </a:lnTo>
                  <a:lnTo>
                    <a:pt x="3670" y="20915"/>
                  </a:lnTo>
                  <a:lnTo>
                    <a:pt x="11009" y="20915"/>
                  </a:lnTo>
                  <a:cubicBezTo>
                    <a:pt x="11676" y="20915"/>
                    <a:pt x="14011" y="20848"/>
                    <a:pt x="16212" y="19481"/>
                  </a:cubicBezTo>
                  <a:cubicBezTo>
                    <a:pt x="18214" y="18247"/>
                    <a:pt x="20649" y="15678"/>
                    <a:pt x="20649" y="10474"/>
                  </a:cubicBezTo>
                  <a:cubicBezTo>
                    <a:pt x="20649" y="2202"/>
                    <a:pt x="14044" y="0"/>
                    <a:pt x="10575"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3" name="Google Shape;603;p27"/>
          <p:cNvGrpSpPr/>
          <p:nvPr/>
        </p:nvGrpSpPr>
        <p:grpSpPr>
          <a:xfrm>
            <a:off x="7563774" y="213717"/>
            <a:ext cx="867003" cy="866400"/>
            <a:chOff x="3991875" y="106188"/>
            <a:chExt cx="1186700" cy="1185875"/>
          </a:xfrm>
        </p:grpSpPr>
        <p:sp>
          <p:nvSpPr>
            <p:cNvPr id="604" name="Google Shape;604;p27"/>
            <p:cNvSpPr/>
            <p:nvPr/>
          </p:nvSpPr>
          <p:spPr>
            <a:xfrm>
              <a:off x="4091100" y="206263"/>
              <a:ext cx="988250" cy="988225"/>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7"/>
            <p:cNvSpPr/>
            <p:nvPr/>
          </p:nvSpPr>
          <p:spPr>
            <a:xfrm>
              <a:off x="4386325" y="412238"/>
              <a:ext cx="466175" cy="556250"/>
            </a:xfrm>
            <a:custGeom>
              <a:rect b="b" l="l" r="r" t="t"/>
              <a:pathLst>
                <a:path extrusionOk="0" h="22250" w="18647">
                  <a:moveTo>
                    <a:pt x="7339" y="0"/>
                  </a:moveTo>
                  <a:lnTo>
                    <a:pt x="0" y="22250"/>
                  </a:lnTo>
                  <a:lnTo>
                    <a:pt x="16412" y="22250"/>
                  </a:lnTo>
                  <a:lnTo>
                    <a:pt x="18647" y="17480"/>
                  </a:lnTo>
                  <a:lnTo>
                    <a:pt x="7973" y="17480"/>
                  </a:lnTo>
                  <a:lnTo>
                    <a:pt x="13343"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7"/>
            <p:cNvSpPr/>
            <p:nvPr/>
          </p:nvSpPr>
          <p:spPr>
            <a:xfrm>
              <a:off x="4303750" y="497288"/>
              <a:ext cx="523750" cy="357800"/>
            </a:xfrm>
            <a:custGeom>
              <a:rect b="b" l="l" r="r" t="t"/>
              <a:pathLst>
                <a:path extrusionOk="0" h="14312" w="20950">
                  <a:moveTo>
                    <a:pt x="20949" y="1"/>
                  </a:moveTo>
                  <a:lnTo>
                    <a:pt x="1002" y="10375"/>
                  </a:lnTo>
                  <a:lnTo>
                    <a:pt x="1" y="14311"/>
                  </a:lnTo>
                  <a:lnTo>
                    <a:pt x="19181" y="4371"/>
                  </a:lnTo>
                  <a:lnTo>
                    <a:pt x="20949"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7"/>
            <p:cNvSpPr/>
            <p:nvPr/>
          </p:nvSpPr>
          <p:spPr>
            <a:xfrm>
              <a:off x="3991875" y="106188"/>
              <a:ext cx="1186700" cy="1185875"/>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8" name="Google Shape;608;p27"/>
          <p:cNvGrpSpPr/>
          <p:nvPr/>
        </p:nvGrpSpPr>
        <p:grpSpPr>
          <a:xfrm>
            <a:off x="8173146" y="2630773"/>
            <a:ext cx="868664" cy="868683"/>
            <a:chOff x="6012150" y="4715338"/>
            <a:chExt cx="1186700" cy="1186725"/>
          </a:xfrm>
        </p:grpSpPr>
        <p:sp>
          <p:nvSpPr>
            <p:cNvPr id="609" name="Google Shape;609;p27"/>
            <p:cNvSpPr/>
            <p:nvPr/>
          </p:nvSpPr>
          <p:spPr>
            <a:xfrm>
              <a:off x="6111375" y="4814588"/>
              <a:ext cx="988225" cy="988225"/>
            </a:xfrm>
            <a:custGeom>
              <a:rect b="b" l="l" r="r" t="t"/>
              <a:pathLst>
                <a:path extrusionOk="0" h="39529" w="39529">
                  <a:moveTo>
                    <a:pt x="19781" y="1968"/>
                  </a:moveTo>
                  <a:cubicBezTo>
                    <a:pt x="29555" y="1968"/>
                    <a:pt x="37561" y="9974"/>
                    <a:pt x="37561" y="19781"/>
                  </a:cubicBezTo>
                  <a:cubicBezTo>
                    <a:pt x="37561" y="29555"/>
                    <a:pt x="29555" y="37561"/>
                    <a:pt x="19781" y="37561"/>
                  </a:cubicBezTo>
                  <a:cubicBezTo>
                    <a:pt x="9941" y="37561"/>
                    <a:pt x="1969" y="29555"/>
                    <a:pt x="1969" y="19781"/>
                  </a:cubicBezTo>
                  <a:cubicBezTo>
                    <a:pt x="1969" y="9974"/>
                    <a:pt x="9974" y="1968"/>
                    <a:pt x="19781" y="1968"/>
                  </a:cubicBezTo>
                  <a:close/>
                  <a:moveTo>
                    <a:pt x="19781" y="0"/>
                  </a:moveTo>
                  <a:cubicBezTo>
                    <a:pt x="8874" y="0"/>
                    <a:pt x="1" y="8873"/>
                    <a:pt x="1" y="19781"/>
                  </a:cubicBezTo>
                  <a:cubicBezTo>
                    <a:pt x="1" y="30656"/>
                    <a:pt x="8874" y="39529"/>
                    <a:pt x="19781" y="39529"/>
                  </a:cubicBezTo>
                  <a:cubicBezTo>
                    <a:pt x="30656" y="39529"/>
                    <a:pt x="39529" y="30656"/>
                    <a:pt x="39529" y="19781"/>
                  </a:cubicBezTo>
                  <a:cubicBezTo>
                    <a:pt x="39529" y="8873"/>
                    <a:pt x="30656"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7"/>
            <p:cNvSpPr/>
            <p:nvPr/>
          </p:nvSpPr>
          <p:spPr>
            <a:xfrm>
              <a:off x="6289000" y="5033838"/>
              <a:ext cx="622975" cy="523650"/>
            </a:xfrm>
            <a:custGeom>
              <a:rect b="b" l="l" r="r" t="t"/>
              <a:pathLst>
                <a:path extrusionOk="0" h="20946" w="24919">
                  <a:moveTo>
                    <a:pt x="24919" y="1671"/>
                  </a:moveTo>
                  <a:lnTo>
                    <a:pt x="24919" y="1671"/>
                  </a:lnTo>
                  <a:lnTo>
                    <a:pt x="24919" y="1671"/>
                  </a:lnTo>
                  <a:cubicBezTo>
                    <a:pt x="24919" y="1671"/>
                    <a:pt x="24919" y="1671"/>
                    <a:pt x="24919" y="1671"/>
                  </a:cubicBezTo>
                  <a:close/>
                  <a:moveTo>
                    <a:pt x="9007" y="3206"/>
                  </a:moveTo>
                  <a:lnTo>
                    <a:pt x="16613" y="14113"/>
                  </a:lnTo>
                  <a:lnTo>
                    <a:pt x="15912" y="16849"/>
                  </a:lnTo>
                  <a:lnTo>
                    <a:pt x="8373" y="6208"/>
                  </a:lnTo>
                  <a:lnTo>
                    <a:pt x="9007" y="3206"/>
                  </a:lnTo>
                  <a:close/>
                  <a:moveTo>
                    <a:pt x="8536" y="0"/>
                  </a:moveTo>
                  <a:cubicBezTo>
                    <a:pt x="7281" y="0"/>
                    <a:pt x="5582" y="416"/>
                    <a:pt x="4737" y="2438"/>
                  </a:cubicBezTo>
                  <a:cubicBezTo>
                    <a:pt x="3336" y="5907"/>
                    <a:pt x="1" y="19350"/>
                    <a:pt x="1" y="19350"/>
                  </a:cubicBezTo>
                  <a:cubicBezTo>
                    <a:pt x="1" y="19350"/>
                    <a:pt x="467" y="19446"/>
                    <a:pt x="1136" y="19446"/>
                  </a:cubicBezTo>
                  <a:cubicBezTo>
                    <a:pt x="2523" y="19446"/>
                    <a:pt x="4784" y="19036"/>
                    <a:pt x="5571" y="16515"/>
                  </a:cubicBezTo>
                  <a:lnTo>
                    <a:pt x="7706" y="8843"/>
                  </a:lnTo>
                  <a:lnTo>
                    <a:pt x="15078" y="19884"/>
                  </a:lnTo>
                  <a:cubicBezTo>
                    <a:pt x="14911" y="20451"/>
                    <a:pt x="14845" y="20852"/>
                    <a:pt x="14845" y="20852"/>
                  </a:cubicBezTo>
                  <a:cubicBezTo>
                    <a:pt x="14845" y="20852"/>
                    <a:pt x="15305" y="20946"/>
                    <a:pt x="15968" y="20946"/>
                  </a:cubicBezTo>
                  <a:cubicBezTo>
                    <a:pt x="17354" y="20946"/>
                    <a:pt x="19625" y="20533"/>
                    <a:pt x="20415" y="17983"/>
                  </a:cubicBezTo>
                  <a:lnTo>
                    <a:pt x="24919" y="1671"/>
                  </a:lnTo>
                  <a:lnTo>
                    <a:pt x="24919" y="1671"/>
                  </a:lnTo>
                  <a:cubicBezTo>
                    <a:pt x="24918" y="1672"/>
                    <a:pt x="24918" y="1672"/>
                    <a:pt x="24917" y="1672"/>
                  </a:cubicBezTo>
                  <a:cubicBezTo>
                    <a:pt x="24875" y="1672"/>
                    <a:pt x="24217" y="1474"/>
                    <a:pt x="23355" y="1474"/>
                  </a:cubicBezTo>
                  <a:cubicBezTo>
                    <a:pt x="22102" y="1474"/>
                    <a:pt x="20420" y="1892"/>
                    <a:pt x="19581" y="3939"/>
                  </a:cubicBezTo>
                  <a:cubicBezTo>
                    <a:pt x="19048" y="5240"/>
                    <a:pt x="18247" y="7976"/>
                    <a:pt x="17447" y="10878"/>
                  </a:cubicBezTo>
                  <a:lnTo>
                    <a:pt x="10075" y="203"/>
                  </a:lnTo>
                  <a:cubicBezTo>
                    <a:pt x="10075" y="203"/>
                    <a:pt x="9414" y="0"/>
                    <a:pt x="8536"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7"/>
            <p:cNvSpPr/>
            <p:nvPr/>
          </p:nvSpPr>
          <p:spPr>
            <a:xfrm>
              <a:off x="6012150" y="4715338"/>
              <a:ext cx="1186700" cy="1186725"/>
            </a:xfrm>
            <a:custGeom>
              <a:rect b="b" l="l" r="r" t="t"/>
              <a:pathLst>
                <a:path extrusionOk="0" h="47469" w="47468">
                  <a:moveTo>
                    <a:pt x="23750" y="1669"/>
                  </a:moveTo>
                  <a:cubicBezTo>
                    <a:pt x="35859" y="1669"/>
                    <a:pt x="45766" y="11609"/>
                    <a:pt x="45800" y="23751"/>
                  </a:cubicBezTo>
                  <a:cubicBezTo>
                    <a:pt x="45800" y="35927"/>
                    <a:pt x="35926" y="45800"/>
                    <a:pt x="23750" y="45800"/>
                  </a:cubicBezTo>
                  <a:cubicBezTo>
                    <a:pt x="11575" y="45800"/>
                    <a:pt x="1668" y="35927"/>
                    <a:pt x="1668" y="23751"/>
                  </a:cubicBezTo>
                  <a:cubicBezTo>
                    <a:pt x="1668" y="11542"/>
                    <a:pt x="11575" y="1669"/>
                    <a:pt x="23750" y="1669"/>
                  </a:cubicBezTo>
                  <a:close/>
                  <a:moveTo>
                    <a:pt x="23750" y="1"/>
                  </a:moveTo>
                  <a:cubicBezTo>
                    <a:pt x="10641" y="1"/>
                    <a:pt x="0" y="10642"/>
                    <a:pt x="0" y="23751"/>
                  </a:cubicBezTo>
                  <a:cubicBezTo>
                    <a:pt x="0" y="36827"/>
                    <a:pt x="10641" y="47468"/>
                    <a:pt x="23750" y="47468"/>
                  </a:cubicBezTo>
                  <a:cubicBezTo>
                    <a:pt x="36793" y="47468"/>
                    <a:pt x="47434" y="36827"/>
                    <a:pt x="47467" y="23751"/>
                  </a:cubicBezTo>
                  <a:cubicBezTo>
                    <a:pt x="47467" y="10642"/>
                    <a:pt x="36826" y="1"/>
                    <a:pt x="23750"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2" name="Google Shape;612;p27"/>
          <p:cNvGrpSpPr/>
          <p:nvPr/>
        </p:nvGrpSpPr>
        <p:grpSpPr>
          <a:xfrm>
            <a:off x="7093847" y="4007339"/>
            <a:ext cx="867003" cy="866400"/>
            <a:chOff x="648775" y="-428500"/>
            <a:chExt cx="1186700" cy="1185875"/>
          </a:xfrm>
        </p:grpSpPr>
        <p:sp>
          <p:nvSpPr>
            <p:cNvPr id="613" name="Google Shape;613;p27"/>
            <p:cNvSpPr/>
            <p:nvPr/>
          </p:nvSpPr>
          <p:spPr>
            <a:xfrm>
              <a:off x="744675" y="-327600"/>
              <a:ext cx="988225" cy="988225"/>
            </a:xfrm>
            <a:custGeom>
              <a:rect b="b" l="l" r="r" t="t"/>
              <a:pathLst>
                <a:path extrusionOk="0" h="39529" w="39529">
                  <a:moveTo>
                    <a:pt x="19781" y="1969"/>
                  </a:moveTo>
                  <a:cubicBezTo>
                    <a:pt x="29621" y="1969"/>
                    <a:pt x="37560" y="9941"/>
                    <a:pt x="37560" y="19781"/>
                  </a:cubicBezTo>
                  <a:cubicBezTo>
                    <a:pt x="37560" y="29555"/>
                    <a:pt x="29555" y="37561"/>
                    <a:pt x="19781" y="37561"/>
                  </a:cubicBezTo>
                  <a:cubicBezTo>
                    <a:pt x="9941" y="37561"/>
                    <a:pt x="1968" y="29555"/>
                    <a:pt x="1968" y="19781"/>
                  </a:cubicBezTo>
                  <a:cubicBezTo>
                    <a:pt x="1968" y="9941"/>
                    <a:pt x="9974" y="1969"/>
                    <a:pt x="19781" y="1969"/>
                  </a:cubicBezTo>
                  <a:close/>
                  <a:moveTo>
                    <a:pt x="19781" y="1"/>
                  </a:moveTo>
                  <a:cubicBezTo>
                    <a:pt x="8873" y="1"/>
                    <a:pt x="0" y="8874"/>
                    <a:pt x="0" y="19781"/>
                  </a:cubicBezTo>
                  <a:cubicBezTo>
                    <a:pt x="0" y="30656"/>
                    <a:pt x="8873" y="39529"/>
                    <a:pt x="19781" y="39529"/>
                  </a:cubicBezTo>
                  <a:cubicBezTo>
                    <a:pt x="30689" y="39529"/>
                    <a:pt x="39528" y="30656"/>
                    <a:pt x="39528" y="19781"/>
                  </a:cubicBezTo>
                  <a:cubicBezTo>
                    <a:pt x="39528" y="8874"/>
                    <a:pt x="30655" y="1"/>
                    <a:pt x="19781"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7"/>
            <p:cNvSpPr/>
            <p:nvPr/>
          </p:nvSpPr>
          <p:spPr>
            <a:xfrm>
              <a:off x="1026525" y="-164150"/>
              <a:ext cx="434500" cy="639650"/>
            </a:xfrm>
            <a:custGeom>
              <a:rect b="b" l="l" r="r" t="t"/>
              <a:pathLst>
                <a:path extrusionOk="0" h="25586" w="17380">
                  <a:moveTo>
                    <a:pt x="9741" y="5471"/>
                  </a:moveTo>
                  <a:cubicBezTo>
                    <a:pt x="10342" y="5471"/>
                    <a:pt x="13043" y="5738"/>
                    <a:pt x="13043" y="8140"/>
                  </a:cubicBezTo>
                  <a:lnTo>
                    <a:pt x="13043" y="8240"/>
                  </a:lnTo>
                  <a:cubicBezTo>
                    <a:pt x="13043" y="8240"/>
                    <a:pt x="13043" y="9074"/>
                    <a:pt x="12376" y="9741"/>
                  </a:cubicBezTo>
                  <a:cubicBezTo>
                    <a:pt x="11843" y="10275"/>
                    <a:pt x="10909" y="10608"/>
                    <a:pt x="9741" y="10775"/>
                  </a:cubicBezTo>
                  <a:lnTo>
                    <a:pt x="5872" y="10775"/>
                  </a:lnTo>
                  <a:lnTo>
                    <a:pt x="5872" y="5471"/>
                  </a:lnTo>
                  <a:close/>
                  <a:moveTo>
                    <a:pt x="11409" y="13977"/>
                  </a:moveTo>
                  <a:cubicBezTo>
                    <a:pt x="12843" y="13977"/>
                    <a:pt x="13944" y="15111"/>
                    <a:pt x="13944" y="16446"/>
                  </a:cubicBezTo>
                  <a:cubicBezTo>
                    <a:pt x="13944" y="17813"/>
                    <a:pt x="12777" y="18947"/>
                    <a:pt x="11409" y="18947"/>
                  </a:cubicBezTo>
                  <a:lnTo>
                    <a:pt x="5872" y="18947"/>
                  </a:lnTo>
                  <a:lnTo>
                    <a:pt x="5872" y="14077"/>
                  </a:lnTo>
                  <a:lnTo>
                    <a:pt x="8540" y="14077"/>
                  </a:lnTo>
                  <a:cubicBezTo>
                    <a:pt x="9041" y="14077"/>
                    <a:pt x="9508" y="14011"/>
                    <a:pt x="9908" y="13977"/>
                  </a:cubicBezTo>
                  <a:close/>
                  <a:moveTo>
                    <a:pt x="2436" y="1"/>
                  </a:moveTo>
                  <a:lnTo>
                    <a:pt x="2436" y="2236"/>
                  </a:lnTo>
                  <a:lnTo>
                    <a:pt x="568" y="2236"/>
                  </a:lnTo>
                  <a:lnTo>
                    <a:pt x="568" y="5438"/>
                  </a:lnTo>
                  <a:lnTo>
                    <a:pt x="2436" y="5438"/>
                  </a:lnTo>
                  <a:lnTo>
                    <a:pt x="2436" y="12409"/>
                  </a:lnTo>
                  <a:lnTo>
                    <a:pt x="2436" y="18814"/>
                  </a:lnTo>
                  <a:lnTo>
                    <a:pt x="1" y="18814"/>
                  </a:lnTo>
                  <a:lnTo>
                    <a:pt x="1" y="22016"/>
                  </a:lnTo>
                  <a:lnTo>
                    <a:pt x="2436" y="22016"/>
                  </a:lnTo>
                  <a:lnTo>
                    <a:pt x="2436" y="25586"/>
                  </a:lnTo>
                  <a:lnTo>
                    <a:pt x="5872" y="25586"/>
                  </a:lnTo>
                  <a:lnTo>
                    <a:pt x="5872" y="22116"/>
                  </a:lnTo>
                  <a:lnTo>
                    <a:pt x="9708" y="22116"/>
                  </a:lnTo>
                  <a:lnTo>
                    <a:pt x="9708" y="25586"/>
                  </a:lnTo>
                  <a:lnTo>
                    <a:pt x="13110" y="25586"/>
                  </a:lnTo>
                  <a:lnTo>
                    <a:pt x="13110" y="21850"/>
                  </a:lnTo>
                  <a:cubicBezTo>
                    <a:pt x="15579" y="21182"/>
                    <a:pt x="17380" y="19014"/>
                    <a:pt x="17380" y="16446"/>
                  </a:cubicBezTo>
                  <a:cubicBezTo>
                    <a:pt x="17380" y="14578"/>
                    <a:pt x="16413" y="12843"/>
                    <a:pt x="14911" y="11842"/>
                  </a:cubicBezTo>
                  <a:cubicBezTo>
                    <a:pt x="16413" y="10308"/>
                    <a:pt x="16446" y="8507"/>
                    <a:pt x="16446" y="8106"/>
                  </a:cubicBezTo>
                  <a:cubicBezTo>
                    <a:pt x="16446" y="5471"/>
                    <a:pt x="14911" y="3903"/>
                    <a:pt x="13110" y="3003"/>
                  </a:cubicBezTo>
                  <a:lnTo>
                    <a:pt x="13110" y="67"/>
                  </a:lnTo>
                  <a:lnTo>
                    <a:pt x="9708" y="67"/>
                  </a:lnTo>
                  <a:lnTo>
                    <a:pt x="9708" y="2236"/>
                  </a:lnTo>
                  <a:lnTo>
                    <a:pt x="5872" y="2236"/>
                  </a:lnTo>
                  <a:lnTo>
                    <a:pt x="5872"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7"/>
            <p:cNvSpPr/>
            <p:nvPr/>
          </p:nvSpPr>
          <p:spPr>
            <a:xfrm>
              <a:off x="648775" y="-428500"/>
              <a:ext cx="1186700" cy="1185875"/>
            </a:xfrm>
            <a:custGeom>
              <a:rect b="b" l="l" r="r" t="t"/>
              <a:pathLst>
                <a:path extrusionOk="0" h="47435" w="47468">
                  <a:moveTo>
                    <a:pt x="23717" y="1668"/>
                  </a:moveTo>
                  <a:cubicBezTo>
                    <a:pt x="35892" y="1668"/>
                    <a:pt x="45766" y="11575"/>
                    <a:pt x="45766" y="23717"/>
                  </a:cubicBezTo>
                  <a:cubicBezTo>
                    <a:pt x="45766" y="35893"/>
                    <a:pt x="35892" y="45766"/>
                    <a:pt x="23717" y="45766"/>
                  </a:cubicBezTo>
                  <a:cubicBezTo>
                    <a:pt x="11542" y="45766"/>
                    <a:pt x="1668" y="35893"/>
                    <a:pt x="1668" y="23717"/>
                  </a:cubicBezTo>
                  <a:cubicBezTo>
                    <a:pt x="1668" y="11542"/>
                    <a:pt x="11542" y="1668"/>
                    <a:pt x="23717" y="1668"/>
                  </a:cubicBezTo>
                  <a:close/>
                  <a:moveTo>
                    <a:pt x="23717" y="0"/>
                  </a:moveTo>
                  <a:cubicBezTo>
                    <a:pt x="10641" y="0"/>
                    <a:pt x="0" y="10608"/>
                    <a:pt x="0" y="23717"/>
                  </a:cubicBezTo>
                  <a:cubicBezTo>
                    <a:pt x="0" y="36827"/>
                    <a:pt x="10641" y="47434"/>
                    <a:pt x="23717" y="47434"/>
                  </a:cubicBezTo>
                  <a:cubicBezTo>
                    <a:pt x="36826" y="47434"/>
                    <a:pt x="47467" y="36827"/>
                    <a:pt x="47467" y="23717"/>
                  </a:cubicBezTo>
                  <a:cubicBezTo>
                    <a:pt x="47467" y="10608"/>
                    <a:pt x="36826"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6" name="Google Shape;616;p27"/>
          <p:cNvGrpSpPr/>
          <p:nvPr/>
        </p:nvGrpSpPr>
        <p:grpSpPr>
          <a:xfrm>
            <a:off x="6642079" y="1692595"/>
            <a:ext cx="868653" cy="868664"/>
            <a:chOff x="-189125" y="2266950"/>
            <a:chExt cx="1185875" cy="1186700"/>
          </a:xfrm>
        </p:grpSpPr>
        <p:sp>
          <p:nvSpPr>
            <p:cNvPr id="617" name="Google Shape;617;p27"/>
            <p:cNvSpPr/>
            <p:nvPr/>
          </p:nvSpPr>
          <p:spPr>
            <a:xfrm>
              <a:off x="-91562" y="2367025"/>
              <a:ext cx="988250" cy="988225"/>
            </a:xfrm>
            <a:custGeom>
              <a:rect b="b" l="l" r="r" t="t"/>
              <a:pathLst>
                <a:path extrusionOk="0" h="39529" w="39530">
                  <a:moveTo>
                    <a:pt x="19782" y="1969"/>
                  </a:moveTo>
                  <a:cubicBezTo>
                    <a:pt x="29555" y="1969"/>
                    <a:pt x="37528" y="9941"/>
                    <a:pt x="37561" y="19781"/>
                  </a:cubicBezTo>
                  <a:cubicBezTo>
                    <a:pt x="37561" y="29555"/>
                    <a:pt x="29555" y="37561"/>
                    <a:pt x="19782" y="37561"/>
                  </a:cubicBezTo>
                  <a:cubicBezTo>
                    <a:pt x="9941" y="37561"/>
                    <a:pt x="1969" y="29555"/>
                    <a:pt x="1969" y="19781"/>
                  </a:cubicBezTo>
                  <a:cubicBezTo>
                    <a:pt x="1969" y="9941"/>
                    <a:pt x="9975" y="1969"/>
                    <a:pt x="19782" y="1969"/>
                  </a:cubicBezTo>
                  <a:close/>
                  <a:moveTo>
                    <a:pt x="19782" y="1"/>
                  </a:moveTo>
                  <a:cubicBezTo>
                    <a:pt x="8841" y="1"/>
                    <a:pt x="1" y="8874"/>
                    <a:pt x="1" y="19781"/>
                  </a:cubicBezTo>
                  <a:cubicBezTo>
                    <a:pt x="1" y="30656"/>
                    <a:pt x="8874" y="39529"/>
                    <a:pt x="19782" y="39529"/>
                  </a:cubicBezTo>
                  <a:cubicBezTo>
                    <a:pt x="30656" y="39529"/>
                    <a:pt x="39529" y="30656"/>
                    <a:pt x="39529" y="19781"/>
                  </a:cubicBezTo>
                  <a:cubicBezTo>
                    <a:pt x="39529" y="8874"/>
                    <a:pt x="30656" y="1"/>
                    <a:pt x="19782"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7"/>
            <p:cNvSpPr/>
            <p:nvPr/>
          </p:nvSpPr>
          <p:spPr>
            <a:xfrm>
              <a:off x="169475" y="2479600"/>
              <a:ext cx="468700" cy="542075"/>
            </a:xfrm>
            <a:custGeom>
              <a:rect b="b" l="l" r="r" t="t"/>
              <a:pathLst>
                <a:path extrusionOk="0" h="21683" w="18748">
                  <a:moveTo>
                    <a:pt x="9374" y="0"/>
                  </a:moveTo>
                  <a:lnTo>
                    <a:pt x="0" y="16045"/>
                  </a:lnTo>
                  <a:lnTo>
                    <a:pt x="9374" y="21683"/>
                  </a:lnTo>
                  <a:lnTo>
                    <a:pt x="18747" y="16045"/>
                  </a:lnTo>
                  <a:lnTo>
                    <a:pt x="9374"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7"/>
            <p:cNvSpPr/>
            <p:nvPr/>
          </p:nvSpPr>
          <p:spPr>
            <a:xfrm>
              <a:off x="174475" y="2904075"/>
              <a:ext cx="458700" cy="316075"/>
            </a:xfrm>
            <a:custGeom>
              <a:rect b="b" l="l" r="r" t="t"/>
              <a:pathLst>
                <a:path extrusionOk="0" h="12643" w="18348">
                  <a:moveTo>
                    <a:pt x="1" y="0"/>
                  </a:moveTo>
                  <a:lnTo>
                    <a:pt x="9174" y="12643"/>
                  </a:lnTo>
                  <a:lnTo>
                    <a:pt x="18347" y="0"/>
                  </a:lnTo>
                  <a:lnTo>
                    <a:pt x="9174" y="5971"/>
                  </a:lnTo>
                  <a:lnTo>
                    <a:pt x="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7"/>
            <p:cNvSpPr/>
            <p:nvPr/>
          </p:nvSpPr>
          <p:spPr>
            <a:xfrm>
              <a:off x="169475" y="2799000"/>
              <a:ext cx="468700" cy="222675"/>
            </a:xfrm>
            <a:custGeom>
              <a:rect b="b" l="l" r="r" t="t"/>
              <a:pathLst>
                <a:path extrusionOk="0" h="8907" w="18748">
                  <a:moveTo>
                    <a:pt x="9374" y="0"/>
                  </a:moveTo>
                  <a:lnTo>
                    <a:pt x="0" y="3269"/>
                  </a:lnTo>
                  <a:lnTo>
                    <a:pt x="9374" y="8907"/>
                  </a:lnTo>
                  <a:lnTo>
                    <a:pt x="18747" y="3269"/>
                  </a:lnTo>
                  <a:lnTo>
                    <a:pt x="9374"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7"/>
            <p:cNvSpPr/>
            <p:nvPr/>
          </p:nvSpPr>
          <p:spPr>
            <a:xfrm>
              <a:off x="-189125" y="2266950"/>
              <a:ext cx="1185875" cy="1186700"/>
            </a:xfrm>
            <a:custGeom>
              <a:rect b="b" l="l" r="r" t="t"/>
              <a:pathLst>
                <a:path extrusionOk="0" h="47468" w="47435">
                  <a:moveTo>
                    <a:pt x="23718" y="1701"/>
                  </a:moveTo>
                  <a:cubicBezTo>
                    <a:pt x="35893" y="1701"/>
                    <a:pt x="45767" y="11609"/>
                    <a:pt x="45767" y="23751"/>
                  </a:cubicBezTo>
                  <a:cubicBezTo>
                    <a:pt x="45767" y="35959"/>
                    <a:pt x="35893" y="45833"/>
                    <a:pt x="23718" y="45833"/>
                  </a:cubicBezTo>
                  <a:cubicBezTo>
                    <a:pt x="11542" y="45833"/>
                    <a:pt x="1669" y="35926"/>
                    <a:pt x="1669" y="23751"/>
                  </a:cubicBezTo>
                  <a:cubicBezTo>
                    <a:pt x="1669" y="11609"/>
                    <a:pt x="11542" y="1701"/>
                    <a:pt x="23718" y="1701"/>
                  </a:cubicBezTo>
                  <a:close/>
                  <a:moveTo>
                    <a:pt x="23718" y="0"/>
                  </a:moveTo>
                  <a:cubicBezTo>
                    <a:pt x="10642" y="0"/>
                    <a:pt x="1" y="10641"/>
                    <a:pt x="1" y="23717"/>
                  </a:cubicBezTo>
                  <a:cubicBezTo>
                    <a:pt x="1" y="36827"/>
                    <a:pt x="10642" y="47468"/>
                    <a:pt x="23718" y="47468"/>
                  </a:cubicBezTo>
                  <a:cubicBezTo>
                    <a:pt x="36827" y="47468"/>
                    <a:pt x="47435" y="36827"/>
                    <a:pt x="47435" y="23717"/>
                  </a:cubicBezTo>
                  <a:cubicBezTo>
                    <a:pt x="47435" y="10641"/>
                    <a:pt x="36794" y="0"/>
                    <a:pt x="23718"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2" name="Google Shape;622;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623" name="Shape 623"/>
        <p:cNvGrpSpPr/>
        <p:nvPr/>
      </p:nvGrpSpPr>
      <p:grpSpPr>
        <a:xfrm>
          <a:off x="0" y="0"/>
          <a:ext cx="0" cy="0"/>
          <a:chOff x="0" y="0"/>
          <a:chExt cx="0" cy="0"/>
        </a:xfrm>
      </p:grpSpPr>
      <p:sp>
        <p:nvSpPr>
          <p:cNvPr id="624" name="Google Shape;624;p2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25" name="Google Shape;625;p2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26" name="Google Shape;626;p2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1">
  <p:cSld name="CUSTOM_38_1">
    <p:spTree>
      <p:nvGrpSpPr>
        <p:cNvPr id="627" name="Shape 627"/>
        <p:cNvGrpSpPr/>
        <p:nvPr/>
      </p:nvGrpSpPr>
      <p:grpSpPr>
        <a:xfrm>
          <a:off x="0" y="0"/>
          <a:ext cx="0" cy="0"/>
          <a:chOff x="0" y="0"/>
          <a:chExt cx="0" cy="0"/>
        </a:xfrm>
      </p:grpSpPr>
      <p:sp>
        <p:nvSpPr>
          <p:cNvPr id="628" name="Google Shape;628;p29"/>
          <p:cNvSpPr/>
          <p:nvPr/>
        </p:nvSpPr>
        <p:spPr>
          <a:xfrm>
            <a:off x="261000" y="199025"/>
            <a:ext cx="8659500" cy="4744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9"/>
          <p:cNvSpPr txBox="1"/>
          <p:nvPr>
            <p:ph type="title"/>
          </p:nvPr>
        </p:nvSpPr>
        <p:spPr>
          <a:xfrm>
            <a:off x="1315950" y="1616850"/>
            <a:ext cx="2607600" cy="527400"/>
          </a:xfrm>
          <a:prstGeom prst="rect">
            <a:avLst/>
          </a:prstGeom>
        </p:spPr>
        <p:txBody>
          <a:bodyPr anchorCtr="0" anchor="ctr" bIns="91425" lIns="91425" spcFirstLastPara="1" rIns="91425" wrap="square" tIns="91425">
            <a:noAutofit/>
          </a:bodyPr>
          <a:lstStyle>
            <a:lvl1pPr lvl="0" rtl="0">
              <a:spcBef>
                <a:spcPts val="0"/>
              </a:spcBef>
              <a:spcAft>
                <a:spcPts val="0"/>
              </a:spcAft>
              <a:buSzPts val="2100"/>
              <a:buFont typeface="Montserrat"/>
              <a:buNone/>
              <a:defRPr b="1"/>
            </a:lvl1pPr>
            <a:lvl2pPr lvl="1" rtl="0">
              <a:spcBef>
                <a:spcPts val="0"/>
              </a:spcBef>
              <a:spcAft>
                <a:spcPts val="0"/>
              </a:spcAft>
              <a:buSzPts val="2100"/>
              <a:buFont typeface="Montserrat"/>
              <a:buNone/>
              <a:defRPr b="1" sz="2100">
                <a:latin typeface="Montserrat"/>
                <a:ea typeface="Montserrat"/>
                <a:cs typeface="Montserrat"/>
                <a:sym typeface="Montserrat"/>
              </a:defRPr>
            </a:lvl2pPr>
            <a:lvl3pPr lvl="2" rtl="0">
              <a:spcBef>
                <a:spcPts val="0"/>
              </a:spcBef>
              <a:spcAft>
                <a:spcPts val="0"/>
              </a:spcAft>
              <a:buSzPts val="2100"/>
              <a:buFont typeface="Montserrat"/>
              <a:buNone/>
              <a:defRPr b="1" sz="2100">
                <a:latin typeface="Montserrat"/>
                <a:ea typeface="Montserrat"/>
                <a:cs typeface="Montserrat"/>
                <a:sym typeface="Montserrat"/>
              </a:defRPr>
            </a:lvl3pPr>
            <a:lvl4pPr lvl="3" rtl="0">
              <a:spcBef>
                <a:spcPts val="0"/>
              </a:spcBef>
              <a:spcAft>
                <a:spcPts val="0"/>
              </a:spcAft>
              <a:buSzPts val="2100"/>
              <a:buFont typeface="Montserrat"/>
              <a:buNone/>
              <a:defRPr b="1" sz="2100">
                <a:latin typeface="Montserrat"/>
                <a:ea typeface="Montserrat"/>
                <a:cs typeface="Montserrat"/>
                <a:sym typeface="Montserrat"/>
              </a:defRPr>
            </a:lvl4pPr>
            <a:lvl5pPr lvl="4" rtl="0">
              <a:spcBef>
                <a:spcPts val="0"/>
              </a:spcBef>
              <a:spcAft>
                <a:spcPts val="0"/>
              </a:spcAft>
              <a:buSzPts val="2100"/>
              <a:buFont typeface="Montserrat"/>
              <a:buNone/>
              <a:defRPr b="1" sz="2100">
                <a:latin typeface="Montserrat"/>
                <a:ea typeface="Montserrat"/>
                <a:cs typeface="Montserrat"/>
                <a:sym typeface="Montserrat"/>
              </a:defRPr>
            </a:lvl5pPr>
            <a:lvl6pPr lvl="5" rtl="0">
              <a:spcBef>
                <a:spcPts val="0"/>
              </a:spcBef>
              <a:spcAft>
                <a:spcPts val="0"/>
              </a:spcAft>
              <a:buSzPts val="2100"/>
              <a:buFont typeface="Montserrat"/>
              <a:buNone/>
              <a:defRPr b="1" sz="2100">
                <a:latin typeface="Montserrat"/>
                <a:ea typeface="Montserrat"/>
                <a:cs typeface="Montserrat"/>
                <a:sym typeface="Montserrat"/>
              </a:defRPr>
            </a:lvl6pPr>
            <a:lvl7pPr lvl="6" rtl="0">
              <a:spcBef>
                <a:spcPts val="0"/>
              </a:spcBef>
              <a:spcAft>
                <a:spcPts val="0"/>
              </a:spcAft>
              <a:buSzPts val="2100"/>
              <a:buFont typeface="Montserrat"/>
              <a:buNone/>
              <a:defRPr b="1" sz="2100">
                <a:latin typeface="Montserrat"/>
                <a:ea typeface="Montserrat"/>
                <a:cs typeface="Montserrat"/>
                <a:sym typeface="Montserrat"/>
              </a:defRPr>
            </a:lvl7pPr>
            <a:lvl8pPr lvl="7" rtl="0">
              <a:spcBef>
                <a:spcPts val="0"/>
              </a:spcBef>
              <a:spcAft>
                <a:spcPts val="0"/>
              </a:spcAft>
              <a:buSzPts val="2100"/>
              <a:buFont typeface="Montserrat"/>
              <a:buNone/>
              <a:defRPr b="1" sz="2100">
                <a:latin typeface="Montserrat"/>
                <a:ea typeface="Montserrat"/>
                <a:cs typeface="Montserrat"/>
                <a:sym typeface="Montserrat"/>
              </a:defRPr>
            </a:lvl8pPr>
            <a:lvl9pPr lvl="8" rtl="0">
              <a:spcBef>
                <a:spcPts val="0"/>
              </a:spcBef>
              <a:spcAft>
                <a:spcPts val="0"/>
              </a:spcAft>
              <a:buSzPts val="2100"/>
              <a:buFont typeface="Montserrat"/>
              <a:buNone/>
              <a:defRPr b="1" sz="2100">
                <a:latin typeface="Montserrat"/>
                <a:ea typeface="Montserrat"/>
                <a:cs typeface="Montserrat"/>
                <a:sym typeface="Montserrat"/>
              </a:defRPr>
            </a:lvl9pPr>
          </a:lstStyle>
          <a:p/>
        </p:txBody>
      </p:sp>
      <p:sp>
        <p:nvSpPr>
          <p:cNvPr id="630" name="Google Shape;630;p29"/>
          <p:cNvSpPr txBox="1"/>
          <p:nvPr>
            <p:ph idx="1" type="subTitle"/>
          </p:nvPr>
        </p:nvSpPr>
        <p:spPr>
          <a:xfrm>
            <a:off x="970950" y="2424250"/>
            <a:ext cx="3297600" cy="1052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000000"/>
              </a:buClr>
              <a:buSzPts val="1400"/>
              <a:buFont typeface="Montserrat"/>
              <a:buNone/>
              <a:defRPr>
                <a:solidFill>
                  <a:srgbClr val="000000"/>
                </a:solidFill>
              </a:defRPr>
            </a:lvl1pPr>
            <a:lvl2pPr lvl="1" rtl="0">
              <a:spcBef>
                <a:spcPts val="0"/>
              </a:spcBef>
              <a:spcAft>
                <a:spcPts val="0"/>
              </a:spcAft>
              <a:buClr>
                <a:srgbClr val="000000"/>
              </a:buClr>
              <a:buSzPts val="1600"/>
              <a:buFont typeface="Montserrat"/>
              <a:buNone/>
              <a:defRPr>
                <a:solidFill>
                  <a:srgbClr val="000000"/>
                </a:solidFill>
                <a:latin typeface="Montserrat"/>
                <a:ea typeface="Montserrat"/>
                <a:cs typeface="Montserrat"/>
                <a:sym typeface="Montserrat"/>
              </a:defRPr>
            </a:lvl2pPr>
            <a:lvl3pPr lvl="2" rtl="0">
              <a:spcBef>
                <a:spcPts val="0"/>
              </a:spcBef>
              <a:spcAft>
                <a:spcPts val="0"/>
              </a:spcAft>
              <a:buClr>
                <a:srgbClr val="000000"/>
              </a:buClr>
              <a:buSzPts val="1600"/>
              <a:buFont typeface="Montserrat"/>
              <a:buNone/>
              <a:defRPr>
                <a:solidFill>
                  <a:srgbClr val="000000"/>
                </a:solidFill>
                <a:latin typeface="Montserrat"/>
                <a:ea typeface="Montserrat"/>
                <a:cs typeface="Montserrat"/>
                <a:sym typeface="Montserrat"/>
              </a:defRPr>
            </a:lvl3pPr>
            <a:lvl4pPr lvl="3" rtl="0">
              <a:spcBef>
                <a:spcPts val="0"/>
              </a:spcBef>
              <a:spcAft>
                <a:spcPts val="0"/>
              </a:spcAft>
              <a:buClr>
                <a:srgbClr val="000000"/>
              </a:buClr>
              <a:buSzPts val="1600"/>
              <a:buFont typeface="Montserrat"/>
              <a:buNone/>
              <a:defRPr>
                <a:solidFill>
                  <a:srgbClr val="000000"/>
                </a:solidFill>
                <a:latin typeface="Montserrat"/>
                <a:ea typeface="Montserrat"/>
                <a:cs typeface="Montserrat"/>
                <a:sym typeface="Montserrat"/>
              </a:defRPr>
            </a:lvl4pPr>
            <a:lvl5pPr lvl="4" rtl="0">
              <a:spcBef>
                <a:spcPts val="0"/>
              </a:spcBef>
              <a:spcAft>
                <a:spcPts val="0"/>
              </a:spcAft>
              <a:buClr>
                <a:srgbClr val="000000"/>
              </a:buClr>
              <a:buSzPts val="1600"/>
              <a:buFont typeface="Montserrat"/>
              <a:buNone/>
              <a:defRPr>
                <a:solidFill>
                  <a:srgbClr val="000000"/>
                </a:solidFill>
                <a:latin typeface="Montserrat"/>
                <a:ea typeface="Montserrat"/>
                <a:cs typeface="Montserrat"/>
                <a:sym typeface="Montserrat"/>
              </a:defRPr>
            </a:lvl5pPr>
            <a:lvl6pPr lvl="5" rtl="0">
              <a:spcBef>
                <a:spcPts val="0"/>
              </a:spcBef>
              <a:spcAft>
                <a:spcPts val="0"/>
              </a:spcAft>
              <a:buClr>
                <a:srgbClr val="000000"/>
              </a:buClr>
              <a:buSzPts val="1600"/>
              <a:buFont typeface="Montserrat"/>
              <a:buNone/>
              <a:defRPr>
                <a:solidFill>
                  <a:srgbClr val="000000"/>
                </a:solidFill>
                <a:latin typeface="Montserrat"/>
                <a:ea typeface="Montserrat"/>
                <a:cs typeface="Montserrat"/>
                <a:sym typeface="Montserrat"/>
              </a:defRPr>
            </a:lvl6pPr>
            <a:lvl7pPr lvl="6" rtl="0">
              <a:spcBef>
                <a:spcPts val="0"/>
              </a:spcBef>
              <a:spcAft>
                <a:spcPts val="0"/>
              </a:spcAft>
              <a:buClr>
                <a:srgbClr val="000000"/>
              </a:buClr>
              <a:buSzPts val="1600"/>
              <a:buFont typeface="Montserrat"/>
              <a:buNone/>
              <a:defRPr>
                <a:solidFill>
                  <a:srgbClr val="000000"/>
                </a:solidFill>
                <a:latin typeface="Montserrat"/>
                <a:ea typeface="Montserrat"/>
                <a:cs typeface="Montserrat"/>
                <a:sym typeface="Montserrat"/>
              </a:defRPr>
            </a:lvl7pPr>
            <a:lvl8pPr lvl="7" rtl="0">
              <a:spcBef>
                <a:spcPts val="0"/>
              </a:spcBef>
              <a:spcAft>
                <a:spcPts val="0"/>
              </a:spcAft>
              <a:buClr>
                <a:srgbClr val="000000"/>
              </a:buClr>
              <a:buSzPts val="1600"/>
              <a:buFont typeface="Montserrat"/>
              <a:buNone/>
              <a:defRPr>
                <a:solidFill>
                  <a:srgbClr val="000000"/>
                </a:solidFill>
                <a:latin typeface="Montserrat"/>
                <a:ea typeface="Montserrat"/>
                <a:cs typeface="Montserrat"/>
                <a:sym typeface="Montserrat"/>
              </a:defRPr>
            </a:lvl8pPr>
            <a:lvl9pPr lvl="8" rtl="0">
              <a:spcBef>
                <a:spcPts val="0"/>
              </a:spcBef>
              <a:spcAft>
                <a:spcPts val="0"/>
              </a:spcAft>
              <a:buClr>
                <a:srgbClr val="000000"/>
              </a:buClr>
              <a:buSzPts val="1600"/>
              <a:buFont typeface="Montserrat"/>
              <a:buNone/>
              <a:defRPr>
                <a:solidFill>
                  <a:srgbClr val="000000"/>
                </a:solidFill>
                <a:latin typeface="Montserrat"/>
                <a:ea typeface="Montserrat"/>
                <a:cs typeface="Montserrat"/>
                <a:sym typeface="Montserrat"/>
              </a:defRPr>
            </a:lvl9pPr>
          </a:lstStyle>
          <a:p/>
        </p:txBody>
      </p:sp>
      <p:sp>
        <p:nvSpPr>
          <p:cNvPr id="631" name="Google Shape;631;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sp>
        <p:nvSpPr>
          <p:cNvPr id="85" name="Google Shape;85;p4"/>
          <p:cNvSpPr/>
          <p:nvPr/>
        </p:nvSpPr>
        <p:spPr>
          <a:xfrm rot="5400000">
            <a:off x="5923475" y="1811850"/>
            <a:ext cx="6572400" cy="1519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
          <p:cNvSpPr txBox="1"/>
          <p:nvPr>
            <p:ph idx="1" type="body"/>
          </p:nvPr>
        </p:nvSpPr>
        <p:spPr>
          <a:xfrm>
            <a:off x="732275" y="990025"/>
            <a:ext cx="7717500" cy="35559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434343"/>
              </a:buClr>
              <a:buSzPts val="1200"/>
              <a:buAutoNum type="arabicPeriod"/>
              <a:defRPr sz="1200"/>
            </a:lvl1pPr>
            <a:lvl2pPr indent="-304800" lvl="1" marL="914400" rtl="0">
              <a:spcBef>
                <a:spcPts val="0"/>
              </a:spcBef>
              <a:spcAft>
                <a:spcPts val="0"/>
              </a:spcAft>
              <a:buClr>
                <a:srgbClr val="434343"/>
              </a:buClr>
              <a:buSzPts val="1200"/>
              <a:buFont typeface="Roboto Condensed Light"/>
              <a:buAutoNum type="alphaLcPeriod"/>
              <a:defRPr/>
            </a:lvl2pPr>
            <a:lvl3pPr indent="-304800" lvl="2" marL="1371600" rtl="0">
              <a:spcBef>
                <a:spcPts val="0"/>
              </a:spcBef>
              <a:spcAft>
                <a:spcPts val="0"/>
              </a:spcAft>
              <a:buClr>
                <a:srgbClr val="434343"/>
              </a:buClr>
              <a:buSzPts val="1200"/>
              <a:buFont typeface="Roboto Condensed Light"/>
              <a:buAutoNum type="romanLcPeriod"/>
              <a:defRPr/>
            </a:lvl3pPr>
            <a:lvl4pPr indent="-304800" lvl="3" marL="1828800" rtl="0">
              <a:spcBef>
                <a:spcPts val="0"/>
              </a:spcBef>
              <a:spcAft>
                <a:spcPts val="0"/>
              </a:spcAft>
              <a:buClr>
                <a:srgbClr val="434343"/>
              </a:buClr>
              <a:buSzPts val="1200"/>
              <a:buFont typeface="Roboto Condensed Light"/>
              <a:buAutoNum type="arabicPeriod"/>
              <a:defRPr/>
            </a:lvl4pPr>
            <a:lvl5pPr indent="-304800" lvl="4" marL="2286000" rtl="0">
              <a:spcBef>
                <a:spcPts val="0"/>
              </a:spcBef>
              <a:spcAft>
                <a:spcPts val="0"/>
              </a:spcAft>
              <a:buClr>
                <a:srgbClr val="434343"/>
              </a:buClr>
              <a:buSzPts val="1200"/>
              <a:buFont typeface="Roboto Condensed Light"/>
              <a:buAutoNum type="alphaLcPeriod"/>
              <a:defRPr/>
            </a:lvl5pPr>
            <a:lvl6pPr indent="-304800" lvl="5" marL="2743200" rtl="0">
              <a:spcBef>
                <a:spcPts val="0"/>
              </a:spcBef>
              <a:spcAft>
                <a:spcPts val="0"/>
              </a:spcAft>
              <a:buClr>
                <a:srgbClr val="434343"/>
              </a:buClr>
              <a:buSzPts val="1200"/>
              <a:buFont typeface="Roboto Condensed Light"/>
              <a:buAutoNum type="romanLcPeriod"/>
              <a:defRPr/>
            </a:lvl6pPr>
            <a:lvl7pPr indent="-304800" lvl="6" marL="3200400" rtl="0">
              <a:spcBef>
                <a:spcPts val="0"/>
              </a:spcBef>
              <a:spcAft>
                <a:spcPts val="0"/>
              </a:spcAft>
              <a:buClr>
                <a:srgbClr val="434343"/>
              </a:buClr>
              <a:buSzPts val="1200"/>
              <a:buFont typeface="Roboto Condensed Light"/>
              <a:buAutoNum type="arabicPeriod"/>
              <a:defRPr/>
            </a:lvl7pPr>
            <a:lvl8pPr indent="-304800" lvl="7" marL="3657600" rtl="0">
              <a:spcBef>
                <a:spcPts val="0"/>
              </a:spcBef>
              <a:spcAft>
                <a:spcPts val="0"/>
              </a:spcAft>
              <a:buClr>
                <a:srgbClr val="434343"/>
              </a:buClr>
              <a:buSzPts val="1200"/>
              <a:buFont typeface="Roboto Condensed Light"/>
              <a:buAutoNum type="alphaLcPeriod"/>
              <a:defRPr/>
            </a:lvl8pPr>
            <a:lvl9pPr indent="-304800" lvl="8" marL="4114800" rtl="0">
              <a:spcBef>
                <a:spcPts val="0"/>
              </a:spcBef>
              <a:spcAft>
                <a:spcPts val="0"/>
              </a:spcAft>
              <a:buClr>
                <a:srgbClr val="434343"/>
              </a:buClr>
              <a:buSzPts val="1200"/>
              <a:buFont typeface="Roboto Condensed Light"/>
              <a:buAutoNum type="romanLcPeriod"/>
              <a:defRPr/>
            </a:lvl9pPr>
          </a:lstStyle>
          <a:p/>
        </p:txBody>
      </p:sp>
      <p:sp>
        <p:nvSpPr>
          <p:cNvPr id="87" name="Google Shape;87;p4"/>
          <p:cNvSpPr txBox="1"/>
          <p:nvPr>
            <p:ph type="title"/>
          </p:nvPr>
        </p:nvSpPr>
        <p:spPr>
          <a:xfrm>
            <a:off x="713225" y="331515"/>
            <a:ext cx="7717500" cy="658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3600"/>
              <a:buFont typeface="Caveat"/>
              <a:buNone/>
              <a:defRPr b="1" sz="3600">
                <a:solidFill>
                  <a:schemeClr val="dk2"/>
                </a:solidFill>
              </a:defRPr>
            </a:lvl1pPr>
            <a:lvl2pPr lvl="1"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2pPr>
            <a:lvl3pPr lvl="2"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3pPr>
            <a:lvl4pPr lvl="3"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4pPr>
            <a:lvl5pPr lvl="4"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5pPr>
            <a:lvl6pPr lvl="5"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6pPr>
            <a:lvl7pPr lvl="6"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7pPr>
            <a:lvl8pPr lvl="7"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8pPr>
            <a:lvl9pPr lvl="8"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9pPr>
          </a:lstStyle>
          <a:p/>
        </p:txBody>
      </p:sp>
      <p:grpSp>
        <p:nvGrpSpPr>
          <p:cNvPr id="88" name="Google Shape;88;p4"/>
          <p:cNvGrpSpPr/>
          <p:nvPr/>
        </p:nvGrpSpPr>
        <p:grpSpPr>
          <a:xfrm>
            <a:off x="7192475" y="4545975"/>
            <a:ext cx="868664" cy="868653"/>
            <a:chOff x="7192475" y="4545975"/>
            <a:chExt cx="868664" cy="868653"/>
          </a:xfrm>
        </p:grpSpPr>
        <p:sp>
          <p:nvSpPr>
            <p:cNvPr id="89" name="Google Shape;89;p4"/>
            <p:cNvSpPr/>
            <p:nvPr/>
          </p:nvSpPr>
          <p:spPr>
            <a:xfrm>
              <a:off x="7265109" y="4619282"/>
              <a:ext cx="723399" cy="723875"/>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4"/>
            <p:cNvSpPr/>
            <p:nvPr/>
          </p:nvSpPr>
          <p:spPr>
            <a:xfrm>
              <a:off x="7486708" y="4784210"/>
              <a:ext cx="345522" cy="407453"/>
            </a:xfrm>
            <a:custGeom>
              <a:rect b="b" l="l" r="r" t="t"/>
              <a:pathLst>
                <a:path extrusionOk="0" h="22250" w="18881">
                  <a:moveTo>
                    <a:pt x="7339" y="1"/>
                  </a:moveTo>
                  <a:lnTo>
                    <a:pt x="0" y="22250"/>
                  </a:lnTo>
                  <a:lnTo>
                    <a:pt x="16579" y="22250"/>
                  </a:lnTo>
                  <a:lnTo>
                    <a:pt x="18881" y="17513"/>
                  </a:lnTo>
                  <a:lnTo>
                    <a:pt x="7939" y="17513"/>
                  </a:lnTo>
                  <a:lnTo>
                    <a:pt x="13343"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4"/>
            <p:cNvSpPr/>
            <p:nvPr/>
          </p:nvSpPr>
          <p:spPr>
            <a:xfrm>
              <a:off x="7426884" y="4845906"/>
              <a:ext cx="382763" cy="263297"/>
            </a:xfrm>
            <a:custGeom>
              <a:rect b="b" l="l" r="r" t="t"/>
              <a:pathLst>
                <a:path extrusionOk="0" h="14378" w="20916">
                  <a:moveTo>
                    <a:pt x="20915" y="1"/>
                  </a:moveTo>
                  <a:lnTo>
                    <a:pt x="1001" y="10375"/>
                  </a:lnTo>
                  <a:lnTo>
                    <a:pt x="0" y="14378"/>
                  </a:lnTo>
                  <a:lnTo>
                    <a:pt x="19147" y="4437"/>
                  </a:lnTo>
                  <a:lnTo>
                    <a:pt x="20915" y="1"/>
                  </a:lnTo>
                  <a:close/>
                  <a:moveTo>
                    <a:pt x="0" y="14378"/>
                  </a:moveTo>
                  <a:lnTo>
                    <a:pt x="0" y="14378"/>
                  </a:lnTo>
                  <a:lnTo>
                    <a:pt x="0" y="14378"/>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4"/>
            <p:cNvSpPr/>
            <p:nvPr/>
          </p:nvSpPr>
          <p:spPr>
            <a:xfrm>
              <a:off x="7192475" y="4545975"/>
              <a:ext cx="868664" cy="868653"/>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 name="Google Shape;93;p4"/>
          <p:cNvGrpSpPr/>
          <p:nvPr/>
        </p:nvGrpSpPr>
        <p:grpSpPr>
          <a:xfrm>
            <a:off x="0" y="105175"/>
            <a:ext cx="868664" cy="868653"/>
            <a:chOff x="0" y="105175"/>
            <a:chExt cx="868664" cy="868653"/>
          </a:xfrm>
        </p:grpSpPr>
        <p:sp>
          <p:nvSpPr>
            <p:cNvPr id="94" name="Google Shape;94;p4"/>
            <p:cNvSpPr/>
            <p:nvPr/>
          </p:nvSpPr>
          <p:spPr>
            <a:xfrm>
              <a:off x="70200" y="179087"/>
              <a:ext cx="723381" cy="723875"/>
            </a:xfrm>
            <a:custGeom>
              <a:rect b="b" l="l" r="r" t="t"/>
              <a:pathLst>
                <a:path extrusionOk="0" h="39529" w="39529">
                  <a:moveTo>
                    <a:pt x="19781" y="1969"/>
                  </a:moveTo>
                  <a:cubicBezTo>
                    <a:pt x="29621" y="1969"/>
                    <a:pt x="37560" y="9941"/>
                    <a:pt x="37560" y="19781"/>
                  </a:cubicBezTo>
                  <a:cubicBezTo>
                    <a:pt x="37560" y="29555"/>
                    <a:pt x="29555" y="37561"/>
                    <a:pt x="19781" y="37561"/>
                  </a:cubicBezTo>
                  <a:cubicBezTo>
                    <a:pt x="9941" y="37561"/>
                    <a:pt x="1968" y="29555"/>
                    <a:pt x="1968" y="19781"/>
                  </a:cubicBezTo>
                  <a:cubicBezTo>
                    <a:pt x="1968" y="9941"/>
                    <a:pt x="9974" y="1969"/>
                    <a:pt x="19781" y="1969"/>
                  </a:cubicBezTo>
                  <a:close/>
                  <a:moveTo>
                    <a:pt x="19781" y="1"/>
                  </a:moveTo>
                  <a:cubicBezTo>
                    <a:pt x="8873" y="1"/>
                    <a:pt x="0" y="8874"/>
                    <a:pt x="0" y="19781"/>
                  </a:cubicBezTo>
                  <a:cubicBezTo>
                    <a:pt x="0" y="30656"/>
                    <a:pt x="8873" y="39529"/>
                    <a:pt x="19781" y="39529"/>
                  </a:cubicBezTo>
                  <a:cubicBezTo>
                    <a:pt x="30689" y="39529"/>
                    <a:pt x="39528" y="30656"/>
                    <a:pt x="39528" y="19781"/>
                  </a:cubicBezTo>
                  <a:cubicBezTo>
                    <a:pt x="39528" y="8874"/>
                    <a:pt x="30655" y="1"/>
                    <a:pt x="19781"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4"/>
            <p:cNvSpPr/>
            <p:nvPr/>
          </p:nvSpPr>
          <p:spPr>
            <a:xfrm>
              <a:off x="289346" y="310428"/>
              <a:ext cx="318054" cy="467921"/>
            </a:xfrm>
            <a:custGeom>
              <a:rect b="b" l="l" r="r" t="t"/>
              <a:pathLst>
                <a:path extrusionOk="0" h="25552" w="17380">
                  <a:moveTo>
                    <a:pt x="9741" y="5371"/>
                  </a:moveTo>
                  <a:cubicBezTo>
                    <a:pt x="10341" y="5371"/>
                    <a:pt x="13043" y="5638"/>
                    <a:pt x="13043" y="8039"/>
                  </a:cubicBezTo>
                  <a:lnTo>
                    <a:pt x="13043" y="8140"/>
                  </a:lnTo>
                  <a:cubicBezTo>
                    <a:pt x="13043" y="8140"/>
                    <a:pt x="13043" y="8973"/>
                    <a:pt x="12376" y="9641"/>
                  </a:cubicBezTo>
                  <a:cubicBezTo>
                    <a:pt x="11842" y="10174"/>
                    <a:pt x="10908" y="10508"/>
                    <a:pt x="9741" y="10675"/>
                  </a:cubicBezTo>
                  <a:lnTo>
                    <a:pt x="5871" y="10675"/>
                  </a:lnTo>
                  <a:lnTo>
                    <a:pt x="5871" y="5371"/>
                  </a:lnTo>
                  <a:close/>
                  <a:moveTo>
                    <a:pt x="11375" y="13944"/>
                  </a:moveTo>
                  <a:cubicBezTo>
                    <a:pt x="12809" y="13944"/>
                    <a:pt x="13910" y="15044"/>
                    <a:pt x="13910" y="16379"/>
                  </a:cubicBezTo>
                  <a:cubicBezTo>
                    <a:pt x="13977" y="17780"/>
                    <a:pt x="12809" y="18881"/>
                    <a:pt x="11375" y="18881"/>
                  </a:cubicBezTo>
                  <a:lnTo>
                    <a:pt x="5838" y="18881"/>
                  </a:lnTo>
                  <a:lnTo>
                    <a:pt x="5838" y="14010"/>
                  </a:lnTo>
                  <a:lnTo>
                    <a:pt x="8506" y="14010"/>
                  </a:lnTo>
                  <a:cubicBezTo>
                    <a:pt x="9007" y="14010"/>
                    <a:pt x="9474" y="13977"/>
                    <a:pt x="9874" y="13944"/>
                  </a:cubicBezTo>
                  <a:close/>
                  <a:moveTo>
                    <a:pt x="2435" y="0"/>
                  </a:moveTo>
                  <a:lnTo>
                    <a:pt x="2435" y="2202"/>
                  </a:lnTo>
                  <a:lnTo>
                    <a:pt x="567" y="2202"/>
                  </a:lnTo>
                  <a:lnTo>
                    <a:pt x="567" y="5438"/>
                  </a:lnTo>
                  <a:lnTo>
                    <a:pt x="2435" y="5438"/>
                  </a:lnTo>
                  <a:lnTo>
                    <a:pt x="2435" y="12376"/>
                  </a:lnTo>
                  <a:lnTo>
                    <a:pt x="2435" y="18814"/>
                  </a:lnTo>
                  <a:lnTo>
                    <a:pt x="0" y="18814"/>
                  </a:lnTo>
                  <a:lnTo>
                    <a:pt x="0" y="22016"/>
                  </a:lnTo>
                  <a:lnTo>
                    <a:pt x="2435" y="22016"/>
                  </a:lnTo>
                  <a:lnTo>
                    <a:pt x="2435" y="25552"/>
                  </a:lnTo>
                  <a:lnTo>
                    <a:pt x="5871" y="25552"/>
                  </a:lnTo>
                  <a:lnTo>
                    <a:pt x="5871" y="22083"/>
                  </a:lnTo>
                  <a:lnTo>
                    <a:pt x="9707" y="22083"/>
                  </a:lnTo>
                  <a:lnTo>
                    <a:pt x="9707" y="25552"/>
                  </a:lnTo>
                  <a:lnTo>
                    <a:pt x="13143" y="25552"/>
                  </a:lnTo>
                  <a:lnTo>
                    <a:pt x="13143" y="21849"/>
                  </a:lnTo>
                  <a:cubicBezTo>
                    <a:pt x="15578" y="21149"/>
                    <a:pt x="17379" y="18981"/>
                    <a:pt x="17379" y="16379"/>
                  </a:cubicBezTo>
                  <a:cubicBezTo>
                    <a:pt x="17379" y="14511"/>
                    <a:pt x="16412" y="12810"/>
                    <a:pt x="14911" y="11809"/>
                  </a:cubicBezTo>
                  <a:cubicBezTo>
                    <a:pt x="16412" y="10274"/>
                    <a:pt x="16479" y="8473"/>
                    <a:pt x="16479" y="8039"/>
                  </a:cubicBezTo>
                  <a:cubicBezTo>
                    <a:pt x="16479" y="5438"/>
                    <a:pt x="14911" y="3836"/>
                    <a:pt x="13143" y="2969"/>
                  </a:cubicBezTo>
                  <a:lnTo>
                    <a:pt x="13143" y="0"/>
                  </a:lnTo>
                  <a:lnTo>
                    <a:pt x="9707" y="0"/>
                  </a:lnTo>
                  <a:lnTo>
                    <a:pt x="9707" y="2202"/>
                  </a:lnTo>
                  <a:lnTo>
                    <a:pt x="5871" y="2202"/>
                  </a:lnTo>
                  <a:lnTo>
                    <a:pt x="5871" y="0"/>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4"/>
            <p:cNvSpPr/>
            <p:nvPr/>
          </p:nvSpPr>
          <p:spPr>
            <a:xfrm>
              <a:off x="0" y="105175"/>
              <a:ext cx="868664" cy="868653"/>
            </a:xfrm>
            <a:custGeom>
              <a:rect b="b" l="l" r="r" t="t"/>
              <a:pathLst>
                <a:path extrusionOk="0" h="47435" w="47468">
                  <a:moveTo>
                    <a:pt x="23717" y="1668"/>
                  </a:moveTo>
                  <a:cubicBezTo>
                    <a:pt x="35892" y="1668"/>
                    <a:pt x="45766" y="11575"/>
                    <a:pt x="45766" y="23717"/>
                  </a:cubicBezTo>
                  <a:cubicBezTo>
                    <a:pt x="45766" y="35893"/>
                    <a:pt x="35892" y="45766"/>
                    <a:pt x="23717" y="45766"/>
                  </a:cubicBezTo>
                  <a:cubicBezTo>
                    <a:pt x="11542" y="45766"/>
                    <a:pt x="1668" y="35893"/>
                    <a:pt x="1668" y="23717"/>
                  </a:cubicBezTo>
                  <a:cubicBezTo>
                    <a:pt x="1668" y="11542"/>
                    <a:pt x="11542" y="1668"/>
                    <a:pt x="23717" y="1668"/>
                  </a:cubicBezTo>
                  <a:close/>
                  <a:moveTo>
                    <a:pt x="23717" y="0"/>
                  </a:moveTo>
                  <a:cubicBezTo>
                    <a:pt x="10641" y="0"/>
                    <a:pt x="0" y="10608"/>
                    <a:pt x="0" y="23717"/>
                  </a:cubicBezTo>
                  <a:cubicBezTo>
                    <a:pt x="0" y="36827"/>
                    <a:pt x="10641" y="47434"/>
                    <a:pt x="23717" y="47434"/>
                  </a:cubicBezTo>
                  <a:cubicBezTo>
                    <a:pt x="36826" y="47434"/>
                    <a:pt x="47467" y="36827"/>
                    <a:pt x="47467" y="23717"/>
                  </a:cubicBezTo>
                  <a:cubicBezTo>
                    <a:pt x="47467" y="10608"/>
                    <a:pt x="36826" y="0"/>
                    <a:pt x="23717"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 name="Google Shape;97;p4"/>
          <p:cNvGrpSpPr/>
          <p:nvPr/>
        </p:nvGrpSpPr>
        <p:grpSpPr>
          <a:xfrm>
            <a:off x="-212350" y="3385750"/>
            <a:ext cx="868664" cy="868664"/>
            <a:chOff x="-212350" y="3385750"/>
            <a:chExt cx="868664" cy="868664"/>
          </a:xfrm>
        </p:grpSpPr>
        <p:sp>
          <p:nvSpPr>
            <p:cNvPr id="98" name="Google Shape;98;p4"/>
            <p:cNvSpPr/>
            <p:nvPr/>
          </p:nvSpPr>
          <p:spPr>
            <a:xfrm>
              <a:off x="-142159" y="3457167"/>
              <a:ext cx="723381" cy="723381"/>
            </a:xfrm>
            <a:custGeom>
              <a:rect b="b" l="l" r="r" t="t"/>
              <a:pathLst>
                <a:path extrusionOk="0" h="39529" w="39529">
                  <a:moveTo>
                    <a:pt x="19781" y="1969"/>
                  </a:moveTo>
                  <a:cubicBezTo>
                    <a:pt x="29621" y="1969"/>
                    <a:pt x="37560" y="9974"/>
                    <a:pt x="37560" y="19781"/>
                  </a:cubicBezTo>
                  <a:cubicBezTo>
                    <a:pt x="37560" y="29588"/>
                    <a:pt x="29555" y="37594"/>
                    <a:pt x="19781" y="37594"/>
                  </a:cubicBezTo>
                  <a:cubicBezTo>
                    <a:pt x="9941" y="37594"/>
                    <a:pt x="1968" y="29588"/>
                    <a:pt x="1968" y="19781"/>
                  </a:cubicBezTo>
                  <a:cubicBezTo>
                    <a:pt x="1968" y="9974"/>
                    <a:pt x="9974" y="1969"/>
                    <a:pt x="19781" y="1969"/>
                  </a:cubicBezTo>
                  <a:close/>
                  <a:moveTo>
                    <a:pt x="19781" y="0"/>
                  </a:moveTo>
                  <a:cubicBezTo>
                    <a:pt x="8873" y="0"/>
                    <a:pt x="0" y="8907"/>
                    <a:pt x="0" y="19781"/>
                  </a:cubicBezTo>
                  <a:cubicBezTo>
                    <a:pt x="0" y="30656"/>
                    <a:pt x="8873" y="39529"/>
                    <a:pt x="19781" y="39529"/>
                  </a:cubicBezTo>
                  <a:cubicBezTo>
                    <a:pt x="30689" y="39529"/>
                    <a:pt x="39528" y="30656"/>
                    <a:pt x="39528" y="19781"/>
                  </a:cubicBezTo>
                  <a:cubicBezTo>
                    <a:pt x="39528" y="8907"/>
                    <a:pt x="30655" y="0"/>
                    <a:pt x="1978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
            <p:cNvSpPr/>
            <p:nvPr/>
          </p:nvSpPr>
          <p:spPr>
            <a:xfrm>
              <a:off x="86107" y="3587777"/>
              <a:ext cx="274720" cy="477392"/>
            </a:xfrm>
            <a:custGeom>
              <a:rect b="b" l="l" r="r" t="t"/>
              <a:pathLst>
                <a:path extrusionOk="0" h="26087" w="15012">
                  <a:moveTo>
                    <a:pt x="5505" y="1"/>
                  </a:moveTo>
                  <a:lnTo>
                    <a:pt x="5505" y="2603"/>
                  </a:lnTo>
                  <a:lnTo>
                    <a:pt x="468" y="2603"/>
                  </a:lnTo>
                  <a:lnTo>
                    <a:pt x="468" y="6572"/>
                  </a:lnTo>
                  <a:lnTo>
                    <a:pt x="10208" y="6572"/>
                  </a:lnTo>
                  <a:lnTo>
                    <a:pt x="1" y="19315"/>
                  </a:lnTo>
                  <a:lnTo>
                    <a:pt x="1" y="23451"/>
                  </a:lnTo>
                  <a:lnTo>
                    <a:pt x="5505" y="23451"/>
                  </a:lnTo>
                  <a:lnTo>
                    <a:pt x="5505" y="26086"/>
                  </a:lnTo>
                  <a:lnTo>
                    <a:pt x="9474" y="26086"/>
                  </a:lnTo>
                  <a:lnTo>
                    <a:pt x="9474" y="23451"/>
                  </a:lnTo>
                  <a:lnTo>
                    <a:pt x="14544" y="23451"/>
                  </a:lnTo>
                  <a:lnTo>
                    <a:pt x="14544" y="19515"/>
                  </a:lnTo>
                  <a:lnTo>
                    <a:pt x="4871" y="19515"/>
                  </a:lnTo>
                  <a:lnTo>
                    <a:pt x="15011" y="6906"/>
                  </a:lnTo>
                  <a:lnTo>
                    <a:pt x="15011" y="2603"/>
                  </a:lnTo>
                  <a:lnTo>
                    <a:pt x="9474" y="2603"/>
                  </a:lnTo>
                  <a:lnTo>
                    <a:pt x="9474"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
            <p:cNvSpPr/>
            <p:nvPr/>
          </p:nvSpPr>
          <p:spPr>
            <a:xfrm>
              <a:off x="-212350" y="3385750"/>
              <a:ext cx="868664" cy="868664"/>
            </a:xfrm>
            <a:custGeom>
              <a:rect b="b" l="l" r="r" t="t"/>
              <a:pathLst>
                <a:path extrusionOk="0" h="47468" w="47468">
                  <a:moveTo>
                    <a:pt x="23717" y="1669"/>
                  </a:moveTo>
                  <a:cubicBezTo>
                    <a:pt x="35892" y="1669"/>
                    <a:pt x="45766" y="11609"/>
                    <a:pt x="45766" y="23718"/>
                  </a:cubicBezTo>
                  <a:cubicBezTo>
                    <a:pt x="45766" y="35893"/>
                    <a:pt x="35892" y="45800"/>
                    <a:pt x="23717" y="45800"/>
                  </a:cubicBezTo>
                  <a:cubicBezTo>
                    <a:pt x="11542" y="45800"/>
                    <a:pt x="1668" y="35893"/>
                    <a:pt x="1668" y="23718"/>
                  </a:cubicBezTo>
                  <a:cubicBezTo>
                    <a:pt x="1668" y="11542"/>
                    <a:pt x="11542" y="1669"/>
                    <a:pt x="23717" y="1669"/>
                  </a:cubicBezTo>
                  <a:close/>
                  <a:moveTo>
                    <a:pt x="23717" y="1"/>
                  </a:moveTo>
                  <a:cubicBezTo>
                    <a:pt x="10641" y="1"/>
                    <a:pt x="0" y="10642"/>
                    <a:pt x="0" y="23718"/>
                  </a:cubicBezTo>
                  <a:cubicBezTo>
                    <a:pt x="0" y="36827"/>
                    <a:pt x="10641" y="47468"/>
                    <a:pt x="23717" y="47468"/>
                  </a:cubicBezTo>
                  <a:cubicBezTo>
                    <a:pt x="36826" y="47468"/>
                    <a:pt x="47467" y="36827"/>
                    <a:pt x="47467" y="23718"/>
                  </a:cubicBezTo>
                  <a:cubicBezTo>
                    <a:pt x="47467" y="10642"/>
                    <a:pt x="36826" y="1"/>
                    <a:pt x="23717"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2" name="Shape 102"/>
        <p:cNvGrpSpPr/>
        <p:nvPr/>
      </p:nvGrpSpPr>
      <p:grpSpPr>
        <a:xfrm>
          <a:off x="0" y="0"/>
          <a:ext cx="0" cy="0"/>
          <a:chOff x="0" y="0"/>
          <a:chExt cx="0" cy="0"/>
        </a:xfrm>
      </p:grpSpPr>
      <p:sp>
        <p:nvSpPr>
          <p:cNvPr id="103" name="Google Shape;103;p5"/>
          <p:cNvSpPr txBox="1"/>
          <p:nvPr>
            <p:ph idx="1" type="subTitle"/>
          </p:nvPr>
        </p:nvSpPr>
        <p:spPr>
          <a:xfrm>
            <a:off x="1217241" y="3313371"/>
            <a:ext cx="3212100" cy="842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04" name="Google Shape;104;p5"/>
          <p:cNvSpPr txBox="1"/>
          <p:nvPr>
            <p:ph idx="2" type="subTitle"/>
          </p:nvPr>
        </p:nvSpPr>
        <p:spPr>
          <a:xfrm>
            <a:off x="4714882" y="3313371"/>
            <a:ext cx="3212100" cy="842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05" name="Google Shape;105;p5"/>
          <p:cNvSpPr txBox="1"/>
          <p:nvPr>
            <p:ph idx="3" type="subTitle"/>
          </p:nvPr>
        </p:nvSpPr>
        <p:spPr>
          <a:xfrm>
            <a:off x="1217175" y="2757525"/>
            <a:ext cx="3212100" cy="47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Yanone Kaffeesatz"/>
              <a:buNone/>
              <a:defRPr b="1" sz="2400">
                <a:solidFill>
                  <a:schemeClr val="lt2"/>
                </a:solidFill>
                <a:latin typeface="Aldrich"/>
                <a:ea typeface="Aldrich"/>
                <a:cs typeface="Aldrich"/>
                <a:sym typeface="Aldrich"/>
              </a:defRPr>
            </a:lvl1pPr>
            <a:lvl2pPr lvl="1" rtl="0">
              <a:spcBef>
                <a:spcPts val="0"/>
              </a:spcBef>
              <a:spcAft>
                <a:spcPts val="0"/>
              </a:spcAft>
              <a:buSzPts val="2400"/>
              <a:buFont typeface="Yanone Kaffeesatz"/>
              <a:buNone/>
              <a:defRPr sz="2400">
                <a:latin typeface="Yanone Kaffeesatz"/>
                <a:ea typeface="Yanone Kaffeesatz"/>
                <a:cs typeface="Yanone Kaffeesatz"/>
                <a:sym typeface="Yanone Kaffeesatz"/>
              </a:defRPr>
            </a:lvl2pPr>
            <a:lvl3pPr lvl="2" rtl="0">
              <a:spcBef>
                <a:spcPts val="0"/>
              </a:spcBef>
              <a:spcAft>
                <a:spcPts val="0"/>
              </a:spcAft>
              <a:buSzPts val="2400"/>
              <a:buFont typeface="Yanone Kaffeesatz"/>
              <a:buNone/>
              <a:defRPr sz="2400">
                <a:latin typeface="Yanone Kaffeesatz"/>
                <a:ea typeface="Yanone Kaffeesatz"/>
                <a:cs typeface="Yanone Kaffeesatz"/>
                <a:sym typeface="Yanone Kaffeesatz"/>
              </a:defRPr>
            </a:lvl3pPr>
            <a:lvl4pPr lvl="3" rtl="0">
              <a:spcBef>
                <a:spcPts val="0"/>
              </a:spcBef>
              <a:spcAft>
                <a:spcPts val="0"/>
              </a:spcAft>
              <a:buSzPts val="2400"/>
              <a:buFont typeface="Yanone Kaffeesatz"/>
              <a:buNone/>
              <a:defRPr sz="2400">
                <a:latin typeface="Yanone Kaffeesatz"/>
                <a:ea typeface="Yanone Kaffeesatz"/>
                <a:cs typeface="Yanone Kaffeesatz"/>
                <a:sym typeface="Yanone Kaffeesatz"/>
              </a:defRPr>
            </a:lvl4pPr>
            <a:lvl5pPr lvl="4" rtl="0">
              <a:spcBef>
                <a:spcPts val="0"/>
              </a:spcBef>
              <a:spcAft>
                <a:spcPts val="0"/>
              </a:spcAft>
              <a:buSzPts val="2400"/>
              <a:buFont typeface="Yanone Kaffeesatz"/>
              <a:buNone/>
              <a:defRPr sz="2400">
                <a:latin typeface="Yanone Kaffeesatz"/>
                <a:ea typeface="Yanone Kaffeesatz"/>
                <a:cs typeface="Yanone Kaffeesatz"/>
                <a:sym typeface="Yanone Kaffeesatz"/>
              </a:defRPr>
            </a:lvl5pPr>
            <a:lvl6pPr lvl="5" rtl="0">
              <a:spcBef>
                <a:spcPts val="0"/>
              </a:spcBef>
              <a:spcAft>
                <a:spcPts val="0"/>
              </a:spcAft>
              <a:buSzPts val="2400"/>
              <a:buFont typeface="Yanone Kaffeesatz"/>
              <a:buNone/>
              <a:defRPr sz="2400">
                <a:latin typeface="Yanone Kaffeesatz"/>
                <a:ea typeface="Yanone Kaffeesatz"/>
                <a:cs typeface="Yanone Kaffeesatz"/>
                <a:sym typeface="Yanone Kaffeesatz"/>
              </a:defRPr>
            </a:lvl6pPr>
            <a:lvl7pPr lvl="6" rtl="0">
              <a:spcBef>
                <a:spcPts val="0"/>
              </a:spcBef>
              <a:spcAft>
                <a:spcPts val="0"/>
              </a:spcAft>
              <a:buSzPts val="2400"/>
              <a:buFont typeface="Yanone Kaffeesatz"/>
              <a:buNone/>
              <a:defRPr sz="2400">
                <a:latin typeface="Yanone Kaffeesatz"/>
                <a:ea typeface="Yanone Kaffeesatz"/>
                <a:cs typeface="Yanone Kaffeesatz"/>
                <a:sym typeface="Yanone Kaffeesatz"/>
              </a:defRPr>
            </a:lvl7pPr>
            <a:lvl8pPr lvl="7" rtl="0">
              <a:spcBef>
                <a:spcPts val="0"/>
              </a:spcBef>
              <a:spcAft>
                <a:spcPts val="0"/>
              </a:spcAft>
              <a:buSzPts val="2400"/>
              <a:buFont typeface="Yanone Kaffeesatz"/>
              <a:buNone/>
              <a:defRPr sz="2400">
                <a:latin typeface="Yanone Kaffeesatz"/>
                <a:ea typeface="Yanone Kaffeesatz"/>
                <a:cs typeface="Yanone Kaffeesatz"/>
                <a:sym typeface="Yanone Kaffeesatz"/>
              </a:defRPr>
            </a:lvl8pPr>
            <a:lvl9pPr lvl="8" rtl="0">
              <a:spcBef>
                <a:spcPts val="0"/>
              </a:spcBef>
              <a:spcAft>
                <a:spcPts val="0"/>
              </a:spcAft>
              <a:buSzPts val="2400"/>
              <a:buFont typeface="Yanone Kaffeesatz"/>
              <a:buNone/>
              <a:defRPr sz="2400">
                <a:latin typeface="Yanone Kaffeesatz"/>
                <a:ea typeface="Yanone Kaffeesatz"/>
                <a:cs typeface="Yanone Kaffeesatz"/>
                <a:sym typeface="Yanone Kaffeesatz"/>
              </a:defRPr>
            </a:lvl9pPr>
          </a:lstStyle>
          <a:p/>
        </p:txBody>
      </p:sp>
      <p:sp>
        <p:nvSpPr>
          <p:cNvPr id="106" name="Google Shape;106;p5"/>
          <p:cNvSpPr txBox="1"/>
          <p:nvPr>
            <p:ph idx="4" type="subTitle"/>
          </p:nvPr>
        </p:nvSpPr>
        <p:spPr>
          <a:xfrm>
            <a:off x="4714880" y="2757525"/>
            <a:ext cx="3212100" cy="47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Yanone Kaffeesatz"/>
              <a:buNone/>
              <a:defRPr b="1" sz="2400">
                <a:solidFill>
                  <a:schemeClr val="lt2"/>
                </a:solidFill>
                <a:latin typeface="Aldrich"/>
                <a:ea typeface="Aldrich"/>
                <a:cs typeface="Aldrich"/>
                <a:sym typeface="Aldrich"/>
              </a:defRPr>
            </a:lvl1pPr>
            <a:lvl2pPr lvl="1" rtl="0">
              <a:spcBef>
                <a:spcPts val="0"/>
              </a:spcBef>
              <a:spcAft>
                <a:spcPts val="0"/>
              </a:spcAft>
              <a:buSzPts val="2400"/>
              <a:buFont typeface="Yanone Kaffeesatz"/>
              <a:buNone/>
              <a:defRPr sz="2400">
                <a:latin typeface="Yanone Kaffeesatz"/>
                <a:ea typeface="Yanone Kaffeesatz"/>
                <a:cs typeface="Yanone Kaffeesatz"/>
                <a:sym typeface="Yanone Kaffeesatz"/>
              </a:defRPr>
            </a:lvl2pPr>
            <a:lvl3pPr lvl="2" rtl="0">
              <a:spcBef>
                <a:spcPts val="0"/>
              </a:spcBef>
              <a:spcAft>
                <a:spcPts val="0"/>
              </a:spcAft>
              <a:buSzPts val="2400"/>
              <a:buFont typeface="Yanone Kaffeesatz"/>
              <a:buNone/>
              <a:defRPr sz="2400">
                <a:latin typeface="Yanone Kaffeesatz"/>
                <a:ea typeface="Yanone Kaffeesatz"/>
                <a:cs typeface="Yanone Kaffeesatz"/>
                <a:sym typeface="Yanone Kaffeesatz"/>
              </a:defRPr>
            </a:lvl3pPr>
            <a:lvl4pPr lvl="3" rtl="0">
              <a:spcBef>
                <a:spcPts val="0"/>
              </a:spcBef>
              <a:spcAft>
                <a:spcPts val="0"/>
              </a:spcAft>
              <a:buSzPts val="2400"/>
              <a:buFont typeface="Yanone Kaffeesatz"/>
              <a:buNone/>
              <a:defRPr sz="2400">
                <a:latin typeface="Yanone Kaffeesatz"/>
                <a:ea typeface="Yanone Kaffeesatz"/>
                <a:cs typeface="Yanone Kaffeesatz"/>
                <a:sym typeface="Yanone Kaffeesatz"/>
              </a:defRPr>
            </a:lvl4pPr>
            <a:lvl5pPr lvl="4" rtl="0">
              <a:spcBef>
                <a:spcPts val="0"/>
              </a:spcBef>
              <a:spcAft>
                <a:spcPts val="0"/>
              </a:spcAft>
              <a:buSzPts val="2400"/>
              <a:buFont typeface="Yanone Kaffeesatz"/>
              <a:buNone/>
              <a:defRPr sz="2400">
                <a:latin typeface="Yanone Kaffeesatz"/>
                <a:ea typeface="Yanone Kaffeesatz"/>
                <a:cs typeface="Yanone Kaffeesatz"/>
                <a:sym typeface="Yanone Kaffeesatz"/>
              </a:defRPr>
            </a:lvl5pPr>
            <a:lvl6pPr lvl="5" rtl="0">
              <a:spcBef>
                <a:spcPts val="0"/>
              </a:spcBef>
              <a:spcAft>
                <a:spcPts val="0"/>
              </a:spcAft>
              <a:buSzPts val="2400"/>
              <a:buFont typeface="Yanone Kaffeesatz"/>
              <a:buNone/>
              <a:defRPr sz="2400">
                <a:latin typeface="Yanone Kaffeesatz"/>
                <a:ea typeface="Yanone Kaffeesatz"/>
                <a:cs typeface="Yanone Kaffeesatz"/>
                <a:sym typeface="Yanone Kaffeesatz"/>
              </a:defRPr>
            </a:lvl6pPr>
            <a:lvl7pPr lvl="6" rtl="0">
              <a:spcBef>
                <a:spcPts val="0"/>
              </a:spcBef>
              <a:spcAft>
                <a:spcPts val="0"/>
              </a:spcAft>
              <a:buSzPts val="2400"/>
              <a:buFont typeface="Yanone Kaffeesatz"/>
              <a:buNone/>
              <a:defRPr sz="2400">
                <a:latin typeface="Yanone Kaffeesatz"/>
                <a:ea typeface="Yanone Kaffeesatz"/>
                <a:cs typeface="Yanone Kaffeesatz"/>
                <a:sym typeface="Yanone Kaffeesatz"/>
              </a:defRPr>
            </a:lvl7pPr>
            <a:lvl8pPr lvl="7" rtl="0">
              <a:spcBef>
                <a:spcPts val="0"/>
              </a:spcBef>
              <a:spcAft>
                <a:spcPts val="0"/>
              </a:spcAft>
              <a:buSzPts val="2400"/>
              <a:buFont typeface="Yanone Kaffeesatz"/>
              <a:buNone/>
              <a:defRPr sz="2400">
                <a:latin typeface="Yanone Kaffeesatz"/>
                <a:ea typeface="Yanone Kaffeesatz"/>
                <a:cs typeface="Yanone Kaffeesatz"/>
                <a:sym typeface="Yanone Kaffeesatz"/>
              </a:defRPr>
            </a:lvl8pPr>
            <a:lvl9pPr lvl="8" rtl="0">
              <a:spcBef>
                <a:spcPts val="0"/>
              </a:spcBef>
              <a:spcAft>
                <a:spcPts val="0"/>
              </a:spcAft>
              <a:buSzPts val="2400"/>
              <a:buFont typeface="Yanone Kaffeesatz"/>
              <a:buNone/>
              <a:defRPr sz="2400">
                <a:latin typeface="Yanone Kaffeesatz"/>
                <a:ea typeface="Yanone Kaffeesatz"/>
                <a:cs typeface="Yanone Kaffeesatz"/>
                <a:sym typeface="Yanone Kaffeesatz"/>
              </a:defRPr>
            </a:lvl9pPr>
          </a:lstStyle>
          <a:p/>
        </p:txBody>
      </p:sp>
      <p:sp>
        <p:nvSpPr>
          <p:cNvPr id="107" name="Google Shape;107;p5"/>
          <p:cNvSpPr txBox="1"/>
          <p:nvPr>
            <p:ph type="title"/>
          </p:nvPr>
        </p:nvSpPr>
        <p:spPr>
          <a:xfrm>
            <a:off x="713225" y="331515"/>
            <a:ext cx="7717500" cy="658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3600"/>
              <a:buFont typeface="Caveat"/>
              <a:buNone/>
              <a:defRPr b="1" sz="3600"/>
            </a:lvl1pPr>
            <a:lvl2pPr lvl="1"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2pPr>
            <a:lvl3pPr lvl="2"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3pPr>
            <a:lvl4pPr lvl="3"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4pPr>
            <a:lvl5pPr lvl="4"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5pPr>
            <a:lvl6pPr lvl="5"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6pPr>
            <a:lvl7pPr lvl="6"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7pPr>
            <a:lvl8pPr lvl="7"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8pPr>
            <a:lvl9pPr lvl="8"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9pPr>
          </a:lstStyle>
          <a:p/>
        </p:txBody>
      </p:sp>
      <p:sp>
        <p:nvSpPr>
          <p:cNvPr id="108" name="Google Shape;108;p5"/>
          <p:cNvSpPr/>
          <p:nvPr/>
        </p:nvSpPr>
        <p:spPr>
          <a:xfrm>
            <a:off x="426799" y="809000"/>
            <a:ext cx="723381" cy="723381"/>
          </a:xfrm>
          <a:custGeom>
            <a:rect b="b" l="l" r="r" t="t"/>
            <a:pathLst>
              <a:path extrusionOk="0" h="39529" w="39529">
                <a:moveTo>
                  <a:pt x="19781" y="1969"/>
                </a:moveTo>
                <a:cubicBezTo>
                  <a:pt x="29621" y="1969"/>
                  <a:pt x="37560" y="9974"/>
                  <a:pt x="37560" y="19781"/>
                </a:cubicBezTo>
                <a:cubicBezTo>
                  <a:pt x="37560" y="29588"/>
                  <a:pt x="29555" y="37594"/>
                  <a:pt x="19781" y="37594"/>
                </a:cubicBezTo>
                <a:cubicBezTo>
                  <a:pt x="9941" y="37594"/>
                  <a:pt x="1968" y="29588"/>
                  <a:pt x="1968" y="19781"/>
                </a:cubicBezTo>
                <a:cubicBezTo>
                  <a:pt x="1968" y="9974"/>
                  <a:pt x="9974" y="1969"/>
                  <a:pt x="19781" y="1969"/>
                </a:cubicBezTo>
                <a:close/>
                <a:moveTo>
                  <a:pt x="19781" y="0"/>
                </a:moveTo>
                <a:cubicBezTo>
                  <a:pt x="8873" y="0"/>
                  <a:pt x="0" y="8907"/>
                  <a:pt x="0" y="19781"/>
                </a:cubicBezTo>
                <a:cubicBezTo>
                  <a:pt x="0" y="30656"/>
                  <a:pt x="8873" y="39529"/>
                  <a:pt x="19781" y="39529"/>
                </a:cubicBezTo>
                <a:cubicBezTo>
                  <a:pt x="30689" y="39529"/>
                  <a:pt x="39528" y="30656"/>
                  <a:pt x="39528" y="19781"/>
                </a:cubicBezTo>
                <a:cubicBezTo>
                  <a:pt x="39528" y="8907"/>
                  <a:pt x="30655" y="0"/>
                  <a:pt x="1978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5"/>
          <p:cNvSpPr/>
          <p:nvPr/>
        </p:nvSpPr>
        <p:spPr>
          <a:xfrm>
            <a:off x="655091" y="939625"/>
            <a:ext cx="274720" cy="477392"/>
          </a:xfrm>
          <a:custGeom>
            <a:rect b="b" l="l" r="r" t="t"/>
            <a:pathLst>
              <a:path extrusionOk="0" h="26087" w="15012">
                <a:moveTo>
                  <a:pt x="5505" y="1"/>
                </a:moveTo>
                <a:lnTo>
                  <a:pt x="5505" y="2603"/>
                </a:lnTo>
                <a:lnTo>
                  <a:pt x="468" y="2603"/>
                </a:lnTo>
                <a:lnTo>
                  <a:pt x="468" y="6572"/>
                </a:lnTo>
                <a:lnTo>
                  <a:pt x="10208" y="6572"/>
                </a:lnTo>
                <a:lnTo>
                  <a:pt x="1" y="19315"/>
                </a:lnTo>
                <a:lnTo>
                  <a:pt x="1" y="23451"/>
                </a:lnTo>
                <a:lnTo>
                  <a:pt x="5505" y="23451"/>
                </a:lnTo>
                <a:lnTo>
                  <a:pt x="5505" y="26086"/>
                </a:lnTo>
                <a:lnTo>
                  <a:pt x="9474" y="26086"/>
                </a:lnTo>
                <a:lnTo>
                  <a:pt x="9474" y="23451"/>
                </a:lnTo>
                <a:lnTo>
                  <a:pt x="14544" y="23451"/>
                </a:lnTo>
                <a:lnTo>
                  <a:pt x="14544" y="19515"/>
                </a:lnTo>
                <a:lnTo>
                  <a:pt x="4871" y="19515"/>
                </a:lnTo>
                <a:lnTo>
                  <a:pt x="15011" y="6906"/>
                </a:lnTo>
                <a:lnTo>
                  <a:pt x="15011" y="2603"/>
                </a:lnTo>
                <a:lnTo>
                  <a:pt x="9474" y="2603"/>
                </a:lnTo>
                <a:lnTo>
                  <a:pt x="9474"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5"/>
          <p:cNvSpPr/>
          <p:nvPr/>
        </p:nvSpPr>
        <p:spPr>
          <a:xfrm>
            <a:off x="356600" y="737575"/>
            <a:ext cx="868664" cy="868664"/>
          </a:xfrm>
          <a:custGeom>
            <a:rect b="b" l="l" r="r" t="t"/>
            <a:pathLst>
              <a:path extrusionOk="0" h="47468" w="47468">
                <a:moveTo>
                  <a:pt x="23717" y="1669"/>
                </a:moveTo>
                <a:cubicBezTo>
                  <a:pt x="35892" y="1669"/>
                  <a:pt x="45766" y="11609"/>
                  <a:pt x="45766" y="23718"/>
                </a:cubicBezTo>
                <a:cubicBezTo>
                  <a:pt x="45766" y="35893"/>
                  <a:pt x="35892" y="45800"/>
                  <a:pt x="23717" y="45800"/>
                </a:cubicBezTo>
                <a:cubicBezTo>
                  <a:pt x="11542" y="45800"/>
                  <a:pt x="1668" y="35893"/>
                  <a:pt x="1668" y="23718"/>
                </a:cubicBezTo>
                <a:cubicBezTo>
                  <a:pt x="1668" y="11542"/>
                  <a:pt x="11542" y="1669"/>
                  <a:pt x="23717" y="1669"/>
                </a:cubicBezTo>
                <a:close/>
                <a:moveTo>
                  <a:pt x="23717" y="1"/>
                </a:moveTo>
                <a:cubicBezTo>
                  <a:pt x="10641" y="1"/>
                  <a:pt x="0" y="10642"/>
                  <a:pt x="0" y="23718"/>
                </a:cubicBezTo>
                <a:cubicBezTo>
                  <a:pt x="0" y="36827"/>
                  <a:pt x="10641" y="47468"/>
                  <a:pt x="23717" y="47468"/>
                </a:cubicBezTo>
                <a:cubicBezTo>
                  <a:pt x="36826" y="47468"/>
                  <a:pt x="47467" y="36827"/>
                  <a:pt x="47467" y="23718"/>
                </a:cubicBezTo>
                <a:cubicBezTo>
                  <a:pt x="47467" y="10642"/>
                  <a:pt x="36826" y="1"/>
                  <a:pt x="23717"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5"/>
          <p:cNvGrpSpPr/>
          <p:nvPr/>
        </p:nvGrpSpPr>
        <p:grpSpPr>
          <a:xfrm>
            <a:off x="425088" y="4233125"/>
            <a:ext cx="868653" cy="868664"/>
            <a:chOff x="425088" y="4233125"/>
            <a:chExt cx="868653" cy="868664"/>
          </a:xfrm>
        </p:grpSpPr>
        <p:sp>
          <p:nvSpPr>
            <p:cNvPr id="112" name="Google Shape;112;p5"/>
            <p:cNvSpPr/>
            <p:nvPr/>
          </p:nvSpPr>
          <p:spPr>
            <a:xfrm>
              <a:off x="496551" y="4306380"/>
              <a:ext cx="723893" cy="723381"/>
            </a:xfrm>
            <a:custGeom>
              <a:rect b="b" l="l" r="r" t="t"/>
              <a:pathLst>
                <a:path extrusionOk="0" h="39529" w="39530">
                  <a:moveTo>
                    <a:pt x="19782" y="1969"/>
                  </a:moveTo>
                  <a:cubicBezTo>
                    <a:pt x="29555" y="1969"/>
                    <a:pt x="37528" y="9941"/>
                    <a:pt x="37561" y="19781"/>
                  </a:cubicBezTo>
                  <a:cubicBezTo>
                    <a:pt x="37561" y="29555"/>
                    <a:pt x="29555" y="37561"/>
                    <a:pt x="19782" y="37561"/>
                  </a:cubicBezTo>
                  <a:cubicBezTo>
                    <a:pt x="9941" y="37561"/>
                    <a:pt x="1969" y="29555"/>
                    <a:pt x="1969" y="19781"/>
                  </a:cubicBezTo>
                  <a:cubicBezTo>
                    <a:pt x="1969" y="9941"/>
                    <a:pt x="9975" y="1969"/>
                    <a:pt x="19782" y="1969"/>
                  </a:cubicBezTo>
                  <a:close/>
                  <a:moveTo>
                    <a:pt x="19782" y="1"/>
                  </a:moveTo>
                  <a:cubicBezTo>
                    <a:pt x="8841" y="1"/>
                    <a:pt x="1" y="8874"/>
                    <a:pt x="1" y="19781"/>
                  </a:cubicBezTo>
                  <a:cubicBezTo>
                    <a:pt x="1" y="30656"/>
                    <a:pt x="8874" y="39529"/>
                    <a:pt x="19782" y="39529"/>
                  </a:cubicBezTo>
                  <a:cubicBezTo>
                    <a:pt x="30656" y="39529"/>
                    <a:pt x="39529" y="30656"/>
                    <a:pt x="39529" y="19781"/>
                  </a:cubicBezTo>
                  <a:cubicBezTo>
                    <a:pt x="39529" y="8874"/>
                    <a:pt x="30656" y="1"/>
                    <a:pt x="19782"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5"/>
            <p:cNvSpPr/>
            <p:nvPr/>
          </p:nvSpPr>
          <p:spPr>
            <a:xfrm>
              <a:off x="691421" y="4715970"/>
              <a:ext cx="335998" cy="231385"/>
            </a:xfrm>
            <a:custGeom>
              <a:rect b="b" l="l" r="r" t="t"/>
              <a:pathLst>
                <a:path extrusionOk="0" h="12644" w="18348">
                  <a:moveTo>
                    <a:pt x="18347" y="1"/>
                  </a:moveTo>
                  <a:lnTo>
                    <a:pt x="18347" y="1"/>
                  </a:lnTo>
                  <a:lnTo>
                    <a:pt x="18347" y="1"/>
                  </a:lnTo>
                  <a:close/>
                  <a:moveTo>
                    <a:pt x="1" y="1"/>
                  </a:moveTo>
                  <a:lnTo>
                    <a:pt x="9174" y="12643"/>
                  </a:lnTo>
                  <a:lnTo>
                    <a:pt x="18347" y="1"/>
                  </a:lnTo>
                  <a:lnTo>
                    <a:pt x="9174" y="5972"/>
                  </a:lnTo>
                  <a:lnTo>
                    <a:pt x="1"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5"/>
            <p:cNvSpPr/>
            <p:nvPr/>
          </p:nvSpPr>
          <p:spPr>
            <a:xfrm>
              <a:off x="687758" y="4404651"/>
              <a:ext cx="343323" cy="398025"/>
            </a:xfrm>
            <a:custGeom>
              <a:rect b="b" l="l" r="r" t="t"/>
              <a:pathLst>
                <a:path extrusionOk="0" h="21750" w="18748">
                  <a:moveTo>
                    <a:pt x="9374" y="1"/>
                  </a:moveTo>
                  <a:lnTo>
                    <a:pt x="0" y="16112"/>
                  </a:lnTo>
                  <a:lnTo>
                    <a:pt x="9374" y="21750"/>
                  </a:lnTo>
                  <a:lnTo>
                    <a:pt x="18747" y="16112"/>
                  </a:lnTo>
                  <a:lnTo>
                    <a:pt x="9374"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5"/>
            <p:cNvSpPr/>
            <p:nvPr/>
          </p:nvSpPr>
          <p:spPr>
            <a:xfrm>
              <a:off x="425088" y="4233125"/>
              <a:ext cx="868653" cy="868664"/>
            </a:xfrm>
            <a:custGeom>
              <a:rect b="b" l="l" r="r" t="t"/>
              <a:pathLst>
                <a:path extrusionOk="0" h="47468" w="47435">
                  <a:moveTo>
                    <a:pt x="23718" y="1701"/>
                  </a:moveTo>
                  <a:cubicBezTo>
                    <a:pt x="35893" y="1701"/>
                    <a:pt x="45767" y="11609"/>
                    <a:pt x="45767" y="23751"/>
                  </a:cubicBezTo>
                  <a:cubicBezTo>
                    <a:pt x="45767" y="35959"/>
                    <a:pt x="35893" y="45833"/>
                    <a:pt x="23718" y="45833"/>
                  </a:cubicBezTo>
                  <a:cubicBezTo>
                    <a:pt x="11542" y="45833"/>
                    <a:pt x="1669" y="35926"/>
                    <a:pt x="1669" y="23751"/>
                  </a:cubicBezTo>
                  <a:cubicBezTo>
                    <a:pt x="1669" y="11609"/>
                    <a:pt x="11542" y="1701"/>
                    <a:pt x="23718" y="1701"/>
                  </a:cubicBezTo>
                  <a:close/>
                  <a:moveTo>
                    <a:pt x="23718" y="0"/>
                  </a:moveTo>
                  <a:cubicBezTo>
                    <a:pt x="10642" y="0"/>
                    <a:pt x="1" y="10641"/>
                    <a:pt x="1" y="23717"/>
                  </a:cubicBezTo>
                  <a:cubicBezTo>
                    <a:pt x="1" y="36827"/>
                    <a:pt x="10642" y="47468"/>
                    <a:pt x="23718" y="47468"/>
                  </a:cubicBezTo>
                  <a:cubicBezTo>
                    <a:pt x="36827" y="47468"/>
                    <a:pt x="47435" y="36827"/>
                    <a:pt x="47435" y="23717"/>
                  </a:cubicBezTo>
                  <a:cubicBezTo>
                    <a:pt x="47435" y="10641"/>
                    <a:pt x="36794" y="0"/>
                    <a:pt x="23718"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 name="Google Shape;116;p5"/>
          <p:cNvSpPr/>
          <p:nvPr/>
        </p:nvSpPr>
        <p:spPr>
          <a:xfrm>
            <a:off x="7951725" y="2049025"/>
            <a:ext cx="868664" cy="868664"/>
          </a:xfrm>
          <a:custGeom>
            <a:rect b="b" l="l" r="r" t="t"/>
            <a:pathLst>
              <a:path extrusionOk="0" h="47468" w="47468">
                <a:moveTo>
                  <a:pt x="23751" y="1668"/>
                </a:moveTo>
                <a:cubicBezTo>
                  <a:pt x="35926" y="1668"/>
                  <a:pt x="45800" y="11608"/>
                  <a:pt x="45800" y="23750"/>
                </a:cubicBezTo>
                <a:cubicBezTo>
                  <a:pt x="45800" y="35926"/>
                  <a:pt x="35926" y="45799"/>
                  <a:pt x="23751" y="45799"/>
                </a:cubicBezTo>
                <a:cubicBezTo>
                  <a:pt x="11575" y="45799"/>
                  <a:pt x="1668" y="35926"/>
                  <a:pt x="1668" y="23750"/>
                </a:cubicBezTo>
                <a:cubicBezTo>
                  <a:pt x="1668" y="11575"/>
                  <a:pt x="11575" y="1668"/>
                  <a:pt x="23751" y="1668"/>
                </a:cubicBezTo>
                <a:close/>
                <a:moveTo>
                  <a:pt x="23751" y="0"/>
                </a:moveTo>
                <a:cubicBezTo>
                  <a:pt x="10641" y="0"/>
                  <a:pt x="0" y="10641"/>
                  <a:pt x="0" y="23750"/>
                </a:cubicBezTo>
                <a:cubicBezTo>
                  <a:pt x="0" y="36826"/>
                  <a:pt x="10641" y="47467"/>
                  <a:pt x="23751" y="47467"/>
                </a:cubicBezTo>
                <a:cubicBezTo>
                  <a:pt x="36827" y="47467"/>
                  <a:pt x="47468" y="36826"/>
                  <a:pt x="47468" y="23750"/>
                </a:cubicBezTo>
                <a:cubicBezTo>
                  <a:pt x="47468" y="10641"/>
                  <a:pt x="36827" y="0"/>
                  <a:pt x="2375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5"/>
          <p:cNvSpPr/>
          <p:nvPr/>
        </p:nvSpPr>
        <p:spPr>
          <a:xfrm>
            <a:off x="8024358" y="2121658"/>
            <a:ext cx="724003" cy="723381"/>
          </a:xfrm>
          <a:custGeom>
            <a:rect b="b" l="l" r="r" t="t"/>
            <a:pathLst>
              <a:path extrusionOk="0" h="39529" w="39563">
                <a:moveTo>
                  <a:pt x="19782" y="1969"/>
                </a:moveTo>
                <a:cubicBezTo>
                  <a:pt x="29622" y="1969"/>
                  <a:pt x="37561" y="9974"/>
                  <a:pt x="37561" y="19781"/>
                </a:cubicBezTo>
                <a:cubicBezTo>
                  <a:pt x="37561" y="29555"/>
                  <a:pt x="29555" y="37561"/>
                  <a:pt x="19782" y="37561"/>
                </a:cubicBezTo>
                <a:cubicBezTo>
                  <a:pt x="9941" y="37561"/>
                  <a:pt x="1969" y="29555"/>
                  <a:pt x="1969" y="19781"/>
                </a:cubicBezTo>
                <a:cubicBezTo>
                  <a:pt x="1969" y="9974"/>
                  <a:pt x="9975" y="1969"/>
                  <a:pt x="19782" y="1969"/>
                </a:cubicBezTo>
                <a:close/>
                <a:moveTo>
                  <a:pt x="19782" y="1"/>
                </a:moveTo>
                <a:cubicBezTo>
                  <a:pt x="8874" y="1"/>
                  <a:pt x="1" y="8874"/>
                  <a:pt x="1" y="19781"/>
                </a:cubicBezTo>
                <a:cubicBezTo>
                  <a:pt x="1" y="30656"/>
                  <a:pt x="8874" y="39529"/>
                  <a:pt x="19782" y="39529"/>
                </a:cubicBezTo>
                <a:cubicBezTo>
                  <a:pt x="30689" y="39529"/>
                  <a:pt x="39562" y="30656"/>
                  <a:pt x="39529" y="19781"/>
                </a:cubicBezTo>
                <a:cubicBezTo>
                  <a:pt x="39529" y="8874"/>
                  <a:pt x="30656" y="1"/>
                  <a:pt x="19782"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5"/>
          <p:cNvSpPr/>
          <p:nvPr/>
        </p:nvSpPr>
        <p:spPr>
          <a:xfrm>
            <a:off x="8197731" y="2289523"/>
            <a:ext cx="377877" cy="383385"/>
          </a:xfrm>
          <a:custGeom>
            <a:rect b="b" l="l" r="r" t="t"/>
            <a:pathLst>
              <a:path extrusionOk="0" h="20950" w="20649">
                <a:moveTo>
                  <a:pt x="10575" y="3303"/>
                </a:moveTo>
                <a:cubicBezTo>
                  <a:pt x="11242" y="3303"/>
                  <a:pt x="17246" y="3503"/>
                  <a:pt x="17246" y="10442"/>
                </a:cubicBezTo>
                <a:cubicBezTo>
                  <a:pt x="17246" y="13377"/>
                  <a:pt x="16345" y="15478"/>
                  <a:pt x="14477" y="16613"/>
                </a:cubicBezTo>
                <a:cubicBezTo>
                  <a:pt x="12976" y="17513"/>
                  <a:pt x="11342" y="17547"/>
                  <a:pt x="11008" y="17547"/>
                </a:cubicBezTo>
                <a:lnTo>
                  <a:pt x="7005" y="17547"/>
                </a:lnTo>
                <a:lnTo>
                  <a:pt x="7005" y="11676"/>
                </a:lnTo>
                <a:lnTo>
                  <a:pt x="10274" y="11676"/>
                </a:lnTo>
                <a:lnTo>
                  <a:pt x="10274" y="8340"/>
                </a:lnTo>
                <a:lnTo>
                  <a:pt x="7005" y="8340"/>
                </a:lnTo>
                <a:lnTo>
                  <a:pt x="7005" y="3303"/>
                </a:lnTo>
                <a:close/>
                <a:moveTo>
                  <a:pt x="3670" y="1"/>
                </a:moveTo>
                <a:lnTo>
                  <a:pt x="3670" y="8373"/>
                </a:lnTo>
                <a:lnTo>
                  <a:pt x="0" y="8373"/>
                </a:lnTo>
                <a:lnTo>
                  <a:pt x="0" y="11709"/>
                </a:lnTo>
                <a:lnTo>
                  <a:pt x="3670" y="11709"/>
                </a:lnTo>
                <a:lnTo>
                  <a:pt x="3670" y="20949"/>
                </a:lnTo>
                <a:lnTo>
                  <a:pt x="11008" y="20949"/>
                </a:lnTo>
                <a:cubicBezTo>
                  <a:pt x="11675" y="20949"/>
                  <a:pt x="14010" y="20816"/>
                  <a:pt x="16212" y="19481"/>
                </a:cubicBezTo>
                <a:cubicBezTo>
                  <a:pt x="18213" y="18280"/>
                  <a:pt x="20648" y="15679"/>
                  <a:pt x="20648" y="10475"/>
                </a:cubicBezTo>
                <a:cubicBezTo>
                  <a:pt x="20648" y="2169"/>
                  <a:pt x="14044" y="1"/>
                  <a:pt x="10575"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5"/>
          <p:cNvSpPr/>
          <p:nvPr/>
        </p:nvSpPr>
        <p:spPr>
          <a:xfrm rot="5400000">
            <a:off x="5904475" y="1811850"/>
            <a:ext cx="6572400" cy="1519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5"/>
          <p:cNvSpPr/>
          <p:nvPr/>
        </p:nvSpPr>
        <p:spPr>
          <a:xfrm rot="5400000">
            <a:off x="-3332925" y="1811850"/>
            <a:ext cx="6572400" cy="1519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21" name="Google Shape;121;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2" name="Shape 122"/>
        <p:cNvGrpSpPr/>
        <p:nvPr/>
      </p:nvGrpSpPr>
      <p:grpSpPr>
        <a:xfrm>
          <a:off x="0" y="0"/>
          <a:ext cx="0" cy="0"/>
          <a:chOff x="0" y="0"/>
          <a:chExt cx="0" cy="0"/>
        </a:xfrm>
      </p:grpSpPr>
      <p:sp>
        <p:nvSpPr>
          <p:cNvPr id="123" name="Google Shape;123;p6"/>
          <p:cNvSpPr/>
          <p:nvPr/>
        </p:nvSpPr>
        <p:spPr>
          <a:xfrm rot="5400000">
            <a:off x="-3332925" y="1811850"/>
            <a:ext cx="6572400" cy="1519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24" name="Google Shape;124;p6"/>
          <p:cNvSpPr txBox="1"/>
          <p:nvPr>
            <p:ph type="title"/>
          </p:nvPr>
        </p:nvSpPr>
        <p:spPr>
          <a:xfrm>
            <a:off x="713225" y="331515"/>
            <a:ext cx="7717500" cy="658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3600"/>
              <a:buFont typeface="Caveat"/>
              <a:buNone/>
              <a:defRPr b="1" sz="3600">
                <a:solidFill>
                  <a:schemeClr val="dk2"/>
                </a:solidFill>
              </a:defRPr>
            </a:lvl1pPr>
            <a:lvl2pPr lvl="1"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2pPr>
            <a:lvl3pPr lvl="2"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3pPr>
            <a:lvl4pPr lvl="3"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4pPr>
            <a:lvl5pPr lvl="4"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5pPr>
            <a:lvl6pPr lvl="5"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6pPr>
            <a:lvl7pPr lvl="6"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7pPr>
            <a:lvl8pPr lvl="7"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8pPr>
            <a:lvl9pPr lvl="8"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9pPr>
          </a:lstStyle>
          <a:p/>
        </p:txBody>
      </p:sp>
      <p:sp>
        <p:nvSpPr>
          <p:cNvPr id="125" name="Google Shape;125;p6"/>
          <p:cNvSpPr/>
          <p:nvPr/>
        </p:nvSpPr>
        <p:spPr>
          <a:xfrm>
            <a:off x="8066628" y="69254"/>
            <a:ext cx="723381" cy="723381"/>
          </a:xfrm>
          <a:custGeom>
            <a:rect b="b" l="l" r="r" t="t"/>
            <a:pathLst>
              <a:path extrusionOk="0" h="39529" w="39529">
                <a:moveTo>
                  <a:pt x="19781" y="1969"/>
                </a:moveTo>
                <a:cubicBezTo>
                  <a:pt x="29621" y="1969"/>
                  <a:pt x="37560" y="9974"/>
                  <a:pt x="37560" y="19781"/>
                </a:cubicBezTo>
                <a:cubicBezTo>
                  <a:pt x="37560" y="29588"/>
                  <a:pt x="29555" y="37594"/>
                  <a:pt x="19781" y="37594"/>
                </a:cubicBezTo>
                <a:cubicBezTo>
                  <a:pt x="9941" y="37594"/>
                  <a:pt x="1968" y="29588"/>
                  <a:pt x="1968" y="19781"/>
                </a:cubicBezTo>
                <a:cubicBezTo>
                  <a:pt x="1968" y="9974"/>
                  <a:pt x="9974" y="1969"/>
                  <a:pt x="19781" y="1969"/>
                </a:cubicBezTo>
                <a:close/>
                <a:moveTo>
                  <a:pt x="19781" y="0"/>
                </a:moveTo>
                <a:cubicBezTo>
                  <a:pt x="8873" y="0"/>
                  <a:pt x="0" y="8907"/>
                  <a:pt x="0" y="19781"/>
                </a:cubicBezTo>
                <a:cubicBezTo>
                  <a:pt x="0" y="30656"/>
                  <a:pt x="8873" y="39529"/>
                  <a:pt x="19781" y="39529"/>
                </a:cubicBezTo>
                <a:cubicBezTo>
                  <a:pt x="30689" y="39529"/>
                  <a:pt x="39528" y="30656"/>
                  <a:pt x="39528" y="19781"/>
                </a:cubicBezTo>
                <a:cubicBezTo>
                  <a:pt x="39528" y="8907"/>
                  <a:pt x="30655" y="0"/>
                  <a:pt x="1978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6"/>
          <p:cNvSpPr/>
          <p:nvPr/>
        </p:nvSpPr>
        <p:spPr>
          <a:xfrm>
            <a:off x="8294894" y="199865"/>
            <a:ext cx="274720" cy="477392"/>
          </a:xfrm>
          <a:custGeom>
            <a:rect b="b" l="l" r="r" t="t"/>
            <a:pathLst>
              <a:path extrusionOk="0" h="26087" w="15012">
                <a:moveTo>
                  <a:pt x="5505" y="1"/>
                </a:moveTo>
                <a:lnTo>
                  <a:pt x="5505" y="2603"/>
                </a:lnTo>
                <a:lnTo>
                  <a:pt x="468" y="2603"/>
                </a:lnTo>
                <a:lnTo>
                  <a:pt x="468" y="6572"/>
                </a:lnTo>
                <a:lnTo>
                  <a:pt x="10208" y="6572"/>
                </a:lnTo>
                <a:lnTo>
                  <a:pt x="1" y="19315"/>
                </a:lnTo>
                <a:lnTo>
                  <a:pt x="1" y="23451"/>
                </a:lnTo>
                <a:lnTo>
                  <a:pt x="5505" y="23451"/>
                </a:lnTo>
                <a:lnTo>
                  <a:pt x="5505" y="26086"/>
                </a:lnTo>
                <a:lnTo>
                  <a:pt x="9474" y="26086"/>
                </a:lnTo>
                <a:lnTo>
                  <a:pt x="9474" y="23451"/>
                </a:lnTo>
                <a:lnTo>
                  <a:pt x="14544" y="23451"/>
                </a:lnTo>
                <a:lnTo>
                  <a:pt x="14544" y="19515"/>
                </a:lnTo>
                <a:lnTo>
                  <a:pt x="4871" y="19515"/>
                </a:lnTo>
                <a:lnTo>
                  <a:pt x="15011" y="6906"/>
                </a:lnTo>
                <a:lnTo>
                  <a:pt x="15011" y="2603"/>
                </a:lnTo>
                <a:lnTo>
                  <a:pt x="9474" y="2603"/>
                </a:lnTo>
                <a:lnTo>
                  <a:pt x="9474"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6"/>
          <p:cNvSpPr/>
          <p:nvPr/>
        </p:nvSpPr>
        <p:spPr>
          <a:xfrm>
            <a:off x="7996438" y="-2162"/>
            <a:ext cx="868664" cy="868664"/>
          </a:xfrm>
          <a:custGeom>
            <a:rect b="b" l="l" r="r" t="t"/>
            <a:pathLst>
              <a:path extrusionOk="0" h="47468" w="47468">
                <a:moveTo>
                  <a:pt x="23717" y="1669"/>
                </a:moveTo>
                <a:cubicBezTo>
                  <a:pt x="35892" y="1669"/>
                  <a:pt x="45766" y="11609"/>
                  <a:pt x="45766" y="23718"/>
                </a:cubicBezTo>
                <a:cubicBezTo>
                  <a:pt x="45766" y="35893"/>
                  <a:pt x="35892" y="45800"/>
                  <a:pt x="23717" y="45800"/>
                </a:cubicBezTo>
                <a:cubicBezTo>
                  <a:pt x="11542" y="45800"/>
                  <a:pt x="1668" y="35893"/>
                  <a:pt x="1668" y="23718"/>
                </a:cubicBezTo>
                <a:cubicBezTo>
                  <a:pt x="1668" y="11542"/>
                  <a:pt x="11542" y="1669"/>
                  <a:pt x="23717" y="1669"/>
                </a:cubicBezTo>
                <a:close/>
                <a:moveTo>
                  <a:pt x="23717" y="1"/>
                </a:moveTo>
                <a:cubicBezTo>
                  <a:pt x="10641" y="1"/>
                  <a:pt x="0" y="10642"/>
                  <a:pt x="0" y="23718"/>
                </a:cubicBezTo>
                <a:cubicBezTo>
                  <a:pt x="0" y="36827"/>
                  <a:pt x="10641" y="47468"/>
                  <a:pt x="23717" y="47468"/>
                </a:cubicBezTo>
                <a:cubicBezTo>
                  <a:pt x="36826" y="47468"/>
                  <a:pt x="47467" y="36827"/>
                  <a:pt x="47467" y="23718"/>
                </a:cubicBezTo>
                <a:cubicBezTo>
                  <a:pt x="47467" y="10642"/>
                  <a:pt x="36826" y="1"/>
                  <a:pt x="23717"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6"/>
          <p:cNvSpPr/>
          <p:nvPr/>
        </p:nvSpPr>
        <p:spPr>
          <a:xfrm>
            <a:off x="8678672" y="2571407"/>
            <a:ext cx="723399" cy="723875"/>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6"/>
          <p:cNvSpPr/>
          <p:nvPr/>
        </p:nvSpPr>
        <p:spPr>
          <a:xfrm>
            <a:off x="8900270" y="2736335"/>
            <a:ext cx="345522" cy="407453"/>
          </a:xfrm>
          <a:custGeom>
            <a:rect b="b" l="l" r="r" t="t"/>
            <a:pathLst>
              <a:path extrusionOk="0" h="22250" w="18881">
                <a:moveTo>
                  <a:pt x="7339" y="1"/>
                </a:moveTo>
                <a:lnTo>
                  <a:pt x="0" y="22250"/>
                </a:lnTo>
                <a:lnTo>
                  <a:pt x="16579" y="22250"/>
                </a:lnTo>
                <a:lnTo>
                  <a:pt x="18881" y="17513"/>
                </a:lnTo>
                <a:lnTo>
                  <a:pt x="7939" y="17513"/>
                </a:lnTo>
                <a:lnTo>
                  <a:pt x="13343"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6"/>
          <p:cNvSpPr/>
          <p:nvPr/>
        </p:nvSpPr>
        <p:spPr>
          <a:xfrm>
            <a:off x="8840446" y="2798031"/>
            <a:ext cx="382763" cy="263297"/>
          </a:xfrm>
          <a:custGeom>
            <a:rect b="b" l="l" r="r" t="t"/>
            <a:pathLst>
              <a:path extrusionOk="0" h="14378" w="20916">
                <a:moveTo>
                  <a:pt x="20915" y="1"/>
                </a:moveTo>
                <a:lnTo>
                  <a:pt x="1001" y="10375"/>
                </a:lnTo>
                <a:lnTo>
                  <a:pt x="0" y="14378"/>
                </a:lnTo>
                <a:lnTo>
                  <a:pt x="19147" y="4437"/>
                </a:lnTo>
                <a:lnTo>
                  <a:pt x="20915" y="1"/>
                </a:lnTo>
                <a:close/>
                <a:moveTo>
                  <a:pt x="0" y="14378"/>
                </a:moveTo>
                <a:lnTo>
                  <a:pt x="0" y="14378"/>
                </a:lnTo>
                <a:lnTo>
                  <a:pt x="0" y="14378"/>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6"/>
          <p:cNvSpPr/>
          <p:nvPr/>
        </p:nvSpPr>
        <p:spPr>
          <a:xfrm>
            <a:off x="8606038" y="2498100"/>
            <a:ext cx="868664" cy="868653"/>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6"/>
          <p:cNvSpPr/>
          <p:nvPr/>
        </p:nvSpPr>
        <p:spPr>
          <a:xfrm>
            <a:off x="7632250" y="4941587"/>
            <a:ext cx="723381" cy="723875"/>
          </a:xfrm>
          <a:custGeom>
            <a:rect b="b" l="l" r="r" t="t"/>
            <a:pathLst>
              <a:path extrusionOk="0" h="39529" w="39529">
                <a:moveTo>
                  <a:pt x="19781" y="1969"/>
                </a:moveTo>
                <a:cubicBezTo>
                  <a:pt x="29621" y="1969"/>
                  <a:pt x="37560" y="9941"/>
                  <a:pt x="37560" y="19781"/>
                </a:cubicBezTo>
                <a:cubicBezTo>
                  <a:pt x="37560" y="29555"/>
                  <a:pt x="29555" y="37561"/>
                  <a:pt x="19781" y="37561"/>
                </a:cubicBezTo>
                <a:cubicBezTo>
                  <a:pt x="9941" y="37561"/>
                  <a:pt x="1968" y="29555"/>
                  <a:pt x="1968" y="19781"/>
                </a:cubicBezTo>
                <a:cubicBezTo>
                  <a:pt x="1968" y="9941"/>
                  <a:pt x="9974" y="1969"/>
                  <a:pt x="19781" y="1969"/>
                </a:cubicBezTo>
                <a:close/>
                <a:moveTo>
                  <a:pt x="19781" y="1"/>
                </a:moveTo>
                <a:cubicBezTo>
                  <a:pt x="8873" y="1"/>
                  <a:pt x="0" y="8874"/>
                  <a:pt x="0" y="19781"/>
                </a:cubicBezTo>
                <a:cubicBezTo>
                  <a:pt x="0" y="30656"/>
                  <a:pt x="8873" y="39529"/>
                  <a:pt x="19781" y="39529"/>
                </a:cubicBezTo>
                <a:cubicBezTo>
                  <a:pt x="30689" y="39529"/>
                  <a:pt x="39528" y="30656"/>
                  <a:pt x="39528" y="19781"/>
                </a:cubicBezTo>
                <a:cubicBezTo>
                  <a:pt x="39528" y="8874"/>
                  <a:pt x="30655" y="1"/>
                  <a:pt x="19781"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6"/>
          <p:cNvSpPr/>
          <p:nvPr/>
        </p:nvSpPr>
        <p:spPr>
          <a:xfrm>
            <a:off x="7851396" y="5072928"/>
            <a:ext cx="318054" cy="467921"/>
          </a:xfrm>
          <a:custGeom>
            <a:rect b="b" l="l" r="r" t="t"/>
            <a:pathLst>
              <a:path extrusionOk="0" h="25552" w="17380">
                <a:moveTo>
                  <a:pt x="9741" y="5371"/>
                </a:moveTo>
                <a:cubicBezTo>
                  <a:pt x="10341" y="5371"/>
                  <a:pt x="13043" y="5638"/>
                  <a:pt x="13043" y="8039"/>
                </a:cubicBezTo>
                <a:lnTo>
                  <a:pt x="13043" y="8140"/>
                </a:lnTo>
                <a:cubicBezTo>
                  <a:pt x="13043" y="8140"/>
                  <a:pt x="13043" y="8973"/>
                  <a:pt x="12376" y="9641"/>
                </a:cubicBezTo>
                <a:cubicBezTo>
                  <a:pt x="11842" y="10174"/>
                  <a:pt x="10908" y="10508"/>
                  <a:pt x="9741" y="10675"/>
                </a:cubicBezTo>
                <a:lnTo>
                  <a:pt x="5871" y="10675"/>
                </a:lnTo>
                <a:lnTo>
                  <a:pt x="5871" y="5371"/>
                </a:lnTo>
                <a:close/>
                <a:moveTo>
                  <a:pt x="11375" y="13944"/>
                </a:moveTo>
                <a:cubicBezTo>
                  <a:pt x="12809" y="13944"/>
                  <a:pt x="13910" y="15044"/>
                  <a:pt x="13910" y="16379"/>
                </a:cubicBezTo>
                <a:cubicBezTo>
                  <a:pt x="13977" y="17780"/>
                  <a:pt x="12809" y="18881"/>
                  <a:pt x="11375" y="18881"/>
                </a:cubicBezTo>
                <a:lnTo>
                  <a:pt x="5838" y="18881"/>
                </a:lnTo>
                <a:lnTo>
                  <a:pt x="5838" y="14010"/>
                </a:lnTo>
                <a:lnTo>
                  <a:pt x="8506" y="14010"/>
                </a:lnTo>
                <a:cubicBezTo>
                  <a:pt x="9007" y="14010"/>
                  <a:pt x="9474" y="13977"/>
                  <a:pt x="9874" y="13944"/>
                </a:cubicBezTo>
                <a:close/>
                <a:moveTo>
                  <a:pt x="2435" y="0"/>
                </a:moveTo>
                <a:lnTo>
                  <a:pt x="2435" y="2202"/>
                </a:lnTo>
                <a:lnTo>
                  <a:pt x="567" y="2202"/>
                </a:lnTo>
                <a:lnTo>
                  <a:pt x="567" y="5438"/>
                </a:lnTo>
                <a:lnTo>
                  <a:pt x="2435" y="5438"/>
                </a:lnTo>
                <a:lnTo>
                  <a:pt x="2435" y="12376"/>
                </a:lnTo>
                <a:lnTo>
                  <a:pt x="2435" y="18814"/>
                </a:lnTo>
                <a:lnTo>
                  <a:pt x="0" y="18814"/>
                </a:lnTo>
                <a:lnTo>
                  <a:pt x="0" y="22016"/>
                </a:lnTo>
                <a:lnTo>
                  <a:pt x="2435" y="22016"/>
                </a:lnTo>
                <a:lnTo>
                  <a:pt x="2435" y="25552"/>
                </a:lnTo>
                <a:lnTo>
                  <a:pt x="5871" y="25552"/>
                </a:lnTo>
                <a:lnTo>
                  <a:pt x="5871" y="22083"/>
                </a:lnTo>
                <a:lnTo>
                  <a:pt x="9707" y="22083"/>
                </a:lnTo>
                <a:lnTo>
                  <a:pt x="9707" y="25552"/>
                </a:lnTo>
                <a:lnTo>
                  <a:pt x="13143" y="25552"/>
                </a:lnTo>
                <a:lnTo>
                  <a:pt x="13143" y="21849"/>
                </a:lnTo>
                <a:cubicBezTo>
                  <a:pt x="15578" y="21149"/>
                  <a:pt x="17379" y="18981"/>
                  <a:pt x="17379" y="16379"/>
                </a:cubicBezTo>
                <a:cubicBezTo>
                  <a:pt x="17379" y="14511"/>
                  <a:pt x="16412" y="12810"/>
                  <a:pt x="14911" y="11809"/>
                </a:cubicBezTo>
                <a:cubicBezTo>
                  <a:pt x="16412" y="10274"/>
                  <a:pt x="16479" y="8473"/>
                  <a:pt x="16479" y="8039"/>
                </a:cubicBezTo>
                <a:cubicBezTo>
                  <a:pt x="16479" y="5438"/>
                  <a:pt x="14911" y="3836"/>
                  <a:pt x="13143" y="2969"/>
                </a:cubicBezTo>
                <a:lnTo>
                  <a:pt x="13143" y="0"/>
                </a:lnTo>
                <a:lnTo>
                  <a:pt x="9707" y="0"/>
                </a:lnTo>
                <a:lnTo>
                  <a:pt x="9707" y="2202"/>
                </a:lnTo>
                <a:lnTo>
                  <a:pt x="5871" y="2202"/>
                </a:lnTo>
                <a:lnTo>
                  <a:pt x="5871" y="0"/>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6"/>
          <p:cNvSpPr/>
          <p:nvPr/>
        </p:nvSpPr>
        <p:spPr>
          <a:xfrm>
            <a:off x="7562050" y="4867675"/>
            <a:ext cx="868664" cy="868653"/>
          </a:xfrm>
          <a:custGeom>
            <a:rect b="b" l="l" r="r" t="t"/>
            <a:pathLst>
              <a:path extrusionOk="0" h="47435" w="47468">
                <a:moveTo>
                  <a:pt x="23717" y="1668"/>
                </a:moveTo>
                <a:cubicBezTo>
                  <a:pt x="35892" y="1668"/>
                  <a:pt x="45766" y="11575"/>
                  <a:pt x="45766" y="23717"/>
                </a:cubicBezTo>
                <a:cubicBezTo>
                  <a:pt x="45766" y="35893"/>
                  <a:pt x="35892" y="45766"/>
                  <a:pt x="23717" y="45766"/>
                </a:cubicBezTo>
                <a:cubicBezTo>
                  <a:pt x="11542" y="45766"/>
                  <a:pt x="1668" y="35893"/>
                  <a:pt x="1668" y="23717"/>
                </a:cubicBezTo>
                <a:cubicBezTo>
                  <a:pt x="1668" y="11542"/>
                  <a:pt x="11542" y="1668"/>
                  <a:pt x="23717" y="1668"/>
                </a:cubicBezTo>
                <a:close/>
                <a:moveTo>
                  <a:pt x="23717" y="0"/>
                </a:moveTo>
                <a:cubicBezTo>
                  <a:pt x="10641" y="0"/>
                  <a:pt x="0" y="10608"/>
                  <a:pt x="0" y="23717"/>
                </a:cubicBezTo>
                <a:cubicBezTo>
                  <a:pt x="0" y="36827"/>
                  <a:pt x="10641" y="47434"/>
                  <a:pt x="23717" y="47434"/>
                </a:cubicBezTo>
                <a:cubicBezTo>
                  <a:pt x="36826" y="47434"/>
                  <a:pt x="47467" y="36827"/>
                  <a:pt x="47467" y="23717"/>
                </a:cubicBezTo>
                <a:cubicBezTo>
                  <a:pt x="47467" y="10608"/>
                  <a:pt x="36826" y="0"/>
                  <a:pt x="23717"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36" name="Shape 136"/>
        <p:cNvGrpSpPr/>
        <p:nvPr/>
      </p:nvGrpSpPr>
      <p:grpSpPr>
        <a:xfrm>
          <a:off x="0" y="0"/>
          <a:ext cx="0" cy="0"/>
          <a:chOff x="0" y="0"/>
          <a:chExt cx="0" cy="0"/>
        </a:xfrm>
      </p:grpSpPr>
      <p:sp>
        <p:nvSpPr>
          <p:cNvPr id="137" name="Google Shape;137;p7"/>
          <p:cNvSpPr txBox="1"/>
          <p:nvPr>
            <p:ph idx="1" type="body"/>
          </p:nvPr>
        </p:nvSpPr>
        <p:spPr>
          <a:xfrm>
            <a:off x="713278" y="2206050"/>
            <a:ext cx="4087200" cy="1389900"/>
          </a:xfrm>
          <a:prstGeom prst="rect">
            <a:avLst/>
          </a:prstGeom>
        </p:spPr>
        <p:txBody>
          <a:bodyPr anchorCtr="0" anchor="t" bIns="91425" lIns="91425" spcFirstLastPara="1" rIns="91425" wrap="square" tIns="91425">
            <a:noAutofit/>
          </a:bodyPr>
          <a:lstStyle>
            <a:lvl1pPr indent="-330200" lvl="0" marL="457200" rtl="0" algn="r">
              <a:spcBef>
                <a:spcPts val="0"/>
              </a:spcBef>
              <a:spcAft>
                <a:spcPts val="0"/>
              </a:spcAft>
              <a:buSzPts val="1600"/>
              <a:buFont typeface="Palanquin"/>
              <a:buChar char="●"/>
              <a:defRPr/>
            </a:lvl1pPr>
            <a:lvl2pPr indent="-330200" lvl="1" marL="914400" rtl="0">
              <a:spcBef>
                <a:spcPts val="0"/>
              </a:spcBef>
              <a:spcAft>
                <a:spcPts val="0"/>
              </a:spcAft>
              <a:buSzPts val="1600"/>
              <a:buFont typeface="Palanquin"/>
              <a:buChar char="○"/>
              <a:defRPr/>
            </a:lvl2pPr>
            <a:lvl3pPr indent="-330200" lvl="2" marL="1371600" rtl="0">
              <a:spcBef>
                <a:spcPts val="0"/>
              </a:spcBef>
              <a:spcAft>
                <a:spcPts val="0"/>
              </a:spcAft>
              <a:buSzPts val="1600"/>
              <a:buFont typeface="Palanquin"/>
              <a:buChar char="■"/>
              <a:defRPr/>
            </a:lvl3pPr>
            <a:lvl4pPr indent="-330200" lvl="3" marL="1828800" rtl="0">
              <a:spcBef>
                <a:spcPts val="0"/>
              </a:spcBef>
              <a:spcAft>
                <a:spcPts val="0"/>
              </a:spcAft>
              <a:buSzPts val="1600"/>
              <a:buFont typeface="Palanquin"/>
              <a:buChar char="●"/>
              <a:defRPr/>
            </a:lvl4pPr>
            <a:lvl5pPr indent="-330200" lvl="4" marL="2286000" rtl="0">
              <a:spcBef>
                <a:spcPts val="0"/>
              </a:spcBef>
              <a:spcAft>
                <a:spcPts val="0"/>
              </a:spcAft>
              <a:buSzPts val="1600"/>
              <a:buFont typeface="Palanquin"/>
              <a:buChar char="○"/>
              <a:defRPr/>
            </a:lvl5pPr>
            <a:lvl6pPr indent="-330200" lvl="5" marL="2743200" rtl="0">
              <a:spcBef>
                <a:spcPts val="0"/>
              </a:spcBef>
              <a:spcAft>
                <a:spcPts val="0"/>
              </a:spcAft>
              <a:buSzPts val="1600"/>
              <a:buFont typeface="Palanquin"/>
              <a:buChar char="■"/>
              <a:defRPr/>
            </a:lvl6pPr>
            <a:lvl7pPr indent="-330200" lvl="6" marL="3200400" rtl="0">
              <a:spcBef>
                <a:spcPts val="0"/>
              </a:spcBef>
              <a:spcAft>
                <a:spcPts val="0"/>
              </a:spcAft>
              <a:buSzPts val="1600"/>
              <a:buFont typeface="Palanquin"/>
              <a:buChar char="●"/>
              <a:defRPr/>
            </a:lvl7pPr>
            <a:lvl8pPr indent="-330200" lvl="7" marL="3657600" rtl="0">
              <a:spcBef>
                <a:spcPts val="0"/>
              </a:spcBef>
              <a:spcAft>
                <a:spcPts val="0"/>
              </a:spcAft>
              <a:buSzPts val="1600"/>
              <a:buFont typeface="Palanquin"/>
              <a:buChar char="○"/>
              <a:defRPr/>
            </a:lvl8pPr>
            <a:lvl9pPr indent="-330200" lvl="8" marL="4114800" rtl="0">
              <a:spcBef>
                <a:spcPts val="0"/>
              </a:spcBef>
              <a:spcAft>
                <a:spcPts val="0"/>
              </a:spcAft>
              <a:buSzPts val="1600"/>
              <a:buFont typeface="Palanquin"/>
              <a:buChar char="■"/>
              <a:defRPr/>
            </a:lvl9pPr>
          </a:lstStyle>
          <a:p/>
        </p:txBody>
      </p:sp>
      <p:sp>
        <p:nvSpPr>
          <p:cNvPr id="138" name="Google Shape;138;p7"/>
          <p:cNvSpPr txBox="1"/>
          <p:nvPr>
            <p:ph type="title"/>
          </p:nvPr>
        </p:nvSpPr>
        <p:spPr>
          <a:xfrm>
            <a:off x="713225" y="1547550"/>
            <a:ext cx="4087200" cy="6585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2"/>
              </a:buClr>
              <a:buSzPts val="3600"/>
              <a:buFont typeface="Caveat"/>
              <a:buNone/>
              <a:defRPr b="1" sz="3600">
                <a:solidFill>
                  <a:schemeClr val="lt2"/>
                </a:solidFill>
              </a:defRPr>
            </a:lvl1pPr>
            <a:lvl2pPr lvl="1"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2pPr>
            <a:lvl3pPr lvl="2"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3pPr>
            <a:lvl4pPr lvl="3"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4pPr>
            <a:lvl5pPr lvl="4"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5pPr>
            <a:lvl6pPr lvl="5"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6pPr>
            <a:lvl7pPr lvl="6"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7pPr>
            <a:lvl8pPr lvl="7"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8pPr>
            <a:lvl9pPr lvl="8"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9pPr>
          </a:lstStyle>
          <a:p/>
        </p:txBody>
      </p:sp>
      <p:sp>
        <p:nvSpPr>
          <p:cNvPr id="139" name="Google Shape;139;p7"/>
          <p:cNvSpPr/>
          <p:nvPr/>
        </p:nvSpPr>
        <p:spPr>
          <a:xfrm>
            <a:off x="4721908" y="4672073"/>
            <a:ext cx="723381" cy="723381"/>
          </a:xfrm>
          <a:custGeom>
            <a:rect b="b" l="l" r="r" t="t"/>
            <a:pathLst>
              <a:path extrusionOk="0" h="39529" w="39529">
                <a:moveTo>
                  <a:pt x="19781" y="1968"/>
                </a:moveTo>
                <a:cubicBezTo>
                  <a:pt x="29555" y="1968"/>
                  <a:pt x="37561" y="9974"/>
                  <a:pt x="37561" y="19781"/>
                </a:cubicBezTo>
                <a:cubicBezTo>
                  <a:pt x="37561" y="29555"/>
                  <a:pt x="29555" y="37561"/>
                  <a:pt x="19781" y="37561"/>
                </a:cubicBezTo>
                <a:cubicBezTo>
                  <a:pt x="9941" y="37561"/>
                  <a:pt x="1969" y="29555"/>
                  <a:pt x="1969" y="19781"/>
                </a:cubicBezTo>
                <a:cubicBezTo>
                  <a:pt x="1969" y="9974"/>
                  <a:pt x="9974" y="1968"/>
                  <a:pt x="19781" y="1968"/>
                </a:cubicBezTo>
                <a:close/>
                <a:moveTo>
                  <a:pt x="19781" y="0"/>
                </a:moveTo>
                <a:cubicBezTo>
                  <a:pt x="8874" y="0"/>
                  <a:pt x="1" y="8873"/>
                  <a:pt x="1" y="19781"/>
                </a:cubicBezTo>
                <a:cubicBezTo>
                  <a:pt x="1" y="30656"/>
                  <a:pt x="8874" y="39529"/>
                  <a:pt x="19781" y="39529"/>
                </a:cubicBezTo>
                <a:cubicBezTo>
                  <a:pt x="30656" y="39529"/>
                  <a:pt x="39529" y="30656"/>
                  <a:pt x="39529" y="19781"/>
                </a:cubicBezTo>
                <a:cubicBezTo>
                  <a:pt x="39529" y="8873"/>
                  <a:pt x="30656" y="0"/>
                  <a:pt x="1978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7"/>
          <p:cNvSpPr/>
          <p:nvPr/>
        </p:nvSpPr>
        <p:spPr>
          <a:xfrm>
            <a:off x="4859267" y="4851515"/>
            <a:ext cx="456018" cy="383293"/>
          </a:xfrm>
          <a:custGeom>
            <a:rect b="b" l="l" r="r" t="t"/>
            <a:pathLst>
              <a:path extrusionOk="0" h="20945" w="24919">
                <a:moveTo>
                  <a:pt x="24918" y="1669"/>
                </a:moveTo>
                <a:lnTo>
                  <a:pt x="24918" y="1670"/>
                </a:lnTo>
                <a:lnTo>
                  <a:pt x="24918" y="1670"/>
                </a:lnTo>
                <a:cubicBezTo>
                  <a:pt x="24918" y="1670"/>
                  <a:pt x="24918" y="1670"/>
                  <a:pt x="24918" y="1669"/>
                </a:cubicBezTo>
                <a:close/>
                <a:moveTo>
                  <a:pt x="8973" y="3237"/>
                </a:moveTo>
                <a:lnTo>
                  <a:pt x="16612" y="14178"/>
                </a:lnTo>
                <a:lnTo>
                  <a:pt x="15945" y="16880"/>
                </a:lnTo>
                <a:lnTo>
                  <a:pt x="8339" y="6239"/>
                </a:lnTo>
                <a:lnTo>
                  <a:pt x="8973" y="3237"/>
                </a:lnTo>
                <a:close/>
                <a:moveTo>
                  <a:pt x="8574" y="1"/>
                </a:moveTo>
                <a:cubicBezTo>
                  <a:pt x="7311" y="1"/>
                  <a:pt x="5598" y="420"/>
                  <a:pt x="4770" y="2470"/>
                </a:cubicBezTo>
                <a:cubicBezTo>
                  <a:pt x="3336" y="5906"/>
                  <a:pt x="0" y="19349"/>
                  <a:pt x="0" y="19349"/>
                </a:cubicBezTo>
                <a:cubicBezTo>
                  <a:pt x="0" y="19349"/>
                  <a:pt x="470" y="19444"/>
                  <a:pt x="1143" y="19444"/>
                </a:cubicBezTo>
                <a:cubicBezTo>
                  <a:pt x="2541" y="19444"/>
                  <a:pt x="4816" y="19034"/>
                  <a:pt x="5604" y="16513"/>
                </a:cubicBezTo>
                <a:lnTo>
                  <a:pt x="7706" y="8841"/>
                </a:lnTo>
                <a:lnTo>
                  <a:pt x="15111" y="19882"/>
                </a:lnTo>
                <a:cubicBezTo>
                  <a:pt x="14944" y="20449"/>
                  <a:pt x="14844" y="20850"/>
                  <a:pt x="14844" y="20850"/>
                </a:cubicBezTo>
                <a:cubicBezTo>
                  <a:pt x="14844" y="20850"/>
                  <a:pt x="15313" y="20945"/>
                  <a:pt x="15986" y="20945"/>
                </a:cubicBezTo>
                <a:cubicBezTo>
                  <a:pt x="17381" y="20945"/>
                  <a:pt x="19649" y="20535"/>
                  <a:pt x="20415" y="18014"/>
                </a:cubicBezTo>
                <a:lnTo>
                  <a:pt x="24918" y="1670"/>
                </a:lnTo>
                <a:lnTo>
                  <a:pt x="24918" y="1670"/>
                </a:lnTo>
                <a:cubicBezTo>
                  <a:pt x="24917" y="1670"/>
                  <a:pt x="24917" y="1670"/>
                  <a:pt x="24917" y="1670"/>
                </a:cubicBezTo>
                <a:cubicBezTo>
                  <a:pt x="24887" y="1670"/>
                  <a:pt x="24261" y="1495"/>
                  <a:pt x="23433" y="1495"/>
                </a:cubicBezTo>
                <a:cubicBezTo>
                  <a:pt x="22168" y="1495"/>
                  <a:pt x="20429" y="1904"/>
                  <a:pt x="19614" y="3971"/>
                </a:cubicBezTo>
                <a:cubicBezTo>
                  <a:pt x="19047" y="5238"/>
                  <a:pt x="18280" y="8007"/>
                  <a:pt x="17479" y="10876"/>
                </a:cubicBezTo>
                <a:lnTo>
                  <a:pt x="10107" y="201"/>
                </a:lnTo>
                <a:cubicBezTo>
                  <a:pt x="10107" y="201"/>
                  <a:pt x="9449" y="1"/>
                  <a:pt x="8574"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7"/>
          <p:cNvSpPr/>
          <p:nvPr/>
        </p:nvSpPr>
        <p:spPr>
          <a:xfrm>
            <a:off x="4649275" y="4599425"/>
            <a:ext cx="868664" cy="868683"/>
          </a:xfrm>
          <a:custGeom>
            <a:rect b="b" l="l" r="r" t="t"/>
            <a:pathLst>
              <a:path extrusionOk="0" h="47469" w="47468">
                <a:moveTo>
                  <a:pt x="23750" y="1669"/>
                </a:moveTo>
                <a:cubicBezTo>
                  <a:pt x="35859" y="1669"/>
                  <a:pt x="45766" y="11609"/>
                  <a:pt x="45800" y="23751"/>
                </a:cubicBezTo>
                <a:cubicBezTo>
                  <a:pt x="45800" y="35927"/>
                  <a:pt x="35926" y="45800"/>
                  <a:pt x="23750" y="45800"/>
                </a:cubicBezTo>
                <a:cubicBezTo>
                  <a:pt x="11575" y="45800"/>
                  <a:pt x="1668" y="35927"/>
                  <a:pt x="1668" y="23751"/>
                </a:cubicBezTo>
                <a:cubicBezTo>
                  <a:pt x="1668" y="11542"/>
                  <a:pt x="11575" y="1669"/>
                  <a:pt x="23750" y="1669"/>
                </a:cubicBezTo>
                <a:close/>
                <a:moveTo>
                  <a:pt x="23750" y="1"/>
                </a:moveTo>
                <a:cubicBezTo>
                  <a:pt x="10641" y="1"/>
                  <a:pt x="0" y="10642"/>
                  <a:pt x="0" y="23751"/>
                </a:cubicBezTo>
                <a:cubicBezTo>
                  <a:pt x="0" y="36827"/>
                  <a:pt x="10641" y="47468"/>
                  <a:pt x="23750" y="47468"/>
                </a:cubicBezTo>
                <a:cubicBezTo>
                  <a:pt x="36793" y="47468"/>
                  <a:pt x="47434" y="36827"/>
                  <a:pt x="47467" y="23751"/>
                </a:cubicBezTo>
                <a:cubicBezTo>
                  <a:pt x="47467" y="10642"/>
                  <a:pt x="36826" y="1"/>
                  <a:pt x="23750"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7"/>
          <p:cNvSpPr/>
          <p:nvPr/>
        </p:nvSpPr>
        <p:spPr>
          <a:xfrm>
            <a:off x="1092525" y="4240775"/>
            <a:ext cx="868653" cy="868664"/>
          </a:xfrm>
          <a:custGeom>
            <a:rect b="b" l="l" r="r" t="t"/>
            <a:pathLst>
              <a:path extrusionOk="0" h="47468" w="47435">
                <a:moveTo>
                  <a:pt x="23717" y="1735"/>
                </a:moveTo>
                <a:cubicBezTo>
                  <a:pt x="35892" y="1735"/>
                  <a:pt x="45766" y="11609"/>
                  <a:pt x="45766" y="23784"/>
                </a:cubicBezTo>
                <a:cubicBezTo>
                  <a:pt x="45766" y="35959"/>
                  <a:pt x="35892" y="45833"/>
                  <a:pt x="23717" y="45833"/>
                </a:cubicBezTo>
                <a:cubicBezTo>
                  <a:pt x="11542" y="45833"/>
                  <a:pt x="1668" y="35959"/>
                  <a:pt x="1668" y="23784"/>
                </a:cubicBezTo>
                <a:cubicBezTo>
                  <a:pt x="1668" y="11609"/>
                  <a:pt x="11542" y="1735"/>
                  <a:pt x="23717" y="1735"/>
                </a:cubicBezTo>
                <a:close/>
                <a:moveTo>
                  <a:pt x="23717" y="0"/>
                </a:moveTo>
                <a:cubicBezTo>
                  <a:pt x="10641" y="0"/>
                  <a:pt x="0" y="10641"/>
                  <a:pt x="0" y="23751"/>
                </a:cubicBezTo>
                <a:cubicBezTo>
                  <a:pt x="0" y="36827"/>
                  <a:pt x="10641" y="47468"/>
                  <a:pt x="23717" y="47468"/>
                </a:cubicBezTo>
                <a:cubicBezTo>
                  <a:pt x="36793" y="47468"/>
                  <a:pt x="47434" y="36827"/>
                  <a:pt x="47434" y="23751"/>
                </a:cubicBezTo>
                <a:cubicBezTo>
                  <a:pt x="47434" y="10641"/>
                  <a:pt x="36793" y="0"/>
                  <a:pt x="23717"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7"/>
          <p:cNvSpPr/>
          <p:nvPr/>
        </p:nvSpPr>
        <p:spPr>
          <a:xfrm>
            <a:off x="1165206" y="4313408"/>
            <a:ext cx="723271" cy="723399"/>
          </a:xfrm>
          <a:custGeom>
            <a:rect b="b" l="l" r="r" t="t"/>
            <a:pathLst>
              <a:path extrusionOk="0" h="39530" w="39496">
                <a:moveTo>
                  <a:pt x="19748" y="1969"/>
                </a:moveTo>
                <a:cubicBezTo>
                  <a:pt x="29555" y="1969"/>
                  <a:pt x="37561" y="9975"/>
                  <a:pt x="37561" y="19782"/>
                </a:cubicBezTo>
                <a:cubicBezTo>
                  <a:pt x="37561" y="29555"/>
                  <a:pt x="29555" y="37561"/>
                  <a:pt x="19748" y="37561"/>
                </a:cubicBezTo>
                <a:cubicBezTo>
                  <a:pt x="9908" y="37561"/>
                  <a:pt x="1935" y="29555"/>
                  <a:pt x="1935" y="19782"/>
                </a:cubicBezTo>
                <a:cubicBezTo>
                  <a:pt x="1935" y="9975"/>
                  <a:pt x="9941" y="1969"/>
                  <a:pt x="19748" y="1969"/>
                </a:cubicBezTo>
                <a:close/>
                <a:moveTo>
                  <a:pt x="19748" y="1"/>
                </a:moveTo>
                <a:cubicBezTo>
                  <a:pt x="8874" y="1"/>
                  <a:pt x="1" y="8874"/>
                  <a:pt x="1" y="19782"/>
                </a:cubicBezTo>
                <a:cubicBezTo>
                  <a:pt x="1" y="30656"/>
                  <a:pt x="8874" y="39529"/>
                  <a:pt x="19748" y="39529"/>
                </a:cubicBezTo>
                <a:cubicBezTo>
                  <a:pt x="30623" y="39529"/>
                  <a:pt x="39496" y="30689"/>
                  <a:pt x="39496" y="19782"/>
                </a:cubicBezTo>
                <a:cubicBezTo>
                  <a:pt x="39496" y="8874"/>
                  <a:pt x="30623" y="1"/>
                  <a:pt x="19748"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7"/>
          <p:cNvSpPr/>
          <p:nvPr/>
        </p:nvSpPr>
        <p:spPr>
          <a:xfrm>
            <a:off x="1305698" y="4566130"/>
            <a:ext cx="450835" cy="280814"/>
          </a:xfrm>
          <a:custGeom>
            <a:rect b="b" l="l" r="r" t="t"/>
            <a:pathLst>
              <a:path extrusionOk="0" h="15345" w="24619">
                <a:moveTo>
                  <a:pt x="5338" y="1"/>
                </a:moveTo>
                <a:lnTo>
                  <a:pt x="3870" y="4070"/>
                </a:lnTo>
                <a:lnTo>
                  <a:pt x="18481" y="4070"/>
                </a:lnTo>
                <a:lnTo>
                  <a:pt x="15779" y="11242"/>
                </a:lnTo>
                <a:lnTo>
                  <a:pt x="1869" y="11242"/>
                </a:lnTo>
                <a:lnTo>
                  <a:pt x="1" y="15345"/>
                </a:lnTo>
                <a:lnTo>
                  <a:pt x="18080" y="15345"/>
                </a:lnTo>
                <a:cubicBezTo>
                  <a:pt x="18914" y="15345"/>
                  <a:pt x="19682" y="14845"/>
                  <a:pt x="19948" y="14011"/>
                </a:cubicBezTo>
                <a:lnTo>
                  <a:pt x="24385" y="2736"/>
                </a:lnTo>
                <a:cubicBezTo>
                  <a:pt x="24618" y="2135"/>
                  <a:pt x="24552" y="1402"/>
                  <a:pt x="24185" y="868"/>
                </a:cubicBezTo>
                <a:cubicBezTo>
                  <a:pt x="23784" y="334"/>
                  <a:pt x="23184" y="1"/>
                  <a:pt x="22517"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7"/>
          <p:cNvSpPr/>
          <p:nvPr/>
        </p:nvSpPr>
        <p:spPr>
          <a:xfrm>
            <a:off x="1294106" y="4669287"/>
            <a:ext cx="202207" cy="74499"/>
          </a:xfrm>
          <a:custGeom>
            <a:rect b="b" l="l" r="r" t="t"/>
            <a:pathLst>
              <a:path extrusionOk="0" h="4071" w="11042">
                <a:moveTo>
                  <a:pt x="1501" y="1"/>
                </a:moveTo>
                <a:lnTo>
                  <a:pt x="0" y="4071"/>
                </a:lnTo>
                <a:lnTo>
                  <a:pt x="9540" y="4071"/>
                </a:lnTo>
                <a:lnTo>
                  <a:pt x="11041"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7"/>
          <p:cNvSpPr/>
          <p:nvPr/>
        </p:nvSpPr>
        <p:spPr>
          <a:xfrm>
            <a:off x="-138276" y="1535033"/>
            <a:ext cx="723381" cy="723875"/>
          </a:xfrm>
          <a:custGeom>
            <a:rect b="b" l="l" r="r" t="t"/>
            <a:pathLst>
              <a:path extrusionOk="0" h="39529" w="39529">
                <a:moveTo>
                  <a:pt x="19781" y="1969"/>
                </a:moveTo>
                <a:cubicBezTo>
                  <a:pt x="29621" y="1969"/>
                  <a:pt x="37560" y="9941"/>
                  <a:pt x="37560" y="19781"/>
                </a:cubicBezTo>
                <a:cubicBezTo>
                  <a:pt x="37560" y="29555"/>
                  <a:pt x="29555" y="37561"/>
                  <a:pt x="19781" y="37561"/>
                </a:cubicBezTo>
                <a:cubicBezTo>
                  <a:pt x="9941" y="37561"/>
                  <a:pt x="1968" y="29555"/>
                  <a:pt x="1968" y="19781"/>
                </a:cubicBezTo>
                <a:cubicBezTo>
                  <a:pt x="1968" y="9941"/>
                  <a:pt x="9974" y="1969"/>
                  <a:pt x="19781" y="1969"/>
                </a:cubicBezTo>
                <a:close/>
                <a:moveTo>
                  <a:pt x="19781" y="1"/>
                </a:moveTo>
                <a:cubicBezTo>
                  <a:pt x="8873" y="1"/>
                  <a:pt x="0" y="8874"/>
                  <a:pt x="0" y="19781"/>
                </a:cubicBezTo>
                <a:cubicBezTo>
                  <a:pt x="0" y="30656"/>
                  <a:pt x="8873" y="39529"/>
                  <a:pt x="19781" y="39529"/>
                </a:cubicBezTo>
                <a:cubicBezTo>
                  <a:pt x="30689" y="39529"/>
                  <a:pt x="39528" y="30656"/>
                  <a:pt x="39528" y="19781"/>
                </a:cubicBezTo>
                <a:cubicBezTo>
                  <a:pt x="39528" y="8874"/>
                  <a:pt x="30655" y="1"/>
                  <a:pt x="19781"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7"/>
          <p:cNvSpPr/>
          <p:nvPr/>
        </p:nvSpPr>
        <p:spPr>
          <a:xfrm>
            <a:off x="80866" y="1666368"/>
            <a:ext cx="318054" cy="467921"/>
          </a:xfrm>
          <a:custGeom>
            <a:rect b="b" l="l" r="r" t="t"/>
            <a:pathLst>
              <a:path extrusionOk="0" h="25552" w="17380">
                <a:moveTo>
                  <a:pt x="9741" y="5371"/>
                </a:moveTo>
                <a:cubicBezTo>
                  <a:pt x="10341" y="5371"/>
                  <a:pt x="13043" y="5638"/>
                  <a:pt x="13043" y="8039"/>
                </a:cubicBezTo>
                <a:lnTo>
                  <a:pt x="13043" y="8140"/>
                </a:lnTo>
                <a:cubicBezTo>
                  <a:pt x="13043" y="8140"/>
                  <a:pt x="13043" y="8973"/>
                  <a:pt x="12376" y="9641"/>
                </a:cubicBezTo>
                <a:cubicBezTo>
                  <a:pt x="11842" y="10174"/>
                  <a:pt x="10908" y="10508"/>
                  <a:pt x="9741" y="10675"/>
                </a:cubicBezTo>
                <a:lnTo>
                  <a:pt x="5871" y="10675"/>
                </a:lnTo>
                <a:lnTo>
                  <a:pt x="5871" y="5371"/>
                </a:lnTo>
                <a:close/>
                <a:moveTo>
                  <a:pt x="11375" y="13944"/>
                </a:moveTo>
                <a:cubicBezTo>
                  <a:pt x="12809" y="13944"/>
                  <a:pt x="13910" y="15044"/>
                  <a:pt x="13910" y="16379"/>
                </a:cubicBezTo>
                <a:cubicBezTo>
                  <a:pt x="13977" y="17780"/>
                  <a:pt x="12809" y="18881"/>
                  <a:pt x="11375" y="18881"/>
                </a:cubicBezTo>
                <a:lnTo>
                  <a:pt x="5838" y="18881"/>
                </a:lnTo>
                <a:lnTo>
                  <a:pt x="5838" y="14010"/>
                </a:lnTo>
                <a:lnTo>
                  <a:pt x="8506" y="14010"/>
                </a:lnTo>
                <a:cubicBezTo>
                  <a:pt x="9007" y="14010"/>
                  <a:pt x="9474" y="13977"/>
                  <a:pt x="9874" y="13944"/>
                </a:cubicBezTo>
                <a:close/>
                <a:moveTo>
                  <a:pt x="2435" y="0"/>
                </a:moveTo>
                <a:lnTo>
                  <a:pt x="2435" y="2202"/>
                </a:lnTo>
                <a:lnTo>
                  <a:pt x="567" y="2202"/>
                </a:lnTo>
                <a:lnTo>
                  <a:pt x="567" y="5438"/>
                </a:lnTo>
                <a:lnTo>
                  <a:pt x="2435" y="5438"/>
                </a:lnTo>
                <a:lnTo>
                  <a:pt x="2435" y="12376"/>
                </a:lnTo>
                <a:lnTo>
                  <a:pt x="2435" y="18814"/>
                </a:lnTo>
                <a:lnTo>
                  <a:pt x="0" y="18814"/>
                </a:lnTo>
                <a:lnTo>
                  <a:pt x="0" y="22016"/>
                </a:lnTo>
                <a:lnTo>
                  <a:pt x="2435" y="22016"/>
                </a:lnTo>
                <a:lnTo>
                  <a:pt x="2435" y="25552"/>
                </a:lnTo>
                <a:lnTo>
                  <a:pt x="5871" y="25552"/>
                </a:lnTo>
                <a:lnTo>
                  <a:pt x="5871" y="22083"/>
                </a:lnTo>
                <a:lnTo>
                  <a:pt x="9707" y="22083"/>
                </a:lnTo>
                <a:lnTo>
                  <a:pt x="9707" y="25552"/>
                </a:lnTo>
                <a:lnTo>
                  <a:pt x="13143" y="25552"/>
                </a:lnTo>
                <a:lnTo>
                  <a:pt x="13143" y="21849"/>
                </a:lnTo>
                <a:cubicBezTo>
                  <a:pt x="15578" y="21149"/>
                  <a:pt x="17379" y="18981"/>
                  <a:pt x="17379" y="16379"/>
                </a:cubicBezTo>
                <a:cubicBezTo>
                  <a:pt x="17379" y="14511"/>
                  <a:pt x="16412" y="12810"/>
                  <a:pt x="14911" y="11809"/>
                </a:cubicBezTo>
                <a:cubicBezTo>
                  <a:pt x="16412" y="10274"/>
                  <a:pt x="16479" y="8473"/>
                  <a:pt x="16479" y="8039"/>
                </a:cubicBezTo>
                <a:cubicBezTo>
                  <a:pt x="16479" y="5438"/>
                  <a:pt x="14911" y="3836"/>
                  <a:pt x="13143" y="2969"/>
                </a:cubicBezTo>
                <a:lnTo>
                  <a:pt x="13143" y="0"/>
                </a:lnTo>
                <a:lnTo>
                  <a:pt x="9707" y="0"/>
                </a:lnTo>
                <a:lnTo>
                  <a:pt x="9707" y="2202"/>
                </a:lnTo>
                <a:lnTo>
                  <a:pt x="5871" y="2202"/>
                </a:lnTo>
                <a:lnTo>
                  <a:pt x="5871" y="0"/>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7"/>
          <p:cNvSpPr/>
          <p:nvPr/>
        </p:nvSpPr>
        <p:spPr>
          <a:xfrm>
            <a:off x="-208475" y="1461125"/>
            <a:ext cx="868664" cy="868653"/>
          </a:xfrm>
          <a:custGeom>
            <a:rect b="b" l="l" r="r" t="t"/>
            <a:pathLst>
              <a:path extrusionOk="0" h="47435" w="47468">
                <a:moveTo>
                  <a:pt x="23717" y="1668"/>
                </a:moveTo>
                <a:cubicBezTo>
                  <a:pt x="35892" y="1668"/>
                  <a:pt x="45766" y="11575"/>
                  <a:pt x="45766" y="23717"/>
                </a:cubicBezTo>
                <a:cubicBezTo>
                  <a:pt x="45766" y="35893"/>
                  <a:pt x="35892" y="45766"/>
                  <a:pt x="23717" y="45766"/>
                </a:cubicBezTo>
                <a:cubicBezTo>
                  <a:pt x="11542" y="45766"/>
                  <a:pt x="1668" y="35893"/>
                  <a:pt x="1668" y="23717"/>
                </a:cubicBezTo>
                <a:cubicBezTo>
                  <a:pt x="1668" y="11542"/>
                  <a:pt x="11542" y="1668"/>
                  <a:pt x="23717" y="1668"/>
                </a:cubicBezTo>
                <a:close/>
                <a:moveTo>
                  <a:pt x="23717" y="0"/>
                </a:moveTo>
                <a:cubicBezTo>
                  <a:pt x="10641" y="0"/>
                  <a:pt x="0" y="10608"/>
                  <a:pt x="0" y="23717"/>
                </a:cubicBezTo>
                <a:cubicBezTo>
                  <a:pt x="0" y="36827"/>
                  <a:pt x="10641" y="47434"/>
                  <a:pt x="23717" y="47434"/>
                </a:cubicBezTo>
                <a:cubicBezTo>
                  <a:pt x="36826" y="47434"/>
                  <a:pt x="47467" y="36827"/>
                  <a:pt x="47467" y="23717"/>
                </a:cubicBezTo>
                <a:cubicBezTo>
                  <a:pt x="47467" y="10608"/>
                  <a:pt x="36826" y="0"/>
                  <a:pt x="23717"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7"/>
          <p:cNvSpPr/>
          <p:nvPr/>
        </p:nvSpPr>
        <p:spPr>
          <a:xfrm>
            <a:off x="3286849" y="-153025"/>
            <a:ext cx="723381" cy="723381"/>
          </a:xfrm>
          <a:custGeom>
            <a:rect b="b" l="l" r="r" t="t"/>
            <a:pathLst>
              <a:path extrusionOk="0" h="39529" w="39529">
                <a:moveTo>
                  <a:pt x="19781" y="1969"/>
                </a:moveTo>
                <a:cubicBezTo>
                  <a:pt x="29621" y="1969"/>
                  <a:pt x="37560" y="9974"/>
                  <a:pt x="37560" y="19781"/>
                </a:cubicBezTo>
                <a:cubicBezTo>
                  <a:pt x="37560" y="29588"/>
                  <a:pt x="29555" y="37594"/>
                  <a:pt x="19781" y="37594"/>
                </a:cubicBezTo>
                <a:cubicBezTo>
                  <a:pt x="9941" y="37594"/>
                  <a:pt x="1968" y="29588"/>
                  <a:pt x="1968" y="19781"/>
                </a:cubicBezTo>
                <a:cubicBezTo>
                  <a:pt x="1968" y="9974"/>
                  <a:pt x="9974" y="1969"/>
                  <a:pt x="19781" y="1969"/>
                </a:cubicBezTo>
                <a:close/>
                <a:moveTo>
                  <a:pt x="19781" y="0"/>
                </a:moveTo>
                <a:cubicBezTo>
                  <a:pt x="8873" y="0"/>
                  <a:pt x="0" y="8907"/>
                  <a:pt x="0" y="19781"/>
                </a:cubicBezTo>
                <a:cubicBezTo>
                  <a:pt x="0" y="30656"/>
                  <a:pt x="8873" y="39529"/>
                  <a:pt x="19781" y="39529"/>
                </a:cubicBezTo>
                <a:cubicBezTo>
                  <a:pt x="30689" y="39529"/>
                  <a:pt x="39528" y="30656"/>
                  <a:pt x="39528" y="19781"/>
                </a:cubicBezTo>
                <a:cubicBezTo>
                  <a:pt x="39528" y="8907"/>
                  <a:pt x="30655" y="0"/>
                  <a:pt x="1978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7"/>
          <p:cNvSpPr/>
          <p:nvPr/>
        </p:nvSpPr>
        <p:spPr>
          <a:xfrm>
            <a:off x="3515141" y="-22400"/>
            <a:ext cx="274720" cy="477392"/>
          </a:xfrm>
          <a:custGeom>
            <a:rect b="b" l="l" r="r" t="t"/>
            <a:pathLst>
              <a:path extrusionOk="0" h="26087" w="15012">
                <a:moveTo>
                  <a:pt x="5505" y="1"/>
                </a:moveTo>
                <a:lnTo>
                  <a:pt x="5505" y="2603"/>
                </a:lnTo>
                <a:lnTo>
                  <a:pt x="468" y="2603"/>
                </a:lnTo>
                <a:lnTo>
                  <a:pt x="468" y="6572"/>
                </a:lnTo>
                <a:lnTo>
                  <a:pt x="10208" y="6572"/>
                </a:lnTo>
                <a:lnTo>
                  <a:pt x="1" y="19315"/>
                </a:lnTo>
                <a:lnTo>
                  <a:pt x="1" y="23451"/>
                </a:lnTo>
                <a:lnTo>
                  <a:pt x="5505" y="23451"/>
                </a:lnTo>
                <a:lnTo>
                  <a:pt x="5505" y="26086"/>
                </a:lnTo>
                <a:lnTo>
                  <a:pt x="9474" y="26086"/>
                </a:lnTo>
                <a:lnTo>
                  <a:pt x="9474" y="23451"/>
                </a:lnTo>
                <a:lnTo>
                  <a:pt x="14544" y="23451"/>
                </a:lnTo>
                <a:lnTo>
                  <a:pt x="14544" y="19515"/>
                </a:lnTo>
                <a:lnTo>
                  <a:pt x="4871" y="19515"/>
                </a:lnTo>
                <a:lnTo>
                  <a:pt x="15011" y="6906"/>
                </a:lnTo>
                <a:lnTo>
                  <a:pt x="15011" y="2603"/>
                </a:lnTo>
                <a:lnTo>
                  <a:pt x="9474" y="2603"/>
                </a:lnTo>
                <a:lnTo>
                  <a:pt x="9474"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7"/>
          <p:cNvSpPr/>
          <p:nvPr/>
        </p:nvSpPr>
        <p:spPr>
          <a:xfrm>
            <a:off x="3216650" y="-224450"/>
            <a:ext cx="868664" cy="868664"/>
          </a:xfrm>
          <a:custGeom>
            <a:rect b="b" l="l" r="r" t="t"/>
            <a:pathLst>
              <a:path extrusionOk="0" h="47468" w="47468">
                <a:moveTo>
                  <a:pt x="23717" y="1669"/>
                </a:moveTo>
                <a:cubicBezTo>
                  <a:pt x="35892" y="1669"/>
                  <a:pt x="45766" y="11609"/>
                  <a:pt x="45766" y="23718"/>
                </a:cubicBezTo>
                <a:cubicBezTo>
                  <a:pt x="45766" y="35893"/>
                  <a:pt x="35892" y="45800"/>
                  <a:pt x="23717" y="45800"/>
                </a:cubicBezTo>
                <a:cubicBezTo>
                  <a:pt x="11542" y="45800"/>
                  <a:pt x="1668" y="35893"/>
                  <a:pt x="1668" y="23718"/>
                </a:cubicBezTo>
                <a:cubicBezTo>
                  <a:pt x="1668" y="11542"/>
                  <a:pt x="11542" y="1669"/>
                  <a:pt x="23717" y="1669"/>
                </a:cubicBezTo>
                <a:close/>
                <a:moveTo>
                  <a:pt x="23717" y="1"/>
                </a:moveTo>
                <a:cubicBezTo>
                  <a:pt x="10641" y="1"/>
                  <a:pt x="0" y="10642"/>
                  <a:pt x="0" y="23718"/>
                </a:cubicBezTo>
                <a:cubicBezTo>
                  <a:pt x="0" y="36827"/>
                  <a:pt x="10641" y="47468"/>
                  <a:pt x="23717" y="47468"/>
                </a:cubicBezTo>
                <a:cubicBezTo>
                  <a:pt x="36826" y="47468"/>
                  <a:pt x="47467" y="36827"/>
                  <a:pt x="47467" y="23718"/>
                </a:cubicBezTo>
                <a:cubicBezTo>
                  <a:pt x="47467" y="10642"/>
                  <a:pt x="36826" y="1"/>
                  <a:pt x="23717"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153" name="Shape 153"/>
        <p:cNvGrpSpPr/>
        <p:nvPr/>
      </p:nvGrpSpPr>
      <p:grpSpPr>
        <a:xfrm>
          <a:off x="0" y="0"/>
          <a:ext cx="0" cy="0"/>
          <a:chOff x="0" y="0"/>
          <a:chExt cx="0" cy="0"/>
        </a:xfrm>
      </p:grpSpPr>
      <p:sp>
        <p:nvSpPr>
          <p:cNvPr id="154" name="Google Shape;154;p8"/>
          <p:cNvSpPr/>
          <p:nvPr/>
        </p:nvSpPr>
        <p:spPr>
          <a:xfrm>
            <a:off x="356550" y="285750"/>
            <a:ext cx="8430900" cy="4572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8"/>
          <p:cNvSpPr txBox="1"/>
          <p:nvPr>
            <p:ph type="title"/>
          </p:nvPr>
        </p:nvSpPr>
        <p:spPr>
          <a:xfrm>
            <a:off x="988550" y="1358475"/>
            <a:ext cx="7164000" cy="171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b="1" sz="7200">
                <a:solidFill>
                  <a:schemeClr val="dk2"/>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156" name="Google Shape;156;p8"/>
          <p:cNvSpPr txBox="1"/>
          <p:nvPr>
            <p:ph idx="1" type="subTitle"/>
          </p:nvPr>
        </p:nvSpPr>
        <p:spPr>
          <a:xfrm>
            <a:off x="1879051" y="3436075"/>
            <a:ext cx="5385900" cy="75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0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grpSp>
        <p:nvGrpSpPr>
          <p:cNvPr id="157" name="Google Shape;157;p8"/>
          <p:cNvGrpSpPr/>
          <p:nvPr/>
        </p:nvGrpSpPr>
        <p:grpSpPr>
          <a:xfrm>
            <a:off x="278893" y="285753"/>
            <a:ext cx="868653" cy="868664"/>
            <a:chOff x="1174163" y="3103758"/>
            <a:chExt cx="1185875" cy="1186700"/>
          </a:xfrm>
        </p:grpSpPr>
        <p:sp>
          <p:nvSpPr>
            <p:cNvPr id="158" name="Google Shape;158;p8"/>
            <p:cNvSpPr/>
            <p:nvPr/>
          </p:nvSpPr>
          <p:spPr>
            <a:xfrm>
              <a:off x="1174163" y="3103758"/>
              <a:ext cx="1185875" cy="1186700"/>
            </a:xfrm>
            <a:custGeom>
              <a:rect b="b" l="l" r="r" t="t"/>
              <a:pathLst>
                <a:path extrusionOk="0" h="47468" w="47435">
                  <a:moveTo>
                    <a:pt x="23717" y="1735"/>
                  </a:moveTo>
                  <a:cubicBezTo>
                    <a:pt x="35892" y="1735"/>
                    <a:pt x="45766" y="11609"/>
                    <a:pt x="45766" y="23784"/>
                  </a:cubicBezTo>
                  <a:cubicBezTo>
                    <a:pt x="45766" y="35959"/>
                    <a:pt x="35892" y="45833"/>
                    <a:pt x="23717" y="45833"/>
                  </a:cubicBezTo>
                  <a:cubicBezTo>
                    <a:pt x="11542" y="45833"/>
                    <a:pt x="1668" y="35959"/>
                    <a:pt x="1668" y="23784"/>
                  </a:cubicBezTo>
                  <a:cubicBezTo>
                    <a:pt x="1668" y="11609"/>
                    <a:pt x="11542" y="1735"/>
                    <a:pt x="23717" y="1735"/>
                  </a:cubicBezTo>
                  <a:close/>
                  <a:moveTo>
                    <a:pt x="23717" y="0"/>
                  </a:moveTo>
                  <a:cubicBezTo>
                    <a:pt x="10641" y="0"/>
                    <a:pt x="0" y="10641"/>
                    <a:pt x="0" y="23751"/>
                  </a:cubicBezTo>
                  <a:cubicBezTo>
                    <a:pt x="0" y="36827"/>
                    <a:pt x="10641" y="47468"/>
                    <a:pt x="23717" y="47468"/>
                  </a:cubicBezTo>
                  <a:cubicBezTo>
                    <a:pt x="36793" y="47468"/>
                    <a:pt x="47434" y="36827"/>
                    <a:pt x="47434" y="23751"/>
                  </a:cubicBezTo>
                  <a:cubicBezTo>
                    <a:pt x="47434" y="10641"/>
                    <a:pt x="36793"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8"/>
            <p:cNvSpPr/>
            <p:nvPr/>
          </p:nvSpPr>
          <p:spPr>
            <a:xfrm>
              <a:off x="1273388" y="3202983"/>
              <a:ext cx="987400" cy="988250"/>
            </a:xfrm>
            <a:custGeom>
              <a:rect b="b" l="l" r="r" t="t"/>
              <a:pathLst>
                <a:path extrusionOk="0" h="39530" w="39496">
                  <a:moveTo>
                    <a:pt x="19748" y="1969"/>
                  </a:moveTo>
                  <a:cubicBezTo>
                    <a:pt x="29555" y="1969"/>
                    <a:pt x="37561" y="9975"/>
                    <a:pt x="37561" y="19782"/>
                  </a:cubicBezTo>
                  <a:cubicBezTo>
                    <a:pt x="37561" y="29555"/>
                    <a:pt x="29555" y="37561"/>
                    <a:pt x="19748" y="37561"/>
                  </a:cubicBezTo>
                  <a:cubicBezTo>
                    <a:pt x="9908" y="37561"/>
                    <a:pt x="1935" y="29555"/>
                    <a:pt x="1935" y="19782"/>
                  </a:cubicBezTo>
                  <a:cubicBezTo>
                    <a:pt x="1935" y="9975"/>
                    <a:pt x="9941" y="1969"/>
                    <a:pt x="19748" y="1969"/>
                  </a:cubicBezTo>
                  <a:close/>
                  <a:moveTo>
                    <a:pt x="19748" y="1"/>
                  </a:moveTo>
                  <a:cubicBezTo>
                    <a:pt x="8874" y="1"/>
                    <a:pt x="1" y="8874"/>
                    <a:pt x="1" y="19782"/>
                  </a:cubicBezTo>
                  <a:cubicBezTo>
                    <a:pt x="1" y="30656"/>
                    <a:pt x="8874" y="39529"/>
                    <a:pt x="19748" y="39529"/>
                  </a:cubicBezTo>
                  <a:cubicBezTo>
                    <a:pt x="30623" y="39529"/>
                    <a:pt x="39496" y="30689"/>
                    <a:pt x="39496" y="19782"/>
                  </a:cubicBezTo>
                  <a:cubicBezTo>
                    <a:pt x="39496" y="8874"/>
                    <a:pt x="30623" y="1"/>
                    <a:pt x="19748"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8"/>
            <p:cNvSpPr/>
            <p:nvPr/>
          </p:nvSpPr>
          <p:spPr>
            <a:xfrm>
              <a:off x="1465188" y="3526558"/>
              <a:ext cx="615475" cy="383625"/>
            </a:xfrm>
            <a:custGeom>
              <a:rect b="b" l="l" r="r" t="t"/>
              <a:pathLst>
                <a:path extrusionOk="0" h="15345" w="24619">
                  <a:moveTo>
                    <a:pt x="5338" y="0"/>
                  </a:moveTo>
                  <a:lnTo>
                    <a:pt x="3870" y="4070"/>
                  </a:lnTo>
                  <a:lnTo>
                    <a:pt x="18481" y="4070"/>
                  </a:lnTo>
                  <a:lnTo>
                    <a:pt x="15779" y="11242"/>
                  </a:lnTo>
                  <a:lnTo>
                    <a:pt x="1869" y="11242"/>
                  </a:lnTo>
                  <a:lnTo>
                    <a:pt x="1" y="15345"/>
                  </a:lnTo>
                  <a:lnTo>
                    <a:pt x="18080" y="15345"/>
                  </a:lnTo>
                  <a:cubicBezTo>
                    <a:pt x="18914" y="15345"/>
                    <a:pt x="19682" y="14844"/>
                    <a:pt x="19948" y="14010"/>
                  </a:cubicBezTo>
                  <a:lnTo>
                    <a:pt x="24385" y="2736"/>
                  </a:lnTo>
                  <a:cubicBezTo>
                    <a:pt x="24618" y="2102"/>
                    <a:pt x="24552" y="1401"/>
                    <a:pt x="24185" y="868"/>
                  </a:cubicBezTo>
                  <a:cubicBezTo>
                    <a:pt x="23784" y="334"/>
                    <a:pt x="23184" y="0"/>
                    <a:pt x="225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8"/>
            <p:cNvSpPr/>
            <p:nvPr/>
          </p:nvSpPr>
          <p:spPr>
            <a:xfrm>
              <a:off x="1449363" y="3668333"/>
              <a:ext cx="276050" cy="101750"/>
            </a:xfrm>
            <a:custGeom>
              <a:rect b="b" l="l" r="r" t="t"/>
              <a:pathLst>
                <a:path extrusionOk="0" h="4070" w="11042">
                  <a:moveTo>
                    <a:pt x="1501" y="0"/>
                  </a:moveTo>
                  <a:lnTo>
                    <a:pt x="0" y="4070"/>
                  </a:lnTo>
                  <a:lnTo>
                    <a:pt x="9540" y="4070"/>
                  </a:lnTo>
                  <a:lnTo>
                    <a:pt x="1104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 name="Google Shape;162;p8"/>
          <p:cNvGrpSpPr/>
          <p:nvPr/>
        </p:nvGrpSpPr>
        <p:grpSpPr>
          <a:xfrm>
            <a:off x="-249037" y="3415294"/>
            <a:ext cx="867003" cy="867003"/>
            <a:chOff x="7116153" y="959870"/>
            <a:chExt cx="1186700" cy="1186700"/>
          </a:xfrm>
        </p:grpSpPr>
        <p:sp>
          <p:nvSpPr>
            <p:cNvPr id="163" name="Google Shape;163;p8"/>
            <p:cNvSpPr/>
            <p:nvPr/>
          </p:nvSpPr>
          <p:spPr>
            <a:xfrm>
              <a:off x="7212053" y="1057445"/>
              <a:ext cx="988225" cy="988225"/>
            </a:xfrm>
            <a:custGeom>
              <a:rect b="b" l="l" r="r" t="t"/>
              <a:pathLst>
                <a:path extrusionOk="0" h="39529" w="39529">
                  <a:moveTo>
                    <a:pt x="19781" y="1969"/>
                  </a:moveTo>
                  <a:cubicBezTo>
                    <a:pt x="29621" y="1969"/>
                    <a:pt x="37560" y="9974"/>
                    <a:pt x="37560" y="19781"/>
                  </a:cubicBezTo>
                  <a:cubicBezTo>
                    <a:pt x="37560" y="29588"/>
                    <a:pt x="29555" y="37594"/>
                    <a:pt x="19781" y="37594"/>
                  </a:cubicBezTo>
                  <a:cubicBezTo>
                    <a:pt x="9941" y="37594"/>
                    <a:pt x="1968" y="29588"/>
                    <a:pt x="1968" y="19781"/>
                  </a:cubicBezTo>
                  <a:cubicBezTo>
                    <a:pt x="1968" y="9974"/>
                    <a:pt x="9974" y="1969"/>
                    <a:pt x="19781" y="1969"/>
                  </a:cubicBezTo>
                  <a:close/>
                  <a:moveTo>
                    <a:pt x="19781" y="0"/>
                  </a:moveTo>
                  <a:cubicBezTo>
                    <a:pt x="8873" y="0"/>
                    <a:pt x="0" y="8907"/>
                    <a:pt x="0" y="19781"/>
                  </a:cubicBezTo>
                  <a:cubicBezTo>
                    <a:pt x="0" y="30656"/>
                    <a:pt x="8873" y="39529"/>
                    <a:pt x="19781" y="39529"/>
                  </a:cubicBezTo>
                  <a:cubicBezTo>
                    <a:pt x="30689" y="39529"/>
                    <a:pt x="39528" y="30656"/>
                    <a:pt x="39528" y="19781"/>
                  </a:cubicBezTo>
                  <a:cubicBezTo>
                    <a:pt x="39528" y="8907"/>
                    <a:pt x="30655"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8"/>
            <p:cNvSpPr/>
            <p:nvPr/>
          </p:nvSpPr>
          <p:spPr>
            <a:xfrm>
              <a:off x="7508078" y="1216720"/>
              <a:ext cx="376125" cy="651325"/>
            </a:xfrm>
            <a:custGeom>
              <a:rect b="b" l="l" r="r" t="t"/>
              <a:pathLst>
                <a:path extrusionOk="0" h="26053" w="15045">
                  <a:moveTo>
                    <a:pt x="5538" y="1"/>
                  </a:moveTo>
                  <a:lnTo>
                    <a:pt x="5538" y="2603"/>
                  </a:lnTo>
                  <a:lnTo>
                    <a:pt x="468" y="2603"/>
                  </a:lnTo>
                  <a:lnTo>
                    <a:pt x="468" y="6539"/>
                  </a:lnTo>
                  <a:lnTo>
                    <a:pt x="10208" y="6539"/>
                  </a:lnTo>
                  <a:lnTo>
                    <a:pt x="1" y="19281"/>
                  </a:lnTo>
                  <a:lnTo>
                    <a:pt x="1" y="23451"/>
                  </a:lnTo>
                  <a:lnTo>
                    <a:pt x="5538" y="23451"/>
                  </a:lnTo>
                  <a:lnTo>
                    <a:pt x="5538" y="26053"/>
                  </a:lnTo>
                  <a:lnTo>
                    <a:pt x="9508" y="26053"/>
                  </a:lnTo>
                  <a:lnTo>
                    <a:pt x="9508" y="23451"/>
                  </a:lnTo>
                  <a:lnTo>
                    <a:pt x="14545" y="23451"/>
                  </a:lnTo>
                  <a:lnTo>
                    <a:pt x="14545" y="19515"/>
                  </a:lnTo>
                  <a:lnTo>
                    <a:pt x="4871" y="19515"/>
                  </a:lnTo>
                  <a:lnTo>
                    <a:pt x="15045" y="6872"/>
                  </a:lnTo>
                  <a:lnTo>
                    <a:pt x="15045" y="2603"/>
                  </a:lnTo>
                  <a:lnTo>
                    <a:pt x="9508" y="2603"/>
                  </a:lnTo>
                  <a:lnTo>
                    <a:pt x="9508"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8"/>
            <p:cNvSpPr/>
            <p:nvPr/>
          </p:nvSpPr>
          <p:spPr>
            <a:xfrm>
              <a:off x="7116153" y="959870"/>
              <a:ext cx="1186700" cy="1186700"/>
            </a:xfrm>
            <a:custGeom>
              <a:rect b="b" l="l" r="r" t="t"/>
              <a:pathLst>
                <a:path extrusionOk="0" h="47468" w="47468">
                  <a:moveTo>
                    <a:pt x="23717" y="1669"/>
                  </a:moveTo>
                  <a:cubicBezTo>
                    <a:pt x="35892" y="1669"/>
                    <a:pt x="45766" y="11609"/>
                    <a:pt x="45766" y="23718"/>
                  </a:cubicBezTo>
                  <a:cubicBezTo>
                    <a:pt x="45766" y="35893"/>
                    <a:pt x="35892" y="45800"/>
                    <a:pt x="23717" y="45800"/>
                  </a:cubicBezTo>
                  <a:cubicBezTo>
                    <a:pt x="11542" y="45800"/>
                    <a:pt x="1668" y="35893"/>
                    <a:pt x="1668" y="23718"/>
                  </a:cubicBezTo>
                  <a:cubicBezTo>
                    <a:pt x="1668" y="11542"/>
                    <a:pt x="11542" y="1669"/>
                    <a:pt x="23717" y="1669"/>
                  </a:cubicBezTo>
                  <a:close/>
                  <a:moveTo>
                    <a:pt x="23717" y="1"/>
                  </a:moveTo>
                  <a:cubicBezTo>
                    <a:pt x="10641" y="1"/>
                    <a:pt x="0" y="10642"/>
                    <a:pt x="0" y="23718"/>
                  </a:cubicBezTo>
                  <a:cubicBezTo>
                    <a:pt x="0" y="36827"/>
                    <a:pt x="10641" y="47468"/>
                    <a:pt x="23717" y="47468"/>
                  </a:cubicBezTo>
                  <a:cubicBezTo>
                    <a:pt x="36826" y="47468"/>
                    <a:pt x="47467" y="36827"/>
                    <a:pt x="47467" y="23718"/>
                  </a:cubicBezTo>
                  <a:cubicBezTo>
                    <a:pt x="47467" y="10642"/>
                    <a:pt x="36826" y="1"/>
                    <a:pt x="23717"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 name="Google Shape;166;p8"/>
          <p:cNvGrpSpPr/>
          <p:nvPr/>
        </p:nvGrpSpPr>
        <p:grpSpPr>
          <a:xfrm>
            <a:off x="1312573" y="4599418"/>
            <a:ext cx="867003" cy="867003"/>
            <a:chOff x="7430540" y="4423871"/>
            <a:chExt cx="1186700" cy="1186700"/>
          </a:xfrm>
        </p:grpSpPr>
        <p:sp>
          <p:nvSpPr>
            <p:cNvPr id="167" name="Google Shape;167;p8"/>
            <p:cNvSpPr/>
            <p:nvPr/>
          </p:nvSpPr>
          <p:spPr>
            <a:xfrm>
              <a:off x="7430540" y="4423871"/>
              <a:ext cx="1186700" cy="1186700"/>
            </a:xfrm>
            <a:custGeom>
              <a:rect b="b" l="l" r="r" t="t"/>
              <a:pathLst>
                <a:path extrusionOk="0" h="47468" w="47468">
                  <a:moveTo>
                    <a:pt x="23751" y="1668"/>
                  </a:moveTo>
                  <a:cubicBezTo>
                    <a:pt x="35926" y="1668"/>
                    <a:pt x="45800" y="11608"/>
                    <a:pt x="45800" y="23750"/>
                  </a:cubicBezTo>
                  <a:cubicBezTo>
                    <a:pt x="45800" y="35926"/>
                    <a:pt x="35926" y="45799"/>
                    <a:pt x="23751" y="45799"/>
                  </a:cubicBezTo>
                  <a:cubicBezTo>
                    <a:pt x="11575" y="45799"/>
                    <a:pt x="1668" y="35926"/>
                    <a:pt x="1668" y="23750"/>
                  </a:cubicBezTo>
                  <a:cubicBezTo>
                    <a:pt x="1668" y="11575"/>
                    <a:pt x="11575" y="1668"/>
                    <a:pt x="23751" y="1668"/>
                  </a:cubicBezTo>
                  <a:close/>
                  <a:moveTo>
                    <a:pt x="23751" y="0"/>
                  </a:moveTo>
                  <a:cubicBezTo>
                    <a:pt x="10641" y="0"/>
                    <a:pt x="0" y="10641"/>
                    <a:pt x="0" y="23750"/>
                  </a:cubicBezTo>
                  <a:cubicBezTo>
                    <a:pt x="0" y="36826"/>
                    <a:pt x="10641" y="47467"/>
                    <a:pt x="23751" y="47467"/>
                  </a:cubicBezTo>
                  <a:cubicBezTo>
                    <a:pt x="36827" y="47467"/>
                    <a:pt x="47468" y="36826"/>
                    <a:pt x="47468" y="23750"/>
                  </a:cubicBezTo>
                  <a:cubicBezTo>
                    <a:pt x="47468" y="10641"/>
                    <a:pt x="36827" y="0"/>
                    <a:pt x="2375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
            <p:cNvSpPr/>
            <p:nvPr/>
          </p:nvSpPr>
          <p:spPr>
            <a:xfrm>
              <a:off x="7529765" y="4523096"/>
              <a:ext cx="989075" cy="988225"/>
            </a:xfrm>
            <a:custGeom>
              <a:rect b="b" l="l" r="r" t="t"/>
              <a:pathLst>
                <a:path extrusionOk="0" h="39529" w="39563">
                  <a:moveTo>
                    <a:pt x="19782" y="1969"/>
                  </a:moveTo>
                  <a:cubicBezTo>
                    <a:pt x="29622" y="1969"/>
                    <a:pt x="37561" y="9974"/>
                    <a:pt x="37561" y="19781"/>
                  </a:cubicBezTo>
                  <a:cubicBezTo>
                    <a:pt x="37561" y="29555"/>
                    <a:pt x="29555" y="37561"/>
                    <a:pt x="19782" y="37561"/>
                  </a:cubicBezTo>
                  <a:cubicBezTo>
                    <a:pt x="9941" y="37561"/>
                    <a:pt x="1969" y="29555"/>
                    <a:pt x="1969" y="19781"/>
                  </a:cubicBezTo>
                  <a:cubicBezTo>
                    <a:pt x="1969" y="9974"/>
                    <a:pt x="9975" y="1969"/>
                    <a:pt x="19782" y="1969"/>
                  </a:cubicBezTo>
                  <a:close/>
                  <a:moveTo>
                    <a:pt x="19782" y="1"/>
                  </a:moveTo>
                  <a:cubicBezTo>
                    <a:pt x="8874" y="1"/>
                    <a:pt x="1" y="8874"/>
                    <a:pt x="1" y="19781"/>
                  </a:cubicBezTo>
                  <a:cubicBezTo>
                    <a:pt x="1" y="30656"/>
                    <a:pt x="8874" y="39529"/>
                    <a:pt x="19782" y="39529"/>
                  </a:cubicBezTo>
                  <a:cubicBezTo>
                    <a:pt x="30689" y="39529"/>
                    <a:pt x="39562" y="30656"/>
                    <a:pt x="39529" y="19781"/>
                  </a:cubicBezTo>
                  <a:cubicBezTo>
                    <a:pt x="39529" y="8874"/>
                    <a:pt x="30656" y="1"/>
                    <a:pt x="19782"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8"/>
            <p:cNvSpPr/>
            <p:nvPr/>
          </p:nvSpPr>
          <p:spPr>
            <a:xfrm>
              <a:off x="7758265" y="4734921"/>
              <a:ext cx="516225" cy="522900"/>
            </a:xfrm>
            <a:custGeom>
              <a:rect b="b" l="l" r="r" t="t"/>
              <a:pathLst>
                <a:path extrusionOk="0" h="20916" w="20649">
                  <a:moveTo>
                    <a:pt x="10575" y="3336"/>
                  </a:moveTo>
                  <a:cubicBezTo>
                    <a:pt x="11242" y="3336"/>
                    <a:pt x="17246" y="3536"/>
                    <a:pt x="17246" y="10474"/>
                  </a:cubicBezTo>
                  <a:cubicBezTo>
                    <a:pt x="17313" y="13410"/>
                    <a:pt x="16346" y="15478"/>
                    <a:pt x="14478" y="16579"/>
                  </a:cubicBezTo>
                  <a:cubicBezTo>
                    <a:pt x="12977" y="17513"/>
                    <a:pt x="11342" y="17546"/>
                    <a:pt x="11009" y="17546"/>
                  </a:cubicBezTo>
                  <a:lnTo>
                    <a:pt x="7006" y="17546"/>
                  </a:lnTo>
                  <a:lnTo>
                    <a:pt x="7006" y="11709"/>
                  </a:lnTo>
                  <a:lnTo>
                    <a:pt x="10275" y="11709"/>
                  </a:lnTo>
                  <a:lnTo>
                    <a:pt x="10275" y="8373"/>
                  </a:lnTo>
                  <a:lnTo>
                    <a:pt x="7006" y="8373"/>
                  </a:lnTo>
                  <a:lnTo>
                    <a:pt x="7006" y="3336"/>
                  </a:lnTo>
                  <a:close/>
                  <a:moveTo>
                    <a:pt x="3670" y="0"/>
                  </a:moveTo>
                  <a:lnTo>
                    <a:pt x="3670" y="8373"/>
                  </a:lnTo>
                  <a:lnTo>
                    <a:pt x="1" y="8373"/>
                  </a:lnTo>
                  <a:lnTo>
                    <a:pt x="1" y="11709"/>
                  </a:lnTo>
                  <a:lnTo>
                    <a:pt x="3670" y="11709"/>
                  </a:lnTo>
                  <a:lnTo>
                    <a:pt x="3670" y="20915"/>
                  </a:lnTo>
                  <a:lnTo>
                    <a:pt x="11009" y="20915"/>
                  </a:lnTo>
                  <a:cubicBezTo>
                    <a:pt x="11676" y="20915"/>
                    <a:pt x="14011" y="20848"/>
                    <a:pt x="16212" y="19481"/>
                  </a:cubicBezTo>
                  <a:cubicBezTo>
                    <a:pt x="18214" y="18247"/>
                    <a:pt x="20649" y="15678"/>
                    <a:pt x="20649" y="10474"/>
                  </a:cubicBezTo>
                  <a:cubicBezTo>
                    <a:pt x="20649" y="2202"/>
                    <a:pt x="14044" y="0"/>
                    <a:pt x="10575"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 name="Google Shape;170;p8"/>
          <p:cNvSpPr/>
          <p:nvPr/>
        </p:nvSpPr>
        <p:spPr>
          <a:xfrm>
            <a:off x="8069768" y="286832"/>
            <a:ext cx="722015" cy="721997"/>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8"/>
          <p:cNvSpPr/>
          <p:nvPr/>
        </p:nvSpPr>
        <p:spPr>
          <a:xfrm>
            <a:off x="8285459" y="437318"/>
            <a:ext cx="340587" cy="406396"/>
          </a:xfrm>
          <a:custGeom>
            <a:rect b="b" l="l" r="r" t="t"/>
            <a:pathLst>
              <a:path extrusionOk="0" h="22250" w="18647">
                <a:moveTo>
                  <a:pt x="7339" y="0"/>
                </a:moveTo>
                <a:lnTo>
                  <a:pt x="0" y="22250"/>
                </a:lnTo>
                <a:lnTo>
                  <a:pt x="16412" y="22250"/>
                </a:lnTo>
                <a:lnTo>
                  <a:pt x="18647" y="17480"/>
                </a:lnTo>
                <a:lnTo>
                  <a:pt x="7973" y="17480"/>
                </a:lnTo>
                <a:lnTo>
                  <a:pt x="13343"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8"/>
          <p:cNvSpPr/>
          <p:nvPr/>
        </p:nvSpPr>
        <p:spPr>
          <a:xfrm>
            <a:off x="8225130" y="499455"/>
            <a:ext cx="382652" cy="261409"/>
          </a:xfrm>
          <a:custGeom>
            <a:rect b="b" l="l" r="r" t="t"/>
            <a:pathLst>
              <a:path extrusionOk="0" h="14312" w="20950">
                <a:moveTo>
                  <a:pt x="20949" y="1"/>
                </a:moveTo>
                <a:lnTo>
                  <a:pt x="1002" y="10375"/>
                </a:lnTo>
                <a:lnTo>
                  <a:pt x="1" y="14311"/>
                </a:lnTo>
                <a:lnTo>
                  <a:pt x="19181" y="4371"/>
                </a:lnTo>
                <a:lnTo>
                  <a:pt x="20949"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8"/>
          <p:cNvSpPr/>
          <p:nvPr/>
        </p:nvSpPr>
        <p:spPr>
          <a:xfrm>
            <a:off x="7997274" y="213717"/>
            <a:ext cx="867003" cy="866400"/>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8"/>
          <p:cNvSpPr/>
          <p:nvPr/>
        </p:nvSpPr>
        <p:spPr>
          <a:xfrm>
            <a:off x="8245779" y="4237737"/>
            <a:ext cx="723381" cy="723381"/>
          </a:xfrm>
          <a:custGeom>
            <a:rect b="b" l="l" r="r" t="t"/>
            <a:pathLst>
              <a:path extrusionOk="0" h="39529" w="39529">
                <a:moveTo>
                  <a:pt x="19781" y="1968"/>
                </a:moveTo>
                <a:cubicBezTo>
                  <a:pt x="29555" y="1968"/>
                  <a:pt x="37561" y="9974"/>
                  <a:pt x="37561" y="19781"/>
                </a:cubicBezTo>
                <a:cubicBezTo>
                  <a:pt x="37561" y="29555"/>
                  <a:pt x="29555" y="37561"/>
                  <a:pt x="19781" y="37561"/>
                </a:cubicBezTo>
                <a:cubicBezTo>
                  <a:pt x="9941" y="37561"/>
                  <a:pt x="1969" y="29555"/>
                  <a:pt x="1969" y="19781"/>
                </a:cubicBezTo>
                <a:cubicBezTo>
                  <a:pt x="1969" y="9974"/>
                  <a:pt x="9974" y="1968"/>
                  <a:pt x="19781" y="1968"/>
                </a:cubicBezTo>
                <a:close/>
                <a:moveTo>
                  <a:pt x="19781" y="0"/>
                </a:moveTo>
                <a:cubicBezTo>
                  <a:pt x="8874" y="0"/>
                  <a:pt x="1" y="8873"/>
                  <a:pt x="1" y="19781"/>
                </a:cubicBezTo>
                <a:cubicBezTo>
                  <a:pt x="1" y="30656"/>
                  <a:pt x="8874" y="39529"/>
                  <a:pt x="19781" y="39529"/>
                </a:cubicBezTo>
                <a:cubicBezTo>
                  <a:pt x="30656" y="39529"/>
                  <a:pt x="39529" y="30656"/>
                  <a:pt x="39529" y="19781"/>
                </a:cubicBezTo>
                <a:cubicBezTo>
                  <a:pt x="39529" y="8873"/>
                  <a:pt x="30656"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8"/>
          <p:cNvSpPr/>
          <p:nvPr/>
        </p:nvSpPr>
        <p:spPr>
          <a:xfrm>
            <a:off x="8375800" y="4398228"/>
            <a:ext cx="456018" cy="383312"/>
          </a:xfrm>
          <a:custGeom>
            <a:rect b="b" l="l" r="r" t="t"/>
            <a:pathLst>
              <a:path extrusionOk="0" h="20946" w="24919">
                <a:moveTo>
                  <a:pt x="24919" y="1671"/>
                </a:moveTo>
                <a:lnTo>
                  <a:pt x="24919" y="1671"/>
                </a:lnTo>
                <a:lnTo>
                  <a:pt x="24919" y="1671"/>
                </a:lnTo>
                <a:cubicBezTo>
                  <a:pt x="24919" y="1671"/>
                  <a:pt x="24919" y="1671"/>
                  <a:pt x="24919" y="1671"/>
                </a:cubicBezTo>
                <a:close/>
                <a:moveTo>
                  <a:pt x="9007" y="3206"/>
                </a:moveTo>
                <a:lnTo>
                  <a:pt x="16613" y="14113"/>
                </a:lnTo>
                <a:lnTo>
                  <a:pt x="15912" y="16849"/>
                </a:lnTo>
                <a:lnTo>
                  <a:pt x="8373" y="6208"/>
                </a:lnTo>
                <a:lnTo>
                  <a:pt x="9007" y="3206"/>
                </a:lnTo>
                <a:close/>
                <a:moveTo>
                  <a:pt x="8536" y="0"/>
                </a:moveTo>
                <a:cubicBezTo>
                  <a:pt x="7281" y="0"/>
                  <a:pt x="5582" y="416"/>
                  <a:pt x="4737" y="2438"/>
                </a:cubicBezTo>
                <a:cubicBezTo>
                  <a:pt x="3336" y="5907"/>
                  <a:pt x="1" y="19350"/>
                  <a:pt x="1" y="19350"/>
                </a:cubicBezTo>
                <a:cubicBezTo>
                  <a:pt x="1" y="19350"/>
                  <a:pt x="467" y="19446"/>
                  <a:pt x="1136" y="19446"/>
                </a:cubicBezTo>
                <a:cubicBezTo>
                  <a:pt x="2523" y="19446"/>
                  <a:pt x="4784" y="19036"/>
                  <a:pt x="5571" y="16515"/>
                </a:cubicBezTo>
                <a:lnTo>
                  <a:pt x="7706" y="8843"/>
                </a:lnTo>
                <a:lnTo>
                  <a:pt x="15078" y="19884"/>
                </a:lnTo>
                <a:cubicBezTo>
                  <a:pt x="14911" y="20451"/>
                  <a:pt x="14845" y="20852"/>
                  <a:pt x="14845" y="20852"/>
                </a:cubicBezTo>
                <a:cubicBezTo>
                  <a:pt x="14845" y="20852"/>
                  <a:pt x="15305" y="20946"/>
                  <a:pt x="15968" y="20946"/>
                </a:cubicBezTo>
                <a:cubicBezTo>
                  <a:pt x="17354" y="20946"/>
                  <a:pt x="19625" y="20533"/>
                  <a:pt x="20415" y="17983"/>
                </a:cubicBezTo>
                <a:lnTo>
                  <a:pt x="24919" y="1671"/>
                </a:lnTo>
                <a:lnTo>
                  <a:pt x="24919" y="1671"/>
                </a:lnTo>
                <a:cubicBezTo>
                  <a:pt x="24918" y="1672"/>
                  <a:pt x="24918" y="1672"/>
                  <a:pt x="24917" y="1672"/>
                </a:cubicBezTo>
                <a:cubicBezTo>
                  <a:pt x="24875" y="1672"/>
                  <a:pt x="24217" y="1474"/>
                  <a:pt x="23355" y="1474"/>
                </a:cubicBezTo>
                <a:cubicBezTo>
                  <a:pt x="22102" y="1474"/>
                  <a:pt x="20420" y="1892"/>
                  <a:pt x="19581" y="3939"/>
                </a:cubicBezTo>
                <a:cubicBezTo>
                  <a:pt x="19048" y="5240"/>
                  <a:pt x="18247" y="7976"/>
                  <a:pt x="17447" y="10878"/>
                </a:cubicBezTo>
                <a:lnTo>
                  <a:pt x="10075" y="203"/>
                </a:lnTo>
                <a:cubicBezTo>
                  <a:pt x="10075" y="203"/>
                  <a:pt x="9414" y="0"/>
                  <a:pt x="8536"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8"/>
          <p:cNvSpPr/>
          <p:nvPr/>
        </p:nvSpPr>
        <p:spPr>
          <a:xfrm>
            <a:off x="8173146" y="4165086"/>
            <a:ext cx="868664" cy="868683"/>
          </a:xfrm>
          <a:custGeom>
            <a:rect b="b" l="l" r="r" t="t"/>
            <a:pathLst>
              <a:path extrusionOk="0" h="47469" w="47468">
                <a:moveTo>
                  <a:pt x="23750" y="1669"/>
                </a:moveTo>
                <a:cubicBezTo>
                  <a:pt x="35859" y="1669"/>
                  <a:pt x="45766" y="11609"/>
                  <a:pt x="45800" y="23751"/>
                </a:cubicBezTo>
                <a:cubicBezTo>
                  <a:pt x="45800" y="35927"/>
                  <a:pt x="35926" y="45800"/>
                  <a:pt x="23750" y="45800"/>
                </a:cubicBezTo>
                <a:cubicBezTo>
                  <a:pt x="11575" y="45800"/>
                  <a:pt x="1668" y="35927"/>
                  <a:pt x="1668" y="23751"/>
                </a:cubicBezTo>
                <a:cubicBezTo>
                  <a:pt x="1668" y="11542"/>
                  <a:pt x="11575" y="1669"/>
                  <a:pt x="23750" y="1669"/>
                </a:cubicBezTo>
                <a:close/>
                <a:moveTo>
                  <a:pt x="23750" y="1"/>
                </a:moveTo>
                <a:cubicBezTo>
                  <a:pt x="10641" y="1"/>
                  <a:pt x="0" y="10642"/>
                  <a:pt x="0" y="23751"/>
                </a:cubicBezTo>
                <a:cubicBezTo>
                  <a:pt x="0" y="36827"/>
                  <a:pt x="10641" y="47468"/>
                  <a:pt x="23750" y="47468"/>
                </a:cubicBezTo>
                <a:cubicBezTo>
                  <a:pt x="36793" y="47468"/>
                  <a:pt x="47434" y="36827"/>
                  <a:pt x="47467" y="23751"/>
                </a:cubicBezTo>
                <a:cubicBezTo>
                  <a:pt x="47467" y="10642"/>
                  <a:pt x="36826" y="1"/>
                  <a:pt x="23750"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78" name="Shape 178"/>
        <p:cNvGrpSpPr/>
        <p:nvPr/>
      </p:nvGrpSpPr>
      <p:grpSpPr>
        <a:xfrm>
          <a:off x="0" y="0"/>
          <a:ext cx="0" cy="0"/>
          <a:chOff x="0" y="0"/>
          <a:chExt cx="0" cy="0"/>
        </a:xfrm>
      </p:grpSpPr>
      <p:grpSp>
        <p:nvGrpSpPr>
          <p:cNvPr id="179" name="Google Shape;179;p9"/>
          <p:cNvGrpSpPr/>
          <p:nvPr/>
        </p:nvGrpSpPr>
        <p:grpSpPr>
          <a:xfrm>
            <a:off x="278896" y="-269327"/>
            <a:ext cx="868664" cy="868683"/>
            <a:chOff x="6012150" y="4715338"/>
            <a:chExt cx="1186700" cy="1186725"/>
          </a:xfrm>
        </p:grpSpPr>
        <p:sp>
          <p:nvSpPr>
            <p:cNvPr id="180" name="Google Shape;180;p9"/>
            <p:cNvSpPr/>
            <p:nvPr/>
          </p:nvSpPr>
          <p:spPr>
            <a:xfrm>
              <a:off x="6111375" y="4814588"/>
              <a:ext cx="988225" cy="988225"/>
            </a:xfrm>
            <a:custGeom>
              <a:rect b="b" l="l" r="r" t="t"/>
              <a:pathLst>
                <a:path extrusionOk="0" h="39529" w="39529">
                  <a:moveTo>
                    <a:pt x="19781" y="1968"/>
                  </a:moveTo>
                  <a:cubicBezTo>
                    <a:pt x="29555" y="1968"/>
                    <a:pt x="37561" y="9974"/>
                    <a:pt x="37561" y="19781"/>
                  </a:cubicBezTo>
                  <a:cubicBezTo>
                    <a:pt x="37561" y="29555"/>
                    <a:pt x="29555" y="37561"/>
                    <a:pt x="19781" y="37561"/>
                  </a:cubicBezTo>
                  <a:cubicBezTo>
                    <a:pt x="9941" y="37561"/>
                    <a:pt x="1969" y="29555"/>
                    <a:pt x="1969" y="19781"/>
                  </a:cubicBezTo>
                  <a:cubicBezTo>
                    <a:pt x="1969" y="9974"/>
                    <a:pt x="9974" y="1968"/>
                    <a:pt x="19781" y="1968"/>
                  </a:cubicBezTo>
                  <a:close/>
                  <a:moveTo>
                    <a:pt x="19781" y="0"/>
                  </a:moveTo>
                  <a:cubicBezTo>
                    <a:pt x="8874" y="0"/>
                    <a:pt x="1" y="8873"/>
                    <a:pt x="1" y="19781"/>
                  </a:cubicBezTo>
                  <a:cubicBezTo>
                    <a:pt x="1" y="30656"/>
                    <a:pt x="8874" y="39529"/>
                    <a:pt x="19781" y="39529"/>
                  </a:cubicBezTo>
                  <a:cubicBezTo>
                    <a:pt x="30656" y="39529"/>
                    <a:pt x="39529" y="30656"/>
                    <a:pt x="39529" y="19781"/>
                  </a:cubicBezTo>
                  <a:cubicBezTo>
                    <a:pt x="39529" y="8873"/>
                    <a:pt x="30656"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9"/>
            <p:cNvSpPr/>
            <p:nvPr/>
          </p:nvSpPr>
          <p:spPr>
            <a:xfrm>
              <a:off x="6289000" y="5033838"/>
              <a:ext cx="622975" cy="523650"/>
            </a:xfrm>
            <a:custGeom>
              <a:rect b="b" l="l" r="r" t="t"/>
              <a:pathLst>
                <a:path extrusionOk="0" h="20946" w="24919">
                  <a:moveTo>
                    <a:pt x="24919" y="1671"/>
                  </a:moveTo>
                  <a:lnTo>
                    <a:pt x="24919" y="1671"/>
                  </a:lnTo>
                  <a:lnTo>
                    <a:pt x="24919" y="1671"/>
                  </a:lnTo>
                  <a:cubicBezTo>
                    <a:pt x="24919" y="1671"/>
                    <a:pt x="24919" y="1671"/>
                    <a:pt x="24919" y="1671"/>
                  </a:cubicBezTo>
                  <a:close/>
                  <a:moveTo>
                    <a:pt x="9007" y="3206"/>
                  </a:moveTo>
                  <a:lnTo>
                    <a:pt x="16613" y="14113"/>
                  </a:lnTo>
                  <a:lnTo>
                    <a:pt x="15912" y="16849"/>
                  </a:lnTo>
                  <a:lnTo>
                    <a:pt x="8373" y="6208"/>
                  </a:lnTo>
                  <a:lnTo>
                    <a:pt x="9007" y="3206"/>
                  </a:lnTo>
                  <a:close/>
                  <a:moveTo>
                    <a:pt x="8536" y="0"/>
                  </a:moveTo>
                  <a:cubicBezTo>
                    <a:pt x="7281" y="0"/>
                    <a:pt x="5582" y="416"/>
                    <a:pt x="4737" y="2438"/>
                  </a:cubicBezTo>
                  <a:cubicBezTo>
                    <a:pt x="3336" y="5907"/>
                    <a:pt x="1" y="19350"/>
                    <a:pt x="1" y="19350"/>
                  </a:cubicBezTo>
                  <a:cubicBezTo>
                    <a:pt x="1" y="19350"/>
                    <a:pt x="467" y="19446"/>
                    <a:pt x="1136" y="19446"/>
                  </a:cubicBezTo>
                  <a:cubicBezTo>
                    <a:pt x="2523" y="19446"/>
                    <a:pt x="4784" y="19036"/>
                    <a:pt x="5571" y="16515"/>
                  </a:cubicBezTo>
                  <a:lnTo>
                    <a:pt x="7706" y="8843"/>
                  </a:lnTo>
                  <a:lnTo>
                    <a:pt x="15078" y="19884"/>
                  </a:lnTo>
                  <a:cubicBezTo>
                    <a:pt x="14911" y="20451"/>
                    <a:pt x="14845" y="20852"/>
                    <a:pt x="14845" y="20852"/>
                  </a:cubicBezTo>
                  <a:cubicBezTo>
                    <a:pt x="14845" y="20852"/>
                    <a:pt x="15305" y="20946"/>
                    <a:pt x="15968" y="20946"/>
                  </a:cubicBezTo>
                  <a:cubicBezTo>
                    <a:pt x="17354" y="20946"/>
                    <a:pt x="19625" y="20533"/>
                    <a:pt x="20415" y="17983"/>
                  </a:cubicBezTo>
                  <a:lnTo>
                    <a:pt x="24919" y="1671"/>
                  </a:lnTo>
                  <a:lnTo>
                    <a:pt x="24919" y="1671"/>
                  </a:lnTo>
                  <a:cubicBezTo>
                    <a:pt x="24918" y="1672"/>
                    <a:pt x="24918" y="1672"/>
                    <a:pt x="24917" y="1672"/>
                  </a:cubicBezTo>
                  <a:cubicBezTo>
                    <a:pt x="24875" y="1672"/>
                    <a:pt x="24217" y="1474"/>
                    <a:pt x="23355" y="1474"/>
                  </a:cubicBezTo>
                  <a:cubicBezTo>
                    <a:pt x="22102" y="1474"/>
                    <a:pt x="20420" y="1892"/>
                    <a:pt x="19581" y="3939"/>
                  </a:cubicBezTo>
                  <a:cubicBezTo>
                    <a:pt x="19048" y="5240"/>
                    <a:pt x="18247" y="7976"/>
                    <a:pt x="17447" y="10878"/>
                  </a:cubicBezTo>
                  <a:lnTo>
                    <a:pt x="10075" y="203"/>
                  </a:lnTo>
                  <a:cubicBezTo>
                    <a:pt x="10075" y="203"/>
                    <a:pt x="9414" y="0"/>
                    <a:pt x="8536"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9"/>
            <p:cNvSpPr/>
            <p:nvPr/>
          </p:nvSpPr>
          <p:spPr>
            <a:xfrm>
              <a:off x="6012150" y="4715338"/>
              <a:ext cx="1186700" cy="1186725"/>
            </a:xfrm>
            <a:custGeom>
              <a:rect b="b" l="l" r="r" t="t"/>
              <a:pathLst>
                <a:path extrusionOk="0" h="47469" w="47468">
                  <a:moveTo>
                    <a:pt x="23750" y="1669"/>
                  </a:moveTo>
                  <a:cubicBezTo>
                    <a:pt x="35859" y="1669"/>
                    <a:pt x="45766" y="11609"/>
                    <a:pt x="45800" y="23751"/>
                  </a:cubicBezTo>
                  <a:cubicBezTo>
                    <a:pt x="45800" y="35927"/>
                    <a:pt x="35926" y="45800"/>
                    <a:pt x="23750" y="45800"/>
                  </a:cubicBezTo>
                  <a:cubicBezTo>
                    <a:pt x="11575" y="45800"/>
                    <a:pt x="1668" y="35927"/>
                    <a:pt x="1668" y="23751"/>
                  </a:cubicBezTo>
                  <a:cubicBezTo>
                    <a:pt x="1668" y="11542"/>
                    <a:pt x="11575" y="1669"/>
                    <a:pt x="23750" y="1669"/>
                  </a:cubicBezTo>
                  <a:close/>
                  <a:moveTo>
                    <a:pt x="23750" y="1"/>
                  </a:moveTo>
                  <a:cubicBezTo>
                    <a:pt x="10641" y="1"/>
                    <a:pt x="0" y="10642"/>
                    <a:pt x="0" y="23751"/>
                  </a:cubicBezTo>
                  <a:cubicBezTo>
                    <a:pt x="0" y="36827"/>
                    <a:pt x="10641" y="47468"/>
                    <a:pt x="23750" y="47468"/>
                  </a:cubicBezTo>
                  <a:cubicBezTo>
                    <a:pt x="36793" y="47468"/>
                    <a:pt x="47434" y="36827"/>
                    <a:pt x="47467" y="23751"/>
                  </a:cubicBezTo>
                  <a:cubicBezTo>
                    <a:pt x="47467" y="10642"/>
                    <a:pt x="36826" y="1"/>
                    <a:pt x="23750"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 name="Google Shape;183;p9"/>
          <p:cNvGrpSpPr/>
          <p:nvPr/>
        </p:nvGrpSpPr>
        <p:grpSpPr>
          <a:xfrm>
            <a:off x="858218" y="1298103"/>
            <a:ext cx="868653" cy="868664"/>
            <a:chOff x="1965050" y="4486750"/>
            <a:chExt cx="1185875" cy="1186700"/>
          </a:xfrm>
        </p:grpSpPr>
        <p:sp>
          <p:nvSpPr>
            <p:cNvPr id="184" name="Google Shape;184;p9"/>
            <p:cNvSpPr/>
            <p:nvPr/>
          </p:nvSpPr>
          <p:spPr>
            <a:xfrm>
              <a:off x="1965050" y="4486750"/>
              <a:ext cx="1185875" cy="1186700"/>
            </a:xfrm>
            <a:custGeom>
              <a:rect b="b" l="l" r="r" t="t"/>
              <a:pathLst>
                <a:path extrusionOk="0" h="47468" w="47435">
                  <a:moveTo>
                    <a:pt x="23717" y="1735"/>
                  </a:moveTo>
                  <a:cubicBezTo>
                    <a:pt x="35892" y="1735"/>
                    <a:pt x="45766" y="11609"/>
                    <a:pt x="45766" y="23784"/>
                  </a:cubicBezTo>
                  <a:cubicBezTo>
                    <a:pt x="45766" y="35959"/>
                    <a:pt x="35892" y="45833"/>
                    <a:pt x="23717" y="45833"/>
                  </a:cubicBezTo>
                  <a:cubicBezTo>
                    <a:pt x="11542" y="45833"/>
                    <a:pt x="1668" y="35959"/>
                    <a:pt x="1668" y="23784"/>
                  </a:cubicBezTo>
                  <a:cubicBezTo>
                    <a:pt x="1668" y="11609"/>
                    <a:pt x="11542" y="1735"/>
                    <a:pt x="23717" y="1735"/>
                  </a:cubicBezTo>
                  <a:close/>
                  <a:moveTo>
                    <a:pt x="23717" y="0"/>
                  </a:moveTo>
                  <a:cubicBezTo>
                    <a:pt x="10641" y="0"/>
                    <a:pt x="0" y="10641"/>
                    <a:pt x="0" y="23751"/>
                  </a:cubicBezTo>
                  <a:cubicBezTo>
                    <a:pt x="0" y="36827"/>
                    <a:pt x="10641" y="47468"/>
                    <a:pt x="23717" y="47468"/>
                  </a:cubicBezTo>
                  <a:cubicBezTo>
                    <a:pt x="36793" y="47468"/>
                    <a:pt x="47434" y="36827"/>
                    <a:pt x="47434" y="23751"/>
                  </a:cubicBezTo>
                  <a:cubicBezTo>
                    <a:pt x="47434" y="10641"/>
                    <a:pt x="36793"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9"/>
            <p:cNvSpPr/>
            <p:nvPr/>
          </p:nvSpPr>
          <p:spPr>
            <a:xfrm>
              <a:off x="2064275" y="4585975"/>
              <a:ext cx="987400" cy="988250"/>
            </a:xfrm>
            <a:custGeom>
              <a:rect b="b" l="l" r="r" t="t"/>
              <a:pathLst>
                <a:path extrusionOk="0" h="39530" w="39496">
                  <a:moveTo>
                    <a:pt x="19748" y="1969"/>
                  </a:moveTo>
                  <a:cubicBezTo>
                    <a:pt x="29555" y="1969"/>
                    <a:pt x="37561" y="9975"/>
                    <a:pt x="37561" y="19782"/>
                  </a:cubicBezTo>
                  <a:cubicBezTo>
                    <a:pt x="37561" y="29555"/>
                    <a:pt x="29555" y="37561"/>
                    <a:pt x="19748" y="37561"/>
                  </a:cubicBezTo>
                  <a:cubicBezTo>
                    <a:pt x="9908" y="37561"/>
                    <a:pt x="1935" y="29555"/>
                    <a:pt x="1935" y="19782"/>
                  </a:cubicBezTo>
                  <a:cubicBezTo>
                    <a:pt x="1935" y="9975"/>
                    <a:pt x="9941" y="1969"/>
                    <a:pt x="19748" y="1969"/>
                  </a:cubicBezTo>
                  <a:close/>
                  <a:moveTo>
                    <a:pt x="19748" y="1"/>
                  </a:moveTo>
                  <a:cubicBezTo>
                    <a:pt x="8874" y="1"/>
                    <a:pt x="1" y="8874"/>
                    <a:pt x="1" y="19782"/>
                  </a:cubicBezTo>
                  <a:cubicBezTo>
                    <a:pt x="1" y="30656"/>
                    <a:pt x="8874" y="39529"/>
                    <a:pt x="19748" y="39529"/>
                  </a:cubicBezTo>
                  <a:cubicBezTo>
                    <a:pt x="30623" y="39529"/>
                    <a:pt x="39496" y="30689"/>
                    <a:pt x="39496" y="19782"/>
                  </a:cubicBezTo>
                  <a:cubicBezTo>
                    <a:pt x="39496" y="8874"/>
                    <a:pt x="30623" y="1"/>
                    <a:pt x="19748"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9"/>
            <p:cNvSpPr/>
            <p:nvPr/>
          </p:nvSpPr>
          <p:spPr>
            <a:xfrm>
              <a:off x="2256075" y="4909550"/>
              <a:ext cx="615475" cy="383625"/>
            </a:xfrm>
            <a:custGeom>
              <a:rect b="b" l="l" r="r" t="t"/>
              <a:pathLst>
                <a:path extrusionOk="0" h="15345" w="24619">
                  <a:moveTo>
                    <a:pt x="5338" y="0"/>
                  </a:moveTo>
                  <a:lnTo>
                    <a:pt x="3870" y="4070"/>
                  </a:lnTo>
                  <a:lnTo>
                    <a:pt x="18481" y="4070"/>
                  </a:lnTo>
                  <a:lnTo>
                    <a:pt x="15779" y="11242"/>
                  </a:lnTo>
                  <a:lnTo>
                    <a:pt x="1869" y="11242"/>
                  </a:lnTo>
                  <a:lnTo>
                    <a:pt x="1" y="15345"/>
                  </a:lnTo>
                  <a:lnTo>
                    <a:pt x="18080" y="15345"/>
                  </a:lnTo>
                  <a:cubicBezTo>
                    <a:pt x="18914" y="15345"/>
                    <a:pt x="19682" y="14844"/>
                    <a:pt x="19948" y="14010"/>
                  </a:cubicBezTo>
                  <a:lnTo>
                    <a:pt x="24385" y="2736"/>
                  </a:lnTo>
                  <a:cubicBezTo>
                    <a:pt x="24618" y="2102"/>
                    <a:pt x="24552" y="1401"/>
                    <a:pt x="24185" y="868"/>
                  </a:cubicBezTo>
                  <a:cubicBezTo>
                    <a:pt x="23784" y="334"/>
                    <a:pt x="23184" y="0"/>
                    <a:pt x="225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9"/>
            <p:cNvSpPr/>
            <p:nvPr/>
          </p:nvSpPr>
          <p:spPr>
            <a:xfrm>
              <a:off x="2240250" y="5051325"/>
              <a:ext cx="276050" cy="101750"/>
            </a:xfrm>
            <a:custGeom>
              <a:rect b="b" l="l" r="r" t="t"/>
              <a:pathLst>
                <a:path extrusionOk="0" h="4070" w="11042">
                  <a:moveTo>
                    <a:pt x="1501" y="0"/>
                  </a:moveTo>
                  <a:lnTo>
                    <a:pt x="0" y="4070"/>
                  </a:lnTo>
                  <a:lnTo>
                    <a:pt x="9540" y="4070"/>
                  </a:lnTo>
                  <a:lnTo>
                    <a:pt x="1104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 name="Google Shape;188;p9"/>
          <p:cNvGrpSpPr/>
          <p:nvPr/>
        </p:nvGrpSpPr>
        <p:grpSpPr>
          <a:xfrm>
            <a:off x="-153787" y="3224794"/>
            <a:ext cx="867003" cy="867003"/>
            <a:chOff x="7246525" y="699125"/>
            <a:chExt cx="1186700" cy="1186700"/>
          </a:xfrm>
        </p:grpSpPr>
        <p:sp>
          <p:nvSpPr>
            <p:cNvPr id="189" name="Google Shape;189;p9"/>
            <p:cNvSpPr/>
            <p:nvPr/>
          </p:nvSpPr>
          <p:spPr>
            <a:xfrm>
              <a:off x="7342425" y="796700"/>
              <a:ext cx="988225" cy="988225"/>
            </a:xfrm>
            <a:custGeom>
              <a:rect b="b" l="l" r="r" t="t"/>
              <a:pathLst>
                <a:path extrusionOk="0" h="39529" w="39529">
                  <a:moveTo>
                    <a:pt x="19781" y="1969"/>
                  </a:moveTo>
                  <a:cubicBezTo>
                    <a:pt x="29621" y="1969"/>
                    <a:pt x="37560" y="9974"/>
                    <a:pt x="37560" y="19781"/>
                  </a:cubicBezTo>
                  <a:cubicBezTo>
                    <a:pt x="37560" y="29588"/>
                    <a:pt x="29555" y="37594"/>
                    <a:pt x="19781" y="37594"/>
                  </a:cubicBezTo>
                  <a:cubicBezTo>
                    <a:pt x="9941" y="37594"/>
                    <a:pt x="1968" y="29588"/>
                    <a:pt x="1968" y="19781"/>
                  </a:cubicBezTo>
                  <a:cubicBezTo>
                    <a:pt x="1968" y="9974"/>
                    <a:pt x="9974" y="1969"/>
                    <a:pt x="19781" y="1969"/>
                  </a:cubicBezTo>
                  <a:close/>
                  <a:moveTo>
                    <a:pt x="19781" y="0"/>
                  </a:moveTo>
                  <a:cubicBezTo>
                    <a:pt x="8873" y="0"/>
                    <a:pt x="0" y="8907"/>
                    <a:pt x="0" y="19781"/>
                  </a:cubicBezTo>
                  <a:cubicBezTo>
                    <a:pt x="0" y="30656"/>
                    <a:pt x="8873" y="39529"/>
                    <a:pt x="19781" y="39529"/>
                  </a:cubicBezTo>
                  <a:cubicBezTo>
                    <a:pt x="30689" y="39529"/>
                    <a:pt x="39528" y="30656"/>
                    <a:pt x="39528" y="19781"/>
                  </a:cubicBezTo>
                  <a:cubicBezTo>
                    <a:pt x="39528" y="8907"/>
                    <a:pt x="30655"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9"/>
            <p:cNvSpPr/>
            <p:nvPr/>
          </p:nvSpPr>
          <p:spPr>
            <a:xfrm>
              <a:off x="7638450" y="955975"/>
              <a:ext cx="376125" cy="651325"/>
            </a:xfrm>
            <a:custGeom>
              <a:rect b="b" l="l" r="r" t="t"/>
              <a:pathLst>
                <a:path extrusionOk="0" h="26053" w="15045">
                  <a:moveTo>
                    <a:pt x="5538" y="1"/>
                  </a:moveTo>
                  <a:lnTo>
                    <a:pt x="5538" y="2603"/>
                  </a:lnTo>
                  <a:lnTo>
                    <a:pt x="468" y="2603"/>
                  </a:lnTo>
                  <a:lnTo>
                    <a:pt x="468" y="6539"/>
                  </a:lnTo>
                  <a:lnTo>
                    <a:pt x="10208" y="6539"/>
                  </a:lnTo>
                  <a:lnTo>
                    <a:pt x="1" y="19281"/>
                  </a:lnTo>
                  <a:lnTo>
                    <a:pt x="1" y="23451"/>
                  </a:lnTo>
                  <a:lnTo>
                    <a:pt x="5538" y="23451"/>
                  </a:lnTo>
                  <a:lnTo>
                    <a:pt x="5538" y="26053"/>
                  </a:lnTo>
                  <a:lnTo>
                    <a:pt x="9508" y="26053"/>
                  </a:lnTo>
                  <a:lnTo>
                    <a:pt x="9508" y="23451"/>
                  </a:lnTo>
                  <a:lnTo>
                    <a:pt x="14545" y="23451"/>
                  </a:lnTo>
                  <a:lnTo>
                    <a:pt x="14545" y="19515"/>
                  </a:lnTo>
                  <a:lnTo>
                    <a:pt x="4871" y="19515"/>
                  </a:lnTo>
                  <a:lnTo>
                    <a:pt x="15045" y="6872"/>
                  </a:lnTo>
                  <a:lnTo>
                    <a:pt x="15045" y="2603"/>
                  </a:lnTo>
                  <a:lnTo>
                    <a:pt x="9508" y="2603"/>
                  </a:lnTo>
                  <a:lnTo>
                    <a:pt x="9508"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9"/>
            <p:cNvSpPr/>
            <p:nvPr/>
          </p:nvSpPr>
          <p:spPr>
            <a:xfrm>
              <a:off x="7246525" y="699125"/>
              <a:ext cx="1186700" cy="1186700"/>
            </a:xfrm>
            <a:custGeom>
              <a:rect b="b" l="l" r="r" t="t"/>
              <a:pathLst>
                <a:path extrusionOk="0" h="47468" w="47468">
                  <a:moveTo>
                    <a:pt x="23717" y="1669"/>
                  </a:moveTo>
                  <a:cubicBezTo>
                    <a:pt x="35892" y="1669"/>
                    <a:pt x="45766" y="11609"/>
                    <a:pt x="45766" y="23718"/>
                  </a:cubicBezTo>
                  <a:cubicBezTo>
                    <a:pt x="45766" y="35893"/>
                    <a:pt x="35892" y="45800"/>
                    <a:pt x="23717" y="45800"/>
                  </a:cubicBezTo>
                  <a:cubicBezTo>
                    <a:pt x="11542" y="45800"/>
                    <a:pt x="1668" y="35893"/>
                    <a:pt x="1668" y="23718"/>
                  </a:cubicBezTo>
                  <a:cubicBezTo>
                    <a:pt x="1668" y="11542"/>
                    <a:pt x="11542" y="1669"/>
                    <a:pt x="23717" y="1669"/>
                  </a:cubicBezTo>
                  <a:close/>
                  <a:moveTo>
                    <a:pt x="23717" y="1"/>
                  </a:moveTo>
                  <a:cubicBezTo>
                    <a:pt x="10641" y="1"/>
                    <a:pt x="0" y="10642"/>
                    <a:pt x="0" y="23718"/>
                  </a:cubicBezTo>
                  <a:cubicBezTo>
                    <a:pt x="0" y="36827"/>
                    <a:pt x="10641" y="47468"/>
                    <a:pt x="23717" y="47468"/>
                  </a:cubicBezTo>
                  <a:cubicBezTo>
                    <a:pt x="36826" y="47468"/>
                    <a:pt x="47467" y="36827"/>
                    <a:pt x="47467" y="23718"/>
                  </a:cubicBezTo>
                  <a:cubicBezTo>
                    <a:pt x="47467" y="10642"/>
                    <a:pt x="36826" y="1"/>
                    <a:pt x="23717"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 name="Google Shape;192;p9"/>
          <p:cNvGrpSpPr/>
          <p:nvPr/>
        </p:nvGrpSpPr>
        <p:grpSpPr>
          <a:xfrm>
            <a:off x="1845973" y="3732418"/>
            <a:ext cx="867003" cy="867003"/>
            <a:chOff x="8160625" y="3237175"/>
            <a:chExt cx="1186700" cy="1186700"/>
          </a:xfrm>
        </p:grpSpPr>
        <p:sp>
          <p:nvSpPr>
            <p:cNvPr id="193" name="Google Shape;193;p9"/>
            <p:cNvSpPr/>
            <p:nvPr/>
          </p:nvSpPr>
          <p:spPr>
            <a:xfrm>
              <a:off x="8160625" y="3237175"/>
              <a:ext cx="1186700" cy="1186700"/>
            </a:xfrm>
            <a:custGeom>
              <a:rect b="b" l="l" r="r" t="t"/>
              <a:pathLst>
                <a:path extrusionOk="0" h="47468" w="47468">
                  <a:moveTo>
                    <a:pt x="23751" y="1668"/>
                  </a:moveTo>
                  <a:cubicBezTo>
                    <a:pt x="35926" y="1668"/>
                    <a:pt x="45800" y="11608"/>
                    <a:pt x="45800" y="23750"/>
                  </a:cubicBezTo>
                  <a:cubicBezTo>
                    <a:pt x="45800" y="35926"/>
                    <a:pt x="35926" y="45799"/>
                    <a:pt x="23751" y="45799"/>
                  </a:cubicBezTo>
                  <a:cubicBezTo>
                    <a:pt x="11575" y="45799"/>
                    <a:pt x="1668" y="35926"/>
                    <a:pt x="1668" y="23750"/>
                  </a:cubicBezTo>
                  <a:cubicBezTo>
                    <a:pt x="1668" y="11575"/>
                    <a:pt x="11575" y="1668"/>
                    <a:pt x="23751" y="1668"/>
                  </a:cubicBezTo>
                  <a:close/>
                  <a:moveTo>
                    <a:pt x="23751" y="0"/>
                  </a:moveTo>
                  <a:cubicBezTo>
                    <a:pt x="10641" y="0"/>
                    <a:pt x="0" y="10641"/>
                    <a:pt x="0" y="23750"/>
                  </a:cubicBezTo>
                  <a:cubicBezTo>
                    <a:pt x="0" y="36826"/>
                    <a:pt x="10641" y="47467"/>
                    <a:pt x="23751" y="47467"/>
                  </a:cubicBezTo>
                  <a:cubicBezTo>
                    <a:pt x="36827" y="47467"/>
                    <a:pt x="47468" y="36826"/>
                    <a:pt x="47468" y="23750"/>
                  </a:cubicBezTo>
                  <a:cubicBezTo>
                    <a:pt x="47468" y="10641"/>
                    <a:pt x="36827" y="0"/>
                    <a:pt x="2375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9"/>
            <p:cNvSpPr/>
            <p:nvPr/>
          </p:nvSpPr>
          <p:spPr>
            <a:xfrm>
              <a:off x="8259850" y="3336400"/>
              <a:ext cx="989075" cy="988225"/>
            </a:xfrm>
            <a:custGeom>
              <a:rect b="b" l="l" r="r" t="t"/>
              <a:pathLst>
                <a:path extrusionOk="0" h="39529" w="39563">
                  <a:moveTo>
                    <a:pt x="19782" y="1969"/>
                  </a:moveTo>
                  <a:cubicBezTo>
                    <a:pt x="29622" y="1969"/>
                    <a:pt x="37561" y="9974"/>
                    <a:pt x="37561" y="19781"/>
                  </a:cubicBezTo>
                  <a:cubicBezTo>
                    <a:pt x="37561" y="29555"/>
                    <a:pt x="29555" y="37561"/>
                    <a:pt x="19782" y="37561"/>
                  </a:cubicBezTo>
                  <a:cubicBezTo>
                    <a:pt x="9941" y="37561"/>
                    <a:pt x="1969" y="29555"/>
                    <a:pt x="1969" y="19781"/>
                  </a:cubicBezTo>
                  <a:cubicBezTo>
                    <a:pt x="1969" y="9974"/>
                    <a:pt x="9975" y="1969"/>
                    <a:pt x="19782" y="1969"/>
                  </a:cubicBezTo>
                  <a:close/>
                  <a:moveTo>
                    <a:pt x="19782" y="1"/>
                  </a:moveTo>
                  <a:cubicBezTo>
                    <a:pt x="8874" y="1"/>
                    <a:pt x="1" y="8874"/>
                    <a:pt x="1" y="19781"/>
                  </a:cubicBezTo>
                  <a:cubicBezTo>
                    <a:pt x="1" y="30656"/>
                    <a:pt x="8874" y="39529"/>
                    <a:pt x="19782" y="39529"/>
                  </a:cubicBezTo>
                  <a:cubicBezTo>
                    <a:pt x="30689" y="39529"/>
                    <a:pt x="39562" y="30656"/>
                    <a:pt x="39529" y="19781"/>
                  </a:cubicBezTo>
                  <a:cubicBezTo>
                    <a:pt x="39529" y="8874"/>
                    <a:pt x="30656" y="1"/>
                    <a:pt x="19782"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9"/>
            <p:cNvSpPr/>
            <p:nvPr/>
          </p:nvSpPr>
          <p:spPr>
            <a:xfrm>
              <a:off x="8488350" y="3548225"/>
              <a:ext cx="516225" cy="522900"/>
            </a:xfrm>
            <a:custGeom>
              <a:rect b="b" l="l" r="r" t="t"/>
              <a:pathLst>
                <a:path extrusionOk="0" h="20916" w="20649">
                  <a:moveTo>
                    <a:pt x="10575" y="3336"/>
                  </a:moveTo>
                  <a:cubicBezTo>
                    <a:pt x="11242" y="3336"/>
                    <a:pt x="17246" y="3536"/>
                    <a:pt x="17246" y="10474"/>
                  </a:cubicBezTo>
                  <a:cubicBezTo>
                    <a:pt x="17313" y="13410"/>
                    <a:pt x="16346" y="15478"/>
                    <a:pt x="14478" y="16579"/>
                  </a:cubicBezTo>
                  <a:cubicBezTo>
                    <a:pt x="12977" y="17513"/>
                    <a:pt x="11342" y="17546"/>
                    <a:pt x="11009" y="17546"/>
                  </a:cubicBezTo>
                  <a:lnTo>
                    <a:pt x="7006" y="17546"/>
                  </a:lnTo>
                  <a:lnTo>
                    <a:pt x="7006" y="11709"/>
                  </a:lnTo>
                  <a:lnTo>
                    <a:pt x="10275" y="11709"/>
                  </a:lnTo>
                  <a:lnTo>
                    <a:pt x="10275" y="8373"/>
                  </a:lnTo>
                  <a:lnTo>
                    <a:pt x="7006" y="8373"/>
                  </a:lnTo>
                  <a:lnTo>
                    <a:pt x="7006" y="3336"/>
                  </a:lnTo>
                  <a:close/>
                  <a:moveTo>
                    <a:pt x="3670" y="0"/>
                  </a:moveTo>
                  <a:lnTo>
                    <a:pt x="3670" y="8373"/>
                  </a:lnTo>
                  <a:lnTo>
                    <a:pt x="1" y="8373"/>
                  </a:lnTo>
                  <a:lnTo>
                    <a:pt x="1" y="11709"/>
                  </a:lnTo>
                  <a:lnTo>
                    <a:pt x="3670" y="11709"/>
                  </a:lnTo>
                  <a:lnTo>
                    <a:pt x="3670" y="20915"/>
                  </a:lnTo>
                  <a:lnTo>
                    <a:pt x="11009" y="20915"/>
                  </a:lnTo>
                  <a:cubicBezTo>
                    <a:pt x="11676" y="20915"/>
                    <a:pt x="14011" y="20848"/>
                    <a:pt x="16212" y="19481"/>
                  </a:cubicBezTo>
                  <a:cubicBezTo>
                    <a:pt x="18214" y="18247"/>
                    <a:pt x="20649" y="15678"/>
                    <a:pt x="20649" y="10474"/>
                  </a:cubicBezTo>
                  <a:cubicBezTo>
                    <a:pt x="20649" y="2202"/>
                    <a:pt x="14044" y="0"/>
                    <a:pt x="10575"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 name="Google Shape;196;p9"/>
          <p:cNvGrpSpPr/>
          <p:nvPr/>
        </p:nvGrpSpPr>
        <p:grpSpPr>
          <a:xfrm>
            <a:off x="7563774" y="213717"/>
            <a:ext cx="867003" cy="866400"/>
            <a:chOff x="3991875" y="106188"/>
            <a:chExt cx="1186700" cy="1185875"/>
          </a:xfrm>
        </p:grpSpPr>
        <p:sp>
          <p:nvSpPr>
            <p:cNvPr id="197" name="Google Shape;197;p9"/>
            <p:cNvSpPr/>
            <p:nvPr/>
          </p:nvSpPr>
          <p:spPr>
            <a:xfrm>
              <a:off x="4091100" y="206263"/>
              <a:ext cx="988250" cy="988225"/>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9"/>
            <p:cNvSpPr/>
            <p:nvPr/>
          </p:nvSpPr>
          <p:spPr>
            <a:xfrm>
              <a:off x="4386325" y="412238"/>
              <a:ext cx="466175" cy="556250"/>
            </a:xfrm>
            <a:custGeom>
              <a:rect b="b" l="l" r="r" t="t"/>
              <a:pathLst>
                <a:path extrusionOk="0" h="22250" w="18647">
                  <a:moveTo>
                    <a:pt x="7339" y="0"/>
                  </a:moveTo>
                  <a:lnTo>
                    <a:pt x="0" y="22250"/>
                  </a:lnTo>
                  <a:lnTo>
                    <a:pt x="16412" y="22250"/>
                  </a:lnTo>
                  <a:lnTo>
                    <a:pt x="18647" y="17480"/>
                  </a:lnTo>
                  <a:lnTo>
                    <a:pt x="7973" y="17480"/>
                  </a:lnTo>
                  <a:lnTo>
                    <a:pt x="13343"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9"/>
            <p:cNvSpPr/>
            <p:nvPr/>
          </p:nvSpPr>
          <p:spPr>
            <a:xfrm>
              <a:off x="4303750" y="497288"/>
              <a:ext cx="523750" cy="357800"/>
            </a:xfrm>
            <a:custGeom>
              <a:rect b="b" l="l" r="r" t="t"/>
              <a:pathLst>
                <a:path extrusionOk="0" h="14312" w="20950">
                  <a:moveTo>
                    <a:pt x="20949" y="1"/>
                  </a:moveTo>
                  <a:lnTo>
                    <a:pt x="1002" y="10375"/>
                  </a:lnTo>
                  <a:lnTo>
                    <a:pt x="1" y="14311"/>
                  </a:lnTo>
                  <a:lnTo>
                    <a:pt x="19181" y="4371"/>
                  </a:lnTo>
                  <a:lnTo>
                    <a:pt x="20949"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9"/>
            <p:cNvSpPr/>
            <p:nvPr/>
          </p:nvSpPr>
          <p:spPr>
            <a:xfrm>
              <a:off x="3991875" y="106188"/>
              <a:ext cx="1186700" cy="1185875"/>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 name="Google Shape;201;p9"/>
          <p:cNvGrpSpPr/>
          <p:nvPr/>
        </p:nvGrpSpPr>
        <p:grpSpPr>
          <a:xfrm>
            <a:off x="8173146" y="2630773"/>
            <a:ext cx="868664" cy="868683"/>
            <a:chOff x="6012150" y="4715338"/>
            <a:chExt cx="1186700" cy="1186725"/>
          </a:xfrm>
        </p:grpSpPr>
        <p:sp>
          <p:nvSpPr>
            <p:cNvPr id="202" name="Google Shape;202;p9"/>
            <p:cNvSpPr/>
            <p:nvPr/>
          </p:nvSpPr>
          <p:spPr>
            <a:xfrm>
              <a:off x="6111375" y="4814588"/>
              <a:ext cx="988225" cy="988225"/>
            </a:xfrm>
            <a:custGeom>
              <a:rect b="b" l="l" r="r" t="t"/>
              <a:pathLst>
                <a:path extrusionOk="0" h="39529" w="39529">
                  <a:moveTo>
                    <a:pt x="19781" y="1968"/>
                  </a:moveTo>
                  <a:cubicBezTo>
                    <a:pt x="29555" y="1968"/>
                    <a:pt x="37561" y="9974"/>
                    <a:pt x="37561" y="19781"/>
                  </a:cubicBezTo>
                  <a:cubicBezTo>
                    <a:pt x="37561" y="29555"/>
                    <a:pt x="29555" y="37561"/>
                    <a:pt x="19781" y="37561"/>
                  </a:cubicBezTo>
                  <a:cubicBezTo>
                    <a:pt x="9941" y="37561"/>
                    <a:pt x="1969" y="29555"/>
                    <a:pt x="1969" y="19781"/>
                  </a:cubicBezTo>
                  <a:cubicBezTo>
                    <a:pt x="1969" y="9974"/>
                    <a:pt x="9974" y="1968"/>
                    <a:pt x="19781" y="1968"/>
                  </a:cubicBezTo>
                  <a:close/>
                  <a:moveTo>
                    <a:pt x="19781" y="0"/>
                  </a:moveTo>
                  <a:cubicBezTo>
                    <a:pt x="8874" y="0"/>
                    <a:pt x="1" y="8873"/>
                    <a:pt x="1" y="19781"/>
                  </a:cubicBezTo>
                  <a:cubicBezTo>
                    <a:pt x="1" y="30656"/>
                    <a:pt x="8874" y="39529"/>
                    <a:pt x="19781" y="39529"/>
                  </a:cubicBezTo>
                  <a:cubicBezTo>
                    <a:pt x="30656" y="39529"/>
                    <a:pt x="39529" y="30656"/>
                    <a:pt x="39529" y="19781"/>
                  </a:cubicBezTo>
                  <a:cubicBezTo>
                    <a:pt x="39529" y="8873"/>
                    <a:pt x="30656"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9"/>
            <p:cNvSpPr/>
            <p:nvPr/>
          </p:nvSpPr>
          <p:spPr>
            <a:xfrm>
              <a:off x="6289000" y="5033838"/>
              <a:ext cx="622975" cy="523650"/>
            </a:xfrm>
            <a:custGeom>
              <a:rect b="b" l="l" r="r" t="t"/>
              <a:pathLst>
                <a:path extrusionOk="0" h="20946" w="24919">
                  <a:moveTo>
                    <a:pt x="24919" y="1671"/>
                  </a:moveTo>
                  <a:lnTo>
                    <a:pt x="24919" y="1671"/>
                  </a:lnTo>
                  <a:lnTo>
                    <a:pt x="24919" y="1671"/>
                  </a:lnTo>
                  <a:cubicBezTo>
                    <a:pt x="24919" y="1671"/>
                    <a:pt x="24919" y="1671"/>
                    <a:pt x="24919" y="1671"/>
                  </a:cubicBezTo>
                  <a:close/>
                  <a:moveTo>
                    <a:pt x="9007" y="3206"/>
                  </a:moveTo>
                  <a:lnTo>
                    <a:pt x="16613" y="14113"/>
                  </a:lnTo>
                  <a:lnTo>
                    <a:pt x="15912" y="16849"/>
                  </a:lnTo>
                  <a:lnTo>
                    <a:pt x="8373" y="6208"/>
                  </a:lnTo>
                  <a:lnTo>
                    <a:pt x="9007" y="3206"/>
                  </a:lnTo>
                  <a:close/>
                  <a:moveTo>
                    <a:pt x="8536" y="0"/>
                  </a:moveTo>
                  <a:cubicBezTo>
                    <a:pt x="7281" y="0"/>
                    <a:pt x="5582" y="416"/>
                    <a:pt x="4737" y="2438"/>
                  </a:cubicBezTo>
                  <a:cubicBezTo>
                    <a:pt x="3336" y="5907"/>
                    <a:pt x="1" y="19350"/>
                    <a:pt x="1" y="19350"/>
                  </a:cubicBezTo>
                  <a:cubicBezTo>
                    <a:pt x="1" y="19350"/>
                    <a:pt x="467" y="19446"/>
                    <a:pt x="1136" y="19446"/>
                  </a:cubicBezTo>
                  <a:cubicBezTo>
                    <a:pt x="2523" y="19446"/>
                    <a:pt x="4784" y="19036"/>
                    <a:pt x="5571" y="16515"/>
                  </a:cubicBezTo>
                  <a:lnTo>
                    <a:pt x="7706" y="8843"/>
                  </a:lnTo>
                  <a:lnTo>
                    <a:pt x="15078" y="19884"/>
                  </a:lnTo>
                  <a:cubicBezTo>
                    <a:pt x="14911" y="20451"/>
                    <a:pt x="14845" y="20852"/>
                    <a:pt x="14845" y="20852"/>
                  </a:cubicBezTo>
                  <a:cubicBezTo>
                    <a:pt x="14845" y="20852"/>
                    <a:pt x="15305" y="20946"/>
                    <a:pt x="15968" y="20946"/>
                  </a:cubicBezTo>
                  <a:cubicBezTo>
                    <a:pt x="17354" y="20946"/>
                    <a:pt x="19625" y="20533"/>
                    <a:pt x="20415" y="17983"/>
                  </a:cubicBezTo>
                  <a:lnTo>
                    <a:pt x="24919" y="1671"/>
                  </a:lnTo>
                  <a:lnTo>
                    <a:pt x="24919" y="1671"/>
                  </a:lnTo>
                  <a:cubicBezTo>
                    <a:pt x="24918" y="1672"/>
                    <a:pt x="24918" y="1672"/>
                    <a:pt x="24917" y="1672"/>
                  </a:cubicBezTo>
                  <a:cubicBezTo>
                    <a:pt x="24875" y="1672"/>
                    <a:pt x="24217" y="1474"/>
                    <a:pt x="23355" y="1474"/>
                  </a:cubicBezTo>
                  <a:cubicBezTo>
                    <a:pt x="22102" y="1474"/>
                    <a:pt x="20420" y="1892"/>
                    <a:pt x="19581" y="3939"/>
                  </a:cubicBezTo>
                  <a:cubicBezTo>
                    <a:pt x="19048" y="5240"/>
                    <a:pt x="18247" y="7976"/>
                    <a:pt x="17447" y="10878"/>
                  </a:cubicBezTo>
                  <a:lnTo>
                    <a:pt x="10075" y="203"/>
                  </a:lnTo>
                  <a:cubicBezTo>
                    <a:pt x="10075" y="203"/>
                    <a:pt x="9414" y="0"/>
                    <a:pt x="8536"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9"/>
            <p:cNvSpPr/>
            <p:nvPr/>
          </p:nvSpPr>
          <p:spPr>
            <a:xfrm>
              <a:off x="6012150" y="4715338"/>
              <a:ext cx="1186700" cy="1186725"/>
            </a:xfrm>
            <a:custGeom>
              <a:rect b="b" l="l" r="r" t="t"/>
              <a:pathLst>
                <a:path extrusionOk="0" h="47469" w="47468">
                  <a:moveTo>
                    <a:pt x="23750" y="1669"/>
                  </a:moveTo>
                  <a:cubicBezTo>
                    <a:pt x="35859" y="1669"/>
                    <a:pt x="45766" y="11609"/>
                    <a:pt x="45800" y="23751"/>
                  </a:cubicBezTo>
                  <a:cubicBezTo>
                    <a:pt x="45800" y="35927"/>
                    <a:pt x="35926" y="45800"/>
                    <a:pt x="23750" y="45800"/>
                  </a:cubicBezTo>
                  <a:cubicBezTo>
                    <a:pt x="11575" y="45800"/>
                    <a:pt x="1668" y="35927"/>
                    <a:pt x="1668" y="23751"/>
                  </a:cubicBezTo>
                  <a:cubicBezTo>
                    <a:pt x="1668" y="11542"/>
                    <a:pt x="11575" y="1669"/>
                    <a:pt x="23750" y="1669"/>
                  </a:cubicBezTo>
                  <a:close/>
                  <a:moveTo>
                    <a:pt x="23750" y="1"/>
                  </a:moveTo>
                  <a:cubicBezTo>
                    <a:pt x="10641" y="1"/>
                    <a:pt x="0" y="10642"/>
                    <a:pt x="0" y="23751"/>
                  </a:cubicBezTo>
                  <a:cubicBezTo>
                    <a:pt x="0" y="36827"/>
                    <a:pt x="10641" y="47468"/>
                    <a:pt x="23750" y="47468"/>
                  </a:cubicBezTo>
                  <a:cubicBezTo>
                    <a:pt x="36793" y="47468"/>
                    <a:pt x="47434" y="36827"/>
                    <a:pt x="47467" y="23751"/>
                  </a:cubicBezTo>
                  <a:cubicBezTo>
                    <a:pt x="47467" y="10642"/>
                    <a:pt x="36826" y="1"/>
                    <a:pt x="23750"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5" name="Google Shape;205;p9"/>
          <p:cNvGrpSpPr/>
          <p:nvPr/>
        </p:nvGrpSpPr>
        <p:grpSpPr>
          <a:xfrm>
            <a:off x="7093847" y="4007339"/>
            <a:ext cx="867003" cy="866400"/>
            <a:chOff x="648775" y="-428500"/>
            <a:chExt cx="1186700" cy="1185875"/>
          </a:xfrm>
        </p:grpSpPr>
        <p:sp>
          <p:nvSpPr>
            <p:cNvPr id="206" name="Google Shape;206;p9"/>
            <p:cNvSpPr/>
            <p:nvPr/>
          </p:nvSpPr>
          <p:spPr>
            <a:xfrm>
              <a:off x="744675" y="-327600"/>
              <a:ext cx="988225" cy="988225"/>
            </a:xfrm>
            <a:custGeom>
              <a:rect b="b" l="l" r="r" t="t"/>
              <a:pathLst>
                <a:path extrusionOk="0" h="39529" w="39529">
                  <a:moveTo>
                    <a:pt x="19781" y="1969"/>
                  </a:moveTo>
                  <a:cubicBezTo>
                    <a:pt x="29621" y="1969"/>
                    <a:pt x="37560" y="9941"/>
                    <a:pt x="37560" y="19781"/>
                  </a:cubicBezTo>
                  <a:cubicBezTo>
                    <a:pt x="37560" y="29555"/>
                    <a:pt x="29555" y="37561"/>
                    <a:pt x="19781" y="37561"/>
                  </a:cubicBezTo>
                  <a:cubicBezTo>
                    <a:pt x="9941" y="37561"/>
                    <a:pt x="1968" y="29555"/>
                    <a:pt x="1968" y="19781"/>
                  </a:cubicBezTo>
                  <a:cubicBezTo>
                    <a:pt x="1968" y="9941"/>
                    <a:pt x="9974" y="1969"/>
                    <a:pt x="19781" y="1969"/>
                  </a:cubicBezTo>
                  <a:close/>
                  <a:moveTo>
                    <a:pt x="19781" y="1"/>
                  </a:moveTo>
                  <a:cubicBezTo>
                    <a:pt x="8873" y="1"/>
                    <a:pt x="0" y="8874"/>
                    <a:pt x="0" y="19781"/>
                  </a:cubicBezTo>
                  <a:cubicBezTo>
                    <a:pt x="0" y="30656"/>
                    <a:pt x="8873" y="39529"/>
                    <a:pt x="19781" y="39529"/>
                  </a:cubicBezTo>
                  <a:cubicBezTo>
                    <a:pt x="30689" y="39529"/>
                    <a:pt x="39528" y="30656"/>
                    <a:pt x="39528" y="19781"/>
                  </a:cubicBezTo>
                  <a:cubicBezTo>
                    <a:pt x="39528" y="8874"/>
                    <a:pt x="30655" y="1"/>
                    <a:pt x="19781"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9"/>
            <p:cNvSpPr/>
            <p:nvPr/>
          </p:nvSpPr>
          <p:spPr>
            <a:xfrm>
              <a:off x="1026525" y="-164150"/>
              <a:ext cx="434500" cy="639650"/>
            </a:xfrm>
            <a:custGeom>
              <a:rect b="b" l="l" r="r" t="t"/>
              <a:pathLst>
                <a:path extrusionOk="0" h="25586" w="17380">
                  <a:moveTo>
                    <a:pt x="9741" y="5471"/>
                  </a:moveTo>
                  <a:cubicBezTo>
                    <a:pt x="10342" y="5471"/>
                    <a:pt x="13043" y="5738"/>
                    <a:pt x="13043" y="8140"/>
                  </a:cubicBezTo>
                  <a:lnTo>
                    <a:pt x="13043" y="8240"/>
                  </a:lnTo>
                  <a:cubicBezTo>
                    <a:pt x="13043" y="8240"/>
                    <a:pt x="13043" y="9074"/>
                    <a:pt x="12376" y="9741"/>
                  </a:cubicBezTo>
                  <a:cubicBezTo>
                    <a:pt x="11843" y="10275"/>
                    <a:pt x="10909" y="10608"/>
                    <a:pt x="9741" y="10775"/>
                  </a:cubicBezTo>
                  <a:lnTo>
                    <a:pt x="5872" y="10775"/>
                  </a:lnTo>
                  <a:lnTo>
                    <a:pt x="5872" y="5471"/>
                  </a:lnTo>
                  <a:close/>
                  <a:moveTo>
                    <a:pt x="11409" y="13977"/>
                  </a:moveTo>
                  <a:cubicBezTo>
                    <a:pt x="12843" y="13977"/>
                    <a:pt x="13944" y="15111"/>
                    <a:pt x="13944" y="16446"/>
                  </a:cubicBezTo>
                  <a:cubicBezTo>
                    <a:pt x="13944" y="17813"/>
                    <a:pt x="12777" y="18947"/>
                    <a:pt x="11409" y="18947"/>
                  </a:cubicBezTo>
                  <a:lnTo>
                    <a:pt x="5872" y="18947"/>
                  </a:lnTo>
                  <a:lnTo>
                    <a:pt x="5872" y="14077"/>
                  </a:lnTo>
                  <a:lnTo>
                    <a:pt x="8540" y="14077"/>
                  </a:lnTo>
                  <a:cubicBezTo>
                    <a:pt x="9041" y="14077"/>
                    <a:pt x="9508" y="14011"/>
                    <a:pt x="9908" y="13977"/>
                  </a:cubicBezTo>
                  <a:close/>
                  <a:moveTo>
                    <a:pt x="2436" y="1"/>
                  </a:moveTo>
                  <a:lnTo>
                    <a:pt x="2436" y="2236"/>
                  </a:lnTo>
                  <a:lnTo>
                    <a:pt x="568" y="2236"/>
                  </a:lnTo>
                  <a:lnTo>
                    <a:pt x="568" y="5438"/>
                  </a:lnTo>
                  <a:lnTo>
                    <a:pt x="2436" y="5438"/>
                  </a:lnTo>
                  <a:lnTo>
                    <a:pt x="2436" y="12409"/>
                  </a:lnTo>
                  <a:lnTo>
                    <a:pt x="2436" y="18814"/>
                  </a:lnTo>
                  <a:lnTo>
                    <a:pt x="1" y="18814"/>
                  </a:lnTo>
                  <a:lnTo>
                    <a:pt x="1" y="22016"/>
                  </a:lnTo>
                  <a:lnTo>
                    <a:pt x="2436" y="22016"/>
                  </a:lnTo>
                  <a:lnTo>
                    <a:pt x="2436" y="25586"/>
                  </a:lnTo>
                  <a:lnTo>
                    <a:pt x="5872" y="25586"/>
                  </a:lnTo>
                  <a:lnTo>
                    <a:pt x="5872" y="22116"/>
                  </a:lnTo>
                  <a:lnTo>
                    <a:pt x="9708" y="22116"/>
                  </a:lnTo>
                  <a:lnTo>
                    <a:pt x="9708" y="25586"/>
                  </a:lnTo>
                  <a:lnTo>
                    <a:pt x="13110" y="25586"/>
                  </a:lnTo>
                  <a:lnTo>
                    <a:pt x="13110" y="21850"/>
                  </a:lnTo>
                  <a:cubicBezTo>
                    <a:pt x="15579" y="21182"/>
                    <a:pt x="17380" y="19014"/>
                    <a:pt x="17380" y="16446"/>
                  </a:cubicBezTo>
                  <a:cubicBezTo>
                    <a:pt x="17380" y="14578"/>
                    <a:pt x="16413" y="12843"/>
                    <a:pt x="14911" y="11842"/>
                  </a:cubicBezTo>
                  <a:cubicBezTo>
                    <a:pt x="16413" y="10308"/>
                    <a:pt x="16446" y="8507"/>
                    <a:pt x="16446" y="8106"/>
                  </a:cubicBezTo>
                  <a:cubicBezTo>
                    <a:pt x="16446" y="5471"/>
                    <a:pt x="14911" y="3903"/>
                    <a:pt x="13110" y="3003"/>
                  </a:cubicBezTo>
                  <a:lnTo>
                    <a:pt x="13110" y="67"/>
                  </a:lnTo>
                  <a:lnTo>
                    <a:pt x="9708" y="67"/>
                  </a:lnTo>
                  <a:lnTo>
                    <a:pt x="9708" y="2236"/>
                  </a:lnTo>
                  <a:lnTo>
                    <a:pt x="5872" y="2236"/>
                  </a:lnTo>
                  <a:lnTo>
                    <a:pt x="5872"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9"/>
            <p:cNvSpPr/>
            <p:nvPr/>
          </p:nvSpPr>
          <p:spPr>
            <a:xfrm>
              <a:off x="648775" y="-428500"/>
              <a:ext cx="1186700" cy="1185875"/>
            </a:xfrm>
            <a:custGeom>
              <a:rect b="b" l="l" r="r" t="t"/>
              <a:pathLst>
                <a:path extrusionOk="0" h="47435" w="47468">
                  <a:moveTo>
                    <a:pt x="23717" y="1668"/>
                  </a:moveTo>
                  <a:cubicBezTo>
                    <a:pt x="35892" y="1668"/>
                    <a:pt x="45766" y="11575"/>
                    <a:pt x="45766" y="23717"/>
                  </a:cubicBezTo>
                  <a:cubicBezTo>
                    <a:pt x="45766" y="35893"/>
                    <a:pt x="35892" y="45766"/>
                    <a:pt x="23717" y="45766"/>
                  </a:cubicBezTo>
                  <a:cubicBezTo>
                    <a:pt x="11542" y="45766"/>
                    <a:pt x="1668" y="35893"/>
                    <a:pt x="1668" y="23717"/>
                  </a:cubicBezTo>
                  <a:cubicBezTo>
                    <a:pt x="1668" y="11542"/>
                    <a:pt x="11542" y="1668"/>
                    <a:pt x="23717" y="1668"/>
                  </a:cubicBezTo>
                  <a:close/>
                  <a:moveTo>
                    <a:pt x="23717" y="0"/>
                  </a:moveTo>
                  <a:cubicBezTo>
                    <a:pt x="10641" y="0"/>
                    <a:pt x="0" y="10608"/>
                    <a:pt x="0" y="23717"/>
                  </a:cubicBezTo>
                  <a:cubicBezTo>
                    <a:pt x="0" y="36827"/>
                    <a:pt x="10641" y="47434"/>
                    <a:pt x="23717" y="47434"/>
                  </a:cubicBezTo>
                  <a:cubicBezTo>
                    <a:pt x="36826" y="47434"/>
                    <a:pt x="47467" y="36827"/>
                    <a:pt x="47467" y="23717"/>
                  </a:cubicBezTo>
                  <a:cubicBezTo>
                    <a:pt x="47467" y="10608"/>
                    <a:pt x="36826"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 name="Google Shape;209;p9"/>
          <p:cNvGrpSpPr/>
          <p:nvPr/>
        </p:nvGrpSpPr>
        <p:grpSpPr>
          <a:xfrm>
            <a:off x="6642079" y="1692595"/>
            <a:ext cx="868653" cy="868664"/>
            <a:chOff x="-189125" y="2266950"/>
            <a:chExt cx="1185875" cy="1186700"/>
          </a:xfrm>
        </p:grpSpPr>
        <p:sp>
          <p:nvSpPr>
            <p:cNvPr id="210" name="Google Shape;210;p9"/>
            <p:cNvSpPr/>
            <p:nvPr/>
          </p:nvSpPr>
          <p:spPr>
            <a:xfrm>
              <a:off x="-91562" y="2367025"/>
              <a:ext cx="988250" cy="988225"/>
            </a:xfrm>
            <a:custGeom>
              <a:rect b="b" l="l" r="r" t="t"/>
              <a:pathLst>
                <a:path extrusionOk="0" h="39529" w="39530">
                  <a:moveTo>
                    <a:pt x="19782" y="1969"/>
                  </a:moveTo>
                  <a:cubicBezTo>
                    <a:pt x="29555" y="1969"/>
                    <a:pt x="37528" y="9941"/>
                    <a:pt x="37561" y="19781"/>
                  </a:cubicBezTo>
                  <a:cubicBezTo>
                    <a:pt x="37561" y="29555"/>
                    <a:pt x="29555" y="37561"/>
                    <a:pt x="19782" y="37561"/>
                  </a:cubicBezTo>
                  <a:cubicBezTo>
                    <a:pt x="9941" y="37561"/>
                    <a:pt x="1969" y="29555"/>
                    <a:pt x="1969" y="19781"/>
                  </a:cubicBezTo>
                  <a:cubicBezTo>
                    <a:pt x="1969" y="9941"/>
                    <a:pt x="9975" y="1969"/>
                    <a:pt x="19782" y="1969"/>
                  </a:cubicBezTo>
                  <a:close/>
                  <a:moveTo>
                    <a:pt x="19782" y="1"/>
                  </a:moveTo>
                  <a:cubicBezTo>
                    <a:pt x="8841" y="1"/>
                    <a:pt x="1" y="8874"/>
                    <a:pt x="1" y="19781"/>
                  </a:cubicBezTo>
                  <a:cubicBezTo>
                    <a:pt x="1" y="30656"/>
                    <a:pt x="8874" y="39529"/>
                    <a:pt x="19782" y="39529"/>
                  </a:cubicBezTo>
                  <a:cubicBezTo>
                    <a:pt x="30656" y="39529"/>
                    <a:pt x="39529" y="30656"/>
                    <a:pt x="39529" y="19781"/>
                  </a:cubicBezTo>
                  <a:cubicBezTo>
                    <a:pt x="39529" y="8874"/>
                    <a:pt x="30656" y="1"/>
                    <a:pt x="19782"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9"/>
            <p:cNvSpPr/>
            <p:nvPr/>
          </p:nvSpPr>
          <p:spPr>
            <a:xfrm>
              <a:off x="169475" y="2479600"/>
              <a:ext cx="468700" cy="542075"/>
            </a:xfrm>
            <a:custGeom>
              <a:rect b="b" l="l" r="r" t="t"/>
              <a:pathLst>
                <a:path extrusionOk="0" h="21683" w="18748">
                  <a:moveTo>
                    <a:pt x="9374" y="0"/>
                  </a:moveTo>
                  <a:lnTo>
                    <a:pt x="0" y="16045"/>
                  </a:lnTo>
                  <a:lnTo>
                    <a:pt x="9374" y="21683"/>
                  </a:lnTo>
                  <a:lnTo>
                    <a:pt x="18747" y="16045"/>
                  </a:lnTo>
                  <a:lnTo>
                    <a:pt x="9374"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9"/>
            <p:cNvSpPr/>
            <p:nvPr/>
          </p:nvSpPr>
          <p:spPr>
            <a:xfrm>
              <a:off x="174475" y="2904075"/>
              <a:ext cx="458700" cy="316075"/>
            </a:xfrm>
            <a:custGeom>
              <a:rect b="b" l="l" r="r" t="t"/>
              <a:pathLst>
                <a:path extrusionOk="0" h="12643" w="18348">
                  <a:moveTo>
                    <a:pt x="1" y="0"/>
                  </a:moveTo>
                  <a:lnTo>
                    <a:pt x="9174" y="12643"/>
                  </a:lnTo>
                  <a:lnTo>
                    <a:pt x="18347" y="0"/>
                  </a:lnTo>
                  <a:lnTo>
                    <a:pt x="9174" y="5971"/>
                  </a:lnTo>
                  <a:lnTo>
                    <a:pt x="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9"/>
            <p:cNvSpPr/>
            <p:nvPr/>
          </p:nvSpPr>
          <p:spPr>
            <a:xfrm>
              <a:off x="169475" y="2799000"/>
              <a:ext cx="468700" cy="222675"/>
            </a:xfrm>
            <a:custGeom>
              <a:rect b="b" l="l" r="r" t="t"/>
              <a:pathLst>
                <a:path extrusionOk="0" h="8907" w="18748">
                  <a:moveTo>
                    <a:pt x="9374" y="0"/>
                  </a:moveTo>
                  <a:lnTo>
                    <a:pt x="0" y="3269"/>
                  </a:lnTo>
                  <a:lnTo>
                    <a:pt x="9374" y="8907"/>
                  </a:lnTo>
                  <a:lnTo>
                    <a:pt x="18747" y="3269"/>
                  </a:lnTo>
                  <a:lnTo>
                    <a:pt x="9374"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9"/>
            <p:cNvSpPr/>
            <p:nvPr/>
          </p:nvSpPr>
          <p:spPr>
            <a:xfrm>
              <a:off x="-189125" y="2266950"/>
              <a:ext cx="1185875" cy="1186700"/>
            </a:xfrm>
            <a:custGeom>
              <a:rect b="b" l="l" r="r" t="t"/>
              <a:pathLst>
                <a:path extrusionOk="0" h="47468" w="47435">
                  <a:moveTo>
                    <a:pt x="23718" y="1701"/>
                  </a:moveTo>
                  <a:cubicBezTo>
                    <a:pt x="35893" y="1701"/>
                    <a:pt x="45767" y="11609"/>
                    <a:pt x="45767" y="23751"/>
                  </a:cubicBezTo>
                  <a:cubicBezTo>
                    <a:pt x="45767" y="35959"/>
                    <a:pt x="35893" y="45833"/>
                    <a:pt x="23718" y="45833"/>
                  </a:cubicBezTo>
                  <a:cubicBezTo>
                    <a:pt x="11542" y="45833"/>
                    <a:pt x="1669" y="35926"/>
                    <a:pt x="1669" y="23751"/>
                  </a:cubicBezTo>
                  <a:cubicBezTo>
                    <a:pt x="1669" y="11609"/>
                    <a:pt x="11542" y="1701"/>
                    <a:pt x="23718" y="1701"/>
                  </a:cubicBezTo>
                  <a:close/>
                  <a:moveTo>
                    <a:pt x="23718" y="0"/>
                  </a:moveTo>
                  <a:cubicBezTo>
                    <a:pt x="10642" y="0"/>
                    <a:pt x="1" y="10641"/>
                    <a:pt x="1" y="23717"/>
                  </a:cubicBezTo>
                  <a:cubicBezTo>
                    <a:pt x="1" y="36827"/>
                    <a:pt x="10642" y="47468"/>
                    <a:pt x="23718" y="47468"/>
                  </a:cubicBezTo>
                  <a:cubicBezTo>
                    <a:pt x="36827" y="47468"/>
                    <a:pt x="47435" y="36827"/>
                    <a:pt x="47435" y="23717"/>
                  </a:cubicBezTo>
                  <a:cubicBezTo>
                    <a:pt x="47435" y="10641"/>
                    <a:pt x="36794" y="0"/>
                    <a:pt x="23718"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5" name="Google Shape;215;p9"/>
          <p:cNvSpPr/>
          <p:nvPr/>
        </p:nvSpPr>
        <p:spPr>
          <a:xfrm>
            <a:off x="2140575" y="-861525"/>
            <a:ext cx="4863000" cy="6866700"/>
          </a:xfrm>
          <a:prstGeom prst="ellipse">
            <a:avLst/>
          </a:prstGeom>
          <a:solidFill>
            <a:srgbClr val="E89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9"/>
          <p:cNvSpPr txBox="1"/>
          <p:nvPr>
            <p:ph idx="1" type="subTitle"/>
          </p:nvPr>
        </p:nvSpPr>
        <p:spPr>
          <a:xfrm>
            <a:off x="2578132" y="2740138"/>
            <a:ext cx="3987900" cy="93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solidFill>
                  <a:srgbClr val="FFFFFF"/>
                </a:solidFill>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17" name="Google Shape;217;p9"/>
          <p:cNvSpPr txBox="1"/>
          <p:nvPr>
            <p:ph type="title"/>
          </p:nvPr>
        </p:nvSpPr>
        <p:spPr>
          <a:xfrm>
            <a:off x="2577975" y="1470663"/>
            <a:ext cx="3987900" cy="116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Font typeface="Caveat"/>
              <a:buNone/>
              <a:defRPr b="1" sz="36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p:txBody>
      </p:sp>
      <p:sp>
        <p:nvSpPr>
          <p:cNvPr id="218" name="Google Shape;218;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19" name="Shape 219"/>
        <p:cNvGrpSpPr/>
        <p:nvPr/>
      </p:nvGrpSpPr>
      <p:grpSpPr>
        <a:xfrm>
          <a:off x="0" y="0"/>
          <a:ext cx="0" cy="0"/>
          <a:chOff x="0" y="0"/>
          <a:chExt cx="0" cy="0"/>
        </a:xfrm>
      </p:grpSpPr>
      <p:sp>
        <p:nvSpPr>
          <p:cNvPr id="220" name="Google Shape;220;p10"/>
          <p:cNvSpPr txBox="1"/>
          <p:nvPr>
            <p:ph idx="1" type="body"/>
          </p:nvPr>
        </p:nvSpPr>
        <p:spPr>
          <a:xfrm>
            <a:off x="2013900" y="1080125"/>
            <a:ext cx="5116200" cy="1294500"/>
          </a:xfrm>
          <a:prstGeom prst="rect">
            <a:avLst/>
          </a:prstGeom>
        </p:spPr>
        <p:txBody>
          <a:bodyPr anchorCtr="0" anchor="ctr" bIns="91425" lIns="91425" spcFirstLastPara="1" rIns="91425" wrap="square" tIns="91425">
            <a:noAutofit/>
          </a:bodyPr>
          <a:lstStyle>
            <a:lvl1pPr indent="-457200" lvl="0" marL="457200" rtl="0" algn="ctr">
              <a:lnSpc>
                <a:spcPct val="90000"/>
              </a:lnSpc>
              <a:spcBef>
                <a:spcPts val="0"/>
              </a:spcBef>
              <a:spcAft>
                <a:spcPts val="0"/>
              </a:spcAft>
              <a:buClr>
                <a:schemeClr val="dk1"/>
              </a:buClr>
              <a:buSzPts val="3600"/>
              <a:buFont typeface="Alata"/>
              <a:buChar char="●"/>
              <a:defRPr b="1" sz="3600">
                <a:solidFill>
                  <a:schemeClr val="dk1"/>
                </a:solidFill>
                <a:latin typeface="Aldrich"/>
                <a:ea typeface="Aldrich"/>
                <a:cs typeface="Aldrich"/>
                <a:sym typeface="Aldrich"/>
              </a:defRPr>
            </a:lvl1pPr>
            <a:lvl2pPr indent="-457200" lvl="1" marL="914400" rtl="0">
              <a:lnSpc>
                <a:spcPct val="90000"/>
              </a:lnSpc>
              <a:spcBef>
                <a:spcPts val="0"/>
              </a:spcBef>
              <a:spcAft>
                <a:spcPts val="0"/>
              </a:spcAft>
              <a:buClr>
                <a:schemeClr val="dk1"/>
              </a:buClr>
              <a:buSzPts val="3600"/>
              <a:buFont typeface="Alata"/>
              <a:buChar char="○"/>
              <a:defRPr b="1" sz="3600">
                <a:solidFill>
                  <a:schemeClr val="dk1"/>
                </a:solidFill>
                <a:latin typeface="Alata"/>
                <a:ea typeface="Alata"/>
                <a:cs typeface="Alata"/>
                <a:sym typeface="Alata"/>
              </a:defRPr>
            </a:lvl2pPr>
            <a:lvl3pPr indent="-457200" lvl="2" marL="1371600" rtl="0">
              <a:lnSpc>
                <a:spcPct val="90000"/>
              </a:lnSpc>
              <a:spcBef>
                <a:spcPts val="0"/>
              </a:spcBef>
              <a:spcAft>
                <a:spcPts val="0"/>
              </a:spcAft>
              <a:buClr>
                <a:schemeClr val="dk1"/>
              </a:buClr>
              <a:buSzPts val="3600"/>
              <a:buFont typeface="Alata"/>
              <a:buChar char="■"/>
              <a:defRPr b="1" sz="3600">
                <a:solidFill>
                  <a:schemeClr val="dk1"/>
                </a:solidFill>
                <a:latin typeface="Alata"/>
                <a:ea typeface="Alata"/>
                <a:cs typeface="Alata"/>
                <a:sym typeface="Alata"/>
              </a:defRPr>
            </a:lvl3pPr>
            <a:lvl4pPr indent="-457200" lvl="3" marL="1828800" rtl="0">
              <a:lnSpc>
                <a:spcPct val="90000"/>
              </a:lnSpc>
              <a:spcBef>
                <a:spcPts val="0"/>
              </a:spcBef>
              <a:spcAft>
                <a:spcPts val="0"/>
              </a:spcAft>
              <a:buClr>
                <a:schemeClr val="dk1"/>
              </a:buClr>
              <a:buSzPts val="3600"/>
              <a:buFont typeface="Alata"/>
              <a:buChar char="●"/>
              <a:defRPr b="1" sz="3600">
                <a:solidFill>
                  <a:schemeClr val="dk1"/>
                </a:solidFill>
                <a:latin typeface="Alata"/>
                <a:ea typeface="Alata"/>
                <a:cs typeface="Alata"/>
                <a:sym typeface="Alata"/>
              </a:defRPr>
            </a:lvl4pPr>
            <a:lvl5pPr indent="-457200" lvl="4" marL="2286000" rtl="0">
              <a:lnSpc>
                <a:spcPct val="90000"/>
              </a:lnSpc>
              <a:spcBef>
                <a:spcPts val="0"/>
              </a:spcBef>
              <a:spcAft>
                <a:spcPts val="0"/>
              </a:spcAft>
              <a:buClr>
                <a:schemeClr val="dk1"/>
              </a:buClr>
              <a:buSzPts val="3600"/>
              <a:buFont typeface="Alata"/>
              <a:buChar char="○"/>
              <a:defRPr b="1" sz="3600">
                <a:solidFill>
                  <a:schemeClr val="dk1"/>
                </a:solidFill>
                <a:latin typeface="Alata"/>
                <a:ea typeface="Alata"/>
                <a:cs typeface="Alata"/>
                <a:sym typeface="Alata"/>
              </a:defRPr>
            </a:lvl5pPr>
            <a:lvl6pPr indent="-457200" lvl="5" marL="2743200" rtl="0">
              <a:lnSpc>
                <a:spcPct val="90000"/>
              </a:lnSpc>
              <a:spcBef>
                <a:spcPts val="0"/>
              </a:spcBef>
              <a:spcAft>
                <a:spcPts val="0"/>
              </a:spcAft>
              <a:buClr>
                <a:schemeClr val="dk1"/>
              </a:buClr>
              <a:buSzPts val="3600"/>
              <a:buFont typeface="Alata"/>
              <a:buChar char="■"/>
              <a:defRPr b="1" sz="3600">
                <a:solidFill>
                  <a:schemeClr val="dk1"/>
                </a:solidFill>
                <a:latin typeface="Alata"/>
                <a:ea typeface="Alata"/>
                <a:cs typeface="Alata"/>
                <a:sym typeface="Alata"/>
              </a:defRPr>
            </a:lvl6pPr>
            <a:lvl7pPr indent="-457200" lvl="6" marL="3200400" rtl="0">
              <a:lnSpc>
                <a:spcPct val="90000"/>
              </a:lnSpc>
              <a:spcBef>
                <a:spcPts val="0"/>
              </a:spcBef>
              <a:spcAft>
                <a:spcPts val="0"/>
              </a:spcAft>
              <a:buClr>
                <a:schemeClr val="dk1"/>
              </a:buClr>
              <a:buSzPts val="3600"/>
              <a:buFont typeface="Alata"/>
              <a:buChar char="●"/>
              <a:defRPr b="1" sz="3600">
                <a:solidFill>
                  <a:schemeClr val="dk1"/>
                </a:solidFill>
                <a:latin typeface="Alata"/>
                <a:ea typeface="Alata"/>
                <a:cs typeface="Alata"/>
                <a:sym typeface="Alata"/>
              </a:defRPr>
            </a:lvl7pPr>
            <a:lvl8pPr indent="-457200" lvl="7" marL="3657600" rtl="0">
              <a:lnSpc>
                <a:spcPct val="90000"/>
              </a:lnSpc>
              <a:spcBef>
                <a:spcPts val="0"/>
              </a:spcBef>
              <a:spcAft>
                <a:spcPts val="0"/>
              </a:spcAft>
              <a:buClr>
                <a:schemeClr val="dk1"/>
              </a:buClr>
              <a:buSzPts val="3600"/>
              <a:buFont typeface="Alata"/>
              <a:buChar char="○"/>
              <a:defRPr b="1" sz="3600">
                <a:solidFill>
                  <a:schemeClr val="dk1"/>
                </a:solidFill>
                <a:latin typeface="Alata"/>
                <a:ea typeface="Alata"/>
                <a:cs typeface="Alata"/>
                <a:sym typeface="Alata"/>
              </a:defRPr>
            </a:lvl8pPr>
            <a:lvl9pPr indent="-457200" lvl="8" marL="4114800" rtl="0">
              <a:lnSpc>
                <a:spcPct val="90000"/>
              </a:lnSpc>
              <a:spcBef>
                <a:spcPts val="0"/>
              </a:spcBef>
              <a:spcAft>
                <a:spcPts val="0"/>
              </a:spcAft>
              <a:buClr>
                <a:schemeClr val="dk1"/>
              </a:buClr>
              <a:buSzPts val="3600"/>
              <a:buFont typeface="Alata"/>
              <a:buChar char="■"/>
              <a:defRPr b="1" sz="3600">
                <a:solidFill>
                  <a:schemeClr val="dk1"/>
                </a:solidFill>
                <a:latin typeface="Alata"/>
                <a:ea typeface="Alata"/>
                <a:cs typeface="Alata"/>
                <a:sym typeface="Alata"/>
              </a:defRPr>
            </a:lvl9pPr>
          </a:lstStyle>
          <a:p/>
        </p:txBody>
      </p:sp>
      <p:sp>
        <p:nvSpPr>
          <p:cNvPr id="221" name="Google Shape;221;p10"/>
          <p:cNvSpPr/>
          <p:nvPr/>
        </p:nvSpPr>
        <p:spPr>
          <a:xfrm rot="5400000">
            <a:off x="5904475" y="1811850"/>
            <a:ext cx="6572400" cy="1519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2" name="Google Shape;222;p10"/>
          <p:cNvGrpSpPr/>
          <p:nvPr/>
        </p:nvGrpSpPr>
        <p:grpSpPr>
          <a:xfrm>
            <a:off x="858218" y="1298103"/>
            <a:ext cx="868653" cy="868664"/>
            <a:chOff x="1965050" y="4486750"/>
            <a:chExt cx="1185875" cy="1186700"/>
          </a:xfrm>
        </p:grpSpPr>
        <p:sp>
          <p:nvSpPr>
            <p:cNvPr id="223" name="Google Shape;223;p10"/>
            <p:cNvSpPr/>
            <p:nvPr/>
          </p:nvSpPr>
          <p:spPr>
            <a:xfrm>
              <a:off x="1965050" y="4486750"/>
              <a:ext cx="1185875" cy="1186700"/>
            </a:xfrm>
            <a:custGeom>
              <a:rect b="b" l="l" r="r" t="t"/>
              <a:pathLst>
                <a:path extrusionOk="0" h="47468" w="47435">
                  <a:moveTo>
                    <a:pt x="23717" y="1735"/>
                  </a:moveTo>
                  <a:cubicBezTo>
                    <a:pt x="35892" y="1735"/>
                    <a:pt x="45766" y="11609"/>
                    <a:pt x="45766" y="23784"/>
                  </a:cubicBezTo>
                  <a:cubicBezTo>
                    <a:pt x="45766" y="35959"/>
                    <a:pt x="35892" y="45833"/>
                    <a:pt x="23717" y="45833"/>
                  </a:cubicBezTo>
                  <a:cubicBezTo>
                    <a:pt x="11542" y="45833"/>
                    <a:pt x="1668" y="35959"/>
                    <a:pt x="1668" y="23784"/>
                  </a:cubicBezTo>
                  <a:cubicBezTo>
                    <a:pt x="1668" y="11609"/>
                    <a:pt x="11542" y="1735"/>
                    <a:pt x="23717" y="1735"/>
                  </a:cubicBezTo>
                  <a:close/>
                  <a:moveTo>
                    <a:pt x="23717" y="0"/>
                  </a:moveTo>
                  <a:cubicBezTo>
                    <a:pt x="10641" y="0"/>
                    <a:pt x="0" y="10641"/>
                    <a:pt x="0" y="23751"/>
                  </a:cubicBezTo>
                  <a:cubicBezTo>
                    <a:pt x="0" y="36827"/>
                    <a:pt x="10641" y="47468"/>
                    <a:pt x="23717" y="47468"/>
                  </a:cubicBezTo>
                  <a:cubicBezTo>
                    <a:pt x="36793" y="47468"/>
                    <a:pt x="47434" y="36827"/>
                    <a:pt x="47434" y="23751"/>
                  </a:cubicBezTo>
                  <a:cubicBezTo>
                    <a:pt x="47434" y="10641"/>
                    <a:pt x="36793"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0"/>
            <p:cNvSpPr/>
            <p:nvPr/>
          </p:nvSpPr>
          <p:spPr>
            <a:xfrm>
              <a:off x="2064275" y="4585975"/>
              <a:ext cx="987400" cy="988250"/>
            </a:xfrm>
            <a:custGeom>
              <a:rect b="b" l="l" r="r" t="t"/>
              <a:pathLst>
                <a:path extrusionOk="0" h="39530" w="39496">
                  <a:moveTo>
                    <a:pt x="19748" y="1969"/>
                  </a:moveTo>
                  <a:cubicBezTo>
                    <a:pt x="29555" y="1969"/>
                    <a:pt x="37561" y="9975"/>
                    <a:pt x="37561" y="19782"/>
                  </a:cubicBezTo>
                  <a:cubicBezTo>
                    <a:pt x="37561" y="29555"/>
                    <a:pt x="29555" y="37561"/>
                    <a:pt x="19748" y="37561"/>
                  </a:cubicBezTo>
                  <a:cubicBezTo>
                    <a:pt x="9908" y="37561"/>
                    <a:pt x="1935" y="29555"/>
                    <a:pt x="1935" y="19782"/>
                  </a:cubicBezTo>
                  <a:cubicBezTo>
                    <a:pt x="1935" y="9975"/>
                    <a:pt x="9941" y="1969"/>
                    <a:pt x="19748" y="1969"/>
                  </a:cubicBezTo>
                  <a:close/>
                  <a:moveTo>
                    <a:pt x="19748" y="1"/>
                  </a:moveTo>
                  <a:cubicBezTo>
                    <a:pt x="8874" y="1"/>
                    <a:pt x="1" y="8874"/>
                    <a:pt x="1" y="19782"/>
                  </a:cubicBezTo>
                  <a:cubicBezTo>
                    <a:pt x="1" y="30656"/>
                    <a:pt x="8874" y="39529"/>
                    <a:pt x="19748" y="39529"/>
                  </a:cubicBezTo>
                  <a:cubicBezTo>
                    <a:pt x="30623" y="39529"/>
                    <a:pt x="39496" y="30689"/>
                    <a:pt x="39496" y="19782"/>
                  </a:cubicBezTo>
                  <a:cubicBezTo>
                    <a:pt x="39496" y="8874"/>
                    <a:pt x="30623" y="1"/>
                    <a:pt x="19748"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0"/>
            <p:cNvSpPr/>
            <p:nvPr/>
          </p:nvSpPr>
          <p:spPr>
            <a:xfrm>
              <a:off x="2256075" y="4909550"/>
              <a:ext cx="615475" cy="383625"/>
            </a:xfrm>
            <a:custGeom>
              <a:rect b="b" l="l" r="r" t="t"/>
              <a:pathLst>
                <a:path extrusionOk="0" h="15345" w="24619">
                  <a:moveTo>
                    <a:pt x="5338" y="0"/>
                  </a:moveTo>
                  <a:lnTo>
                    <a:pt x="3870" y="4070"/>
                  </a:lnTo>
                  <a:lnTo>
                    <a:pt x="18481" y="4070"/>
                  </a:lnTo>
                  <a:lnTo>
                    <a:pt x="15779" y="11242"/>
                  </a:lnTo>
                  <a:lnTo>
                    <a:pt x="1869" y="11242"/>
                  </a:lnTo>
                  <a:lnTo>
                    <a:pt x="1" y="15345"/>
                  </a:lnTo>
                  <a:lnTo>
                    <a:pt x="18080" y="15345"/>
                  </a:lnTo>
                  <a:cubicBezTo>
                    <a:pt x="18914" y="15345"/>
                    <a:pt x="19682" y="14844"/>
                    <a:pt x="19948" y="14010"/>
                  </a:cubicBezTo>
                  <a:lnTo>
                    <a:pt x="24385" y="2736"/>
                  </a:lnTo>
                  <a:cubicBezTo>
                    <a:pt x="24618" y="2102"/>
                    <a:pt x="24552" y="1401"/>
                    <a:pt x="24185" y="868"/>
                  </a:cubicBezTo>
                  <a:cubicBezTo>
                    <a:pt x="23784" y="334"/>
                    <a:pt x="23184" y="0"/>
                    <a:pt x="225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0"/>
            <p:cNvSpPr/>
            <p:nvPr/>
          </p:nvSpPr>
          <p:spPr>
            <a:xfrm>
              <a:off x="2240250" y="5051325"/>
              <a:ext cx="276050" cy="101750"/>
            </a:xfrm>
            <a:custGeom>
              <a:rect b="b" l="l" r="r" t="t"/>
              <a:pathLst>
                <a:path extrusionOk="0" h="4070" w="11042">
                  <a:moveTo>
                    <a:pt x="1501" y="0"/>
                  </a:moveTo>
                  <a:lnTo>
                    <a:pt x="0" y="4070"/>
                  </a:lnTo>
                  <a:lnTo>
                    <a:pt x="9540" y="4070"/>
                  </a:lnTo>
                  <a:lnTo>
                    <a:pt x="1104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7" name="Google Shape;227;p10"/>
          <p:cNvGrpSpPr/>
          <p:nvPr/>
        </p:nvGrpSpPr>
        <p:grpSpPr>
          <a:xfrm>
            <a:off x="-153787" y="3224794"/>
            <a:ext cx="867003" cy="867003"/>
            <a:chOff x="7246525" y="699125"/>
            <a:chExt cx="1186700" cy="1186700"/>
          </a:xfrm>
        </p:grpSpPr>
        <p:sp>
          <p:nvSpPr>
            <p:cNvPr id="228" name="Google Shape;228;p10"/>
            <p:cNvSpPr/>
            <p:nvPr/>
          </p:nvSpPr>
          <p:spPr>
            <a:xfrm>
              <a:off x="7342425" y="796700"/>
              <a:ext cx="988225" cy="988225"/>
            </a:xfrm>
            <a:custGeom>
              <a:rect b="b" l="l" r="r" t="t"/>
              <a:pathLst>
                <a:path extrusionOk="0" h="39529" w="39529">
                  <a:moveTo>
                    <a:pt x="19781" y="1969"/>
                  </a:moveTo>
                  <a:cubicBezTo>
                    <a:pt x="29621" y="1969"/>
                    <a:pt x="37560" y="9974"/>
                    <a:pt x="37560" y="19781"/>
                  </a:cubicBezTo>
                  <a:cubicBezTo>
                    <a:pt x="37560" y="29588"/>
                    <a:pt x="29555" y="37594"/>
                    <a:pt x="19781" y="37594"/>
                  </a:cubicBezTo>
                  <a:cubicBezTo>
                    <a:pt x="9941" y="37594"/>
                    <a:pt x="1968" y="29588"/>
                    <a:pt x="1968" y="19781"/>
                  </a:cubicBezTo>
                  <a:cubicBezTo>
                    <a:pt x="1968" y="9974"/>
                    <a:pt x="9974" y="1969"/>
                    <a:pt x="19781" y="1969"/>
                  </a:cubicBezTo>
                  <a:close/>
                  <a:moveTo>
                    <a:pt x="19781" y="0"/>
                  </a:moveTo>
                  <a:cubicBezTo>
                    <a:pt x="8873" y="0"/>
                    <a:pt x="0" y="8907"/>
                    <a:pt x="0" y="19781"/>
                  </a:cubicBezTo>
                  <a:cubicBezTo>
                    <a:pt x="0" y="30656"/>
                    <a:pt x="8873" y="39529"/>
                    <a:pt x="19781" y="39529"/>
                  </a:cubicBezTo>
                  <a:cubicBezTo>
                    <a:pt x="30689" y="39529"/>
                    <a:pt x="39528" y="30656"/>
                    <a:pt x="39528" y="19781"/>
                  </a:cubicBezTo>
                  <a:cubicBezTo>
                    <a:pt x="39528" y="8907"/>
                    <a:pt x="30655"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0"/>
            <p:cNvSpPr/>
            <p:nvPr/>
          </p:nvSpPr>
          <p:spPr>
            <a:xfrm>
              <a:off x="7638450" y="955975"/>
              <a:ext cx="376125" cy="651325"/>
            </a:xfrm>
            <a:custGeom>
              <a:rect b="b" l="l" r="r" t="t"/>
              <a:pathLst>
                <a:path extrusionOk="0" h="26053" w="15045">
                  <a:moveTo>
                    <a:pt x="5538" y="1"/>
                  </a:moveTo>
                  <a:lnTo>
                    <a:pt x="5538" y="2603"/>
                  </a:lnTo>
                  <a:lnTo>
                    <a:pt x="468" y="2603"/>
                  </a:lnTo>
                  <a:lnTo>
                    <a:pt x="468" y="6539"/>
                  </a:lnTo>
                  <a:lnTo>
                    <a:pt x="10208" y="6539"/>
                  </a:lnTo>
                  <a:lnTo>
                    <a:pt x="1" y="19281"/>
                  </a:lnTo>
                  <a:lnTo>
                    <a:pt x="1" y="23451"/>
                  </a:lnTo>
                  <a:lnTo>
                    <a:pt x="5538" y="23451"/>
                  </a:lnTo>
                  <a:lnTo>
                    <a:pt x="5538" y="26053"/>
                  </a:lnTo>
                  <a:lnTo>
                    <a:pt x="9508" y="26053"/>
                  </a:lnTo>
                  <a:lnTo>
                    <a:pt x="9508" y="23451"/>
                  </a:lnTo>
                  <a:lnTo>
                    <a:pt x="14545" y="23451"/>
                  </a:lnTo>
                  <a:lnTo>
                    <a:pt x="14545" y="19515"/>
                  </a:lnTo>
                  <a:lnTo>
                    <a:pt x="4871" y="19515"/>
                  </a:lnTo>
                  <a:lnTo>
                    <a:pt x="15045" y="6872"/>
                  </a:lnTo>
                  <a:lnTo>
                    <a:pt x="15045" y="2603"/>
                  </a:lnTo>
                  <a:lnTo>
                    <a:pt x="9508" y="2603"/>
                  </a:lnTo>
                  <a:lnTo>
                    <a:pt x="9508"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0"/>
            <p:cNvSpPr/>
            <p:nvPr/>
          </p:nvSpPr>
          <p:spPr>
            <a:xfrm>
              <a:off x="7246525" y="699125"/>
              <a:ext cx="1186700" cy="1186700"/>
            </a:xfrm>
            <a:custGeom>
              <a:rect b="b" l="l" r="r" t="t"/>
              <a:pathLst>
                <a:path extrusionOk="0" h="47468" w="47468">
                  <a:moveTo>
                    <a:pt x="23717" y="1669"/>
                  </a:moveTo>
                  <a:cubicBezTo>
                    <a:pt x="35892" y="1669"/>
                    <a:pt x="45766" y="11609"/>
                    <a:pt x="45766" y="23718"/>
                  </a:cubicBezTo>
                  <a:cubicBezTo>
                    <a:pt x="45766" y="35893"/>
                    <a:pt x="35892" y="45800"/>
                    <a:pt x="23717" y="45800"/>
                  </a:cubicBezTo>
                  <a:cubicBezTo>
                    <a:pt x="11542" y="45800"/>
                    <a:pt x="1668" y="35893"/>
                    <a:pt x="1668" y="23718"/>
                  </a:cubicBezTo>
                  <a:cubicBezTo>
                    <a:pt x="1668" y="11542"/>
                    <a:pt x="11542" y="1669"/>
                    <a:pt x="23717" y="1669"/>
                  </a:cubicBezTo>
                  <a:close/>
                  <a:moveTo>
                    <a:pt x="23717" y="1"/>
                  </a:moveTo>
                  <a:cubicBezTo>
                    <a:pt x="10641" y="1"/>
                    <a:pt x="0" y="10642"/>
                    <a:pt x="0" y="23718"/>
                  </a:cubicBezTo>
                  <a:cubicBezTo>
                    <a:pt x="0" y="36827"/>
                    <a:pt x="10641" y="47468"/>
                    <a:pt x="23717" y="47468"/>
                  </a:cubicBezTo>
                  <a:cubicBezTo>
                    <a:pt x="36826" y="47468"/>
                    <a:pt x="47467" y="36827"/>
                    <a:pt x="47467" y="23718"/>
                  </a:cubicBezTo>
                  <a:cubicBezTo>
                    <a:pt x="47467" y="10642"/>
                    <a:pt x="36826" y="1"/>
                    <a:pt x="23717"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1" name="Google Shape;231;p10"/>
          <p:cNvGrpSpPr/>
          <p:nvPr/>
        </p:nvGrpSpPr>
        <p:grpSpPr>
          <a:xfrm>
            <a:off x="1845973" y="4189618"/>
            <a:ext cx="867003" cy="867003"/>
            <a:chOff x="8160625" y="3862962"/>
            <a:chExt cx="1186700" cy="1186700"/>
          </a:xfrm>
        </p:grpSpPr>
        <p:sp>
          <p:nvSpPr>
            <p:cNvPr id="232" name="Google Shape;232;p10"/>
            <p:cNvSpPr/>
            <p:nvPr/>
          </p:nvSpPr>
          <p:spPr>
            <a:xfrm>
              <a:off x="8160625" y="3862962"/>
              <a:ext cx="1186700" cy="1186700"/>
            </a:xfrm>
            <a:custGeom>
              <a:rect b="b" l="l" r="r" t="t"/>
              <a:pathLst>
                <a:path extrusionOk="0" h="47468" w="47468">
                  <a:moveTo>
                    <a:pt x="23751" y="1668"/>
                  </a:moveTo>
                  <a:cubicBezTo>
                    <a:pt x="35926" y="1668"/>
                    <a:pt x="45800" y="11608"/>
                    <a:pt x="45800" y="23750"/>
                  </a:cubicBezTo>
                  <a:cubicBezTo>
                    <a:pt x="45800" y="35926"/>
                    <a:pt x="35926" y="45799"/>
                    <a:pt x="23751" y="45799"/>
                  </a:cubicBezTo>
                  <a:cubicBezTo>
                    <a:pt x="11575" y="45799"/>
                    <a:pt x="1668" y="35926"/>
                    <a:pt x="1668" y="23750"/>
                  </a:cubicBezTo>
                  <a:cubicBezTo>
                    <a:pt x="1668" y="11575"/>
                    <a:pt x="11575" y="1668"/>
                    <a:pt x="23751" y="1668"/>
                  </a:cubicBezTo>
                  <a:close/>
                  <a:moveTo>
                    <a:pt x="23751" y="0"/>
                  </a:moveTo>
                  <a:cubicBezTo>
                    <a:pt x="10641" y="0"/>
                    <a:pt x="0" y="10641"/>
                    <a:pt x="0" y="23750"/>
                  </a:cubicBezTo>
                  <a:cubicBezTo>
                    <a:pt x="0" y="36826"/>
                    <a:pt x="10641" y="47467"/>
                    <a:pt x="23751" y="47467"/>
                  </a:cubicBezTo>
                  <a:cubicBezTo>
                    <a:pt x="36827" y="47467"/>
                    <a:pt x="47468" y="36826"/>
                    <a:pt x="47468" y="23750"/>
                  </a:cubicBezTo>
                  <a:cubicBezTo>
                    <a:pt x="47468" y="10641"/>
                    <a:pt x="36827" y="0"/>
                    <a:pt x="2375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0"/>
            <p:cNvSpPr/>
            <p:nvPr/>
          </p:nvSpPr>
          <p:spPr>
            <a:xfrm>
              <a:off x="8259850" y="3962187"/>
              <a:ext cx="989075" cy="988225"/>
            </a:xfrm>
            <a:custGeom>
              <a:rect b="b" l="l" r="r" t="t"/>
              <a:pathLst>
                <a:path extrusionOk="0" h="39529" w="39563">
                  <a:moveTo>
                    <a:pt x="19782" y="1969"/>
                  </a:moveTo>
                  <a:cubicBezTo>
                    <a:pt x="29622" y="1969"/>
                    <a:pt x="37561" y="9974"/>
                    <a:pt x="37561" y="19781"/>
                  </a:cubicBezTo>
                  <a:cubicBezTo>
                    <a:pt x="37561" y="29555"/>
                    <a:pt x="29555" y="37561"/>
                    <a:pt x="19782" y="37561"/>
                  </a:cubicBezTo>
                  <a:cubicBezTo>
                    <a:pt x="9941" y="37561"/>
                    <a:pt x="1969" y="29555"/>
                    <a:pt x="1969" y="19781"/>
                  </a:cubicBezTo>
                  <a:cubicBezTo>
                    <a:pt x="1969" y="9974"/>
                    <a:pt x="9975" y="1969"/>
                    <a:pt x="19782" y="1969"/>
                  </a:cubicBezTo>
                  <a:close/>
                  <a:moveTo>
                    <a:pt x="19782" y="1"/>
                  </a:moveTo>
                  <a:cubicBezTo>
                    <a:pt x="8874" y="1"/>
                    <a:pt x="1" y="8874"/>
                    <a:pt x="1" y="19781"/>
                  </a:cubicBezTo>
                  <a:cubicBezTo>
                    <a:pt x="1" y="30656"/>
                    <a:pt x="8874" y="39529"/>
                    <a:pt x="19782" y="39529"/>
                  </a:cubicBezTo>
                  <a:cubicBezTo>
                    <a:pt x="30689" y="39529"/>
                    <a:pt x="39562" y="30656"/>
                    <a:pt x="39529" y="19781"/>
                  </a:cubicBezTo>
                  <a:cubicBezTo>
                    <a:pt x="39529" y="8874"/>
                    <a:pt x="30656" y="1"/>
                    <a:pt x="19782"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0"/>
            <p:cNvSpPr/>
            <p:nvPr/>
          </p:nvSpPr>
          <p:spPr>
            <a:xfrm>
              <a:off x="8488350" y="4174012"/>
              <a:ext cx="516225" cy="522900"/>
            </a:xfrm>
            <a:custGeom>
              <a:rect b="b" l="l" r="r" t="t"/>
              <a:pathLst>
                <a:path extrusionOk="0" h="20916" w="20649">
                  <a:moveTo>
                    <a:pt x="10575" y="3336"/>
                  </a:moveTo>
                  <a:cubicBezTo>
                    <a:pt x="11242" y="3336"/>
                    <a:pt x="17246" y="3536"/>
                    <a:pt x="17246" y="10474"/>
                  </a:cubicBezTo>
                  <a:cubicBezTo>
                    <a:pt x="17313" y="13410"/>
                    <a:pt x="16346" y="15478"/>
                    <a:pt x="14478" y="16579"/>
                  </a:cubicBezTo>
                  <a:cubicBezTo>
                    <a:pt x="12977" y="17513"/>
                    <a:pt x="11342" y="17546"/>
                    <a:pt x="11009" y="17546"/>
                  </a:cubicBezTo>
                  <a:lnTo>
                    <a:pt x="7006" y="17546"/>
                  </a:lnTo>
                  <a:lnTo>
                    <a:pt x="7006" y="11709"/>
                  </a:lnTo>
                  <a:lnTo>
                    <a:pt x="10275" y="11709"/>
                  </a:lnTo>
                  <a:lnTo>
                    <a:pt x="10275" y="8373"/>
                  </a:lnTo>
                  <a:lnTo>
                    <a:pt x="7006" y="8373"/>
                  </a:lnTo>
                  <a:lnTo>
                    <a:pt x="7006" y="3336"/>
                  </a:lnTo>
                  <a:close/>
                  <a:moveTo>
                    <a:pt x="3670" y="0"/>
                  </a:moveTo>
                  <a:lnTo>
                    <a:pt x="3670" y="8373"/>
                  </a:lnTo>
                  <a:lnTo>
                    <a:pt x="1" y="8373"/>
                  </a:lnTo>
                  <a:lnTo>
                    <a:pt x="1" y="11709"/>
                  </a:lnTo>
                  <a:lnTo>
                    <a:pt x="3670" y="11709"/>
                  </a:lnTo>
                  <a:lnTo>
                    <a:pt x="3670" y="20915"/>
                  </a:lnTo>
                  <a:lnTo>
                    <a:pt x="11009" y="20915"/>
                  </a:lnTo>
                  <a:cubicBezTo>
                    <a:pt x="11676" y="20915"/>
                    <a:pt x="14011" y="20848"/>
                    <a:pt x="16212" y="19481"/>
                  </a:cubicBezTo>
                  <a:cubicBezTo>
                    <a:pt x="18214" y="18247"/>
                    <a:pt x="20649" y="15678"/>
                    <a:pt x="20649" y="10474"/>
                  </a:cubicBezTo>
                  <a:cubicBezTo>
                    <a:pt x="20649" y="2202"/>
                    <a:pt x="14044" y="0"/>
                    <a:pt x="10575"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5" name="Google Shape;235;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dk1"/>
                </a:solidFill>
                <a:latin typeface="Aldrich"/>
                <a:ea typeface="Aldrich"/>
                <a:cs typeface="Aldrich"/>
                <a:sym typeface="Aldrich"/>
              </a:defRPr>
            </a:lvl1pPr>
            <a:lvl2pPr lvl="1">
              <a:buNone/>
              <a:defRPr>
                <a:solidFill>
                  <a:schemeClr val="dk1"/>
                </a:solidFill>
                <a:latin typeface="Aldrich"/>
                <a:ea typeface="Aldrich"/>
                <a:cs typeface="Aldrich"/>
                <a:sym typeface="Aldrich"/>
              </a:defRPr>
            </a:lvl2pPr>
            <a:lvl3pPr lvl="2">
              <a:buNone/>
              <a:defRPr>
                <a:solidFill>
                  <a:schemeClr val="dk1"/>
                </a:solidFill>
                <a:latin typeface="Aldrich"/>
                <a:ea typeface="Aldrich"/>
                <a:cs typeface="Aldrich"/>
                <a:sym typeface="Aldrich"/>
              </a:defRPr>
            </a:lvl3pPr>
            <a:lvl4pPr lvl="3">
              <a:buNone/>
              <a:defRPr>
                <a:solidFill>
                  <a:schemeClr val="dk1"/>
                </a:solidFill>
                <a:latin typeface="Aldrich"/>
                <a:ea typeface="Aldrich"/>
                <a:cs typeface="Aldrich"/>
                <a:sym typeface="Aldrich"/>
              </a:defRPr>
            </a:lvl4pPr>
            <a:lvl5pPr lvl="4">
              <a:buNone/>
              <a:defRPr>
                <a:solidFill>
                  <a:schemeClr val="dk1"/>
                </a:solidFill>
                <a:latin typeface="Aldrich"/>
                <a:ea typeface="Aldrich"/>
                <a:cs typeface="Aldrich"/>
                <a:sym typeface="Aldrich"/>
              </a:defRPr>
            </a:lvl5pPr>
            <a:lvl6pPr lvl="5">
              <a:buNone/>
              <a:defRPr>
                <a:solidFill>
                  <a:schemeClr val="dk1"/>
                </a:solidFill>
                <a:latin typeface="Aldrich"/>
                <a:ea typeface="Aldrich"/>
                <a:cs typeface="Aldrich"/>
                <a:sym typeface="Aldrich"/>
              </a:defRPr>
            </a:lvl6pPr>
            <a:lvl7pPr lvl="6">
              <a:buNone/>
              <a:defRPr>
                <a:solidFill>
                  <a:schemeClr val="dk1"/>
                </a:solidFill>
                <a:latin typeface="Aldrich"/>
                <a:ea typeface="Aldrich"/>
                <a:cs typeface="Aldrich"/>
                <a:sym typeface="Aldrich"/>
              </a:defRPr>
            </a:lvl7pPr>
            <a:lvl8pPr lvl="7">
              <a:buNone/>
              <a:defRPr>
                <a:solidFill>
                  <a:schemeClr val="dk1"/>
                </a:solidFill>
                <a:latin typeface="Aldrich"/>
                <a:ea typeface="Aldrich"/>
                <a:cs typeface="Aldrich"/>
                <a:sym typeface="Aldrich"/>
              </a:defRPr>
            </a:lvl8pPr>
            <a:lvl9pPr lvl="8">
              <a:buNone/>
              <a:defRPr>
                <a:solidFill>
                  <a:schemeClr val="dk1"/>
                </a:solidFill>
                <a:latin typeface="Aldrich"/>
                <a:ea typeface="Aldrich"/>
                <a:cs typeface="Aldrich"/>
                <a:sym typeface="Aldrich"/>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32" y="539496"/>
            <a:ext cx="7717500" cy="4755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600"/>
              <a:buFont typeface="Aldrich"/>
              <a:buNone/>
              <a:defRPr sz="3600">
                <a:solidFill>
                  <a:schemeClr val="dk1"/>
                </a:solidFill>
                <a:latin typeface="Aldrich"/>
                <a:ea typeface="Aldrich"/>
                <a:cs typeface="Aldrich"/>
                <a:sym typeface="Aldrich"/>
              </a:defRPr>
            </a:lvl1pPr>
            <a:lvl2pPr lvl="1" rtl="0">
              <a:spcBef>
                <a:spcPts val="0"/>
              </a:spcBef>
              <a:spcAft>
                <a:spcPts val="0"/>
              </a:spcAft>
              <a:buClr>
                <a:schemeClr val="dk1"/>
              </a:buClr>
              <a:buSzPts val="2800"/>
              <a:buFont typeface="Alata"/>
              <a:buNone/>
              <a:defRPr sz="2800">
                <a:solidFill>
                  <a:schemeClr val="dk1"/>
                </a:solidFill>
                <a:latin typeface="Alata"/>
                <a:ea typeface="Alata"/>
                <a:cs typeface="Alata"/>
                <a:sym typeface="Alata"/>
              </a:defRPr>
            </a:lvl2pPr>
            <a:lvl3pPr lvl="2" rtl="0">
              <a:spcBef>
                <a:spcPts val="0"/>
              </a:spcBef>
              <a:spcAft>
                <a:spcPts val="0"/>
              </a:spcAft>
              <a:buClr>
                <a:schemeClr val="dk1"/>
              </a:buClr>
              <a:buSzPts val="2800"/>
              <a:buFont typeface="Alata"/>
              <a:buNone/>
              <a:defRPr sz="2800">
                <a:solidFill>
                  <a:schemeClr val="dk1"/>
                </a:solidFill>
                <a:latin typeface="Alata"/>
                <a:ea typeface="Alata"/>
                <a:cs typeface="Alata"/>
                <a:sym typeface="Alata"/>
              </a:defRPr>
            </a:lvl3pPr>
            <a:lvl4pPr lvl="3" rtl="0">
              <a:spcBef>
                <a:spcPts val="0"/>
              </a:spcBef>
              <a:spcAft>
                <a:spcPts val="0"/>
              </a:spcAft>
              <a:buClr>
                <a:schemeClr val="dk1"/>
              </a:buClr>
              <a:buSzPts val="2800"/>
              <a:buFont typeface="Alata"/>
              <a:buNone/>
              <a:defRPr sz="2800">
                <a:solidFill>
                  <a:schemeClr val="dk1"/>
                </a:solidFill>
                <a:latin typeface="Alata"/>
                <a:ea typeface="Alata"/>
                <a:cs typeface="Alata"/>
                <a:sym typeface="Alata"/>
              </a:defRPr>
            </a:lvl4pPr>
            <a:lvl5pPr lvl="4" rtl="0">
              <a:spcBef>
                <a:spcPts val="0"/>
              </a:spcBef>
              <a:spcAft>
                <a:spcPts val="0"/>
              </a:spcAft>
              <a:buClr>
                <a:schemeClr val="dk1"/>
              </a:buClr>
              <a:buSzPts val="2800"/>
              <a:buFont typeface="Alata"/>
              <a:buNone/>
              <a:defRPr sz="2800">
                <a:solidFill>
                  <a:schemeClr val="dk1"/>
                </a:solidFill>
                <a:latin typeface="Alata"/>
                <a:ea typeface="Alata"/>
                <a:cs typeface="Alata"/>
                <a:sym typeface="Alata"/>
              </a:defRPr>
            </a:lvl5pPr>
            <a:lvl6pPr lvl="5" rtl="0">
              <a:spcBef>
                <a:spcPts val="0"/>
              </a:spcBef>
              <a:spcAft>
                <a:spcPts val="0"/>
              </a:spcAft>
              <a:buClr>
                <a:schemeClr val="dk1"/>
              </a:buClr>
              <a:buSzPts val="2800"/>
              <a:buFont typeface="Alata"/>
              <a:buNone/>
              <a:defRPr sz="2800">
                <a:solidFill>
                  <a:schemeClr val="dk1"/>
                </a:solidFill>
                <a:latin typeface="Alata"/>
                <a:ea typeface="Alata"/>
                <a:cs typeface="Alata"/>
                <a:sym typeface="Alata"/>
              </a:defRPr>
            </a:lvl6pPr>
            <a:lvl7pPr lvl="6" rtl="0">
              <a:spcBef>
                <a:spcPts val="0"/>
              </a:spcBef>
              <a:spcAft>
                <a:spcPts val="0"/>
              </a:spcAft>
              <a:buClr>
                <a:schemeClr val="dk1"/>
              </a:buClr>
              <a:buSzPts val="2800"/>
              <a:buFont typeface="Alata"/>
              <a:buNone/>
              <a:defRPr sz="2800">
                <a:solidFill>
                  <a:schemeClr val="dk1"/>
                </a:solidFill>
                <a:latin typeface="Alata"/>
                <a:ea typeface="Alata"/>
                <a:cs typeface="Alata"/>
                <a:sym typeface="Alata"/>
              </a:defRPr>
            </a:lvl7pPr>
            <a:lvl8pPr lvl="7" rtl="0">
              <a:spcBef>
                <a:spcPts val="0"/>
              </a:spcBef>
              <a:spcAft>
                <a:spcPts val="0"/>
              </a:spcAft>
              <a:buClr>
                <a:schemeClr val="dk1"/>
              </a:buClr>
              <a:buSzPts val="2800"/>
              <a:buFont typeface="Alata"/>
              <a:buNone/>
              <a:defRPr sz="2800">
                <a:solidFill>
                  <a:schemeClr val="dk1"/>
                </a:solidFill>
                <a:latin typeface="Alata"/>
                <a:ea typeface="Alata"/>
                <a:cs typeface="Alata"/>
                <a:sym typeface="Alata"/>
              </a:defRPr>
            </a:lvl8pPr>
            <a:lvl9pPr lvl="8" rtl="0">
              <a:spcBef>
                <a:spcPts val="0"/>
              </a:spcBef>
              <a:spcAft>
                <a:spcPts val="0"/>
              </a:spcAft>
              <a:buClr>
                <a:schemeClr val="dk1"/>
              </a:buClr>
              <a:buSzPts val="2800"/>
              <a:buFont typeface="Alata"/>
              <a:buNone/>
              <a:defRPr sz="2800">
                <a:solidFill>
                  <a:schemeClr val="dk1"/>
                </a:solidFill>
                <a:latin typeface="Alata"/>
                <a:ea typeface="Alata"/>
                <a:cs typeface="Alata"/>
                <a:sym typeface="Alata"/>
              </a:defRPr>
            </a:lvl9pPr>
          </a:lstStyle>
          <a:p/>
        </p:txBody>
      </p:sp>
      <p:sp>
        <p:nvSpPr>
          <p:cNvPr id="7" name="Google Shape;7;p1"/>
          <p:cNvSpPr txBox="1"/>
          <p:nvPr>
            <p:ph idx="1" type="body"/>
          </p:nvPr>
        </p:nvSpPr>
        <p:spPr>
          <a:xfrm>
            <a:off x="713232" y="1152475"/>
            <a:ext cx="7717500" cy="3227700"/>
          </a:xfrm>
          <a:prstGeom prst="rect">
            <a:avLst/>
          </a:prstGeom>
          <a:noFill/>
          <a:ln>
            <a:noFill/>
          </a:ln>
        </p:spPr>
        <p:txBody>
          <a:bodyPr anchorCtr="0" anchor="t" bIns="91425" lIns="91425" spcFirstLastPara="1" rIns="91425" wrap="square" tIns="91425">
            <a:noAutofit/>
          </a:bodyPr>
          <a:lstStyle>
            <a:lvl1pPr indent="-330200" lvl="0" marL="457200">
              <a:lnSpc>
                <a:spcPct val="100000"/>
              </a:lnSpc>
              <a:spcBef>
                <a:spcPts val="0"/>
              </a:spcBef>
              <a:spcAft>
                <a:spcPts val="0"/>
              </a:spcAft>
              <a:buClr>
                <a:schemeClr val="dk2"/>
              </a:buClr>
              <a:buSzPts val="1600"/>
              <a:buFont typeface="Manrope"/>
              <a:buChar char="●"/>
              <a:defRPr sz="1600">
                <a:solidFill>
                  <a:schemeClr val="dk2"/>
                </a:solidFill>
                <a:latin typeface="Manrope"/>
                <a:ea typeface="Manrope"/>
                <a:cs typeface="Manrope"/>
                <a:sym typeface="Manrope"/>
              </a:defRPr>
            </a:lvl1pPr>
            <a:lvl2pPr indent="-330200" lvl="1" marL="914400">
              <a:lnSpc>
                <a:spcPct val="100000"/>
              </a:lnSpc>
              <a:spcBef>
                <a:spcPts val="0"/>
              </a:spcBef>
              <a:spcAft>
                <a:spcPts val="0"/>
              </a:spcAft>
              <a:buClr>
                <a:schemeClr val="dk2"/>
              </a:buClr>
              <a:buSzPts val="1600"/>
              <a:buFont typeface="Manrope"/>
              <a:buChar char="○"/>
              <a:defRPr sz="1600">
                <a:solidFill>
                  <a:schemeClr val="dk2"/>
                </a:solidFill>
                <a:latin typeface="Manrope"/>
                <a:ea typeface="Manrope"/>
                <a:cs typeface="Manrope"/>
                <a:sym typeface="Manrope"/>
              </a:defRPr>
            </a:lvl2pPr>
            <a:lvl3pPr indent="-330200" lvl="2" marL="1371600">
              <a:lnSpc>
                <a:spcPct val="100000"/>
              </a:lnSpc>
              <a:spcBef>
                <a:spcPts val="0"/>
              </a:spcBef>
              <a:spcAft>
                <a:spcPts val="0"/>
              </a:spcAft>
              <a:buClr>
                <a:schemeClr val="dk2"/>
              </a:buClr>
              <a:buSzPts val="1600"/>
              <a:buFont typeface="Manrope"/>
              <a:buChar char="■"/>
              <a:defRPr sz="1600">
                <a:solidFill>
                  <a:schemeClr val="dk2"/>
                </a:solidFill>
                <a:latin typeface="Manrope"/>
                <a:ea typeface="Manrope"/>
                <a:cs typeface="Manrope"/>
                <a:sym typeface="Manrope"/>
              </a:defRPr>
            </a:lvl3pPr>
            <a:lvl4pPr indent="-330200" lvl="3" marL="1828800">
              <a:lnSpc>
                <a:spcPct val="100000"/>
              </a:lnSpc>
              <a:spcBef>
                <a:spcPts val="0"/>
              </a:spcBef>
              <a:spcAft>
                <a:spcPts val="0"/>
              </a:spcAft>
              <a:buClr>
                <a:schemeClr val="dk2"/>
              </a:buClr>
              <a:buSzPts val="1600"/>
              <a:buFont typeface="Manrope"/>
              <a:buChar char="●"/>
              <a:defRPr sz="1600">
                <a:solidFill>
                  <a:schemeClr val="dk2"/>
                </a:solidFill>
                <a:latin typeface="Manrope"/>
                <a:ea typeface="Manrope"/>
                <a:cs typeface="Manrope"/>
                <a:sym typeface="Manrope"/>
              </a:defRPr>
            </a:lvl4pPr>
            <a:lvl5pPr indent="-330200" lvl="4" marL="2286000">
              <a:lnSpc>
                <a:spcPct val="100000"/>
              </a:lnSpc>
              <a:spcBef>
                <a:spcPts val="0"/>
              </a:spcBef>
              <a:spcAft>
                <a:spcPts val="0"/>
              </a:spcAft>
              <a:buClr>
                <a:schemeClr val="dk2"/>
              </a:buClr>
              <a:buSzPts val="1600"/>
              <a:buFont typeface="Manrope"/>
              <a:buChar char="○"/>
              <a:defRPr sz="1600">
                <a:solidFill>
                  <a:schemeClr val="dk2"/>
                </a:solidFill>
                <a:latin typeface="Manrope"/>
                <a:ea typeface="Manrope"/>
                <a:cs typeface="Manrope"/>
                <a:sym typeface="Manrope"/>
              </a:defRPr>
            </a:lvl5pPr>
            <a:lvl6pPr indent="-330200" lvl="5" marL="2743200">
              <a:lnSpc>
                <a:spcPct val="100000"/>
              </a:lnSpc>
              <a:spcBef>
                <a:spcPts val="0"/>
              </a:spcBef>
              <a:spcAft>
                <a:spcPts val="0"/>
              </a:spcAft>
              <a:buClr>
                <a:schemeClr val="dk2"/>
              </a:buClr>
              <a:buSzPts val="1600"/>
              <a:buFont typeface="Manrope"/>
              <a:buChar char="■"/>
              <a:defRPr sz="1600">
                <a:solidFill>
                  <a:schemeClr val="dk2"/>
                </a:solidFill>
                <a:latin typeface="Manrope"/>
                <a:ea typeface="Manrope"/>
                <a:cs typeface="Manrope"/>
                <a:sym typeface="Manrope"/>
              </a:defRPr>
            </a:lvl6pPr>
            <a:lvl7pPr indent="-330200" lvl="6" marL="3200400">
              <a:lnSpc>
                <a:spcPct val="100000"/>
              </a:lnSpc>
              <a:spcBef>
                <a:spcPts val="0"/>
              </a:spcBef>
              <a:spcAft>
                <a:spcPts val="0"/>
              </a:spcAft>
              <a:buClr>
                <a:schemeClr val="dk2"/>
              </a:buClr>
              <a:buSzPts val="1600"/>
              <a:buFont typeface="Manrope"/>
              <a:buChar char="●"/>
              <a:defRPr sz="1600">
                <a:solidFill>
                  <a:schemeClr val="dk2"/>
                </a:solidFill>
                <a:latin typeface="Manrope"/>
                <a:ea typeface="Manrope"/>
                <a:cs typeface="Manrope"/>
                <a:sym typeface="Manrope"/>
              </a:defRPr>
            </a:lvl7pPr>
            <a:lvl8pPr indent="-330200" lvl="7" marL="3657600">
              <a:lnSpc>
                <a:spcPct val="100000"/>
              </a:lnSpc>
              <a:spcBef>
                <a:spcPts val="0"/>
              </a:spcBef>
              <a:spcAft>
                <a:spcPts val="0"/>
              </a:spcAft>
              <a:buClr>
                <a:schemeClr val="dk2"/>
              </a:buClr>
              <a:buSzPts val="1600"/>
              <a:buFont typeface="Manrope"/>
              <a:buChar char="○"/>
              <a:defRPr sz="1600">
                <a:solidFill>
                  <a:schemeClr val="dk2"/>
                </a:solidFill>
                <a:latin typeface="Manrope"/>
                <a:ea typeface="Manrope"/>
                <a:cs typeface="Manrope"/>
                <a:sym typeface="Manrope"/>
              </a:defRPr>
            </a:lvl8pPr>
            <a:lvl9pPr indent="-330200" lvl="8" marL="4114800">
              <a:lnSpc>
                <a:spcPct val="100000"/>
              </a:lnSpc>
              <a:spcBef>
                <a:spcPts val="0"/>
              </a:spcBef>
              <a:spcAft>
                <a:spcPts val="0"/>
              </a:spcAft>
              <a:buClr>
                <a:schemeClr val="dk2"/>
              </a:buClr>
              <a:buSzPts val="1600"/>
              <a:buFont typeface="Manrope"/>
              <a:buChar char="■"/>
              <a:defRPr sz="1600">
                <a:solidFill>
                  <a:schemeClr val="dk2"/>
                </a:solidFill>
                <a:latin typeface="Manrope"/>
                <a:ea typeface="Manrope"/>
                <a:cs typeface="Manrope"/>
                <a:sym typeface="Manrope"/>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2"/>
                </a:solidFill>
                <a:latin typeface="Manrope"/>
                <a:ea typeface="Manrope"/>
                <a:cs typeface="Manrope"/>
                <a:sym typeface="Manrope"/>
              </a:defRPr>
            </a:lvl1pPr>
            <a:lvl2pPr lvl="1" algn="r">
              <a:buNone/>
              <a:defRPr sz="1300">
                <a:solidFill>
                  <a:schemeClr val="dk2"/>
                </a:solidFill>
                <a:latin typeface="Manrope"/>
                <a:ea typeface="Manrope"/>
                <a:cs typeface="Manrope"/>
                <a:sym typeface="Manrope"/>
              </a:defRPr>
            </a:lvl2pPr>
            <a:lvl3pPr lvl="2" algn="r">
              <a:buNone/>
              <a:defRPr sz="1300">
                <a:solidFill>
                  <a:schemeClr val="dk2"/>
                </a:solidFill>
                <a:latin typeface="Manrope"/>
                <a:ea typeface="Manrope"/>
                <a:cs typeface="Manrope"/>
                <a:sym typeface="Manrope"/>
              </a:defRPr>
            </a:lvl3pPr>
            <a:lvl4pPr lvl="3" algn="r">
              <a:buNone/>
              <a:defRPr sz="1300">
                <a:solidFill>
                  <a:schemeClr val="dk2"/>
                </a:solidFill>
                <a:latin typeface="Manrope"/>
                <a:ea typeface="Manrope"/>
                <a:cs typeface="Manrope"/>
                <a:sym typeface="Manrope"/>
              </a:defRPr>
            </a:lvl4pPr>
            <a:lvl5pPr lvl="4" algn="r">
              <a:buNone/>
              <a:defRPr sz="1300">
                <a:solidFill>
                  <a:schemeClr val="dk2"/>
                </a:solidFill>
                <a:latin typeface="Manrope"/>
                <a:ea typeface="Manrope"/>
                <a:cs typeface="Manrope"/>
                <a:sym typeface="Manrope"/>
              </a:defRPr>
            </a:lvl5pPr>
            <a:lvl6pPr lvl="5" algn="r">
              <a:buNone/>
              <a:defRPr sz="1300">
                <a:solidFill>
                  <a:schemeClr val="dk2"/>
                </a:solidFill>
                <a:latin typeface="Manrope"/>
                <a:ea typeface="Manrope"/>
                <a:cs typeface="Manrope"/>
                <a:sym typeface="Manrope"/>
              </a:defRPr>
            </a:lvl6pPr>
            <a:lvl7pPr lvl="6" algn="r">
              <a:buNone/>
              <a:defRPr sz="1300">
                <a:solidFill>
                  <a:schemeClr val="dk2"/>
                </a:solidFill>
                <a:latin typeface="Manrope"/>
                <a:ea typeface="Manrope"/>
                <a:cs typeface="Manrope"/>
                <a:sym typeface="Manrope"/>
              </a:defRPr>
            </a:lvl7pPr>
            <a:lvl8pPr lvl="7" algn="r">
              <a:buNone/>
              <a:defRPr sz="1300">
                <a:solidFill>
                  <a:schemeClr val="dk2"/>
                </a:solidFill>
                <a:latin typeface="Manrope"/>
                <a:ea typeface="Manrope"/>
                <a:cs typeface="Manrope"/>
                <a:sym typeface="Manrope"/>
              </a:defRPr>
            </a:lvl8pPr>
            <a:lvl9pPr lvl="8" algn="r">
              <a:buNone/>
              <a:defRPr sz="1300">
                <a:solidFill>
                  <a:schemeClr val="dk2"/>
                </a:solidFill>
                <a:latin typeface="Manrope"/>
                <a:ea typeface="Manrope"/>
                <a:cs typeface="Manrope"/>
                <a:sym typeface="Manrop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xml"/><Relationship Id="rId3" Type="http://schemas.openxmlformats.org/officeDocument/2006/relationships/hyperlink" Target="https://github.com/lykjohn/UChicago-Summer-Session-2022/blob/main/Week3/Week%203%20Lecture%20Source%20Code.ipynb"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11.png"/><Relationship Id="rId5"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4.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7.png"/><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2.png"/><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0.png"/><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4.png"/><Relationship Id="rId4" Type="http://schemas.openxmlformats.org/officeDocument/2006/relationships/image" Target="../media/image31.png"/><Relationship Id="rId5" Type="http://schemas.openxmlformats.org/officeDocument/2006/relationships/image" Target="../media/image2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6.png"/><Relationship Id="rId4" Type="http://schemas.openxmlformats.org/officeDocument/2006/relationships/image" Target="../media/image3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hyperlink" Target="https://towardsdatascience.com/understanding-the-bias-variance-tradeoff-165e6942b229"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42.png"/><Relationship Id="rId4" Type="http://schemas.openxmlformats.org/officeDocument/2006/relationships/image" Target="../media/image4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45.png"/><Relationship Id="rId4" Type="http://schemas.openxmlformats.org/officeDocument/2006/relationships/image" Target="../media/image4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37.png"/><Relationship Id="rId4" Type="http://schemas.openxmlformats.org/officeDocument/2006/relationships/image" Target="../media/image40.png"/><Relationship Id="rId5" Type="http://schemas.openxmlformats.org/officeDocument/2006/relationships/image" Target="../media/image41.png"/><Relationship Id="rId6" Type="http://schemas.openxmlformats.org/officeDocument/2006/relationships/image" Target="../media/image4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4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9.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43.png"/><Relationship Id="rId4" Type="http://schemas.openxmlformats.org/officeDocument/2006/relationships/image" Target="../media/image4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47.png"/><Relationship Id="rId4" Type="http://schemas.openxmlformats.org/officeDocument/2006/relationships/image" Target="../media/image50.png"/><Relationship Id="rId5" Type="http://schemas.openxmlformats.org/officeDocument/2006/relationships/image" Target="../media/image4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52.png"/><Relationship Id="rId4" Type="http://schemas.openxmlformats.org/officeDocument/2006/relationships/image" Target="../media/image5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51.png"/><Relationship Id="rId4" Type="http://schemas.openxmlformats.org/officeDocument/2006/relationships/image" Target="../media/image5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53.png"/><Relationship Id="rId4" Type="http://schemas.openxmlformats.org/officeDocument/2006/relationships/image" Target="../media/image5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5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hyperlink" Target="https://github.com/lykjohn/UChicago-Summer-Session-2022/blob/main/Week3/Week%203%20Lab.ipynb" TargetMode="External"/><Relationship Id="rId4" Type="http://schemas.openxmlformats.org/officeDocument/2006/relationships/hyperlink" Target="mailto:lykjohn@umich.edu" TargetMode="External"/><Relationship Id="rId5" Type="http://schemas.openxmlformats.org/officeDocument/2006/relationships/hyperlink" Target="mailto:shunqi@uchicago.edu" TargetMode="External"/><Relationship Id="rId6" Type="http://schemas.openxmlformats.org/officeDocument/2006/relationships/hyperlink" Target="mailto:ericsclee@uchicago.edu"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30"/>
          <p:cNvSpPr txBox="1"/>
          <p:nvPr/>
        </p:nvSpPr>
        <p:spPr>
          <a:xfrm>
            <a:off x="19200" y="1078825"/>
            <a:ext cx="9105600" cy="264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000">
                <a:solidFill>
                  <a:srgbClr val="FFFFFF"/>
                </a:solidFill>
                <a:latin typeface="Poppins"/>
                <a:ea typeface="Poppins"/>
                <a:cs typeface="Poppins"/>
                <a:sym typeface="Poppins"/>
              </a:rPr>
              <a:t>Machine Learning: Regression</a:t>
            </a:r>
            <a:endParaRPr b="1" sz="4000">
              <a:solidFill>
                <a:srgbClr val="FFFFFF"/>
              </a:solidFill>
              <a:latin typeface="Poppins"/>
              <a:ea typeface="Poppins"/>
              <a:cs typeface="Poppins"/>
              <a:sym typeface="Poppins"/>
            </a:endParaRPr>
          </a:p>
          <a:p>
            <a:pPr indent="0" lvl="0" marL="0" rtl="0" algn="ctr">
              <a:spcBef>
                <a:spcPts val="0"/>
              </a:spcBef>
              <a:spcAft>
                <a:spcPts val="0"/>
              </a:spcAft>
              <a:buNone/>
            </a:pPr>
            <a:r>
              <a:t/>
            </a:r>
            <a:endParaRPr sz="3900">
              <a:solidFill>
                <a:srgbClr val="FFFFFF"/>
              </a:solidFill>
              <a:latin typeface="Poppins"/>
              <a:ea typeface="Poppins"/>
              <a:cs typeface="Poppins"/>
              <a:sym typeface="Poppins"/>
            </a:endParaRPr>
          </a:p>
          <a:p>
            <a:pPr indent="0" lvl="0" marL="0" rtl="0" algn="ctr">
              <a:spcBef>
                <a:spcPts val="0"/>
              </a:spcBef>
              <a:spcAft>
                <a:spcPts val="0"/>
              </a:spcAft>
              <a:buNone/>
            </a:pPr>
            <a:r>
              <a:rPr lang="en" sz="1800">
                <a:solidFill>
                  <a:srgbClr val="FFFFFF"/>
                </a:solidFill>
                <a:latin typeface="Poppins"/>
                <a:ea typeface="Poppins"/>
                <a:cs typeface="Poppins"/>
                <a:sym typeface="Poppins"/>
              </a:rPr>
              <a:t>Week 3: July 18th, 2022 - July 22th, 2022</a:t>
            </a:r>
            <a:endParaRPr sz="1800">
              <a:solidFill>
                <a:srgbClr val="FFFFFF"/>
              </a:solidFill>
              <a:latin typeface="Poppins"/>
              <a:ea typeface="Poppins"/>
              <a:cs typeface="Poppins"/>
              <a:sym typeface="Poppins"/>
            </a:endParaRPr>
          </a:p>
          <a:p>
            <a:pPr indent="0" lvl="0" marL="0" rtl="0" algn="ctr">
              <a:spcBef>
                <a:spcPts val="0"/>
              </a:spcBef>
              <a:spcAft>
                <a:spcPts val="0"/>
              </a:spcAft>
              <a:buNone/>
            </a:pPr>
            <a:r>
              <a:t/>
            </a:r>
            <a:endParaRPr sz="1600">
              <a:solidFill>
                <a:srgbClr val="FFFFFF"/>
              </a:solidFill>
              <a:latin typeface="Poppins"/>
              <a:ea typeface="Poppins"/>
              <a:cs typeface="Poppins"/>
              <a:sym typeface="Poppins"/>
            </a:endParaRPr>
          </a:p>
          <a:p>
            <a:pPr indent="0" lvl="0" marL="0" rtl="0" algn="ctr">
              <a:spcBef>
                <a:spcPts val="0"/>
              </a:spcBef>
              <a:spcAft>
                <a:spcPts val="0"/>
              </a:spcAft>
              <a:buNone/>
            </a:pPr>
            <a:r>
              <a:rPr lang="en" sz="1800" u="sng">
                <a:solidFill>
                  <a:srgbClr val="FF00FF"/>
                </a:solidFill>
                <a:latin typeface="Poppins"/>
                <a:ea typeface="Poppins"/>
                <a:cs typeface="Poppins"/>
                <a:sym typeface="Poppins"/>
                <a:hlinkClick r:id="rId3">
                  <a:extLst>
                    <a:ext uri="{A12FA001-AC4F-418D-AE19-62706E023703}">
                      <ahyp:hlinkClr val="tx"/>
                    </a:ext>
                  </a:extLst>
                </a:hlinkClick>
              </a:rPr>
              <a:t>[Source Code Link Here]</a:t>
            </a:r>
            <a:endParaRPr sz="4100">
              <a:solidFill>
                <a:srgbClr val="FF00FF"/>
              </a:solidFill>
              <a:latin typeface="Poppins"/>
              <a:ea typeface="Poppins"/>
              <a:cs typeface="Poppins"/>
              <a:sym typeface="Poppins"/>
            </a:endParaRPr>
          </a:p>
        </p:txBody>
      </p:sp>
      <p:sp>
        <p:nvSpPr>
          <p:cNvPr id="637" name="Google Shape;637;p3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39"/>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How can we visually describe the model fit?</a:t>
            </a:r>
            <a:endParaRPr sz="2400"/>
          </a:p>
        </p:txBody>
      </p:sp>
      <p:sp>
        <p:nvSpPr>
          <p:cNvPr id="710" name="Google Shape;710;p39"/>
          <p:cNvSpPr txBox="1"/>
          <p:nvPr/>
        </p:nvSpPr>
        <p:spPr>
          <a:xfrm>
            <a:off x="2875350" y="2388350"/>
            <a:ext cx="3393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900">
                <a:solidFill>
                  <a:srgbClr val="F2F2F2"/>
                </a:solidFill>
                <a:latin typeface="Poppins"/>
                <a:ea typeface="Poppins"/>
                <a:cs typeface="Poppins"/>
                <a:sym typeface="Poppins"/>
              </a:rPr>
              <a:t>Fig 3.2.1 Randomly-generated data 2D (with linear line)</a:t>
            </a:r>
            <a:endParaRPr sz="900">
              <a:solidFill>
                <a:srgbClr val="F2F2F2"/>
              </a:solidFill>
              <a:latin typeface="Poppins"/>
              <a:ea typeface="Poppins"/>
              <a:cs typeface="Poppins"/>
              <a:sym typeface="Poppins"/>
            </a:endParaRPr>
          </a:p>
          <a:p>
            <a:pPr indent="0" lvl="0" marL="0" rtl="0" algn="l">
              <a:spcBef>
                <a:spcPts val="0"/>
              </a:spcBef>
              <a:spcAft>
                <a:spcPts val="0"/>
              </a:spcAft>
              <a:buNone/>
            </a:pPr>
            <a:r>
              <a:t/>
            </a:r>
            <a:endParaRPr i="1" sz="1100">
              <a:solidFill>
                <a:srgbClr val="F2F2F2"/>
              </a:solidFill>
              <a:latin typeface="Poppins"/>
              <a:ea typeface="Poppins"/>
              <a:cs typeface="Poppins"/>
              <a:sym typeface="Poppins"/>
            </a:endParaRPr>
          </a:p>
        </p:txBody>
      </p:sp>
      <p:sp>
        <p:nvSpPr>
          <p:cNvPr id="711" name="Google Shape;711;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12" name="Google Shape;712;p39"/>
          <p:cNvPicPr preferRelativeResize="0"/>
          <p:nvPr/>
        </p:nvPicPr>
        <p:blipFill>
          <a:blip r:embed="rId3">
            <a:alphaModFix/>
          </a:blip>
          <a:stretch>
            <a:fillRect/>
          </a:stretch>
        </p:blipFill>
        <p:spPr>
          <a:xfrm>
            <a:off x="2672050" y="688025"/>
            <a:ext cx="3799901" cy="1700325"/>
          </a:xfrm>
          <a:prstGeom prst="rect">
            <a:avLst/>
          </a:prstGeom>
          <a:noFill/>
          <a:ln>
            <a:noFill/>
          </a:ln>
        </p:spPr>
      </p:pic>
      <p:sp>
        <p:nvSpPr>
          <p:cNvPr id="713" name="Google Shape;713;p39"/>
          <p:cNvSpPr txBox="1"/>
          <p:nvPr/>
        </p:nvSpPr>
        <p:spPr>
          <a:xfrm>
            <a:off x="0" y="2642850"/>
            <a:ext cx="8400300" cy="2555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Montserrat"/>
              <a:buChar char="●"/>
            </a:pPr>
            <a:r>
              <a:rPr b="1" lang="en">
                <a:solidFill>
                  <a:srgbClr val="F2F2F2"/>
                </a:solidFill>
                <a:latin typeface="Montserrat"/>
                <a:ea typeface="Montserrat"/>
                <a:cs typeface="Montserrat"/>
                <a:sym typeface="Montserrat"/>
              </a:rPr>
              <a:t>Direction: </a:t>
            </a:r>
            <a:r>
              <a:rPr lang="en">
                <a:solidFill>
                  <a:srgbClr val="F2F2F2"/>
                </a:solidFill>
                <a:latin typeface="Montserrat"/>
                <a:ea typeface="Montserrat"/>
                <a:cs typeface="Montserrat"/>
                <a:sym typeface="Montserrat"/>
              </a:rPr>
              <a:t>positive association between x and Y.</a:t>
            </a:r>
            <a:endParaRPr>
              <a:solidFill>
                <a:srgbClr val="F2F2F2"/>
              </a:solidFill>
              <a:latin typeface="Montserrat"/>
              <a:ea typeface="Montserrat"/>
              <a:cs typeface="Montserrat"/>
              <a:sym typeface="Montserrat"/>
            </a:endParaRPr>
          </a:p>
          <a:p>
            <a:pPr indent="0" lvl="0" marL="457200" rtl="0" algn="l">
              <a:spcBef>
                <a:spcPts val="0"/>
              </a:spcBef>
              <a:spcAft>
                <a:spcPts val="0"/>
              </a:spcAft>
              <a:buNone/>
            </a:pPr>
            <a:r>
              <a:t/>
            </a:r>
            <a:endParaRPr>
              <a:solidFill>
                <a:srgbClr val="F2F2F2"/>
              </a:solidFill>
              <a:latin typeface="Montserrat"/>
              <a:ea typeface="Montserrat"/>
              <a:cs typeface="Montserrat"/>
              <a:sym typeface="Montserrat"/>
            </a:endParaRPr>
          </a:p>
          <a:p>
            <a:pPr indent="-317500" lvl="0" marL="457200" rtl="0" algn="l">
              <a:spcBef>
                <a:spcPts val="0"/>
              </a:spcBef>
              <a:spcAft>
                <a:spcPts val="0"/>
              </a:spcAft>
              <a:buClr>
                <a:srgbClr val="F2F2F2"/>
              </a:buClr>
              <a:buSzPts val="1400"/>
              <a:buFont typeface="Montserrat"/>
              <a:buChar char="●"/>
            </a:pPr>
            <a:r>
              <a:rPr b="1" lang="en">
                <a:solidFill>
                  <a:srgbClr val="F2F2F2"/>
                </a:solidFill>
                <a:latin typeface="Montserrat"/>
                <a:ea typeface="Montserrat"/>
                <a:cs typeface="Montserrat"/>
                <a:sym typeface="Montserrat"/>
              </a:rPr>
              <a:t>Linearity: </a:t>
            </a:r>
            <a:r>
              <a:rPr lang="en">
                <a:solidFill>
                  <a:srgbClr val="F2F2F2"/>
                </a:solidFill>
                <a:latin typeface="Montserrat"/>
                <a:ea typeface="Montserrat"/>
                <a:cs typeface="Montserrat"/>
                <a:sym typeface="Montserrat"/>
              </a:rPr>
              <a:t>a moderate to strong linear relationship is observed because a linear line can be fitted through the points.</a:t>
            </a:r>
            <a:endParaRPr>
              <a:solidFill>
                <a:srgbClr val="F2F2F2"/>
              </a:solidFill>
              <a:latin typeface="Montserrat"/>
              <a:ea typeface="Montserrat"/>
              <a:cs typeface="Montserrat"/>
              <a:sym typeface="Montserrat"/>
            </a:endParaRPr>
          </a:p>
          <a:p>
            <a:pPr indent="0" lvl="0" marL="457200" rtl="0" algn="l">
              <a:spcBef>
                <a:spcPts val="0"/>
              </a:spcBef>
              <a:spcAft>
                <a:spcPts val="0"/>
              </a:spcAft>
              <a:buNone/>
            </a:pPr>
            <a:r>
              <a:t/>
            </a:r>
            <a:endParaRPr>
              <a:solidFill>
                <a:srgbClr val="F2F2F2"/>
              </a:solidFill>
              <a:latin typeface="Montserrat"/>
              <a:ea typeface="Montserrat"/>
              <a:cs typeface="Montserrat"/>
              <a:sym typeface="Montserrat"/>
            </a:endParaRPr>
          </a:p>
          <a:p>
            <a:pPr indent="-317500" lvl="0" marL="457200" rtl="0" algn="l">
              <a:spcBef>
                <a:spcPts val="0"/>
              </a:spcBef>
              <a:spcAft>
                <a:spcPts val="0"/>
              </a:spcAft>
              <a:buClr>
                <a:srgbClr val="F2F2F2"/>
              </a:buClr>
              <a:buSzPts val="1400"/>
              <a:buFont typeface="Montserrat"/>
              <a:buChar char="●"/>
            </a:pPr>
            <a:r>
              <a:rPr b="1" lang="en">
                <a:solidFill>
                  <a:srgbClr val="F2F2F2"/>
                </a:solidFill>
                <a:latin typeface="Montserrat"/>
                <a:ea typeface="Montserrat"/>
                <a:cs typeface="Montserrat"/>
                <a:sym typeface="Montserrat"/>
              </a:rPr>
              <a:t>Strength: </a:t>
            </a:r>
            <a:r>
              <a:rPr lang="en">
                <a:solidFill>
                  <a:srgbClr val="F2F2F2"/>
                </a:solidFill>
                <a:latin typeface="Montserrat"/>
                <a:ea typeface="Montserrat"/>
                <a:cs typeface="Montserrat"/>
                <a:sym typeface="Montserrat"/>
              </a:rPr>
              <a:t>a fairly</a:t>
            </a:r>
            <a:r>
              <a:rPr b="1" lang="en">
                <a:solidFill>
                  <a:srgbClr val="F2F2F2"/>
                </a:solidFill>
                <a:latin typeface="Montserrat"/>
                <a:ea typeface="Montserrat"/>
                <a:cs typeface="Montserrat"/>
                <a:sym typeface="Montserrat"/>
              </a:rPr>
              <a:t> </a:t>
            </a:r>
            <a:r>
              <a:rPr lang="en">
                <a:solidFill>
                  <a:srgbClr val="F2F2F2"/>
                </a:solidFill>
                <a:latin typeface="Montserrat"/>
                <a:ea typeface="Montserrat"/>
                <a:cs typeface="Montserrat"/>
                <a:sym typeface="Montserrat"/>
              </a:rPr>
              <a:t>strong relationship exists because the data points are close </a:t>
            </a:r>
            <a:r>
              <a:rPr lang="en">
                <a:solidFill>
                  <a:srgbClr val="F2F2F2"/>
                </a:solidFill>
                <a:latin typeface="Montserrat"/>
                <a:ea typeface="Montserrat"/>
                <a:cs typeface="Montserrat"/>
                <a:sym typeface="Montserrat"/>
              </a:rPr>
              <a:t>enough</a:t>
            </a:r>
            <a:r>
              <a:rPr lang="en">
                <a:solidFill>
                  <a:srgbClr val="F2F2F2"/>
                </a:solidFill>
                <a:latin typeface="Montserrat"/>
                <a:ea typeface="Montserrat"/>
                <a:cs typeface="Montserrat"/>
                <a:sym typeface="Montserrat"/>
              </a:rPr>
              <a:t> to surround the linear line.</a:t>
            </a:r>
            <a:endParaRPr>
              <a:solidFill>
                <a:srgbClr val="F2F2F2"/>
              </a:solidFill>
              <a:latin typeface="Montserrat"/>
              <a:ea typeface="Montserrat"/>
              <a:cs typeface="Montserrat"/>
              <a:sym typeface="Montserrat"/>
            </a:endParaRPr>
          </a:p>
          <a:p>
            <a:pPr indent="0" lvl="0" marL="457200" rtl="0" algn="l">
              <a:spcBef>
                <a:spcPts val="0"/>
              </a:spcBef>
              <a:spcAft>
                <a:spcPts val="0"/>
              </a:spcAft>
              <a:buNone/>
            </a:pPr>
            <a:r>
              <a:t/>
            </a:r>
            <a:endParaRPr>
              <a:solidFill>
                <a:srgbClr val="F2F2F2"/>
              </a:solidFill>
              <a:latin typeface="Montserrat"/>
              <a:ea typeface="Montserrat"/>
              <a:cs typeface="Montserrat"/>
              <a:sym typeface="Montserrat"/>
            </a:endParaRPr>
          </a:p>
          <a:p>
            <a:pPr indent="-317500" lvl="0" marL="457200" rtl="0" algn="l">
              <a:spcBef>
                <a:spcPts val="0"/>
              </a:spcBef>
              <a:spcAft>
                <a:spcPts val="0"/>
              </a:spcAft>
              <a:buClr>
                <a:srgbClr val="F2F2F2"/>
              </a:buClr>
              <a:buSzPts val="1400"/>
              <a:buFont typeface="Montserrat"/>
              <a:buChar char="●"/>
            </a:pPr>
            <a:r>
              <a:rPr b="1" lang="en">
                <a:solidFill>
                  <a:srgbClr val="F2F2F2"/>
                </a:solidFill>
                <a:latin typeface="Montserrat"/>
                <a:ea typeface="Montserrat"/>
                <a:cs typeface="Montserrat"/>
                <a:sym typeface="Montserrat"/>
              </a:rPr>
              <a:t>Outliers:</a:t>
            </a:r>
            <a:r>
              <a:rPr lang="en">
                <a:solidFill>
                  <a:srgbClr val="F2F2F2"/>
                </a:solidFill>
                <a:latin typeface="Montserrat"/>
                <a:ea typeface="Montserrat"/>
                <a:cs typeface="Montserrat"/>
                <a:sym typeface="Montserrat"/>
              </a:rPr>
              <a:t> potential outliers are circled in red.</a:t>
            </a:r>
            <a:endParaRPr>
              <a:solidFill>
                <a:srgbClr val="F2F2F2"/>
              </a:solidFill>
              <a:latin typeface="Montserrat"/>
              <a:ea typeface="Montserrat"/>
              <a:cs typeface="Montserrat"/>
              <a:sym typeface="Montserrat"/>
            </a:endParaRPr>
          </a:p>
          <a:p>
            <a:pPr indent="0" lvl="0" marL="457200" rtl="0" algn="l">
              <a:spcBef>
                <a:spcPts val="0"/>
              </a:spcBef>
              <a:spcAft>
                <a:spcPts val="0"/>
              </a:spcAft>
              <a:buNone/>
            </a:pPr>
            <a:r>
              <a:t/>
            </a:r>
            <a:endParaRPr>
              <a:solidFill>
                <a:srgbClr val="F2F2F2"/>
              </a:solidFill>
              <a:latin typeface="Montserrat"/>
              <a:ea typeface="Montserrat"/>
              <a:cs typeface="Montserrat"/>
              <a:sym typeface="Montserrat"/>
            </a:endParaRPr>
          </a:p>
          <a:p>
            <a:pPr indent="-317500" lvl="0" marL="457200" rtl="0" algn="l">
              <a:spcBef>
                <a:spcPts val="0"/>
              </a:spcBef>
              <a:spcAft>
                <a:spcPts val="0"/>
              </a:spcAft>
              <a:buClr>
                <a:srgbClr val="F2F2F2"/>
              </a:buClr>
              <a:buSzPts val="1400"/>
              <a:buFont typeface="Montserrat"/>
              <a:buChar char="●"/>
            </a:pPr>
            <a:r>
              <a:rPr b="1" lang="en">
                <a:solidFill>
                  <a:srgbClr val="F2F2F2"/>
                </a:solidFill>
                <a:latin typeface="Montserrat"/>
                <a:ea typeface="Montserrat"/>
                <a:cs typeface="Montserrat"/>
                <a:sym typeface="Montserrat"/>
              </a:rPr>
              <a:t>Clusters: </a:t>
            </a:r>
            <a:r>
              <a:rPr lang="en">
                <a:solidFill>
                  <a:srgbClr val="F2F2F2"/>
                </a:solidFill>
                <a:latin typeface="Montserrat"/>
                <a:ea typeface="Montserrat"/>
                <a:cs typeface="Montserrat"/>
                <a:sym typeface="Montserrat"/>
              </a:rPr>
              <a:t>no major clusters because all data points packed closely in one group.</a:t>
            </a:r>
            <a:endParaRPr>
              <a:solidFill>
                <a:srgbClr val="F2F2F2"/>
              </a:solidFill>
              <a:latin typeface="Montserrat"/>
              <a:ea typeface="Montserrat"/>
              <a:cs typeface="Montserrat"/>
              <a:sym typeface="Montserrat"/>
            </a:endParaRPr>
          </a:p>
        </p:txBody>
      </p:sp>
      <p:sp>
        <p:nvSpPr>
          <p:cNvPr id="714" name="Google Shape;714;p39"/>
          <p:cNvSpPr/>
          <p:nvPr/>
        </p:nvSpPr>
        <p:spPr>
          <a:xfrm>
            <a:off x="6176675" y="762875"/>
            <a:ext cx="132000" cy="1395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9"/>
          <p:cNvSpPr/>
          <p:nvPr/>
        </p:nvSpPr>
        <p:spPr>
          <a:xfrm>
            <a:off x="5827475" y="1544975"/>
            <a:ext cx="132000" cy="1395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9"/>
          <p:cNvSpPr/>
          <p:nvPr/>
        </p:nvSpPr>
        <p:spPr>
          <a:xfrm>
            <a:off x="3015050" y="1544979"/>
            <a:ext cx="132000" cy="1395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9"/>
          <p:cNvSpPr/>
          <p:nvPr/>
        </p:nvSpPr>
        <p:spPr>
          <a:xfrm>
            <a:off x="3100075" y="2041779"/>
            <a:ext cx="132000" cy="1395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40"/>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Simple Linear Regression</a:t>
            </a:r>
            <a:endParaRPr sz="3000"/>
          </a:p>
        </p:txBody>
      </p:sp>
      <p:sp>
        <p:nvSpPr>
          <p:cNvPr id="723" name="Google Shape;723;p40"/>
          <p:cNvSpPr txBox="1"/>
          <p:nvPr/>
        </p:nvSpPr>
        <p:spPr>
          <a:xfrm>
            <a:off x="76275" y="762875"/>
            <a:ext cx="92082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2"/>
                </a:solidFill>
                <a:latin typeface="Poppins"/>
                <a:ea typeface="Poppins"/>
                <a:cs typeface="Poppins"/>
                <a:sym typeface="Poppins"/>
              </a:rPr>
              <a:t>The simple regression model defines a linear functional relationship between one continuous outcome variable and one input variable that takes on the following form:</a:t>
            </a:r>
            <a:endParaRPr sz="1600">
              <a:solidFill>
                <a:schemeClr val="dk2"/>
              </a:solidFill>
              <a:latin typeface="Poppins"/>
              <a:ea typeface="Poppins"/>
              <a:cs typeface="Poppins"/>
              <a:sym typeface="Poppins"/>
            </a:endParaRPr>
          </a:p>
        </p:txBody>
      </p:sp>
      <p:pic>
        <p:nvPicPr>
          <p:cNvPr descr="{&quot;backgroundColor&quot;:&quot;#2D6740&quot;,&quot;id&quot;:&quot;1&quot;,&quot;aid&quot;:null,&quot;code&quot;:&quot;\\begin{lalign*}\n&amp;{y_{t}=\\beta_{0}+\\beta_{1}x_{t}+\\epsilon_{t}\\text{,}\\;\\text{where}}\\\\\n&amp;{}\\\\\n&amp;{y_{t}\\;\\text{represents}\\;\\text{the}\\;\\text{observed}\\;\\text{outcome}\\;\\text{at}\\;\\text{time}\\;t}\\\\\n&amp;{\\beta_{0}\\,\\text{represents}\\;\\text{the}\\;\\text{y-intercept}\\text{,}\\;\\text{or}\\;y\\,\\text{value}\\,\\text{whe}\\text{n}\\;x=0}\\\\\n&amp;{\\beta_{1}\\,\\text{represents}\\;\\text{the}\\;\\text{slope}\\;\\text{of}\\;\\text{the}\\;\\text{linear}\\;\\text{line}}\\\\\n&amp;{\\epsilon_{t}\\,\\text{represents}\\;\\text{the}\\;\\text{error}\\;\\text{at}\\;\\text{time}\\;t\\text{,}\\;\\text{which}\\;\\text{accounts for the deviations from}\\;\\text{the straight line}}\t\n\\end{lalign*}&quot;,&quot;backgroundColorModified&quot;:false,&quot;type&quot;:&quot;lalign*&quot;,&quot;font&quot;:{&quot;family&quot;:&quot;Poppins&quot;,&quot;size&quot;:16,&quot;color&quot;:&quot;#FFFFFF&quot;},&quot;ts&quot;:1653772107329,&quot;cs&quot;:&quot;f/IlZemj+412HpdLN3QFag==&quot;,&quot;size&quot;:{&quot;width&quot;:814.5,&quot;height&quot;:160.49999999999997}}" id="724" name="Google Shape;724;p40"/>
          <p:cNvPicPr preferRelativeResize="0"/>
          <p:nvPr/>
        </p:nvPicPr>
        <p:blipFill>
          <a:blip r:embed="rId3">
            <a:alphaModFix/>
          </a:blip>
          <a:stretch>
            <a:fillRect/>
          </a:stretch>
        </p:blipFill>
        <p:spPr>
          <a:xfrm>
            <a:off x="371082" y="1813466"/>
            <a:ext cx="7758113" cy="1528763"/>
          </a:xfrm>
          <a:prstGeom prst="rect">
            <a:avLst/>
          </a:prstGeom>
          <a:noFill/>
          <a:ln>
            <a:noFill/>
          </a:ln>
        </p:spPr>
      </p:pic>
      <p:sp>
        <p:nvSpPr>
          <p:cNvPr id="725" name="Google Shape;725;p40"/>
          <p:cNvSpPr txBox="1"/>
          <p:nvPr/>
        </p:nvSpPr>
        <p:spPr>
          <a:xfrm>
            <a:off x="371063" y="3901225"/>
            <a:ext cx="8281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2F2F2"/>
                </a:solidFill>
                <a:latin typeface="Manrope"/>
                <a:ea typeface="Manrope"/>
                <a:cs typeface="Manrope"/>
                <a:sym typeface="Manrope"/>
              </a:rPr>
              <a:t>But how do we know which           </a:t>
            </a:r>
            <a:r>
              <a:rPr lang="en" sz="1600">
                <a:solidFill>
                  <a:srgbClr val="F2F2F2"/>
                </a:solidFill>
                <a:latin typeface="Manrope"/>
                <a:ea typeface="Manrope"/>
                <a:cs typeface="Manrope"/>
                <a:sym typeface="Manrope"/>
              </a:rPr>
              <a:t> </a:t>
            </a:r>
            <a:r>
              <a:rPr lang="en" sz="1600">
                <a:solidFill>
                  <a:srgbClr val="F2F2F2"/>
                </a:solidFill>
                <a:latin typeface="Manrope"/>
                <a:ea typeface="Manrope"/>
                <a:cs typeface="Manrope"/>
                <a:sym typeface="Manrope"/>
              </a:rPr>
              <a:t>  and            to chose?</a:t>
            </a:r>
            <a:endParaRPr sz="1600">
              <a:solidFill>
                <a:srgbClr val="F2F2F2"/>
              </a:solidFill>
              <a:latin typeface="Manrope"/>
              <a:ea typeface="Manrope"/>
              <a:cs typeface="Manrope"/>
              <a:sym typeface="Manrope"/>
            </a:endParaRPr>
          </a:p>
        </p:txBody>
      </p:sp>
      <p:pic>
        <p:nvPicPr>
          <p:cNvPr descr="{&quot;backgroundColorModified&quot;:null,&quot;id&quot;:&quot;3&quot;,&quot;code&quot;:&quot;$$\\beta_{0}$$&quot;,&quot;font&quot;:{&quot;family&quot;:&quot;Manrope&quot;,&quot;size&quot;:16,&quot;color&quot;:&quot;#ffffff&quot;},&quot;aid&quot;:null,&quot;type&quot;:&quot;$$&quot;,&quot;backgroundColor&quot;:&quot;#2D6740&quot;,&quot;ts&quot;:1653034463604,&quot;cs&quot;:&quot;PUltzhpSMB+vbVZ7IReKfw==&quot;,&quot;size&quot;:{&quot;width&quot;:18.833333333333332,&quot;height&quot;:19.5}}" id="726" name="Google Shape;726;p40"/>
          <p:cNvPicPr preferRelativeResize="0"/>
          <p:nvPr/>
        </p:nvPicPr>
        <p:blipFill>
          <a:blip r:embed="rId4">
            <a:alphaModFix/>
          </a:blip>
          <a:stretch>
            <a:fillRect/>
          </a:stretch>
        </p:blipFill>
        <p:spPr>
          <a:xfrm>
            <a:off x="3002825" y="4023900"/>
            <a:ext cx="179388" cy="185738"/>
          </a:xfrm>
          <a:prstGeom prst="rect">
            <a:avLst/>
          </a:prstGeom>
          <a:noFill/>
          <a:ln>
            <a:noFill/>
          </a:ln>
        </p:spPr>
      </p:pic>
      <p:pic>
        <p:nvPicPr>
          <p:cNvPr descr="{&quot;backgroundColor&quot;:&quot;#2D6740&quot;,&quot;aid&quot;:null,&quot;font&quot;:{&quot;family&quot;:&quot;Manrope&quot;,&quot;size&quot;:16,&quot;color&quot;:&quot;#ffffff&quot;},&quot;type&quot;:&quot;$$&quot;,&quot;backgroundColorModified&quot;:null,&quot;code&quot;:&quot;$$\\beta_{1}$$&quot;,&quot;id&quot;:&quot;4&quot;,&quot;ts&quot;:1653034529334,&quot;cs&quot;:&quot;cf1STt9qko+RKXPiiMRZig==&quot;,&quot;size&quot;:{&quot;width&quot;:18.333333333333332,&quot;height&quot;:19.5}}" id="727" name="Google Shape;727;p40"/>
          <p:cNvPicPr preferRelativeResize="0"/>
          <p:nvPr/>
        </p:nvPicPr>
        <p:blipFill>
          <a:blip r:embed="rId5">
            <a:alphaModFix/>
          </a:blip>
          <a:stretch>
            <a:fillRect/>
          </a:stretch>
        </p:blipFill>
        <p:spPr>
          <a:xfrm>
            <a:off x="3885475" y="4023900"/>
            <a:ext cx="174625" cy="185738"/>
          </a:xfrm>
          <a:prstGeom prst="rect">
            <a:avLst/>
          </a:prstGeom>
          <a:noFill/>
          <a:ln>
            <a:noFill/>
          </a:ln>
        </p:spPr>
      </p:pic>
      <p:sp>
        <p:nvSpPr>
          <p:cNvPr id="728" name="Google Shape;728;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41"/>
          <p:cNvSpPr txBox="1"/>
          <p:nvPr>
            <p:ph type="title"/>
          </p:nvPr>
        </p:nvSpPr>
        <p:spPr>
          <a:xfrm>
            <a:off x="0" y="91775"/>
            <a:ext cx="97965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Estimation Methods for     and    :  </a:t>
            </a:r>
            <a:endParaRPr sz="2600"/>
          </a:p>
        </p:txBody>
      </p:sp>
      <p:sp>
        <p:nvSpPr>
          <p:cNvPr id="734" name="Google Shape;734;p41"/>
          <p:cNvSpPr txBox="1"/>
          <p:nvPr/>
        </p:nvSpPr>
        <p:spPr>
          <a:xfrm>
            <a:off x="0" y="1743575"/>
            <a:ext cx="8478000" cy="11697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2"/>
              </a:buClr>
              <a:buSzPts val="1600"/>
              <a:buFont typeface="Poppins"/>
              <a:buChar char="●"/>
            </a:pPr>
            <a:r>
              <a:rPr lang="en" sz="1600">
                <a:solidFill>
                  <a:schemeClr val="dk2"/>
                </a:solidFill>
                <a:latin typeface="Poppins"/>
                <a:ea typeface="Poppins"/>
                <a:cs typeface="Poppins"/>
                <a:sym typeface="Poppins"/>
              </a:rPr>
              <a:t>Ordinary Least Squares (OLS) - will cover</a:t>
            </a:r>
            <a:endParaRPr sz="1600">
              <a:solidFill>
                <a:schemeClr val="dk2"/>
              </a:solidFill>
              <a:latin typeface="Poppins"/>
              <a:ea typeface="Poppins"/>
              <a:cs typeface="Poppins"/>
              <a:sym typeface="Poppins"/>
            </a:endParaRPr>
          </a:p>
          <a:p>
            <a:pPr indent="0" lvl="0" marL="0" rtl="0" algn="l">
              <a:spcBef>
                <a:spcPts val="0"/>
              </a:spcBef>
              <a:spcAft>
                <a:spcPts val="0"/>
              </a:spcAft>
              <a:buNone/>
            </a:pPr>
            <a:r>
              <a:t/>
            </a:r>
            <a:endParaRPr sz="1600">
              <a:solidFill>
                <a:schemeClr val="dk2"/>
              </a:solidFill>
              <a:latin typeface="Poppins"/>
              <a:ea typeface="Poppins"/>
              <a:cs typeface="Poppins"/>
              <a:sym typeface="Poppins"/>
            </a:endParaRPr>
          </a:p>
          <a:p>
            <a:pPr indent="-330200" lvl="0" marL="457200" rtl="0" algn="l">
              <a:spcBef>
                <a:spcPts val="0"/>
              </a:spcBef>
              <a:spcAft>
                <a:spcPts val="0"/>
              </a:spcAft>
              <a:buClr>
                <a:schemeClr val="dk2"/>
              </a:buClr>
              <a:buSzPts val="1600"/>
              <a:buFont typeface="Poppins"/>
              <a:buChar char="●"/>
            </a:pPr>
            <a:r>
              <a:rPr lang="en" sz="1600">
                <a:solidFill>
                  <a:schemeClr val="dk2"/>
                </a:solidFill>
                <a:latin typeface="Poppins"/>
                <a:ea typeface="Poppins"/>
                <a:cs typeface="Poppins"/>
                <a:sym typeface="Poppins"/>
              </a:rPr>
              <a:t>Maximum Likelihood Estimation (MLE) </a:t>
            </a:r>
            <a:r>
              <a:rPr lang="en" sz="1600">
                <a:solidFill>
                  <a:schemeClr val="dk2"/>
                </a:solidFill>
                <a:latin typeface="Poppins"/>
                <a:ea typeface="Poppins"/>
                <a:cs typeface="Poppins"/>
                <a:sym typeface="Poppins"/>
              </a:rPr>
              <a:t>- will cover</a:t>
            </a:r>
            <a:endParaRPr sz="1600">
              <a:solidFill>
                <a:schemeClr val="dk2"/>
              </a:solidFill>
              <a:latin typeface="Poppins"/>
              <a:ea typeface="Poppins"/>
              <a:cs typeface="Poppins"/>
              <a:sym typeface="Poppins"/>
            </a:endParaRPr>
          </a:p>
          <a:p>
            <a:pPr indent="0" lvl="0" marL="0" rtl="0" algn="l">
              <a:spcBef>
                <a:spcPts val="0"/>
              </a:spcBef>
              <a:spcAft>
                <a:spcPts val="0"/>
              </a:spcAft>
              <a:buNone/>
            </a:pPr>
            <a:r>
              <a:t/>
            </a:r>
            <a:endParaRPr sz="1600">
              <a:solidFill>
                <a:schemeClr val="dk2"/>
              </a:solidFill>
              <a:latin typeface="Poppins"/>
              <a:ea typeface="Poppins"/>
              <a:cs typeface="Poppins"/>
              <a:sym typeface="Poppins"/>
            </a:endParaRPr>
          </a:p>
        </p:txBody>
      </p:sp>
      <p:pic>
        <p:nvPicPr>
          <p:cNvPr descr="{&quot;backgroundColor&quot;:&quot;#2D6740&quot;,&quot;code&quot;:&quot;$$\\beta_{1}$$&quot;,&quot;font&quot;:{&quot;size&quot;:26,&quot;family&quot;:&quot;Aldrich&quot;,&quot;color&quot;:&quot;#FFFFFF&quot;},&quot;backgroundColorModified&quot;:null,&quot;id&quot;:&quot;6&quot;,&quot;type&quot;:&quot;$$&quot;,&quot;aid&quot;:null,&quot;ts&quot;:1653035283049,&quot;cs&quot;:&quot;BKGlGrz2MY7bfixVgAxrcQ==&quot;,&quot;size&quot;:{&quot;width&quot;:29.833333333333332,&quot;height&quot;:31.666666666666668}}" id="735" name="Google Shape;735;p41"/>
          <p:cNvPicPr preferRelativeResize="0"/>
          <p:nvPr/>
        </p:nvPicPr>
        <p:blipFill>
          <a:blip r:embed="rId3">
            <a:alphaModFix/>
          </a:blip>
          <a:stretch>
            <a:fillRect/>
          </a:stretch>
        </p:blipFill>
        <p:spPr>
          <a:xfrm>
            <a:off x="4287825" y="217950"/>
            <a:ext cx="284163" cy="301625"/>
          </a:xfrm>
          <a:prstGeom prst="rect">
            <a:avLst/>
          </a:prstGeom>
          <a:noFill/>
          <a:ln>
            <a:noFill/>
          </a:ln>
        </p:spPr>
      </p:pic>
      <p:pic>
        <p:nvPicPr>
          <p:cNvPr descr="{&quot;code&quot;:&quot;$$\\beta_{1}$$&quot;,&quot;backgroundColor&quot;:&quot;#2D6740&quot;,&quot;font&quot;:{&quot;size&quot;:26,&quot;family&quot;:&quot;Aldrich&quot;,&quot;color&quot;:&quot;#FFFFFF&quot;},&quot;backgroundColorModified&quot;:null,&quot;type&quot;:&quot;$$&quot;,&quot;id&quot;:&quot;7&quot;,&quot;aid&quot;:null,&quot;ts&quot;:1653035309658,&quot;cs&quot;:&quot;dHwMvvYaorhSkYUfWaHSBQ==&quot;,&quot;size&quot;:{&quot;width&quot;:29.833333333333332,&quot;height&quot;:31.666666666666668}}" id="736" name="Google Shape;736;p41"/>
          <p:cNvPicPr preferRelativeResize="0"/>
          <p:nvPr/>
        </p:nvPicPr>
        <p:blipFill>
          <a:blip r:embed="rId3">
            <a:alphaModFix/>
          </a:blip>
          <a:stretch>
            <a:fillRect/>
          </a:stretch>
        </p:blipFill>
        <p:spPr>
          <a:xfrm>
            <a:off x="5421975" y="217950"/>
            <a:ext cx="284163" cy="301625"/>
          </a:xfrm>
          <a:prstGeom prst="rect">
            <a:avLst/>
          </a:prstGeom>
          <a:noFill/>
          <a:ln>
            <a:noFill/>
          </a:ln>
        </p:spPr>
      </p:pic>
      <p:sp>
        <p:nvSpPr>
          <p:cNvPr id="737" name="Google Shape;737;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42"/>
          <p:cNvSpPr txBox="1"/>
          <p:nvPr>
            <p:ph type="title"/>
          </p:nvPr>
        </p:nvSpPr>
        <p:spPr>
          <a:xfrm>
            <a:off x="0" y="91775"/>
            <a:ext cx="97965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O</a:t>
            </a:r>
            <a:r>
              <a:rPr lang="en" sz="2700"/>
              <a:t>rdinary Least Squares (OLS)</a:t>
            </a:r>
            <a:endParaRPr sz="2700"/>
          </a:p>
        </p:txBody>
      </p:sp>
      <p:sp>
        <p:nvSpPr>
          <p:cNvPr id="743" name="Google Shape;743;p42"/>
          <p:cNvSpPr txBox="1"/>
          <p:nvPr/>
        </p:nvSpPr>
        <p:spPr>
          <a:xfrm>
            <a:off x="0" y="762875"/>
            <a:ext cx="8478000" cy="9234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2"/>
              </a:buClr>
              <a:buSzPts val="1600"/>
              <a:buFont typeface="Poppins"/>
              <a:buChar char="●"/>
            </a:pPr>
            <a:r>
              <a:rPr lang="en" sz="1600">
                <a:solidFill>
                  <a:schemeClr val="dk2"/>
                </a:solidFill>
                <a:latin typeface="Poppins"/>
                <a:ea typeface="Poppins"/>
                <a:cs typeface="Poppins"/>
                <a:sym typeface="Poppins"/>
              </a:rPr>
              <a:t>The goal is to seek parameters that minimize the Residual Sum of Squares (RSS), sum of the squares of the difference between the model’s prediction and the actual outcome</a:t>
            </a:r>
            <a:endParaRPr sz="1600">
              <a:solidFill>
                <a:schemeClr val="dk2"/>
              </a:solidFill>
              <a:latin typeface="Poppins"/>
              <a:ea typeface="Poppins"/>
              <a:cs typeface="Poppins"/>
              <a:sym typeface="Poppins"/>
            </a:endParaRPr>
          </a:p>
        </p:txBody>
      </p:sp>
      <p:pic>
        <p:nvPicPr>
          <p:cNvPr descr="{&quot;backgroundColor&quot;:&quot;#2D6740&quot;,&quot;type&quot;:&quot;lalign*&quot;,&quot;aid&quot;:null,&quot;id&quot;:&quot;8&quot;,&quot;backgroundColorModified&quot;:false,&quot;code&quot;:&quot;\\begin{lalign*}\n&amp;{\\text{In}\\;\\text{other}\\;\\text{words,}\\;\\text{we}\\;\\text{wish}\\;\\text{to}\\;\\text{find}\\;\\beta_{0\\,}\\text{and}\\;\\beta_{1}\\,\\text{such}\\;\\text{that}\\,}\\\\\n&amp;{RSS=\\Sigma_{t=1}^{n}\\left(y_{t}-\\hat{y_{t}}\\right)^{2}=\\Sigma_{t=1}^{n}\\left(y_{t}-\\left(\\beta_{0}+\\beta_{1}x_{t}\\right)\\right)^{2}\\,\\text{is}\\;\\text{minimized.}}\\\\\n&amp;{\\text{}}\\\\\n&amp;{\\text{We}\\;\\text{do}\\;\\text{using}\\;\\text{the}\\;\\text{basic}\\;\\text{principle}\\;\\text{of}\\;\\text{calculus},}\\\\\n&amp;{\\text{by}\\,\\text{setting}\\;\\text{the}\\;\\text{partial}\\,\\text{derivative}\\;\\text{of}\\;\\text{RSS}\\;\\text{in}\\;\\text{terms}\\;\\text{of}\\;\\text{x}\\;\\text{and}\\;\\text{in}\\;\\text{terms}\\;\\text{of}\\;\\text{y}\\;\\text{equals}\\;\\text{to}\\;\\text{0.}}\\\\\n&amp;{\\text{We}\\;\\text{will}\\;\\text{skip}\\;\\text{the}\\;\\text{calculus}\\;\\text{part}\\;\\text{and}\\;\\text{conclude}\\;\\text{our}\\;\\text{target}\\;\\beta_{0\\,}\\text{and}\\;\\beta_{1}\\,\\text{as}\\;\\text{follows:}}\\\\\n&amp;{\\beta_{0}=\\frac{1}{n^{3}-n}\\left(12\\cdot\\Sigma_{t=1}^{n}\\left(t\\cdot y_{t}\\right)-6\\cdot\\left(n+1\\right)\\cdot\\left(\\Sigma_{t=1}^{n}y_{t}\\right)\\right),\\,\\text{and}}\\\\\n&amp;{\\beta_{1}=\\frac{1}{n^{2}-n}\\left(\\left(4\\cdot n+2\\right)\\cdot\\Sigma_{t=1}^{n}y_{t}-6\\cdot \\left(\\Sigma_{t=1}^{n}\\left(t\\cdot y_{t}\\right)\\right)\\right)}\\\\\n\\end{lalign*}&quot;,&quot;font&quot;:{&quot;color&quot;:&quot;#FFFFFF&quot;,&quot;family&quot;:&quot;Poppins&quot;,&quot;size&quot;:17.5},&quot;ts&quot;:1653772158485,&quot;cs&quot;:&quot;Xqt7xbBWBGyIQU0uaUdJQw==&quot;,&quot;size&quot;:{&quot;width&quot;:834,&quot;height&quot;:297}}" id="744" name="Google Shape;744;p42"/>
          <p:cNvPicPr preferRelativeResize="0"/>
          <p:nvPr/>
        </p:nvPicPr>
        <p:blipFill>
          <a:blip r:embed="rId3">
            <a:alphaModFix/>
          </a:blip>
          <a:stretch>
            <a:fillRect/>
          </a:stretch>
        </p:blipFill>
        <p:spPr>
          <a:xfrm>
            <a:off x="362512" y="1679726"/>
            <a:ext cx="7943850" cy="2828925"/>
          </a:xfrm>
          <a:prstGeom prst="rect">
            <a:avLst/>
          </a:prstGeom>
          <a:noFill/>
          <a:ln>
            <a:noFill/>
          </a:ln>
        </p:spPr>
      </p:pic>
      <p:sp>
        <p:nvSpPr>
          <p:cNvPr id="745" name="Google Shape;745;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43"/>
          <p:cNvSpPr txBox="1"/>
          <p:nvPr>
            <p:ph type="title"/>
          </p:nvPr>
        </p:nvSpPr>
        <p:spPr>
          <a:xfrm>
            <a:off x="0" y="91775"/>
            <a:ext cx="97965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Maximum Likelihood Estimation (MLE)</a:t>
            </a:r>
            <a:endParaRPr sz="2700"/>
          </a:p>
        </p:txBody>
      </p:sp>
      <p:sp>
        <p:nvSpPr>
          <p:cNvPr id="751" name="Google Shape;751;p43"/>
          <p:cNvSpPr txBox="1"/>
          <p:nvPr/>
        </p:nvSpPr>
        <p:spPr>
          <a:xfrm>
            <a:off x="0" y="762875"/>
            <a:ext cx="8478000" cy="677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2"/>
              </a:buClr>
              <a:buSzPts val="1600"/>
              <a:buFont typeface="Poppins"/>
              <a:buChar char="●"/>
            </a:pPr>
            <a:r>
              <a:rPr lang="en" sz="1600">
                <a:solidFill>
                  <a:schemeClr val="dk2"/>
                </a:solidFill>
                <a:latin typeface="Poppins"/>
                <a:ea typeface="Poppins"/>
                <a:cs typeface="Poppins"/>
                <a:sym typeface="Poppins"/>
              </a:rPr>
              <a:t>The goal is to seek parameters that maximize the likelihood function</a:t>
            </a:r>
            <a:endParaRPr sz="1600">
              <a:solidFill>
                <a:schemeClr val="dk2"/>
              </a:solidFill>
              <a:latin typeface="Poppins"/>
              <a:ea typeface="Poppins"/>
              <a:cs typeface="Poppins"/>
              <a:sym typeface="Poppins"/>
            </a:endParaRPr>
          </a:p>
          <a:p>
            <a:pPr indent="-330200" lvl="0" marL="457200" rtl="0" algn="l">
              <a:spcBef>
                <a:spcPts val="0"/>
              </a:spcBef>
              <a:spcAft>
                <a:spcPts val="0"/>
              </a:spcAft>
              <a:buClr>
                <a:schemeClr val="dk2"/>
              </a:buClr>
              <a:buSzPts val="1600"/>
              <a:buFont typeface="Poppins"/>
              <a:buChar char="●"/>
            </a:pPr>
            <a:r>
              <a:rPr lang="en" sz="1600">
                <a:solidFill>
                  <a:schemeClr val="dk2"/>
                </a:solidFill>
                <a:latin typeface="Poppins"/>
                <a:ea typeface="Poppins"/>
                <a:cs typeface="Poppins"/>
                <a:sym typeface="Poppins"/>
              </a:rPr>
              <a:t>Applicable whenever the probability distribution of the error terms is known</a:t>
            </a:r>
            <a:endParaRPr sz="1600">
              <a:solidFill>
                <a:schemeClr val="dk2"/>
              </a:solidFill>
              <a:latin typeface="Poppins"/>
              <a:ea typeface="Poppins"/>
              <a:cs typeface="Poppins"/>
              <a:sym typeface="Poppins"/>
            </a:endParaRPr>
          </a:p>
        </p:txBody>
      </p:sp>
      <p:pic>
        <p:nvPicPr>
          <p:cNvPr descr="{&quot;backgroundColorModified&quot;:false,&quot;font&quot;:{&quot;color&quot;:&quot;#FFFFFF&quot;,&quot;size&quot;:11.5,&quot;family&quot;:&quot;Poppins&quot;},&quot;code&quot;:&quot;\\begin{lalign*}\n&amp;{\\text{In}\\;\\text{MLE,}\\;\\text{error}\\;\\text{distribution}\\;\\text{must}\\;\\text{be}\\;\\text{known,}\\;\\text{so}\\;\\text{we}\\;\\text{assume}\\;\\text{th}\\text{at}\\;\\epsilon_{t}\\sim N\\left(0,1\\right)\\,\\text{for}\\;t\\,\\text{=1,2,...},n.\\,}\\\\\n&amp;{\\text{The}\\;\\text{data}\\;\\text{points,}\\;y_{t}\\text{,}\\;\\text{are}\\;\\text{then}\\;\\text{normally}\\;\\text{distributed}\\;\\text{like}\\;\\text{this:}}\\\\\n&amp;{P\\left(y_{t}\\right)=\\frac{1}{\\sigma{\\sqrt[]{2\\pi}}}e^{-\\frac{\\left(y_{t}-\\hat{y_{t}}\\right)}{2\\sigma^{2}}}=\\frac{1}{\\sigma{\\sqrt[]{2\\pi}}}e^{-\\frac{1}{2\\sigma^{2}}\\left(y_{t}-\\beta_{0}-\\beta_{1}x_{t}\\right)^{2}}}\\\\\n&amp;{\\text{By}\\;\\text{the}\\;\\text{rule}\\;\\text{of}\\;\\text{independence}}\\\\\n&amp;{P\\left(y_{1},y_{2,}...,y_{n}\\right)=P\\left( y_{1}\\right)P\\left(y_{2}\\right)...P\\left(y_{n}\\right)=\\,\\frac{1}{\\left(\\sigma{\\sqrt[]{2\\pi}}\\right)^{n}}e^{-\\frac{1}{2\\sigma^{2}}\\Sigma_{t=1}^{n}\\left(y_{t}-\\beta_{0}-\\beta_{1}x_{t}\\right)^{2}}}\\\\\n&amp;{\\text{This}\\;\\text{is}\\;\\text{the}\\;\\text{likelihood}\\;\\text{function}.}\\\\\n&amp;{\\,\\,\\,\\,\\,\\,\\,\\,\\,\\,\\,\\,\\,\\,\\,\\,\\,}\\\\\n&amp;{\\text{We}\\;\\text{take}\\;\\text{the}\\;\\text{natural}\\;\\text{log}\\;\\text{of}\\;\\text{this}\\;\\text{function}\\;\\text{to}\\;\\text{find}\\;\\text{the}\\;\\text{log-likelihood}\\;\\text{function.}}\\\\\n&amp;{\\ln\\left(P\\left(y_{1},y_{2,}...,y_{n}\\right)\\right)=\\ln\\left(\\frac{1}{\\left(\\sigma{\\sqrt[]{2\\pi}}\\right)^{n}}e^{-\\frac{1}{2\\sigma^{2}}\\Sigma_{t=1}^{n}\\left(y_{t}-\\beta_{0}-\\beta_{1}x_{t}\\right)^{2}}\\right)=n\\ln\\left({\\sqrt[]{2\\pi}}\\sigma\\right)\\frac{1}{2\\sigma^{2}}\\Sigma_{t=1}^{n}\\left(y_{t}-\\beta_{0}-\\beta_{1}x_{t}\\right)^{2}}\\\\\n&amp;{\\text{To}\\;\\text{find}\\;\\text{the}\\;\\text{parameters}\\;\\text{that}\\;\\text{maximize}\\;\\text{this}\\;\\text{function,}\\;\\text{take}\\;\\text{the}\\;\\text{partial}\\;\\text{derivative}\\;\\,\\text{in}\\;\\text{terms}\\;\\text{of}\\;\\beta_{0}\\,\\text{and}\\;\\beta_{1}}\\\\\n&amp;{\\text{and}\\;\\text{set}\\;\\text{it}\\;\\text{equals}\\;\\text{to}\\;\\text{0.}\\;\\text{We}\\;\\text{will}\\;\\text{skip}\\;\\text{the}\\;\\text{calculus}\\;\\text{part}\\;\\text{and}\\;\\text{conclude}\\;\\text{our}\\;\\text{target}\\;\\beta_{0\\,}\\text{and}\\;\\beta_{1}\\,\\text{as}\\;\\text{follows:}}\\\\\n&amp;{\\beta_{0}=\\frac{n\\Sigma y_{t}x_{t}-\\Sigma y_{t}\\Sigma x_{t}}{n\\Sigma x_{t}^{2}-\\left(\\Sigma x_{t}\\right)^{2}}\\,\\text{and}\\;\\,\\beta_{1}=\\frac{\\Sigma x_{t}^{2}\\Sigma y_{t}-\\Sigma x_{t}\\Sigma x_{t}y_{t}}{n\\Sigma x_{t}^{2}-\\left(\\Sigma x_{t}\\right)^{2}}}\\\\\n\\end{lalign*}&quot;,&quot;aid&quot;:null,&quot;backgroundColor&quot;:&quot;#2D6740&quot;,&quot;type&quot;:&quot;lalign*&quot;,&quot;id&quot;:&quot;9&quot;,&quot;ts&quot;:1653771638801,&quot;cs&quot;:&quot;/gcQtoiFhPc4D/UOTZpNYQ==&quot;,&quot;size&quot;:{&quot;width&quot;:675,&quot;height&quot;:367.5}}" id="752" name="Google Shape;752;p43"/>
          <p:cNvPicPr preferRelativeResize="0"/>
          <p:nvPr/>
        </p:nvPicPr>
        <p:blipFill>
          <a:blip r:embed="rId3">
            <a:alphaModFix/>
          </a:blip>
          <a:stretch>
            <a:fillRect/>
          </a:stretch>
        </p:blipFill>
        <p:spPr>
          <a:xfrm>
            <a:off x="563225" y="1440670"/>
            <a:ext cx="6429375" cy="3500438"/>
          </a:xfrm>
          <a:prstGeom prst="rect">
            <a:avLst/>
          </a:prstGeom>
          <a:noFill/>
          <a:ln>
            <a:noFill/>
          </a:ln>
        </p:spPr>
      </p:pic>
      <p:sp>
        <p:nvSpPr>
          <p:cNvPr id="753" name="Google Shape;753;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44"/>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Fitting a </a:t>
            </a:r>
            <a:r>
              <a:rPr lang="en" sz="3000"/>
              <a:t>Simple Linear Regression</a:t>
            </a:r>
            <a:endParaRPr sz="3000"/>
          </a:p>
        </p:txBody>
      </p:sp>
      <p:sp>
        <p:nvSpPr>
          <p:cNvPr id="759" name="Google Shape;759;p44"/>
          <p:cNvSpPr txBox="1"/>
          <p:nvPr/>
        </p:nvSpPr>
        <p:spPr>
          <a:xfrm>
            <a:off x="239575" y="4718375"/>
            <a:ext cx="3389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solidFill>
                  <a:srgbClr val="F2F2F2"/>
                </a:solidFill>
                <a:latin typeface="Poppins"/>
                <a:ea typeface="Poppins"/>
                <a:cs typeface="Poppins"/>
                <a:sym typeface="Poppins"/>
              </a:rPr>
              <a:t>Fig 3.2.3 Simple linear regression model fit</a:t>
            </a:r>
            <a:endParaRPr sz="1100">
              <a:solidFill>
                <a:srgbClr val="F2F2F2"/>
              </a:solidFill>
              <a:latin typeface="Poppins"/>
              <a:ea typeface="Poppins"/>
              <a:cs typeface="Poppins"/>
              <a:sym typeface="Poppins"/>
            </a:endParaRPr>
          </a:p>
        </p:txBody>
      </p:sp>
      <p:pic>
        <p:nvPicPr>
          <p:cNvPr descr="{&quot;type&quot;:&quot;lalign*&quot;,&quot;font&quot;:{&quot;family&quot;:&quot;Poppins&quot;,&quot;color&quot;:&quot;#FFFFFF&quot;,&quot;size&quot;:16},&quot;code&quot;:&quot;\\begin{lalign*}\n&amp;{\\bullet\\text{After}\\;\\text{finding}\\;\\beta_{0}=46.62\\,\\text{a}\\text{nd}\\;\\beta_{1}=2.05\\,\\text{using}\\;\\text{OLS,}\\;\\text{we}\\;\\text{fit}\\;\\text{the}\\;\\text{values}\\;\\text{into}\\;\\text{the}\\;\\text{regression}\\;\\text{equations,}}\\\\\n&amp;{\\text{and}\\;\\text{arrived}\\;\\text{with}\\;\\text{a}\\;\\text{predictive}\\;\\text{line}\\;\\text{of}\\;\\hat{y_{t}}=46.62\\,+2.05x_{t},\\,\\text{where}\\;\\hat{y_{t}}\\,\\text{denotes}\\;\\text{the}\\;\\text{predicted}\\;\\text{value}\\;\\text{at}\\;\\text{time}\\;\\text{t,.}}\\\\\n&amp;{\\text{give}\\text{n}\\;\\text{the}\\;\\text{input}\\;\\text{of}\\;x_{t.}}\\\\\n&amp;{\\bullet\\,\\text{We}\\;\\text{graph}\\;\\text{the}\\;\\text{predicted}\\;y\\,\\text{for}\\;\\text{each}\\,x\\text{;}\\;\\text{these}\\;\\text{are}\\;\\text{points}\\;\\text{that}\\;\\text{form}\\;\\text{the}\\;\\text{linear}\\;\\text{line.}}\\\\\n&amp;{\\bullet\\,\\text{The}\\;\\text{distances}\\;\\text{between}\\;\\text{the}\\;\\text{actual}\\;\\text{points}\\,\\text{and}\\;\\text{the}\\;\\text{predicte}\\text{d}\\;\\text{values}\\,\\text{are}\\;\\text{the}\\;\\text{errors,}\\;\\left[\\epsilon_{1},\\epsilon_{2},...,\\epsilon_{n}\\right],\\text{of}\\;\\text{our}\\;\\text{model.}}\\\\\n\\end{lalign*}&quot;,&quot;backgroundColor&quot;:&quot;#2D6740&quot;,&quot;id&quot;:&quot;5&quot;,&quot;aid&quot;:null,&quot;backgroundColorModified&quot;:false,&quot;ts&quot;:1653778155880,&quot;cs&quot;:&quot;J2DTCy/wpJriObBJo95Qpg==&quot;,&quot;size&quot;:{&quot;width&quot;:1019,&quot;height&quot;:135.00000000000003}}" id="760" name="Google Shape;760;p44"/>
          <p:cNvPicPr preferRelativeResize="0"/>
          <p:nvPr/>
        </p:nvPicPr>
        <p:blipFill>
          <a:blip r:embed="rId3">
            <a:alphaModFix/>
          </a:blip>
          <a:stretch>
            <a:fillRect/>
          </a:stretch>
        </p:blipFill>
        <p:spPr>
          <a:xfrm>
            <a:off x="239575" y="701971"/>
            <a:ext cx="9705975" cy="1285875"/>
          </a:xfrm>
          <a:prstGeom prst="rect">
            <a:avLst/>
          </a:prstGeom>
          <a:noFill/>
          <a:ln>
            <a:noFill/>
          </a:ln>
        </p:spPr>
      </p:pic>
      <p:sp>
        <p:nvSpPr>
          <p:cNvPr id="761" name="Google Shape;761;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62" name="Google Shape;762;p44"/>
          <p:cNvPicPr preferRelativeResize="0"/>
          <p:nvPr/>
        </p:nvPicPr>
        <p:blipFill>
          <a:blip r:embed="rId4">
            <a:alphaModFix/>
          </a:blip>
          <a:stretch>
            <a:fillRect/>
          </a:stretch>
        </p:blipFill>
        <p:spPr>
          <a:xfrm>
            <a:off x="239575" y="2137100"/>
            <a:ext cx="6157280" cy="2581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p45"/>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OLS Regression Result Summary</a:t>
            </a:r>
            <a:endParaRPr sz="3000"/>
          </a:p>
        </p:txBody>
      </p:sp>
      <p:sp>
        <p:nvSpPr>
          <p:cNvPr id="768" name="Google Shape;768;p45"/>
          <p:cNvSpPr txBox="1"/>
          <p:nvPr/>
        </p:nvSpPr>
        <p:spPr>
          <a:xfrm>
            <a:off x="1488775" y="4565975"/>
            <a:ext cx="3389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solidFill>
                  <a:srgbClr val="F2F2F2"/>
                </a:solidFill>
                <a:latin typeface="Poppins"/>
                <a:ea typeface="Poppins"/>
                <a:cs typeface="Poppins"/>
                <a:sym typeface="Poppins"/>
              </a:rPr>
              <a:t>Fig 3.3 Simple linear regression model fit</a:t>
            </a:r>
            <a:endParaRPr sz="1100">
              <a:solidFill>
                <a:srgbClr val="F2F2F2"/>
              </a:solidFill>
              <a:latin typeface="Poppins"/>
              <a:ea typeface="Poppins"/>
              <a:cs typeface="Poppins"/>
              <a:sym typeface="Poppins"/>
            </a:endParaRPr>
          </a:p>
        </p:txBody>
      </p:sp>
      <p:sp>
        <p:nvSpPr>
          <p:cNvPr id="769" name="Google Shape;769;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70" name="Google Shape;770;p45"/>
          <p:cNvPicPr preferRelativeResize="0"/>
          <p:nvPr/>
        </p:nvPicPr>
        <p:blipFill>
          <a:blip r:embed="rId3">
            <a:alphaModFix/>
          </a:blip>
          <a:stretch>
            <a:fillRect/>
          </a:stretch>
        </p:blipFill>
        <p:spPr>
          <a:xfrm>
            <a:off x="1488763" y="915275"/>
            <a:ext cx="6166468" cy="3650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46"/>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OLS Regression Result Summary</a:t>
            </a:r>
            <a:endParaRPr sz="3000"/>
          </a:p>
        </p:txBody>
      </p:sp>
      <p:sp>
        <p:nvSpPr>
          <p:cNvPr id="776" name="Google Shape;776;p46"/>
          <p:cNvSpPr txBox="1"/>
          <p:nvPr/>
        </p:nvSpPr>
        <p:spPr>
          <a:xfrm>
            <a:off x="1488775" y="4565975"/>
            <a:ext cx="3389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solidFill>
                  <a:srgbClr val="F2F2F2"/>
                </a:solidFill>
                <a:latin typeface="Poppins"/>
                <a:ea typeface="Poppins"/>
                <a:cs typeface="Poppins"/>
                <a:sym typeface="Poppins"/>
              </a:rPr>
              <a:t>Fig 3.3 Simple linear regression </a:t>
            </a:r>
            <a:r>
              <a:rPr i="1" lang="en" sz="1100">
                <a:solidFill>
                  <a:srgbClr val="F2F2F2"/>
                </a:solidFill>
                <a:latin typeface="Poppins"/>
                <a:ea typeface="Poppins"/>
                <a:cs typeface="Poppins"/>
                <a:sym typeface="Poppins"/>
              </a:rPr>
              <a:t>summary</a:t>
            </a:r>
            <a:endParaRPr sz="1100">
              <a:solidFill>
                <a:srgbClr val="F2F2F2"/>
              </a:solidFill>
              <a:latin typeface="Poppins"/>
              <a:ea typeface="Poppins"/>
              <a:cs typeface="Poppins"/>
              <a:sym typeface="Poppins"/>
            </a:endParaRPr>
          </a:p>
        </p:txBody>
      </p:sp>
      <p:sp>
        <p:nvSpPr>
          <p:cNvPr id="777" name="Google Shape;777;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78" name="Google Shape;778;p46"/>
          <p:cNvPicPr preferRelativeResize="0"/>
          <p:nvPr/>
        </p:nvPicPr>
        <p:blipFill>
          <a:blip r:embed="rId3">
            <a:alphaModFix/>
          </a:blip>
          <a:stretch>
            <a:fillRect/>
          </a:stretch>
        </p:blipFill>
        <p:spPr>
          <a:xfrm>
            <a:off x="1488763" y="915275"/>
            <a:ext cx="6166468" cy="3650700"/>
          </a:xfrm>
          <a:prstGeom prst="rect">
            <a:avLst/>
          </a:prstGeom>
          <a:noFill/>
          <a:ln>
            <a:noFill/>
          </a:ln>
        </p:spPr>
      </p:pic>
      <p:sp>
        <p:nvSpPr>
          <p:cNvPr id="779" name="Google Shape;779;p46"/>
          <p:cNvSpPr/>
          <p:nvPr/>
        </p:nvSpPr>
        <p:spPr>
          <a:xfrm>
            <a:off x="1519850" y="1160450"/>
            <a:ext cx="2957400" cy="1587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46"/>
          <p:cNvSpPr txBox="1"/>
          <p:nvPr/>
        </p:nvSpPr>
        <p:spPr>
          <a:xfrm>
            <a:off x="-54325" y="874300"/>
            <a:ext cx="1632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Poppins"/>
                <a:ea typeface="Poppins"/>
                <a:cs typeface="Poppins"/>
                <a:sym typeface="Poppins"/>
              </a:rPr>
              <a:t>Dataset Characteristics</a:t>
            </a:r>
            <a:endParaRPr>
              <a:solidFill>
                <a:srgbClr val="FF0000"/>
              </a:solidFill>
              <a:latin typeface="Poppins"/>
              <a:ea typeface="Poppins"/>
              <a:cs typeface="Poppins"/>
              <a:sym typeface="Poppins"/>
            </a:endParaRPr>
          </a:p>
        </p:txBody>
      </p:sp>
      <p:cxnSp>
        <p:nvCxnSpPr>
          <p:cNvPr id="781" name="Google Shape;781;p46"/>
          <p:cNvCxnSpPr>
            <a:endCxn id="779" idx="1"/>
          </p:cNvCxnSpPr>
          <p:nvPr/>
        </p:nvCxnSpPr>
        <p:spPr>
          <a:xfrm>
            <a:off x="1025750" y="1490000"/>
            <a:ext cx="494100" cy="4641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47"/>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OLS Regression Result Summary</a:t>
            </a:r>
            <a:endParaRPr sz="3000"/>
          </a:p>
        </p:txBody>
      </p:sp>
      <p:sp>
        <p:nvSpPr>
          <p:cNvPr id="787" name="Google Shape;787;p47"/>
          <p:cNvSpPr txBox="1"/>
          <p:nvPr/>
        </p:nvSpPr>
        <p:spPr>
          <a:xfrm>
            <a:off x="1488775" y="4565975"/>
            <a:ext cx="3389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solidFill>
                  <a:srgbClr val="F2F2F2"/>
                </a:solidFill>
                <a:latin typeface="Poppins"/>
                <a:ea typeface="Poppins"/>
                <a:cs typeface="Poppins"/>
                <a:sym typeface="Poppins"/>
              </a:rPr>
              <a:t>Fig 3.3 Simple linear regression </a:t>
            </a:r>
            <a:r>
              <a:rPr i="1" lang="en" sz="1100">
                <a:solidFill>
                  <a:srgbClr val="F2F2F2"/>
                </a:solidFill>
                <a:latin typeface="Poppins"/>
                <a:ea typeface="Poppins"/>
                <a:cs typeface="Poppins"/>
                <a:sym typeface="Poppins"/>
              </a:rPr>
              <a:t>summary</a:t>
            </a:r>
            <a:endParaRPr sz="1100">
              <a:solidFill>
                <a:srgbClr val="F2F2F2"/>
              </a:solidFill>
              <a:latin typeface="Poppins"/>
              <a:ea typeface="Poppins"/>
              <a:cs typeface="Poppins"/>
              <a:sym typeface="Poppins"/>
            </a:endParaRPr>
          </a:p>
        </p:txBody>
      </p:sp>
      <p:sp>
        <p:nvSpPr>
          <p:cNvPr id="788" name="Google Shape;788;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89" name="Google Shape;789;p47"/>
          <p:cNvPicPr preferRelativeResize="0"/>
          <p:nvPr/>
        </p:nvPicPr>
        <p:blipFill>
          <a:blip r:embed="rId3">
            <a:alphaModFix/>
          </a:blip>
          <a:stretch>
            <a:fillRect/>
          </a:stretch>
        </p:blipFill>
        <p:spPr>
          <a:xfrm>
            <a:off x="1488763" y="915275"/>
            <a:ext cx="6166468" cy="3650700"/>
          </a:xfrm>
          <a:prstGeom prst="rect">
            <a:avLst/>
          </a:prstGeom>
          <a:noFill/>
          <a:ln>
            <a:noFill/>
          </a:ln>
        </p:spPr>
      </p:pic>
      <p:sp>
        <p:nvSpPr>
          <p:cNvPr id="790" name="Google Shape;790;p47"/>
          <p:cNvSpPr/>
          <p:nvPr/>
        </p:nvSpPr>
        <p:spPr>
          <a:xfrm>
            <a:off x="1519850" y="1160450"/>
            <a:ext cx="2957400" cy="1587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47"/>
          <p:cNvSpPr txBox="1"/>
          <p:nvPr/>
        </p:nvSpPr>
        <p:spPr>
          <a:xfrm>
            <a:off x="-54325" y="874300"/>
            <a:ext cx="1632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Poppins"/>
                <a:ea typeface="Poppins"/>
                <a:cs typeface="Poppins"/>
                <a:sym typeface="Poppins"/>
              </a:rPr>
              <a:t>Dataset Characteristics</a:t>
            </a:r>
            <a:endParaRPr>
              <a:solidFill>
                <a:srgbClr val="FF0000"/>
              </a:solidFill>
              <a:latin typeface="Poppins"/>
              <a:ea typeface="Poppins"/>
              <a:cs typeface="Poppins"/>
              <a:sym typeface="Poppins"/>
            </a:endParaRPr>
          </a:p>
        </p:txBody>
      </p:sp>
      <p:cxnSp>
        <p:nvCxnSpPr>
          <p:cNvPr id="792" name="Google Shape;792;p47"/>
          <p:cNvCxnSpPr>
            <a:endCxn id="790" idx="1"/>
          </p:cNvCxnSpPr>
          <p:nvPr/>
        </p:nvCxnSpPr>
        <p:spPr>
          <a:xfrm>
            <a:off x="1025750" y="1490000"/>
            <a:ext cx="494100" cy="464100"/>
          </a:xfrm>
          <a:prstGeom prst="straightConnector1">
            <a:avLst/>
          </a:prstGeom>
          <a:noFill/>
          <a:ln cap="flat" cmpd="sng" w="9525">
            <a:solidFill>
              <a:srgbClr val="FF0000"/>
            </a:solidFill>
            <a:prstDash val="solid"/>
            <a:round/>
            <a:headEnd len="med" w="med" type="none"/>
            <a:tailEnd len="med" w="med" type="triangle"/>
          </a:ln>
        </p:spPr>
      </p:cxnSp>
      <p:cxnSp>
        <p:nvCxnSpPr>
          <p:cNvPr id="793" name="Google Shape;793;p47"/>
          <p:cNvCxnSpPr/>
          <p:nvPr/>
        </p:nvCxnSpPr>
        <p:spPr>
          <a:xfrm flipH="1">
            <a:off x="7529400" y="1536650"/>
            <a:ext cx="543000" cy="370800"/>
          </a:xfrm>
          <a:prstGeom prst="straightConnector1">
            <a:avLst/>
          </a:prstGeom>
          <a:noFill/>
          <a:ln cap="flat" cmpd="sng" w="9525">
            <a:solidFill>
              <a:srgbClr val="FF0000"/>
            </a:solidFill>
            <a:prstDash val="solid"/>
            <a:round/>
            <a:headEnd len="med" w="med" type="none"/>
            <a:tailEnd len="med" w="med" type="triangle"/>
          </a:ln>
        </p:spPr>
      </p:cxnSp>
      <p:sp>
        <p:nvSpPr>
          <p:cNvPr id="794" name="Google Shape;794;p47"/>
          <p:cNvSpPr/>
          <p:nvPr/>
        </p:nvSpPr>
        <p:spPr>
          <a:xfrm>
            <a:off x="4572000" y="1160450"/>
            <a:ext cx="2957400" cy="1587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47"/>
          <p:cNvSpPr txBox="1"/>
          <p:nvPr/>
        </p:nvSpPr>
        <p:spPr>
          <a:xfrm>
            <a:off x="8072400" y="1347375"/>
            <a:ext cx="163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Poppins"/>
                <a:ea typeface="Poppins"/>
                <a:cs typeface="Poppins"/>
                <a:sym typeface="Poppins"/>
              </a:rPr>
              <a:t>Goodness of FIt</a:t>
            </a:r>
            <a:endParaRPr>
              <a:solidFill>
                <a:srgbClr val="FF0000"/>
              </a:solidFill>
              <a:latin typeface="Poppins"/>
              <a:ea typeface="Poppins"/>
              <a:cs typeface="Poppins"/>
              <a:sym typeface="Poppi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9" name="Shape 799"/>
        <p:cNvGrpSpPr/>
        <p:nvPr/>
      </p:nvGrpSpPr>
      <p:grpSpPr>
        <a:xfrm>
          <a:off x="0" y="0"/>
          <a:ext cx="0" cy="0"/>
          <a:chOff x="0" y="0"/>
          <a:chExt cx="0" cy="0"/>
        </a:xfrm>
      </p:grpSpPr>
      <p:sp>
        <p:nvSpPr>
          <p:cNvPr id="800" name="Google Shape;800;p48"/>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OLS Regression Result Summary</a:t>
            </a:r>
            <a:endParaRPr sz="3000"/>
          </a:p>
        </p:txBody>
      </p:sp>
      <p:sp>
        <p:nvSpPr>
          <p:cNvPr id="801" name="Google Shape;801;p48"/>
          <p:cNvSpPr txBox="1"/>
          <p:nvPr/>
        </p:nvSpPr>
        <p:spPr>
          <a:xfrm>
            <a:off x="1488775" y="4565975"/>
            <a:ext cx="3389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solidFill>
                  <a:srgbClr val="F2F2F2"/>
                </a:solidFill>
                <a:latin typeface="Poppins"/>
                <a:ea typeface="Poppins"/>
                <a:cs typeface="Poppins"/>
                <a:sym typeface="Poppins"/>
              </a:rPr>
              <a:t>Fig 3.3 Simple linear regression </a:t>
            </a:r>
            <a:r>
              <a:rPr i="1" lang="en" sz="1100">
                <a:solidFill>
                  <a:srgbClr val="F2F2F2"/>
                </a:solidFill>
                <a:latin typeface="Poppins"/>
                <a:ea typeface="Poppins"/>
                <a:cs typeface="Poppins"/>
                <a:sym typeface="Poppins"/>
              </a:rPr>
              <a:t>summary</a:t>
            </a:r>
            <a:endParaRPr sz="1100">
              <a:solidFill>
                <a:srgbClr val="F2F2F2"/>
              </a:solidFill>
              <a:latin typeface="Poppins"/>
              <a:ea typeface="Poppins"/>
              <a:cs typeface="Poppins"/>
              <a:sym typeface="Poppins"/>
            </a:endParaRPr>
          </a:p>
        </p:txBody>
      </p:sp>
      <p:sp>
        <p:nvSpPr>
          <p:cNvPr id="802" name="Google Shape;802;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03" name="Google Shape;803;p48"/>
          <p:cNvPicPr preferRelativeResize="0"/>
          <p:nvPr/>
        </p:nvPicPr>
        <p:blipFill>
          <a:blip r:embed="rId3">
            <a:alphaModFix/>
          </a:blip>
          <a:stretch>
            <a:fillRect/>
          </a:stretch>
        </p:blipFill>
        <p:spPr>
          <a:xfrm>
            <a:off x="1488763" y="915275"/>
            <a:ext cx="6166468" cy="3650700"/>
          </a:xfrm>
          <a:prstGeom prst="rect">
            <a:avLst/>
          </a:prstGeom>
          <a:noFill/>
          <a:ln>
            <a:noFill/>
          </a:ln>
        </p:spPr>
      </p:pic>
      <p:sp>
        <p:nvSpPr>
          <p:cNvPr id="804" name="Google Shape;804;p48"/>
          <p:cNvSpPr/>
          <p:nvPr/>
        </p:nvSpPr>
        <p:spPr>
          <a:xfrm>
            <a:off x="1519850" y="1160450"/>
            <a:ext cx="2957400" cy="1587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48"/>
          <p:cNvSpPr txBox="1"/>
          <p:nvPr/>
        </p:nvSpPr>
        <p:spPr>
          <a:xfrm>
            <a:off x="-54325" y="874300"/>
            <a:ext cx="1632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Poppins"/>
                <a:ea typeface="Poppins"/>
                <a:cs typeface="Poppins"/>
                <a:sym typeface="Poppins"/>
              </a:rPr>
              <a:t>Dataset Characteristics</a:t>
            </a:r>
            <a:endParaRPr>
              <a:solidFill>
                <a:srgbClr val="FF0000"/>
              </a:solidFill>
              <a:latin typeface="Poppins"/>
              <a:ea typeface="Poppins"/>
              <a:cs typeface="Poppins"/>
              <a:sym typeface="Poppins"/>
            </a:endParaRPr>
          </a:p>
        </p:txBody>
      </p:sp>
      <p:sp>
        <p:nvSpPr>
          <p:cNvPr id="806" name="Google Shape;806;p48"/>
          <p:cNvSpPr/>
          <p:nvPr/>
        </p:nvSpPr>
        <p:spPr>
          <a:xfrm>
            <a:off x="1488750" y="2863950"/>
            <a:ext cx="6166500" cy="6711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07" name="Google Shape;807;p48"/>
          <p:cNvCxnSpPr/>
          <p:nvPr/>
        </p:nvCxnSpPr>
        <p:spPr>
          <a:xfrm flipH="1">
            <a:off x="7655225" y="2908150"/>
            <a:ext cx="543000" cy="370800"/>
          </a:xfrm>
          <a:prstGeom prst="straightConnector1">
            <a:avLst/>
          </a:prstGeom>
          <a:noFill/>
          <a:ln cap="flat" cmpd="sng" w="9525">
            <a:solidFill>
              <a:srgbClr val="FF0000"/>
            </a:solidFill>
            <a:prstDash val="solid"/>
            <a:round/>
            <a:headEnd len="med" w="med" type="none"/>
            <a:tailEnd len="med" w="med" type="triangle"/>
          </a:ln>
        </p:spPr>
      </p:cxnSp>
      <p:sp>
        <p:nvSpPr>
          <p:cNvPr id="808" name="Google Shape;808;p48"/>
          <p:cNvSpPr txBox="1"/>
          <p:nvPr/>
        </p:nvSpPr>
        <p:spPr>
          <a:xfrm>
            <a:off x="8228250" y="2571750"/>
            <a:ext cx="1287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Poppins"/>
                <a:ea typeface="Poppins"/>
                <a:cs typeface="Poppins"/>
                <a:sym typeface="Poppins"/>
              </a:rPr>
              <a:t>Coefficient Values</a:t>
            </a:r>
            <a:endParaRPr>
              <a:solidFill>
                <a:srgbClr val="FF0000"/>
              </a:solidFill>
              <a:latin typeface="Poppins"/>
              <a:ea typeface="Poppins"/>
              <a:cs typeface="Poppins"/>
              <a:sym typeface="Poppins"/>
            </a:endParaRPr>
          </a:p>
        </p:txBody>
      </p:sp>
      <p:cxnSp>
        <p:nvCxnSpPr>
          <p:cNvPr id="809" name="Google Shape;809;p48"/>
          <p:cNvCxnSpPr>
            <a:endCxn id="804" idx="1"/>
          </p:cNvCxnSpPr>
          <p:nvPr/>
        </p:nvCxnSpPr>
        <p:spPr>
          <a:xfrm>
            <a:off x="1025750" y="1490000"/>
            <a:ext cx="494100" cy="464100"/>
          </a:xfrm>
          <a:prstGeom prst="straightConnector1">
            <a:avLst/>
          </a:prstGeom>
          <a:noFill/>
          <a:ln cap="flat" cmpd="sng" w="9525">
            <a:solidFill>
              <a:srgbClr val="FF0000"/>
            </a:solidFill>
            <a:prstDash val="solid"/>
            <a:round/>
            <a:headEnd len="med" w="med" type="none"/>
            <a:tailEnd len="med" w="med" type="triangle"/>
          </a:ln>
        </p:spPr>
      </p:cxnSp>
      <p:cxnSp>
        <p:nvCxnSpPr>
          <p:cNvPr id="810" name="Google Shape;810;p48"/>
          <p:cNvCxnSpPr/>
          <p:nvPr/>
        </p:nvCxnSpPr>
        <p:spPr>
          <a:xfrm flipH="1">
            <a:off x="7529400" y="1536650"/>
            <a:ext cx="543000" cy="370800"/>
          </a:xfrm>
          <a:prstGeom prst="straightConnector1">
            <a:avLst/>
          </a:prstGeom>
          <a:noFill/>
          <a:ln cap="flat" cmpd="sng" w="9525">
            <a:solidFill>
              <a:srgbClr val="FF0000"/>
            </a:solidFill>
            <a:prstDash val="solid"/>
            <a:round/>
            <a:headEnd len="med" w="med" type="none"/>
            <a:tailEnd len="med" w="med" type="triangle"/>
          </a:ln>
        </p:spPr>
      </p:cxnSp>
      <p:sp>
        <p:nvSpPr>
          <p:cNvPr id="811" name="Google Shape;811;p48"/>
          <p:cNvSpPr/>
          <p:nvPr/>
        </p:nvSpPr>
        <p:spPr>
          <a:xfrm>
            <a:off x="4572000" y="1160450"/>
            <a:ext cx="2957400" cy="1587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48"/>
          <p:cNvSpPr txBox="1"/>
          <p:nvPr/>
        </p:nvSpPr>
        <p:spPr>
          <a:xfrm>
            <a:off x="8072400" y="1347375"/>
            <a:ext cx="163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Poppins"/>
                <a:ea typeface="Poppins"/>
                <a:cs typeface="Poppins"/>
                <a:sym typeface="Poppins"/>
              </a:rPr>
              <a:t>Goodness of FIt</a:t>
            </a:r>
            <a:endParaRPr>
              <a:solidFill>
                <a:srgbClr val="FF0000"/>
              </a:solidFill>
              <a:latin typeface="Poppins"/>
              <a:ea typeface="Poppins"/>
              <a:cs typeface="Poppins"/>
              <a:sym typeface="Poppi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31"/>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Bias of Models</a:t>
            </a:r>
            <a:endParaRPr sz="3000"/>
          </a:p>
        </p:txBody>
      </p:sp>
      <p:sp>
        <p:nvSpPr>
          <p:cNvPr id="643" name="Google Shape;643;p31"/>
          <p:cNvSpPr txBox="1"/>
          <p:nvPr/>
        </p:nvSpPr>
        <p:spPr>
          <a:xfrm>
            <a:off x="0" y="762875"/>
            <a:ext cx="8412600" cy="3140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Bias refers to the </a:t>
            </a:r>
            <a:r>
              <a:rPr lang="en" sz="1600">
                <a:solidFill>
                  <a:srgbClr val="F2F2F2"/>
                </a:solidFill>
                <a:latin typeface="Poppins"/>
                <a:ea typeface="Poppins"/>
                <a:cs typeface="Poppins"/>
                <a:sym typeface="Poppins"/>
              </a:rPr>
              <a:t>difference between the average prediction of our model and the correct value which we are trying to predict. </a:t>
            </a:r>
            <a:endParaRPr sz="1600">
              <a:solidFill>
                <a:srgbClr val="F2F2F2"/>
              </a:solidFill>
              <a:latin typeface="Poppins"/>
              <a:ea typeface="Poppins"/>
              <a:cs typeface="Poppins"/>
              <a:sym typeface="Poppins"/>
            </a:endParaRPr>
          </a:p>
          <a:p>
            <a:pPr indent="0" lvl="0" marL="457200" rtl="0" algn="l">
              <a:spcBef>
                <a:spcPts val="0"/>
              </a:spcBef>
              <a:spcAft>
                <a:spcPts val="0"/>
              </a:spcAft>
              <a:buNone/>
            </a:pPr>
            <a:r>
              <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For example, linear regression assumes that there is a linear relationship between </a:t>
            </a:r>
            <a:r>
              <a:rPr i="1" lang="en" sz="1600">
                <a:solidFill>
                  <a:srgbClr val="F2F2F2"/>
                </a:solidFill>
                <a:latin typeface="Poppins"/>
                <a:ea typeface="Poppins"/>
                <a:cs typeface="Poppins"/>
                <a:sym typeface="Poppins"/>
              </a:rPr>
              <a:t>Y </a:t>
            </a:r>
            <a:r>
              <a:rPr lang="en" sz="1600">
                <a:solidFill>
                  <a:srgbClr val="F2F2F2"/>
                </a:solidFill>
                <a:latin typeface="Poppins"/>
                <a:ea typeface="Poppins"/>
                <a:cs typeface="Poppins"/>
                <a:sym typeface="Poppins"/>
              </a:rPr>
              <a:t>and </a:t>
            </a:r>
            <a:r>
              <a:rPr i="1" lang="en" sz="1600">
                <a:solidFill>
                  <a:srgbClr val="F2F2F2"/>
                </a:solidFill>
                <a:latin typeface="Poppins"/>
                <a:ea typeface="Poppins"/>
                <a:cs typeface="Poppins"/>
                <a:sym typeface="Poppins"/>
              </a:rPr>
              <a:t>X</a:t>
            </a:r>
            <a:r>
              <a:rPr lang="en" sz="1600">
                <a:solidFill>
                  <a:srgbClr val="F2F2F2"/>
                </a:solidFill>
                <a:latin typeface="Poppins"/>
                <a:ea typeface="Poppins"/>
                <a:cs typeface="Poppins"/>
                <a:sym typeface="Poppins"/>
              </a:rPr>
              <a:t>. It is unlikely that, in real life, the relationship is exactly linear so some bias will be present.</a:t>
            </a:r>
            <a:endParaRPr sz="1600">
              <a:solidFill>
                <a:srgbClr val="F2F2F2"/>
              </a:solidFill>
              <a:latin typeface="Poppins"/>
              <a:ea typeface="Poppins"/>
              <a:cs typeface="Poppins"/>
              <a:sym typeface="Poppins"/>
            </a:endParaRPr>
          </a:p>
          <a:p>
            <a:pPr indent="0" lvl="0" marL="0" rtl="0" algn="l">
              <a:spcBef>
                <a:spcPts val="0"/>
              </a:spcBef>
              <a:spcAft>
                <a:spcPts val="0"/>
              </a:spcAft>
              <a:buNone/>
            </a:pPr>
            <a:r>
              <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The more flexible/complex a model is the less bias it will generally have. </a:t>
            </a:r>
            <a:endParaRPr sz="1600">
              <a:solidFill>
                <a:srgbClr val="F2F2F2"/>
              </a:solidFill>
              <a:latin typeface="Poppins"/>
              <a:ea typeface="Poppins"/>
              <a:cs typeface="Poppins"/>
              <a:sym typeface="Poppins"/>
            </a:endParaRPr>
          </a:p>
          <a:p>
            <a:pPr indent="0" lvl="0" marL="0" rtl="0" algn="l">
              <a:spcBef>
                <a:spcPts val="0"/>
              </a:spcBef>
              <a:spcAft>
                <a:spcPts val="0"/>
              </a:spcAft>
              <a:buNone/>
            </a:pPr>
            <a:r>
              <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Model with high bias pays very little attention to the training data and oversimplifies the model. It always leads to high error on training and test data.</a:t>
            </a:r>
            <a:endParaRPr sz="1600">
              <a:solidFill>
                <a:srgbClr val="F2F2F2"/>
              </a:solidFill>
              <a:latin typeface="Poppins"/>
              <a:ea typeface="Poppins"/>
              <a:cs typeface="Poppins"/>
              <a:sym typeface="Poppins"/>
            </a:endParaRPr>
          </a:p>
        </p:txBody>
      </p:sp>
      <p:sp>
        <p:nvSpPr>
          <p:cNvPr id="644" name="Google Shape;644;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6" name="Shape 816"/>
        <p:cNvGrpSpPr/>
        <p:nvPr/>
      </p:nvGrpSpPr>
      <p:grpSpPr>
        <a:xfrm>
          <a:off x="0" y="0"/>
          <a:ext cx="0" cy="0"/>
          <a:chOff x="0" y="0"/>
          <a:chExt cx="0" cy="0"/>
        </a:xfrm>
      </p:grpSpPr>
      <p:sp>
        <p:nvSpPr>
          <p:cNvPr id="817" name="Google Shape;817;p49"/>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OLS Regression Result Summary</a:t>
            </a:r>
            <a:endParaRPr sz="3000"/>
          </a:p>
        </p:txBody>
      </p:sp>
      <p:sp>
        <p:nvSpPr>
          <p:cNvPr id="818" name="Google Shape;818;p49"/>
          <p:cNvSpPr txBox="1"/>
          <p:nvPr/>
        </p:nvSpPr>
        <p:spPr>
          <a:xfrm>
            <a:off x="1488775" y="4603425"/>
            <a:ext cx="3389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solidFill>
                  <a:srgbClr val="F2F2F2"/>
                </a:solidFill>
                <a:latin typeface="Poppins"/>
                <a:ea typeface="Poppins"/>
                <a:cs typeface="Poppins"/>
                <a:sym typeface="Poppins"/>
              </a:rPr>
              <a:t>Fig 3.3 Simple linear regression </a:t>
            </a:r>
            <a:r>
              <a:rPr i="1" lang="en" sz="1100">
                <a:solidFill>
                  <a:srgbClr val="F2F2F2"/>
                </a:solidFill>
                <a:latin typeface="Poppins"/>
                <a:ea typeface="Poppins"/>
                <a:cs typeface="Poppins"/>
                <a:sym typeface="Poppins"/>
              </a:rPr>
              <a:t>summary</a:t>
            </a:r>
            <a:endParaRPr sz="1100">
              <a:solidFill>
                <a:srgbClr val="F2F2F2"/>
              </a:solidFill>
              <a:latin typeface="Poppins"/>
              <a:ea typeface="Poppins"/>
              <a:cs typeface="Poppins"/>
              <a:sym typeface="Poppins"/>
            </a:endParaRPr>
          </a:p>
        </p:txBody>
      </p:sp>
      <p:sp>
        <p:nvSpPr>
          <p:cNvPr id="819" name="Google Shape;819;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20" name="Google Shape;820;p49"/>
          <p:cNvPicPr preferRelativeResize="0"/>
          <p:nvPr/>
        </p:nvPicPr>
        <p:blipFill>
          <a:blip r:embed="rId3">
            <a:alphaModFix/>
          </a:blip>
          <a:stretch>
            <a:fillRect/>
          </a:stretch>
        </p:blipFill>
        <p:spPr>
          <a:xfrm>
            <a:off x="1488763" y="915275"/>
            <a:ext cx="6166468" cy="3650700"/>
          </a:xfrm>
          <a:prstGeom prst="rect">
            <a:avLst/>
          </a:prstGeom>
          <a:noFill/>
          <a:ln>
            <a:noFill/>
          </a:ln>
        </p:spPr>
      </p:pic>
      <p:sp>
        <p:nvSpPr>
          <p:cNvPr id="821" name="Google Shape;821;p49"/>
          <p:cNvSpPr/>
          <p:nvPr/>
        </p:nvSpPr>
        <p:spPr>
          <a:xfrm>
            <a:off x="1519850" y="1160450"/>
            <a:ext cx="2957400" cy="1587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22" name="Google Shape;822;p49"/>
          <p:cNvCxnSpPr/>
          <p:nvPr/>
        </p:nvCxnSpPr>
        <p:spPr>
          <a:xfrm flipH="1">
            <a:off x="7584275" y="3694175"/>
            <a:ext cx="543000" cy="370800"/>
          </a:xfrm>
          <a:prstGeom prst="straightConnector1">
            <a:avLst/>
          </a:prstGeom>
          <a:noFill/>
          <a:ln cap="flat" cmpd="sng" w="9525">
            <a:solidFill>
              <a:srgbClr val="FF0000"/>
            </a:solidFill>
            <a:prstDash val="solid"/>
            <a:round/>
            <a:headEnd len="med" w="med" type="none"/>
            <a:tailEnd len="med" w="med" type="triangle"/>
          </a:ln>
        </p:spPr>
      </p:cxnSp>
      <p:sp>
        <p:nvSpPr>
          <p:cNvPr id="823" name="Google Shape;823;p49"/>
          <p:cNvSpPr txBox="1"/>
          <p:nvPr/>
        </p:nvSpPr>
        <p:spPr>
          <a:xfrm>
            <a:off x="-54325" y="874300"/>
            <a:ext cx="1632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Poppins"/>
                <a:ea typeface="Poppins"/>
                <a:cs typeface="Poppins"/>
                <a:sym typeface="Poppins"/>
              </a:rPr>
              <a:t>Dataset Characteristics</a:t>
            </a:r>
            <a:endParaRPr>
              <a:solidFill>
                <a:srgbClr val="FF0000"/>
              </a:solidFill>
              <a:latin typeface="Poppins"/>
              <a:ea typeface="Poppins"/>
              <a:cs typeface="Poppins"/>
              <a:sym typeface="Poppins"/>
            </a:endParaRPr>
          </a:p>
        </p:txBody>
      </p:sp>
      <p:sp>
        <p:nvSpPr>
          <p:cNvPr id="824" name="Google Shape;824;p49"/>
          <p:cNvSpPr/>
          <p:nvPr/>
        </p:nvSpPr>
        <p:spPr>
          <a:xfrm>
            <a:off x="1488750" y="2863950"/>
            <a:ext cx="6166500" cy="6711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25" name="Google Shape;825;p49"/>
          <p:cNvCxnSpPr/>
          <p:nvPr/>
        </p:nvCxnSpPr>
        <p:spPr>
          <a:xfrm flipH="1">
            <a:off x="7655225" y="2908150"/>
            <a:ext cx="543000" cy="370800"/>
          </a:xfrm>
          <a:prstGeom prst="straightConnector1">
            <a:avLst/>
          </a:prstGeom>
          <a:noFill/>
          <a:ln cap="flat" cmpd="sng" w="9525">
            <a:solidFill>
              <a:srgbClr val="FF0000"/>
            </a:solidFill>
            <a:prstDash val="solid"/>
            <a:round/>
            <a:headEnd len="med" w="med" type="none"/>
            <a:tailEnd len="med" w="med" type="triangle"/>
          </a:ln>
        </p:spPr>
      </p:cxnSp>
      <p:sp>
        <p:nvSpPr>
          <p:cNvPr id="826" name="Google Shape;826;p49"/>
          <p:cNvSpPr txBox="1"/>
          <p:nvPr/>
        </p:nvSpPr>
        <p:spPr>
          <a:xfrm>
            <a:off x="8228250" y="2571750"/>
            <a:ext cx="1287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Poppins"/>
                <a:ea typeface="Poppins"/>
                <a:cs typeface="Poppins"/>
                <a:sym typeface="Poppins"/>
              </a:rPr>
              <a:t>Coefficient Values</a:t>
            </a:r>
            <a:endParaRPr>
              <a:solidFill>
                <a:srgbClr val="FF0000"/>
              </a:solidFill>
              <a:latin typeface="Poppins"/>
              <a:ea typeface="Poppins"/>
              <a:cs typeface="Poppins"/>
              <a:sym typeface="Poppins"/>
            </a:endParaRPr>
          </a:p>
        </p:txBody>
      </p:sp>
      <p:cxnSp>
        <p:nvCxnSpPr>
          <p:cNvPr id="827" name="Google Shape;827;p49"/>
          <p:cNvCxnSpPr>
            <a:endCxn id="821" idx="1"/>
          </p:cNvCxnSpPr>
          <p:nvPr/>
        </p:nvCxnSpPr>
        <p:spPr>
          <a:xfrm>
            <a:off x="1025750" y="1490000"/>
            <a:ext cx="494100" cy="464100"/>
          </a:xfrm>
          <a:prstGeom prst="straightConnector1">
            <a:avLst/>
          </a:prstGeom>
          <a:noFill/>
          <a:ln cap="flat" cmpd="sng" w="9525">
            <a:solidFill>
              <a:srgbClr val="FF0000"/>
            </a:solidFill>
            <a:prstDash val="solid"/>
            <a:round/>
            <a:headEnd len="med" w="med" type="none"/>
            <a:tailEnd len="med" w="med" type="triangle"/>
          </a:ln>
        </p:spPr>
      </p:cxnSp>
      <p:cxnSp>
        <p:nvCxnSpPr>
          <p:cNvPr id="828" name="Google Shape;828;p49"/>
          <p:cNvCxnSpPr/>
          <p:nvPr/>
        </p:nvCxnSpPr>
        <p:spPr>
          <a:xfrm flipH="1">
            <a:off x="7529400" y="1536650"/>
            <a:ext cx="543000" cy="370800"/>
          </a:xfrm>
          <a:prstGeom prst="straightConnector1">
            <a:avLst/>
          </a:prstGeom>
          <a:noFill/>
          <a:ln cap="flat" cmpd="sng" w="9525">
            <a:solidFill>
              <a:srgbClr val="FF0000"/>
            </a:solidFill>
            <a:prstDash val="solid"/>
            <a:round/>
            <a:headEnd len="med" w="med" type="none"/>
            <a:tailEnd len="med" w="med" type="triangle"/>
          </a:ln>
        </p:spPr>
      </p:cxnSp>
      <p:sp>
        <p:nvSpPr>
          <p:cNvPr id="829" name="Google Shape;829;p49"/>
          <p:cNvSpPr/>
          <p:nvPr/>
        </p:nvSpPr>
        <p:spPr>
          <a:xfrm>
            <a:off x="4572000" y="1160450"/>
            <a:ext cx="2957400" cy="1587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49"/>
          <p:cNvSpPr txBox="1"/>
          <p:nvPr/>
        </p:nvSpPr>
        <p:spPr>
          <a:xfrm>
            <a:off x="8072400" y="1347375"/>
            <a:ext cx="163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Poppins"/>
                <a:ea typeface="Poppins"/>
                <a:cs typeface="Poppins"/>
                <a:sym typeface="Poppins"/>
              </a:rPr>
              <a:t>Goodness of FIt</a:t>
            </a:r>
            <a:endParaRPr>
              <a:solidFill>
                <a:srgbClr val="FF0000"/>
              </a:solidFill>
              <a:latin typeface="Poppins"/>
              <a:ea typeface="Poppins"/>
              <a:cs typeface="Poppins"/>
              <a:sym typeface="Poppins"/>
            </a:endParaRPr>
          </a:p>
        </p:txBody>
      </p:sp>
      <p:sp>
        <p:nvSpPr>
          <p:cNvPr id="831" name="Google Shape;831;p49"/>
          <p:cNvSpPr/>
          <p:nvPr/>
        </p:nvSpPr>
        <p:spPr>
          <a:xfrm>
            <a:off x="1578575" y="3651250"/>
            <a:ext cx="6005700" cy="736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49"/>
          <p:cNvSpPr txBox="1"/>
          <p:nvPr/>
        </p:nvSpPr>
        <p:spPr>
          <a:xfrm>
            <a:off x="8127275" y="3397975"/>
            <a:ext cx="1287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Poppins"/>
                <a:ea typeface="Poppins"/>
                <a:cs typeface="Poppins"/>
                <a:sym typeface="Poppins"/>
              </a:rPr>
              <a:t>Residual Diagnostics</a:t>
            </a:r>
            <a:endParaRPr>
              <a:solidFill>
                <a:srgbClr val="FF0000"/>
              </a:solidFill>
              <a:latin typeface="Poppins"/>
              <a:ea typeface="Poppins"/>
              <a:cs typeface="Poppins"/>
              <a:sym typeface="Poppi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38" name="Google Shape;838;p50"/>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Model Diagnostics: t and </a:t>
            </a:r>
            <a:r>
              <a:rPr lang="en" sz="2700"/>
              <a:t>F Tests</a:t>
            </a:r>
            <a:endParaRPr sz="2700"/>
          </a:p>
        </p:txBody>
      </p:sp>
      <p:sp>
        <p:nvSpPr>
          <p:cNvPr id="839" name="Google Shape;839;p50"/>
          <p:cNvSpPr txBox="1"/>
          <p:nvPr/>
        </p:nvSpPr>
        <p:spPr>
          <a:xfrm>
            <a:off x="0" y="830175"/>
            <a:ext cx="95679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2F2F2"/>
                </a:solidFill>
                <a:latin typeface="Poppins"/>
                <a:ea typeface="Poppins"/>
                <a:cs typeface="Poppins"/>
                <a:sym typeface="Poppins"/>
              </a:rPr>
              <a:t>t-Test:</a:t>
            </a:r>
            <a:endParaRPr>
              <a:solidFill>
                <a:srgbClr val="F2F2F2"/>
              </a:solidFill>
              <a:latin typeface="Poppins"/>
              <a:ea typeface="Poppins"/>
              <a:cs typeface="Poppins"/>
              <a:sym typeface="Poppins"/>
            </a:endParaRPr>
          </a:p>
          <a:p>
            <a:pPr indent="-311150" lvl="0" marL="457200" rtl="0" algn="l">
              <a:spcBef>
                <a:spcPts val="0"/>
              </a:spcBef>
              <a:spcAft>
                <a:spcPts val="0"/>
              </a:spcAft>
              <a:buClr>
                <a:srgbClr val="F2F2F2"/>
              </a:buClr>
              <a:buSzPts val="1300"/>
              <a:buFont typeface="Poppins"/>
              <a:buChar char="●"/>
            </a:pPr>
            <a:r>
              <a:rPr lang="en">
                <a:solidFill>
                  <a:srgbClr val="F2F2F2"/>
                </a:solidFill>
                <a:latin typeface="Poppins"/>
                <a:ea typeface="Poppins"/>
                <a:cs typeface="Poppins"/>
                <a:sym typeface="Poppins"/>
              </a:rPr>
              <a:t>Used to determine whether an independent variable is significant in explaining the variance of the dependent variable.</a:t>
            </a:r>
            <a:endParaRPr>
              <a:solidFill>
                <a:srgbClr val="F2F2F2"/>
              </a:solidFill>
              <a:latin typeface="Poppins"/>
              <a:ea typeface="Poppins"/>
              <a:cs typeface="Poppins"/>
              <a:sym typeface="Poppins"/>
            </a:endParaRPr>
          </a:p>
          <a:p>
            <a:pPr indent="0" lvl="0" marL="457200" rtl="0" algn="l">
              <a:spcBef>
                <a:spcPts val="0"/>
              </a:spcBef>
              <a:spcAft>
                <a:spcPts val="0"/>
              </a:spcAft>
              <a:buNone/>
            </a:pPr>
            <a:r>
              <a:t/>
            </a:r>
            <a:endParaRPr>
              <a:solidFill>
                <a:srgbClr val="F2F2F2"/>
              </a:solidFill>
              <a:latin typeface="Poppins"/>
              <a:ea typeface="Poppins"/>
              <a:cs typeface="Poppins"/>
              <a:sym typeface="Poppins"/>
            </a:endParaRPr>
          </a:p>
          <a:p>
            <a:pPr indent="0" lvl="0" marL="457200" rtl="0" algn="l">
              <a:spcBef>
                <a:spcPts val="0"/>
              </a:spcBef>
              <a:spcAft>
                <a:spcPts val="0"/>
              </a:spcAft>
              <a:buNone/>
            </a:pPr>
            <a:r>
              <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p>
            <a:pPr indent="0" lvl="0" marL="457200" rtl="0" algn="l">
              <a:spcBef>
                <a:spcPts val="0"/>
              </a:spcBef>
              <a:spcAft>
                <a:spcPts val="0"/>
              </a:spcAft>
              <a:buNone/>
            </a:pPr>
            <a:r>
              <a:t/>
            </a:r>
            <a:endParaRPr>
              <a:solidFill>
                <a:srgbClr val="F2F2F2"/>
              </a:solidFill>
              <a:latin typeface="Poppins"/>
              <a:ea typeface="Poppins"/>
              <a:cs typeface="Poppins"/>
              <a:sym typeface="Poppins"/>
            </a:endParaRPr>
          </a:p>
          <a:p>
            <a:pPr indent="0" lvl="0" marL="0" rtl="0" algn="l">
              <a:spcBef>
                <a:spcPts val="0"/>
              </a:spcBef>
              <a:spcAft>
                <a:spcPts val="0"/>
              </a:spcAft>
              <a:buNone/>
            </a:pPr>
            <a:r>
              <a:rPr lang="en">
                <a:solidFill>
                  <a:srgbClr val="F2F2F2"/>
                </a:solidFill>
                <a:latin typeface="Poppins"/>
                <a:ea typeface="Poppins"/>
                <a:cs typeface="Poppins"/>
                <a:sym typeface="Poppins"/>
              </a:rPr>
              <a:t>F-Test: </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Used to find the </a:t>
            </a:r>
            <a:r>
              <a:rPr lang="en" u="sng">
                <a:solidFill>
                  <a:srgbClr val="F2F2F2"/>
                </a:solidFill>
                <a:latin typeface="Poppins"/>
                <a:ea typeface="Poppins"/>
                <a:cs typeface="Poppins"/>
                <a:sym typeface="Poppins"/>
              </a:rPr>
              <a:t>joint significance </a:t>
            </a:r>
            <a:r>
              <a:rPr lang="en">
                <a:solidFill>
                  <a:srgbClr val="F2F2F2"/>
                </a:solidFill>
                <a:latin typeface="Poppins"/>
                <a:ea typeface="Poppins"/>
                <a:cs typeface="Poppins"/>
                <a:sym typeface="Poppins"/>
              </a:rPr>
              <a:t>of multiple independent variables. </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It can be used to compare two model’s ability to explain the variance of the dependent variable.</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u="sng">
                <a:solidFill>
                  <a:srgbClr val="F2F2F2"/>
                </a:solidFill>
                <a:latin typeface="Poppins"/>
                <a:ea typeface="Poppins"/>
                <a:cs typeface="Poppins"/>
                <a:sym typeface="Poppins"/>
              </a:rPr>
              <a:t>Prob (F-Statistic)</a:t>
            </a:r>
            <a:r>
              <a:rPr lang="en">
                <a:solidFill>
                  <a:srgbClr val="F2F2F2"/>
                </a:solidFill>
                <a:latin typeface="Poppins"/>
                <a:ea typeface="Poppins"/>
                <a:cs typeface="Poppins"/>
                <a:sym typeface="Poppins"/>
              </a:rPr>
              <a:t> tells you the accuracy of the null hypothesis, or whether it is accurate that your variables’ effect is 0. </a:t>
            </a:r>
            <a:endParaRPr>
              <a:solidFill>
                <a:srgbClr val="F2F2F2"/>
              </a:solidFill>
              <a:latin typeface="Poppins"/>
              <a:ea typeface="Poppins"/>
              <a:cs typeface="Poppins"/>
              <a:sym typeface="Poppins"/>
            </a:endParaRPr>
          </a:p>
        </p:txBody>
      </p:sp>
      <p:pic>
        <p:nvPicPr>
          <p:cNvPr descr="{&quot;font&quot;:{&quot;family&quot;:&quot;Poppins&quot;,&quot;size&quot;:14,&quot;color&quot;:&quot;#F2F2F2&quot;},&quot;aid&quot;:null,&quot;code&quot;:&quot;\\begin{lalign*}\n&amp;{\\text{Null}\\;\\text{Hypothesis}\\;H_{0}:\\beta=0,\\,\\text{or}\\;\\text{predictor x is not able to explain the variance of the independent variable y}}\\\\\n&amp;{\\text{Alternative}\\;\\text{Hypothesis}\\;H_{1}\\text{:}\\;\\beta\\neq0,\\,\\text{or}\\;\\text{predictor}\\;\\text{x}\\;\\text{is}\\;\\text{able}\\;\\text{to}\\;\\text{explain}\\;\\text{the}\\;\\text{variance}\\;\\text{of}\\;\\text{the}\\;\\text{independent}\\;\\text{variable}\\;\\text{y}}\t\n\\end{lalign*}&quot;,&quot;id&quot;:&quot;13&quot;,&quot;backgroundColor&quot;:&quot;#2D6740&quot;,&quot;type&quot;:&quot;lalign*&quot;,&quot;backgroundColorModified&quot;:null,&quot;ts&quot;:1654198994318,&quot;cs&quot;:&quot;BImbQm+kCzJisTyUG+i/BA==&quot;,&quot;size&quot;:{&quot;width&quot;:892,&quot;height&quot;:43}}" id="840" name="Google Shape;840;p50"/>
          <p:cNvPicPr preferRelativeResize="0"/>
          <p:nvPr/>
        </p:nvPicPr>
        <p:blipFill>
          <a:blip r:embed="rId3">
            <a:alphaModFix/>
          </a:blip>
          <a:stretch>
            <a:fillRect/>
          </a:stretch>
        </p:blipFill>
        <p:spPr>
          <a:xfrm>
            <a:off x="114950" y="1754475"/>
            <a:ext cx="8496300" cy="409575"/>
          </a:xfrm>
          <a:prstGeom prst="rect">
            <a:avLst/>
          </a:prstGeom>
          <a:noFill/>
          <a:ln>
            <a:noFill/>
          </a:ln>
        </p:spPr>
      </p:pic>
      <p:pic>
        <p:nvPicPr>
          <p:cNvPr descr="{&quot;font&quot;:{&quot;family&quot;:&quot;Poppins&quot;,&quot;size&quot;:14,&quot;color&quot;:&quot;#ffffff&quot;},&quot;backgroundColor&quot;:&quot;#2D6740&quot;,&quot;code&quot;:&quot;\\begin{lalign*}\n&amp;{\\text{Null}\\;\\text{Hypothesis}\\;H_{0}:\\beta_{1}=...=\\beta_{n}=0,\\,\\text{or}\\;\\text{all}\\;\\text{predictors}\\;\\text{jointly}\\;\\text{connot explain the variance of the independent variable y}}\\\\\n&amp;{\\text{Alternative}\\;\\text{Hypothesis}\\;H_{1}\\text{:}\\;\\beta_{i}\\neq0\\,\\text{for}\\;i=1,2,...,n,\\,\\text{or}\\;\\text{at}\\;\\text{least}\\;\\text{one}\\;\\text{predictor}\\;\\text{can}\\;\\text{explain}\\;\\text{the}\\;\\text{variance}\\;\\text{of}\\;\\text{the}\\;\\text{independent}\\;\\text{variable}\\;\\text{y}}\t\n\\end{lalign*}&quot;,&quot;backgroundColorModified&quot;:false,&quot;aid&quot;:null,&quot;id&quot;:&quot;14&quot;,&quot;type&quot;:&quot;lalign*&quot;,&quot;ts&quot;:1654199423459,&quot;cs&quot;:&quot;KN11h9Nc7JSHaPqWeyZKRg==&quot;,&quot;size&quot;:{&quot;width&quot;:1079,&quot;height&quot;:43}}" id="841" name="Google Shape;841;p50"/>
          <p:cNvPicPr preferRelativeResize="0"/>
          <p:nvPr/>
        </p:nvPicPr>
        <p:blipFill>
          <a:blip r:embed="rId4">
            <a:alphaModFix/>
          </a:blip>
          <a:stretch>
            <a:fillRect/>
          </a:stretch>
        </p:blipFill>
        <p:spPr>
          <a:xfrm>
            <a:off x="114950" y="3883675"/>
            <a:ext cx="9046676" cy="4095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sp>
        <p:nvSpPr>
          <p:cNvPr id="846" name="Google Shape;846;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47" name="Google Shape;847;p51"/>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Jarque-Bera (JB) Test</a:t>
            </a:r>
            <a:endParaRPr sz="2700"/>
          </a:p>
        </p:txBody>
      </p:sp>
      <p:sp>
        <p:nvSpPr>
          <p:cNvPr id="848" name="Google Shape;848;p51"/>
          <p:cNvSpPr txBox="1"/>
          <p:nvPr/>
        </p:nvSpPr>
        <p:spPr>
          <a:xfrm>
            <a:off x="0" y="762875"/>
            <a:ext cx="8445300" cy="26475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Determines whether or not sample data have skewness and kurtosis that matches a normal distribution.</a:t>
            </a:r>
            <a:endParaRPr sz="1600">
              <a:solidFill>
                <a:srgbClr val="F2F2F2"/>
              </a:solidFill>
              <a:latin typeface="Poppins"/>
              <a:ea typeface="Poppins"/>
              <a:cs typeface="Poppins"/>
              <a:sym typeface="Poppins"/>
            </a:endParaRPr>
          </a:p>
          <a:p>
            <a:pPr indent="0" lvl="0" marL="457200" rtl="0" algn="l">
              <a:spcBef>
                <a:spcPts val="0"/>
              </a:spcBef>
              <a:spcAft>
                <a:spcPts val="0"/>
              </a:spcAft>
              <a:buNone/>
            </a:pPr>
            <a:r>
              <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Test statistic of the Jarque-Bera test is always a positive number and if it’s far from 0, it indicates that the sample data do not have a normal distribution.</a:t>
            </a:r>
            <a:endParaRPr sz="1600">
              <a:solidFill>
                <a:srgbClr val="F2F2F2"/>
              </a:solidFill>
              <a:latin typeface="Poppins"/>
              <a:ea typeface="Poppins"/>
              <a:cs typeface="Poppins"/>
              <a:sym typeface="Poppins"/>
            </a:endParaRPr>
          </a:p>
          <a:p>
            <a:pPr indent="0" lvl="0" marL="0" rtl="0" algn="l">
              <a:spcBef>
                <a:spcPts val="0"/>
              </a:spcBef>
              <a:spcAft>
                <a:spcPts val="0"/>
              </a:spcAft>
              <a:buNone/>
            </a:pPr>
            <a:r>
              <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u="sng">
                <a:solidFill>
                  <a:srgbClr val="F2F2F2"/>
                </a:solidFill>
                <a:latin typeface="Poppins"/>
                <a:ea typeface="Poppins"/>
                <a:cs typeface="Poppins"/>
                <a:sym typeface="Poppins"/>
              </a:rPr>
              <a:t>Prob (JB)</a:t>
            </a:r>
            <a:r>
              <a:rPr lang="en" sz="1600">
                <a:solidFill>
                  <a:srgbClr val="F2F2F2"/>
                </a:solidFill>
                <a:latin typeface="Poppins"/>
                <a:ea typeface="Poppins"/>
                <a:cs typeface="Poppins"/>
                <a:sym typeface="Poppins"/>
              </a:rPr>
              <a:t>is the p-value of the test. It tells you whether there is significant consistency in  having skewness and kurtosis zero of a normal distribution.</a:t>
            </a:r>
            <a:endParaRPr sz="1600">
              <a:solidFill>
                <a:srgbClr val="F2F2F2"/>
              </a:solidFill>
              <a:latin typeface="Poppins"/>
              <a:ea typeface="Poppins"/>
              <a:cs typeface="Poppins"/>
              <a:sym typeface="Poppins"/>
            </a:endParaRPr>
          </a:p>
          <a:p>
            <a:pPr indent="0" lvl="0" marL="0" rtl="0" algn="l">
              <a:spcBef>
                <a:spcPts val="0"/>
              </a:spcBef>
              <a:spcAft>
                <a:spcPts val="0"/>
              </a:spcAft>
              <a:buNone/>
            </a:pPr>
            <a:r>
              <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An alternative is the Omnibus test, which serves the same purpose.</a:t>
            </a:r>
            <a:endParaRPr sz="1600">
              <a:solidFill>
                <a:srgbClr val="F2F2F2"/>
              </a:solidFill>
              <a:latin typeface="Poppins"/>
              <a:ea typeface="Poppins"/>
              <a:cs typeface="Poppins"/>
              <a:sym typeface="Poppi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54" name="Google Shape;854;p52"/>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Model Diagnostics: Durbin-Watson Test</a:t>
            </a:r>
            <a:endParaRPr sz="2700"/>
          </a:p>
        </p:txBody>
      </p:sp>
      <p:sp>
        <p:nvSpPr>
          <p:cNvPr id="855" name="Google Shape;855;p52"/>
          <p:cNvSpPr txBox="1"/>
          <p:nvPr/>
        </p:nvSpPr>
        <p:spPr>
          <a:xfrm>
            <a:off x="119875" y="610250"/>
            <a:ext cx="8249100" cy="16623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F2F2F2"/>
              </a:buClr>
              <a:buSzPts val="1600"/>
              <a:buFont typeface="Georgia"/>
              <a:buChar char="●"/>
            </a:pPr>
            <a:r>
              <a:rPr lang="en" sz="1600">
                <a:solidFill>
                  <a:srgbClr val="F2F2F2"/>
                </a:solidFill>
                <a:latin typeface="Poppins"/>
                <a:ea typeface="Poppins"/>
                <a:cs typeface="Poppins"/>
                <a:sym typeface="Poppins"/>
              </a:rPr>
              <a:t>A</a:t>
            </a:r>
            <a:r>
              <a:rPr lang="en" sz="1600">
                <a:solidFill>
                  <a:srgbClr val="F2F2F2"/>
                </a:solidFill>
                <a:latin typeface="Poppins"/>
                <a:ea typeface="Poppins"/>
                <a:cs typeface="Poppins"/>
                <a:sym typeface="Poppins"/>
              </a:rPr>
              <a:t> measurement of homoscedasticity, or an even distribution of errors throughout our data. Heteroscedasticity means an uneven distribution, for example as the data point grows higher the relative error grows higher. </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Georgia"/>
              <a:buChar char="●"/>
            </a:pPr>
            <a:r>
              <a:rPr lang="en" sz="1600">
                <a:solidFill>
                  <a:srgbClr val="F2F2F2"/>
                </a:solidFill>
                <a:latin typeface="Poppins"/>
                <a:ea typeface="Poppins"/>
                <a:cs typeface="Poppins"/>
                <a:sym typeface="Poppins"/>
              </a:rPr>
              <a:t>The </a:t>
            </a:r>
            <a:r>
              <a:rPr lang="en" sz="1600">
                <a:solidFill>
                  <a:srgbClr val="F2F2F2"/>
                </a:solidFill>
                <a:latin typeface="Poppins"/>
                <a:ea typeface="Poppins"/>
                <a:cs typeface="Poppins"/>
                <a:sym typeface="Poppins"/>
              </a:rPr>
              <a:t>statistic</a:t>
            </a:r>
            <a:r>
              <a:rPr lang="en" sz="1600">
                <a:solidFill>
                  <a:srgbClr val="F2F2F2"/>
                </a:solidFill>
                <a:latin typeface="Poppins"/>
                <a:ea typeface="Poppins"/>
                <a:cs typeface="Poppins"/>
                <a:sym typeface="Poppins"/>
              </a:rPr>
              <a:t> will always range between 0 and 4. T</a:t>
            </a:r>
            <a:r>
              <a:rPr lang="en" sz="1600">
                <a:solidFill>
                  <a:srgbClr val="F2F2F2"/>
                </a:solidFill>
                <a:latin typeface="Poppins"/>
                <a:ea typeface="Poppins"/>
                <a:cs typeface="Poppins"/>
                <a:sym typeface="Poppins"/>
              </a:rPr>
              <a:t>he Ideal homoscedasticity will lie between 1 and 2, with little to no autocorrelations. </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Here is a table showing what each statistic value means and implies.</a:t>
            </a:r>
            <a:endParaRPr sz="1600">
              <a:solidFill>
                <a:srgbClr val="F2F2F2"/>
              </a:solidFill>
              <a:latin typeface="Poppins"/>
              <a:ea typeface="Poppins"/>
              <a:cs typeface="Poppins"/>
              <a:sym typeface="Poppins"/>
            </a:endParaRPr>
          </a:p>
        </p:txBody>
      </p:sp>
      <p:graphicFrame>
        <p:nvGraphicFramePr>
          <p:cNvPr id="856" name="Google Shape;856;p52"/>
          <p:cNvGraphicFramePr/>
          <p:nvPr/>
        </p:nvGraphicFramePr>
        <p:xfrm>
          <a:off x="311213" y="2272555"/>
          <a:ext cx="3000000" cy="3000000"/>
        </p:xfrm>
        <a:graphic>
          <a:graphicData uri="http://schemas.openxmlformats.org/drawingml/2006/table">
            <a:tbl>
              <a:tblPr>
                <a:noFill/>
                <a:tableStyleId>{F6DC3F9C-5F58-4F29-99EE-BCEB8AF72246}</a:tableStyleId>
              </a:tblPr>
              <a:tblGrid>
                <a:gridCol w="2824250"/>
                <a:gridCol w="2551800"/>
                <a:gridCol w="3145500"/>
              </a:tblGrid>
              <a:tr h="550475">
                <a:tc>
                  <a:txBody>
                    <a:bodyPr/>
                    <a:lstStyle/>
                    <a:p>
                      <a:pPr indent="0" lvl="0" marL="0" rtl="0" algn="l">
                        <a:spcBef>
                          <a:spcPts val="0"/>
                        </a:spcBef>
                        <a:spcAft>
                          <a:spcPts val="0"/>
                        </a:spcAft>
                        <a:buNone/>
                      </a:pPr>
                      <a:r>
                        <a:rPr b="1" lang="en">
                          <a:solidFill>
                            <a:srgbClr val="F2F2F2"/>
                          </a:solidFill>
                          <a:latin typeface="Poppins"/>
                          <a:ea typeface="Poppins"/>
                          <a:cs typeface="Poppins"/>
                          <a:sym typeface="Poppins"/>
                        </a:rPr>
                        <a:t>Durbin-Watson Statistic</a:t>
                      </a:r>
                      <a:endParaRPr b="1">
                        <a:solidFill>
                          <a:srgbClr val="F2F2F2"/>
                        </a:solidFill>
                        <a:latin typeface="Poppins"/>
                        <a:ea typeface="Poppins"/>
                        <a:cs typeface="Poppins"/>
                        <a:sym typeface="Poppins"/>
                      </a:endParaRPr>
                    </a:p>
                  </a:txBody>
                  <a:tcPr marT="91425" marB="91425" marR="91425" marL="91425"/>
                </a:tc>
                <a:tc>
                  <a:txBody>
                    <a:bodyPr/>
                    <a:lstStyle/>
                    <a:p>
                      <a:pPr indent="0" lvl="0" marL="0" rtl="0" algn="l">
                        <a:spcBef>
                          <a:spcPts val="0"/>
                        </a:spcBef>
                        <a:spcAft>
                          <a:spcPts val="0"/>
                        </a:spcAft>
                        <a:buNone/>
                      </a:pPr>
                      <a:r>
                        <a:rPr b="1" lang="en">
                          <a:solidFill>
                            <a:srgbClr val="F2F2F2"/>
                          </a:solidFill>
                          <a:latin typeface="Poppins"/>
                          <a:ea typeface="Poppins"/>
                          <a:cs typeface="Poppins"/>
                          <a:sym typeface="Poppins"/>
                        </a:rPr>
                        <a:t>Meaning</a:t>
                      </a:r>
                      <a:endParaRPr b="1">
                        <a:solidFill>
                          <a:srgbClr val="F2F2F2"/>
                        </a:solidFill>
                        <a:latin typeface="Poppins"/>
                        <a:ea typeface="Poppins"/>
                        <a:cs typeface="Poppins"/>
                        <a:sym typeface="Poppins"/>
                      </a:endParaRPr>
                    </a:p>
                  </a:txBody>
                  <a:tcPr marT="91425" marB="91425" marR="91425" marL="91425"/>
                </a:tc>
                <a:tc>
                  <a:txBody>
                    <a:bodyPr/>
                    <a:lstStyle/>
                    <a:p>
                      <a:pPr indent="0" lvl="0" marL="0" rtl="0" algn="l">
                        <a:spcBef>
                          <a:spcPts val="0"/>
                        </a:spcBef>
                        <a:spcAft>
                          <a:spcPts val="0"/>
                        </a:spcAft>
                        <a:buNone/>
                      </a:pPr>
                      <a:r>
                        <a:rPr b="1" lang="en">
                          <a:solidFill>
                            <a:srgbClr val="F2F2F2"/>
                          </a:solidFill>
                          <a:latin typeface="Poppins"/>
                          <a:ea typeface="Poppins"/>
                          <a:cs typeface="Poppins"/>
                          <a:sym typeface="Poppins"/>
                        </a:rPr>
                        <a:t>Implication</a:t>
                      </a:r>
                      <a:endParaRPr b="1">
                        <a:solidFill>
                          <a:srgbClr val="F2F2F2"/>
                        </a:solidFill>
                        <a:latin typeface="Poppins"/>
                        <a:ea typeface="Poppins"/>
                        <a:cs typeface="Poppins"/>
                        <a:sym typeface="Poppins"/>
                      </a:endParaRPr>
                    </a:p>
                  </a:txBody>
                  <a:tcPr marT="91425" marB="91425" marR="91425" marL="91425"/>
                </a:tc>
              </a:tr>
              <a:tr h="580275">
                <a:tc>
                  <a:txBody>
                    <a:bodyPr/>
                    <a:lstStyle/>
                    <a:p>
                      <a:pPr indent="0" lvl="0" marL="0" rtl="0" algn="l">
                        <a:spcBef>
                          <a:spcPts val="0"/>
                        </a:spcBef>
                        <a:spcAft>
                          <a:spcPts val="0"/>
                        </a:spcAft>
                        <a:buNone/>
                      </a:pPr>
                      <a:r>
                        <a:rPr lang="en">
                          <a:solidFill>
                            <a:srgbClr val="F2F2F2"/>
                          </a:solidFill>
                          <a:latin typeface="Poppins"/>
                          <a:ea typeface="Poppins"/>
                          <a:cs typeface="Poppins"/>
                          <a:sym typeface="Poppins"/>
                        </a:rPr>
                        <a:t>Between 0 and 2 (exclusive)</a:t>
                      </a:r>
                      <a:endParaRPr>
                        <a:solidFill>
                          <a:srgbClr val="F2F2F2"/>
                        </a:solidFill>
                        <a:latin typeface="Poppins"/>
                        <a:ea typeface="Poppins"/>
                        <a:cs typeface="Poppins"/>
                        <a:sym typeface="Poppins"/>
                      </a:endParaRPr>
                    </a:p>
                  </a:txBody>
                  <a:tcPr marT="91425" marB="91425" marR="91425" marL="91425"/>
                </a:tc>
                <a:tc>
                  <a:txBody>
                    <a:bodyPr/>
                    <a:lstStyle/>
                    <a:p>
                      <a:pPr indent="0" lvl="0" marL="0" rtl="0" algn="l">
                        <a:spcBef>
                          <a:spcPts val="0"/>
                        </a:spcBef>
                        <a:spcAft>
                          <a:spcPts val="0"/>
                        </a:spcAft>
                        <a:buNone/>
                      </a:pPr>
                      <a:r>
                        <a:rPr lang="en">
                          <a:solidFill>
                            <a:srgbClr val="F2F2F2"/>
                          </a:solidFill>
                          <a:latin typeface="Poppins"/>
                          <a:ea typeface="Poppins"/>
                          <a:cs typeface="Poppins"/>
                          <a:sym typeface="Poppins"/>
                        </a:rPr>
                        <a:t>Positive autocorrelation</a:t>
                      </a:r>
                      <a:endParaRPr>
                        <a:solidFill>
                          <a:srgbClr val="F2F2F2"/>
                        </a:solidFill>
                        <a:latin typeface="Poppins"/>
                        <a:ea typeface="Poppins"/>
                        <a:cs typeface="Poppins"/>
                        <a:sym typeface="Poppins"/>
                      </a:endParaRPr>
                    </a:p>
                  </a:txBody>
                  <a:tcPr marT="91425" marB="91425" marR="91425" marL="91425"/>
                </a:tc>
                <a:tc>
                  <a:txBody>
                    <a:bodyPr/>
                    <a:lstStyle/>
                    <a:p>
                      <a:pPr indent="0" lvl="0" marL="0" rtl="0" algn="l">
                        <a:spcBef>
                          <a:spcPts val="0"/>
                        </a:spcBef>
                        <a:spcAft>
                          <a:spcPts val="0"/>
                        </a:spcAft>
                        <a:buNone/>
                      </a:pPr>
                      <a:r>
                        <a:rPr lang="en">
                          <a:solidFill>
                            <a:srgbClr val="F2F2F2"/>
                          </a:solidFill>
                          <a:latin typeface="Poppins"/>
                          <a:ea typeface="Poppins"/>
                          <a:cs typeface="Poppins"/>
                          <a:sym typeface="Poppins"/>
                        </a:rPr>
                        <a:t>If an asset fell yesterday, it is also likely that it falls today.</a:t>
                      </a:r>
                      <a:endParaRPr>
                        <a:solidFill>
                          <a:srgbClr val="F2F2F2"/>
                        </a:solidFill>
                        <a:latin typeface="Poppins"/>
                        <a:ea typeface="Poppins"/>
                        <a:cs typeface="Poppins"/>
                        <a:sym typeface="Poppins"/>
                      </a:endParaRPr>
                    </a:p>
                  </a:txBody>
                  <a:tcPr marT="91425" marB="91425" marR="91425" marL="91425"/>
                </a:tc>
              </a:tr>
              <a:tr h="783375">
                <a:tc>
                  <a:txBody>
                    <a:bodyPr/>
                    <a:lstStyle/>
                    <a:p>
                      <a:pPr indent="0" lvl="0" marL="0" rtl="0" algn="l">
                        <a:spcBef>
                          <a:spcPts val="0"/>
                        </a:spcBef>
                        <a:spcAft>
                          <a:spcPts val="0"/>
                        </a:spcAft>
                        <a:buNone/>
                      </a:pPr>
                      <a:r>
                        <a:rPr lang="en">
                          <a:solidFill>
                            <a:srgbClr val="F2F2F2"/>
                          </a:solidFill>
                          <a:latin typeface="Poppins"/>
                          <a:ea typeface="Poppins"/>
                          <a:cs typeface="Poppins"/>
                          <a:sym typeface="Poppins"/>
                        </a:rPr>
                        <a:t>2</a:t>
                      </a:r>
                      <a:endParaRPr>
                        <a:solidFill>
                          <a:srgbClr val="F2F2F2"/>
                        </a:solidFill>
                        <a:latin typeface="Poppins"/>
                        <a:ea typeface="Poppins"/>
                        <a:cs typeface="Poppins"/>
                        <a:sym typeface="Poppins"/>
                      </a:endParaRPr>
                    </a:p>
                  </a:txBody>
                  <a:tcPr marT="91425" marB="91425" marR="91425" marL="91425"/>
                </a:tc>
                <a:tc>
                  <a:txBody>
                    <a:bodyPr/>
                    <a:lstStyle/>
                    <a:p>
                      <a:pPr indent="0" lvl="0" marL="0" rtl="0" algn="l">
                        <a:spcBef>
                          <a:spcPts val="0"/>
                        </a:spcBef>
                        <a:spcAft>
                          <a:spcPts val="0"/>
                        </a:spcAft>
                        <a:buNone/>
                      </a:pPr>
                      <a:r>
                        <a:rPr lang="en">
                          <a:solidFill>
                            <a:srgbClr val="F2F2F2"/>
                          </a:solidFill>
                          <a:latin typeface="Poppins"/>
                          <a:ea typeface="Poppins"/>
                          <a:cs typeface="Poppins"/>
                          <a:sym typeface="Poppins"/>
                        </a:rPr>
                        <a:t>No autocorrelation</a:t>
                      </a:r>
                      <a:endParaRPr>
                        <a:solidFill>
                          <a:srgbClr val="F2F2F2"/>
                        </a:solidFill>
                        <a:latin typeface="Poppins"/>
                        <a:ea typeface="Poppins"/>
                        <a:cs typeface="Poppins"/>
                        <a:sym typeface="Poppins"/>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rgbClr val="F2F2F2"/>
                          </a:solidFill>
                          <a:latin typeface="Poppins"/>
                          <a:ea typeface="Poppins"/>
                          <a:cs typeface="Poppins"/>
                          <a:sym typeface="Poppins"/>
                        </a:rPr>
                        <a:t>Whether an asset fell yesterday doesn’t imply any directional movement today.</a:t>
                      </a:r>
                      <a:endParaRPr>
                        <a:solidFill>
                          <a:srgbClr val="F2F2F2"/>
                        </a:solidFill>
                        <a:latin typeface="Poppins"/>
                        <a:ea typeface="Poppins"/>
                        <a:cs typeface="Poppins"/>
                        <a:sym typeface="Poppins"/>
                      </a:endParaRPr>
                    </a:p>
                  </a:txBody>
                  <a:tcPr marT="91425" marB="91425" marR="91425" marL="91425"/>
                </a:tc>
              </a:tr>
              <a:tr h="783375">
                <a:tc>
                  <a:txBody>
                    <a:bodyPr/>
                    <a:lstStyle/>
                    <a:p>
                      <a:pPr indent="0" lvl="0" marL="0" rtl="0" algn="l">
                        <a:spcBef>
                          <a:spcPts val="0"/>
                        </a:spcBef>
                        <a:spcAft>
                          <a:spcPts val="0"/>
                        </a:spcAft>
                        <a:buNone/>
                      </a:pPr>
                      <a:r>
                        <a:rPr lang="en">
                          <a:solidFill>
                            <a:srgbClr val="F2F2F2"/>
                          </a:solidFill>
                          <a:latin typeface="Poppins"/>
                          <a:ea typeface="Poppins"/>
                          <a:cs typeface="Poppins"/>
                          <a:sym typeface="Poppins"/>
                        </a:rPr>
                        <a:t>Between</a:t>
                      </a:r>
                      <a:r>
                        <a:rPr lang="en">
                          <a:solidFill>
                            <a:srgbClr val="F2F2F2"/>
                          </a:solidFill>
                          <a:latin typeface="Poppins"/>
                          <a:ea typeface="Poppins"/>
                          <a:cs typeface="Poppins"/>
                          <a:sym typeface="Poppins"/>
                        </a:rPr>
                        <a:t> 2 and 4</a:t>
                      </a:r>
                      <a:endParaRPr>
                        <a:solidFill>
                          <a:srgbClr val="F2F2F2"/>
                        </a:solidFill>
                        <a:latin typeface="Poppins"/>
                        <a:ea typeface="Poppins"/>
                        <a:cs typeface="Poppins"/>
                        <a:sym typeface="Poppins"/>
                      </a:endParaRPr>
                    </a:p>
                  </a:txBody>
                  <a:tcPr marT="91425" marB="91425" marR="91425" marL="91425"/>
                </a:tc>
                <a:tc>
                  <a:txBody>
                    <a:bodyPr/>
                    <a:lstStyle/>
                    <a:p>
                      <a:pPr indent="0" lvl="0" marL="0" rtl="0" algn="l">
                        <a:spcBef>
                          <a:spcPts val="0"/>
                        </a:spcBef>
                        <a:spcAft>
                          <a:spcPts val="0"/>
                        </a:spcAft>
                        <a:buNone/>
                      </a:pPr>
                      <a:r>
                        <a:rPr lang="en">
                          <a:solidFill>
                            <a:srgbClr val="F2F2F2"/>
                          </a:solidFill>
                          <a:latin typeface="Poppins"/>
                          <a:ea typeface="Poppins"/>
                          <a:cs typeface="Poppins"/>
                          <a:sym typeface="Poppins"/>
                        </a:rPr>
                        <a:t>Negat</a:t>
                      </a:r>
                      <a:r>
                        <a:rPr lang="en">
                          <a:solidFill>
                            <a:srgbClr val="F2F2F2"/>
                          </a:solidFill>
                          <a:latin typeface="Poppins"/>
                          <a:ea typeface="Poppins"/>
                          <a:cs typeface="Poppins"/>
                          <a:sym typeface="Poppins"/>
                        </a:rPr>
                        <a:t>ive autocorrelation</a:t>
                      </a:r>
                      <a:endParaRPr>
                        <a:solidFill>
                          <a:srgbClr val="F2F2F2"/>
                        </a:solidFill>
                        <a:latin typeface="Poppins"/>
                        <a:ea typeface="Poppins"/>
                        <a:cs typeface="Poppins"/>
                        <a:sym typeface="Poppins"/>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rgbClr val="F2F2F2"/>
                          </a:solidFill>
                          <a:latin typeface="Poppins"/>
                          <a:ea typeface="Poppins"/>
                          <a:cs typeface="Poppins"/>
                          <a:sym typeface="Poppins"/>
                        </a:rPr>
                        <a:t>If the asset fell yesterday, there is a greater likelihood it will rise today.</a:t>
                      </a:r>
                      <a:endParaRPr>
                        <a:solidFill>
                          <a:srgbClr val="F2F2F2"/>
                        </a:solidFill>
                        <a:latin typeface="Poppins"/>
                        <a:ea typeface="Poppins"/>
                        <a:cs typeface="Poppins"/>
                        <a:sym typeface="Poppins"/>
                      </a:endParaRPr>
                    </a:p>
                  </a:txBody>
                  <a:tcPr marT="91425" marB="91425" marR="91425" marL="914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sp>
        <p:nvSpPr>
          <p:cNvPr id="861" name="Google Shape;861;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62" name="Google Shape;862;p53"/>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Model Diagnostics: Condition Number</a:t>
            </a:r>
            <a:endParaRPr sz="2700"/>
          </a:p>
        </p:txBody>
      </p:sp>
      <p:sp>
        <p:nvSpPr>
          <p:cNvPr id="863" name="Google Shape;863;p53"/>
          <p:cNvSpPr txBox="1"/>
          <p:nvPr/>
        </p:nvSpPr>
        <p:spPr>
          <a:xfrm>
            <a:off x="141650" y="708375"/>
            <a:ext cx="8281800" cy="26475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A</a:t>
            </a:r>
            <a:r>
              <a:rPr lang="en" sz="1600">
                <a:solidFill>
                  <a:srgbClr val="F2F2F2"/>
                </a:solidFill>
                <a:latin typeface="Poppins"/>
                <a:ea typeface="Poppins"/>
                <a:cs typeface="Poppins"/>
                <a:sym typeface="Poppins"/>
              </a:rPr>
              <a:t> measurement of the sensitivity of our model as compared to the size of changes in the data it is analyzing. </a:t>
            </a:r>
            <a:endParaRPr sz="1600">
              <a:solidFill>
                <a:srgbClr val="F2F2F2"/>
              </a:solidFill>
              <a:latin typeface="Poppins"/>
              <a:ea typeface="Poppins"/>
              <a:cs typeface="Poppins"/>
              <a:sym typeface="Poppins"/>
            </a:endParaRPr>
          </a:p>
          <a:p>
            <a:pPr indent="0" lvl="0" marL="0" rtl="0" algn="l">
              <a:spcBef>
                <a:spcPts val="0"/>
              </a:spcBef>
              <a:spcAft>
                <a:spcPts val="0"/>
              </a:spcAft>
              <a:buNone/>
            </a:pPr>
            <a:r>
              <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Multicollinearity is strongly implied by a high condition number. </a:t>
            </a:r>
            <a:endParaRPr sz="1600">
              <a:solidFill>
                <a:srgbClr val="F2F2F2"/>
              </a:solidFill>
              <a:latin typeface="Poppins"/>
              <a:ea typeface="Poppins"/>
              <a:cs typeface="Poppins"/>
              <a:sym typeface="Poppins"/>
            </a:endParaRPr>
          </a:p>
          <a:p>
            <a:pPr indent="0" lvl="0" marL="457200" rtl="0" algn="l">
              <a:spcBef>
                <a:spcPts val="0"/>
              </a:spcBef>
              <a:spcAft>
                <a:spcPts val="0"/>
              </a:spcAft>
              <a:buNone/>
            </a:pPr>
            <a:r>
              <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Again, multicollinearity describes two or more independent variables that are strongly related to each other and are falsely affecting our predicted variable by redundancy.</a:t>
            </a:r>
            <a:endParaRPr sz="1600">
              <a:solidFill>
                <a:srgbClr val="F2F2F2"/>
              </a:solidFill>
              <a:latin typeface="Poppins"/>
              <a:ea typeface="Poppins"/>
              <a:cs typeface="Poppins"/>
              <a:sym typeface="Poppins"/>
            </a:endParaRPr>
          </a:p>
          <a:p>
            <a:pPr indent="0" lvl="0" marL="0" rtl="0" algn="l">
              <a:spcBef>
                <a:spcPts val="0"/>
              </a:spcBef>
              <a:spcAft>
                <a:spcPts val="0"/>
              </a:spcAft>
              <a:buNone/>
            </a:pPr>
            <a:r>
              <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Just know that anything above 30 signifies significant multicollinearity.</a:t>
            </a:r>
            <a:endParaRPr sz="1600">
              <a:solidFill>
                <a:srgbClr val="F2F2F2"/>
              </a:solidFill>
              <a:latin typeface="Poppins"/>
              <a:ea typeface="Poppins"/>
              <a:cs typeface="Poppins"/>
              <a:sym typeface="Poppi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7" name="Shape 867"/>
        <p:cNvGrpSpPr/>
        <p:nvPr/>
      </p:nvGrpSpPr>
      <p:grpSpPr>
        <a:xfrm>
          <a:off x="0" y="0"/>
          <a:ext cx="0" cy="0"/>
          <a:chOff x="0" y="0"/>
          <a:chExt cx="0" cy="0"/>
        </a:xfrm>
      </p:grpSpPr>
      <p:sp>
        <p:nvSpPr>
          <p:cNvPr id="868" name="Google Shape;868;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69" name="Google Shape;869;p54"/>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Model Diagnostics: </a:t>
            </a:r>
            <a:r>
              <a:rPr lang="en" sz="2700"/>
              <a:t>Information Criteria</a:t>
            </a:r>
            <a:endParaRPr sz="2700"/>
          </a:p>
        </p:txBody>
      </p:sp>
      <p:sp>
        <p:nvSpPr>
          <p:cNvPr id="870" name="Google Shape;870;p54"/>
          <p:cNvSpPr txBox="1"/>
          <p:nvPr/>
        </p:nvSpPr>
        <p:spPr>
          <a:xfrm>
            <a:off x="0" y="867625"/>
            <a:ext cx="8478000" cy="24165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rgbClr val="F2F2F2"/>
              </a:buClr>
              <a:buSzPts val="1700"/>
              <a:buFont typeface="Poppins"/>
              <a:buChar char="●"/>
            </a:pPr>
            <a:r>
              <a:rPr lang="en" sz="1600">
                <a:solidFill>
                  <a:srgbClr val="F2F2F2"/>
                </a:solidFill>
                <a:latin typeface="Poppins"/>
                <a:ea typeface="Poppins"/>
                <a:cs typeface="Poppins"/>
                <a:sym typeface="Poppins"/>
              </a:rPr>
              <a:t>Used to compare the efficacy of models in the process of linear regression, using a penalty system for measuring multiple variables. </a:t>
            </a:r>
            <a:endParaRPr sz="1600">
              <a:solidFill>
                <a:srgbClr val="F2F2F2"/>
              </a:solidFill>
              <a:latin typeface="Poppins"/>
              <a:ea typeface="Poppins"/>
              <a:cs typeface="Poppins"/>
              <a:sym typeface="Poppins"/>
            </a:endParaRPr>
          </a:p>
          <a:p>
            <a:pPr indent="0" lvl="0" marL="0" rtl="0" algn="l">
              <a:spcBef>
                <a:spcPts val="0"/>
              </a:spcBef>
              <a:spcAft>
                <a:spcPts val="0"/>
              </a:spcAft>
              <a:buNone/>
            </a:pPr>
            <a:r>
              <a:t/>
            </a:r>
            <a:endParaRPr sz="1600">
              <a:solidFill>
                <a:srgbClr val="F2F2F2"/>
              </a:solidFill>
              <a:latin typeface="Poppins"/>
              <a:ea typeface="Poppins"/>
              <a:cs typeface="Poppins"/>
              <a:sym typeface="Poppins"/>
            </a:endParaRPr>
          </a:p>
          <a:p>
            <a:pPr indent="0" lvl="0" marL="0" rtl="0" algn="l">
              <a:spcBef>
                <a:spcPts val="0"/>
              </a:spcBef>
              <a:spcAft>
                <a:spcPts val="0"/>
              </a:spcAft>
              <a:buNone/>
            </a:pPr>
            <a:r>
              <a:rPr b="1" lang="en" sz="1600">
                <a:solidFill>
                  <a:srgbClr val="F2F2F2"/>
                </a:solidFill>
                <a:latin typeface="Poppins"/>
                <a:ea typeface="Poppins"/>
                <a:cs typeface="Poppins"/>
                <a:sym typeface="Poppins"/>
              </a:rPr>
              <a:t>Akaike Information Criterion (AIC ):</a:t>
            </a:r>
            <a:endParaRPr b="1" sz="1600">
              <a:solidFill>
                <a:srgbClr val="F2F2F2"/>
              </a:solidFill>
              <a:latin typeface="Poppins"/>
              <a:ea typeface="Poppins"/>
              <a:cs typeface="Poppins"/>
              <a:sym typeface="Poppins"/>
            </a:endParaRPr>
          </a:p>
          <a:p>
            <a:pPr indent="0" lvl="0" marL="0" rtl="0" algn="l">
              <a:spcBef>
                <a:spcPts val="0"/>
              </a:spcBef>
              <a:spcAft>
                <a:spcPts val="0"/>
              </a:spcAft>
              <a:buNone/>
            </a:pPr>
            <a:r>
              <a:t/>
            </a:r>
            <a:endParaRPr sz="1600">
              <a:solidFill>
                <a:srgbClr val="F2F2F2"/>
              </a:solidFill>
              <a:latin typeface="Poppins"/>
              <a:ea typeface="Poppins"/>
              <a:cs typeface="Poppins"/>
              <a:sym typeface="Poppins"/>
            </a:endParaRPr>
          </a:p>
          <a:p>
            <a:pPr indent="0" lvl="0" marL="0" rtl="0" algn="l">
              <a:spcBef>
                <a:spcPts val="0"/>
              </a:spcBef>
              <a:spcAft>
                <a:spcPts val="0"/>
              </a:spcAft>
              <a:buNone/>
            </a:pPr>
            <a:r>
              <a:t/>
            </a:r>
            <a:endParaRPr sz="1600">
              <a:solidFill>
                <a:srgbClr val="F2F2F2"/>
              </a:solidFill>
              <a:latin typeface="Poppins"/>
              <a:ea typeface="Poppins"/>
              <a:cs typeface="Poppins"/>
              <a:sym typeface="Poppins"/>
            </a:endParaRPr>
          </a:p>
          <a:p>
            <a:pPr indent="0" lvl="0" marL="0" rtl="0" algn="l">
              <a:spcBef>
                <a:spcPts val="0"/>
              </a:spcBef>
              <a:spcAft>
                <a:spcPts val="0"/>
              </a:spcAft>
              <a:buNone/>
            </a:pPr>
            <a:r>
              <a:t/>
            </a:r>
            <a:endParaRPr sz="1600">
              <a:solidFill>
                <a:srgbClr val="F2F2F2"/>
              </a:solidFill>
              <a:latin typeface="Poppins"/>
              <a:ea typeface="Poppins"/>
              <a:cs typeface="Poppins"/>
              <a:sym typeface="Poppins"/>
            </a:endParaRPr>
          </a:p>
          <a:p>
            <a:pPr indent="0" lvl="0" marL="0" rtl="0" algn="l">
              <a:spcBef>
                <a:spcPts val="0"/>
              </a:spcBef>
              <a:spcAft>
                <a:spcPts val="0"/>
              </a:spcAft>
              <a:buNone/>
            </a:pPr>
            <a:r>
              <a:t/>
            </a:r>
            <a:endParaRPr sz="1600">
              <a:solidFill>
                <a:srgbClr val="F2F2F2"/>
              </a:solidFill>
              <a:latin typeface="Poppins"/>
              <a:ea typeface="Poppins"/>
              <a:cs typeface="Poppins"/>
              <a:sym typeface="Poppins"/>
            </a:endParaRPr>
          </a:p>
          <a:p>
            <a:pPr indent="0" lvl="0" marL="0" rtl="0" algn="l">
              <a:spcBef>
                <a:spcPts val="0"/>
              </a:spcBef>
              <a:spcAft>
                <a:spcPts val="0"/>
              </a:spcAft>
              <a:buNone/>
            </a:pPr>
            <a:r>
              <a:rPr b="1" lang="en" sz="1600">
                <a:solidFill>
                  <a:srgbClr val="F2F2F2"/>
                </a:solidFill>
                <a:latin typeface="Poppins"/>
                <a:ea typeface="Poppins"/>
                <a:cs typeface="Poppins"/>
                <a:sym typeface="Poppins"/>
              </a:rPr>
              <a:t>Bayesian </a:t>
            </a:r>
            <a:r>
              <a:rPr b="1" lang="en" sz="1600">
                <a:solidFill>
                  <a:srgbClr val="F2F2F2"/>
                </a:solidFill>
                <a:latin typeface="Poppins"/>
                <a:ea typeface="Poppins"/>
                <a:cs typeface="Poppins"/>
                <a:sym typeface="Poppins"/>
              </a:rPr>
              <a:t>Information Criterion (</a:t>
            </a:r>
            <a:r>
              <a:rPr b="1" lang="en" sz="1600">
                <a:solidFill>
                  <a:srgbClr val="F2F2F2"/>
                </a:solidFill>
                <a:latin typeface="Poppins"/>
                <a:ea typeface="Poppins"/>
                <a:cs typeface="Poppins"/>
                <a:sym typeface="Poppins"/>
              </a:rPr>
              <a:t>BIC):</a:t>
            </a:r>
            <a:endParaRPr b="1" sz="1600">
              <a:solidFill>
                <a:srgbClr val="F2F2F2"/>
              </a:solidFill>
              <a:latin typeface="Poppins"/>
              <a:ea typeface="Poppins"/>
              <a:cs typeface="Poppins"/>
              <a:sym typeface="Poppins"/>
            </a:endParaRPr>
          </a:p>
        </p:txBody>
      </p:sp>
      <p:pic>
        <p:nvPicPr>
          <p:cNvPr descr="{&quot;backgroundColorModified&quot;:false,&quot;type&quot;:&quot;lalign*&quot;,&quot;aid&quot;:null,&quot;backgroundColor&quot;:&quot;#2D6740&quot;,&quot;id&quot;:&quot;15&quot;,&quot;code&quot;:&quot;\\begin{lalign*}\n&amp;{AIC=2k-2\\ln\\left(\\hat{L}\\right),\\,\\text{where}}\\\\\n&amp;{k\\,\\text{is}\\;\\text{the}\\;\\text{number}\\;\\text{of}\\;\\text{independent}\\;\\text{variables}\\;}\\\\\n&amp;{\\hat{L}\\,\\text{is}\\;\\text{the}\\;\\text{log-likelihood}\\;\\text{estimate}}\t\n\\end{lalign*}&quot;,&quot;font&quot;:{&quot;family&quot;:&quot;Poppins&quot;,&quot;size&quot;:16,&quot;color&quot;:&quot;#F2F2F2&quot;},&quot;ts&quot;:1654205442214,&quot;cs&quot;:&quot;08txnY89qftM3oEvB9tsSg==&quot;,&quot;size&quot;:{&quot;width&quot;:377,&quot;height&quot;:100}}" id="871" name="Google Shape;871;p54"/>
          <p:cNvPicPr preferRelativeResize="0"/>
          <p:nvPr/>
        </p:nvPicPr>
        <p:blipFill>
          <a:blip r:embed="rId3">
            <a:alphaModFix/>
          </a:blip>
          <a:stretch>
            <a:fillRect/>
          </a:stretch>
        </p:blipFill>
        <p:spPr>
          <a:xfrm>
            <a:off x="3855269" y="1675925"/>
            <a:ext cx="3590925" cy="952500"/>
          </a:xfrm>
          <a:prstGeom prst="rect">
            <a:avLst/>
          </a:prstGeom>
          <a:noFill/>
          <a:ln>
            <a:noFill/>
          </a:ln>
        </p:spPr>
      </p:pic>
      <p:pic>
        <p:nvPicPr>
          <p:cNvPr descr="{&quot;type&quot;:&quot;lalign*&quot;,&quot;code&quot;:&quot;\\begin{lalign*}\n&amp;{BIC=k\\ln\\left(n\\right)-2\\ln\\left(\\hat{L}\\right),\\,\\text{where}}\\\\\n&amp;{n\\,\\text{is}\\;\\text{the}\\;\\text{number}\\;\\text{if}\\;\\text{observation}\\text{s}}\\\\\n&amp;{k\\,\\text{is}\\;\\text{the}\\;\\text{number}\\;\\text{of}\\;\\text{independent}\\;\\text{variables}\\;}\\\\\n&amp;{\\hat{L}\\,\\text{is}\\;\\text{the}\\;\\text{log-likelihood}\\;\\text{estimate}}\t\n\\end{lalign*}&quot;,&quot;backgroundColor&quot;:&quot;#2D6740&quot;,&quot;aid&quot;:null,&quot;id&quot;:&quot;15&quot;,&quot;font&quot;:{&quot;family&quot;:&quot;Poppins&quot;,&quot;color&quot;:&quot;#F2F2F2&quot;,&quot;size&quot;:16},&quot;backgroundColorModified&quot;:false,&quot;ts&quot;:1654205561297,&quot;cs&quot;:&quot;7ApqBSp3FxGSXBDIzcxyfg==&quot;,&quot;size&quot;:{&quot;width&quot;:377,&quot;height&quot;:128}}" id="872" name="Google Shape;872;p54"/>
          <p:cNvPicPr preferRelativeResize="0"/>
          <p:nvPr/>
        </p:nvPicPr>
        <p:blipFill>
          <a:blip r:embed="rId4">
            <a:alphaModFix/>
          </a:blip>
          <a:stretch>
            <a:fillRect/>
          </a:stretch>
        </p:blipFill>
        <p:spPr>
          <a:xfrm>
            <a:off x="4106176" y="2876625"/>
            <a:ext cx="3590925" cy="1219200"/>
          </a:xfrm>
          <a:prstGeom prst="rect">
            <a:avLst/>
          </a:prstGeom>
          <a:noFill/>
          <a:ln>
            <a:noFill/>
          </a:ln>
        </p:spPr>
      </p:pic>
      <p:sp>
        <p:nvSpPr>
          <p:cNvPr id="873" name="Google Shape;873;p54"/>
          <p:cNvSpPr txBox="1"/>
          <p:nvPr/>
        </p:nvSpPr>
        <p:spPr>
          <a:xfrm>
            <a:off x="0" y="4303450"/>
            <a:ext cx="8478000" cy="6927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rgbClr val="F2F2F2"/>
              </a:buClr>
              <a:buSzPts val="1700"/>
              <a:buFont typeface="Poppins"/>
              <a:buChar char="●"/>
            </a:pPr>
            <a:r>
              <a:rPr lang="en" sz="1600">
                <a:solidFill>
                  <a:srgbClr val="F2F2F2"/>
                </a:solidFill>
                <a:latin typeface="Poppins"/>
                <a:ea typeface="Poppins"/>
                <a:cs typeface="Poppins"/>
                <a:sym typeface="Poppins"/>
              </a:rPr>
              <a:t>The lower the</a:t>
            </a:r>
            <a:r>
              <a:rPr lang="en" sz="1600">
                <a:solidFill>
                  <a:srgbClr val="F2F2F2"/>
                </a:solidFill>
                <a:latin typeface="Poppins"/>
                <a:ea typeface="Poppins"/>
                <a:cs typeface="Poppins"/>
                <a:sym typeface="Poppins"/>
              </a:rPr>
              <a:t> AIC and BIC values, the higher the efficacy of the model. So select the model with the lowest AIC and BIC values.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7" name="Shape 877"/>
        <p:cNvGrpSpPr/>
        <p:nvPr/>
      </p:nvGrpSpPr>
      <p:grpSpPr>
        <a:xfrm>
          <a:off x="0" y="0"/>
          <a:ext cx="0" cy="0"/>
          <a:chOff x="0" y="0"/>
          <a:chExt cx="0" cy="0"/>
        </a:xfrm>
      </p:grpSpPr>
      <p:sp>
        <p:nvSpPr>
          <p:cNvPr id="878" name="Google Shape;878;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79" name="Google Shape;879;p55"/>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Model Evaluation: </a:t>
            </a:r>
            <a:r>
              <a:rPr lang="en" sz="2200"/>
              <a:t>R-squared (Coefficient of Determination)</a:t>
            </a:r>
            <a:endParaRPr sz="2200"/>
          </a:p>
        </p:txBody>
      </p:sp>
      <p:sp>
        <p:nvSpPr>
          <p:cNvPr id="880" name="Google Shape;880;p55"/>
          <p:cNvSpPr txBox="1"/>
          <p:nvPr/>
        </p:nvSpPr>
        <p:spPr>
          <a:xfrm>
            <a:off x="0" y="681325"/>
            <a:ext cx="9589500" cy="16623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Measures the percentage of the prediction variable’s variation that is explained by a linear </a:t>
            </a:r>
            <a:r>
              <a:rPr lang="en" sz="1600">
                <a:solidFill>
                  <a:srgbClr val="F2F2F2"/>
                </a:solidFill>
                <a:latin typeface="Poppins"/>
                <a:ea typeface="Poppins"/>
                <a:cs typeface="Poppins"/>
                <a:sym typeface="Poppins"/>
              </a:rPr>
              <a:t>model. For instance, an R-squared of 0.338 would mean our model explains 33.8% of the change in our</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For linear regression, R-squared ranges from 0 to 1 and is unitless.</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The closer </a:t>
            </a:r>
            <a:r>
              <a:rPr i="1" lang="en" sz="1600">
                <a:solidFill>
                  <a:srgbClr val="F2F2F2"/>
                </a:solidFill>
                <a:latin typeface="Poppins"/>
                <a:ea typeface="Poppins"/>
                <a:cs typeface="Poppins"/>
                <a:sym typeface="Poppins"/>
              </a:rPr>
              <a:t>R²</a:t>
            </a:r>
            <a:r>
              <a:rPr lang="en" sz="1600">
                <a:solidFill>
                  <a:srgbClr val="F2F2F2"/>
                </a:solidFill>
                <a:latin typeface="Poppins"/>
                <a:ea typeface="Poppins"/>
                <a:cs typeface="Poppins"/>
                <a:sym typeface="Poppins"/>
              </a:rPr>
              <a:t> is to 1, the better the model explains all the variability of the target variable around its mean.</a:t>
            </a:r>
            <a:endParaRPr sz="1600">
              <a:solidFill>
                <a:srgbClr val="F2F2F2"/>
              </a:solidFill>
              <a:latin typeface="Poppins"/>
              <a:ea typeface="Poppins"/>
              <a:cs typeface="Poppins"/>
              <a:sym typeface="Poppins"/>
            </a:endParaRPr>
          </a:p>
        </p:txBody>
      </p:sp>
      <p:pic>
        <p:nvPicPr>
          <p:cNvPr descr="{&quot;code&quot;:&quot;\\begin{lalign*}\n&amp;{\\text{The}\\;\\text{formula}\\;\\text{for}\\;\\text{calculating}\\;R^{2}\\,\\text{is}\\;\\text{as}\\;\\text{follows:}\\text{}}\\\\\n&amp;{R^{2}=1-\\frac{\\text{Residual}\\;\\text{Sum}\\;\\text{of}\\;\\text{Squares}}{\\text{Total}\\;\\text{Sum}\\;\\text{of}\\;\\text{Squares}}=1-\\frac{\\Sigma_{i=1}^{n}\\left(\\hat{y_{i}}-y_{i}\\right)^{2}}{\\Sigma_{i=1}^{n}\\left(y_{i}-\\bar{y_{i}}\\right)^{2}},\\,\\text{where}}\\\\\n&amp;{y_{i}\\,\\text{is}\\;\\text{the}\\;\\text{ith}\\;\\text{observation}}\\\\\n&amp;{\\hat{y_{i}}\\;\\text{is}\\;\\text{the}\\;\\text{ith}\\;\\text{predicted}\\;\\text{value}}\\\\\n&amp;{\\bar{y_{i}\\,}\\text{is}\\;\\text{the}\\;\\text{mean}\\;\\text{of}\\;\\text{the}\\;\\text{actual}\\;\\text{values},\\,y_{i}}\t\n\\end{lalign*}&quot;,&quot;backgroundColor&quot;:&quot;#2D6740&quot;,&quot;type&quot;:&quot;lalign*&quot;,&quot;backgroundColorModified&quot;:null,&quot;font&quot;:{&quot;color&quot;:&quot;#F2F2F2&quot;,&quot;family&quot;:&quot;Poppins&quot;,&quot;size&quot;:16},&quot;aid&quot;:null,&quot;id&quot;:&quot;16&quot;,&quot;ts&quot;:1654215511750,&quot;cs&quot;:&quot;M+/RynP0qwZgU4WB0hsa4w==&quot;,&quot;size&quot;:{&quot;width&quot;:603,&quot;height&quot;:180.5}}" id="881" name="Google Shape;881;p55"/>
          <p:cNvPicPr preferRelativeResize="0"/>
          <p:nvPr/>
        </p:nvPicPr>
        <p:blipFill>
          <a:blip r:embed="rId3">
            <a:alphaModFix/>
          </a:blip>
          <a:stretch>
            <a:fillRect/>
          </a:stretch>
        </p:blipFill>
        <p:spPr>
          <a:xfrm>
            <a:off x="1609339" y="2571750"/>
            <a:ext cx="6370825" cy="19070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5" name="Shape 885"/>
        <p:cNvGrpSpPr/>
        <p:nvPr/>
      </p:nvGrpSpPr>
      <p:grpSpPr>
        <a:xfrm>
          <a:off x="0" y="0"/>
          <a:ext cx="0" cy="0"/>
          <a:chOff x="0" y="0"/>
          <a:chExt cx="0" cy="0"/>
        </a:xfrm>
      </p:grpSpPr>
      <p:sp>
        <p:nvSpPr>
          <p:cNvPr id="886" name="Google Shape;886;p5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87" name="Google Shape;887;p56"/>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Model Evaluation: Adjusted R-squared</a:t>
            </a:r>
            <a:endParaRPr sz="2200"/>
          </a:p>
        </p:txBody>
      </p:sp>
      <p:sp>
        <p:nvSpPr>
          <p:cNvPr id="888" name="Google Shape;888;p56"/>
          <p:cNvSpPr txBox="1"/>
          <p:nvPr/>
        </p:nvSpPr>
        <p:spPr>
          <a:xfrm>
            <a:off x="0" y="681325"/>
            <a:ext cx="8423700" cy="16623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Your model’s R-squared value will never go down with additional variables, only equal or higher. Therefore, your model could look more accurate with multiple variables even if they are poorly contributing. </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The </a:t>
            </a:r>
            <a:r>
              <a:rPr lang="en" sz="1600" u="sng">
                <a:solidFill>
                  <a:srgbClr val="F2F2F2"/>
                </a:solidFill>
                <a:latin typeface="Poppins"/>
                <a:ea typeface="Poppins"/>
                <a:cs typeface="Poppins"/>
                <a:sym typeface="Poppins"/>
              </a:rPr>
              <a:t>adjusted R-squared</a:t>
            </a:r>
            <a:r>
              <a:rPr lang="en" sz="1600">
                <a:solidFill>
                  <a:srgbClr val="F2F2F2"/>
                </a:solidFill>
                <a:latin typeface="Poppins"/>
                <a:ea typeface="Poppins"/>
                <a:cs typeface="Poppins"/>
                <a:sym typeface="Poppins"/>
              </a:rPr>
              <a:t> penalizes the R-squared formula based on the number of variables, therefore a lower adjusted score may be telling you some variables are not contributing to your model’s R-squared properly. </a:t>
            </a:r>
            <a:endParaRPr sz="1600">
              <a:solidFill>
                <a:srgbClr val="F2F2F2"/>
              </a:solidFill>
              <a:latin typeface="Poppins"/>
              <a:ea typeface="Poppins"/>
              <a:cs typeface="Poppins"/>
              <a:sym typeface="Poppins"/>
            </a:endParaRPr>
          </a:p>
        </p:txBody>
      </p:sp>
      <p:pic>
        <p:nvPicPr>
          <p:cNvPr descr="{&quot;id&quot;:&quot;16&quot;,&quot;font&quot;:{&quot;size&quot;:17.5,&quot;family&quot;:&quot;Poppins&quot;,&quot;color&quot;:&quot;#F2F2F2&quot;},&quot;code&quot;:&quot;\\begin{lalign*}\n&amp;{\\text{The}\\;\\text{formula}\\;\\text{for}\\;\\text{calculating}\\;\\text{Adjusted}\\;R^{2}\\,\\text{is}\\;\\text{as}\\;\\text{follows:}\\text{}}\\\\\n&amp;{\\text{Adjusted}\\;R^{2}=1-\\left(1-R^{2}\\right)\\frac{n-1}{n-p-1}}\\\\\n\\end{lalign*}&quot;,&quot;type&quot;:&quot;lalign*&quot;,&quot;backgroundColor&quot;:&quot;#2D6740&quot;,&quot;backgroundColorModified&quot;:false,&quot;aid&quot;:null,&quot;ts&quot;:1654220806626,&quot;cs&quot;:&quot;4AkZRZA3mjz4H80hShA5AQ==&quot;,&quot;size&quot;:{&quot;width&quot;:543.0000000000001,&quot;height&quot;:86.5}}" id="889" name="Google Shape;889;p56"/>
          <p:cNvPicPr preferRelativeResize="0"/>
          <p:nvPr/>
        </p:nvPicPr>
        <p:blipFill>
          <a:blip r:embed="rId3">
            <a:alphaModFix/>
          </a:blip>
          <a:stretch>
            <a:fillRect/>
          </a:stretch>
        </p:blipFill>
        <p:spPr>
          <a:xfrm>
            <a:off x="1307075" y="2649700"/>
            <a:ext cx="6529849" cy="1040225"/>
          </a:xfrm>
          <a:prstGeom prst="rect">
            <a:avLst/>
          </a:prstGeom>
          <a:noFill/>
          <a:ln>
            <a:noFill/>
          </a:ln>
        </p:spPr>
      </p:pic>
      <p:sp>
        <p:nvSpPr>
          <p:cNvPr id="890" name="Google Shape;890;p56"/>
          <p:cNvSpPr txBox="1"/>
          <p:nvPr/>
        </p:nvSpPr>
        <p:spPr>
          <a:xfrm>
            <a:off x="0" y="3689925"/>
            <a:ext cx="8423700" cy="677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A</a:t>
            </a:r>
            <a:r>
              <a:rPr lang="en" sz="1600">
                <a:solidFill>
                  <a:srgbClr val="F2F2F2"/>
                </a:solidFill>
                <a:latin typeface="Poppins"/>
                <a:ea typeface="Poppins"/>
                <a:cs typeface="Poppins"/>
                <a:sym typeface="Poppins"/>
              </a:rPr>
              <a:t>djusted R-squared is a better metric to use when comparing the fit of regression models with different numbers of predictor variables.</a:t>
            </a:r>
            <a:endParaRPr sz="1600">
              <a:solidFill>
                <a:srgbClr val="F2F2F2"/>
              </a:solidFill>
              <a:latin typeface="Poppins"/>
              <a:ea typeface="Poppins"/>
              <a:cs typeface="Poppins"/>
              <a:sym typeface="Poppi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4" name="Shape 894"/>
        <p:cNvGrpSpPr/>
        <p:nvPr/>
      </p:nvGrpSpPr>
      <p:grpSpPr>
        <a:xfrm>
          <a:off x="0" y="0"/>
          <a:ext cx="0" cy="0"/>
          <a:chOff x="0" y="0"/>
          <a:chExt cx="0" cy="0"/>
        </a:xfrm>
      </p:grpSpPr>
      <p:sp>
        <p:nvSpPr>
          <p:cNvPr id="895" name="Google Shape;895;p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96" name="Google Shape;896;p57"/>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Model Evaluation: </a:t>
            </a:r>
            <a:r>
              <a:rPr lang="en" sz="2700"/>
              <a:t>Squared Error Metrics</a:t>
            </a:r>
            <a:endParaRPr sz="2700"/>
          </a:p>
        </p:txBody>
      </p:sp>
      <p:sp>
        <p:nvSpPr>
          <p:cNvPr id="897" name="Google Shape;897;p57"/>
          <p:cNvSpPr txBox="1"/>
          <p:nvPr/>
        </p:nvSpPr>
        <p:spPr>
          <a:xfrm>
            <a:off x="0" y="855713"/>
            <a:ext cx="8556900" cy="290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2F2F2"/>
                </a:solidFill>
                <a:latin typeface="Poppins"/>
                <a:ea typeface="Poppins"/>
                <a:cs typeface="Poppins"/>
                <a:sym typeface="Poppins"/>
              </a:rPr>
              <a:t>Mean Absolute Error (MAE):</a:t>
            </a:r>
            <a:endParaRPr b="1" sz="1600">
              <a:solidFill>
                <a:srgbClr val="F2F2F2"/>
              </a:solidFill>
              <a:latin typeface="Poppins"/>
              <a:ea typeface="Poppins"/>
              <a:cs typeface="Poppins"/>
              <a:sym typeface="Poppins"/>
            </a:endParaRPr>
          </a:p>
          <a:p>
            <a:pPr indent="-336550" lvl="0" marL="457200" rtl="0" algn="l">
              <a:spcBef>
                <a:spcPts val="0"/>
              </a:spcBef>
              <a:spcAft>
                <a:spcPts val="0"/>
              </a:spcAft>
              <a:buClr>
                <a:srgbClr val="F2F2F2"/>
              </a:buClr>
              <a:buSzPts val="1700"/>
              <a:buFont typeface="Poppins"/>
              <a:buChar char="●"/>
            </a:pPr>
            <a:r>
              <a:rPr lang="en" sz="1600">
                <a:solidFill>
                  <a:srgbClr val="F2F2F2"/>
                </a:solidFill>
                <a:latin typeface="Poppins"/>
                <a:ea typeface="Poppins"/>
                <a:cs typeface="Poppins"/>
                <a:sym typeface="Poppins"/>
              </a:rPr>
              <a:t>Measures the average magnitude of the errors in a set of predictions, without considering their direction.</a:t>
            </a:r>
            <a:endParaRPr sz="1700">
              <a:solidFill>
                <a:srgbClr val="F2F2F2"/>
              </a:solidFill>
              <a:latin typeface="Poppins"/>
              <a:ea typeface="Poppins"/>
              <a:cs typeface="Poppins"/>
              <a:sym typeface="Poppins"/>
            </a:endParaRPr>
          </a:p>
          <a:p>
            <a:pPr indent="0" lvl="0" marL="0" rtl="0" algn="l">
              <a:spcBef>
                <a:spcPts val="0"/>
              </a:spcBef>
              <a:spcAft>
                <a:spcPts val="0"/>
              </a:spcAft>
              <a:buNone/>
            </a:pPr>
            <a:r>
              <a:t/>
            </a:r>
            <a:endParaRPr sz="1600">
              <a:solidFill>
                <a:srgbClr val="F2F2F2"/>
              </a:solidFill>
              <a:latin typeface="Poppins"/>
              <a:ea typeface="Poppins"/>
              <a:cs typeface="Poppins"/>
              <a:sym typeface="Poppins"/>
            </a:endParaRPr>
          </a:p>
          <a:p>
            <a:pPr indent="0" lvl="0" marL="0" rtl="0" algn="l">
              <a:spcBef>
                <a:spcPts val="0"/>
              </a:spcBef>
              <a:spcAft>
                <a:spcPts val="0"/>
              </a:spcAft>
              <a:buNone/>
            </a:pPr>
            <a:r>
              <a:t/>
            </a:r>
            <a:endParaRPr sz="1600">
              <a:solidFill>
                <a:srgbClr val="F2F2F2"/>
              </a:solidFill>
              <a:latin typeface="Poppins"/>
              <a:ea typeface="Poppins"/>
              <a:cs typeface="Poppins"/>
              <a:sym typeface="Poppins"/>
            </a:endParaRPr>
          </a:p>
          <a:p>
            <a:pPr indent="0" lvl="0" marL="0" rtl="0" algn="l">
              <a:spcBef>
                <a:spcPts val="0"/>
              </a:spcBef>
              <a:spcAft>
                <a:spcPts val="0"/>
              </a:spcAft>
              <a:buNone/>
            </a:pPr>
            <a:r>
              <a:t/>
            </a:r>
            <a:endParaRPr sz="1600">
              <a:solidFill>
                <a:srgbClr val="F2F2F2"/>
              </a:solidFill>
              <a:latin typeface="Poppins"/>
              <a:ea typeface="Poppins"/>
              <a:cs typeface="Poppins"/>
              <a:sym typeface="Poppins"/>
            </a:endParaRPr>
          </a:p>
          <a:p>
            <a:pPr indent="0" lvl="0" marL="0" rtl="0" algn="l">
              <a:spcBef>
                <a:spcPts val="0"/>
              </a:spcBef>
              <a:spcAft>
                <a:spcPts val="0"/>
              </a:spcAft>
              <a:buNone/>
            </a:pPr>
            <a:r>
              <a:rPr b="1" lang="en" sz="1600">
                <a:solidFill>
                  <a:srgbClr val="F2F2F2"/>
                </a:solidFill>
                <a:latin typeface="Poppins"/>
                <a:ea typeface="Poppins"/>
                <a:cs typeface="Poppins"/>
                <a:sym typeface="Poppins"/>
              </a:rPr>
              <a:t>Root Mean Squared Error (RMSE):</a:t>
            </a:r>
            <a:endParaRPr b="1"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Also known as the standard error of regression.</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Measures the square root of the average of squared differences between prediction and actual observation.</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RMSE gets bigger than MAE as the sample size increases.</a:t>
            </a:r>
            <a:endParaRPr sz="1600">
              <a:solidFill>
                <a:srgbClr val="F2F2F2"/>
              </a:solidFill>
              <a:latin typeface="Poppins"/>
              <a:ea typeface="Poppins"/>
              <a:cs typeface="Poppins"/>
              <a:sym typeface="Poppins"/>
            </a:endParaRPr>
          </a:p>
        </p:txBody>
      </p:sp>
      <p:pic>
        <p:nvPicPr>
          <p:cNvPr descr="{&quot;type&quot;:&quot;$$&quot;,&quot;backgroundColor&quot;:&quot;#2D6740&quot;,&quot;backgroundColorModified&quot;:null,&quot;font&quot;:{&quot;size&quot;:16,&quot;color&quot;:&quot;#F2F2F2&quot;,&quot;family&quot;:&quot;Poppins&quot;},&quot;code&quot;:&quot;$$MAE=\\frac{1}{n}\\Sigma_{i=1}^{n}\\left|y_{i}-\\hat{y_{i}}\\right|$$&quot;,&quot;id&quot;:&quot;17&quot;,&quot;aid&quot;:null,&quot;ts&quot;:1654221249232,&quot;cs&quot;:&quot;Uog9F4DvjTvQvLIHiJ8SsA==&quot;,&quot;size&quot;:{&quot;width&quot;:217.5,&quot;height&quot;:44.166666666666664}}" id="898" name="Google Shape;898;p57"/>
          <p:cNvPicPr preferRelativeResize="0"/>
          <p:nvPr/>
        </p:nvPicPr>
        <p:blipFill>
          <a:blip r:embed="rId3">
            <a:alphaModFix/>
          </a:blip>
          <a:stretch>
            <a:fillRect/>
          </a:stretch>
        </p:blipFill>
        <p:spPr>
          <a:xfrm>
            <a:off x="3242600" y="1776250"/>
            <a:ext cx="2071688" cy="420688"/>
          </a:xfrm>
          <a:prstGeom prst="rect">
            <a:avLst/>
          </a:prstGeom>
          <a:noFill/>
          <a:ln>
            <a:noFill/>
          </a:ln>
        </p:spPr>
      </p:pic>
      <p:pic>
        <p:nvPicPr>
          <p:cNvPr descr="{&quot;type&quot;:&quot;$$&quot;,&quot;font&quot;:{&quot;size&quot;:16,&quot;family&quot;:&quot;Poppins&quot;,&quot;color&quot;:&quot;#ffffff&quot;},&quot;code&quot;:&quot;$$RMSE=\\frac{1}{n}\\Sigma_{i=1}^{n}\\left(y_{i}-\\hat{y_{i}}\\right)^{2}$$&quot;,&quot;backgroundColorModified&quot;:false,&quot;id&quot;:&quot;18&quot;,&quot;backgroundColor&quot;:&quot;#2D6740&quot;,&quot;aid&quot;:null,&quot;ts&quot;:1654221586827,&quot;cs&quot;:&quot;ZjrHRLP/RwH1kQ8XLQ0NSQ==&quot;,&quot;size&quot;:{&quot;width&quot;:246,&quot;height&quot;:44.19999999999999}}" id="899" name="Google Shape;899;p57"/>
          <p:cNvPicPr preferRelativeResize="0"/>
          <p:nvPr/>
        </p:nvPicPr>
        <p:blipFill>
          <a:blip r:embed="rId4">
            <a:alphaModFix/>
          </a:blip>
          <a:stretch>
            <a:fillRect/>
          </a:stretch>
        </p:blipFill>
        <p:spPr>
          <a:xfrm>
            <a:off x="3106875" y="3857675"/>
            <a:ext cx="2343150" cy="42100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3" name="Shape 903"/>
        <p:cNvGrpSpPr/>
        <p:nvPr/>
      </p:nvGrpSpPr>
      <p:grpSpPr>
        <a:xfrm>
          <a:off x="0" y="0"/>
          <a:ext cx="0" cy="0"/>
          <a:chOff x="0" y="0"/>
          <a:chExt cx="0" cy="0"/>
        </a:xfrm>
      </p:grpSpPr>
      <p:sp>
        <p:nvSpPr>
          <p:cNvPr id="904" name="Google Shape;904;p58"/>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Suppose We’ve Got Some Generated Data…</a:t>
            </a:r>
            <a:endParaRPr sz="2400"/>
          </a:p>
        </p:txBody>
      </p:sp>
      <p:sp>
        <p:nvSpPr>
          <p:cNvPr id="905" name="Google Shape;905;p58"/>
          <p:cNvSpPr txBox="1"/>
          <p:nvPr/>
        </p:nvSpPr>
        <p:spPr>
          <a:xfrm>
            <a:off x="2475900" y="4463250"/>
            <a:ext cx="3237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solidFill>
                  <a:srgbClr val="F2F2F2"/>
                </a:solidFill>
                <a:latin typeface="Poppins"/>
                <a:ea typeface="Poppins"/>
                <a:cs typeface="Poppins"/>
                <a:sym typeface="Poppins"/>
              </a:rPr>
              <a:t>Fig 3.4.1 Randomly-generated data in 3D</a:t>
            </a:r>
            <a:endParaRPr sz="1100">
              <a:solidFill>
                <a:srgbClr val="F2F2F2"/>
              </a:solidFill>
              <a:latin typeface="Poppins"/>
              <a:ea typeface="Poppins"/>
              <a:cs typeface="Poppins"/>
              <a:sym typeface="Poppins"/>
            </a:endParaRPr>
          </a:p>
        </p:txBody>
      </p:sp>
      <p:sp>
        <p:nvSpPr>
          <p:cNvPr id="906" name="Google Shape;906;p58"/>
          <p:cNvSpPr txBox="1"/>
          <p:nvPr/>
        </p:nvSpPr>
        <p:spPr>
          <a:xfrm>
            <a:off x="1520700" y="828200"/>
            <a:ext cx="6102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F00FF"/>
                </a:solidFill>
                <a:latin typeface="Poppins"/>
                <a:ea typeface="Poppins"/>
                <a:cs typeface="Poppins"/>
                <a:sym typeface="Poppins"/>
              </a:rPr>
              <a:t>How can we model the relationship between X1, X2, and Y?</a:t>
            </a:r>
            <a:endParaRPr sz="1600">
              <a:solidFill>
                <a:srgbClr val="FF00FF"/>
              </a:solidFill>
              <a:latin typeface="Poppins"/>
              <a:ea typeface="Poppins"/>
              <a:cs typeface="Poppins"/>
              <a:sym typeface="Poppins"/>
            </a:endParaRPr>
          </a:p>
        </p:txBody>
      </p:sp>
      <p:sp>
        <p:nvSpPr>
          <p:cNvPr id="907" name="Google Shape;907;p5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08" name="Google Shape;908;p58"/>
          <p:cNvPicPr preferRelativeResize="0"/>
          <p:nvPr/>
        </p:nvPicPr>
        <p:blipFill>
          <a:blip r:embed="rId3">
            <a:alphaModFix/>
          </a:blip>
          <a:stretch>
            <a:fillRect/>
          </a:stretch>
        </p:blipFill>
        <p:spPr>
          <a:xfrm>
            <a:off x="2475888" y="1455300"/>
            <a:ext cx="3351625" cy="2910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32"/>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Variance</a:t>
            </a:r>
            <a:r>
              <a:rPr lang="en" sz="3000"/>
              <a:t> of Models</a:t>
            </a:r>
            <a:endParaRPr sz="3000"/>
          </a:p>
        </p:txBody>
      </p:sp>
      <p:sp>
        <p:nvSpPr>
          <p:cNvPr id="650" name="Google Shape;650;p32"/>
          <p:cNvSpPr txBox="1"/>
          <p:nvPr/>
        </p:nvSpPr>
        <p:spPr>
          <a:xfrm>
            <a:off x="0" y="762875"/>
            <a:ext cx="8412600" cy="19239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Variance refers to the variability of model prediction for a given data point or a value which tells us spread of our data.</a:t>
            </a:r>
            <a:endParaRPr sz="1700">
              <a:solidFill>
                <a:srgbClr val="F2F2F2"/>
              </a:solidFill>
              <a:latin typeface="Poppins"/>
              <a:ea typeface="Poppins"/>
              <a:cs typeface="Poppins"/>
              <a:sym typeface="Poppins"/>
            </a:endParaRPr>
          </a:p>
          <a:p>
            <a:pPr indent="0" lvl="0" marL="457200" rtl="0" algn="l">
              <a:spcBef>
                <a:spcPts val="0"/>
              </a:spcBef>
              <a:spcAft>
                <a:spcPts val="0"/>
              </a:spcAft>
              <a:buNone/>
            </a:pPr>
            <a:r>
              <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Generally, the more flexible a method is the more variance it has.</a:t>
            </a:r>
            <a:endParaRPr sz="1600">
              <a:solidFill>
                <a:srgbClr val="F2F2F2"/>
              </a:solidFill>
              <a:latin typeface="Poppins"/>
              <a:ea typeface="Poppins"/>
              <a:cs typeface="Poppins"/>
              <a:sym typeface="Poppins"/>
            </a:endParaRPr>
          </a:p>
          <a:p>
            <a:pPr indent="0" lvl="0" marL="0" rtl="0" algn="l">
              <a:spcBef>
                <a:spcPts val="0"/>
              </a:spcBef>
              <a:spcAft>
                <a:spcPts val="0"/>
              </a:spcAft>
              <a:buNone/>
            </a:pPr>
            <a:r>
              <a:t/>
            </a:r>
            <a:endParaRPr sz="1600">
              <a:solidFill>
                <a:srgbClr val="F2F2F2"/>
              </a:solidFill>
              <a:latin typeface="Poppins"/>
              <a:ea typeface="Poppins"/>
              <a:cs typeface="Poppins"/>
              <a:sym typeface="Poppins"/>
            </a:endParaRPr>
          </a:p>
          <a:p>
            <a:pPr indent="-336550" lvl="0" marL="457200" rtl="0" algn="l">
              <a:spcBef>
                <a:spcPts val="0"/>
              </a:spcBef>
              <a:spcAft>
                <a:spcPts val="0"/>
              </a:spcAft>
              <a:buClr>
                <a:srgbClr val="F2F2F2"/>
              </a:buClr>
              <a:buSzPts val="1700"/>
              <a:buFont typeface="Poppins"/>
              <a:buChar char="●"/>
            </a:pPr>
            <a:r>
              <a:rPr lang="en" sz="1600">
                <a:solidFill>
                  <a:srgbClr val="F2F2F2"/>
                </a:solidFill>
                <a:latin typeface="Poppins"/>
                <a:ea typeface="Poppins"/>
                <a:cs typeface="Poppins"/>
                <a:sym typeface="Poppins"/>
              </a:rPr>
              <a:t>Model with high variance pays a lot of attention to training data and does not generalize on the data which it hasn’t seen before.</a:t>
            </a:r>
            <a:endParaRPr sz="1600">
              <a:solidFill>
                <a:srgbClr val="F2F2F2"/>
              </a:solidFill>
              <a:latin typeface="Poppins"/>
              <a:ea typeface="Poppins"/>
              <a:cs typeface="Poppins"/>
              <a:sym typeface="Poppins"/>
            </a:endParaRPr>
          </a:p>
        </p:txBody>
      </p:sp>
      <p:sp>
        <p:nvSpPr>
          <p:cNvPr id="651" name="Google Shape;651;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2" name="Shape 912"/>
        <p:cNvGrpSpPr/>
        <p:nvPr/>
      </p:nvGrpSpPr>
      <p:grpSpPr>
        <a:xfrm>
          <a:off x="0" y="0"/>
          <a:ext cx="0" cy="0"/>
          <a:chOff x="0" y="0"/>
          <a:chExt cx="0" cy="0"/>
        </a:xfrm>
      </p:grpSpPr>
      <p:sp>
        <p:nvSpPr>
          <p:cNvPr id="913" name="Google Shape;913;p59"/>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Suppose We’ve Got Some Generated Data…</a:t>
            </a:r>
            <a:endParaRPr sz="2400"/>
          </a:p>
        </p:txBody>
      </p:sp>
      <p:sp>
        <p:nvSpPr>
          <p:cNvPr id="914" name="Google Shape;914;p59"/>
          <p:cNvSpPr txBox="1"/>
          <p:nvPr/>
        </p:nvSpPr>
        <p:spPr>
          <a:xfrm>
            <a:off x="3964050" y="4692100"/>
            <a:ext cx="4914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solidFill>
                  <a:srgbClr val="F2F2F2"/>
                </a:solidFill>
                <a:latin typeface="Poppins"/>
                <a:ea typeface="Poppins"/>
                <a:cs typeface="Poppins"/>
                <a:sym typeface="Poppins"/>
              </a:rPr>
              <a:t>Fig 3.4.2 Randomly-generated data in 3D (with linear hyperplane)</a:t>
            </a:r>
            <a:endParaRPr sz="1100">
              <a:solidFill>
                <a:srgbClr val="F2F2F2"/>
              </a:solidFill>
              <a:latin typeface="Poppins"/>
              <a:ea typeface="Poppins"/>
              <a:cs typeface="Poppins"/>
              <a:sym typeface="Poppins"/>
            </a:endParaRPr>
          </a:p>
        </p:txBody>
      </p:sp>
      <p:sp>
        <p:nvSpPr>
          <p:cNvPr id="915" name="Google Shape;915;p59"/>
          <p:cNvSpPr txBox="1"/>
          <p:nvPr/>
        </p:nvSpPr>
        <p:spPr>
          <a:xfrm>
            <a:off x="217975" y="1433650"/>
            <a:ext cx="39231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600">
                <a:solidFill>
                  <a:srgbClr val="FF00FF"/>
                </a:solidFill>
                <a:latin typeface="Poppins"/>
                <a:ea typeface="Poppins"/>
                <a:cs typeface="Poppins"/>
                <a:sym typeface="Poppins"/>
              </a:rPr>
              <a:t>Through a linear hyperplane whose function we can deduce. In other words, a multiple linear regression.</a:t>
            </a:r>
            <a:endParaRPr sz="1600">
              <a:solidFill>
                <a:srgbClr val="FF00FF"/>
              </a:solidFill>
              <a:latin typeface="Poppins"/>
              <a:ea typeface="Poppins"/>
              <a:cs typeface="Poppins"/>
              <a:sym typeface="Poppins"/>
            </a:endParaRPr>
          </a:p>
        </p:txBody>
      </p:sp>
      <p:sp>
        <p:nvSpPr>
          <p:cNvPr id="916" name="Google Shape;916;p5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17" name="Google Shape;917;p59"/>
          <p:cNvPicPr preferRelativeResize="0"/>
          <p:nvPr/>
        </p:nvPicPr>
        <p:blipFill>
          <a:blip r:embed="rId3">
            <a:alphaModFix/>
          </a:blip>
          <a:stretch>
            <a:fillRect/>
          </a:stretch>
        </p:blipFill>
        <p:spPr>
          <a:xfrm>
            <a:off x="4053900" y="915275"/>
            <a:ext cx="4199586" cy="36244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1" name="Shape 921"/>
        <p:cNvGrpSpPr/>
        <p:nvPr/>
      </p:nvGrpSpPr>
      <p:grpSpPr>
        <a:xfrm>
          <a:off x="0" y="0"/>
          <a:ext cx="0" cy="0"/>
          <a:chOff x="0" y="0"/>
          <a:chExt cx="0" cy="0"/>
        </a:xfrm>
      </p:grpSpPr>
      <p:sp>
        <p:nvSpPr>
          <p:cNvPr id="922" name="Google Shape;922;p60"/>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Multiple</a:t>
            </a:r>
            <a:r>
              <a:rPr lang="en" sz="3000"/>
              <a:t> Linear Regression</a:t>
            </a:r>
            <a:endParaRPr sz="3000"/>
          </a:p>
        </p:txBody>
      </p:sp>
      <p:sp>
        <p:nvSpPr>
          <p:cNvPr id="923" name="Google Shape;923;p60"/>
          <p:cNvSpPr txBox="1"/>
          <p:nvPr/>
        </p:nvSpPr>
        <p:spPr>
          <a:xfrm>
            <a:off x="76275" y="762875"/>
            <a:ext cx="92082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2"/>
                </a:solidFill>
                <a:latin typeface="Poppins"/>
                <a:ea typeface="Poppins"/>
                <a:cs typeface="Poppins"/>
                <a:sym typeface="Poppins"/>
              </a:rPr>
              <a:t>The multiple linear regression model defines a linear functional relationship between one continuous outcome variable and multiple input variables that takes on the following form:</a:t>
            </a:r>
            <a:endParaRPr sz="1600">
              <a:solidFill>
                <a:schemeClr val="dk2"/>
              </a:solidFill>
              <a:latin typeface="Poppins"/>
              <a:ea typeface="Poppins"/>
              <a:cs typeface="Poppins"/>
              <a:sym typeface="Poppins"/>
            </a:endParaRPr>
          </a:p>
        </p:txBody>
      </p:sp>
      <p:pic>
        <p:nvPicPr>
          <p:cNvPr descr="{&quot;backgroundColor&quot;:&quot;#2D6740&quot;,&quot;aid&quot;:null,&quot;id&quot;:&quot;1&quot;,&quot;font&quot;:{&quot;family&quot;:&quot;Poppins&quot;,&quot;color&quot;:&quot;#FFFFFF&quot;,&quot;size&quot;:16},&quot;type&quot;:&quot;lalign*&quot;,&quot;code&quot;:&quot;\\begin{lalign*}\n&amp;{y_{t}=\\beta_{0}+\\beta_{1}x_{t1}+\\beta_{2}x_{t2}+...+\\beta_{n}x_{tn}+\\epsilon_{t}\\text{,}\\;\\text{where}}\\\\\n&amp;{}\\\\\n&amp;{y_{t}\\;\\text{represents}\\;\\text{the}\\;\\text{observed}\\;\\text{outcome}\\;\\text{at}\\;\\text{time}\\;t}\\\\\n&amp;{\\beta_{0}\\,\\text{represents}\\;\\text{the}\\;\\text{y-intercept}\\text{,}\\;\\text{or}\\;y\\,\\text{value}\\,\\text{whe}\\text{n}\\;x=0}\\\\\n&amp;{\\beta_{tn}\\,\\text{represents}\\;\\text{the}\\;\\text{slope}\\;\\text{of}\\;\\text{the}\\;\\text{n-th}\\;\\text{explanatory}\\;\\text{variable}\\;\\text{at}\\;\\text{time}\\;\\text{t}}\\\\\n&amp;{\\epsilon_{t}\\,\\text{represents}\\;\\text{the}\\,\\text{error}\\,\\text{term}\\text{,}\\;\\text{which}\\;\\text{accounts for the total}\\;\\text{deviations from}\\;\\text{the linear}\\;\\text{hyperplane}\\;\\text{at}\\;\\text{time}\\;\\text{t}}\t\n\\end{lalign*}&quot;,&quot;backgroundColorModified&quot;:false,&quot;ts&quot;:1653778260452,&quot;cs&quot;:&quot;AaA4XEPNoUm2fp/x6fjdaQ==&quot;,&quot;size&quot;:{&quot;width&quot;:962,&quot;height&quot;:160.99999999999997}}" id="924" name="Google Shape;924;p60"/>
          <p:cNvPicPr preferRelativeResize="0"/>
          <p:nvPr/>
        </p:nvPicPr>
        <p:blipFill>
          <a:blip r:embed="rId3">
            <a:alphaModFix/>
          </a:blip>
          <a:stretch>
            <a:fillRect/>
          </a:stretch>
        </p:blipFill>
        <p:spPr>
          <a:xfrm>
            <a:off x="371082" y="1933776"/>
            <a:ext cx="9163050" cy="1533525"/>
          </a:xfrm>
          <a:prstGeom prst="rect">
            <a:avLst/>
          </a:prstGeom>
          <a:noFill/>
          <a:ln>
            <a:noFill/>
          </a:ln>
        </p:spPr>
      </p:pic>
      <p:sp>
        <p:nvSpPr>
          <p:cNvPr id="925" name="Google Shape;925;p6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26" name="Google Shape;926;p60"/>
          <p:cNvSpPr txBox="1"/>
          <p:nvPr/>
        </p:nvSpPr>
        <p:spPr>
          <a:xfrm>
            <a:off x="-32100" y="3563950"/>
            <a:ext cx="9208200" cy="9234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In reality, multiple regression is more frequently used than simple regression because a dependent variable is rarely explained by only one variable. For instance, it takes more than just the oil price to explain the inflation in the economy.</a:t>
            </a:r>
            <a:endParaRPr sz="1600">
              <a:solidFill>
                <a:srgbClr val="F2F2F2"/>
              </a:solidFill>
              <a:latin typeface="Poppins"/>
              <a:ea typeface="Poppins"/>
              <a:cs typeface="Poppins"/>
              <a:sym typeface="Poppin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0" name="Shape 930"/>
        <p:cNvGrpSpPr/>
        <p:nvPr/>
      </p:nvGrpSpPr>
      <p:grpSpPr>
        <a:xfrm>
          <a:off x="0" y="0"/>
          <a:ext cx="0" cy="0"/>
          <a:chOff x="0" y="0"/>
          <a:chExt cx="0" cy="0"/>
        </a:xfrm>
      </p:grpSpPr>
      <p:sp>
        <p:nvSpPr>
          <p:cNvPr id="931" name="Google Shape;931;p61"/>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Fitting a </a:t>
            </a:r>
            <a:r>
              <a:rPr lang="en" sz="3000"/>
              <a:t>Multiple Linear Regression</a:t>
            </a:r>
            <a:endParaRPr sz="3000"/>
          </a:p>
        </p:txBody>
      </p:sp>
      <p:sp>
        <p:nvSpPr>
          <p:cNvPr id="932" name="Google Shape;932;p6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33" name="Google Shape;933;p61"/>
          <p:cNvPicPr preferRelativeResize="0"/>
          <p:nvPr/>
        </p:nvPicPr>
        <p:blipFill>
          <a:blip r:embed="rId3">
            <a:alphaModFix/>
          </a:blip>
          <a:stretch>
            <a:fillRect/>
          </a:stretch>
        </p:blipFill>
        <p:spPr>
          <a:xfrm>
            <a:off x="294225" y="2571750"/>
            <a:ext cx="2820250" cy="2466200"/>
          </a:xfrm>
          <a:prstGeom prst="rect">
            <a:avLst/>
          </a:prstGeom>
          <a:noFill/>
          <a:ln>
            <a:noFill/>
          </a:ln>
        </p:spPr>
      </p:pic>
      <p:sp>
        <p:nvSpPr>
          <p:cNvPr id="934" name="Google Shape;934;p61"/>
          <p:cNvSpPr txBox="1"/>
          <p:nvPr/>
        </p:nvSpPr>
        <p:spPr>
          <a:xfrm>
            <a:off x="3263688" y="4683950"/>
            <a:ext cx="3389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solidFill>
                  <a:srgbClr val="F2F2F2"/>
                </a:solidFill>
                <a:latin typeface="Poppins"/>
                <a:ea typeface="Poppins"/>
                <a:cs typeface="Poppins"/>
                <a:sym typeface="Poppins"/>
              </a:rPr>
              <a:t>Fig 3.4.3 Multiple linear regression model fit</a:t>
            </a:r>
            <a:endParaRPr sz="1100">
              <a:solidFill>
                <a:srgbClr val="F2F2F2"/>
              </a:solidFill>
              <a:latin typeface="Poppins"/>
              <a:ea typeface="Poppins"/>
              <a:cs typeface="Poppins"/>
              <a:sym typeface="Poppins"/>
            </a:endParaRPr>
          </a:p>
        </p:txBody>
      </p:sp>
      <p:pic>
        <p:nvPicPr>
          <p:cNvPr descr="{&quot;backgroundColorModified&quot;:false,&quot;id&quot;:&quot;5&quot;,&quot;font&quot;:{&quot;color&quot;:&quot;#FFFFFF&quot;,&quot;size&quot;:16,&quot;family&quot;:&quot;Poppins&quot;},&quot;code&quot;:&quot;\\begin{lalign*}\n&amp;{\\bullet\\,\\text{Take}\\;\\text{a}\\;\\text{multiple}\\;\\text{linear}\\;\\text{regression}\\;\\text{with}\\;\\text{two}\\;\\text{explanatory}\\;\\text{variables}\\;\\text{for}\\;\\text{example,}}\\\\\n&amp;{\\,\\,\\,\\text{after}\\;\\text{finding}\\;\\beta_{0}=51.05,\\,\\beta_{1}=1.06\\text{,}\\;\\text{and}\\;\\beta_{2}=3.05\\,\\text{using}\\;\\text{OLS,}\\;\\text{we}\\;\\text{fit}\\;\\text{the}\\;\\text{values}\\;\\text{into}\\;\\text{the}\\;\\text{regression}\\,\\text{model:}}\\\\\n&amp;{\\,\\,\\text{and}\\;\\text{arrived}\\;\\text{with}\\;\\text{a}\\;\\text{predictive}\\;\\text{line}\\;\\text{of}\\;\\hat{y_{t}}=51.05\\,+1.06x_{t1}+3.05x_{t2},\\,\\text{where}\\;\\hat{y_{t}}\\,\\text{denotes}\\;\\text{the}\\;\\text{predicted}\\;\\text{value}\\;\\text{at}\\;\\text{time}\\;\\text{t,.}}\\\\\n&amp;{\\text{give}\\text{n}\\;\\text{the}\\;\\text{input}\\;\\text{of}\\;x_{t1}\\,\\text{and}\\;x_{t2}.}\\\\\n&amp;{\\bullet\\,\\text{We}\\;\\text{graph}\\;\\text{the}\\;\\text{predicted}\\;y\\,\\text{for}\\;\\text{each}\\,x\\text{;}\\;\\text{these}\\;\\text{are}\\;\\text{points}\\;\\text{that}\\;\\text{form}\\;\\text{the}\\;\\text{linear}\\;\\text{hyperplane.}}\\\\\n&amp;{\\bullet\\,\\text{The}\\;\\text{distances}\\;\\text{between}\\;\\text{the}\\;\\text{actual}\\;\\text{points}\\,\\text{and}\\;\\text{the}\\;\\text{predicte}\\text{d}\\;\\text{values}\\,\\text{are}\\;\\text{the}\\;\\text{errors,}\\;\\text{of}\\;\\text{our}\\;\\text{model,}\\;\\text{summed}\\;\\text{to}\\;\\text{be}\\;\\epsilon_{t}\\,\\text{at}\\;\\text{time}\\;\\text{t}.}\\\\\n\\end{lalign*}&quot;,&quot;aid&quot;:null,&quot;type&quot;:&quot;lalign*&quot;,&quot;backgroundColor&quot;:&quot;#2D6740&quot;,&quot;ts&quot;:1653778307142,&quot;cs&quot;:&quot;Ge82jY5Q0mK+V2OiBD1bfg==&quot;,&quot;size&quot;:{&quot;width&quot;:1135,&quot;height&quot;:160.99999999999997}}" id="935" name="Google Shape;935;p61"/>
          <p:cNvPicPr preferRelativeResize="0"/>
          <p:nvPr/>
        </p:nvPicPr>
        <p:blipFill>
          <a:blip r:embed="rId4">
            <a:alphaModFix/>
          </a:blip>
          <a:stretch>
            <a:fillRect/>
          </a:stretch>
        </p:blipFill>
        <p:spPr>
          <a:xfrm>
            <a:off x="217925" y="912375"/>
            <a:ext cx="9480624" cy="15335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sp>
        <p:nvSpPr>
          <p:cNvPr id="940" name="Google Shape;940;p62"/>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OLS Regression Result Summary</a:t>
            </a:r>
            <a:endParaRPr sz="3000"/>
          </a:p>
        </p:txBody>
      </p:sp>
      <p:sp>
        <p:nvSpPr>
          <p:cNvPr id="941" name="Google Shape;941;p62"/>
          <p:cNvSpPr txBox="1"/>
          <p:nvPr/>
        </p:nvSpPr>
        <p:spPr>
          <a:xfrm>
            <a:off x="1621900" y="4603400"/>
            <a:ext cx="3389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solidFill>
                  <a:srgbClr val="F2F2F2"/>
                </a:solidFill>
                <a:latin typeface="Poppins"/>
                <a:ea typeface="Poppins"/>
                <a:cs typeface="Poppins"/>
                <a:sym typeface="Poppins"/>
              </a:rPr>
              <a:t>Fig 3.5 Multiple linear regression summary</a:t>
            </a:r>
            <a:endParaRPr sz="1100">
              <a:solidFill>
                <a:srgbClr val="F2F2F2"/>
              </a:solidFill>
              <a:latin typeface="Poppins"/>
              <a:ea typeface="Poppins"/>
              <a:cs typeface="Poppins"/>
              <a:sym typeface="Poppins"/>
            </a:endParaRPr>
          </a:p>
        </p:txBody>
      </p:sp>
      <p:sp>
        <p:nvSpPr>
          <p:cNvPr id="942" name="Google Shape;942;p6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43" name="Google Shape;943;p62"/>
          <p:cNvPicPr preferRelativeResize="0"/>
          <p:nvPr/>
        </p:nvPicPr>
        <p:blipFill>
          <a:blip r:embed="rId3">
            <a:alphaModFix/>
          </a:blip>
          <a:stretch>
            <a:fillRect/>
          </a:stretch>
        </p:blipFill>
        <p:spPr>
          <a:xfrm>
            <a:off x="1621900" y="831299"/>
            <a:ext cx="5900201" cy="36662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sp>
        <p:nvSpPr>
          <p:cNvPr id="948" name="Google Shape;948;p6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49" name="Google Shape;949;p63"/>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Predicting</a:t>
            </a:r>
            <a:r>
              <a:rPr lang="en" sz="2700"/>
              <a:t> Returns with </a:t>
            </a:r>
            <a:r>
              <a:rPr lang="en" sz="2700"/>
              <a:t>Linear Regression</a:t>
            </a:r>
            <a:endParaRPr sz="2700"/>
          </a:p>
        </p:txBody>
      </p:sp>
      <p:sp>
        <p:nvSpPr>
          <p:cNvPr id="950" name="Google Shape;950;p63"/>
          <p:cNvSpPr txBox="1"/>
          <p:nvPr/>
        </p:nvSpPr>
        <p:spPr>
          <a:xfrm>
            <a:off x="10900" y="708325"/>
            <a:ext cx="4683300" cy="4279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Say you want to predict the performance of a the S&amp;P 500 ETF (Ticker: SPY). You came up with a list of features ranging from sector and </a:t>
            </a:r>
            <a:r>
              <a:rPr lang="en">
                <a:solidFill>
                  <a:srgbClr val="F2F2F2"/>
                </a:solidFill>
                <a:latin typeface="Poppins"/>
                <a:ea typeface="Poppins"/>
                <a:cs typeface="Poppins"/>
                <a:sym typeface="Poppins"/>
              </a:rPr>
              <a:t>commodity </a:t>
            </a:r>
            <a:r>
              <a:rPr lang="en">
                <a:solidFill>
                  <a:srgbClr val="F2F2F2"/>
                </a:solidFill>
                <a:latin typeface="Poppins"/>
                <a:ea typeface="Poppins"/>
                <a:cs typeface="Poppins"/>
                <a:sym typeface="Poppins"/>
              </a:rPr>
              <a:t>ETFs to economic indicators for building your linear model. </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You decided to observe performances of these features spanning from 1/26/2018 to 5/31/2022, for a total of 24 features and 1086 observations.</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Features representing ETF log returns are labeled with letters; others are economic indicators with their own unit of measures.</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The data structure is displayed on the right.</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p>
            <a:pPr indent="0" lvl="0" marL="0" rtl="0" algn="l">
              <a:spcBef>
                <a:spcPts val="0"/>
              </a:spcBef>
              <a:spcAft>
                <a:spcPts val="0"/>
              </a:spcAft>
              <a:buNone/>
            </a:pPr>
            <a:r>
              <a:rPr lang="en">
                <a:solidFill>
                  <a:srgbClr val="FF00FF"/>
                </a:solidFill>
                <a:latin typeface="Poppins"/>
                <a:ea typeface="Poppins"/>
                <a:cs typeface="Poppins"/>
                <a:sym typeface="Poppins"/>
              </a:rPr>
              <a:t>Note that we are looking at daily data and hence predicting in a daily timeframe.</a:t>
            </a:r>
            <a:endParaRPr>
              <a:solidFill>
                <a:srgbClr val="FF00FF"/>
              </a:solidFill>
              <a:latin typeface="Poppins"/>
              <a:ea typeface="Poppins"/>
              <a:cs typeface="Poppins"/>
              <a:sym typeface="Poppins"/>
            </a:endParaRPr>
          </a:p>
        </p:txBody>
      </p:sp>
      <p:pic>
        <p:nvPicPr>
          <p:cNvPr id="951" name="Google Shape;951;p63"/>
          <p:cNvPicPr preferRelativeResize="0"/>
          <p:nvPr/>
        </p:nvPicPr>
        <p:blipFill>
          <a:blip r:embed="rId3">
            <a:alphaModFix/>
          </a:blip>
          <a:stretch>
            <a:fillRect/>
          </a:stretch>
        </p:blipFill>
        <p:spPr>
          <a:xfrm>
            <a:off x="4993350" y="762875"/>
            <a:ext cx="3249725" cy="4040400"/>
          </a:xfrm>
          <a:prstGeom prst="rect">
            <a:avLst/>
          </a:prstGeom>
          <a:noFill/>
          <a:ln>
            <a:noFill/>
          </a:ln>
        </p:spPr>
      </p:pic>
      <p:sp>
        <p:nvSpPr>
          <p:cNvPr id="952" name="Google Shape;952;p63"/>
          <p:cNvSpPr txBox="1"/>
          <p:nvPr/>
        </p:nvSpPr>
        <p:spPr>
          <a:xfrm>
            <a:off x="4813675" y="4769650"/>
            <a:ext cx="4365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rgbClr val="F2F2F2"/>
                </a:solidFill>
                <a:latin typeface="Poppins"/>
                <a:ea typeface="Poppins"/>
                <a:cs typeface="Poppins"/>
                <a:sym typeface="Poppins"/>
              </a:rPr>
              <a:t>Fig 3.6 Data set for predicting the S&amp;P 500 ETF performance</a:t>
            </a:r>
            <a:endParaRPr sz="1000">
              <a:solidFill>
                <a:srgbClr val="F2F2F2"/>
              </a:solidFill>
              <a:latin typeface="Poppins"/>
              <a:ea typeface="Poppins"/>
              <a:cs typeface="Poppins"/>
              <a:sym typeface="Poppin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6" name="Shape 956"/>
        <p:cNvGrpSpPr/>
        <p:nvPr/>
      </p:nvGrpSpPr>
      <p:grpSpPr>
        <a:xfrm>
          <a:off x="0" y="0"/>
          <a:ext cx="0" cy="0"/>
          <a:chOff x="0" y="0"/>
          <a:chExt cx="0" cy="0"/>
        </a:xfrm>
      </p:grpSpPr>
      <p:sp>
        <p:nvSpPr>
          <p:cNvPr id="957" name="Google Shape;957;p6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58" name="Google Shape;958;p64"/>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Predicting Returns with Linear Regression - </a:t>
            </a:r>
            <a:r>
              <a:rPr lang="en" sz="2100"/>
              <a:t>Data Pre-processing</a:t>
            </a:r>
            <a:endParaRPr sz="2100"/>
          </a:p>
        </p:txBody>
      </p:sp>
      <p:sp>
        <p:nvSpPr>
          <p:cNvPr id="959" name="Google Shape;959;p64"/>
          <p:cNvSpPr txBox="1"/>
          <p:nvPr/>
        </p:nvSpPr>
        <p:spPr>
          <a:xfrm>
            <a:off x="10900" y="708325"/>
            <a:ext cx="84492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2F2F2"/>
                </a:solidFill>
                <a:latin typeface="Poppins"/>
                <a:ea typeface="Poppins"/>
                <a:cs typeface="Poppins"/>
                <a:sym typeface="Poppins"/>
              </a:rPr>
              <a:t>Standardization:</a:t>
            </a:r>
            <a:endParaRPr b="1">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Since each feature has a different unit of measure, for instance, XLK is measured in terms of log-return and volatility index is measured in its own index unit. We scale them so that they can be compared with the same units.</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p>
            <a:pPr indent="0" lvl="0" marL="0" rtl="0" algn="l">
              <a:spcBef>
                <a:spcPts val="0"/>
              </a:spcBef>
              <a:spcAft>
                <a:spcPts val="0"/>
              </a:spcAft>
              <a:buNone/>
            </a:pPr>
            <a:r>
              <a:rPr b="1" lang="en">
                <a:solidFill>
                  <a:srgbClr val="F2F2F2"/>
                </a:solidFill>
                <a:latin typeface="Poppins"/>
                <a:ea typeface="Poppins"/>
                <a:cs typeface="Poppins"/>
                <a:sym typeface="Poppins"/>
              </a:rPr>
              <a:t>Feature Importance:</a:t>
            </a:r>
            <a:endParaRPr b="1">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We use the Random Forest Regressor to compute the feature importance score for each of the proposed features, and found that only XLK and IYC log returns </a:t>
            </a:r>
            <a:r>
              <a:rPr lang="en">
                <a:solidFill>
                  <a:srgbClr val="F2F2F2"/>
                </a:solidFill>
                <a:latin typeface="Poppins"/>
                <a:ea typeface="Poppins"/>
                <a:cs typeface="Poppins"/>
                <a:sym typeface="Poppins"/>
              </a:rPr>
              <a:t>have</a:t>
            </a:r>
            <a:r>
              <a:rPr lang="en">
                <a:solidFill>
                  <a:srgbClr val="F2F2F2"/>
                </a:solidFill>
                <a:latin typeface="Poppins"/>
                <a:ea typeface="Poppins"/>
                <a:cs typeface="Poppins"/>
                <a:sym typeface="Poppins"/>
              </a:rPr>
              <a:t> importance score above 0.05, which show significance. </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We keep these 2 features and drop the rest.</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p>
            <a:pPr indent="0" lvl="0" marL="0" rtl="0" algn="l">
              <a:spcBef>
                <a:spcPts val="0"/>
              </a:spcBef>
              <a:spcAft>
                <a:spcPts val="0"/>
              </a:spcAft>
              <a:buNone/>
            </a:pPr>
            <a:r>
              <a:rPr b="1" lang="en">
                <a:solidFill>
                  <a:srgbClr val="F2F2F2"/>
                </a:solidFill>
                <a:latin typeface="Poppins"/>
                <a:ea typeface="Poppins"/>
                <a:cs typeface="Poppins"/>
                <a:sym typeface="Poppins"/>
              </a:rPr>
              <a:t>Multicollinearity:</a:t>
            </a:r>
            <a:endParaRPr b="1">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We found that </a:t>
            </a:r>
            <a:r>
              <a:rPr lang="en">
                <a:solidFill>
                  <a:srgbClr val="F2F2F2"/>
                </a:solidFill>
                <a:latin typeface="Poppins"/>
                <a:ea typeface="Poppins"/>
                <a:cs typeface="Poppins"/>
                <a:sym typeface="Poppins"/>
              </a:rPr>
              <a:t>XLK and IYC log returns have equal VIFs of 4.415, hence showing moderate correlations. Since they are not considered to have high correlations (with the threshold of 5), we will keep them as our ultimate predictors for SPY log return.</a:t>
            </a:r>
            <a:endParaRPr>
              <a:solidFill>
                <a:srgbClr val="F2F2F2"/>
              </a:solidFill>
              <a:latin typeface="Poppins"/>
              <a:ea typeface="Poppins"/>
              <a:cs typeface="Poppins"/>
              <a:sym typeface="Poppin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3" name="Shape 963"/>
        <p:cNvGrpSpPr/>
        <p:nvPr/>
      </p:nvGrpSpPr>
      <p:grpSpPr>
        <a:xfrm>
          <a:off x="0" y="0"/>
          <a:ext cx="0" cy="0"/>
          <a:chOff x="0" y="0"/>
          <a:chExt cx="0" cy="0"/>
        </a:xfrm>
      </p:grpSpPr>
      <p:sp>
        <p:nvSpPr>
          <p:cNvPr id="964" name="Google Shape;964;p6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65" name="Google Shape;965;p65"/>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Predicting Returns with Linear Regression - Model Fitting</a:t>
            </a:r>
            <a:endParaRPr sz="2100"/>
          </a:p>
        </p:txBody>
      </p:sp>
      <p:pic>
        <p:nvPicPr>
          <p:cNvPr descr="{&quot;type&quot;:&quot;lalign*&quot;,&quot;code&quot;:&quot;\\begin{lalign*}\n&amp;{\\text{Our model has two independent variables, so its predictive formula looks something like this:\n}}\\\\\n&amp;{\\hat{y}=+\\hat{\\beta_{0}}\\cdot\\left(\\text{XLK}\\;\\text{log}\\;\\text{return}\\right)+\\hat{\\beta_{1}}\\cdot\\left(\\text{IYC}\\;\\text{log}\\;\\text{return}\\right)}\t\n\\end{lalign*}&quot;,&quot;aid&quot;:null,&quot;backgroundColor&quot;:&quot;#2D6740&quot;,&quot;backgroundColorModified&quot;:false,&quot;id&quot;:&quot;11&quot;,&quot;font&quot;:{&quot;size&quot;:14,&quot;color&quot;:&quot;#F2F2F2&quot;,&quot;family&quot;:&quot;Poppins&quot;},&quot;ts&quot;:1654147258206,&quot;cs&quot;:&quot;6HyObzx16BIMGWNGN+1h0Q==&quot;,&quot;size&quot;:{&quot;width&quot;:752,&quot;height&quot;:48.49999999999999}}" id="966" name="Google Shape;966;p65"/>
          <p:cNvPicPr preferRelativeResize="0"/>
          <p:nvPr/>
        </p:nvPicPr>
        <p:blipFill>
          <a:blip r:embed="rId3">
            <a:alphaModFix/>
          </a:blip>
          <a:stretch>
            <a:fillRect/>
          </a:stretch>
        </p:blipFill>
        <p:spPr>
          <a:xfrm>
            <a:off x="543507" y="794503"/>
            <a:ext cx="7162800" cy="461963"/>
          </a:xfrm>
          <a:prstGeom prst="rect">
            <a:avLst/>
          </a:prstGeom>
          <a:noFill/>
          <a:ln>
            <a:noFill/>
          </a:ln>
        </p:spPr>
      </p:pic>
      <p:pic>
        <p:nvPicPr>
          <p:cNvPr id="967" name="Google Shape;967;p65"/>
          <p:cNvPicPr preferRelativeResize="0"/>
          <p:nvPr/>
        </p:nvPicPr>
        <p:blipFill>
          <a:blip r:embed="rId4">
            <a:alphaModFix/>
          </a:blip>
          <a:stretch>
            <a:fillRect/>
          </a:stretch>
        </p:blipFill>
        <p:spPr>
          <a:xfrm>
            <a:off x="506600" y="1581075"/>
            <a:ext cx="3304215" cy="3188475"/>
          </a:xfrm>
          <a:prstGeom prst="rect">
            <a:avLst/>
          </a:prstGeom>
          <a:noFill/>
          <a:ln>
            <a:noFill/>
          </a:ln>
        </p:spPr>
      </p:pic>
      <p:pic>
        <p:nvPicPr>
          <p:cNvPr id="968" name="Google Shape;968;p65"/>
          <p:cNvPicPr preferRelativeResize="0"/>
          <p:nvPr/>
        </p:nvPicPr>
        <p:blipFill>
          <a:blip r:embed="rId5">
            <a:alphaModFix/>
          </a:blip>
          <a:stretch>
            <a:fillRect/>
          </a:stretch>
        </p:blipFill>
        <p:spPr>
          <a:xfrm>
            <a:off x="4674800" y="1591636"/>
            <a:ext cx="3283800" cy="3177917"/>
          </a:xfrm>
          <a:prstGeom prst="rect">
            <a:avLst/>
          </a:prstGeom>
          <a:noFill/>
          <a:ln>
            <a:noFill/>
          </a:ln>
        </p:spPr>
      </p:pic>
      <p:cxnSp>
        <p:nvCxnSpPr>
          <p:cNvPr id="969" name="Google Shape;969;p65"/>
          <p:cNvCxnSpPr>
            <a:stCxn id="967" idx="3"/>
            <a:endCxn id="968" idx="1"/>
          </p:cNvCxnSpPr>
          <p:nvPr/>
        </p:nvCxnSpPr>
        <p:spPr>
          <a:xfrm>
            <a:off x="3810815" y="3175313"/>
            <a:ext cx="864000" cy="5400"/>
          </a:xfrm>
          <a:prstGeom prst="straightConnector1">
            <a:avLst/>
          </a:prstGeom>
          <a:noFill/>
          <a:ln cap="flat" cmpd="sng" w="76200">
            <a:solidFill>
              <a:srgbClr val="CCCCCC"/>
            </a:solidFill>
            <a:prstDash val="solid"/>
            <a:round/>
            <a:headEnd len="med" w="med" type="none"/>
            <a:tailEnd len="med" w="med" type="triangle"/>
          </a:ln>
        </p:spPr>
      </p:cxnSp>
      <p:sp>
        <p:nvSpPr>
          <p:cNvPr id="970" name="Google Shape;970;p65"/>
          <p:cNvSpPr txBox="1"/>
          <p:nvPr/>
        </p:nvSpPr>
        <p:spPr>
          <a:xfrm>
            <a:off x="486650" y="1242825"/>
            <a:ext cx="3304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2F2F2"/>
                </a:solidFill>
                <a:latin typeface="Poppins"/>
                <a:ea typeface="Poppins"/>
                <a:cs typeface="Poppins"/>
                <a:sym typeface="Poppins"/>
              </a:rPr>
              <a:t>Before model fitting</a:t>
            </a:r>
            <a:endParaRPr>
              <a:solidFill>
                <a:srgbClr val="F2F2F2"/>
              </a:solidFill>
              <a:latin typeface="Poppins"/>
              <a:ea typeface="Poppins"/>
              <a:cs typeface="Poppins"/>
              <a:sym typeface="Poppins"/>
            </a:endParaRPr>
          </a:p>
        </p:txBody>
      </p:sp>
      <p:sp>
        <p:nvSpPr>
          <p:cNvPr id="971" name="Google Shape;971;p65"/>
          <p:cNvSpPr txBox="1"/>
          <p:nvPr/>
        </p:nvSpPr>
        <p:spPr>
          <a:xfrm>
            <a:off x="4664600" y="1204075"/>
            <a:ext cx="3304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2F2F2"/>
                </a:solidFill>
                <a:latin typeface="Poppins"/>
                <a:ea typeface="Poppins"/>
                <a:cs typeface="Poppins"/>
                <a:sym typeface="Poppins"/>
              </a:rPr>
              <a:t>After</a:t>
            </a:r>
            <a:r>
              <a:rPr lang="en">
                <a:solidFill>
                  <a:srgbClr val="F2F2F2"/>
                </a:solidFill>
                <a:latin typeface="Poppins"/>
                <a:ea typeface="Poppins"/>
                <a:cs typeface="Poppins"/>
                <a:sym typeface="Poppins"/>
              </a:rPr>
              <a:t> model fitting</a:t>
            </a:r>
            <a:endParaRPr>
              <a:solidFill>
                <a:srgbClr val="F2F2F2"/>
              </a:solidFill>
              <a:latin typeface="Poppins"/>
              <a:ea typeface="Poppins"/>
              <a:cs typeface="Poppins"/>
              <a:sym typeface="Poppins"/>
            </a:endParaRPr>
          </a:p>
        </p:txBody>
      </p:sp>
      <p:sp>
        <p:nvSpPr>
          <p:cNvPr id="972" name="Google Shape;972;p65"/>
          <p:cNvSpPr txBox="1"/>
          <p:nvPr/>
        </p:nvSpPr>
        <p:spPr>
          <a:xfrm>
            <a:off x="4664600" y="4751775"/>
            <a:ext cx="2822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rgbClr val="F2F2F2"/>
                </a:solidFill>
                <a:latin typeface="Poppins"/>
                <a:ea typeface="Poppins"/>
                <a:cs typeface="Poppins"/>
                <a:sym typeface="Poppins"/>
              </a:rPr>
              <a:t>Fig 3.7.2 Scatter plot after model fitting</a:t>
            </a:r>
            <a:endParaRPr sz="1000">
              <a:solidFill>
                <a:srgbClr val="F2F2F2"/>
              </a:solidFill>
              <a:latin typeface="Poppins"/>
              <a:ea typeface="Poppins"/>
              <a:cs typeface="Poppins"/>
              <a:sym typeface="Poppins"/>
            </a:endParaRPr>
          </a:p>
        </p:txBody>
      </p:sp>
      <p:sp>
        <p:nvSpPr>
          <p:cNvPr id="973" name="Google Shape;973;p65"/>
          <p:cNvSpPr txBox="1"/>
          <p:nvPr/>
        </p:nvSpPr>
        <p:spPr>
          <a:xfrm>
            <a:off x="506600" y="4751775"/>
            <a:ext cx="2822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rgbClr val="F2F2F2"/>
                </a:solidFill>
                <a:latin typeface="Poppins"/>
                <a:ea typeface="Poppins"/>
                <a:cs typeface="Poppins"/>
                <a:sym typeface="Poppins"/>
              </a:rPr>
              <a:t>Fig 3.7.1 Scatter plot before model fitting</a:t>
            </a:r>
            <a:endParaRPr sz="1000">
              <a:solidFill>
                <a:srgbClr val="F2F2F2"/>
              </a:solidFill>
              <a:latin typeface="Poppins"/>
              <a:ea typeface="Poppins"/>
              <a:cs typeface="Poppins"/>
              <a:sym typeface="Poppin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7" name="Shape 977"/>
        <p:cNvGrpSpPr/>
        <p:nvPr/>
      </p:nvGrpSpPr>
      <p:grpSpPr>
        <a:xfrm>
          <a:off x="0" y="0"/>
          <a:ext cx="0" cy="0"/>
          <a:chOff x="0" y="0"/>
          <a:chExt cx="0" cy="0"/>
        </a:xfrm>
      </p:grpSpPr>
      <p:sp>
        <p:nvSpPr>
          <p:cNvPr id="978" name="Google Shape;978;p6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79" name="Google Shape;979;p66"/>
          <p:cNvSpPr txBox="1"/>
          <p:nvPr>
            <p:ph type="title"/>
          </p:nvPr>
        </p:nvSpPr>
        <p:spPr>
          <a:xfrm>
            <a:off x="0" y="91775"/>
            <a:ext cx="9144000" cy="52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Predicting Returns with Linear Regression - Model Diagnostics</a:t>
            </a:r>
            <a:endParaRPr sz="2100"/>
          </a:p>
        </p:txBody>
      </p:sp>
      <p:pic>
        <p:nvPicPr>
          <p:cNvPr id="980" name="Google Shape;980;p66"/>
          <p:cNvPicPr preferRelativeResize="0"/>
          <p:nvPr/>
        </p:nvPicPr>
        <p:blipFill>
          <a:blip r:embed="rId3">
            <a:alphaModFix/>
          </a:blip>
          <a:stretch>
            <a:fillRect/>
          </a:stretch>
        </p:blipFill>
        <p:spPr>
          <a:xfrm>
            <a:off x="152400" y="1095075"/>
            <a:ext cx="5779925" cy="3492400"/>
          </a:xfrm>
          <a:prstGeom prst="rect">
            <a:avLst/>
          </a:prstGeom>
          <a:noFill/>
          <a:ln>
            <a:noFill/>
          </a:ln>
        </p:spPr>
      </p:pic>
      <p:sp>
        <p:nvSpPr>
          <p:cNvPr id="981" name="Google Shape;981;p66"/>
          <p:cNvSpPr txBox="1"/>
          <p:nvPr/>
        </p:nvSpPr>
        <p:spPr>
          <a:xfrm>
            <a:off x="152400" y="4587475"/>
            <a:ext cx="5560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solidFill>
                  <a:srgbClr val="F2F2F2"/>
                </a:solidFill>
                <a:latin typeface="Poppins"/>
                <a:ea typeface="Poppins"/>
                <a:cs typeface="Poppins"/>
                <a:sym typeface="Poppins"/>
              </a:rPr>
              <a:t>Fig 3.8 Multiple linear regression summary for predicting SPY log return</a:t>
            </a:r>
            <a:endParaRPr sz="1100">
              <a:solidFill>
                <a:srgbClr val="F2F2F2"/>
              </a:solidFill>
              <a:latin typeface="Poppins"/>
              <a:ea typeface="Poppins"/>
              <a:cs typeface="Poppins"/>
              <a:sym typeface="Poppins"/>
            </a:endParaRPr>
          </a:p>
        </p:txBody>
      </p:sp>
      <p:pic>
        <p:nvPicPr>
          <p:cNvPr descr="{&quot;backgroundColor&quot;:&quot;#2D6740&quot;,&quot;id&quot;:&quot;12&quot;,&quot;code&quot;:&quot;\\begin{lalign*}\n&amp;{\\text{After}\\;\\text{running}\\;\\text{OLS},\\,\\text{our}\\;\\text{predictive}\\;\\text{model}\\;\\text{looks}\\;\\text{something}\\;\\text{like}\\;\\text{this:}}\\\\\n&amp;{\\hat{y}=0.0005+0.007\\cdot\\left(\\text{XLK}\\;\\text{log}\\;\\text{return}\\right)+0.0065\\cdot\\left(\\text{IYC}\\;\\text{log}\\;\\text{return}\\right)}\t\n\\end{lalign*}&quot;,&quot;backgroundColorModified&quot;:null,&quot;aid&quot;:null,&quot;type&quot;:&quot;lalign*&quot;,&quot;font&quot;:{&quot;family&quot;:&quot;Poppins&quot;,&quot;color&quot;:&quot;#F2F2F2&quot;,&quot;size&quot;:14},&quot;ts&quot;:1654147453632,&quot;cs&quot;:&quot;cId605VKZ+7Rx6K1HCc79A==&quot;,&quot;size&quot;:{&quot;width&quot;:545,&quot;height&quot;:43.5}}" id="982" name="Google Shape;982;p66"/>
          <p:cNvPicPr preferRelativeResize="0"/>
          <p:nvPr/>
        </p:nvPicPr>
        <p:blipFill>
          <a:blip r:embed="rId4">
            <a:alphaModFix/>
          </a:blip>
          <a:stretch>
            <a:fillRect/>
          </a:stretch>
        </p:blipFill>
        <p:spPr>
          <a:xfrm>
            <a:off x="152400" y="572750"/>
            <a:ext cx="5191125" cy="414338"/>
          </a:xfrm>
          <a:prstGeom prst="rect">
            <a:avLst/>
          </a:prstGeom>
          <a:noFill/>
          <a:ln>
            <a:noFill/>
          </a:ln>
        </p:spPr>
      </p:pic>
      <p:sp>
        <p:nvSpPr>
          <p:cNvPr id="983" name="Google Shape;983;p66"/>
          <p:cNvSpPr txBox="1"/>
          <p:nvPr/>
        </p:nvSpPr>
        <p:spPr>
          <a:xfrm>
            <a:off x="5932325" y="777063"/>
            <a:ext cx="3531000" cy="4279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Poppins"/>
              <a:buChar char="●"/>
            </a:pPr>
            <a:r>
              <a:rPr b="1" lang="en">
                <a:solidFill>
                  <a:srgbClr val="F2F2F2"/>
                </a:solidFill>
                <a:latin typeface="Poppins"/>
                <a:ea typeface="Poppins"/>
                <a:cs typeface="Poppins"/>
                <a:sym typeface="Poppins"/>
              </a:rPr>
              <a:t>F-test:</a:t>
            </a:r>
            <a:r>
              <a:rPr lang="en">
                <a:solidFill>
                  <a:srgbClr val="F2F2F2"/>
                </a:solidFill>
                <a:latin typeface="Poppins"/>
                <a:ea typeface="Poppins"/>
                <a:cs typeface="Poppins"/>
                <a:sym typeface="Poppins"/>
              </a:rPr>
              <a:t> </a:t>
            </a:r>
            <a:r>
              <a:rPr lang="en">
                <a:solidFill>
                  <a:srgbClr val="F2F2F2"/>
                </a:solidFill>
                <a:latin typeface="Poppins"/>
                <a:ea typeface="Poppins"/>
                <a:cs typeface="Poppins"/>
                <a:sym typeface="Poppins"/>
              </a:rPr>
              <a:t>rejects the hypothesis that all coefficients are zero and irrelevant.</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b="1" lang="en">
                <a:solidFill>
                  <a:srgbClr val="F2F2F2"/>
                </a:solidFill>
                <a:latin typeface="Poppins"/>
                <a:ea typeface="Poppins"/>
                <a:cs typeface="Poppins"/>
                <a:sym typeface="Poppins"/>
              </a:rPr>
              <a:t>Skewness:</a:t>
            </a:r>
            <a:r>
              <a:rPr lang="en">
                <a:solidFill>
                  <a:srgbClr val="F2F2F2"/>
                </a:solidFill>
                <a:latin typeface="Poppins"/>
                <a:ea typeface="Poppins"/>
                <a:cs typeface="Poppins"/>
                <a:sym typeface="Poppins"/>
              </a:rPr>
              <a:t> slightly left skewed.</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b="1" lang="en">
                <a:solidFill>
                  <a:srgbClr val="F2F2F2"/>
                </a:solidFill>
                <a:latin typeface="Poppins"/>
                <a:ea typeface="Poppins"/>
                <a:cs typeface="Poppins"/>
                <a:sym typeface="Poppins"/>
              </a:rPr>
              <a:t>Kurtosis:</a:t>
            </a:r>
            <a:r>
              <a:rPr lang="en">
                <a:solidFill>
                  <a:srgbClr val="F2F2F2"/>
                </a:solidFill>
                <a:latin typeface="Poppins"/>
                <a:ea typeface="Poppins"/>
                <a:cs typeface="Poppins"/>
                <a:sym typeface="Poppins"/>
              </a:rPr>
              <a:t> fatter tails than a normal distribution, whose kurtosis is 3. </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b="1" lang="en">
                <a:solidFill>
                  <a:srgbClr val="F2F2F2"/>
                </a:solidFill>
                <a:latin typeface="Poppins"/>
                <a:ea typeface="Poppins"/>
                <a:cs typeface="Poppins"/>
                <a:sym typeface="Poppins"/>
              </a:rPr>
              <a:t>Jarque Bera tests:</a:t>
            </a:r>
            <a:r>
              <a:rPr lang="en">
                <a:solidFill>
                  <a:srgbClr val="F2F2F2"/>
                </a:solidFill>
                <a:latin typeface="Poppins"/>
                <a:ea typeface="Poppins"/>
                <a:cs typeface="Poppins"/>
                <a:sym typeface="Poppins"/>
              </a:rPr>
              <a:t> rejects the null hypothesis that the residuals are normally distributed.</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b="1" lang="en">
                <a:solidFill>
                  <a:srgbClr val="F2F2F2"/>
                </a:solidFill>
                <a:latin typeface="Poppins"/>
                <a:ea typeface="Poppins"/>
                <a:cs typeface="Poppins"/>
                <a:sym typeface="Poppins"/>
              </a:rPr>
              <a:t>Durbin-Watson test:</a:t>
            </a:r>
            <a:r>
              <a:rPr lang="en">
                <a:solidFill>
                  <a:srgbClr val="F2F2F2"/>
                </a:solidFill>
                <a:latin typeface="Poppins"/>
                <a:ea typeface="Poppins"/>
                <a:cs typeface="Poppins"/>
                <a:sym typeface="Poppins"/>
              </a:rPr>
              <a:t> fails to reject the hypothesis of no serial correlation in residuals. </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b="1" lang="en">
                <a:solidFill>
                  <a:srgbClr val="F2F2F2"/>
                </a:solidFill>
                <a:latin typeface="Poppins"/>
                <a:ea typeface="Poppins"/>
                <a:cs typeface="Poppins"/>
                <a:sym typeface="Poppins"/>
              </a:rPr>
              <a:t>Condition number:</a:t>
            </a:r>
            <a:r>
              <a:rPr lang="en">
                <a:solidFill>
                  <a:srgbClr val="F2F2F2"/>
                </a:solidFill>
                <a:latin typeface="Poppins"/>
                <a:ea typeface="Poppins"/>
                <a:cs typeface="Poppins"/>
                <a:sym typeface="Poppins"/>
              </a:rPr>
              <a:t> the value below 30 suggests that the regression doesn’t seem to have significant multicollinearity.</a:t>
            </a:r>
            <a:endParaRPr>
              <a:solidFill>
                <a:srgbClr val="F2F2F2"/>
              </a:solidFill>
              <a:latin typeface="Poppins"/>
              <a:ea typeface="Poppins"/>
              <a:cs typeface="Poppins"/>
              <a:sym typeface="Poppin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7" name="Shape 987"/>
        <p:cNvGrpSpPr/>
        <p:nvPr/>
      </p:nvGrpSpPr>
      <p:grpSpPr>
        <a:xfrm>
          <a:off x="0" y="0"/>
          <a:ext cx="0" cy="0"/>
          <a:chOff x="0" y="0"/>
          <a:chExt cx="0" cy="0"/>
        </a:xfrm>
      </p:grpSpPr>
      <p:sp>
        <p:nvSpPr>
          <p:cNvPr id="988" name="Google Shape;988;p6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89" name="Google Shape;989;p67"/>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Predicting Returns with Linear Regression - Model Evaluation</a:t>
            </a:r>
            <a:endParaRPr sz="2100"/>
          </a:p>
        </p:txBody>
      </p:sp>
      <p:sp>
        <p:nvSpPr>
          <p:cNvPr id="990" name="Google Shape;990;p67"/>
          <p:cNvSpPr txBox="1"/>
          <p:nvPr/>
        </p:nvSpPr>
        <p:spPr>
          <a:xfrm>
            <a:off x="0" y="543625"/>
            <a:ext cx="84492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2F2F2"/>
                </a:solidFill>
                <a:latin typeface="Poppins"/>
                <a:ea typeface="Poppins"/>
                <a:cs typeface="Poppins"/>
                <a:sym typeface="Poppins"/>
              </a:rPr>
              <a:t>R-squared</a:t>
            </a:r>
            <a:endParaRPr b="1">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A 0.936 R-squared means that 93.6% of the variation in the observed SPY’s log returns is explained by this multiple linear regression model. Adjusted R-squared is 94.71%.</a:t>
            </a:r>
            <a:endParaRPr>
              <a:solidFill>
                <a:srgbClr val="F2F2F2"/>
              </a:solidFill>
              <a:latin typeface="Poppins"/>
              <a:ea typeface="Poppins"/>
              <a:cs typeface="Poppins"/>
              <a:sym typeface="Poppins"/>
            </a:endParaRPr>
          </a:p>
          <a:p>
            <a:pPr indent="0" lvl="0" marL="457200" rtl="0" algn="l">
              <a:spcBef>
                <a:spcPts val="0"/>
              </a:spcBef>
              <a:spcAft>
                <a:spcPts val="0"/>
              </a:spcAft>
              <a:buNone/>
            </a:pPr>
            <a:r>
              <a:t/>
            </a:r>
            <a:endParaRPr>
              <a:solidFill>
                <a:srgbClr val="F2F2F2"/>
              </a:solidFill>
              <a:latin typeface="Poppins"/>
              <a:ea typeface="Poppins"/>
              <a:cs typeface="Poppins"/>
              <a:sym typeface="Poppins"/>
            </a:endParaRPr>
          </a:p>
          <a:p>
            <a:pPr indent="0" lvl="0" marL="0" rtl="0" algn="l">
              <a:spcBef>
                <a:spcPts val="0"/>
              </a:spcBef>
              <a:spcAft>
                <a:spcPts val="0"/>
              </a:spcAft>
              <a:buNone/>
            </a:pPr>
            <a:r>
              <a:rPr b="1" lang="en">
                <a:solidFill>
                  <a:srgbClr val="F2F2F2"/>
                </a:solidFill>
                <a:latin typeface="Poppins"/>
                <a:ea typeface="Poppins"/>
                <a:cs typeface="Poppins"/>
                <a:sym typeface="Poppins"/>
              </a:rPr>
              <a:t>Mean Absolute Error (MAE):</a:t>
            </a:r>
            <a:endParaRPr b="1">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On average, the distances of the predicted log returns for SPY from their actual observations is 0.0022.</a:t>
            </a:r>
            <a:endParaRPr>
              <a:solidFill>
                <a:srgbClr val="F2F2F2"/>
              </a:solidFill>
              <a:latin typeface="Poppins"/>
              <a:ea typeface="Poppins"/>
              <a:cs typeface="Poppins"/>
              <a:sym typeface="Poppins"/>
            </a:endParaRPr>
          </a:p>
          <a:p>
            <a:pPr indent="0" lvl="0" marL="457200" rtl="0" algn="l">
              <a:spcBef>
                <a:spcPts val="0"/>
              </a:spcBef>
              <a:spcAft>
                <a:spcPts val="0"/>
              </a:spcAft>
              <a:buNone/>
            </a:pPr>
            <a:r>
              <a:t/>
            </a:r>
            <a:endParaRPr>
              <a:solidFill>
                <a:srgbClr val="F2F2F2"/>
              </a:solidFill>
              <a:latin typeface="Poppins"/>
              <a:ea typeface="Poppins"/>
              <a:cs typeface="Poppins"/>
              <a:sym typeface="Poppins"/>
            </a:endParaRPr>
          </a:p>
          <a:p>
            <a:pPr indent="0" lvl="0" marL="0" rtl="0" algn="l">
              <a:spcBef>
                <a:spcPts val="0"/>
              </a:spcBef>
              <a:spcAft>
                <a:spcPts val="0"/>
              </a:spcAft>
              <a:buNone/>
            </a:pPr>
            <a:r>
              <a:rPr b="1" lang="en">
                <a:solidFill>
                  <a:srgbClr val="F2F2F2"/>
                </a:solidFill>
                <a:latin typeface="Poppins"/>
                <a:ea typeface="Poppins"/>
                <a:cs typeface="Poppins"/>
                <a:sym typeface="Poppins"/>
              </a:rPr>
              <a:t>Root Mean Squared Error (RMSE):</a:t>
            </a:r>
            <a:endParaRPr b="1">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The square root of  the average of squared differences between the SPY’s log return predictions and their actual observations is 0.0031. </a:t>
            </a:r>
            <a:endParaRPr>
              <a:solidFill>
                <a:srgbClr val="F2F2F2"/>
              </a:solidFill>
              <a:latin typeface="Poppins"/>
              <a:ea typeface="Poppins"/>
              <a:cs typeface="Poppins"/>
              <a:sym typeface="Poppins"/>
            </a:endParaRPr>
          </a:p>
        </p:txBody>
      </p:sp>
      <p:pic>
        <p:nvPicPr>
          <p:cNvPr id="991" name="Google Shape;991;p67"/>
          <p:cNvPicPr preferRelativeResize="0"/>
          <p:nvPr/>
        </p:nvPicPr>
        <p:blipFill>
          <a:blip r:embed="rId3">
            <a:alphaModFix/>
          </a:blip>
          <a:stretch>
            <a:fillRect/>
          </a:stretch>
        </p:blipFill>
        <p:spPr>
          <a:xfrm>
            <a:off x="182375" y="3048025"/>
            <a:ext cx="4881633" cy="1790675"/>
          </a:xfrm>
          <a:prstGeom prst="rect">
            <a:avLst/>
          </a:prstGeom>
          <a:noFill/>
          <a:ln>
            <a:noFill/>
          </a:ln>
        </p:spPr>
      </p:pic>
      <p:sp>
        <p:nvSpPr>
          <p:cNvPr id="992" name="Google Shape;992;p67"/>
          <p:cNvSpPr txBox="1"/>
          <p:nvPr/>
        </p:nvSpPr>
        <p:spPr>
          <a:xfrm>
            <a:off x="114975" y="4838700"/>
            <a:ext cx="5560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900">
                <a:solidFill>
                  <a:srgbClr val="F2F2F2"/>
                </a:solidFill>
                <a:latin typeface="Poppins"/>
                <a:ea typeface="Poppins"/>
                <a:cs typeface="Poppins"/>
                <a:sym typeface="Poppins"/>
              </a:rPr>
              <a:t>Fig 3.9 R-squared, MAE, and MSE of the multiple linear regression on SPY log returns</a:t>
            </a:r>
            <a:endParaRPr sz="900">
              <a:solidFill>
                <a:srgbClr val="F2F2F2"/>
              </a:solidFill>
              <a:latin typeface="Poppins"/>
              <a:ea typeface="Poppins"/>
              <a:cs typeface="Poppins"/>
              <a:sym typeface="Poppin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6" name="Shape 996"/>
        <p:cNvGrpSpPr/>
        <p:nvPr/>
      </p:nvGrpSpPr>
      <p:grpSpPr>
        <a:xfrm>
          <a:off x="0" y="0"/>
          <a:ext cx="0" cy="0"/>
          <a:chOff x="0" y="0"/>
          <a:chExt cx="0" cy="0"/>
        </a:xfrm>
      </p:grpSpPr>
      <p:sp>
        <p:nvSpPr>
          <p:cNvPr id="997" name="Google Shape;997;p6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98" name="Google Shape;998;p68"/>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Pros of</a:t>
            </a:r>
            <a:r>
              <a:rPr lang="en" sz="2100"/>
              <a:t> Linear Regression</a:t>
            </a:r>
            <a:endParaRPr sz="2100"/>
          </a:p>
        </p:txBody>
      </p:sp>
      <p:sp>
        <p:nvSpPr>
          <p:cNvPr id="999" name="Google Shape;999;p68"/>
          <p:cNvSpPr txBox="1"/>
          <p:nvPr/>
        </p:nvSpPr>
        <p:spPr>
          <a:xfrm>
            <a:off x="0" y="640950"/>
            <a:ext cx="93735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2F2F2"/>
                </a:solidFill>
                <a:latin typeface="Poppins"/>
                <a:ea typeface="Poppins"/>
                <a:cs typeface="Poppins"/>
                <a:sym typeface="Poppins"/>
              </a:rPr>
              <a:t>Model simplicity:</a:t>
            </a:r>
            <a:endParaRPr b="1">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Linear regression model is the simplest equation denoting the relationship between the multiple predictor variables and predicted variable.</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p>
            <a:pPr indent="0" lvl="0" marL="0" rtl="0" algn="l">
              <a:spcBef>
                <a:spcPts val="0"/>
              </a:spcBef>
              <a:spcAft>
                <a:spcPts val="0"/>
              </a:spcAft>
              <a:buNone/>
            </a:pPr>
            <a:r>
              <a:rPr b="1" lang="en">
                <a:solidFill>
                  <a:srgbClr val="F2F2F2"/>
                </a:solidFill>
                <a:latin typeface="Poppins"/>
                <a:ea typeface="Poppins"/>
                <a:cs typeface="Poppins"/>
                <a:sym typeface="Poppins"/>
              </a:rPr>
              <a:t>Computation Efficiency:</a:t>
            </a:r>
            <a:endParaRPr b="1">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Modeling speed of linear regression is fast, even </a:t>
            </a:r>
            <a:r>
              <a:rPr lang="en">
                <a:solidFill>
                  <a:srgbClr val="F2F2F2"/>
                </a:solidFill>
                <a:latin typeface="Poppins"/>
                <a:ea typeface="Poppins"/>
                <a:cs typeface="Poppins"/>
                <a:sym typeface="Poppins"/>
              </a:rPr>
              <a:t>when predicting with a large amount of data, mainly because of the model’s simple structure.</a:t>
            </a:r>
            <a:r>
              <a:rPr lang="en">
                <a:solidFill>
                  <a:srgbClr val="F2F2F2"/>
                </a:solidFill>
                <a:latin typeface="Poppins"/>
                <a:ea typeface="Poppins"/>
                <a:cs typeface="Poppins"/>
                <a:sym typeface="Poppins"/>
              </a:rPr>
              <a:t> </a:t>
            </a:r>
            <a:endParaRPr>
              <a:solidFill>
                <a:srgbClr val="F2F2F2"/>
              </a:solidFill>
              <a:latin typeface="Poppins"/>
              <a:ea typeface="Poppins"/>
              <a:cs typeface="Poppins"/>
              <a:sym typeface="Poppins"/>
            </a:endParaRPr>
          </a:p>
          <a:p>
            <a:pPr indent="0" lvl="0" marL="457200" rtl="0" algn="l">
              <a:spcBef>
                <a:spcPts val="0"/>
              </a:spcBef>
              <a:spcAft>
                <a:spcPts val="0"/>
              </a:spcAft>
              <a:buNone/>
            </a:pPr>
            <a:r>
              <a:t/>
            </a:r>
            <a:endParaRPr>
              <a:solidFill>
                <a:srgbClr val="F2F2F2"/>
              </a:solidFill>
              <a:latin typeface="Poppins"/>
              <a:ea typeface="Poppins"/>
              <a:cs typeface="Poppins"/>
              <a:sym typeface="Poppins"/>
            </a:endParaRPr>
          </a:p>
          <a:p>
            <a:pPr indent="0" lvl="0" marL="0" rtl="0" algn="l">
              <a:spcBef>
                <a:spcPts val="0"/>
              </a:spcBef>
              <a:spcAft>
                <a:spcPts val="0"/>
              </a:spcAft>
              <a:buNone/>
            </a:pPr>
            <a:r>
              <a:rPr b="1" lang="en">
                <a:solidFill>
                  <a:srgbClr val="F2F2F2"/>
                </a:solidFill>
                <a:latin typeface="Poppins"/>
                <a:ea typeface="Poppins"/>
                <a:cs typeface="Poppins"/>
                <a:sym typeface="Poppins"/>
              </a:rPr>
              <a:t>Interpretability of the output:</a:t>
            </a:r>
            <a:endParaRPr b="1">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Ability to determine the relative influence of one or more predictor variables to the predicted value when the predictors are independent of each other.</a:t>
            </a:r>
            <a:endParaRPr>
              <a:solidFill>
                <a:srgbClr val="F2F2F2"/>
              </a:solidFill>
              <a:latin typeface="Poppins"/>
              <a:ea typeface="Poppins"/>
              <a:cs typeface="Poppins"/>
              <a:sym typeface="Poppi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33"/>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Bias-</a:t>
            </a:r>
            <a:r>
              <a:rPr lang="en" sz="3000"/>
              <a:t>Variance Tradeoff of Models</a:t>
            </a:r>
            <a:endParaRPr sz="3000"/>
          </a:p>
        </p:txBody>
      </p:sp>
      <p:sp>
        <p:nvSpPr>
          <p:cNvPr id="657" name="Google Shape;657;p33"/>
          <p:cNvSpPr txBox="1"/>
          <p:nvPr/>
        </p:nvSpPr>
        <p:spPr>
          <a:xfrm>
            <a:off x="0" y="762875"/>
            <a:ext cx="841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F2F2F2"/>
              </a:solidFill>
              <a:latin typeface="Poppins"/>
              <a:ea typeface="Poppins"/>
              <a:cs typeface="Poppins"/>
              <a:sym typeface="Poppins"/>
            </a:endParaRPr>
          </a:p>
        </p:txBody>
      </p:sp>
      <p:pic>
        <p:nvPicPr>
          <p:cNvPr id="658" name="Google Shape;658;p33"/>
          <p:cNvPicPr preferRelativeResize="0"/>
          <p:nvPr/>
        </p:nvPicPr>
        <p:blipFill>
          <a:blip r:embed="rId3">
            <a:alphaModFix/>
          </a:blip>
          <a:stretch>
            <a:fillRect/>
          </a:stretch>
        </p:blipFill>
        <p:spPr>
          <a:xfrm>
            <a:off x="288775" y="1163075"/>
            <a:ext cx="4517150" cy="3060950"/>
          </a:xfrm>
          <a:prstGeom prst="rect">
            <a:avLst/>
          </a:prstGeom>
          <a:noFill/>
          <a:ln>
            <a:noFill/>
          </a:ln>
        </p:spPr>
      </p:pic>
      <p:sp>
        <p:nvSpPr>
          <p:cNvPr id="659" name="Google Shape;659;p33"/>
          <p:cNvSpPr txBox="1"/>
          <p:nvPr/>
        </p:nvSpPr>
        <p:spPr>
          <a:xfrm>
            <a:off x="4951700" y="985050"/>
            <a:ext cx="3404400" cy="3417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As a method gets more complex the bias will decrease and the variance will increase.</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In general, as the model complexity increases, training errors will always decline.</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However, test errors will decline at first (as reductions in bias dominate) but will then start to increase again (as increases in variance dominate).</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Read more </a:t>
            </a:r>
            <a:r>
              <a:rPr lang="en">
                <a:solidFill>
                  <a:srgbClr val="F2F2F2"/>
                </a:solidFill>
                <a:latin typeface="Poppins"/>
                <a:ea typeface="Poppins"/>
                <a:cs typeface="Poppins"/>
                <a:sym typeface="Poppins"/>
              </a:rPr>
              <a:t>about</a:t>
            </a:r>
            <a:r>
              <a:rPr lang="en">
                <a:solidFill>
                  <a:srgbClr val="F2F2F2"/>
                </a:solidFill>
                <a:latin typeface="Poppins"/>
                <a:ea typeface="Poppins"/>
                <a:cs typeface="Poppins"/>
                <a:sym typeface="Poppins"/>
              </a:rPr>
              <a:t> Bias-Variance Tradeoff </a:t>
            </a:r>
            <a:r>
              <a:rPr lang="en" u="sng">
                <a:solidFill>
                  <a:srgbClr val="FF00FF"/>
                </a:solidFill>
                <a:latin typeface="Poppins"/>
                <a:ea typeface="Poppins"/>
                <a:cs typeface="Poppins"/>
                <a:sym typeface="Poppins"/>
                <a:hlinkClick r:id="rId4">
                  <a:extLst>
                    <a:ext uri="{A12FA001-AC4F-418D-AE19-62706E023703}">
                      <ahyp:hlinkClr val="tx"/>
                    </a:ext>
                  </a:extLst>
                </a:hlinkClick>
              </a:rPr>
              <a:t>here</a:t>
            </a:r>
            <a:r>
              <a:rPr lang="en">
                <a:solidFill>
                  <a:srgbClr val="FF00FF"/>
                </a:solidFill>
                <a:latin typeface="Poppins"/>
                <a:ea typeface="Poppins"/>
                <a:cs typeface="Poppins"/>
                <a:sym typeface="Poppins"/>
              </a:rPr>
              <a:t>.</a:t>
            </a:r>
            <a:endParaRPr>
              <a:solidFill>
                <a:srgbClr val="FF00FF"/>
              </a:solidFill>
              <a:latin typeface="Poppins"/>
              <a:ea typeface="Poppins"/>
              <a:cs typeface="Poppins"/>
              <a:sym typeface="Poppins"/>
            </a:endParaRPr>
          </a:p>
        </p:txBody>
      </p:sp>
      <p:sp>
        <p:nvSpPr>
          <p:cNvPr id="660" name="Google Shape;660;p33"/>
          <p:cNvSpPr txBox="1"/>
          <p:nvPr/>
        </p:nvSpPr>
        <p:spPr>
          <a:xfrm>
            <a:off x="288775" y="4224025"/>
            <a:ext cx="2740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solidFill>
                  <a:srgbClr val="F2F2F2"/>
                </a:solidFill>
                <a:latin typeface="Poppins"/>
                <a:ea typeface="Poppins"/>
                <a:cs typeface="Poppins"/>
                <a:sym typeface="Poppins"/>
              </a:rPr>
              <a:t>Fig 3.1 Bias-variance tradeoff graph (with train and test errors)</a:t>
            </a:r>
            <a:endParaRPr sz="1100">
              <a:solidFill>
                <a:srgbClr val="F2F2F2"/>
              </a:solidFill>
              <a:latin typeface="Poppins"/>
              <a:ea typeface="Poppins"/>
              <a:cs typeface="Poppins"/>
              <a:sym typeface="Poppins"/>
            </a:endParaRPr>
          </a:p>
        </p:txBody>
      </p:sp>
      <p:sp>
        <p:nvSpPr>
          <p:cNvPr id="661" name="Google Shape;661;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3" name="Shape 1003"/>
        <p:cNvGrpSpPr/>
        <p:nvPr/>
      </p:nvGrpSpPr>
      <p:grpSpPr>
        <a:xfrm>
          <a:off x="0" y="0"/>
          <a:ext cx="0" cy="0"/>
          <a:chOff x="0" y="0"/>
          <a:chExt cx="0" cy="0"/>
        </a:xfrm>
      </p:grpSpPr>
      <p:sp>
        <p:nvSpPr>
          <p:cNvPr id="1004" name="Google Shape;1004;p6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05" name="Google Shape;1005;p69"/>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Con</a:t>
            </a:r>
            <a:r>
              <a:rPr lang="en" sz="2100"/>
              <a:t>s of Linear Regression</a:t>
            </a:r>
            <a:endParaRPr sz="2100"/>
          </a:p>
        </p:txBody>
      </p:sp>
      <p:sp>
        <p:nvSpPr>
          <p:cNvPr id="1006" name="Google Shape;1006;p69"/>
          <p:cNvSpPr txBox="1"/>
          <p:nvPr/>
        </p:nvSpPr>
        <p:spPr>
          <a:xfrm>
            <a:off x="0" y="640950"/>
            <a:ext cx="96282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2F2F2"/>
                </a:solidFill>
                <a:latin typeface="Poppins"/>
                <a:ea typeface="Poppins"/>
                <a:cs typeface="Poppins"/>
                <a:sym typeface="Poppins"/>
              </a:rPr>
              <a:t>Over-</a:t>
            </a:r>
            <a:r>
              <a:rPr b="1" lang="en">
                <a:solidFill>
                  <a:srgbClr val="F2F2F2"/>
                </a:solidFill>
                <a:latin typeface="Poppins"/>
                <a:ea typeface="Poppins"/>
                <a:cs typeface="Poppins"/>
                <a:sym typeface="Poppins"/>
              </a:rPr>
              <a:t>simplicity:</a:t>
            </a:r>
            <a:endParaRPr b="1">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A simple model could be good for interpretability but often fails to capture real world complexity.</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p>
            <a:pPr indent="0" lvl="0" marL="0" rtl="0" algn="l">
              <a:spcBef>
                <a:spcPts val="0"/>
              </a:spcBef>
              <a:spcAft>
                <a:spcPts val="0"/>
              </a:spcAft>
              <a:buNone/>
            </a:pPr>
            <a:r>
              <a:rPr b="1" lang="en">
                <a:solidFill>
                  <a:srgbClr val="F2F2F2"/>
                </a:solidFill>
                <a:latin typeface="Poppins"/>
                <a:ea typeface="Poppins"/>
                <a:cs typeface="Poppins"/>
                <a:sym typeface="Poppins"/>
              </a:rPr>
              <a:t>Linear assumptions</a:t>
            </a:r>
            <a:r>
              <a:rPr b="1" lang="en">
                <a:solidFill>
                  <a:srgbClr val="F2F2F2"/>
                </a:solidFill>
                <a:latin typeface="Poppins"/>
                <a:ea typeface="Poppins"/>
                <a:cs typeface="Poppins"/>
                <a:sym typeface="Poppins"/>
              </a:rPr>
              <a:t>:</a:t>
            </a:r>
            <a:endParaRPr b="1">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Strong assumptions such as linearly-related dependent and independent variables are often not the case for real-world problems.</a:t>
            </a:r>
            <a:endParaRPr>
              <a:solidFill>
                <a:srgbClr val="F2F2F2"/>
              </a:solidFill>
              <a:latin typeface="Poppins"/>
              <a:ea typeface="Poppins"/>
              <a:cs typeface="Poppins"/>
              <a:sym typeface="Poppins"/>
            </a:endParaRPr>
          </a:p>
          <a:p>
            <a:pPr indent="0" lvl="0" marL="457200" rtl="0" algn="l">
              <a:spcBef>
                <a:spcPts val="0"/>
              </a:spcBef>
              <a:spcAft>
                <a:spcPts val="0"/>
              </a:spcAft>
              <a:buNone/>
            </a:pPr>
            <a:r>
              <a:t/>
            </a:r>
            <a:endParaRPr>
              <a:solidFill>
                <a:srgbClr val="F2F2F2"/>
              </a:solidFill>
              <a:latin typeface="Poppins"/>
              <a:ea typeface="Poppins"/>
              <a:cs typeface="Poppins"/>
              <a:sym typeface="Poppins"/>
            </a:endParaRPr>
          </a:p>
          <a:p>
            <a:pPr indent="0" lvl="0" marL="0" rtl="0" algn="l">
              <a:spcBef>
                <a:spcPts val="0"/>
              </a:spcBef>
              <a:spcAft>
                <a:spcPts val="0"/>
              </a:spcAft>
              <a:buNone/>
            </a:pPr>
            <a:r>
              <a:rPr b="1" lang="en">
                <a:solidFill>
                  <a:srgbClr val="F2F2F2"/>
                </a:solidFill>
                <a:latin typeface="Poppins"/>
                <a:ea typeface="Poppins"/>
                <a:cs typeface="Poppins"/>
                <a:sym typeface="Poppins"/>
              </a:rPr>
              <a:t>Effect of outliers</a:t>
            </a:r>
            <a:r>
              <a:rPr b="1" lang="en">
                <a:solidFill>
                  <a:srgbClr val="F2F2F2"/>
                </a:solidFill>
                <a:latin typeface="Poppins"/>
                <a:ea typeface="Poppins"/>
                <a:cs typeface="Poppins"/>
                <a:sym typeface="Poppins"/>
              </a:rPr>
              <a:t>:</a:t>
            </a:r>
            <a:endParaRPr b="1">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Outliers can have a large effect on the output, as the line of best fit tries to minimize the MSE for the outlier points as well, resulting in a model that is not able to capture the information in the data.</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p>
            <a:pPr indent="0" lvl="0" marL="0" rtl="0" algn="l">
              <a:spcBef>
                <a:spcPts val="0"/>
              </a:spcBef>
              <a:spcAft>
                <a:spcPts val="0"/>
              </a:spcAft>
              <a:buNone/>
            </a:pPr>
            <a:r>
              <a:rPr b="1" lang="en">
                <a:solidFill>
                  <a:srgbClr val="F2F2F2"/>
                </a:solidFill>
                <a:latin typeface="Poppins"/>
                <a:ea typeface="Poppins"/>
                <a:cs typeface="Poppins"/>
                <a:sym typeface="Poppins"/>
              </a:rPr>
              <a:t>Independence of variables:</a:t>
            </a:r>
            <a:endParaRPr b="1">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THis assumption if often not true in real practice. </a:t>
            </a:r>
            <a:endParaRPr>
              <a:solidFill>
                <a:srgbClr val="F2F2F2"/>
              </a:solidFill>
              <a:latin typeface="Poppins"/>
              <a:ea typeface="Poppins"/>
              <a:cs typeface="Poppins"/>
              <a:sym typeface="Poppins"/>
            </a:endParaRPr>
          </a:p>
          <a:p>
            <a:pPr indent="0" lvl="0" marL="457200" rtl="0" algn="l">
              <a:spcBef>
                <a:spcPts val="0"/>
              </a:spcBef>
              <a:spcAft>
                <a:spcPts val="0"/>
              </a:spcAft>
              <a:buNone/>
            </a:pPr>
            <a:r>
              <a:t/>
            </a:r>
            <a:endParaRPr>
              <a:solidFill>
                <a:srgbClr val="F2F2F2"/>
              </a:solidFill>
              <a:latin typeface="Poppins"/>
              <a:ea typeface="Poppins"/>
              <a:cs typeface="Poppins"/>
              <a:sym typeface="Poppins"/>
            </a:endParaRPr>
          </a:p>
          <a:p>
            <a:pPr indent="0" lvl="0" marL="0" rtl="0" algn="l">
              <a:spcBef>
                <a:spcPts val="0"/>
              </a:spcBef>
              <a:spcAft>
                <a:spcPts val="0"/>
              </a:spcAft>
              <a:buNone/>
            </a:pPr>
            <a:r>
              <a:rPr b="1" lang="en">
                <a:solidFill>
                  <a:srgbClr val="F2F2F2"/>
                </a:solidFill>
                <a:latin typeface="Poppins"/>
                <a:ea typeface="Poppins"/>
                <a:cs typeface="Poppins"/>
                <a:sym typeface="Poppins"/>
              </a:rPr>
              <a:t>Homoskedacity assumption:</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linear regression looks at a relationship between the mean of the dependent variable and the independent variables, then assumes constant variance around the mean which is unrealistic in most cases.</a:t>
            </a:r>
            <a:endParaRPr>
              <a:solidFill>
                <a:srgbClr val="F2F2F2"/>
              </a:solidFill>
              <a:latin typeface="Poppins"/>
              <a:ea typeface="Poppins"/>
              <a:cs typeface="Poppins"/>
              <a:sym typeface="Poppin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0" name="Shape 1010"/>
        <p:cNvGrpSpPr/>
        <p:nvPr/>
      </p:nvGrpSpPr>
      <p:grpSpPr>
        <a:xfrm>
          <a:off x="0" y="0"/>
          <a:ext cx="0" cy="0"/>
          <a:chOff x="0" y="0"/>
          <a:chExt cx="0" cy="0"/>
        </a:xfrm>
      </p:grpSpPr>
      <p:sp>
        <p:nvSpPr>
          <p:cNvPr id="1011" name="Google Shape;1011;p7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12" name="Google Shape;1012;p70"/>
          <p:cNvSpPr txBox="1"/>
          <p:nvPr>
            <p:ph type="title"/>
          </p:nvPr>
        </p:nvSpPr>
        <p:spPr>
          <a:xfrm>
            <a:off x="0" y="91775"/>
            <a:ext cx="9144000" cy="5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The Problem of Overfitting</a:t>
            </a:r>
            <a:endParaRPr sz="2500"/>
          </a:p>
        </p:txBody>
      </p:sp>
      <p:sp>
        <p:nvSpPr>
          <p:cNvPr id="1013" name="Google Shape;1013;p70"/>
          <p:cNvSpPr txBox="1"/>
          <p:nvPr/>
        </p:nvSpPr>
        <p:spPr>
          <a:xfrm>
            <a:off x="0" y="664775"/>
            <a:ext cx="8663400" cy="16776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O</a:t>
            </a:r>
            <a:r>
              <a:rPr lang="en" sz="1600">
                <a:solidFill>
                  <a:srgbClr val="F2F2F2"/>
                </a:solidFill>
                <a:latin typeface="Poppins"/>
                <a:ea typeface="Poppins"/>
                <a:cs typeface="Poppins"/>
                <a:sym typeface="Poppins"/>
              </a:rPr>
              <a:t>ccurs when the model is "too complex". This usually happens when there is a large number of parameters compared to the number of observations.</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Such a model is too ‘“tailor-made” to the old data and will not generalise well to new data, that is, it will perform well on training data, but poorly on test data.</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Overfitting often occurs when the model has a high R-squared value.</a:t>
            </a:r>
            <a:endParaRPr sz="1600">
              <a:solidFill>
                <a:srgbClr val="F2F2F2"/>
              </a:solidFill>
              <a:latin typeface="Poppins"/>
              <a:ea typeface="Poppins"/>
              <a:cs typeface="Poppins"/>
              <a:sym typeface="Poppins"/>
            </a:endParaRPr>
          </a:p>
          <a:p>
            <a:pPr indent="-336550" lvl="0" marL="457200" rtl="0" algn="l">
              <a:spcBef>
                <a:spcPts val="0"/>
              </a:spcBef>
              <a:spcAft>
                <a:spcPts val="0"/>
              </a:spcAft>
              <a:buClr>
                <a:srgbClr val="F2F2F2"/>
              </a:buClr>
              <a:buSzPts val="1700"/>
              <a:buFont typeface="Poppins"/>
              <a:buChar char="●"/>
            </a:pPr>
            <a:r>
              <a:rPr lang="en" sz="1600">
                <a:solidFill>
                  <a:srgbClr val="F2F2F2"/>
                </a:solidFill>
                <a:latin typeface="Poppins"/>
                <a:ea typeface="Poppins"/>
                <a:cs typeface="Poppins"/>
                <a:sym typeface="Poppins"/>
              </a:rPr>
              <a:t>These models have low bias and high variance.</a:t>
            </a:r>
            <a:endParaRPr sz="1700">
              <a:solidFill>
                <a:srgbClr val="F2F2F2"/>
              </a:solidFill>
              <a:latin typeface="Poppins"/>
              <a:ea typeface="Poppins"/>
              <a:cs typeface="Poppins"/>
              <a:sym typeface="Poppins"/>
            </a:endParaRPr>
          </a:p>
        </p:txBody>
      </p:sp>
      <p:pic>
        <p:nvPicPr>
          <p:cNvPr id="1014" name="Google Shape;1014;p70"/>
          <p:cNvPicPr preferRelativeResize="0"/>
          <p:nvPr/>
        </p:nvPicPr>
        <p:blipFill rotWithShape="1">
          <a:blip r:embed="rId3">
            <a:alphaModFix/>
          </a:blip>
          <a:srcRect b="-2100" l="33875" r="0" t="2100"/>
          <a:stretch/>
        </p:blipFill>
        <p:spPr>
          <a:xfrm>
            <a:off x="2582162" y="2342375"/>
            <a:ext cx="3979667" cy="2407475"/>
          </a:xfrm>
          <a:prstGeom prst="rect">
            <a:avLst/>
          </a:prstGeom>
          <a:noFill/>
          <a:ln>
            <a:noFill/>
          </a:ln>
        </p:spPr>
      </p:pic>
      <p:sp>
        <p:nvSpPr>
          <p:cNvPr id="1015" name="Google Shape;1015;p70"/>
          <p:cNvSpPr txBox="1"/>
          <p:nvPr/>
        </p:nvSpPr>
        <p:spPr>
          <a:xfrm>
            <a:off x="2582150" y="4658925"/>
            <a:ext cx="2954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solidFill>
                  <a:srgbClr val="F2F2F2"/>
                </a:solidFill>
                <a:latin typeface="Poppins"/>
                <a:ea typeface="Poppins"/>
                <a:cs typeface="Poppins"/>
                <a:sym typeface="Poppins"/>
              </a:rPr>
              <a:t>Fig 3.10 Optimal vs overfit situations</a:t>
            </a:r>
            <a:endParaRPr sz="1200">
              <a:solidFill>
                <a:srgbClr val="F2F2F2"/>
              </a:solidFill>
              <a:latin typeface="Poppins"/>
              <a:ea typeface="Poppins"/>
              <a:cs typeface="Poppins"/>
              <a:sym typeface="Poppin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9" name="Shape 1019"/>
        <p:cNvGrpSpPr/>
        <p:nvPr/>
      </p:nvGrpSpPr>
      <p:grpSpPr>
        <a:xfrm>
          <a:off x="0" y="0"/>
          <a:ext cx="0" cy="0"/>
          <a:chOff x="0" y="0"/>
          <a:chExt cx="0" cy="0"/>
        </a:xfrm>
      </p:grpSpPr>
      <p:sp>
        <p:nvSpPr>
          <p:cNvPr id="1020" name="Google Shape;1020;p7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21" name="Google Shape;1021;p71"/>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Regularization: Ridge Regression</a:t>
            </a:r>
            <a:endParaRPr sz="2500"/>
          </a:p>
          <a:p>
            <a:pPr indent="0" lvl="0" marL="0" rtl="0" algn="l">
              <a:spcBef>
                <a:spcPts val="0"/>
              </a:spcBef>
              <a:spcAft>
                <a:spcPts val="0"/>
              </a:spcAft>
              <a:buNone/>
            </a:pPr>
            <a:r>
              <a:t/>
            </a:r>
            <a:endParaRPr sz="2500"/>
          </a:p>
        </p:txBody>
      </p:sp>
      <p:sp>
        <p:nvSpPr>
          <p:cNvPr id="1022" name="Google Shape;1022;p71"/>
          <p:cNvSpPr txBox="1"/>
          <p:nvPr/>
        </p:nvSpPr>
        <p:spPr>
          <a:xfrm>
            <a:off x="89825" y="762875"/>
            <a:ext cx="84669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A form of regression that shrinks the coefficient estimates towards 0, but not exactly 0.</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It does so by adding a penalty term to the linear </a:t>
            </a:r>
            <a:r>
              <a:rPr lang="en">
                <a:solidFill>
                  <a:srgbClr val="F2F2F2"/>
                </a:solidFill>
                <a:latin typeface="Poppins"/>
                <a:ea typeface="Poppins"/>
                <a:cs typeface="Poppins"/>
                <a:sym typeface="Poppins"/>
              </a:rPr>
              <a:t>regression</a:t>
            </a:r>
            <a:r>
              <a:rPr lang="en">
                <a:solidFill>
                  <a:srgbClr val="F2F2F2"/>
                </a:solidFill>
                <a:latin typeface="Poppins"/>
                <a:ea typeface="Poppins"/>
                <a:cs typeface="Poppins"/>
                <a:sym typeface="Poppins"/>
              </a:rPr>
              <a:t> cost function.</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Regularization </a:t>
            </a:r>
            <a:r>
              <a:rPr lang="en">
                <a:solidFill>
                  <a:srgbClr val="F2F2F2"/>
                </a:solidFill>
                <a:latin typeface="Poppins"/>
                <a:ea typeface="Poppins"/>
                <a:cs typeface="Poppins"/>
                <a:sym typeface="Poppins"/>
              </a:rPr>
              <a:t>discourages learning a more complex or flexible model to prevent overfitting. </a:t>
            </a:r>
            <a:endParaRPr>
              <a:solidFill>
                <a:srgbClr val="F2F2F2"/>
              </a:solidFill>
              <a:latin typeface="Poppins"/>
              <a:ea typeface="Poppins"/>
              <a:cs typeface="Poppins"/>
              <a:sym typeface="Poppins"/>
            </a:endParaRPr>
          </a:p>
        </p:txBody>
      </p:sp>
      <p:pic>
        <p:nvPicPr>
          <p:cNvPr descr="{&quot;backgroundColorModified&quot;:false,&quot;font&quot;:{&quot;family&quot;:&quot;Poppins&quot;,&quot;size&quot;:16,&quot;color&quot;:&quot;#F2F2F2&quot;},&quot;id&quot;:&quot;19&quot;,&quot;code&quot;:&quot;\\begin{lalign*}\n&amp;{\\text{The}\\;\\text{linear}\\;\\text{regression}\\;\\text{cost}\\;\\text{function}\\;\\text{with}\\;\\text{shrinkage}\\;\\text{is}\\;\\text{defined}\\;\\text{as:}}\\\\\n&amp;{C=\\text{Residual}\\;\\text{Sum}\\;\\text{of}\\;\\text{Squares}\\;\\text{+}\\;\\text{penalty}\\;\\text{term}}\\\\\n&amp;{\\,\\,\\,\\,\\,=\\,\\Sigma _{i=1}^{n}\\left(y_{i}-\\hat{y_{i}}\\right)^{2}+\\lambda\\Sigma_{j=1}^{p}\\beta_{j}^{2}}\\\\\n&amp;{\\,\\,\\,\\,\\,=\\Sigma _{i=1}^{n}\\left(y_{i}-\\beta_{0}-\\Sigma_{j=1}^{p}\\beta_{j}x_{ij}\\right)^{2}+\\lambda\\Sigma_{j=1}^{p}\\beta_{j}^{2},\\,\\text{where}\\;\\text{}}\\\\\n&amp;{\\lambda\\text{ is the tuning parameter that decides how much we want to penalize the flexibility of our model.}}\t\n\\end{lalign*}&quot;,&quot;aid&quot;:null,&quot;backgroundColor&quot;:&quot;#2D6740&quot;,&quot;type&quot;:&quot;lalign*&quot;,&quot;ts&quot;:1654269459015,&quot;cs&quot;:&quot;GNO2jaK5nE5+35a1q1ZIiA==&quot;,&quot;size&quot;:{&quot;width&quot;:900,&quot;height&quot;:163.00000000000003}}" id="1023" name="Google Shape;1023;p71"/>
          <p:cNvPicPr preferRelativeResize="0"/>
          <p:nvPr/>
        </p:nvPicPr>
        <p:blipFill>
          <a:blip r:embed="rId3">
            <a:alphaModFix/>
          </a:blip>
          <a:stretch>
            <a:fillRect/>
          </a:stretch>
        </p:blipFill>
        <p:spPr>
          <a:xfrm>
            <a:off x="581550" y="1993413"/>
            <a:ext cx="8425175" cy="1525900"/>
          </a:xfrm>
          <a:prstGeom prst="rect">
            <a:avLst/>
          </a:prstGeom>
          <a:noFill/>
          <a:ln>
            <a:noFill/>
          </a:ln>
        </p:spPr>
      </p:pic>
      <p:sp>
        <p:nvSpPr>
          <p:cNvPr id="1024" name="Google Shape;1024;p71"/>
          <p:cNvSpPr txBox="1"/>
          <p:nvPr/>
        </p:nvSpPr>
        <p:spPr>
          <a:xfrm>
            <a:off x="0" y="3818988"/>
            <a:ext cx="8878500" cy="6312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rgbClr val="F2F2F2"/>
              </a:buClr>
              <a:buSzPts val="1500"/>
              <a:buFont typeface="Poppins"/>
              <a:buChar char="●"/>
            </a:pPr>
            <a:r>
              <a:rPr lang="en">
                <a:solidFill>
                  <a:srgbClr val="F2F2F2"/>
                </a:solidFill>
                <a:latin typeface="Poppins"/>
                <a:ea typeface="Poppins"/>
                <a:cs typeface="Poppins"/>
                <a:sym typeface="Poppins"/>
              </a:rPr>
              <a:t>Our goal is to estimate         by minimizing this function. Estimates are called the L2 norm.</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To minimize the cost function, the coefficients need to be small.</a:t>
            </a:r>
            <a:endParaRPr>
              <a:solidFill>
                <a:srgbClr val="F2F2F2"/>
              </a:solidFill>
              <a:latin typeface="Poppins"/>
              <a:ea typeface="Poppins"/>
              <a:cs typeface="Poppins"/>
              <a:sym typeface="Poppins"/>
            </a:endParaRPr>
          </a:p>
        </p:txBody>
      </p:sp>
      <p:pic>
        <p:nvPicPr>
          <p:cNvPr descr="{&quot;aid&quot;:null,&quot;backgroundColorModified&quot;:null,&quot;font&quot;:{&quot;family&quot;:&quot;Poppins&quot;,&quot;size&quot;:16,&quot;color&quot;:&quot;#F2F2F2&quot;},&quot;backgroundColor&quot;:&quot;#2D6740&quot;,&quot;code&quot;:&quot;$$\\beta_{j}^{}\\text{'s}$$&quot;,&quot;id&quot;:&quot;20&quot;,&quot;type&quot;:&quot;$$&quot;,&quot;ts&quot;:1654269512307,&quot;cs&quot;:&quot;WzQ7f6h3IgGhp9s3Cd+QRw==&quot;,&quot;size&quot;:{&quot;width&quot;:33,&quot;height&quot;:23.666666666666668}}" id="1025" name="Google Shape;1025;p71"/>
          <p:cNvPicPr preferRelativeResize="0"/>
          <p:nvPr/>
        </p:nvPicPr>
        <p:blipFill>
          <a:blip r:embed="rId4">
            <a:alphaModFix/>
          </a:blip>
          <a:stretch>
            <a:fillRect/>
          </a:stretch>
        </p:blipFill>
        <p:spPr>
          <a:xfrm>
            <a:off x="2670325" y="3922325"/>
            <a:ext cx="314325" cy="2254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9" name="Shape 1029"/>
        <p:cNvGrpSpPr/>
        <p:nvPr/>
      </p:nvGrpSpPr>
      <p:grpSpPr>
        <a:xfrm>
          <a:off x="0" y="0"/>
          <a:ext cx="0" cy="0"/>
          <a:chOff x="0" y="0"/>
          <a:chExt cx="0" cy="0"/>
        </a:xfrm>
      </p:grpSpPr>
      <p:sp>
        <p:nvSpPr>
          <p:cNvPr id="1030" name="Google Shape;1030;p7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31" name="Google Shape;1031;p72"/>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Pros &amp; Cons of</a:t>
            </a:r>
            <a:r>
              <a:rPr lang="en" sz="2500"/>
              <a:t> Ridge Regression</a:t>
            </a:r>
            <a:endParaRPr sz="2500"/>
          </a:p>
          <a:p>
            <a:pPr indent="0" lvl="0" marL="0" rtl="0" algn="l">
              <a:spcBef>
                <a:spcPts val="0"/>
              </a:spcBef>
              <a:spcAft>
                <a:spcPts val="0"/>
              </a:spcAft>
              <a:buNone/>
            </a:pPr>
            <a:r>
              <a:t/>
            </a:r>
            <a:endParaRPr sz="2500"/>
          </a:p>
        </p:txBody>
      </p:sp>
      <p:sp>
        <p:nvSpPr>
          <p:cNvPr id="1032" name="Google Shape;1032;p72"/>
          <p:cNvSpPr txBox="1"/>
          <p:nvPr/>
        </p:nvSpPr>
        <p:spPr>
          <a:xfrm>
            <a:off x="40075" y="762863"/>
            <a:ext cx="8878500" cy="289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2F2F2"/>
                </a:solidFill>
                <a:latin typeface="Poppins"/>
                <a:ea typeface="Poppins"/>
                <a:cs typeface="Poppins"/>
                <a:sym typeface="Poppins"/>
              </a:rPr>
              <a:t>Pros:</a:t>
            </a:r>
            <a:endParaRPr b="1"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Allows you to use complex models and avoid over-fitting at the same time.</a:t>
            </a:r>
            <a:endParaRPr b="1"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Performs as well as OLS in a situation where you have a large multivariate data with the number of predictors (p) larger than the number of observations (n).</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Useful to treat data features with multicollinearity.</a:t>
            </a:r>
            <a:endParaRPr sz="1600">
              <a:solidFill>
                <a:srgbClr val="F2F2F2"/>
              </a:solidFill>
              <a:latin typeface="Poppins"/>
              <a:ea typeface="Poppins"/>
              <a:cs typeface="Poppins"/>
              <a:sym typeface="Poppins"/>
            </a:endParaRPr>
          </a:p>
          <a:p>
            <a:pPr indent="0" lvl="0" marL="0" rtl="0" algn="l">
              <a:spcBef>
                <a:spcPts val="0"/>
              </a:spcBef>
              <a:spcAft>
                <a:spcPts val="0"/>
              </a:spcAft>
              <a:buNone/>
            </a:pPr>
            <a:r>
              <a:t/>
            </a:r>
            <a:endParaRPr sz="1600">
              <a:solidFill>
                <a:srgbClr val="F2F2F2"/>
              </a:solidFill>
              <a:latin typeface="Poppins"/>
              <a:ea typeface="Poppins"/>
              <a:cs typeface="Poppins"/>
              <a:sym typeface="Poppins"/>
            </a:endParaRPr>
          </a:p>
          <a:p>
            <a:pPr indent="0" lvl="0" marL="0" rtl="0" algn="l">
              <a:spcBef>
                <a:spcPts val="0"/>
              </a:spcBef>
              <a:spcAft>
                <a:spcPts val="0"/>
              </a:spcAft>
              <a:buNone/>
            </a:pPr>
            <a:r>
              <a:rPr b="1" lang="en" sz="1600">
                <a:solidFill>
                  <a:srgbClr val="F2F2F2"/>
                </a:solidFill>
                <a:latin typeface="Poppins"/>
                <a:ea typeface="Poppins"/>
                <a:cs typeface="Poppins"/>
                <a:sym typeface="Poppins"/>
              </a:rPr>
              <a:t>Cons: </a:t>
            </a:r>
            <a:endParaRPr b="1"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Decreases the complexity of a model but does not reduce the number of variables since it never set any of the coefficients to 0, but rather just minimizes them. So a variable that is insignificant for predicting the outcome will still be included in the model.</a:t>
            </a:r>
            <a:endParaRPr sz="1600">
              <a:solidFill>
                <a:srgbClr val="F2F2F2"/>
              </a:solidFill>
              <a:latin typeface="Poppins"/>
              <a:ea typeface="Poppins"/>
              <a:cs typeface="Poppins"/>
              <a:sym typeface="Poppins"/>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6" name="Shape 1036"/>
        <p:cNvGrpSpPr/>
        <p:nvPr/>
      </p:nvGrpSpPr>
      <p:grpSpPr>
        <a:xfrm>
          <a:off x="0" y="0"/>
          <a:ext cx="0" cy="0"/>
          <a:chOff x="0" y="0"/>
          <a:chExt cx="0" cy="0"/>
        </a:xfrm>
      </p:grpSpPr>
      <p:sp>
        <p:nvSpPr>
          <p:cNvPr id="1037" name="Google Shape;1037;p7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38" name="Google Shape;1038;p73"/>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Regularization: </a:t>
            </a:r>
            <a:r>
              <a:rPr lang="en" sz="2500"/>
              <a:t>Lasso</a:t>
            </a:r>
            <a:r>
              <a:rPr lang="en" sz="2500"/>
              <a:t> Regression</a:t>
            </a:r>
            <a:endParaRPr sz="2500"/>
          </a:p>
        </p:txBody>
      </p:sp>
      <p:sp>
        <p:nvSpPr>
          <p:cNvPr id="1039" name="Google Shape;1039;p73"/>
          <p:cNvSpPr txBox="1"/>
          <p:nvPr/>
        </p:nvSpPr>
        <p:spPr>
          <a:xfrm>
            <a:off x="0" y="643875"/>
            <a:ext cx="8556900" cy="1293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A form of regression that only shrinks the high coefficient estimates.</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Has the eﬀect of forcing some of the coeﬃcient estimates to be exactly equal to zero when the tuning parameter λ is suﬃciently large.This can help eliminate features with little to no contributions to our model.</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sz="1600">
              <a:solidFill>
                <a:srgbClr val="F2F2F2"/>
              </a:solidFill>
              <a:latin typeface="Poppins"/>
              <a:ea typeface="Poppins"/>
              <a:cs typeface="Poppins"/>
              <a:sym typeface="Poppins"/>
            </a:endParaRPr>
          </a:p>
        </p:txBody>
      </p:sp>
      <p:pic>
        <p:nvPicPr>
          <p:cNvPr descr="{&quot;backgroundColor&quot;:&quot;#2D6740&quot;,&quot;font&quot;:{&quot;family&quot;:&quot;Poppins&quot;,&quot;size&quot;:15.5,&quot;color&quot;:&quot;#F2F2F2&quot;},&quot;backgroundColorModified&quot;:false,&quot;type&quot;:&quot;lalign*&quot;,&quot;aid&quot;:null,&quot;code&quot;:&quot;\\begin{lalign*}\n&amp;{\\text{The}\\;\\text{linear}\\;\\text{regression}\\;\\text{cost}\\;\\text{function}\\;\\text{with}\\;\\text{shrinkage}\\;\\text{is}\\;\\text{defined}\\;\\text{as:}}\\\\\n&amp;{C=\\text{Residual}\\;\\text{Sum}\\;\\text{of}\\;\\text{Squares}\\;\\text{+}\\;\\text{penalty}\\;\\text{term}}\\\\\n&amp;{\\,\\,\\,\\,\\,=\\,\\Sigma _{i=1}^{n}\\left(y_{i}-\\hat{y_{i}}\\right)^{2}+\\lambda\\Sigma_{j=1}^{p}\\left|\\beta_{j}\\right|}\\\\\n&amp;{\\,\\,\\,\\,\\,=\\Sigma _{i=1}^{n}\\left(y_{i}-\\beta_{0}-\\Sigma_{j=1}^{p}\\beta_{j}x_{ij}\\right)^{2}+\\lambda\\Sigma_{j=1}^{p}\\left|\\beta_{j}\\right|,\\,\\text{where}}\\\\\n&amp;{\\lambda\\text{ is the tuning parameter that decides how much we want to penalize the flexibility of our model}}\\\\\n&amp;{\\left|\\beta_{j}\\right|\\,\\text{is}\\;\\text{the}\\;\\text{modulus}\\;\\text{or}\\;\\text{absolute}\\;\\text{value}\\;\\text{of}\\;\\beta_{j}}\t\n\\end{lalign*}&quot;,&quot;id&quot;:&quot;19&quot;,&quot;ts&quot;:1654274957140,&quot;cs&quot;:&quot;fKqrRT+V9qGp83nT/Jd9OQ==&quot;,&quot;size&quot;:{&quot;width&quot;:868,&quot;height&quot;:187}}" id="1040" name="Google Shape;1040;p73"/>
          <p:cNvPicPr preferRelativeResize="0"/>
          <p:nvPr/>
        </p:nvPicPr>
        <p:blipFill>
          <a:blip r:embed="rId3">
            <a:alphaModFix/>
          </a:blip>
          <a:stretch>
            <a:fillRect/>
          </a:stretch>
        </p:blipFill>
        <p:spPr>
          <a:xfrm>
            <a:off x="289069" y="1791250"/>
            <a:ext cx="8267700" cy="1781175"/>
          </a:xfrm>
          <a:prstGeom prst="rect">
            <a:avLst/>
          </a:prstGeom>
          <a:noFill/>
          <a:ln>
            <a:noFill/>
          </a:ln>
        </p:spPr>
      </p:pic>
      <p:sp>
        <p:nvSpPr>
          <p:cNvPr id="1041" name="Google Shape;1041;p73"/>
          <p:cNvSpPr txBox="1"/>
          <p:nvPr/>
        </p:nvSpPr>
        <p:spPr>
          <a:xfrm>
            <a:off x="0" y="3845525"/>
            <a:ext cx="8919900" cy="6312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rgbClr val="F2F2F2"/>
              </a:buClr>
              <a:buSzPts val="1500"/>
              <a:buFont typeface="Poppins"/>
              <a:buChar char="●"/>
            </a:pPr>
            <a:r>
              <a:rPr lang="en">
                <a:solidFill>
                  <a:srgbClr val="F2F2F2"/>
                </a:solidFill>
                <a:latin typeface="Poppins"/>
                <a:ea typeface="Poppins"/>
                <a:cs typeface="Poppins"/>
                <a:sym typeface="Poppins"/>
              </a:rPr>
              <a:t>Our goal is to estimate           by minimizing this function - e</a:t>
            </a:r>
            <a:r>
              <a:rPr lang="en">
                <a:solidFill>
                  <a:srgbClr val="F2F2F2"/>
                </a:solidFill>
                <a:latin typeface="Poppins"/>
                <a:ea typeface="Poppins"/>
                <a:cs typeface="Poppins"/>
                <a:sym typeface="Poppins"/>
              </a:rPr>
              <a:t>stimates are called the</a:t>
            </a:r>
            <a:r>
              <a:rPr lang="en">
                <a:solidFill>
                  <a:srgbClr val="F2F2F2"/>
                </a:solidFill>
                <a:latin typeface="Poppins"/>
                <a:ea typeface="Poppins"/>
                <a:cs typeface="Poppins"/>
                <a:sym typeface="Poppins"/>
              </a:rPr>
              <a:t> L1 norm.</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To minimize the cost function, the coefficients need to be small.</a:t>
            </a:r>
            <a:endParaRPr/>
          </a:p>
        </p:txBody>
      </p:sp>
      <p:pic>
        <p:nvPicPr>
          <p:cNvPr descr="{&quot;aid&quot;:null,&quot;backgroundColorModified&quot;:null,&quot;font&quot;:{&quot;family&quot;:&quot;Poppins&quot;,&quot;size&quot;:16,&quot;color&quot;:&quot;#F2F2F2&quot;},&quot;backgroundColor&quot;:&quot;#2D6740&quot;,&quot;code&quot;:&quot;$$\\beta_{j}^{}\\text{'s}$$&quot;,&quot;id&quot;:&quot;20&quot;,&quot;type&quot;:&quot;$$&quot;,&quot;ts&quot;:1654269512307,&quot;cs&quot;:&quot;WzQ7f6h3IgGhp9s3Cd+QRw==&quot;,&quot;size&quot;:{&quot;width&quot;:33,&quot;height&quot;:23.666666666666668}}" id="1042" name="Google Shape;1042;p73"/>
          <p:cNvPicPr preferRelativeResize="0"/>
          <p:nvPr/>
        </p:nvPicPr>
        <p:blipFill>
          <a:blip r:embed="rId4">
            <a:alphaModFix/>
          </a:blip>
          <a:stretch>
            <a:fillRect/>
          </a:stretch>
        </p:blipFill>
        <p:spPr>
          <a:xfrm>
            <a:off x="2730225" y="3929800"/>
            <a:ext cx="314325" cy="2254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6" name="Shape 1046"/>
        <p:cNvGrpSpPr/>
        <p:nvPr/>
      </p:nvGrpSpPr>
      <p:grpSpPr>
        <a:xfrm>
          <a:off x="0" y="0"/>
          <a:ext cx="0" cy="0"/>
          <a:chOff x="0" y="0"/>
          <a:chExt cx="0" cy="0"/>
        </a:xfrm>
      </p:grpSpPr>
      <p:sp>
        <p:nvSpPr>
          <p:cNvPr id="1047" name="Google Shape;1047;p7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48" name="Google Shape;1048;p74"/>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Pros and Cons of </a:t>
            </a:r>
            <a:r>
              <a:rPr lang="en" sz="2500"/>
              <a:t>Lasso Regression</a:t>
            </a:r>
            <a:endParaRPr sz="2500"/>
          </a:p>
        </p:txBody>
      </p:sp>
      <p:sp>
        <p:nvSpPr>
          <p:cNvPr id="1049" name="Google Shape;1049;p74"/>
          <p:cNvSpPr txBox="1"/>
          <p:nvPr/>
        </p:nvSpPr>
        <p:spPr>
          <a:xfrm>
            <a:off x="40075" y="762863"/>
            <a:ext cx="8878500" cy="346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2F2F2"/>
                </a:solidFill>
                <a:latin typeface="Poppins"/>
                <a:ea typeface="Poppins"/>
                <a:cs typeface="Poppins"/>
                <a:sym typeface="Poppins"/>
              </a:rPr>
              <a:t>Pros:</a:t>
            </a:r>
            <a:endParaRPr b="1"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Tends to make coefficients to absolute zero, so that unimportant features can be dropped from the model, hence contributing to model simplicity.</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More interpretable models.</a:t>
            </a:r>
            <a:endParaRPr sz="1600">
              <a:solidFill>
                <a:srgbClr val="F2F2F2"/>
              </a:solidFill>
              <a:latin typeface="Poppins"/>
              <a:ea typeface="Poppins"/>
              <a:cs typeface="Poppins"/>
              <a:sym typeface="Poppins"/>
            </a:endParaRPr>
          </a:p>
          <a:p>
            <a:pPr indent="0" lvl="0" marL="457200" rtl="0" algn="l">
              <a:spcBef>
                <a:spcPts val="0"/>
              </a:spcBef>
              <a:spcAft>
                <a:spcPts val="0"/>
              </a:spcAft>
              <a:buNone/>
            </a:pPr>
            <a:r>
              <a:t/>
            </a:r>
            <a:endParaRPr sz="1600">
              <a:solidFill>
                <a:srgbClr val="F2F2F2"/>
              </a:solidFill>
              <a:latin typeface="Poppins"/>
              <a:ea typeface="Poppins"/>
              <a:cs typeface="Poppins"/>
              <a:sym typeface="Poppins"/>
            </a:endParaRPr>
          </a:p>
          <a:p>
            <a:pPr indent="0" lvl="0" marL="0" rtl="0" algn="l">
              <a:spcBef>
                <a:spcPts val="0"/>
              </a:spcBef>
              <a:spcAft>
                <a:spcPts val="0"/>
              </a:spcAft>
              <a:buNone/>
            </a:pPr>
            <a:r>
              <a:rPr b="1" lang="en" sz="1600">
                <a:solidFill>
                  <a:srgbClr val="F2F2F2"/>
                </a:solidFill>
                <a:latin typeface="Poppins"/>
                <a:ea typeface="Poppins"/>
                <a:cs typeface="Poppins"/>
                <a:sym typeface="Poppins"/>
              </a:rPr>
              <a:t>Cons: </a:t>
            </a:r>
            <a:endParaRPr b="1" sz="1600">
              <a:solidFill>
                <a:srgbClr val="F2F2F2"/>
              </a:solidFill>
              <a:latin typeface="Poppins"/>
              <a:ea typeface="Poppins"/>
              <a:cs typeface="Poppins"/>
              <a:sym typeface="Poppins"/>
            </a:endParaRPr>
          </a:p>
          <a:p>
            <a:pPr indent="-330200" lvl="0" marL="457200" rtl="0" algn="l">
              <a:lnSpc>
                <a:spcPct val="158000"/>
              </a:lnSpc>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Sometimes struggles with some types of data. If the number of predictors (p) is greater than the number of observations (n), lasso regression will pick at most n predictors as non-zero, even if all predictors are relevant.</a:t>
            </a:r>
            <a:endParaRPr sz="1600">
              <a:solidFill>
                <a:srgbClr val="F2F2F2"/>
              </a:solidFill>
              <a:latin typeface="Poppins"/>
              <a:ea typeface="Poppins"/>
              <a:cs typeface="Poppins"/>
              <a:sym typeface="Poppins"/>
            </a:endParaRPr>
          </a:p>
          <a:p>
            <a:pPr indent="-330200" lvl="0" marL="457200" rtl="0" algn="l">
              <a:lnSpc>
                <a:spcPct val="158000"/>
              </a:lnSpc>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If there are two or more highly collinear variables then lasso regression selects one of them randomly which is not good for the interpretation of data.</a:t>
            </a:r>
            <a:endParaRPr sz="1600">
              <a:solidFill>
                <a:srgbClr val="F2F2F2"/>
              </a:solidFill>
              <a:latin typeface="Poppins"/>
              <a:ea typeface="Poppins"/>
              <a:cs typeface="Poppins"/>
              <a:sym typeface="Poppins"/>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3" name="Shape 1053"/>
        <p:cNvGrpSpPr/>
        <p:nvPr/>
      </p:nvGrpSpPr>
      <p:grpSpPr>
        <a:xfrm>
          <a:off x="0" y="0"/>
          <a:ext cx="0" cy="0"/>
          <a:chOff x="0" y="0"/>
          <a:chExt cx="0" cy="0"/>
        </a:xfrm>
      </p:grpSpPr>
      <p:sp>
        <p:nvSpPr>
          <p:cNvPr id="1054" name="Google Shape;1054;p7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55" name="Google Shape;1055;p75"/>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Regularization: </a:t>
            </a:r>
            <a:r>
              <a:rPr lang="en" sz="2500"/>
              <a:t>How do we find the proper      ? </a:t>
            </a:r>
            <a:endParaRPr sz="2500"/>
          </a:p>
        </p:txBody>
      </p:sp>
      <p:pic>
        <p:nvPicPr>
          <p:cNvPr descr="{&quot;type&quot;:&quot;$$&quot;,&quot;font&quot;:{&quot;color&quot;:&quot;#FFFFFF&quot;,&quot;size&quot;:25,&quot;family&quot;:&quot;Aldrich&quot;},&quot;backgroundColorModified&quot;:null,&quot;id&quot;:&quot;21&quot;,&quot;code&quot;:&quot;$$\\lambda$$&quot;,&quot;backgroundColor&quot;:&quot;#2D6740&quot;,&quot;aid&quot;:null,&quot;ts&quot;:1654270138258,&quot;cs&quot;:&quot;mOIDZ6/JDl5JiS6oCP6C6A==&quot;,&quot;size&quot;:{&quot;width&quot;:17.333333333333332,&quot;height&quot;:24}}" id="1056" name="Google Shape;1056;p75"/>
          <p:cNvPicPr preferRelativeResize="0"/>
          <p:nvPr/>
        </p:nvPicPr>
        <p:blipFill>
          <a:blip r:embed="rId3">
            <a:alphaModFix/>
          </a:blip>
          <a:stretch>
            <a:fillRect/>
          </a:stretch>
        </p:blipFill>
        <p:spPr>
          <a:xfrm>
            <a:off x="7005250" y="213375"/>
            <a:ext cx="213575" cy="295725"/>
          </a:xfrm>
          <a:prstGeom prst="rect">
            <a:avLst/>
          </a:prstGeom>
          <a:noFill/>
          <a:ln>
            <a:noFill/>
          </a:ln>
        </p:spPr>
      </p:pic>
      <p:sp>
        <p:nvSpPr>
          <p:cNvPr id="1057" name="Google Shape;1057;p75"/>
          <p:cNvSpPr txBox="1"/>
          <p:nvPr/>
        </p:nvSpPr>
        <p:spPr>
          <a:xfrm>
            <a:off x="59900" y="613925"/>
            <a:ext cx="89469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2F2F2"/>
                </a:solidFill>
                <a:latin typeface="Poppins"/>
                <a:ea typeface="Poppins"/>
                <a:cs typeface="Poppins"/>
                <a:sym typeface="Poppins"/>
              </a:rPr>
              <a:t>We test a series of     values and find the one that maximizes R-squared, then uses this in our cost function to estimate        .</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b="1">
              <a:solidFill>
                <a:srgbClr val="F2F2F2"/>
              </a:solidFill>
              <a:latin typeface="Poppins"/>
              <a:ea typeface="Poppins"/>
              <a:cs typeface="Poppins"/>
              <a:sym typeface="Poppins"/>
            </a:endParaRPr>
          </a:p>
          <a:p>
            <a:pPr indent="0" lvl="0" marL="0" rtl="0" algn="l">
              <a:spcBef>
                <a:spcPts val="0"/>
              </a:spcBef>
              <a:spcAft>
                <a:spcPts val="0"/>
              </a:spcAft>
              <a:buNone/>
            </a:pPr>
            <a:r>
              <a:rPr b="1" lang="en">
                <a:solidFill>
                  <a:srgbClr val="F2F2F2"/>
                </a:solidFill>
                <a:latin typeface="Poppins"/>
                <a:ea typeface="Poppins"/>
                <a:cs typeface="Poppins"/>
                <a:sym typeface="Poppins"/>
              </a:rPr>
              <a:t>Grid Search Method:</a:t>
            </a:r>
            <a:endParaRPr b="1">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Allow the machine to automatically propose a set of      to test. In general, the larger the </a:t>
            </a:r>
            <a:r>
              <a:rPr lang="en">
                <a:solidFill>
                  <a:srgbClr val="F2F2F2"/>
                </a:solidFill>
                <a:latin typeface="Poppins"/>
                <a:ea typeface="Poppins"/>
                <a:cs typeface="Poppins"/>
                <a:sym typeface="Poppins"/>
              </a:rPr>
              <a:t>value, the stronger the regularization. You can also choose to pre-specify your own set of     values, say numbers ranging from 0.0001 to 10000 but may run the risk of overfitting.</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We can view these     values on the x-axis and their corresponding R-squared values on the y-axis, then select the     that yields the highest R-squared.</a:t>
            </a:r>
            <a:endParaRPr>
              <a:solidFill>
                <a:srgbClr val="F2F2F2"/>
              </a:solidFill>
              <a:latin typeface="Poppins"/>
              <a:ea typeface="Poppins"/>
              <a:cs typeface="Poppins"/>
              <a:sym typeface="Poppins"/>
            </a:endParaRPr>
          </a:p>
        </p:txBody>
      </p:sp>
      <p:pic>
        <p:nvPicPr>
          <p:cNvPr descr="{&quot;backgroundColorModified&quot;:null,&quot;backgroundColor&quot;:&quot;#2D6740&quot;,&quot;id&quot;:&quot;22&quot;,&quot;type&quot;:&quot;$$&quot;,&quot;aid&quot;:null,&quot;code&quot;:&quot;$$\\lambda$$&quot;,&quot;font&quot;:{&quot;color&quot;:&quot;#F2F2F2&quot;,&quot;size&quot;:14,&quot;family&quot;:&quot;Poppins&quot;},&quot;ts&quot;:1654287830394,&quot;cs&quot;:&quot;1iMCpTJ34Ny+sMMo5s4E8Q==&quot;,&quot;size&quot;:{&quot;width&quot;:9.666666666666666,&quot;height&quot;:13.5}}" id="1058" name="Google Shape;1058;p75"/>
          <p:cNvPicPr preferRelativeResize="0"/>
          <p:nvPr/>
        </p:nvPicPr>
        <p:blipFill>
          <a:blip r:embed="rId4">
            <a:alphaModFix/>
          </a:blip>
          <a:stretch>
            <a:fillRect/>
          </a:stretch>
        </p:blipFill>
        <p:spPr>
          <a:xfrm>
            <a:off x="1936600" y="762875"/>
            <a:ext cx="92075" cy="128588"/>
          </a:xfrm>
          <a:prstGeom prst="rect">
            <a:avLst/>
          </a:prstGeom>
          <a:noFill/>
          <a:ln>
            <a:noFill/>
          </a:ln>
        </p:spPr>
      </p:pic>
      <p:pic>
        <p:nvPicPr>
          <p:cNvPr descr="{&quot;backgroundColorModified&quot;:null,&quot;backgroundColor&quot;:&quot;#2D6740&quot;,&quot;id&quot;:&quot;22&quot;,&quot;type&quot;:&quot;$$&quot;,&quot;aid&quot;:null,&quot;code&quot;:&quot;$$\\lambda$$&quot;,&quot;font&quot;:{&quot;color&quot;:&quot;#F2F2F2&quot;,&quot;size&quot;:14,&quot;family&quot;:&quot;Poppins&quot;},&quot;ts&quot;:1654287830394,&quot;cs&quot;:&quot;1iMCpTJ34Ny+sMMo5s4E8Q==&quot;,&quot;size&quot;:{&quot;width&quot;:9.666666666666666,&quot;height&quot;:13.5}}" id="1059" name="Google Shape;1059;p75"/>
          <p:cNvPicPr preferRelativeResize="0"/>
          <p:nvPr/>
        </p:nvPicPr>
        <p:blipFill>
          <a:blip r:embed="rId4">
            <a:alphaModFix/>
          </a:blip>
          <a:stretch>
            <a:fillRect/>
          </a:stretch>
        </p:blipFill>
        <p:spPr>
          <a:xfrm>
            <a:off x="8707425" y="1768775"/>
            <a:ext cx="134625" cy="188000"/>
          </a:xfrm>
          <a:prstGeom prst="rect">
            <a:avLst/>
          </a:prstGeom>
          <a:noFill/>
          <a:ln>
            <a:noFill/>
          </a:ln>
        </p:spPr>
      </p:pic>
      <p:pic>
        <p:nvPicPr>
          <p:cNvPr descr="{&quot;backgroundColorModified&quot;:null,&quot;backgroundColor&quot;:&quot;#2D6740&quot;,&quot;id&quot;:&quot;22&quot;,&quot;type&quot;:&quot;$$&quot;,&quot;aid&quot;:null,&quot;code&quot;:&quot;$$\\lambda$$&quot;,&quot;font&quot;:{&quot;color&quot;:&quot;#F2F2F2&quot;,&quot;size&quot;:14,&quot;family&quot;:&quot;Poppins&quot;},&quot;ts&quot;:1654287830394,&quot;cs&quot;:&quot;1iMCpTJ34Ny+sMMo5s4E8Q==&quot;,&quot;size&quot;:{&quot;width&quot;:9.666666666666666,&quot;height&quot;:13.5}}" id="1060" name="Google Shape;1060;p75"/>
          <p:cNvPicPr preferRelativeResize="0"/>
          <p:nvPr/>
        </p:nvPicPr>
        <p:blipFill>
          <a:blip r:embed="rId4">
            <a:alphaModFix/>
          </a:blip>
          <a:stretch>
            <a:fillRect/>
          </a:stretch>
        </p:blipFill>
        <p:spPr>
          <a:xfrm>
            <a:off x="5457925" y="1535850"/>
            <a:ext cx="134625" cy="188000"/>
          </a:xfrm>
          <a:prstGeom prst="rect">
            <a:avLst/>
          </a:prstGeom>
          <a:noFill/>
          <a:ln>
            <a:noFill/>
          </a:ln>
        </p:spPr>
      </p:pic>
      <p:pic>
        <p:nvPicPr>
          <p:cNvPr descr="{&quot;aid&quot;:null,&quot;backgroundColorModified&quot;:null,&quot;font&quot;:{&quot;family&quot;:&quot;Poppins&quot;,&quot;size&quot;:16,&quot;color&quot;:&quot;#F2F2F2&quot;},&quot;backgroundColor&quot;:&quot;#2D6740&quot;,&quot;code&quot;:&quot;$$\\beta_{j}^{}\\text{'s}$$&quot;,&quot;id&quot;:&quot;20&quot;,&quot;type&quot;:&quot;$$&quot;,&quot;ts&quot;:1654269512307,&quot;cs&quot;:&quot;WzQ7f6h3IgGhp9s3Cd+QRw==&quot;,&quot;size&quot;:{&quot;width&quot;:33,&quot;height&quot;:23.666666666666668}}" id="1061" name="Google Shape;1061;p75"/>
          <p:cNvPicPr preferRelativeResize="0"/>
          <p:nvPr/>
        </p:nvPicPr>
        <p:blipFill>
          <a:blip r:embed="rId5">
            <a:alphaModFix/>
          </a:blip>
          <a:stretch>
            <a:fillRect/>
          </a:stretch>
        </p:blipFill>
        <p:spPr>
          <a:xfrm>
            <a:off x="2535575" y="928925"/>
            <a:ext cx="314325" cy="225425"/>
          </a:xfrm>
          <a:prstGeom prst="rect">
            <a:avLst/>
          </a:prstGeom>
          <a:noFill/>
          <a:ln>
            <a:noFill/>
          </a:ln>
        </p:spPr>
      </p:pic>
      <p:pic>
        <p:nvPicPr>
          <p:cNvPr descr="{&quot;backgroundColorModified&quot;:null,&quot;backgroundColor&quot;:&quot;#2D6740&quot;,&quot;id&quot;:&quot;22&quot;,&quot;type&quot;:&quot;$$&quot;,&quot;aid&quot;:null,&quot;code&quot;:&quot;$$\\lambda$$&quot;,&quot;font&quot;:{&quot;color&quot;:&quot;#F2F2F2&quot;,&quot;size&quot;:14,&quot;family&quot;:&quot;Poppins&quot;},&quot;ts&quot;:1654287830394,&quot;cs&quot;:&quot;1iMCpTJ34Ny+sMMo5s4E8Q==&quot;,&quot;size&quot;:{&quot;width&quot;:9.666666666666666,&quot;height&quot;:13.5}}" id="1062" name="Google Shape;1062;p75"/>
          <p:cNvPicPr preferRelativeResize="0"/>
          <p:nvPr/>
        </p:nvPicPr>
        <p:blipFill>
          <a:blip r:embed="rId4">
            <a:alphaModFix/>
          </a:blip>
          <a:stretch>
            <a:fillRect/>
          </a:stretch>
        </p:blipFill>
        <p:spPr>
          <a:xfrm>
            <a:off x="2371000" y="2183225"/>
            <a:ext cx="134625" cy="188000"/>
          </a:xfrm>
          <a:prstGeom prst="rect">
            <a:avLst/>
          </a:prstGeom>
          <a:noFill/>
          <a:ln>
            <a:noFill/>
          </a:ln>
        </p:spPr>
      </p:pic>
      <p:pic>
        <p:nvPicPr>
          <p:cNvPr descr="{&quot;backgroundColorModified&quot;:null,&quot;backgroundColor&quot;:&quot;#2D6740&quot;,&quot;id&quot;:&quot;22&quot;,&quot;type&quot;:&quot;$$&quot;,&quot;aid&quot;:null,&quot;code&quot;:&quot;$$\\lambda$$&quot;,&quot;font&quot;:{&quot;color&quot;:&quot;#F2F2F2&quot;,&quot;size&quot;:14,&quot;family&quot;:&quot;Poppins&quot;},&quot;ts&quot;:1654287830394,&quot;cs&quot;:&quot;1iMCpTJ34Ny+sMMo5s4E8Q==&quot;,&quot;size&quot;:{&quot;width&quot;:9.666666666666666,&quot;height&quot;:13.5}}" id="1063" name="Google Shape;1063;p75"/>
          <p:cNvPicPr preferRelativeResize="0"/>
          <p:nvPr/>
        </p:nvPicPr>
        <p:blipFill>
          <a:blip r:embed="rId4">
            <a:alphaModFix/>
          </a:blip>
          <a:stretch>
            <a:fillRect/>
          </a:stretch>
        </p:blipFill>
        <p:spPr>
          <a:xfrm>
            <a:off x="2655375" y="2383750"/>
            <a:ext cx="134625" cy="188000"/>
          </a:xfrm>
          <a:prstGeom prst="rect">
            <a:avLst/>
          </a:prstGeom>
          <a:noFill/>
          <a:ln>
            <a:noFill/>
          </a:ln>
        </p:spPr>
      </p:pic>
      <p:pic>
        <p:nvPicPr>
          <p:cNvPr descr="{&quot;code&quot;:&quot;\\begin{lalign*}\n&amp;{\\text{In}\\;\\text{our}\\;\\text{example,}}\\\\\n&amp;{\\lambda\\,\\text{is}\\;\\text{10}\\;\\text{for}\\;\\text{the}\\;\\text{ridge}\\;\\text{regression}\\;\\text{and}\\;\\text{2.55}\\;\\text{for}\\;\\text{the}\\;\\text{lasso}\\;\\text{regression.}}\\\\\n&amp;{}\\\\\n&amp;{\\text{In}\\;\\text{other}\\;\\text{words},\\text{ri}\\text{dge}\\,\\text{regression}\\;\\text{penalizes}\\;\\beta_{j}\\text{'s}\\,\\text{more}\\;\\text{than}\\;\\text{lasso.}}\t\n\\end{lalign*}&quot;,&quot;backgroundColorModified&quot;:false,&quot;id&quot;:&quot;23&quot;,&quot;font&quot;:{&quot;family&quot;:&quot;Poppins&quot;,&quot;color&quot;:&quot;#F2F2F2&quot;,&quot;size&quot;:15},&quot;type&quot;:&quot;lalign*&quot;,&quot;aid&quot;:null,&quot;backgroundColor&quot;:&quot;#2D6740&quot;,&quot;ts&quot;:1654292434224,&quot;cs&quot;:&quot;f8scNnfuIZgCA5kv0EtG4g==&quot;,&quot;size&quot;:{&quot;width&quot;:548.5,&quot;height&quot;:99.5}}" id="1064" name="Google Shape;1064;p75"/>
          <p:cNvPicPr preferRelativeResize="0"/>
          <p:nvPr/>
        </p:nvPicPr>
        <p:blipFill>
          <a:blip r:embed="rId6">
            <a:alphaModFix/>
          </a:blip>
          <a:stretch>
            <a:fillRect/>
          </a:stretch>
        </p:blipFill>
        <p:spPr>
          <a:xfrm>
            <a:off x="584051" y="3028400"/>
            <a:ext cx="5633825" cy="10220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8" name="Shape 1068"/>
        <p:cNvGrpSpPr/>
        <p:nvPr/>
      </p:nvGrpSpPr>
      <p:grpSpPr>
        <a:xfrm>
          <a:off x="0" y="0"/>
          <a:ext cx="0" cy="0"/>
          <a:chOff x="0" y="0"/>
          <a:chExt cx="0" cy="0"/>
        </a:xfrm>
      </p:grpSpPr>
      <p:sp>
        <p:nvSpPr>
          <p:cNvPr id="1069" name="Google Shape;1069;p7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70" name="Google Shape;1070;p76"/>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Regularization: Model Selection</a:t>
            </a:r>
            <a:endParaRPr sz="2500"/>
          </a:p>
        </p:txBody>
      </p:sp>
      <p:sp>
        <p:nvSpPr>
          <p:cNvPr id="1071" name="Google Shape;1071;p76"/>
          <p:cNvSpPr txBox="1"/>
          <p:nvPr/>
        </p:nvSpPr>
        <p:spPr>
          <a:xfrm>
            <a:off x="0" y="613900"/>
            <a:ext cx="95607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After fitting both ridge regression and lasso regression to our ETF log return data, the result follows:</a:t>
            </a:r>
            <a:endParaRPr/>
          </a:p>
        </p:txBody>
      </p:sp>
      <p:graphicFrame>
        <p:nvGraphicFramePr>
          <p:cNvPr id="1072" name="Google Shape;1072;p76"/>
          <p:cNvGraphicFramePr/>
          <p:nvPr/>
        </p:nvGraphicFramePr>
        <p:xfrm>
          <a:off x="248775" y="1113450"/>
          <a:ext cx="3000000" cy="3000000"/>
        </p:xfrm>
        <a:graphic>
          <a:graphicData uri="http://schemas.openxmlformats.org/drawingml/2006/table">
            <a:tbl>
              <a:tblPr>
                <a:noFill/>
                <a:tableStyleId>{F6DC3F9C-5F58-4F29-99EE-BCEB8AF72246}</a:tableStyleId>
              </a:tblPr>
              <a:tblGrid>
                <a:gridCol w="1971250"/>
                <a:gridCol w="1971250"/>
                <a:gridCol w="1971250"/>
                <a:gridCol w="1971250"/>
              </a:tblGrid>
              <a:tr h="609575">
                <a:tc>
                  <a:txBody>
                    <a:bodyPr/>
                    <a:lstStyle/>
                    <a:p>
                      <a:pPr indent="0" lvl="0" marL="0" rtl="0" algn="l">
                        <a:spcBef>
                          <a:spcPts val="0"/>
                        </a:spcBef>
                        <a:spcAft>
                          <a:spcPts val="0"/>
                        </a:spcAft>
                        <a:buNone/>
                      </a:pPr>
                      <a:r>
                        <a:rPr b="1" lang="en">
                          <a:solidFill>
                            <a:srgbClr val="F2F2F2"/>
                          </a:solidFill>
                          <a:latin typeface="Poppins"/>
                          <a:ea typeface="Poppins"/>
                          <a:cs typeface="Poppins"/>
                          <a:sym typeface="Poppins"/>
                        </a:rPr>
                        <a:t>Model </a:t>
                      </a:r>
                      <a:endParaRPr b="1">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2F2F2"/>
                          </a:solidFill>
                          <a:latin typeface="Poppins"/>
                          <a:ea typeface="Poppins"/>
                          <a:cs typeface="Poppins"/>
                          <a:sym typeface="Poppins"/>
                        </a:rPr>
                        <a:t>Adjusted R-squared</a:t>
                      </a:r>
                      <a:endParaRPr b="1">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2F2F2"/>
                          </a:solidFill>
                          <a:latin typeface="Poppins"/>
                          <a:ea typeface="Poppins"/>
                          <a:cs typeface="Poppins"/>
                          <a:sym typeface="Poppins"/>
                        </a:rPr>
                        <a:t>MAE</a:t>
                      </a:r>
                      <a:endParaRPr b="1">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2F2F2"/>
                          </a:solidFill>
                          <a:latin typeface="Poppins"/>
                          <a:ea typeface="Poppins"/>
                          <a:cs typeface="Poppins"/>
                          <a:sym typeface="Poppins"/>
                        </a:rPr>
                        <a:t>RMSE</a:t>
                      </a:r>
                      <a:endParaRPr b="1">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r>
              <a:tr h="822925">
                <a:tc>
                  <a:txBody>
                    <a:bodyPr/>
                    <a:lstStyle/>
                    <a:p>
                      <a:pPr indent="0" lvl="0" marL="0" rtl="0" algn="l">
                        <a:spcBef>
                          <a:spcPts val="0"/>
                        </a:spcBef>
                        <a:spcAft>
                          <a:spcPts val="0"/>
                        </a:spcAft>
                        <a:buNone/>
                      </a:pPr>
                      <a:r>
                        <a:rPr lang="en">
                          <a:solidFill>
                            <a:srgbClr val="F2F2F2"/>
                          </a:solidFill>
                          <a:latin typeface="Poppins"/>
                          <a:ea typeface="Poppins"/>
                          <a:cs typeface="Poppins"/>
                          <a:sym typeface="Poppins"/>
                        </a:rPr>
                        <a:t>Multiple Linear Regression w/o regularization</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a:solidFill>
                            <a:srgbClr val="F2F2F2"/>
                          </a:solidFill>
                          <a:latin typeface="Poppins"/>
                          <a:ea typeface="Poppins"/>
                          <a:cs typeface="Poppins"/>
                          <a:sym typeface="Poppins"/>
                        </a:rPr>
                        <a:t>0.9470977717031379</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a:solidFill>
                            <a:srgbClr val="F2F2F2"/>
                          </a:solidFill>
                          <a:latin typeface="Poppins"/>
                          <a:ea typeface="Poppins"/>
                          <a:cs typeface="Poppins"/>
                          <a:sym typeface="Poppins"/>
                        </a:rPr>
                        <a:t>0.002232989999824164</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a:solidFill>
                            <a:srgbClr val="F2F2F2"/>
                          </a:solidFill>
                          <a:latin typeface="Poppins"/>
                          <a:ea typeface="Poppins"/>
                          <a:cs typeface="Poppins"/>
                          <a:sym typeface="Poppins"/>
                        </a:rPr>
                        <a:t>0.0030802222847201655</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r>
              <a:tr h="396200">
                <a:tc>
                  <a:txBody>
                    <a:bodyPr/>
                    <a:lstStyle/>
                    <a:p>
                      <a:pPr indent="0" lvl="0" marL="0" rtl="0" algn="l">
                        <a:spcBef>
                          <a:spcPts val="0"/>
                        </a:spcBef>
                        <a:spcAft>
                          <a:spcPts val="0"/>
                        </a:spcAft>
                        <a:buNone/>
                      </a:pPr>
                      <a:r>
                        <a:rPr lang="en">
                          <a:solidFill>
                            <a:srgbClr val="F2F2F2"/>
                          </a:solidFill>
                          <a:latin typeface="Poppins"/>
                          <a:ea typeface="Poppins"/>
                          <a:cs typeface="Poppins"/>
                          <a:sym typeface="Poppins"/>
                        </a:rPr>
                        <a:t>Ridge Regression</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a:solidFill>
                            <a:srgbClr val="F2F2F2"/>
                          </a:solidFill>
                          <a:latin typeface="Poppins"/>
                          <a:ea typeface="Poppins"/>
                          <a:cs typeface="Poppins"/>
                          <a:sym typeface="Poppins"/>
                        </a:rPr>
                        <a:t>0.947328679302916</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a:solidFill>
                            <a:srgbClr val="F2F2F2"/>
                          </a:solidFill>
                          <a:latin typeface="Poppins"/>
                          <a:ea typeface="Poppins"/>
                          <a:cs typeface="Poppins"/>
                          <a:sym typeface="Poppins"/>
                        </a:rPr>
                        <a:t>0.002223367930381471</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a:solidFill>
                            <a:srgbClr val="F2F2F2"/>
                          </a:solidFill>
                          <a:latin typeface="Poppins"/>
                          <a:ea typeface="Poppins"/>
                          <a:cs typeface="Poppins"/>
                          <a:sym typeface="Poppins"/>
                        </a:rPr>
                        <a:t>0.0030734926575553562</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r>
              <a:tr h="744700">
                <a:tc>
                  <a:txBody>
                    <a:bodyPr/>
                    <a:lstStyle/>
                    <a:p>
                      <a:pPr indent="0" lvl="0" marL="0" rtl="0" algn="l">
                        <a:spcBef>
                          <a:spcPts val="0"/>
                        </a:spcBef>
                        <a:spcAft>
                          <a:spcPts val="0"/>
                        </a:spcAft>
                        <a:buNone/>
                      </a:pPr>
                      <a:r>
                        <a:rPr lang="en">
                          <a:solidFill>
                            <a:srgbClr val="F2F2F2"/>
                          </a:solidFill>
                          <a:latin typeface="Poppins"/>
                          <a:ea typeface="Poppins"/>
                          <a:cs typeface="Poppins"/>
                          <a:sym typeface="Poppins"/>
                        </a:rPr>
                        <a:t>Lasso Regression</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a:solidFill>
                            <a:srgbClr val="F2F2F2"/>
                          </a:solidFill>
                          <a:latin typeface="Poppins"/>
                          <a:ea typeface="Poppins"/>
                          <a:cs typeface="Poppins"/>
                          <a:sym typeface="Poppins"/>
                        </a:rPr>
                        <a:t>0.9471914492062341</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a:solidFill>
                            <a:srgbClr val="F2F2F2"/>
                          </a:solidFill>
                          <a:latin typeface="Poppins"/>
                          <a:ea typeface="Poppins"/>
                          <a:cs typeface="Poppins"/>
                          <a:sym typeface="Poppins"/>
                        </a:rPr>
                        <a:t>0.0022298195432703047</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2F2F2"/>
                          </a:solidFill>
                          <a:latin typeface="Poppins"/>
                          <a:ea typeface="Poppins"/>
                          <a:cs typeface="Poppins"/>
                          <a:sym typeface="Poppins"/>
                        </a:rPr>
                        <a:t>0.003077493898858937</a:t>
                      </a:r>
                      <a:endParaRPr>
                        <a:solidFill>
                          <a:srgbClr val="F2F2F2"/>
                        </a:solidFill>
                        <a:latin typeface="Poppins"/>
                        <a:ea typeface="Poppins"/>
                        <a:cs typeface="Poppins"/>
                        <a:sym typeface="Poppins"/>
                      </a:endParaRPr>
                    </a:p>
                    <a:p>
                      <a:pPr indent="0" lvl="0" marL="0" rtl="0" algn="l">
                        <a:lnSpc>
                          <a:spcPct val="115000"/>
                        </a:lnSpc>
                        <a:spcBef>
                          <a:spcPts val="0"/>
                        </a:spcBef>
                        <a:spcAft>
                          <a:spcPts val="0"/>
                        </a:spcAft>
                        <a:buNone/>
                      </a:pPr>
                      <a:r>
                        <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r>
            </a:tbl>
          </a:graphicData>
        </a:graphic>
      </p:graphicFrame>
      <p:sp>
        <p:nvSpPr>
          <p:cNvPr id="1073" name="Google Shape;1073;p76"/>
          <p:cNvSpPr txBox="1"/>
          <p:nvPr/>
        </p:nvSpPr>
        <p:spPr>
          <a:xfrm>
            <a:off x="248775" y="4524725"/>
            <a:ext cx="495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FF"/>
                </a:solidFill>
                <a:latin typeface="Poppins"/>
                <a:ea typeface="Poppins"/>
                <a:cs typeface="Poppins"/>
                <a:sym typeface="Poppins"/>
              </a:rPr>
              <a:t>Which model has the most optimal performance ?</a:t>
            </a:r>
            <a:endParaRPr>
              <a:solidFill>
                <a:srgbClr val="FF00FF"/>
              </a:solidFill>
              <a:latin typeface="Poppins"/>
              <a:ea typeface="Poppins"/>
              <a:cs typeface="Poppins"/>
              <a:sym typeface="Poppins"/>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7" name="Shape 1077"/>
        <p:cNvGrpSpPr/>
        <p:nvPr/>
      </p:nvGrpSpPr>
      <p:grpSpPr>
        <a:xfrm>
          <a:off x="0" y="0"/>
          <a:ext cx="0" cy="0"/>
          <a:chOff x="0" y="0"/>
          <a:chExt cx="0" cy="0"/>
        </a:xfrm>
      </p:grpSpPr>
      <p:sp>
        <p:nvSpPr>
          <p:cNvPr id="1078" name="Google Shape;1078;p7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79" name="Google Shape;1079;p77"/>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Regularization: Model Selection</a:t>
            </a:r>
            <a:endParaRPr sz="2500"/>
          </a:p>
        </p:txBody>
      </p:sp>
      <p:sp>
        <p:nvSpPr>
          <p:cNvPr id="1080" name="Google Shape;1080;p77"/>
          <p:cNvSpPr txBox="1"/>
          <p:nvPr/>
        </p:nvSpPr>
        <p:spPr>
          <a:xfrm>
            <a:off x="0" y="613900"/>
            <a:ext cx="95607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After fitting both ridge regression and lasso regression to our ETF log return data, the result follows:</a:t>
            </a:r>
            <a:endParaRPr/>
          </a:p>
        </p:txBody>
      </p:sp>
      <p:graphicFrame>
        <p:nvGraphicFramePr>
          <p:cNvPr id="1081" name="Google Shape;1081;p77"/>
          <p:cNvGraphicFramePr/>
          <p:nvPr/>
        </p:nvGraphicFramePr>
        <p:xfrm>
          <a:off x="248775" y="1113450"/>
          <a:ext cx="3000000" cy="3000000"/>
        </p:xfrm>
        <a:graphic>
          <a:graphicData uri="http://schemas.openxmlformats.org/drawingml/2006/table">
            <a:tbl>
              <a:tblPr>
                <a:noFill/>
                <a:tableStyleId>{F6DC3F9C-5F58-4F29-99EE-BCEB8AF72246}</a:tableStyleId>
              </a:tblPr>
              <a:tblGrid>
                <a:gridCol w="1971250"/>
                <a:gridCol w="1971250"/>
                <a:gridCol w="1971250"/>
                <a:gridCol w="1971250"/>
              </a:tblGrid>
              <a:tr h="609575">
                <a:tc>
                  <a:txBody>
                    <a:bodyPr/>
                    <a:lstStyle/>
                    <a:p>
                      <a:pPr indent="0" lvl="0" marL="0" rtl="0" algn="l">
                        <a:spcBef>
                          <a:spcPts val="0"/>
                        </a:spcBef>
                        <a:spcAft>
                          <a:spcPts val="0"/>
                        </a:spcAft>
                        <a:buNone/>
                      </a:pPr>
                      <a:r>
                        <a:rPr b="1" lang="en">
                          <a:solidFill>
                            <a:srgbClr val="F2F2F2"/>
                          </a:solidFill>
                          <a:latin typeface="Poppins"/>
                          <a:ea typeface="Poppins"/>
                          <a:cs typeface="Poppins"/>
                          <a:sym typeface="Poppins"/>
                        </a:rPr>
                        <a:t>Model </a:t>
                      </a:r>
                      <a:endParaRPr b="1">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2F2F2"/>
                          </a:solidFill>
                          <a:latin typeface="Poppins"/>
                          <a:ea typeface="Poppins"/>
                          <a:cs typeface="Poppins"/>
                          <a:sym typeface="Poppins"/>
                        </a:rPr>
                        <a:t>Adjusted R-squared</a:t>
                      </a:r>
                      <a:endParaRPr b="1">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2F2F2"/>
                          </a:solidFill>
                          <a:latin typeface="Poppins"/>
                          <a:ea typeface="Poppins"/>
                          <a:cs typeface="Poppins"/>
                          <a:sym typeface="Poppins"/>
                        </a:rPr>
                        <a:t>MAE</a:t>
                      </a:r>
                      <a:endParaRPr b="1">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2F2F2"/>
                          </a:solidFill>
                          <a:latin typeface="Poppins"/>
                          <a:ea typeface="Poppins"/>
                          <a:cs typeface="Poppins"/>
                          <a:sym typeface="Poppins"/>
                        </a:rPr>
                        <a:t>RMSE</a:t>
                      </a:r>
                      <a:endParaRPr b="1">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r>
              <a:tr h="822925">
                <a:tc>
                  <a:txBody>
                    <a:bodyPr/>
                    <a:lstStyle/>
                    <a:p>
                      <a:pPr indent="0" lvl="0" marL="0" rtl="0" algn="l">
                        <a:spcBef>
                          <a:spcPts val="0"/>
                        </a:spcBef>
                        <a:spcAft>
                          <a:spcPts val="0"/>
                        </a:spcAft>
                        <a:buNone/>
                      </a:pPr>
                      <a:r>
                        <a:rPr lang="en">
                          <a:solidFill>
                            <a:srgbClr val="F2F2F2"/>
                          </a:solidFill>
                          <a:latin typeface="Poppins"/>
                          <a:ea typeface="Poppins"/>
                          <a:cs typeface="Poppins"/>
                          <a:sym typeface="Poppins"/>
                        </a:rPr>
                        <a:t>Multiple Linear Regression w/o regularization</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2F2F2"/>
                          </a:solidFill>
                          <a:latin typeface="Poppins"/>
                          <a:ea typeface="Poppins"/>
                          <a:cs typeface="Poppins"/>
                          <a:sym typeface="Poppins"/>
                        </a:rPr>
                        <a:t>0.9470977717031379</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2F2F2"/>
                          </a:solidFill>
                          <a:latin typeface="Poppins"/>
                          <a:ea typeface="Poppins"/>
                          <a:cs typeface="Poppins"/>
                          <a:sym typeface="Poppins"/>
                        </a:rPr>
                        <a:t>0.002232989999824164</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2F2F2"/>
                          </a:solidFill>
                          <a:latin typeface="Poppins"/>
                          <a:ea typeface="Poppins"/>
                          <a:cs typeface="Poppins"/>
                          <a:sym typeface="Poppins"/>
                        </a:rPr>
                        <a:t>0.0030802222847201655</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r>
              <a:tr h="396200">
                <a:tc>
                  <a:txBody>
                    <a:bodyPr/>
                    <a:lstStyle/>
                    <a:p>
                      <a:pPr indent="0" lvl="0" marL="0" rtl="0" algn="l">
                        <a:spcBef>
                          <a:spcPts val="0"/>
                        </a:spcBef>
                        <a:spcAft>
                          <a:spcPts val="0"/>
                        </a:spcAft>
                        <a:buNone/>
                      </a:pPr>
                      <a:r>
                        <a:rPr lang="en">
                          <a:solidFill>
                            <a:srgbClr val="F2F2F2"/>
                          </a:solidFill>
                          <a:latin typeface="Poppins"/>
                          <a:ea typeface="Poppins"/>
                          <a:cs typeface="Poppins"/>
                          <a:sym typeface="Poppins"/>
                        </a:rPr>
                        <a:t>Ridge Regression</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2F2F2"/>
                          </a:solidFill>
                          <a:latin typeface="Poppins"/>
                          <a:ea typeface="Poppins"/>
                          <a:cs typeface="Poppins"/>
                          <a:sym typeface="Poppins"/>
                        </a:rPr>
                        <a:t>0.947328679302916</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2F2F2"/>
                          </a:solidFill>
                          <a:latin typeface="Poppins"/>
                          <a:ea typeface="Poppins"/>
                          <a:cs typeface="Poppins"/>
                          <a:sym typeface="Poppins"/>
                        </a:rPr>
                        <a:t>0.002223367930381471</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2F2F2"/>
                          </a:solidFill>
                          <a:latin typeface="Poppins"/>
                          <a:ea typeface="Poppins"/>
                          <a:cs typeface="Poppins"/>
                          <a:sym typeface="Poppins"/>
                        </a:rPr>
                        <a:t>0.0030734926575553562</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r>
              <a:tr h="744700">
                <a:tc>
                  <a:txBody>
                    <a:bodyPr/>
                    <a:lstStyle/>
                    <a:p>
                      <a:pPr indent="0" lvl="0" marL="0" rtl="0" algn="l">
                        <a:spcBef>
                          <a:spcPts val="0"/>
                        </a:spcBef>
                        <a:spcAft>
                          <a:spcPts val="0"/>
                        </a:spcAft>
                        <a:buNone/>
                      </a:pPr>
                      <a:r>
                        <a:rPr lang="en">
                          <a:solidFill>
                            <a:srgbClr val="F2F2F2"/>
                          </a:solidFill>
                          <a:latin typeface="Poppins"/>
                          <a:ea typeface="Poppins"/>
                          <a:cs typeface="Poppins"/>
                          <a:sym typeface="Poppins"/>
                        </a:rPr>
                        <a:t>Lasso Regression</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2F2F2"/>
                          </a:solidFill>
                          <a:latin typeface="Poppins"/>
                          <a:ea typeface="Poppins"/>
                          <a:cs typeface="Poppins"/>
                          <a:sym typeface="Poppins"/>
                        </a:rPr>
                        <a:t>0.9471914492062341</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2F2F2"/>
                          </a:solidFill>
                          <a:latin typeface="Poppins"/>
                          <a:ea typeface="Poppins"/>
                          <a:cs typeface="Poppins"/>
                          <a:sym typeface="Poppins"/>
                        </a:rPr>
                        <a:t>0.0022298195432703047</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2F2F2"/>
                          </a:solidFill>
                          <a:latin typeface="Poppins"/>
                          <a:ea typeface="Poppins"/>
                          <a:cs typeface="Poppins"/>
                          <a:sym typeface="Poppins"/>
                        </a:rPr>
                        <a:t>0.003077493898858937</a:t>
                      </a:r>
                      <a:endParaRPr>
                        <a:solidFill>
                          <a:srgbClr val="F2F2F2"/>
                        </a:solidFill>
                        <a:latin typeface="Poppins"/>
                        <a:ea typeface="Poppins"/>
                        <a:cs typeface="Poppins"/>
                        <a:sym typeface="Poppins"/>
                      </a:endParaRPr>
                    </a:p>
                    <a:p>
                      <a:pPr indent="0" lvl="0" marL="0" rtl="0" algn="l">
                        <a:lnSpc>
                          <a:spcPct val="115000"/>
                        </a:lnSpc>
                        <a:spcBef>
                          <a:spcPts val="0"/>
                        </a:spcBef>
                        <a:spcAft>
                          <a:spcPts val="0"/>
                        </a:spcAft>
                        <a:buNone/>
                      </a:pPr>
                      <a:r>
                        <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r>
            </a:tbl>
          </a:graphicData>
        </a:graphic>
      </p:graphicFrame>
      <p:sp>
        <p:nvSpPr>
          <p:cNvPr id="1082" name="Google Shape;1082;p77"/>
          <p:cNvSpPr txBox="1"/>
          <p:nvPr/>
        </p:nvSpPr>
        <p:spPr>
          <a:xfrm>
            <a:off x="248825" y="4483200"/>
            <a:ext cx="7884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FF"/>
                </a:solidFill>
                <a:latin typeface="Poppins"/>
                <a:ea typeface="Poppins"/>
                <a:cs typeface="Poppins"/>
                <a:sym typeface="Poppins"/>
              </a:rPr>
              <a:t>The answer is the Ridge Regression because it has the highest Adjusted R-squared, and lowest MAE and RMSE among the three models.</a:t>
            </a:r>
            <a:endParaRPr>
              <a:solidFill>
                <a:srgbClr val="FF00FF"/>
              </a:solidFill>
              <a:latin typeface="Poppins"/>
              <a:ea typeface="Poppins"/>
              <a:cs typeface="Poppins"/>
              <a:sym typeface="Poppins"/>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6" name="Shape 1086"/>
        <p:cNvGrpSpPr/>
        <p:nvPr/>
      </p:nvGrpSpPr>
      <p:grpSpPr>
        <a:xfrm>
          <a:off x="0" y="0"/>
          <a:ext cx="0" cy="0"/>
          <a:chOff x="0" y="0"/>
          <a:chExt cx="0" cy="0"/>
        </a:xfrm>
      </p:grpSpPr>
      <p:sp>
        <p:nvSpPr>
          <p:cNvPr id="1087" name="Google Shape;1087;p7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88" name="Google Shape;1088;p78"/>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Logistic </a:t>
            </a:r>
            <a:r>
              <a:rPr lang="en" sz="2500"/>
              <a:t>Regression (for classification)</a:t>
            </a:r>
            <a:endParaRPr sz="2500"/>
          </a:p>
        </p:txBody>
      </p:sp>
      <p:sp>
        <p:nvSpPr>
          <p:cNvPr id="1089" name="Google Shape;1089;p78"/>
          <p:cNvSpPr txBox="1"/>
          <p:nvPr/>
        </p:nvSpPr>
        <p:spPr>
          <a:xfrm>
            <a:off x="0" y="643875"/>
            <a:ext cx="84678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Used to model the probabilities of the output classes, given a </a:t>
            </a:r>
            <a:r>
              <a:rPr lang="en">
                <a:solidFill>
                  <a:srgbClr val="F2F2F2"/>
                </a:solidFill>
                <a:latin typeface="Poppins"/>
                <a:ea typeface="Poppins"/>
                <a:cs typeface="Poppins"/>
                <a:sym typeface="Poppins"/>
              </a:rPr>
              <a:t>function</a:t>
            </a:r>
            <a:r>
              <a:rPr lang="en">
                <a:solidFill>
                  <a:srgbClr val="F2F2F2"/>
                </a:solidFill>
                <a:latin typeface="Poppins"/>
                <a:ea typeface="Poppins"/>
                <a:cs typeface="Poppins"/>
                <a:sym typeface="Poppins"/>
              </a:rPr>
              <a:t> that is linear in the explanatory variables, just like the linear regression model.</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We illustrate the objective function below:</a:t>
            </a:r>
            <a:endParaRPr>
              <a:solidFill>
                <a:srgbClr val="F2F2F2"/>
              </a:solidFill>
              <a:latin typeface="Poppins"/>
              <a:ea typeface="Poppins"/>
              <a:cs typeface="Poppins"/>
              <a:sym typeface="Poppins"/>
            </a:endParaRPr>
          </a:p>
        </p:txBody>
      </p:sp>
      <p:pic>
        <p:nvPicPr>
          <p:cNvPr descr="{&quot;font&quot;:{&quot;family&quot;:&quot;Poppins&quot;,&quot;size&quot;:11.5,&quot;color&quot;:&quot;#F2F2F2&quot;},&quot;code&quot;:&quot;\\begin{lalign*}\n&amp;{\\text{Let}\\;\\text{Y}\\;\\text{be}\\;\\text{a}\\;\\text{binary}\\;\\text{indicator}\\;\\text{of}\\;\\text{some}\\;\\text{event}\\;\\text{which}\\;\\text{occurs}\\;\\text{with}\\;\\text{probability}\\;\\theta.}\\\\\n&amp;{\\text{Consider}\\;\\text{the}\\;\\text{logistic}\\;\\text{regression}\\;\\text{model}\\;\\text{of}\\;\\text{Y}\\;\\text{with}\\;p\\,\\text{predictors}\\;X_{1},\\,X_{2},...,X_{p},}\\\\\n&amp;{\\text{log}\\;\\left(\\frac{\\theta}{1-\\theta}\\right)=\\beta_{0}+\\beta_{1}X_{1}+...+\\beta_{p}X_{p}}\\\\\n&amp;{\\Rightarrow\\theta=\\frac{1}{1+e^{-\\left(\\beta_{0}+\\beta_{1}X_{1}+...+\\beta_{p}X_{p}\\right)}}=p\\left(x_{1},...,x_{p},\\beta_{1},...,\\beta_{p}\\right)}\\\\\n&amp;{\\text{The}\\;\\text{coefficients}\\;\\beta_{j}\\text{'s}\\;\\text{can}\\;\\text{be}\\;\\text{estimated}\\;\\text{using}\\;\\text{MLE}.}\\\\\n&amp;{\\text{This}\\;\\text{will}\\;\\text{seek}\\;\\text{estimates}\\;\\text{such}\\;\\text{that}\\;\\text{the}\\;\\text{predicted}\\;\\text{probability}\\;\\hat{\\theta}\\,\\text{corresponds}\\;\\text{as}\\;\\text{closely}\\;\\text{as}\\;\\text{possible}\\;\\text{to}\\;\\text{the}\\;\\text{actual}\\;\\text{outcome.}}\\\\\n&amp;{\\text{For}\\;\\text{example,}\\;\\text{we}\\;\\text{try}\\;\\text{to}\\;\\text{find}\\,\\hat{\\beta_{j}}\\text{'s}\\;\\text{such}\\;\\text{that}\\;\\text{these}\\;\\text{estimates}\\;\\text{yield}\\;\\text{a}\\;\\text{number}\\;\\text{close}\\;\\text{to}\\;\\text{1}\\;\\text{for}\\;\\text{all}\\;\\text{cases}\\;\\text{where}\\;\\text{the}\\;\\text{stock}\\;\\text{price}\\;\\text{goes}\\;\\text{up}\\;\\text{and}\\;\\text{0}\\;\\text{otherwise.}}\\\\\n&amp;{}\\\\\n&amp;{\\text{After}\\;\\text{some}\\;\\text{calculation,}\\;\\text{the}\\;\\text{coefficient}\\;\\text{is}\\;\\text{estimated}\\;\\text{to}\\;\\text{be}\\;\\beta^{MLE}=\\sum_{i=1}^{n}\\text{(}y_{i}\\text{log(}p\\left(x_{1,i},...,x_{p,i},\\beta_{1},...,\\beta_{p}\\right)\\text{)+}\\left(1-y_{i}\\text{log(1-}p\\left(x_{1,i},...,x_{p,i},\\beta_{1},...,\\beta_{p}\\right)\\text{)}\\right))}\\\\\n&amp;{\\text{If}\\;\\text{there}\\;\\text{are}\\;\\text{2}\\;\\text{explanatory}\\;\\text{variables}\\;\\text{in}\\;\\text{our}\\;\\text{model,}\\;\\text{then}\\;\\text{}\\beta^{MLE}=\\sum_{i=1}^{n}\\text{(}y_{i}\\text{log(}p\\left(x_{1,i},\\,x_{2,i},\\beta_{1},\\beta_{2}\\right)\\text{)+}\\left(1-y_{i}\\text{log(1-}p\\left(x_{1,i},\\,x_{2,i},\\beta_{1},\\beta_{2}\\right)\\text{)}\\right))}\\\\\n\\end{lalign*}&quot;,&quot;aid&quot;:null,&quot;backgroundColor&quot;:&quot;#2D6740&quot;,&quot;backgroundColorModified&quot;:false,&quot;type&quot;:&quot;lalign*&quot;,&quot;id&quot;:&quot;24&quot;,&quot;ts&quot;:1654362146427,&quot;cs&quot;:&quot;fhT2lKB6/Akozdg7c0q4NA==&quot;,&quot;size&quot;:{&quot;width&quot;:967,&quot;height&quot;:303}}" id="1090" name="Google Shape;1090;p78"/>
          <p:cNvPicPr preferRelativeResize="0"/>
          <p:nvPr/>
        </p:nvPicPr>
        <p:blipFill>
          <a:blip r:embed="rId3">
            <a:alphaModFix/>
          </a:blip>
          <a:stretch>
            <a:fillRect/>
          </a:stretch>
        </p:blipFill>
        <p:spPr>
          <a:xfrm>
            <a:off x="198281" y="1512600"/>
            <a:ext cx="9210675" cy="2886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65" name="Shape 665"/>
        <p:cNvGrpSpPr/>
        <p:nvPr/>
      </p:nvGrpSpPr>
      <p:grpSpPr>
        <a:xfrm>
          <a:off x="0" y="0"/>
          <a:ext cx="0" cy="0"/>
          <a:chOff x="0" y="0"/>
          <a:chExt cx="0" cy="0"/>
        </a:xfrm>
      </p:grpSpPr>
      <p:sp>
        <p:nvSpPr>
          <p:cNvPr id="666" name="Google Shape;666;p34"/>
          <p:cNvSpPr txBox="1"/>
          <p:nvPr>
            <p:ph type="title"/>
          </p:nvPr>
        </p:nvSpPr>
        <p:spPr>
          <a:xfrm>
            <a:off x="300150" y="260725"/>
            <a:ext cx="8624700" cy="572700"/>
          </a:xfrm>
          <a:prstGeom prst="rect">
            <a:avLst/>
          </a:prstGeom>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t> Independent and Identically Distributed (iid)</a:t>
            </a:r>
            <a:endParaRPr sz="2400"/>
          </a:p>
        </p:txBody>
      </p:sp>
      <p:sp>
        <p:nvSpPr>
          <p:cNvPr id="667" name="Google Shape;667;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68" name="Google Shape;668;p34"/>
          <p:cNvSpPr txBox="1"/>
          <p:nvPr/>
        </p:nvSpPr>
        <p:spPr>
          <a:xfrm>
            <a:off x="275250" y="778363"/>
            <a:ext cx="86745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Poppins"/>
                <a:ea typeface="Poppins"/>
                <a:cs typeface="Poppins"/>
                <a:sym typeface="Poppins"/>
              </a:rPr>
              <a:t>Let                                be a series of </a:t>
            </a:r>
            <a:r>
              <a:rPr lang="en" sz="1600">
                <a:latin typeface="Poppins"/>
                <a:ea typeface="Poppins"/>
                <a:cs typeface="Poppins"/>
                <a:sym typeface="Poppins"/>
              </a:rPr>
              <a:t>actual observations</a:t>
            </a:r>
            <a:endParaRPr sz="1600">
              <a:latin typeface="Poppins"/>
              <a:ea typeface="Poppins"/>
              <a:cs typeface="Poppins"/>
              <a:sym typeface="Poppins"/>
            </a:endParaRPr>
          </a:p>
          <a:p>
            <a:pPr indent="0" lvl="0" marL="0" rtl="0" algn="l">
              <a:spcBef>
                <a:spcPts val="0"/>
              </a:spcBef>
              <a:spcAft>
                <a:spcPts val="0"/>
              </a:spcAft>
              <a:buNone/>
            </a:pPr>
            <a:r>
              <a:t/>
            </a:r>
            <a:endParaRPr sz="1600">
              <a:latin typeface="Poppins"/>
              <a:ea typeface="Poppins"/>
              <a:cs typeface="Poppins"/>
              <a:sym typeface="Poppins"/>
            </a:endParaRPr>
          </a:p>
          <a:p>
            <a:pPr indent="-330200" lvl="0" marL="457200" rtl="0" algn="l">
              <a:spcBef>
                <a:spcPts val="0"/>
              </a:spcBef>
              <a:spcAft>
                <a:spcPts val="0"/>
              </a:spcAft>
              <a:buSzPts val="1600"/>
              <a:buFont typeface="Poppins"/>
              <a:buChar char="●"/>
            </a:pPr>
            <a:r>
              <a:rPr lang="en" sz="1600">
                <a:latin typeface="Poppins"/>
                <a:ea typeface="Poppins"/>
                <a:cs typeface="Poppins"/>
                <a:sym typeface="Poppins"/>
              </a:rPr>
              <a:t>If the knowledge of each observed value gives no information about the other observed values, then we say that the errors are </a:t>
            </a:r>
            <a:r>
              <a:rPr lang="en" sz="1600" u="sng">
                <a:latin typeface="Poppins"/>
                <a:ea typeface="Poppins"/>
                <a:cs typeface="Poppins"/>
                <a:sym typeface="Poppins"/>
              </a:rPr>
              <a:t>independent</a:t>
            </a:r>
            <a:r>
              <a:rPr lang="en" sz="1600">
                <a:latin typeface="Poppins"/>
                <a:ea typeface="Poppins"/>
                <a:cs typeface="Poppins"/>
                <a:sym typeface="Poppins"/>
              </a:rPr>
              <a:t>.</a:t>
            </a:r>
            <a:endParaRPr sz="1600">
              <a:latin typeface="Poppins"/>
              <a:ea typeface="Poppins"/>
              <a:cs typeface="Poppins"/>
              <a:sym typeface="Poppins"/>
            </a:endParaRPr>
          </a:p>
          <a:p>
            <a:pPr indent="-330200" lvl="0" marL="457200" rtl="0" algn="l">
              <a:spcBef>
                <a:spcPts val="0"/>
              </a:spcBef>
              <a:spcAft>
                <a:spcPts val="0"/>
              </a:spcAft>
              <a:buSzPts val="1600"/>
              <a:buFont typeface="Poppins"/>
              <a:buChar char="●"/>
            </a:pPr>
            <a:r>
              <a:rPr lang="en" sz="1600">
                <a:latin typeface="Poppins"/>
                <a:ea typeface="Poppins"/>
                <a:cs typeface="Poppins"/>
                <a:sym typeface="Poppins"/>
              </a:rPr>
              <a:t> If the probability distribution of an observation is the same as the </a:t>
            </a:r>
            <a:r>
              <a:rPr lang="en" sz="1600">
                <a:solidFill>
                  <a:schemeClr val="dk1"/>
                </a:solidFill>
                <a:latin typeface="Poppins"/>
                <a:ea typeface="Poppins"/>
                <a:cs typeface="Poppins"/>
                <a:sym typeface="Poppins"/>
              </a:rPr>
              <a:t>distribution of other </a:t>
            </a:r>
            <a:r>
              <a:rPr lang="en" sz="1600">
                <a:solidFill>
                  <a:schemeClr val="dk1"/>
                </a:solidFill>
                <a:latin typeface="Poppins"/>
                <a:ea typeface="Poppins"/>
                <a:cs typeface="Poppins"/>
                <a:sym typeface="Poppins"/>
              </a:rPr>
              <a:t>observation</a:t>
            </a:r>
            <a:r>
              <a:rPr lang="en" sz="1600">
                <a:solidFill>
                  <a:schemeClr val="dk1"/>
                </a:solidFill>
                <a:latin typeface="Poppins"/>
                <a:ea typeface="Poppins"/>
                <a:cs typeface="Poppins"/>
                <a:sym typeface="Poppins"/>
              </a:rPr>
              <a:t>s, then we would say that these events are </a:t>
            </a:r>
            <a:r>
              <a:rPr lang="en" sz="1600" u="sng">
                <a:solidFill>
                  <a:schemeClr val="dk1"/>
                </a:solidFill>
                <a:latin typeface="Poppins"/>
                <a:ea typeface="Poppins"/>
                <a:cs typeface="Poppins"/>
                <a:sym typeface="Poppins"/>
              </a:rPr>
              <a:t>identically distributed</a:t>
            </a:r>
            <a:r>
              <a:rPr lang="en" sz="1600">
                <a:solidFill>
                  <a:schemeClr val="dk1"/>
                </a:solidFill>
                <a:latin typeface="Poppins"/>
                <a:ea typeface="Poppins"/>
                <a:cs typeface="Poppins"/>
                <a:sym typeface="Poppins"/>
              </a:rPr>
              <a:t>.</a:t>
            </a:r>
            <a:r>
              <a:rPr lang="en" sz="1600">
                <a:latin typeface="Poppins"/>
                <a:ea typeface="Poppins"/>
                <a:cs typeface="Poppins"/>
                <a:sym typeface="Poppins"/>
              </a:rPr>
              <a:t> </a:t>
            </a:r>
            <a:endParaRPr sz="1600">
              <a:latin typeface="Poppins"/>
              <a:ea typeface="Poppins"/>
              <a:cs typeface="Poppins"/>
              <a:sym typeface="Poppins"/>
            </a:endParaRPr>
          </a:p>
        </p:txBody>
      </p:sp>
      <p:pic>
        <p:nvPicPr>
          <p:cNvPr descr="{&quot;font&quot;:{&quot;family&quot;:&quot;Lora&quot;,&quot;color&quot;:&quot;#000000&quot;,&quot;size&quot;:19},&quot;type&quot;:&quot;$$&quot;,&quot;aid&quot;:null,&quot;backgroundColor&quot;:&quot;#FF00FF&quot;,&quot;id&quot;:&quot;36&quot;,&quot;code&quot;:&quot;$$\\;\\left[y_{1},\\,y_{2},\\,...,\\,y_{n}\\right]$$&quot;,&quot;backgroundColorModified&quot;:false,&quot;ts&quot;:1653771747443,&quot;cs&quot;:&quot;zBbv86A5jfd0jo1N2L2SAA==&quot;,&quot;size&quot;:{&quot;width&quot;:160.33333333333334,&quot;height&quot;:25.666666666666668}}" id="669" name="Google Shape;669;p34"/>
          <p:cNvPicPr preferRelativeResize="0"/>
          <p:nvPr/>
        </p:nvPicPr>
        <p:blipFill>
          <a:blip r:embed="rId3">
            <a:alphaModFix/>
          </a:blip>
          <a:stretch>
            <a:fillRect/>
          </a:stretch>
        </p:blipFill>
        <p:spPr>
          <a:xfrm>
            <a:off x="850705" y="838380"/>
            <a:ext cx="1527175" cy="244475"/>
          </a:xfrm>
          <a:prstGeom prst="rect">
            <a:avLst/>
          </a:prstGeom>
          <a:noFill/>
          <a:ln>
            <a:noFill/>
          </a:ln>
        </p:spPr>
      </p:pic>
      <p:sp>
        <p:nvSpPr>
          <p:cNvPr id="670" name="Google Shape;670;p34"/>
          <p:cNvSpPr txBox="1"/>
          <p:nvPr/>
        </p:nvSpPr>
        <p:spPr>
          <a:xfrm>
            <a:off x="259650" y="2686975"/>
            <a:ext cx="86247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Poppins"/>
                <a:ea typeface="Poppins"/>
                <a:cs typeface="Poppins"/>
                <a:sym typeface="Poppins"/>
              </a:rPr>
              <a:t>The iid Rules:</a:t>
            </a:r>
            <a:endParaRPr b="1" sz="1600">
              <a:latin typeface="Poppins"/>
              <a:ea typeface="Poppins"/>
              <a:cs typeface="Poppins"/>
              <a:sym typeface="Poppins"/>
            </a:endParaRPr>
          </a:p>
          <a:p>
            <a:pPr indent="-330200" lvl="0" marL="457200" rtl="0" algn="l">
              <a:spcBef>
                <a:spcPts val="0"/>
              </a:spcBef>
              <a:spcAft>
                <a:spcPts val="0"/>
              </a:spcAft>
              <a:buSzPts val="1600"/>
              <a:buFont typeface="Poppins"/>
              <a:buChar char="●"/>
            </a:pPr>
            <a:r>
              <a:rPr lang="en" sz="1600">
                <a:latin typeface="Poppins"/>
                <a:ea typeface="Poppins"/>
                <a:cs typeface="Poppins"/>
                <a:sym typeface="Poppins"/>
              </a:rPr>
              <a:t>If the series of observations,                             , are iid, then the following rules apply:</a:t>
            </a:r>
            <a:endParaRPr sz="1600">
              <a:latin typeface="Poppins"/>
              <a:ea typeface="Poppins"/>
              <a:cs typeface="Poppins"/>
              <a:sym typeface="Poppins"/>
            </a:endParaRPr>
          </a:p>
          <a:p>
            <a:pPr indent="0" lvl="0" marL="457200" rtl="0" algn="l">
              <a:spcBef>
                <a:spcPts val="0"/>
              </a:spcBef>
              <a:spcAft>
                <a:spcPts val="0"/>
              </a:spcAft>
              <a:buNone/>
            </a:pPr>
            <a:r>
              <a:t/>
            </a:r>
            <a:endParaRPr sz="1600">
              <a:latin typeface="Poppins"/>
              <a:ea typeface="Poppins"/>
              <a:cs typeface="Poppins"/>
              <a:sym typeface="Poppins"/>
            </a:endParaRPr>
          </a:p>
        </p:txBody>
      </p:sp>
      <p:pic>
        <p:nvPicPr>
          <p:cNvPr descr="{&quot;id&quot;:&quot;36&quot;,&quot;code&quot;:&quot;$$\\;\\left[y_{1},\\, y_{2},\\,...,\\,y_{n}\\right]\\,$$&quot;,&quot;backgroundColorModified&quot;:false,&quot;aid&quot;:null,&quot;font&quot;:{&quot;color&quot;:&quot;#000000&quot;,&quot;family&quot;:&quot;Lora&quot;,&quot;size&quot;:19},&quot;type&quot;:&quot;$$&quot;,&quot;backgroundColor&quot;:&quot;#FF00FF&quot;,&quot;ts&quot;:1653771878067,&quot;cs&quot;:&quot;E0SCBOGtTLlZoIN8I3ivFA==&quot;,&quot;size&quot;:{&quot;width&quot;:160.16666666666663,&quot;height&quot;:25.666666666666668}}" id="671" name="Google Shape;671;p34"/>
          <p:cNvPicPr preferRelativeResize="0"/>
          <p:nvPr/>
        </p:nvPicPr>
        <p:blipFill>
          <a:blip r:embed="rId4">
            <a:alphaModFix/>
          </a:blip>
          <a:stretch>
            <a:fillRect/>
          </a:stretch>
        </p:blipFill>
        <p:spPr>
          <a:xfrm>
            <a:off x="3643239" y="3009471"/>
            <a:ext cx="1525588" cy="244475"/>
          </a:xfrm>
          <a:prstGeom prst="rect">
            <a:avLst/>
          </a:prstGeom>
          <a:noFill/>
          <a:ln>
            <a:noFill/>
          </a:ln>
        </p:spPr>
      </p:pic>
      <p:pic>
        <p:nvPicPr>
          <p:cNvPr descr="{&quot;type&quot;:&quot;lalign*&quot;,&quot;id&quot;:&quot;37&quot;,&quot;code&quot;:&quot;\\begin{lalign*}\n&amp;{1)\\,P\\left(y_{1}, y_{2},\\,...,\\,y_{n}\\right)\\,=\\,P\\left( y_{1}\\right)P\\left(y_{2}\\right)...P\\left(y_{n}\\right)\\leftarrow \\text{non-conditional}\\;\\text{joint}\\;\\text{distribution}}\\\\\n&amp;{2)\\,P\\left(\\giventhat{y_{1},y_{2},\\,...,\\,y_{n}}{\\theta}\\right)\\,=\\,P\\left(\\giventhat{y_{1}}{\\theta}\\right)P\\left(\\giventhat{y_{2}}{\\theta}\\right)...P\\left(\\giventhat{y_{n}}{\\theta}\\right)\\leftarrow \\text{conditional}\\;\\text{joint}\\;\\text{distribution}}\t\n\\end{lalign*}&quot;,&quot;aid&quot;:null,&quot;backgroundColor&quot;:&quot;#FF00FF&quot;,&quot;backgroundColorModified&quot;:false,&quot;font&quot;:{&quot;color&quot;:&quot;#000000&quot;,&quot;size&quot;:19,&quot;family&quot;:&quot;Poppins&quot;},&quot;ts&quot;:1655852366625,&quot;cs&quot;:&quot;WsqxCuM/7MaVdGj3Pdx+/w==&quot;,&quot;size&quot;:{&quot;width&quot;:952,&quot;height&quot;:60}}" id="672" name="Google Shape;672;p34"/>
          <p:cNvPicPr preferRelativeResize="0"/>
          <p:nvPr/>
        </p:nvPicPr>
        <p:blipFill>
          <a:blip r:embed="rId5">
            <a:alphaModFix/>
          </a:blip>
          <a:stretch>
            <a:fillRect/>
          </a:stretch>
        </p:blipFill>
        <p:spPr>
          <a:xfrm>
            <a:off x="463925" y="3819250"/>
            <a:ext cx="8216150" cy="51782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4" name="Shape 1094"/>
        <p:cNvGrpSpPr/>
        <p:nvPr/>
      </p:nvGrpSpPr>
      <p:grpSpPr>
        <a:xfrm>
          <a:off x="0" y="0"/>
          <a:ext cx="0" cy="0"/>
          <a:chOff x="0" y="0"/>
          <a:chExt cx="0" cy="0"/>
        </a:xfrm>
      </p:grpSpPr>
      <p:sp>
        <p:nvSpPr>
          <p:cNvPr id="1095" name="Google Shape;1095;p7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96" name="Google Shape;1096;p79"/>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t>Predicting Asset Direction with Logistic Regression</a:t>
            </a:r>
            <a:endParaRPr sz="2400"/>
          </a:p>
        </p:txBody>
      </p:sp>
      <p:sp>
        <p:nvSpPr>
          <p:cNvPr id="1097" name="Google Shape;1097;p79"/>
          <p:cNvSpPr txBox="1"/>
          <p:nvPr/>
        </p:nvSpPr>
        <p:spPr>
          <a:xfrm>
            <a:off x="0" y="762875"/>
            <a:ext cx="42150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Poppins"/>
              <a:buChar char="●"/>
            </a:pPr>
            <a:r>
              <a:rPr b="1" lang="en">
                <a:solidFill>
                  <a:srgbClr val="F2F2F2"/>
                </a:solidFill>
                <a:latin typeface="Poppins"/>
                <a:ea typeface="Poppins"/>
                <a:cs typeface="Poppins"/>
                <a:sym typeface="Poppins"/>
              </a:rPr>
              <a:t>Step 1:</a:t>
            </a:r>
            <a:r>
              <a:rPr lang="en">
                <a:solidFill>
                  <a:srgbClr val="F2F2F2"/>
                </a:solidFill>
                <a:latin typeface="Poppins"/>
                <a:ea typeface="Poppins"/>
                <a:cs typeface="Poppins"/>
                <a:sym typeface="Poppins"/>
              </a:rPr>
              <a:t> We convert the SPY log return into a binary variable, one that only take on values 0 and 1 - 0 represents a day with negative return (downward direction) and 1 represents a day with positive return </a:t>
            </a:r>
            <a:r>
              <a:rPr lang="en">
                <a:solidFill>
                  <a:srgbClr val="F2F2F2"/>
                </a:solidFill>
                <a:latin typeface="Poppins"/>
                <a:ea typeface="Poppins"/>
                <a:cs typeface="Poppins"/>
                <a:sym typeface="Poppins"/>
              </a:rPr>
              <a:t>(upward direction)</a:t>
            </a:r>
            <a:r>
              <a:rPr lang="en">
                <a:solidFill>
                  <a:srgbClr val="F2F2F2"/>
                </a:solidFill>
                <a:latin typeface="Poppins"/>
                <a:ea typeface="Poppins"/>
                <a:cs typeface="Poppins"/>
                <a:sym typeface="Poppins"/>
              </a:rPr>
              <a:t>.</a:t>
            </a:r>
            <a:endParaRPr>
              <a:solidFill>
                <a:srgbClr val="F2F2F2"/>
              </a:solidFill>
              <a:latin typeface="Poppins"/>
              <a:ea typeface="Poppins"/>
              <a:cs typeface="Poppins"/>
              <a:sym typeface="Poppins"/>
            </a:endParaRPr>
          </a:p>
        </p:txBody>
      </p:sp>
      <p:pic>
        <p:nvPicPr>
          <p:cNvPr id="1098" name="Google Shape;1098;p79"/>
          <p:cNvPicPr preferRelativeResize="0"/>
          <p:nvPr/>
        </p:nvPicPr>
        <p:blipFill>
          <a:blip r:embed="rId3">
            <a:alphaModFix/>
          </a:blip>
          <a:stretch>
            <a:fillRect/>
          </a:stretch>
        </p:blipFill>
        <p:spPr>
          <a:xfrm>
            <a:off x="4789825" y="656275"/>
            <a:ext cx="3190075" cy="1841132"/>
          </a:xfrm>
          <a:prstGeom prst="rect">
            <a:avLst/>
          </a:prstGeom>
          <a:noFill/>
          <a:ln>
            <a:noFill/>
          </a:ln>
        </p:spPr>
      </p:pic>
      <p:sp>
        <p:nvSpPr>
          <p:cNvPr id="1099" name="Google Shape;1099;p79"/>
          <p:cNvSpPr txBox="1"/>
          <p:nvPr/>
        </p:nvSpPr>
        <p:spPr>
          <a:xfrm>
            <a:off x="0" y="2823325"/>
            <a:ext cx="42150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Poppins"/>
              <a:buChar char="●"/>
            </a:pPr>
            <a:r>
              <a:rPr b="1" lang="en">
                <a:solidFill>
                  <a:srgbClr val="F2F2F2"/>
                </a:solidFill>
                <a:latin typeface="Poppins"/>
                <a:ea typeface="Poppins"/>
                <a:cs typeface="Poppins"/>
                <a:sym typeface="Poppins"/>
              </a:rPr>
              <a:t>Step 2:</a:t>
            </a:r>
            <a:r>
              <a:rPr lang="en">
                <a:solidFill>
                  <a:srgbClr val="F2F2F2"/>
                </a:solidFill>
                <a:latin typeface="Poppins"/>
                <a:ea typeface="Poppins"/>
                <a:cs typeface="Poppins"/>
                <a:sym typeface="Poppins"/>
              </a:rPr>
              <a:t> Check for any label </a:t>
            </a:r>
            <a:r>
              <a:rPr lang="en">
                <a:solidFill>
                  <a:srgbClr val="F2F2F2"/>
                </a:solidFill>
                <a:latin typeface="Poppins"/>
                <a:ea typeface="Poppins"/>
                <a:cs typeface="Poppins"/>
                <a:sym typeface="Poppins"/>
              </a:rPr>
              <a:t>imbalances by plotting a bar plot of both labels. In our case, SPY yields a positive return on 55.8% of the trading days and a positive return on 44.2% of the trading days. This gives a minority-to-majority of 1:1.26, which is close to 1:1, so we don’t need to re-balance the labels.</a:t>
            </a:r>
            <a:endParaRPr>
              <a:solidFill>
                <a:srgbClr val="F2F2F2"/>
              </a:solidFill>
              <a:latin typeface="Poppins"/>
              <a:ea typeface="Poppins"/>
              <a:cs typeface="Poppins"/>
              <a:sym typeface="Poppins"/>
            </a:endParaRPr>
          </a:p>
        </p:txBody>
      </p:sp>
      <p:sp>
        <p:nvSpPr>
          <p:cNvPr id="1100" name="Google Shape;1100;p79"/>
          <p:cNvSpPr txBox="1"/>
          <p:nvPr/>
        </p:nvSpPr>
        <p:spPr>
          <a:xfrm>
            <a:off x="4789825" y="2497400"/>
            <a:ext cx="2954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rgbClr val="F2F2F2"/>
                </a:solidFill>
                <a:latin typeface="Poppins"/>
                <a:ea typeface="Poppins"/>
                <a:cs typeface="Poppins"/>
                <a:sym typeface="Poppins"/>
              </a:rPr>
              <a:t>Fig 3.11 Binarized SPY return and its features</a:t>
            </a:r>
            <a:endParaRPr sz="1000">
              <a:solidFill>
                <a:srgbClr val="F2F2F2"/>
              </a:solidFill>
              <a:latin typeface="Poppins"/>
              <a:ea typeface="Poppins"/>
              <a:cs typeface="Poppins"/>
              <a:sym typeface="Poppins"/>
            </a:endParaRPr>
          </a:p>
        </p:txBody>
      </p:sp>
      <p:sp>
        <p:nvSpPr>
          <p:cNvPr id="1101" name="Google Shape;1101;p79"/>
          <p:cNvSpPr txBox="1"/>
          <p:nvPr/>
        </p:nvSpPr>
        <p:spPr>
          <a:xfrm>
            <a:off x="4759875" y="4804800"/>
            <a:ext cx="2954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rgbClr val="F2F2F2"/>
                </a:solidFill>
                <a:latin typeface="Poppins"/>
                <a:ea typeface="Poppins"/>
                <a:cs typeface="Poppins"/>
                <a:sym typeface="Poppins"/>
              </a:rPr>
              <a:t>Fig 3.12 SPY direction distribution</a:t>
            </a:r>
            <a:endParaRPr sz="1000">
              <a:solidFill>
                <a:srgbClr val="F2F2F2"/>
              </a:solidFill>
              <a:latin typeface="Poppins"/>
              <a:ea typeface="Poppins"/>
              <a:cs typeface="Poppins"/>
              <a:sym typeface="Poppins"/>
            </a:endParaRPr>
          </a:p>
        </p:txBody>
      </p:sp>
      <p:pic>
        <p:nvPicPr>
          <p:cNvPr id="1102" name="Google Shape;1102;p79"/>
          <p:cNvPicPr preferRelativeResize="0"/>
          <p:nvPr/>
        </p:nvPicPr>
        <p:blipFill rotWithShape="1">
          <a:blip r:embed="rId4">
            <a:alphaModFix/>
          </a:blip>
          <a:srcRect b="19185" l="20523" r="53232" t="48201"/>
          <a:stretch/>
        </p:blipFill>
        <p:spPr>
          <a:xfrm>
            <a:off x="4853500" y="2836100"/>
            <a:ext cx="2827349" cy="1976276"/>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6" name="Shape 1106"/>
        <p:cNvGrpSpPr/>
        <p:nvPr/>
      </p:nvGrpSpPr>
      <p:grpSpPr>
        <a:xfrm>
          <a:off x="0" y="0"/>
          <a:ext cx="0" cy="0"/>
          <a:chOff x="0" y="0"/>
          <a:chExt cx="0" cy="0"/>
        </a:xfrm>
      </p:grpSpPr>
      <p:sp>
        <p:nvSpPr>
          <p:cNvPr id="1107" name="Google Shape;1107;p8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08" name="Google Shape;1108;p80"/>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Predicting Asset Direction with Logistic Regression</a:t>
            </a:r>
            <a:endParaRPr sz="2400"/>
          </a:p>
        </p:txBody>
      </p:sp>
      <p:sp>
        <p:nvSpPr>
          <p:cNvPr id="1109" name="Google Shape;1109;p80"/>
          <p:cNvSpPr txBox="1"/>
          <p:nvPr/>
        </p:nvSpPr>
        <p:spPr>
          <a:xfrm>
            <a:off x="0" y="643875"/>
            <a:ext cx="84678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Poppins"/>
              <a:buChar char="●"/>
            </a:pPr>
            <a:r>
              <a:rPr b="1" lang="en">
                <a:solidFill>
                  <a:srgbClr val="F2F2F2"/>
                </a:solidFill>
                <a:latin typeface="Poppins"/>
                <a:ea typeface="Poppins"/>
                <a:cs typeface="Poppins"/>
                <a:sym typeface="Poppins"/>
              </a:rPr>
              <a:t>Step 3:</a:t>
            </a:r>
            <a:r>
              <a:rPr lang="en">
                <a:solidFill>
                  <a:srgbClr val="F2F2F2"/>
                </a:solidFill>
                <a:latin typeface="Poppins"/>
                <a:ea typeface="Poppins"/>
                <a:cs typeface="Poppins"/>
                <a:sym typeface="Poppins"/>
              </a:rPr>
              <a:t> Now, we start fitting a logistic regression model on SPY directions. The model predicts                 using MLE and estimates the probabilities of class 1 using:</a:t>
            </a:r>
            <a:endParaRPr>
              <a:solidFill>
                <a:srgbClr val="F2F2F2"/>
              </a:solidFill>
              <a:latin typeface="Poppins"/>
              <a:ea typeface="Poppins"/>
              <a:cs typeface="Poppins"/>
              <a:sym typeface="Poppins"/>
            </a:endParaRPr>
          </a:p>
        </p:txBody>
      </p:sp>
      <p:sp>
        <p:nvSpPr>
          <p:cNvPr id="1110" name="Google Shape;1110;p80"/>
          <p:cNvSpPr txBox="1"/>
          <p:nvPr/>
        </p:nvSpPr>
        <p:spPr>
          <a:xfrm>
            <a:off x="0" y="1934300"/>
            <a:ext cx="84678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Poppins"/>
              <a:buChar char="●"/>
            </a:pPr>
            <a:r>
              <a:rPr b="1" lang="en">
                <a:solidFill>
                  <a:srgbClr val="F2F2F2"/>
                </a:solidFill>
                <a:latin typeface="Poppins"/>
                <a:ea typeface="Poppins"/>
                <a:cs typeface="Poppins"/>
                <a:sym typeface="Poppins"/>
              </a:rPr>
              <a:t>Step 4:</a:t>
            </a:r>
            <a:r>
              <a:rPr lang="en">
                <a:solidFill>
                  <a:srgbClr val="F2F2F2"/>
                </a:solidFill>
                <a:latin typeface="Poppins"/>
                <a:ea typeface="Poppins"/>
                <a:cs typeface="Poppins"/>
                <a:sym typeface="Poppins"/>
              </a:rPr>
              <a:t> Produce a confusion matrix. </a:t>
            </a:r>
            <a:endParaRPr>
              <a:solidFill>
                <a:srgbClr val="F2F2F2"/>
              </a:solidFill>
              <a:latin typeface="Poppins"/>
              <a:ea typeface="Poppins"/>
              <a:cs typeface="Poppins"/>
              <a:sym typeface="Poppins"/>
            </a:endParaRPr>
          </a:p>
        </p:txBody>
      </p:sp>
      <p:pic>
        <p:nvPicPr>
          <p:cNvPr descr="{&quot;id&quot;:&quot;25&quot;,&quot;backgroundColorModified&quot;:null,&quot;code&quot;:&quot;$$\\beta_{1}\\;\\text{and}\\,\\beta_{2}\\;$$&quot;,&quot;type&quot;:&quot;$$&quot;,&quot;aid&quot;:null,&quot;backgroundColor&quot;:&quot;#2D6740&quot;,&quot;font&quot;:{&quot;color&quot;:&quot;#F2F2F2&quot;,&quot;size&quot;:14,&quot;family&quot;:&quot;Poppins&quot;},&quot;ts&quot;:1654523951924,&quot;cs&quot;:&quot;DXu9+Vo6L5iPCuKRhLChNg==&quot;,&quot;size&quot;:{&quot;width&quot;:73.66666666666667,&quot;height&quot;:17.166666666666668}}" id="1111" name="Google Shape;1111;p80"/>
          <p:cNvPicPr preferRelativeResize="0"/>
          <p:nvPr/>
        </p:nvPicPr>
        <p:blipFill>
          <a:blip r:embed="rId3">
            <a:alphaModFix/>
          </a:blip>
          <a:stretch>
            <a:fillRect/>
          </a:stretch>
        </p:blipFill>
        <p:spPr>
          <a:xfrm>
            <a:off x="1345150" y="999500"/>
            <a:ext cx="701675" cy="163513"/>
          </a:xfrm>
          <a:prstGeom prst="rect">
            <a:avLst/>
          </a:prstGeom>
          <a:noFill/>
          <a:ln>
            <a:noFill/>
          </a:ln>
        </p:spPr>
      </p:pic>
      <p:pic>
        <p:nvPicPr>
          <p:cNvPr descr="{&quot;font&quot;:{&quot;color&quot;:&quot;#F2F2F2&quot;,&quot;size&quot;:14,&quot;family&quot;:&quot;Poppins&quot;},&quot;code&quot;:&quot;$$\\hat{\\theta}=\\frac{1}{1+e^{-\\left(\\hat{\\beta}_{0}+\\hat{\\beta}_{1}x_{1}+\\hat{\\beta}_{2}x_{2}\\right)}}=p\\left(x_{1},\\,x_{2},\\,\\hat{\\beta}_{1},\\,\\hat{\\beta}_{2}\\right)$$&quot;,&quot;backgroundColor&quot;:&quot;#2D6740&quot;,&quot;backgroundColorModified&quot;:null,&quot;aid&quot;:null,&quot;type&quot;:&quot;$$&quot;,&quot;id&quot;:&quot;26&quot;,&quot;ts&quot;:1654524220699,&quot;cs&quot;:&quot;7QdbBVDM0roM6hUkrQVxFQ==&quot;,&quot;size&quot;:{&quot;width&quot;:364.6666666666667,&quot;height&quot;:52.333333333333336}}" id="1112" name="Google Shape;1112;p80"/>
          <p:cNvPicPr preferRelativeResize="0"/>
          <p:nvPr/>
        </p:nvPicPr>
        <p:blipFill>
          <a:blip r:embed="rId4">
            <a:alphaModFix/>
          </a:blip>
          <a:stretch>
            <a:fillRect/>
          </a:stretch>
        </p:blipFill>
        <p:spPr>
          <a:xfrm>
            <a:off x="529075" y="1247875"/>
            <a:ext cx="3430073" cy="492250"/>
          </a:xfrm>
          <a:prstGeom prst="rect">
            <a:avLst/>
          </a:prstGeom>
          <a:noFill/>
          <a:ln>
            <a:noFill/>
          </a:ln>
        </p:spPr>
      </p:pic>
      <p:pic>
        <p:nvPicPr>
          <p:cNvPr id="1113" name="Google Shape;1113;p80"/>
          <p:cNvPicPr preferRelativeResize="0"/>
          <p:nvPr/>
        </p:nvPicPr>
        <p:blipFill>
          <a:blip r:embed="rId5">
            <a:alphaModFix/>
          </a:blip>
          <a:stretch>
            <a:fillRect/>
          </a:stretch>
        </p:blipFill>
        <p:spPr>
          <a:xfrm>
            <a:off x="492127" y="2401400"/>
            <a:ext cx="2757200" cy="2457700"/>
          </a:xfrm>
          <a:prstGeom prst="rect">
            <a:avLst/>
          </a:prstGeom>
          <a:noFill/>
          <a:ln>
            <a:noFill/>
          </a:ln>
        </p:spPr>
      </p:pic>
      <p:sp>
        <p:nvSpPr>
          <p:cNvPr id="1114" name="Google Shape;1114;p80"/>
          <p:cNvSpPr txBox="1"/>
          <p:nvPr/>
        </p:nvSpPr>
        <p:spPr>
          <a:xfrm>
            <a:off x="3631200" y="2460400"/>
            <a:ext cx="4836600" cy="2555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T</a:t>
            </a:r>
            <a:r>
              <a:rPr lang="en">
                <a:solidFill>
                  <a:srgbClr val="F2F2F2"/>
                </a:solidFill>
                <a:latin typeface="Poppins"/>
                <a:ea typeface="Poppins"/>
                <a:cs typeface="Poppins"/>
                <a:sym typeface="Poppins"/>
              </a:rPr>
              <a:t>op left: shows the true negatives (TN), number of correctly predicted downward days.</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Top right: shows the false positives (FP), number of downward days incorrectly predicted as upwards days</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Bottom left: shows the false negatives (FN), number of upward days incorrectly predicted as downward days</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Bottom right: </a:t>
            </a:r>
            <a:r>
              <a:rPr lang="en">
                <a:solidFill>
                  <a:srgbClr val="F2F2F2"/>
                </a:solidFill>
                <a:latin typeface="Poppins"/>
                <a:ea typeface="Poppins"/>
                <a:cs typeface="Poppins"/>
                <a:sym typeface="Poppins"/>
              </a:rPr>
              <a:t>shows the true positives (TP), number of correctly predicted upward days.</a:t>
            </a:r>
            <a:endParaRPr>
              <a:solidFill>
                <a:srgbClr val="F2F2F2"/>
              </a:solidFill>
              <a:latin typeface="Poppins"/>
              <a:ea typeface="Poppins"/>
              <a:cs typeface="Poppins"/>
              <a:sym typeface="Poppins"/>
            </a:endParaRPr>
          </a:p>
        </p:txBody>
      </p:sp>
      <p:sp>
        <p:nvSpPr>
          <p:cNvPr id="1115" name="Google Shape;1115;p80"/>
          <p:cNvSpPr txBox="1"/>
          <p:nvPr/>
        </p:nvSpPr>
        <p:spPr>
          <a:xfrm>
            <a:off x="492125" y="4859100"/>
            <a:ext cx="2954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rgbClr val="F2F2F2"/>
                </a:solidFill>
                <a:latin typeface="Poppins"/>
                <a:ea typeface="Poppins"/>
                <a:cs typeface="Poppins"/>
                <a:sym typeface="Poppins"/>
              </a:rPr>
              <a:t>Fig 3.13 Confusion matrix of SPY directions</a:t>
            </a:r>
            <a:endParaRPr sz="1000">
              <a:solidFill>
                <a:srgbClr val="F2F2F2"/>
              </a:solidFill>
              <a:latin typeface="Poppins"/>
              <a:ea typeface="Poppins"/>
              <a:cs typeface="Poppins"/>
              <a:sym typeface="Poppins"/>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9" name="Shape 1119"/>
        <p:cNvGrpSpPr/>
        <p:nvPr/>
      </p:nvGrpSpPr>
      <p:grpSpPr>
        <a:xfrm>
          <a:off x="0" y="0"/>
          <a:ext cx="0" cy="0"/>
          <a:chOff x="0" y="0"/>
          <a:chExt cx="0" cy="0"/>
        </a:xfrm>
      </p:grpSpPr>
      <p:sp>
        <p:nvSpPr>
          <p:cNvPr id="1120" name="Google Shape;1120;p8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21" name="Google Shape;1121;p81"/>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Predicting Asset Direction with Logistic Regression</a:t>
            </a:r>
            <a:endParaRPr sz="2400"/>
          </a:p>
        </p:txBody>
      </p:sp>
      <p:sp>
        <p:nvSpPr>
          <p:cNvPr id="1122" name="Google Shape;1122;p81"/>
          <p:cNvSpPr txBox="1"/>
          <p:nvPr/>
        </p:nvSpPr>
        <p:spPr>
          <a:xfrm>
            <a:off x="0" y="643875"/>
            <a:ext cx="84678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Poppins"/>
              <a:buChar char="●"/>
            </a:pPr>
            <a:r>
              <a:rPr b="1" lang="en">
                <a:solidFill>
                  <a:srgbClr val="F2F2F2"/>
                </a:solidFill>
                <a:latin typeface="Poppins"/>
                <a:ea typeface="Poppins"/>
                <a:cs typeface="Poppins"/>
                <a:sym typeface="Poppins"/>
              </a:rPr>
              <a:t>Step 5:</a:t>
            </a:r>
            <a:r>
              <a:rPr lang="en">
                <a:solidFill>
                  <a:srgbClr val="F2F2F2"/>
                </a:solidFill>
                <a:latin typeface="Poppins"/>
                <a:ea typeface="Poppins"/>
                <a:cs typeface="Poppins"/>
                <a:sym typeface="Poppins"/>
              </a:rPr>
              <a:t> Produce precision, recall, F1 score, support, and accuracy details. These metrics are derived from the counts in the confusion matrix.</a:t>
            </a:r>
            <a:endParaRPr>
              <a:solidFill>
                <a:srgbClr val="F2F2F2"/>
              </a:solidFill>
              <a:latin typeface="Poppins"/>
              <a:ea typeface="Poppins"/>
              <a:cs typeface="Poppins"/>
              <a:sym typeface="Poppins"/>
            </a:endParaRPr>
          </a:p>
        </p:txBody>
      </p:sp>
      <p:pic>
        <p:nvPicPr>
          <p:cNvPr id="1123" name="Google Shape;1123;p81"/>
          <p:cNvPicPr preferRelativeResize="0"/>
          <p:nvPr/>
        </p:nvPicPr>
        <p:blipFill>
          <a:blip r:embed="rId3">
            <a:alphaModFix/>
          </a:blip>
          <a:stretch>
            <a:fillRect/>
          </a:stretch>
        </p:blipFill>
        <p:spPr>
          <a:xfrm>
            <a:off x="202150" y="3458725"/>
            <a:ext cx="4438650" cy="1476375"/>
          </a:xfrm>
          <a:prstGeom prst="rect">
            <a:avLst/>
          </a:prstGeom>
          <a:noFill/>
          <a:ln>
            <a:noFill/>
          </a:ln>
        </p:spPr>
      </p:pic>
      <p:pic>
        <p:nvPicPr>
          <p:cNvPr descr="{&quot;code&quot;:&quot;\\begin{lalign*}\n&amp;{\\bullet\\text{Precision}\\;\\text{=}\\;\\frac{TP}{TP+FP}\\,\\text{shows}\\;\\text{the}\\,\\text{fraction}\\;\\text{of}\\;\\text{positive}\\;\\text{precictions}\\;\\text{that}\\;\\text{were}\\;\\text{correct}.}\\\\\n&amp;{\\bullet\\,\\text{Recall}\\;\\text{=}\\,\\frac{TP}{TP+FN}\\,\\text{shows}\\;\\text{the}\\;\\text{fraction}\\;\\text{of}\\;\\text{actual}\\;\\text{positive}\\;\\text{cases}\\;\\text{that}\\;\\text{were}\\;\\text{iodentified}\\;\\text{correctly.}}\\\\\n&amp;{\\bullet\\,\\text{F1}\\;\\text{score}\\;\\text{=}\\;\\frac{2\\cdot\\left(\\text{Precision}\\;\\cdot \\text{Recall}\\right)}{\\text{Precision}\\;\\text{+}\\;\\text{Recall}}\\;\\text{shows}\\;\\text{the}\\;\\text{fraction}\\;\\text{of}\\;\\text{predictions}\\;\\text{that}\\;\\text{were}\\;\\text{correct.}\\,\\text{This}\\;\\text{is}\\;\\text{widely}\\;\\text{used}\\;\\text{for}\\;\\text{imbalanced}\\;\\text{data.}}\\\\\n&amp;{\\bullet\\,\\text{Support}\\;\\text{is the number of actual occurrences of the class in the specified dataset}.\\,\\text{This}\\;\\text{can}\\;\\text{be}\\;\\text{used}\\;\\text{to}\\;\\text{identify}\\;\\text{imbalanced}\\;\\text{labels}.}\\\\\n&amp;{\\bullet\\,\\text{Accuracy}\\;\\text{shows}\\;\\text{the}\\;\\text{fraction}\\;\\text{of}\\;\\text{predictions}\\;\\text{that}\\;\\text{were}\\;\\text{correct.}}\\\\\n&amp;{\\bullet\\,\\text{Macro}\\;\\text{average}\\;\\text{=}\\;0.5\\cdot \\left(\\text{score}\\;\\text{of}\\;\\text{class}\\;\\text{0}\\right)+0.5\\cdot \\left(\\text{score}\\;\\text{of}\\;\\text{class}\\;\\text{1}\\right)}\\\\\n&amp;{\\bullet\\,\\text{Weighted}\\;\\text{average}\\;=\\left(\\text{fraction}\\;\\text{of}\\;\\text{class}\\;\\text{0}\\right)\\cdot \\left(\\text{score}\\;\\text{of}\\;\\text{class}\\;\\text{0}\\right)+\\left(\\text{fraction}\\;\\text{of}\\;\\text{class}\\;\\text{1}\\right)\\cdot \\left(\\text{score}\\;\\text{of}\\;\\text{class}\\;\\text{1}\\right)}\\\\\n\\end{lalign*}&quot;,&quot;type&quot;:&quot;lalign*&quot;,&quot;id&quot;:&quot;27&quot;,&quot;font&quot;:{&quot;family&quot;:&quot;Poppins&quot;,&quot;size&quot;:13.5,&quot;color&quot;:&quot;#ffffff&quot;},&quot;backgroundColorModified&quot;:false,&quot;backgroundColor&quot;:&quot;#2D6740&quot;,&quot;aid&quot;:null,&quot;ts&quot;:1654532015617,&quot;cs&quot;:&quot;WNdPu6Jpgi6GzUPdq8e6Zw==&quot;,&quot;size&quot;:{&quot;width&quot;:1011,&quot;height&quot;:224}}" id="1124" name="Google Shape;1124;p81"/>
          <p:cNvPicPr preferRelativeResize="0"/>
          <p:nvPr/>
        </p:nvPicPr>
        <p:blipFill>
          <a:blip r:embed="rId4">
            <a:alphaModFix/>
          </a:blip>
          <a:stretch>
            <a:fillRect/>
          </a:stretch>
        </p:blipFill>
        <p:spPr>
          <a:xfrm>
            <a:off x="202150" y="1222050"/>
            <a:ext cx="9500875" cy="2105050"/>
          </a:xfrm>
          <a:prstGeom prst="rect">
            <a:avLst/>
          </a:prstGeom>
          <a:noFill/>
          <a:ln>
            <a:noFill/>
          </a:ln>
        </p:spPr>
      </p:pic>
      <p:sp>
        <p:nvSpPr>
          <p:cNvPr id="1125" name="Google Shape;1125;p81"/>
          <p:cNvSpPr txBox="1"/>
          <p:nvPr/>
        </p:nvSpPr>
        <p:spPr>
          <a:xfrm>
            <a:off x="202150" y="4859100"/>
            <a:ext cx="3855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rgbClr val="F2F2F2"/>
                </a:solidFill>
                <a:latin typeface="Poppins"/>
                <a:ea typeface="Poppins"/>
                <a:cs typeface="Poppins"/>
                <a:sym typeface="Poppins"/>
              </a:rPr>
              <a:t>Fig 3.14 Logistic regression classification report</a:t>
            </a:r>
            <a:endParaRPr sz="1000">
              <a:solidFill>
                <a:srgbClr val="F2F2F2"/>
              </a:solidFill>
              <a:latin typeface="Poppins"/>
              <a:ea typeface="Poppins"/>
              <a:cs typeface="Poppins"/>
              <a:sym typeface="Poppins"/>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9" name="Shape 1129"/>
        <p:cNvGrpSpPr/>
        <p:nvPr/>
      </p:nvGrpSpPr>
      <p:grpSpPr>
        <a:xfrm>
          <a:off x="0" y="0"/>
          <a:ext cx="0" cy="0"/>
          <a:chOff x="0" y="0"/>
          <a:chExt cx="0" cy="0"/>
        </a:xfrm>
      </p:grpSpPr>
      <p:sp>
        <p:nvSpPr>
          <p:cNvPr id="1130" name="Google Shape;1130;p8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31" name="Google Shape;1131;p82"/>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Predicting Asset Direction with Logistic Regression</a:t>
            </a:r>
            <a:endParaRPr sz="2400"/>
          </a:p>
        </p:txBody>
      </p:sp>
      <p:sp>
        <p:nvSpPr>
          <p:cNvPr id="1132" name="Google Shape;1132;p82"/>
          <p:cNvSpPr txBox="1"/>
          <p:nvPr/>
        </p:nvSpPr>
        <p:spPr>
          <a:xfrm>
            <a:off x="0" y="643875"/>
            <a:ext cx="84678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Poppins"/>
              <a:buChar char="●"/>
            </a:pPr>
            <a:r>
              <a:rPr b="1" lang="en">
                <a:solidFill>
                  <a:srgbClr val="F2F2F2"/>
                </a:solidFill>
                <a:latin typeface="Poppins"/>
                <a:ea typeface="Poppins"/>
                <a:cs typeface="Poppins"/>
                <a:sym typeface="Poppins"/>
              </a:rPr>
              <a:t>Step 6:</a:t>
            </a:r>
            <a:r>
              <a:rPr lang="en">
                <a:solidFill>
                  <a:srgbClr val="F2F2F2"/>
                </a:solidFill>
                <a:latin typeface="Poppins"/>
                <a:ea typeface="Poppins"/>
                <a:cs typeface="Poppins"/>
                <a:sym typeface="Poppins"/>
              </a:rPr>
              <a:t> Calculate training and testing accuracy scores.</a:t>
            </a:r>
            <a:endParaRPr>
              <a:solidFill>
                <a:srgbClr val="F2F2F2"/>
              </a:solidFill>
              <a:latin typeface="Poppins"/>
              <a:ea typeface="Poppins"/>
              <a:cs typeface="Poppins"/>
              <a:sym typeface="Poppins"/>
            </a:endParaRPr>
          </a:p>
        </p:txBody>
      </p:sp>
      <p:pic>
        <p:nvPicPr>
          <p:cNvPr id="1133" name="Google Shape;1133;p82"/>
          <p:cNvPicPr preferRelativeResize="0"/>
          <p:nvPr/>
        </p:nvPicPr>
        <p:blipFill>
          <a:blip r:embed="rId3">
            <a:alphaModFix/>
          </a:blip>
          <a:stretch>
            <a:fillRect/>
          </a:stretch>
        </p:blipFill>
        <p:spPr>
          <a:xfrm>
            <a:off x="214600" y="1629250"/>
            <a:ext cx="3455385" cy="400200"/>
          </a:xfrm>
          <a:prstGeom prst="rect">
            <a:avLst/>
          </a:prstGeom>
          <a:noFill/>
          <a:ln>
            <a:noFill/>
          </a:ln>
        </p:spPr>
      </p:pic>
      <p:pic>
        <p:nvPicPr>
          <p:cNvPr descr="{&quot;type&quot;:&quot;lalign*&quot;,&quot;backgroundColor&quot;:&quot;#2D6740&quot;,&quot;backgroundColorModified&quot;:null,&quot;font&quot;:{&quot;size&quot;:14,&quot;family&quot;:&quot;Poppins&quot;,&quot;color&quot;:&quot;#F2F2F2&quot;},&quot;code&quot;:&quot;\\begin{lalign*}\n&amp;{\\bullet\\,\\text{Training}\\;\\text{score}\\;=\\text{accuracy}\\;\\text{of}\\;\\text{classification}\\text{ on the same data the model was trained on}}\\\\\n&amp;{\\bullet\\,\\text{Testing}\\;\\text{score}\\;=\\text{accuracy}\\;\\text{of}\\;\\text{classification}\\text{ on the same data the model was tested on}}\t\n\\end{lalign*}&quot;,&quot;aid&quot;:null,&quot;id&quot;:&quot;28&quot;,&quot;ts&quot;:1654532570201,&quot;cs&quot;:&quot;4fwiToHUnHzqQqt/mj4WTQ==&quot;,&quot;size&quot;:{&quot;width&quot;:714.5,&quot;height&quot;:42.5}}" id="1134" name="Google Shape;1134;p82"/>
          <p:cNvPicPr preferRelativeResize="0"/>
          <p:nvPr/>
        </p:nvPicPr>
        <p:blipFill>
          <a:blip r:embed="rId4">
            <a:alphaModFix/>
          </a:blip>
          <a:stretch>
            <a:fillRect/>
          </a:stretch>
        </p:blipFill>
        <p:spPr>
          <a:xfrm>
            <a:off x="214600" y="1104300"/>
            <a:ext cx="6805613" cy="404813"/>
          </a:xfrm>
          <a:prstGeom prst="rect">
            <a:avLst/>
          </a:prstGeom>
          <a:noFill/>
          <a:ln>
            <a:noFill/>
          </a:ln>
        </p:spPr>
      </p:pic>
      <p:sp>
        <p:nvSpPr>
          <p:cNvPr id="1135" name="Google Shape;1135;p82"/>
          <p:cNvSpPr txBox="1"/>
          <p:nvPr/>
        </p:nvSpPr>
        <p:spPr>
          <a:xfrm>
            <a:off x="0" y="2149575"/>
            <a:ext cx="8430300" cy="2986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Poppins"/>
              <a:buChar char="●"/>
            </a:pPr>
            <a:r>
              <a:rPr b="1" lang="en">
                <a:solidFill>
                  <a:srgbClr val="F2F2F2"/>
                </a:solidFill>
                <a:latin typeface="Poppins"/>
                <a:ea typeface="Poppins"/>
                <a:cs typeface="Poppins"/>
                <a:sym typeface="Poppins"/>
              </a:rPr>
              <a:t>Step 7:</a:t>
            </a:r>
            <a:r>
              <a:rPr lang="en">
                <a:solidFill>
                  <a:srgbClr val="F2F2F2"/>
                </a:solidFill>
                <a:latin typeface="Poppins"/>
                <a:ea typeface="Poppins"/>
                <a:cs typeface="Poppins"/>
                <a:sym typeface="Poppins"/>
              </a:rPr>
              <a:t> Plot the ROC curve and evaluate the AUC scores.</a:t>
            </a:r>
            <a:endParaRPr>
              <a:solidFill>
                <a:srgbClr val="F2F2F2"/>
              </a:solidFill>
              <a:latin typeface="Poppins"/>
              <a:ea typeface="Poppins"/>
              <a:cs typeface="Poppins"/>
              <a:sym typeface="Poppins"/>
            </a:endParaRPr>
          </a:p>
          <a:p>
            <a:pPr indent="-317500" lvl="1" marL="914400" rtl="0" algn="l">
              <a:spcBef>
                <a:spcPts val="0"/>
              </a:spcBef>
              <a:spcAft>
                <a:spcPts val="0"/>
              </a:spcAft>
              <a:buClr>
                <a:srgbClr val="F2F2F2"/>
              </a:buClr>
              <a:buSzPts val="1400"/>
              <a:buFont typeface="Poppins"/>
              <a:buChar char="○"/>
            </a:pPr>
            <a:r>
              <a:rPr b="1" lang="en">
                <a:solidFill>
                  <a:srgbClr val="F2F2F2"/>
                </a:solidFill>
                <a:latin typeface="Poppins"/>
                <a:ea typeface="Poppins"/>
                <a:cs typeface="Poppins"/>
                <a:sym typeface="Poppins"/>
              </a:rPr>
              <a:t>Receiver Operator Characteristic (ROC) curve:</a:t>
            </a:r>
            <a:r>
              <a:rPr lang="en">
                <a:solidFill>
                  <a:srgbClr val="F2F2F2"/>
                </a:solidFill>
                <a:latin typeface="Poppins"/>
                <a:ea typeface="Poppins"/>
                <a:cs typeface="Poppins"/>
                <a:sym typeface="Poppins"/>
              </a:rPr>
              <a:t> a probability curve that plots the true positive rate against false positive rate at various threshold values and essentially separates the ‘signal’ from the ‘noise’. </a:t>
            </a:r>
            <a:endParaRPr>
              <a:solidFill>
                <a:srgbClr val="F2F2F2"/>
              </a:solidFill>
              <a:latin typeface="Poppins"/>
              <a:ea typeface="Poppins"/>
              <a:cs typeface="Poppins"/>
              <a:sym typeface="Poppins"/>
            </a:endParaRPr>
          </a:p>
          <a:p>
            <a:pPr indent="-317500" lvl="2" marL="13716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ROC for a No-skill curve is simply that for a 50-50 chance classifier</a:t>
            </a:r>
            <a:endParaRPr>
              <a:solidFill>
                <a:srgbClr val="F2F2F2"/>
              </a:solidFill>
              <a:latin typeface="Poppins"/>
              <a:ea typeface="Poppins"/>
              <a:cs typeface="Poppins"/>
              <a:sym typeface="Poppins"/>
            </a:endParaRPr>
          </a:p>
          <a:p>
            <a:pPr indent="-317500" lvl="2" marL="13716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The higher the model’s ROC curve lies from that the No-skill classifier, the higher the AUC, the better the model.</a:t>
            </a:r>
            <a:endParaRPr>
              <a:solidFill>
                <a:srgbClr val="F2F2F2"/>
              </a:solidFill>
              <a:latin typeface="Poppins"/>
              <a:ea typeface="Poppins"/>
              <a:cs typeface="Poppins"/>
              <a:sym typeface="Poppins"/>
            </a:endParaRPr>
          </a:p>
          <a:p>
            <a:pPr indent="-317500" lvl="1" marL="914400" rtl="0" algn="l">
              <a:spcBef>
                <a:spcPts val="0"/>
              </a:spcBef>
              <a:spcAft>
                <a:spcPts val="0"/>
              </a:spcAft>
              <a:buClr>
                <a:srgbClr val="F2F2F2"/>
              </a:buClr>
              <a:buSzPts val="1400"/>
              <a:buFont typeface="Poppins"/>
              <a:buChar char="○"/>
            </a:pPr>
            <a:r>
              <a:rPr b="1" lang="en">
                <a:solidFill>
                  <a:srgbClr val="F2F2F2"/>
                </a:solidFill>
                <a:latin typeface="Poppins"/>
                <a:ea typeface="Poppins"/>
                <a:cs typeface="Poppins"/>
                <a:sym typeface="Poppins"/>
              </a:rPr>
              <a:t>Area Under the Curve (AUC) score:</a:t>
            </a:r>
            <a:r>
              <a:rPr lang="en">
                <a:solidFill>
                  <a:srgbClr val="F2F2F2"/>
                </a:solidFill>
                <a:latin typeface="Poppins"/>
                <a:ea typeface="Poppins"/>
                <a:cs typeface="Poppins"/>
                <a:sym typeface="Poppins"/>
              </a:rPr>
              <a:t> the measure of the ability of a classifier to distinguish between positive and negative classes. </a:t>
            </a:r>
            <a:endParaRPr>
              <a:solidFill>
                <a:srgbClr val="F2F2F2"/>
              </a:solidFill>
              <a:latin typeface="Poppins"/>
              <a:ea typeface="Poppins"/>
              <a:cs typeface="Poppins"/>
              <a:sym typeface="Poppins"/>
            </a:endParaRPr>
          </a:p>
          <a:p>
            <a:pPr indent="-317500" lvl="2" marL="13716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This is literally the areas under the ROC curve.</a:t>
            </a:r>
            <a:endParaRPr>
              <a:solidFill>
                <a:srgbClr val="F2F2F2"/>
              </a:solidFill>
              <a:latin typeface="Poppins"/>
              <a:ea typeface="Poppins"/>
              <a:cs typeface="Poppins"/>
              <a:sym typeface="Poppins"/>
            </a:endParaRPr>
          </a:p>
          <a:p>
            <a:pPr indent="-317500" lvl="2" marL="13716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The higher the AUC score the better, normally between 0.5 and 1. </a:t>
            </a:r>
            <a:endParaRPr>
              <a:solidFill>
                <a:srgbClr val="F2F2F2"/>
              </a:solidFill>
              <a:latin typeface="Poppins"/>
              <a:ea typeface="Poppins"/>
              <a:cs typeface="Poppins"/>
              <a:sym typeface="Poppins"/>
            </a:endParaRPr>
          </a:p>
          <a:p>
            <a:pPr indent="-317500" lvl="2" marL="13716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When AUC score is 0.5, then the classifier is not able to distinguish between Positive and Negative class points.</a:t>
            </a:r>
            <a:endParaRPr>
              <a:solidFill>
                <a:srgbClr val="F2F2F2"/>
              </a:solidFill>
              <a:latin typeface="Poppins"/>
              <a:ea typeface="Poppins"/>
              <a:cs typeface="Poppins"/>
              <a:sym typeface="Poppins"/>
            </a:endParaRPr>
          </a:p>
        </p:txBody>
      </p:sp>
      <p:sp>
        <p:nvSpPr>
          <p:cNvPr id="1136" name="Google Shape;1136;p82"/>
          <p:cNvSpPr txBox="1"/>
          <p:nvPr/>
        </p:nvSpPr>
        <p:spPr>
          <a:xfrm>
            <a:off x="3669975" y="1765650"/>
            <a:ext cx="3855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rgbClr val="F2F2F2"/>
                </a:solidFill>
                <a:latin typeface="Poppins"/>
                <a:ea typeface="Poppins"/>
                <a:cs typeface="Poppins"/>
                <a:sym typeface="Poppins"/>
              </a:rPr>
              <a:t>Fig 3.15 Training and testing accuracy scores</a:t>
            </a:r>
            <a:endParaRPr sz="1000">
              <a:solidFill>
                <a:srgbClr val="F2F2F2"/>
              </a:solidFill>
              <a:latin typeface="Poppins"/>
              <a:ea typeface="Poppins"/>
              <a:cs typeface="Poppins"/>
              <a:sym typeface="Poppins"/>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0" name="Shape 1140"/>
        <p:cNvGrpSpPr/>
        <p:nvPr/>
      </p:nvGrpSpPr>
      <p:grpSpPr>
        <a:xfrm>
          <a:off x="0" y="0"/>
          <a:ext cx="0" cy="0"/>
          <a:chOff x="0" y="0"/>
          <a:chExt cx="0" cy="0"/>
        </a:xfrm>
      </p:grpSpPr>
      <p:sp>
        <p:nvSpPr>
          <p:cNvPr id="1141" name="Google Shape;1141;p8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42" name="Google Shape;1142;p83"/>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Predicting Asset Direction with Logistic Regression</a:t>
            </a:r>
            <a:endParaRPr sz="2400"/>
          </a:p>
        </p:txBody>
      </p:sp>
      <p:pic>
        <p:nvPicPr>
          <p:cNvPr id="1143" name="Google Shape;1143;p83"/>
          <p:cNvPicPr preferRelativeResize="0"/>
          <p:nvPr/>
        </p:nvPicPr>
        <p:blipFill>
          <a:blip r:embed="rId3">
            <a:alphaModFix/>
          </a:blip>
          <a:stretch>
            <a:fillRect/>
          </a:stretch>
        </p:blipFill>
        <p:spPr>
          <a:xfrm>
            <a:off x="234750" y="930250"/>
            <a:ext cx="3943350" cy="2695575"/>
          </a:xfrm>
          <a:prstGeom prst="rect">
            <a:avLst/>
          </a:prstGeom>
          <a:noFill/>
          <a:ln>
            <a:noFill/>
          </a:ln>
        </p:spPr>
      </p:pic>
      <p:pic>
        <p:nvPicPr>
          <p:cNvPr id="1144" name="Google Shape;1144;p83"/>
          <p:cNvPicPr preferRelativeResize="0"/>
          <p:nvPr/>
        </p:nvPicPr>
        <p:blipFill>
          <a:blip r:embed="rId4">
            <a:alphaModFix/>
          </a:blip>
          <a:stretch>
            <a:fillRect/>
          </a:stretch>
        </p:blipFill>
        <p:spPr>
          <a:xfrm>
            <a:off x="234750" y="3625825"/>
            <a:ext cx="3943350" cy="555401"/>
          </a:xfrm>
          <a:prstGeom prst="rect">
            <a:avLst/>
          </a:prstGeom>
          <a:noFill/>
          <a:ln>
            <a:noFill/>
          </a:ln>
        </p:spPr>
      </p:pic>
      <p:sp>
        <p:nvSpPr>
          <p:cNvPr id="1145" name="Google Shape;1145;p83"/>
          <p:cNvSpPr txBox="1"/>
          <p:nvPr/>
        </p:nvSpPr>
        <p:spPr>
          <a:xfrm>
            <a:off x="234750" y="4181225"/>
            <a:ext cx="3855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rgbClr val="F2F2F2"/>
                </a:solidFill>
                <a:latin typeface="Poppins"/>
                <a:ea typeface="Poppins"/>
                <a:cs typeface="Poppins"/>
                <a:sym typeface="Poppins"/>
              </a:rPr>
              <a:t>Fig 3.15 ROC-AUC curve</a:t>
            </a:r>
            <a:endParaRPr sz="1000">
              <a:solidFill>
                <a:srgbClr val="F2F2F2"/>
              </a:solidFill>
              <a:latin typeface="Poppins"/>
              <a:ea typeface="Poppins"/>
              <a:cs typeface="Poppins"/>
              <a:sym typeface="Poppins"/>
            </a:endParaRPr>
          </a:p>
        </p:txBody>
      </p:sp>
      <p:sp>
        <p:nvSpPr>
          <p:cNvPr id="1146" name="Google Shape;1146;p83"/>
          <p:cNvSpPr txBox="1"/>
          <p:nvPr/>
        </p:nvSpPr>
        <p:spPr>
          <a:xfrm>
            <a:off x="4178100" y="1078650"/>
            <a:ext cx="4170300" cy="2986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A no-skill classifier is one that cannot discriminate between the classes and would predict a random class or a constant class in all cases. It has an AUC score of 0.5.</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The logistic classifier has an AUC score of 0.97. We compare this to the AUC of other models to decide the best classifier.</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We will look at more classification models next week.</a:t>
            </a:r>
            <a:endParaRPr>
              <a:solidFill>
                <a:srgbClr val="F2F2F2"/>
              </a:solidFill>
              <a:latin typeface="Poppins"/>
              <a:ea typeface="Poppins"/>
              <a:cs typeface="Poppins"/>
              <a:sym typeface="Poppins"/>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0" name="Shape 1150"/>
        <p:cNvGrpSpPr/>
        <p:nvPr/>
      </p:nvGrpSpPr>
      <p:grpSpPr>
        <a:xfrm>
          <a:off x="0" y="0"/>
          <a:ext cx="0" cy="0"/>
          <a:chOff x="0" y="0"/>
          <a:chExt cx="0" cy="0"/>
        </a:xfrm>
      </p:grpSpPr>
      <p:sp>
        <p:nvSpPr>
          <p:cNvPr id="1151" name="Google Shape;1151;p84"/>
          <p:cNvSpPr txBox="1"/>
          <p:nvPr>
            <p:ph idx="12" type="sldNum"/>
          </p:nvPr>
        </p:nvSpPr>
        <p:spPr>
          <a:xfrm>
            <a:off x="8556784" y="474990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52" name="Google Shape;1152;p84"/>
          <p:cNvSpPr txBox="1"/>
          <p:nvPr>
            <p:ph type="title"/>
          </p:nvPr>
        </p:nvSpPr>
        <p:spPr>
          <a:xfrm>
            <a:off x="0" y="9182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Pros &amp; Cons of Logistic Regression</a:t>
            </a:r>
            <a:endParaRPr sz="2500"/>
          </a:p>
          <a:p>
            <a:pPr indent="0" lvl="0" marL="0" rtl="0" algn="l">
              <a:spcBef>
                <a:spcPts val="0"/>
              </a:spcBef>
              <a:spcAft>
                <a:spcPts val="0"/>
              </a:spcAft>
              <a:buNone/>
            </a:pPr>
            <a:r>
              <a:t/>
            </a:r>
            <a:endParaRPr sz="2500"/>
          </a:p>
        </p:txBody>
      </p:sp>
      <p:graphicFrame>
        <p:nvGraphicFramePr>
          <p:cNvPr id="1153" name="Google Shape;1153;p84"/>
          <p:cNvGraphicFramePr/>
          <p:nvPr/>
        </p:nvGraphicFramePr>
        <p:xfrm>
          <a:off x="69000" y="658100"/>
          <a:ext cx="3000000" cy="3000000"/>
        </p:xfrm>
        <a:graphic>
          <a:graphicData uri="http://schemas.openxmlformats.org/drawingml/2006/table">
            <a:tbl>
              <a:tblPr>
                <a:noFill/>
                <a:tableStyleId>{F6DC3F9C-5F58-4F29-99EE-BCEB8AF72246}</a:tableStyleId>
              </a:tblPr>
              <a:tblGrid>
                <a:gridCol w="4301900"/>
                <a:gridCol w="4301900"/>
              </a:tblGrid>
              <a:tr h="491375">
                <a:tc>
                  <a:txBody>
                    <a:bodyPr/>
                    <a:lstStyle/>
                    <a:p>
                      <a:pPr indent="0" lvl="0" marL="0" rtl="0" algn="l">
                        <a:spcBef>
                          <a:spcPts val="0"/>
                        </a:spcBef>
                        <a:spcAft>
                          <a:spcPts val="0"/>
                        </a:spcAft>
                        <a:buNone/>
                      </a:pPr>
                      <a:r>
                        <a:rPr b="1" lang="en" sz="1200">
                          <a:solidFill>
                            <a:schemeClr val="dk2"/>
                          </a:solidFill>
                          <a:latin typeface="Poppins"/>
                          <a:ea typeface="Poppins"/>
                          <a:cs typeface="Poppins"/>
                          <a:sym typeface="Poppins"/>
                        </a:rPr>
                        <a:t>Pros</a:t>
                      </a:r>
                      <a:endParaRPr b="1" sz="1200">
                        <a:solidFill>
                          <a:schemeClr val="dk2"/>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chemeClr val="dk2"/>
                          </a:solidFill>
                          <a:latin typeface="Poppins"/>
                          <a:ea typeface="Poppins"/>
                          <a:cs typeface="Poppins"/>
                          <a:sym typeface="Poppins"/>
                        </a:rPr>
                        <a:t>Cons</a:t>
                      </a:r>
                      <a:endParaRPr b="1" sz="1200">
                        <a:solidFill>
                          <a:schemeClr val="dk2"/>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548600">
                <a:tc>
                  <a:txBody>
                    <a:bodyPr/>
                    <a:lstStyle/>
                    <a:p>
                      <a:pPr indent="0" lvl="0" marL="0" rtl="0" algn="l">
                        <a:spcBef>
                          <a:spcPts val="0"/>
                        </a:spcBef>
                        <a:spcAft>
                          <a:spcPts val="0"/>
                        </a:spcAft>
                        <a:buNone/>
                      </a:pPr>
                      <a:r>
                        <a:rPr lang="en" sz="1200">
                          <a:solidFill>
                            <a:schemeClr val="dk2"/>
                          </a:solidFill>
                          <a:latin typeface="Poppins"/>
                          <a:ea typeface="Poppins"/>
                          <a:cs typeface="Poppins"/>
                          <a:sym typeface="Poppins"/>
                        </a:rPr>
                        <a:t>Easier to implement, interpret, and very efficient to train.</a:t>
                      </a:r>
                      <a:endParaRPr sz="1200">
                        <a:solidFill>
                          <a:schemeClr val="dk2"/>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2"/>
                          </a:solidFill>
                          <a:latin typeface="Poppins"/>
                          <a:ea typeface="Poppins"/>
                          <a:cs typeface="Poppins"/>
                          <a:sym typeface="Poppins"/>
                        </a:rPr>
                        <a:t>If the number of observations (p) is smaller than the number of features (p), overfitting may occur.</a:t>
                      </a:r>
                      <a:endParaRPr sz="1200">
                        <a:solidFill>
                          <a:schemeClr val="dk2"/>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584825">
                <a:tc>
                  <a:txBody>
                    <a:bodyPr/>
                    <a:lstStyle/>
                    <a:p>
                      <a:pPr indent="0" lvl="0" marL="0" rtl="0" algn="l">
                        <a:spcBef>
                          <a:spcPts val="0"/>
                        </a:spcBef>
                        <a:spcAft>
                          <a:spcPts val="0"/>
                        </a:spcAft>
                        <a:buNone/>
                      </a:pPr>
                      <a:r>
                        <a:rPr lang="en" sz="1200">
                          <a:solidFill>
                            <a:schemeClr val="dk2"/>
                          </a:solidFill>
                          <a:latin typeface="Poppins"/>
                          <a:ea typeface="Poppins"/>
                          <a:cs typeface="Poppins"/>
                          <a:sym typeface="Poppins"/>
                        </a:rPr>
                        <a:t>Makes no assumptions about distributions of classes in feature space.</a:t>
                      </a:r>
                      <a:endParaRPr sz="1200">
                        <a:solidFill>
                          <a:schemeClr val="dk2"/>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2"/>
                          </a:solidFill>
                          <a:latin typeface="Poppins"/>
                          <a:ea typeface="Poppins"/>
                          <a:cs typeface="Poppins"/>
                          <a:sym typeface="Poppins"/>
                        </a:rPr>
                        <a:t>Assumption of linearity between the dependent variable and the independent variables.</a:t>
                      </a:r>
                      <a:endParaRPr sz="1200">
                        <a:solidFill>
                          <a:schemeClr val="dk2"/>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731500">
                <a:tc>
                  <a:txBody>
                    <a:bodyPr/>
                    <a:lstStyle/>
                    <a:p>
                      <a:pPr indent="0" lvl="0" marL="0" rtl="0" algn="l">
                        <a:spcBef>
                          <a:spcPts val="0"/>
                        </a:spcBef>
                        <a:spcAft>
                          <a:spcPts val="0"/>
                        </a:spcAft>
                        <a:buNone/>
                      </a:pPr>
                      <a:r>
                        <a:rPr lang="en" sz="1200">
                          <a:solidFill>
                            <a:schemeClr val="dk2"/>
                          </a:solidFill>
                          <a:latin typeface="Poppins"/>
                          <a:ea typeface="Poppins"/>
                          <a:cs typeface="Poppins"/>
                          <a:sym typeface="Poppins"/>
                        </a:rPr>
                        <a:t>Provides a measure of how appropriate a predictor(coefficient size) is, but also its direction of association (positive or negative).</a:t>
                      </a:r>
                      <a:endParaRPr sz="1200">
                        <a:solidFill>
                          <a:schemeClr val="dk2"/>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2"/>
                          </a:solidFill>
                          <a:latin typeface="Poppins"/>
                          <a:ea typeface="Poppins"/>
                          <a:cs typeface="Poppins"/>
                          <a:sym typeface="Poppins"/>
                        </a:rPr>
                        <a:t>Can only be used to predict discrete functions.</a:t>
                      </a:r>
                      <a:endParaRPr sz="1200">
                        <a:solidFill>
                          <a:schemeClr val="dk2"/>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548600">
                <a:tc>
                  <a:txBody>
                    <a:bodyPr/>
                    <a:lstStyle/>
                    <a:p>
                      <a:pPr indent="0" lvl="0" marL="0" rtl="0" algn="l">
                        <a:spcBef>
                          <a:spcPts val="0"/>
                        </a:spcBef>
                        <a:spcAft>
                          <a:spcPts val="0"/>
                        </a:spcAft>
                        <a:buNone/>
                      </a:pPr>
                      <a:r>
                        <a:rPr lang="en" sz="1200">
                          <a:solidFill>
                            <a:schemeClr val="dk2"/>
                          </a:solidFill>
                          <a:latin typeface="Poppins"/>
                          <a:ea typeface="Poppins"/>
                          <a:cs typeface="Poppins"/>
                          <a:sym typeface="Poppins"/>
                        </a:rPr>
                        <a:t>Very fast at classifying unknown records.</a:t>
                      </a:r>
                      <a:endParaRPr sz="1200">
                        <a:solidFill>
                          <a:schemeClr val="dk2"/>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2"/>
                          </a:solidFill>
                          <a:latin typeface="Poppins"/>
                          <a:ea typeface="Poppins"/>
                          <a:cs typeface="Poppins"/>
                          <a:sym typeface="Poppins"/>
                        </a:rPr>
                        <a:t>Non-linear problems can’t be solved with logistic regression because it has a linear decision surface.</a:t>
                      </a:r>
                      <a:endParaRPr sz="1200">
                        <a:solidFill>
                          <a:schemeClr val="dk2"/>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731500">
                <a:tc>
                  <a:txBody>
                    <a:bodyPr/>
                    <a:lstStyle/>
                    <a:p>
                      <a:pPr indent="0" lvl="0" marL="0" rtl="0" algn="l">
                        <a:spcBef>
                          <a:spcPts val="0"/>
                        </a:spcBef>
                        <a:spcAft>
                          <a:spcPts val="0"/>
                        </a:spcAft>
                        <a:buNone/>
                      </a:pPr>
                      <a:r>
                        <a:rPr lang="en" sz="1200">
                          <a:solidFill>
                            <a:schemeClr val="dk2"/>
                          </a:solidFill>
                          <a:latin typeface="Poppins"/>
                          <a:ea typeface="Poppins"/>
                          <a:cs typeface="Poppins"/>
                          <a:sym typeface="Poppins"/>
                        </a:rPr>
                        <a:t>Can interpret model coefficients as indicators of feature importance.</a:t>
                      </a:r>
                      <a:endParaRPr sz="1200">
                        <a:solidFill>
                          <a:schemeClr val="dk2"/>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2"/>
                          </a:solidFill>
                          <a:latin typeface="Poppins"/>
                          <a:ea typeface="Poppins"/>
                          <a:cs typeface="Poppins"/>
                          <a:sym typeface="Poppins"/>
                        </a:rPr>
                        <a:t>Requires average or no multicollinearity between independent variables, which is difficult to achieve in real life.</a:t>
                      </a:r>
                      <a:endParaRPr sz="1200">
                        <a:solidFill>
                          <a:schemeClr val="dk2"/>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731500">
                <a:tc>
                  <a:txBody>
                    <a:bodyPr/>
                    <a:lstStyle/>
                    <a:p>
                      <a:pPr indent="0" lvl="0" marL="0" rtl="0" algn="l">
                        <a:spcBef>
                          <a:spcPts val="0"/>
                        </a:spcBef>
                        <a:spcAft>
                          <a:spcPts val="0"/>
                        </a:spcAft>
                        <a:buNone/>
                      </a:pPr>
                      <a:r>
                        <a:rPr lang="en" sz="1200">
                          <a:solidFill>
                            <a:schemeClr val="dk2"/>
                          </a:solidFill>
                          <a:latin typeface="Poppins"/>
                          <a:ea typeface="Poppins"/>
                          <a:cs typeface="Poppins"/>
                          <a:sym typeface="Poppins"/>
                        </a:rPr>
                        <a:t>Less inclined to over-fitting but it can overfit in high dimensional datasets.T</a:t>
                      </a:r>
                      <a:endParaRPr sz="1200">
                        <a:solidFill>
                          <a:schemeClr val="dk2"/>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2"/>
                          </a:solidFill>
                          <a:latin typeface="Poppins"/>
                          <a:ea typeface="Poppins"/>
                          <a:cs typeface="Poppins"/>
                          <a:sym typeface="Poppins"/>
                        </a:rPr>
                        <a:t>It is tough to obtain complex relationships compared to other powerful algorithms such as Neural Networks .</a:t>
                      </a:r>
                      <a:endParaRPr sz="1200">
                        <a:solidFill>
                          <a:schemeClr val="dk2"/>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7" name="Shape 1157"/>
        <p:cNvGrpSpPr/>
        <p:nvPr/>
      </p:nvGrpSpPr>
      <p:grpSpPr>
        <a:xfrm>
          <a:off x="0" y="0"/>
          <a:ext cx="0" cy="0"/>
          <a:chOff x="0" y="0"/>
          <a:chExt cx="0" cy="0"/>
        </a:xfrm>
      </p:grpSpPr>
      <p:sp>
        <p:nvSpPr>
          <p:cNvPr id="1158" name="Google Shape;1158;p85"/>
          <p:cNvSpPr txBox="1"/>
          <p:nvPr/>
        </p:nvSpPr>
        <p:spPr>
          <a:xfrm>
            <a:off x="300150" y="221150"/>
            <a:ext cx="8543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FFFF"/>
                </a:solidFill>
                <a:latin typeface="Aldrich"/>
                <a:ea typeface="Aldrich"/>
                <a:cs typeface="Aldrich"/>
                <a:sym typeface="Aldrich"/>
              </a:rPr>
              <a:t>Summary</a:t>
            </a:r>
            <a:endParaRPr b="1" sz="3000">
              <a:solidFill>
                <a:srgbClr val="FFFFFF"/>
              </a:solidFill>
              <a:latin typeface="Aldrich"/>
              <a:ea typeface="Aldrich"/>
              <a:cs typeface="Aldrich"/>
              <a:sym typeface="Aldrich"/>
            </a:endParaRPr>
          </a:p>
        </p:txBody>
      </p:sp>
      <p:sp>
        <p:nvSpPr>
          <p:cNvPr id="1159" name="Google Shape;1159;p8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60" name="Google Shape;1160;p85"/>
          <p:cNvSpPr txBox="1"/>
          <p:nvPr/>
        </p:nvSpPr>
        <p:spPr>
          <a:xfrm>
            <a:off x="0" y="793850"/>
            <a:ext cx="4980600" cy="4279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Bias-Variance Tradeoff</a:t>
            </a:r>
            <a:endParaRPr>
              <a:solidFill>
                <a:schemeClr val="dk2"/>
              </a:solidFill>
              <a:latin typeface="Poppins"/>
              <a:ea typeface="Poppins"/>
              <a:cs typeface="Poppins"/>
              <a:sym typeface="Poppins"/>
            </a:endParaRPr>
          </a:p>
          <a:p>
            <a:pPr indent="-317500" lvl="0" marL="4572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Linear Regression </a:t>
            </a:r>
            <a:endParaRPr>
              <a:solidFill>
                <a:schemeClr val="dk2"/>
              </a:solidFill>
              <a:latin typeface="Poppins"/>
              <a:ea typeface="Poppins"/>
              <a:cs typeface="Poppins"/>
              <a:sym typeface="Poppins"/>
            </a:endParaRPr>
          </a:p>
          <a:p>
            <a:pPr indent="-317500" lvl="1" marL="9144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Simple Linear Regression</a:t>
            </a:r>
            <a:endParaRPr>
              <a:solidFill>
                <a:schemeClr val="dk2"/>
              </a:solidFill>
              <a:latin typeface="Poppins"/>
              <a:ea typeface="Poppins"/>
              <a:cs typeface="Poppins"/>
              <a:sym typeface="Poppins"/>
            </a:endParaRPr>
          </a:p>
          <a:p>
            <a:pPr indent="-317500" lvl="1" marL="9144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Multiple</a:t>
            </a:r>
            <a:r>
              <a:rPr lang="en">
                <a:solidFill>
                  <a:schemeClr val="dk2"/>
                </a:solidFill>
                <a:latin typeface="Poppins"/>
                <a:ea typeface="Poppins"/>
                <a:cs typeface="Poppins"/>
                <a:sym typeface="Poppins"/>
              </a:rPr>
              <a:t> Linear Regression</a:t>
            </a:r>
            <a:endParaRPr>
              <a:solidFill>
                <a:schemeClr val="dk2"/>
              </a:solidFill>
              <a:latin typeface="Poppins"/>
              <a:ea typeface="Poppins"/>
              <a:cs typeface="Poppins"/>
              <a:sym typeface="Poppins"/>
            </a:endParaRPr>
          </a:p>
          <a:p>
            <a:pPr indent="-317500" lvl="0" marL="4572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Estimation Methods</a:t>
            </a:r>
            <a:endParaRPr>
              <a:solidFill>
                <a:schemeClr val="dk2"/>
              </a:solidFill>
              <a:latin typeface="Poppins"/>
              <a:ea typeface="Poppins"/>
              <a:cs typeface="Poppins"/>
              <a:sym typeface="Poppins"/>
            </a:endParaRPr>
          </a:p>
          <a:p>
            <a:pPr indent="-317500" lvl="1" marL="9144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Ordinary Least Squares (OLS)</a:t>
            </a:r>
            <a:endParaRPr>
              <a:solidFill>
                <a:schemeClr val="dk2"/>
              </a:solidFill>
              <a:latin typeface="Poppins"/>
              <a:ea typeface="Poppins"/>
              <a:cs typeface="Poppins"/>
              <a:sym typeface="Poppins"/>
            </a:endParaRPr>
          </a:p>
          <a:p>
            <a:pPr indent="-317500" lvl="1" marL="9144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Maximum Likelihood Estimation (MLE)</a:t>
            </a:r>
            <a:endParaRPr>
              <a:solidFill>
                <a:schemeClr val="dk2"/>
              </a:solidFill>
              <a:latin typeface="Poppins"/>
              <a:ea typeface="Poppins"/>
              <a:cs typeface="Poppins"/>
              <a:sym typeface="Poppins"/>
            </a:endParaRPr>
          </a:p>
          <a:p>
            <a:pPr indent="-317500" lvl="0" marL="4572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Model Diagnostics</a:t>
            </a:r>
            <a:endParaRPr>
              <a:solidFill>
                <a:schemeClr val="dk2"/>
              </a:solidFill>
              <a:latin typeface="Poppins"/>
              <a:ea typeface="Poppins"/>
              <a:cs typeface="Poppins"/>
              <a:sym typeface="Poppins"/>
            </a:endParaRPr>
          </a:p>
          <a:p>
            <a:pPr indent="-317500" lvl="1" marL="9144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t and F Tests</a:t>
            </a:r>
            <a:endParaRPr>
              <a:solidFill>
                <a:schemeClr val="dk2"/>
              </a:solidFill>
              <a:latin typeface="Poppins"/>
              <a:ea typeface="Poppins"/>
              <a:cs typeface="Poppins"/>
              <a:sym typeface="Poppins"/>
            </a:endParaRPr>
          </a:p>
          <a:p>
            <a:pPr indent="-317500" lvl="1" marL="9144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Jarque-Bera Test</a:t>
            </a:r>
            <a:endParaRPr>
              <a:solidFill>
                <a:schemeClr val="dk2"/>
              </a:solidFill>
              <a:latin typeface="Poppins"/>
              <a:ea typeface="Poppins"/>
              <a:cs typeface="Poppins"/>
              <a:sym typeface="Poppins"/>
            </a:endParaRPr>
          </a:p>
          <a:p>
            <a:pPr indent="-317500" lvl="1" marL="9144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Durbin Watson Test</a:t>
            </a:r>
            <a:endParaRPr>
              <a:solidFill>
                <a:schemeClr val="dk2"/>
              </a:solidFill>
              <a:latin typeface="Poppins"/>
              <a:ea typeface="Poppins"/>
              <a:cs typeface="Poppins"/>
              <a:sym typeface="Poppins"/>
            </a:endParaRPr>
          </a:p>
          <a:p>
            <a:pPr indent="-317500" lvl="1" marL="9144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AIC &amp; BIC</a:t>
            </a:r>
            <a:endParaRPr>
              <a:solidFill>
                <a:schemeClr val="dk2"/>
              </a:solidFill>
              <a:latin typeface="Poppins"/>
              <a:ea typeface="Poppins"/>
              <a:cs typeface="Poppins"/>
              <a:sym typeface="Poppins"/>
            </a:endParaRPr>
          </a:p>
          <a:p>
            <a:pPr indent="-317500" lvl="0" marL="4572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Model Evaluation</a:t>
            </a:r>
            <a:endParaRPr>
              <a:solidFill>
                <a:schemeClr val="dk2"/>
              </a:solidFill>
              <a:latin typeface="Poppins"/>
              <a:ea typeface="Poppins"/>
              <a:cs typeface="Poppins"/>
              <a:sym typeface="Poppins"/>
            </a:endParaRPr>
          </a:p>
          <a:p>
            <a:pPr indent="-317500" lvl="1" marL="9144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R-squared &amp; Adjusted R-squared</a:t>
            </a:r>
            <a:endParaRPr>
              <a:solidFill>
                <a:schemeClr val="dk2"/>
              </a:solidFill>
              <a:latin typeface="Poppins"/>
              <a:ea typeface="Poppins"/>
              <a:cs typeface="Poppins"/>
              <a:sym typeface="Poppins"/>
            </a:endParaRPr>
          </a:p>
          <a:p>
            <a:pPr indent="-317500" lvl="1" marL="9144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MAE &amp; RMSE</a:t>
            </a:r>
            <a:endParaRPr>
              <a:solidFill>
                <a:schemeClr val="dk2"/>
              </a:solidFill>
              <a:latin typeface="Poppins"/>
              <a:ea typeface="Poppins"/>
              <a:cs typeface="Poppins"/>
              <a:sym typeface="Poppins"/>
            </a:endParaRPr>
          </a:p>
          <a:p>
            <a:pPr indent="-317500" lvl="0" marL="4572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Regularization</a:t>
            </a:r>
            <a:endParaRPr>
              <a:solidFill>
                <a:schemeClr val="dk2"/>
              </a:solidFill>
              <a:latin typeface="Poppins"/>
              <a:ea typeface="Poppins"/>
              <a:cs typeface="Poppins"/>
              <a:sym typeface="Poppins"/>
            </a:endParaRPr>
          </a:p>
          <a:p>
            <a:pPr indent="-317500" lvl="1" marL="9144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Ridge Regression</a:t>
            </a:r>
            <a:endParaRPr>
              <a:solidFill>
                <a:schemeClr val="dk2"/>
              </a:solidFill>
              <a:latin typeface="Poppins"/>
              <a:ea typeface="Poppins"/>
              <a:cs typeface="Poppins"/>
              <a:sym typeface="Poppins"/>
            </a:endParaRPr>
          </a:p>
          <a:p>
            <a:pPr indent="-317500" lvl="1" marL="9144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Lasso Regression</a:t>
            </a:r>
            <a:endParaRPr>
              <a:solidFill>
                <a:schemeClr val="dk2"/>
              </a:solidFill>
              <a:latin typeface="Poppins"/>
              <a:ea typeface="Poppins"/>
              <a:cs typeface="Poppins"/>
              <a:sym typeface="Poppins"/>
            </a:endParaRPr>
          </a:p>
          <a:p>
            <a:pPr indent="-317500" lvl="0" marL="4572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Classification Problem with Logistic Regression</a:t>
            </a:r>
            <a:endParaRPr>
              <a:solidFill>
                <a:schemeClr val="dk2"/>
              </a:solidFill>
              <a:latin typeface="Poppins"/>
              <a:ea typeface="Poppins"/>
              <a:cs typeface="Poppins"/>
              <a:sym typeface="Poppins"/>
            </a:endParaRPr>
          </a:p>
        </p:txBody>
      </p:sp>
      <p:pic>
        <p:nvPicPr>
          <p:cNvPr id="1161" name="Google Shape;1161;p85"/>
          <p:cNvPicPr preferRelativeResize="0"/>
          <p:nvPr/>
        </p:nvPicPr>
        <p:blipFill>
          <a:blip r:embed="rId3">
            <a:alphaModFix/>
          </a:blip>
          <a:stretch>
            <a:fillRect/>
          </a:stretch>
        </p:blipFill>
        <p:spPr>
          <a:xfrm>
            <a:off x="5145950" y="946275"/>
            <a:ext cx="3089157" cy="3651201"/>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5" name="Shape 1165"/>
        <p:cNvGrpSpPr/>
        <p:nvPr/>
      </p:nvGrpSpPr>
      <p:grpSpPr>
        <a:xfrm>
          <a:off x="0" y="0"/>
          <a:ext cx="0" cy="0"/>
          <a:chOff x="0" y="0"/>
          <a:chExt cx="0" cy="0"/>
        </a:xfrm>
      </p:grpSpPr>
      <p:sp>
        <p:nvSpPr>
          <p:cNvPr id="1166" name="Google Shape;1166;p86"/>
          <p:cNvSpPr txBox="1"/>
          <p:nvPr/>
        </p:nvSpPr>
        <p:spPr>
          <a:xfrm>
            <a:off x="230825" y="1128675"/>
            <a:ext cx="8543700" cy="3546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1100"/>
              </a:spcBef>
              <a:spcAft>
                <a:spcPts val="0"/>
              </a:spcAft>
              <a:buClr>
                <a:srgbClr val="FF00FF"/>
              </a:buClr>
              <a:buSzPts val="1600"/>
              <a:buFont typeface="Poppins"/>
              <a:buChar char="●"/>
            </a:pPr>
            <a:r>
              <a:rPr lang="en" sz="1600" u="sng">
                <a:solidFill>
                  <a:srgbClr val="FF00FF"/>
                </a:solidFill>
                <a:latin typeface="Poppins"/>
                <a:ea typeface="Poppins"/>
                <a:cs typeface="Poppins"/>
                <a:sym typeface="Poppins"/>
                <a:hlinkClick r:id="rId3">
                  <a:extLst>
                    <a:ext uri="{A12FA001-AC4F-418D-AE19-62706E023703}">
                      <ahyp:hlinkClr val="tx"/>
                    </a:ext>
                  </a:extLst>
                </a:hlinkClick>
              </a:rPr>
              <a:t>[Week 3 Lab Link Here]</a:t>
            </a:r>
            <a:endParaRPr sz="1600">
              <a:solidFill>
                <a:srgbClr val="FF00FF"/>
              </a:solidFill>
              <a:latin typeface="Poppins"/>
              <a:ea typeface="Poppins"/>
              <a:cs typeface="Poppins"/>
              <a:sym typeface="Poppins"/>
            </a:endParaRPr>
          </a:p>
          <a:p>
            <a:pPr indent="-330200" lvl="0" marL="457200" rtl="0" algn="l">
              <a:lnSpc>
                <a:spcPct val="115000"/>
              </a:lnSpc>
              <a:spcBef>
                <a:spcPts val="0"/>
              </a:spcBef>
              <a:spcAft>
                <a:spcPts val="0"/>
              </a:spcAft>
              <a:buClr>
                <a:srgbClr val="FFFFFF"/>
              </a:buClr>
              <a:buSzPts val="1600"/>
              <a:buFont typeface="Poppins"/>
              <a:buChar char="●"/>
            </a:pPr>
            <a:r>
              <a:rPr lang="en" sz="1600">
                <a:solidFill>
                  <a:srgbClr val="FFFFFF"/>
                </a:solidFill>
                <a:latin typeface="Poppins"/>
                <a:ea typeface="Poppins"/>
                <a:cs typeface="Poppins"/>
                <a:sym typeface="Poppins"/>
              </a:rPr>
              <a:t>This week’s lab is due by 24th July, 2022 (11:59 pm CDT )</a:t>
            </a:r>
            <a:endParaRPr sz="1600">
              <a:solidFill>
                <a:srgbClr val="FFFFFF"/>
              </a:solidFill>
              <a:latin typeface="Poppins"/>
              <a:ea typeface="Poppins"/>
              <a:cs typeface="Poppins"/>
              <a:sym typeface="Poppins"/>
            </a:endParaRPr>
          </a:p>
          <a:p>
            <a:pPr indent="-330200" lvl="0" marL="457200" rtl="0" algn="l">
              <a:lnSpc>
                <a:spcPct val="115000"/>
              </a:lnSpc>
              <a:spcBef>
                <a:spcPts val="0"/>
              </a:spcBef>
              <a:spcAft>
                <a:spcPts val="0"/>
              </a:spcAft>
              <a:buClr>
                <a:srgbClr val="FFFFFF"/>
              </a:buClr>
              <a:buSzPts val="1600"/>
              <a:buFont typeface="Poppins"/>
              <a:buChar char="●"/>
            </a:pPr>
            <a:r>
              <a:rPr lang="en" sz="1600">
                <a:solidFill>
                  <a:srgbClr val="FFFFFF"/>
                </a:solidFill>
                <a:latin typeface="Poppins"/>
                <a:ea typeface="Poppins"/>
                <a:cs typeface="Poppins"/>
                <a:sym typeface="Poppins"/>
              </a:rPr>
              <a:t>3rd team meeting by 25th July, 2022 (11:59 pm CDT )</a:t>
            </a:r>
            <a:endParaRPr sz="1600">
              <a:solidFill>
                <a:srgbClr val="FFFFFF"/>
              </a:solidFill>
              <a:latin typeface="Poppins"/>
              <a:ea typeface="Poppins"/>
              <a:cs typeface="Poppins"/>
              <a:sym typeface="Poppins"/>
            </a:endParaRPr>
          </a:p>
          <a:p>
            <a:pPr indent="-330200" lvl="0" marL="457200" rtl="0" algn="l">
              <a:lnSpc>
                <a:spcPct val="115000"/>
              </a:lnSpc>
              <a:spcBef>
                <a:spcPts val="0"/>
              </a:spcBef>
              <a:spcAft>
                <a:spcPts val="0"/>
              </a:spcAft>
              <a:buClr>
                <a:srgbClr val="FFFFFF"/>
              </a:buClr>
              <a:buSzPts val="1600"/>
              <a:buFont typeface="Poppins"/>
              <a:buChar char="●"/>
            </a:pPr>
            <a:r>
              <a:rPr lang="en" sz="1600">
                <a:solidFill>
                  <a:srgbClr val="FFFFFF"/>
                </a:solidFill>
                <a:latin typeface="Poppins"/>
                <a:ea typeface="Poppins"/>
                <a:cs typeface="Poppins"/>
                <a:sym typeface="Poppins"/>
              </a:rPr>
              <a:t>You are encouraged to discuss the lab with each other, but ultimately all questions must be solved and written up independently. </a:t>
            </a:r>
            <a:endParaRPr sz="1600">
              <a:solidFill>
                <a:srgbClr val="FFFFFF"/>
              </a:solidFill>
              <a:latin typeface="Poppins"/>
              <a:ea typeface="Poppins"/>
              <a:cs typeface="Poppins"/>
              <a:sym typeface="Poppins"/>
            </a:endParaRPr>
          </a:p>
          <a:p>
            <a:pPr indent="-330200" lvl="0" marL="457200" rtl="0" algn="l">
              <a:lnSpc>
                <a:spcPct val="115000"/>
              </a:lnSpc>
              <a:spcBef>
                <a:spcPts val="0"/>
              </a:spcBef>
              <a:spcAft>
                <a:spcPts val="0"/>
              </a:spcAft>
              <a:buClr>
                <a:srgbClr val="FFFFFF"/>
              </a:buClr>
              <a:buSzPts val="1600"/>
              <a:buFont typeface="Poppins"/>
              <a:buChar char="●"/>
            </a:pPr>
            <a:r>
              <a:rPr lang="en" sz="1600">
                <a:solidFill>
                  <a:srgbClr val="FFFFFF"/>
                </a:solidFill>
                <a:latin typeface="Poppins"/>
                <a:ea typeface="Poppins"/>
                <a:cs typeface="Poppins"/>
                <a:sym typeface="Poppins"/>
              </a:rPr>
              <a:t>Any questions can be directed through email or through office hours.</a:t>
            </a:r>
            <a:endParaRPr sz="1600">
              <a:solidFill>
                <a:srgbClr val="FFFFFF"/>
              </a:solidFill>
              <a:latin typeface="Poppins"/>
              <a:ea typeface="Poppins"/>
              <a:cs typeface="Poppins"/>
              <a:sym typeface="Poppins"/>
            </a:endParaRPr>
          </a:p>
          <a:p>
            <a:pPr indent="-330200" lvl="0" marL="457200" rtl="0" algn="l">
              <a:lnSpc>
                <a:spcPct val="115000"/>
              </a:lnSpc>
              <a:spcBef>
                <a:spcPts val="0"/>
              </a:spcBef>
              <a:spcAft>
                <a:spcPts val="0"/>
              </a:spcAft>
              <a:buClr>
                <a:srgbClr val="FFFFFF"/>
              </a:buClr>
              <a:buSzPts val="1600"/>
              <a:buFont typeface="Poppins"/>
              <a:buChar char="●"/>
            </a:pPr>
            <a:r>
              <a:rPr lang="en" sz="1600">
                <a:solidFill>
                  <a:srgbClr val="FFFFFF"/>
                </a:solidFill>
                <a:latin typeface="Poppins"/>
                <a:ea typeface="Poppins"/>
                <a:cs typeface="Poppins"/>
                <a:sym typeface="Poppins"/>
              </a:rPr>
              <a:t>Email Info</a:t>
            </a:r>
            <a:endParaRPr sz="1600">
              <a:solidFill>
                <a:srgbClr val="FFFFFF"/>
              </a:solidFill>
              <a:latin typeface="Poppins"/>
              <a:ea typeface="Poppins"/>
              <a:cs typeface="Poppins"/>
              <a:sym typeface="Poppins"/>
            </a:endParaRPr>
          </a:p>
          <a:p>
            <a:pPr indent="-330200" lvl="1" marL="914400" rtl="0" algn="l">
              <a:lnSpc>
                <a:spcPct val="115000"/>
              </a:lnSpc>
              <a:spcBef>
                <a:spcPts val="0"/>
              </a:spcBef>
              <a:spcAft>
                <a:spcPts val="0"/>
              </a:spcAft>
              <a:buClr>
                <a:schemeClr val="dk2"/>
              </a:buClr>
              <a:buSzPts val="1600"/>
              <a:buFont typeface="Poppins"/>
              <a:buChar char="○"/>
            </a:pPr>
            <a:r>
              <a:rPr lang="en" sz="1600">
                <a:solidFill>
                  <a:schemeClr val="dk2"/>
                </a:solidFill>
                <a:latin typeface="Poppins"/>
                <a:ea typeface="Poppins"/>
                <a:cs typeface="Poppins"/>
                <a:sym typeface="Poppins"/>
              </a:rPr>
              <a:t>John Lee: </a:t>
            </a:r>
            <a:r>
              <a:rPr lang="en" sz="1600" u="sng">
                <a:solidFill>
                  <a:schemeClr val="dk2"/>
                </a:solidFill>
                <a:latin typeface="Poppins"/>
                <a:ea typeface="Poppins"/>
                <a:cs typeface="Poppins"/>
                <a:sym typeface="Poppins"/>
                <a:hlinkClick r:id="rId4">
                  <a:extLst>
                    <a:ext uri="{A12FA001-AC4F-418D-AE19-62706E023703}">
                      <ahyp:hlinkClr val="tx"/>
                    </a:ext>
                  </a:extLst>
                </a:hlinkClick>
              </a:rPr>
              <a:t>lykjohn@umich.edu</a:t>
            </a:r>
            <a:endParaRPr sz="1600">
              <a:solidFill>
                <a:schemeClr val="dk2"/>
              </a:solidFill>
              <a:latin typeface="Poppins"/>
              <a:ea typeface="Poppins"/>
              <a:cs typeface="Poppins"/>
              <a:sym typeface="Poppins"/>
            </a:endParaRPr>
          </a:p>
          <a:p>
            <a:pPr indent="-330200" lvl="1" marL="914400" rtl="0" algn="l">
              <a:lnSpc>
                <a:spcPct val="115000"/>
              </a:lnSpc>
              <a:spcBef>
                <a:spcPts val="0"/>
              </a:spcBef>
              <a:spcAft>
                <a:spcPts val="0"/>
              </a:spcAft>
              <a:buClr>
                <a:schemeClr val="dk2"/>
              </a:buClr>
              <a:buSzPts val="1600"/>
              <a:buFont typeface="Poppins"/>
              <a:buChar char="○"/>
            </a:pPr>
            <a:r>
              <a:rPr lang="en" sz="1600">
                <a:solidFill>
                  <a:schemeClr val="dk2"/>
                </a:solidFill>
                <a:latin typeface="Poppins"/>
                <a:ea typeface="Poppins"/>
                <a:cs typeface="Poppins"/>
                <a:sym typeface="Poppins"/>
              </a:rPr>
              <a:t>Johnson Zhang: </a:t>
            </a:r>
            <a:r>
              <a:rPr lang="en" sz="1600" u="sng">
                <a:solidFill>
                  <a:schemeClr val="dk2"/>
                </a:solidFill>
                <a:latin typeface="Poppins"/>
                <a:ea typeface="Poppins"/>
                <a:cs typeface="Poppins"/>
                <a:sym typeface="Poppins"/>
                <a:hlinkClick r:id="rId5">
                  <a:extLst>
                    <a:ext uri="{A12FA001-AC4F-418D-AE19-62706E023703}">
                      <ahyp:hlinkClr val="tx"/>
                    </a:ext>
                  </a:extLst>
                </a:hlinkClick>
              </a:rPr>
              <a:t>shunqi@uchicago.edu</a:t>
            </a:r>
            <a:endParaRPr sz="1600">
              <a:solidFill>
                <a:schemeClr val="dk2"/>
              </a:solidFill>
              <a:latin typeface="Poppins"/>
              <a:ea typeface="Poppins"/>
              <a:cs typeface="Poppins"/>
              <a:sym typeface="Poppins"/>
            </a:endParaRPr>
          </a:p>
          <a:p>
            <a:pPr indent="-330200" lvl="1" marL="914400" rtl="0" algn="l">
              <a:lnSpc>
                <a:spcPct val="115000"/>
              </a:lnSpc>
              <a:spcBef>
                <a:spcPts val="0"/>
              </a:spcBef>
              <a:spcAft>
                <a:spcPts val="0"/>
              </a:spcAft>
              <a:buClr>
                <a:schemeClr val="dk2"/>
              </a:buClr>
              <a:buSzPts val="1600"/>
              <a:buFont typeface="Poppins"/>
              <a:buChar char="○"/>
            </a:pPr>
            <a:r>
              <a:rPr lang="en" sz="1600">
                <a:solidFill>
                  <a:schemeClr val="dk2"/>
                </a:solidFill>
                <a:latin typeface="Poppins"/>
                <a:ea typeface="Poppins"/>
                <a:cs typeface="Poppins"/>
                <a:sym typeface="Poppins"/>
              </a:rPr>
              <a:t>Eric Lee: </a:t>
            </a:r>
            <a:r>
              <a:rPr lang="en" sz="1600" u="sng">
                <a:solidFill>
                  <a:schemeClr val="dk2"/>
                </a:solidFill>
                <a:latin typeface="Poppins"/>
                <a:ea typeface="Poppins"/>
                <a:cs typeface="Poppins"/>
                <a:sym typeface="Poppins"/>
                <a:hlinkClick r:id="rId6">
                  <a:extLst>
                    <a:ext uri="{A12FA001-AC4F-418D-AE19-62706E023703}">
                      <ahyp:hlinkClr val="tx"/>
                    </a:ext>
                  </a:extLst>
                </a:hlinkClick>
              </a:rPr>
              <a:t>ericsclee@uchicago.edu</a:t>
            </a:r>
            <a:endParaRPr sz="1600">
              <a:solidFill>
                <a:srgbClr val="FFFFFF"/>
              </a:solidFill>
              <a:latin typeface="Poppins"/>
              <a:ea typeface="Poppins"/>
              <a:cs typeface="Poppins"/>
              <a:sym typeface="Poppins"/>
            </a:endParaRPr>
          </a:p>
          <a:p>
            <a:pPr indent="-330200" lvl="0" marL="457200" rtl="0" algn="l">
              <a:lnSpc>
                <a:spcPct val="115000"/>
              </a:lnSpc>
              <a:spcBef>
                <a:spcPts val="0"/>
              </a:spcBef>
              <a:spcAft>
                <a:spcPts val="0"/>
              </a:spcAft>
              <a:buClr>
                <a:srgbClr val="FFFFFF"/>
              </a:buClr>
              <a:buSzPts val="1600"/>
              <a:buFont typeface="Poppins"/>
              <a:buChar char="●"/>
            </a:pPr>
            <a:r>
              <a:rPr lang="en" sz="1600">
                <a:solidFill>
                  <a:srgbClr val="FFFFFF"/>
                </a:solidFill>
                <a:latin typeface="Poppins"/>
                <a:ea typeface="Poppins"/>
                <a:cs typeface="Poppins"/>
                <a:sym typeface="Poppins"/>
              </a:rPr>
              <a:t>Office Hours Info:</a:t>
            </a:r>
            <a:endParaRPr sz="1600">
              <a:solidFill>
                <a:srgbClr val="FFFFFF"/>
              </a:solidFill>
              <a:latin typeface="Poppins"/>
              <a:ea typeface="Poppins"/>
              <a:cs typeface="Poppins"/>
              <a:sym typeface="Poppins"/>
            </a:endParaRPr>
          </a:p>
          <a:p>
            <a:pPr indent="-330200" lvl="1" marL="914400" rtl="0" algn="l">
              <a:lnSpc>
                <a:spcPct val="115000"/>
              </a:lnSpc>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Please email the course instructor/assistant to set an appointment.</a:t>
            </a:r>
            <a:endParaRPr sz="1600">
              <a:solidFill>
                <a:srgbClr val="F2F2F2"/>
              </a:solidFill>
              <a:latin typeface="Poppins"/>
              <a:ea typeface="Poppins"/>
              <a:cs typeface="Poppins"/>
              <a:sym typeface="Poppins"/>
            </a:endParaRPr>
          </a:p>
        </p:txBody>
      </p:sp>
      <p:sp>
        <p:nvSpPr>
          <p:cNvPr id="1167" name="Google Shape;1167;p86"/>
          <p:cNvSpPr txBox="1"/>
          <p:nvPr/>
        </p:nvSpPr>
        <p:spPr>
          <a:xfrm>
            <a:off x="300150" y="206225"/>
            <a:ext cx="8543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FFFF"/>
                </a:solidFill>
                <a:latin typeface="Aldrich"/>
                <a:ea typeface="Aldrich"/>
                <a:cs typeface="Aldrich"/>
                <a:sym typeface="Aldrich"/>
              </a:rPr>
              <a:t>Week 3 Assignments</a:t>
            </a:r>
            <a:endParaRPr b="1" sz="3600">
              <a:solidFill>
                <a:srgbClr val="FFFFFF"/>
              </a:solidFill>
              <a:latin typeface="Aldrich"/>
              <a:ea typeface="Aldrich"/>
              <a:cs typeface="Aldrich"/>
              <a:sym typeface="Aldrich"/>
            </a:endParaRPr>
          </a:p>
        </p:txBody>
      </p:sp>
      <p:sp>
        <p:nvSpPr>
          <p:cNvPr id="1168" name="Google Shape;1168;p8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35"/>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000"/>
              <a:t>Linear Regression - Use Cases</a:t>
            </a:r>
            <a:endParaRPr sz="3000"/>
          </a:p>
        </p:txBody>
      </p:sp>
      <p:sp>
        <p:nvSpPr>
          <p:cNvPr id="678" name="Google Shape;678;p35"/>
          <p:cNvSpPr txBox="1"/>
          <p:nvPr/>
        </p:nvSpPr>
        <p:spPr>
          <a:xfrm>
            <a:off x="76275" y="1122425"/>
            <a:ext cx="8391000" cy="21549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2"/>
              </a:buClr>
              <a:buSzPts val="1600"/>
              <a:buFont typeface="Poppins"/>
              <a:buChar char="●"/>
            </a:pPr>
            <a:r>
              <a:rPr lang="en" sz="1600">
                <a:solidFill>
                  <a:schemeClr val="dk2"/>
                </a:solidFill>
                <a:latin typeface="Poppins"/>
                <a:ea typeface="Poppins"/>
                <a:cs typeface="Poppins"/>
                <a:sym typeface="Poppins"/>
              </a:rPr>
              <a:t>View correlations between any </a:t>
            </a:r>
            <a:r>
              <a:rPr lang="en" sz="1600">
                <a:solidFill>
                  <a:schemeClr val="dk2"/>
                </a:solidFill>
                <a:latin typeface="Poppins"/>
                <a:ea typeface="Poppins"/>
                <a:cs typeface="Poppins"/>
                <a:sym typeface="Poppins"/>
              </a:rPr>
              <a:t>pair</a:t>
            </a:r>
            <a:r>
              <a:rPr lang="en" sz="1600">
                <a:solidFill>
                  <a:schemeClr val="dk2"/>
                </a:solidFill>
                <a:latin typeface="Poppins"/>
                <a:ea typeface="Poppins"/>
                <a:cs typeface="Poppins"/>
                <a:sym typeface="Poppins"/>
              </a:rPr>
              <a:t> of assets</a:t>
            </a:r>
            <a:endParaRPr sz="1600">
              <a:solidFill>
                <a:schemeClr val="dk2"/>
              </a:solidFill>
              <a:latin typeface="Poppins"/>
              <a:ea typeface="Poppins"/>
              <a:cs typeface="Poppins"/>
              <a:sym typeface="Poppins"/>
            </a:endParaRPr>
          </a:p>
          <a:p>
            <a:pPr indent="0" lvl="0" marL="457200" rtl="0" algn="l">
              <a:spcBef>
                <a:spcPts val="0"/>
              </a:spcBef>
              <a:spcAft>
                <a:spcPts val="0"/>
              </a:spcAft>
              <a:buNone/>
            </a:pPr>
            <a:r>
              <a:t/>
            </a:r>
            <a:endParaRPr sz="1600">
              <a:solidFill>
                <a:schemeClr val="dk2"/>
              </a:solidFill>
              <a:latin typeface="Poppins"/>
              <a:ea typeface="Poppins"/>
              <a:cs typeface="Poppins"/>
              <a:sym typeface="Poppins"/>
            </a:endParaRPr>
          </a:p>
          <a:p>
            <a:pPr indent="-330200" lvl="0" marL="457200" rtl="0" algn="l">
              <a:spcBef>
                <a:spcPts val="0"/>
              </a:spcBef>
              <a:spcAft>
                <a:spcPts val="0"/>
              </a:spcAft>
              <a:buClr>
                <a:schemeClr val="dk2"/>
              </a:buClr>
              <a:buSzPts val="1600"/>
              <a:buFont typeface="Poppins"/>
              <a:buChar char="●"/>
            </a:pPr>
            <a:r>
              <a:rPr lang="en" sz="1600">
                <a:solidFill>
                  <a:schemeClr val="dk2"/>
                </a:solidFill>
                <a:latin typeface="Poppins"/>
                <a:ea typeface="Poppins"/>
                <a:cs typeface="Poppins"/>
                <a:sym typeface="Poppins"/>
              </a:rPr>
              <a:t>Calculate the </a:t>
            </a:r>
            <a:r>
              <a:rPr lang="en" sz="1600">
                <a:solidFill>
                  <a:schemeClr val="dk2"/>
                </a:solidFill>
                <a:latin typeface="Poppins"/>
                <a:ea typeface="Poppins"/>
                <a:cs typeface="Poppins"/>
                <a:sym typeface="Poppins"/>
              </a:rPr>
              <a:t>hedge</a:t>
            </a:r>
            <a:r>
              <a:rPr lang="en" sz="1600">
                <a:solidFill>
                  <a:schemeClr val="dk2"/>
                </a:solidFill>
                <a:latin typeface="Poppins"/>
                <a:ea typeface="Poppins"/>
                <a:cs typeface="Poppins"/>
                <a:sym typeface="Poppins"/>
              </a:rPr>
              <a:t> </a:t>
            </a:r>
            <a:r>
              <a:rPr lang="en" sz="1600">
                <a:solidFill>
                  <a:schemeClr val="dk2"/>
                </a:solidFill>
                <a:latin typeface="Poppins"/>
                <a:ea typeface="Poppins"/>
                <a:cs typeface="Poppins"/>
                <a:sym typeface="Poppins"/>
              </a:rPr>
              <a:t>ratio between any pair of assets</a:t>
            </a:r>
            <a:endParaRPr sz="1600">
              <a:solidFill>
                <a:schemeClr val="dk2"/>
              </a:solidFill>
              <a:latin typeface="Poppins"/>
              <a:ea typeface="Poppins"/>
              <a:cs typeface="Poppins"/>
              <a:sym typeface="Poppins"/>
            </a:endParaRPr>
          </a:p>
          <a:p>
            <a:pPr indent="0" lvl="0" marL="0" rtl="0" algn="l">
              <a:spcBef>
                <a:spcPts val="0"/>
              </a:spcBef>
              <a:spcAft>
                <a:spcPts val="0"/>
              </a:spcAft>
              <a:buNone/>
            </a:pPr>
            <a:r>
              <a:t/>
            </a:r>
            <a:endParaRPr sz="1600">
              <a:solidFill>
                <a:schemeClr val="dk2"/>
              </a:solidFill>
              <a:latin typeface="Poppins"/>
              <a:ea typeface="Poppins"/>
              <a:cs typeface="Poppins"/>
              <a:sym typeface="Poppins"/>
            </a:endParaRPr>
          </a:p>
          <a:p>
            <a:pPr indent="-330200" lvl="0" marL="457200" rtl="0" algn="l">
              <a:spcBef>
                <a:spcPts val="0"/>
              </a:spcBef>
              <a:spcAft>
                <a:spcPts val="0"/>
              </a:spcAft>
              <a:buClr>
                <a:schemeClr val="dk2"/>
              </a:buClr>
              <a:buSzPts val="1600"/>
              <a:buFont typeface="Poppins"/>
              <a:buChar char="●"/>
            </a:pPr>
            <a:r>
              <a:rPr lang="en" sz="1600">
                <a:solidFill>
                  <a:schemeClr val="dk2"/>
                </a:solidFill>
                <a:latin typeface="Poppins"/>
                <a:ea typeface="Poppins"/>
                <a:cs typeface="Poppins"/>
                <a:sym typeface="Poppins"/>
              </a:rPr>
              <a:t>Identification of significant factors that drive asset returns for better risk and performance management</a:t>
            </a:r>
            <a:endParaRPr sz="1600">
              <a:solidFill>
                <a:schemeClr val="dk2"/>
              </a:solidFill>
              <a:latin typeface="Poppins"/>
              <a:ea typeface="Poppins"/>
              <a:cs typeface="Poppins"/>
              <a:sym typeface="Poppins"/>
            </a:endParaRPr>
          </a:p>
          <a:p>
            <a:pPr indent="0" lvl="0" marL="0" rtl="0" algn="l">
              <a:spcBef>
                <a:spcPts val="0"/>
              </a:spcBef>
              <a:spcAft>
                <a:spcPts val="0"/>
              </a:spcAft>
              <a:buNone/>
            </a:pPr>
            <a:r>
              <a:t/>
            </a:r>
            <a:endParaRPr sz="1600">
              <a:solidFill>
                <a:schemeClr val="dk2"/>
              </a:solidFill>
              <a:latin typeface="Poppins"/>
              <a:ea typeface="Poppins"/>
              <a:cs typeface="Poppins"/>
              <a:sym typeface="Poppins"/>
            </a:endParaRPr>
          </a:p>
          <a:p>
            <a:pPr indent="-330200" lvl="0" marL="457200" rtl="0" algn="l">
              <a:spcBef>
                <a:spcPts val="0"/>
              </a:spcBef>
              <a:spcAft>
                <a:spcPts val="0"/>
              </a:spcAft>
              <a:buClr>
                <a:schemeClr val="dk2"/>
              </a:buClr>
              <a:buSzPts val="1600"/>
              <a:buFont typeface="Poppins"/>
              <a:buChar char="●"/>
            </a:pPr>
            <a:r>
              <a:rPr lang="en" sz="1600">
                <a:solidFill>
                  <a:schemeClr val="dk2"/>
                </a:solidFill>
                <a:latin typeface="Poppins"/>
                <a:ea typeface="Poppins"/>
                <a:cs typeface="Poppins"/>
                <a:sym typeface="Poppins"/>
              </a:rPr>
              <a:t>Prediction of returns over various time horizons</a:t>
            </a:r>
            <a:endParaRPr sz="1600">
              <a:solidFill>
                <a:schemeClr val="dk2"/>
              </a:solidFill>
              <a:latin typeface="Poppins"/>
              <a:ea typeface="Poppins"/>
              <a:cs typeface="Poppins"/>
              <a:sym typeface="Poppins"/>
            </a:endParaRPr>
          </a:p>
        </p:txBody>
      </p:sp>
      <p:sp>
        <p:nvSpPr>
          <p:cNvPr id="679" name="Google Shape;679;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36"/>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Linear </a:t>
            </a:r>
            <a:r>
              <a:rPr lang="en" sz="3000"/>
              <a:t>Regression - Assumptions</a:t>
            </a:r>
            <a:endParaRPr sz="3000"/>
          </a:p>
        </p:txBody>
      </p:sp>
      <p:sp>
        <p:nvSpPr>
          <p:cNvPr id="685" name="Google Shape;685;p36"/>
          <p:cNvSpPr txBox="1"/>
          <p:nvPr/>
        </p:nvSpPr>
        <p:spPr>
          <a:xfrm>
            <a:off x="87150" y="909450"/>
            <a:ext cx="8358300" cy="38790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2"/>
              </a:buClr>
              <a:buSzPts val="1600"/>
              <a:buFont typeface="Poppins"/>
              <a:buAutoNum type="arabicParenR"/>
            </a:pPr>
            <a:r>
              <a:rPr lang="en" sz="1600">
                <a:solidFill>
                  <a:schemeClr val="dk2"/>
                </a:solidFill>
                <a:latin typeface="Poppins"/>
                <a:ea typeface="Poppins"/>
                <a:cs typeface="Poppins"/>
                <a:sym typeface="Poppins"/>
              </a:rPr>
              <a:t>Assumes that the model is the result of a linear combination of the inputs</a:t>
            </a:r>
            <a:endParaRPr sz="1600">
              <a:solidFill>
                <a:schemeClr val="dk2"/>
              </a:solidFill>
              <a:latin typeface="Poppins"/>
              <a:ea typeface="Poppins"/>
              <a:cs typeface="Poppins"/>
              <a:sym typeface="Poppins"/>
            </a:endParaRPr>
          </a:p>
          <a:p>
            <a:pPr indent="0" lvl="0" marL="914400" rtl="0" algn="l">
              <a:spcBef>
                <a:spcPts val="0"/>
              </a:spcBef>
              <a:spcAft>
                <a:spcPts val="0"/>
              </a:spcAft>
              <a:buNone/>
            </a:pPr>
            <a:r>
              <a:t/>
            </a:r>
            <a:endParaRPr sz="1600">
              <a:solidFill>
                <a:schemeClr val="dk2"/>
              </a:solidFill>
              <a:latin typeface="Poppins"/>
              <a:ea typeface="Poppins"/>
              <a:cs typeface="Poppins"/>
              <a:sym typeface="Poppins"/>
            </a:endParaRPr>
          </a:p>
          <a:p>
            <a:pPr indent="-330200" lvl="0" marL="457200" rtl="0" algn="l">
              <a:spcBef>
                <a:spcPts val="0"/>
              </a:spcBef>
              <a:spcAft>
                <a:spcPts val="0"/>
              </a:spcAft>
              <a:buClr>
                <a:schemeClr val="dk2"/>
              </a:buClr>
              <a:buSzPts val="1600"/>
              <a:buFont typeface="Poppins"/>
              <a:buAutoNum type="arabicParenR"/>
            </a:pPr>
            <a:r>
              <a:rPr lang="en" sz="1600">
                <a:solidFill>
                  <a:schemeClr val="dk2"/>
                </a:solidFill>
                <a:latin typeface="Poppins"/>
                <a:ea typeface="Poppins"/>
                <a:cs typeface="Poppins"/>
                <a:sym typeface="Poppins"/>
              </a:rPr>
              <a:t>Assumes a random error that allows for each observation to deviate from the expected linear relationship</a:t>
            </a:r>
            <a:endParaRPr sz="1600">
              <a:solidFill>
                <a:schemeClr val="dk2"/>
              </a:solidFill>
              <a:latin typeface="Poppins"/>
              <a:ea typeface="Poppins"/>
              <a:cs typeface="Poppins"/>
              <a:sym typeface="Poppins"/>
            </a:endParaRPr>
          </a:p>
          <a:p>
            <a:pPr indent="0" lvl="0" marL="914400" rtl="0" algn="l">
              <a:spcBef>
                <a:spcPts val="0"/>
              </a:spcBef>
              <a:spcAft>
                <a:spcPts val="0"/>
              </a:spcAft>
              <a:buNone/>
            </a:pPr>
            <a:r>
              <a:t/>
            </a:r>
            <a:endParaRPr sz="1600">
              <a:solidFill>
                <a:schemeClr val="dk2"/>
              </a:solidFill>
              <a:latin typeface="Poppins"/>
              <a:ea typeface="Poppins"/>
              <a:cs typeface="Poppins"/>
              <a:sym typeface="Poppins"/>
            </a:endParaRPr>
          </a:p>
          <a:p>
            <a:pPr indent="-330200" lvl="0" marL="457200" rtl="0" algn="l">
              <a:spcBef>
                <a:spcPts val="0"/>
              </a:spcBef>
              <a:spcAft>
                <a:spcPts val="0"/>
              </a:spcAft>
              <a:buClr>
                <a:schemeClr val="dk2"/>
              </a:buClr>
              <a:buSzPts val="1600"/>
              <a:buFont typeface="Poppins"/>
              <a:buAutoNum type="arabicParenR"/>
            </a:pPr>
            <a:r>
              <a:rPr lang="en" sz="1600">
                <a:solidFill>
                  <a:schemeClr val="dk2"/>
                </a:solidFill>
                <a:latin typeface="Poppins"/>
                <a:ea typeface="Poppins"/>
                <a:cs typeface="Poppins"/>
                <a:sym typeface="Poppins"/>
              </a:rPr>
              <a:t>Assumes errors are known, and are independent and identically distributed (iid)</a:t>
            </a:r>
            <a:endParaRPr sz="1600">
              <a:solidFill>
                <a:schemeClr val="dk2"/>
              </a:solidFill>
              <a:latin typeface="Poppins"/>
              <a:ea typeface="Poppins"/>
              <a:cs typeface="Poppins"/>
              <a:sym typeface="Poppins"/>
            </a:endParaRPr>
          </a:p>
          <a:p>
            <a:pPr indent="0" lvl="0" marL="914400" rtl="0" algn="l">
              <a:spcBef>
                <a:spcPts val="0"/>
              </a:spcBef>
              <a:spcAft>
                <a:spcPts val="0"/>
              </a:spcAft>
              <a:buNone/>
            </a:pPr>
            <a:r>
              <a:t/>
            </a:r>
            <a:endParaRPr sz="1600">
              <a:solidFill>
                <a:schemeClr val="dk2"/>
              </a:solidFill>
              <a:latin typeface="Poppins"/>
              <a:ea typeface="Poppins"/>
              <a:cs typeface="Poppins"/>
              <a:sym typeface="Poppins"/>
            </a:endParaRPr>
          </a:p>
          <a:p>
            <a:pPr indent="-330200" lvl="0" marL="457200" rtl="0" algn="l">
              <a:spcBef>
                <a:spcPts val="0"/>
              </a:spcBef>
              <a:spcAft>
                <a:spcPts val="0"/>
              </a:spcAft>
              <a:buClr>
                <a:schemeClr val="dk2"/>
              </a:buClr>
              <a:buSzPts val="1600"/>
              <a:buFont typeface="Poppins"/>
              <a:buAutoNum type="arabicParenR"/>
            </a:pPr>
            <a:r>
              <a:rPr lang="en" sz="1600">
                <a:solidFill>
                  <a:schemeClr val="dk2"/>
                </a:solidFill>
                <a:latin typeface="Poppins"/>
                <a:ea typeface="Poppins"/>
                <a:cs typeface="Poppins"/>
                <a:sym typeface="Poppins"/>
              </a:rPr>
              <a:t>For a multiple regression, assume the </a:t>
            </a:r>
            <a:r>
              <a:rPr lang="en" sz="1600">
                <a:solidFill>
                  <a:schemeClr val="dk2"/>
                </a:solidFill>
                <a:latin typeface="Poppins"/>
                <a:ea typeface="Poppins"/>
                <a:cs typeface="Poppins"/>
                <a:sym typeface="Poppins"/>
              </a:rPr>
              <a:t>independent</a:t>
            </a:r>
            <a:r>
              <a:rPr lang="en" sz="1600">
                <a:solidFill>
                  <a:schemeClr val="dk2"/>
                </a:solidFill>
                <a:latin typeface="Poppins"/>
                <a:ea typeface="Poppins"/>
                <a:cs typeface="Poppins"/>
                <a:sym typeface="Poppins"/>
              </a:rPr>
              <a:t> variables are not too highly correlated with each other</a:t>
            </a:r>
            <a:endParaRPr sz="1600">
              <a:solidFill>
                <a:schemeClr val="dk2"/>
              </a:solidFill>
              <a:latin typeface="Poppins"/>
              <a:ea typeface="Poppins"/>
              <a:cs typeface="Poppins"/>
              <a:sym typeface="Poppins"/>
            </a:endParaRPr>
          </a:p>
          <a:p>
            <a:pPr indent="0" lvl="0" marL="0" rtl="0" algn="l">
              <a:spcBef>
                <a:spcPts val="0"/>
              </a:spcBef>
              <a:spcAft>
                <a:spcPts val="0"/>
              </a:spcAft>
              <a:buNone/>
            </a:pPr>
            <a:r>
              <a:t/>
            </a:r>
            <a:endParaRPr sz="1600">
              <a:solidFill>
                <a:schemeClr val="dk2"/>
              </a:solidFill>
              <a:latin typeface="Poppins"/>
              <a:ea typeface="Poppins"/>
              <a:cs typeface="Poppins"/>
              <a:sym typeface="Poppins"/>
            </a:endParaRPr>
          </a:p>
          <a:p>
            <a:pPr indent="0" lvl="0" marL="0" rtl="0" algn="l">
              <a:spcBef>
                <a:spcPts val="0"/>
              </a:spcBef>
              <a:spcAft>
                <a:spcPts val="0"/>
              </a:spcAft>
              <a:buNone/>
            </a:pPr>
            <a:r>
              <a:rPr b="1" lang="en" sz="1600">
                <a:solidFill>
                  <a:srgbClr val="FF00FF"/>
                </a:solidFill>
                <a:latin typeface="Poppins"/>
                <a:ea typeface="Poppins"/>
                <a:cs typeface="Poppins"/>
                <a:sym typeface="Poppins"/>
              </a:rPr>
              <a:t>Remarks:</a:t>
            </a:r>
            <a:endParaRPr b="1" sz="1600">
              <a:solidFill>
                <a:srgbClr val="FF00FF"/>
              </a:solidFill>
              <a:latin typeface="Poppins"/>
              <a:ea typeface="Poppins"/>
              <a:cs typeface="Poppins"/>
              <a:sym typeface="Poppins"/>
            </a:endParaRPr>
          </a:p>
          <a:p>
            <a:pPr indent="-330200" lvl="0" marL="457200" rtl="0" algn="l">
              <a:spcBef>
                <a:spcPts val="0"/>
              </a:spcBef>
              <a:spcAft>
                <a:spcPts val="0"/>
              </a:spcAft>
              <a:buClr>
                <a:srgbClr val="FF00FF"/>
              </a:buClr>
              <a:buSzPts val="1600"/>
              <a:buFont typeface="Poppins"/>
              <a:buChar char="●"/>
            </a:pPr>
            <a:r>
              <a:rPr lang="en" sz="1600">
                <a:solidFill>
                  <a:srgbClr val="FF00FF"/>
                </a:solidFill>
                <a:latin typeface="Poppins"/>
                <a:ea typeface="Poppins"/>
                <a:cs typeface="Poppins"/>
                <a:sym typeface="Poppins"/>
              </a:rPr>
              <a:t>These assumptions guarantee that the OLS method delivers estimates that are not only unbiased but also efficient (OLS </a:t>
            </a:r>
            <a:r>
              <a:rPr lang="en" sz="1600">
                <a:solidFill>
                  <a:srgbClr val="FF00FF"/>
                </a:solidFill>
                <a:latin typeface="Poppins"/>
                <a:ea typeface="Poppins"/>
                <a:cs typeface="Poppins"/>
                <a:sym typeface="Poppins"/>
              </a:rPr>
              <a:t>method explained later</a:t>
            </a:r>
            <a:r>
              <a:rPr lang="en" sz="1600">
                <a:solidFill>
                  <a:srgbClr val="FF00FF"/>
                </a:solidFill>
                <a:latin typeface="Poppins"/>
                <a:ea typeface="Poppins"/>
                <a:cs typeface="Poppins"/>
                <a:sym typeface="Poppins"/>
              </a:rPr>
              <a:t>)</a:t>
            </a:r>
            <a:endParaRPr sz="1600">
              <a:solidFill>
                <a:srgbClr val="FF00FF"/>
              </a:solidFill>
              <a:latin typeface="Poppins"/>
              <a:ea typeface="Poppins"/>
              <a:cs typeface="Poppins"/>
              <a:sym typeface="Poppins"/>
            </a:endParaRPr>
          </a:p>
          <a:p>
            <a:pPr indent="-330200" lvl="0" marL="457200" rtl="0" algn="l">
              <a:spcBef>
                <a:spcPts val="0"/>
              </a:spcBef>
              <a:spcAft>
                <a:spcPts val="0"/>
              </a:spcAft>
              <a:buClr>
                <a:srgbClr val="FF00FF"/>
              </a:buClr>
              <a:buSzPts val="1600"/>
              <a:buFont typeface="Poppins"/>
              <a:buChar char="●"/>
            </a:pPr>
            <a:r>
              <a:rPr lang="en" sz="1600">
                <a:solidFill>
                  <a:srgbClr val="FF00FF"/>
                </a:solidFill>
                <a:latin typeface="Poppins"/>
                <a:ea typeface="Poppins"/>
                <a:cs typeface="Poppins"/>
                <a:sym typeface="Poppins"/>
              </a:rPr>
              <a:t>These assumptions are rarely met in practice</a:t>
            </a:r>
            <a:endParaRPr sz="1600">
              <a:solidFill>
                <a:srgbClr val="FF00FF"/>
              </a:solidFill>
              <a:latin typeface="Poppins"/>
              <a:ea typeface="Poppins"/>
              <a:cs typeface="Poppins"/>
              <a:sym typeface="Poppins"/>
            </a:endParaRPr>
          </a:p>
        </p:txBody>
      </p:sp>
      <p:sp>
        <p:nvSpPr>
          <p:cNvPr id="686" name="Google Shape;686;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37"/>
          <p:cNvSpPr txBox="1"/>
          <p:nvPr/>
        </p:nvSpPr>
        <p:spPr>
          <a:xfrm>
            <a:off x="728200" y="4544025"/>
            <a:ext cx="3249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solidFill>
                  <a:srgbClr val="F2F2F2"/>
                </a:solidFill>
                <a:latin typeface="Poppins"/>
                <a:ea typeface="Poppins"/>
                <a:cs typeface="Poppins"/>
                <a:sym typeface="Poppins"/>
              </a:rPr>
              <a:t>Fig 3.2.1 Randomly-generated data 2D</a:t>
            </a:r>
            <a:endParaRPr sz="1100">
              <a:solidFill>
                <a:srgbClr val="F2F2F2"/>
              </a:solidFill>
              <a:latin typeface="Poppins"/>
              <a:ea typeface="Poppins"/>
              <a:cs typeface="Poppins"/>
              <a:sym typeface="Poppins"/>
            </a:endParaRPr>
          </a:p>
        </p:txBody>
      </p:sp>
      <p:sp>
        <p:nvSpPr>
          <p:cNvPr id="692" name="Google Shape;692;p37"/>
          <p:cNvSpPr txBox="1"/>
          <p:nvPr/>
        </p:nvSpPr>
        <p:spPr>
          <a:xfrm>
            <a:off x="728200" y="828200"/>
            <a:ext cx="6102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F00FF"/>
                </a:solidFill>
                <a:latin typeface="Poppins"/>
                <a:ea typeface="Poppins"/>
                <a:cs typeface="Poppins"/>
                <a:sym typeface="Poppins"/>
              </a:rPr>
              <a:t>How can we model the relationship between X and Y?</a:t>
            </a:r>
            <a:endParaRPr sz="1600">
              <a:solidFill>
                <a:srgbClr val="FF00FF"/>
              </a:solidFill>
              <a:latin typeface="Poppins"/>
              <a:ea typeface="Poppins"/>
              <a:cs typeface="Poppins"/>
              <a:sym typeface="Poppins"/>
            </a:endParaRPr>
          </a:p>
        </p:txBody>
      </p:sp>
      <p:sp>
        <p:nvSpPr>
          <p:cNvPr id="693" name="Google Shape;693;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94" name="Google Shape;694;p37"/>
          <p:cNvPicPr preferRelativeResize="0"/>
          <p:nvPr/>
        </p:nvPicPr>
        <p:blipFill>
          <a:blip r:embed="rId3">
            <a:alphaModFix/>
          </a:blip>
          <a:stretch>
            <a:fillRect/>
          </a:stretch>
        </p:blipFill>
        <p:spPr>
          <a:xfrm>
            <a:off x="795325" y="1259300"/>
            <a:ext cx="7498150" cy="3132299"/>
          </a:xfrm>
          <a:prstGeom prst="rect">
            <a:avLst/>
          </a:prstGeom>
          <a:noFill/>
          <a:ln>
            <a:noFill/>
          </a:ln>
        </p:spPr>
      </p:pic>
      <p:sp>
        <p:nvSpPr>
          <p:cNvPr id="695" name="Google Shape;695;p37"/>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Suppose we got some simulated data…</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38"/>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Suppose we got some simulated data…</a:t>
            </a:r>
            <a:endParaRPr sz="2400"/>
          </a:p>
        </p:txBody>
      </p:sp>
      <p:sp>
        <p:nvSpPr>
          <p:cNvPr id="701" name="Google Shape;701;p38"/>
          <p:cNvSpPr txBox="1"/>
          <p:nvPr/>
        </p:nvSpPr>
        <p:spPr>
          <a:xfrm>
            <a:off x="728200" y="4544025"/>
            <a:ext cx="47859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solidFill>
                  <a:srgbClr val="F2F2F2"/>
                </a:solidFill>
                <a:latin typeface="Poppins"/>
                <a:ea typeface="Poppins"/>
                <a:cs typeface="Poppins"/>
                <a:sym typeface="Poppins"/>
              </a:rPr>
              <a:t>Fig 3.2.1 Randomly-generated data 2D </a:t>
            </a:r>
            <a:r>
              <a:rPr i="1" lang="en" sz="1100">
                <a:solidFill>
                  <a:srgbClr val="F2F2F2"/>
                </a:solidFill>
                <a:latin typeface="Poppins"/>
                <a:ea typeface="Poppins"/>
                <a:cs typeface="Poppins"/>
                <a:sym typeface="Poppins"/>
              </a:rPr>
              <a:t>(with linear line)</a:t>
            </a:r>
            <a:endParaRPr sz="1100">
              <a:solidFill>
                <a:srgbClr val="F2F2F2"/>
              </a:solidFill>
              <a:latin typeface="Poppins"/>
              <a:ea typeface="Poppins"/>
              <a:cs typeface="Poppins"/>
              <a:sym typeface="Poppins"/>
            </a:endParaRPr>
          </a:p>
          <a:p>
            <a:pPr indent="0" lvl="0" marL="0" rtl="0" algn="l">
              <a:spcBef>
                <a:spcPts val="0"/>
              </a:spcBef>
              <a:spcAft>
                <a:spcPts val="0"/>
              </a:spcAft>
              <a:buNone/>
            </a:pPr>
            <a:r>
              <a:t/>
            </a:r>
            <a:endParaRPr i="1" sz="1100">
              <a:solidFill>
                <a:srgbClr val="F2F2F2"/>
              </a:solidFill>
              <a:latin typeface="Poppins"/>
              <a:ea typeface="Poppins"/>
              <a:cs typeface="Poppins"/>
              <a:sym typeface="Poppins"/>
            </a:endParaRPr>
          </a:p>
        </p:txBody>
      </p:sp>
      <p:sp>
        <p:nvSpPr>
          <p:cNvPr id="702" name="Google Shape;702;p38"/>
          <p:cNvSpPr txBox="1"/>
          <p:nvPr/>
        </p:nvSpPr>
        <p:spPr>
          <a:xfrm>
            <a:off x="728275" y="761375"/>
            <a:ext cx="72498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F00FF"/>
                </a:solidFill>
                <a:latin typeface="Poppins"/>
                <a:ea typeface="Poppins"/>
                <a:cs typeface="Poppins"/>
                <a:sym typeface="Poppins"/>
              </a:rPr>
              <a:t>Through a linear line which its function we can deduce. In other words, a simple linear regression.</a:t>
            </a:r>
            <a:endParaRPr sz="1600">
              <a:solidFill>
                <a:srgbClr val="FF00FF"/>
              </a:solidFill>
              <a:latin typeface="Poppins"/>
              <a:ea typeface="Poppins"/>
              <a:cs typeface="Poppins"/>
              <a:sym typeface="Poppins"/>
            </a:endParaRPr>
          </a:p>
        </p:txBody>
      </p:sp>
      <p:sp>
        <p:nvSpPr>
          <p:cNvPr id="703" name="Google Shape;703;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04" name="Google Shape;704;p38"/>
          <p:cNvPicPr preferRelativeResize="0"/>
          <p:nvPr/>
        </p:nvPicPr>
        <p:blipFill>
          <a:blip r:embed="rId3">
            <a:alphaModFix/>
          </a:blip>
          <a:stretch>
            <a:fillRect/>
          </a:stretch>
        </p:blipFill>
        <p:spPr>
          <a:xfrm>
            <a:off x="784450" y="1438475"/>
            <a:ext cx="6940294" cy="3105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ryptocurrency Investment Plan by Slidesgo">
  <a:themeElements>
    <a:clrScheme name="Simple Light">
      <a:dk1>
        <a:srgbClr val="000000"/>
      </a:dk1>
      <a:lt1>
        <a:srgbClr val="2D6740"/>
      </a:lt1>
      <a:dk2>
        <a:srgbClr val="FFFFFF"/>
      </a:dk2>
      <a:lt2>
        <a:srgbClr val="EA9589"/>
      </a:lt2>
      <a:accent1>
        <a:srgbClr val="F8D3CE"/>
      </a:accent1>
      <a:accent2>
        <a:srgbClr val="79BB8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