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A5ED1B-38AD-4EA9-BBE2-9AA1CDD061A7}" v="1" dt="2025-05-22T03:22:15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3158" y="-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la Montiel" userId="a5bbbce9a1e51bc6" providerId="LiveId" clId="{FEA5ED1B-38AD-4EA9-BBE2-9AA1CDD061A7}"/>
    <pc:docChg chg="undo custSel addSld delSld modSld">
      <pc:chgData name="Isabella Montiel" userId="a5bbbce9a1e51bc6" providerId="LiveId" clId="{FEA5ED1B-38AD-4EA9-BBE2-9AA1CDD061A7}" dt="2025-06-05T12:47:34.747" v="64" actId="20577"/>
      <pc:docMkLst>
        <pc:docMk/>
      </pc:docMkLst>
      <pc:sldChg chg="del">
        <pc:chgData name="Isabella Montiel" userId="a5bbbce9a1e51bc6" providerId="LiveId" clId="{FEA5ED1B-38AD-4EA9-BBE2-9AA1CDD061A7}" dt="2025-05-22T03:25:07.266" v="53" actId="47"/>
        <pc:sldMkLst>
          <pc:docMk/>
          <pc:sldMk cId="479922770" sldId="257"/>
        </pc:sldMkLst>
      </pc:sldChg>
      <pc:sldChg chg="addSp modSp new mod">
        <pc:chgData name="Isabella Montiel" userId="a5bbbce9a1e51bc6" providerId="LiveId" clId="{FEA5ED1B-38AD-4EA9-BBE2-9AA1CDD061A7}" dt="2025-06-05T12:47:34.747" v="64" actId="20577"/>
        <pc:sldMkLst>
          <pc:docMk/>
          <pc:sldMk cId="1664029741" sldId="259"/>
        </pc:sldMkLst>
        <pc:spChg chg="add mod">
          <ac:chgData name="Isabella Montiel" userId="a5bbbce9a1e51bc6" providerId="LiveId" clId="{FEA5ED1B-38AD-4EA9-BBE2-9AA1CDD061A7}" dt="2025-05-22T03:22:18.817" v="2" actId="1076"/>
          <ac:spMkLst>
            <pc:docMk/>
            <pc:sldMk cId="1664029741" sldId="259"/>
            <ac:spMk id="11" creationId="{BF4844B9-E48E-D95E-154B-A42B8953A94E}"/>
          </ac:spMkLst>
        </pc:spChg>
        <pc:spChg chg="add mod">
          <ac:chgData name="Isabella Montiel" userId="a5bbbce9a1e51bc6" providerId="LiveId" clId="{FEA5ED1B-38AD-4EA9-BBE2-9AA1CDD061A7}" dt="2025-05-22T03:22:18.817" v="2" actId="1076"/>
          <ac:spMkLst>
            <pc:docMk/>
            <pc:sldMk cId="1664029741" sldId="259"/>
            <ac:spMk id="12" creationId="{5EF5A3E8-E176-98DB-8564-1F1AB7440CBF}"/>
          </ac:spMkLst>
        </pc:spChg>
        <pc:graphicFrameChg chg="add mod modGraphic">
          <ac:chgData name="Isabella Montiel" userId="a5bbbce9a1e51bc6" providerId="LiveId" clId="{FEA5ED1B-38AD-4EA9-BBE2-9AA1CDD061A7}" dt="2025-06-05T12:47:34.747" v="64" actId="20577"/>
          <ac:graphicFrameMkLst>
            <pc:docMk/>
            <pc:sldMk cId="1664029741" sldId="259"/>
            <ac:graphicFrameMk id="2" creationId="{97C3F31A-1C3F-D038-D23F-52D6DD06F34F}"/>
          </ac:graphicFrameMkLst>
        </pc:graphicFrameChg>
        <pc:graphicFrameChg chg="add mod modGraphic">
          <ac:chgData name="Isabella Montiel" userId="a5bbbce9a1e51bc6" providerId="LiveId" clId="{FEA5ED1B-38AD-4EA9-BBE2-9AA1CDD061A7}" dt="2025-05-22T03:23:23.604" v="34" actId="20577"/>
          <ac:graphicFrameMkLst>
            <pc:docMk/>
            <pc:sldMk cId="1664029741" sldId="259"/>
            <ac:graphicFrameMk id="3" creationId="{528E29FB-026D-FA24-9866-15B9DE73F258}"/>
          </ac:graphicFrameMkLst>
        </pc:graphicFrameChg>
        <pc:graphicFrameChg chg="add mod modGraphic">
          <ac:chgData name="Isabella Montiel" userId="a5bbbce9a1e51bc6" providerId="LiveId" clId="{FEA5ED1B-38AD-4EA9-BBE2-9AA1CDD061A7}" dt="2025-05-22T03:23:44.115" v="39" actId="20577"/>
          <ac:graphicFrameMkLst>
            <pc:docMk/>
            <pc:sldMk cId="1664029741" sldId="259"/>
            <ac:graphicFrameMk id="4" creationId="{4B7744FA-763F-EEF5-5437-0DECACD47944}"/>
          </ac:graphicFrameMkLst>
        </pc:graphicFrameChg>
        <pc:graphicFrameChg chg="add mod modGraphic">
          <ac:chgData name="Isabella Montiel" userId="a5bbbce9a1e51bc6" providerId="LiveId" clId="{FEA5ED1B-38AD-4EA9-BBE2-9AA1CDD061A7}" dt="2025-05-22T03:23:59.001" v="45" actId="20577"/>
          <ac:graphicFrameMkLst>
            <pc:docMk/>
            <pc:sldMk cId="1664029741" sldId="259"/>
            <ac:graphicFrameMk id="5" creationId="{DBB5A71A-FC25-98FD-799F-B7825BAB097A}"/>
          </ac:graphicFrameMkLst>
        </pc:graphicFrameChg>
        <pc:graphicFrameChg chg="add mod modGraphic">
          <ac:chgData name="Isabella Montiel" userId="a5bbbce9a1e51bc6" providerId="LiveId" clId="{FEA5ED1B-38AD-4EA9-BBE2-9AA1CDD061A7}" dt="2025-05-22T03:24:16.547" v="52" actId="20577"/>
          <ac:graphicFrameMkLst>
            <pc:docMk/>
            <pc:sldMk cId="1664029741" sldId="259"/>
            <ac:graphicFrameMk id="6" creationId="{EC73EAA9-5489-25FE-1C3C-C9D561D7EA13}"/>
          </ac:graphicFrameMkLst>
        </pc:graphicFrameChg>
        <pc:cxnChg chg="add mod">
          <ac:chgData name="Isabella Montiel" userId="a5bbbce9a1e51bc6" providerId="LiveId" clId="{FEA5ED1B-38AD-4EA9-BBE2-9AA1CDD061A7}" dt="2025-05-22T03:22:18.817" v="2" actId="1076"/>
          <ac:cxnSpMkLst>
            <pc:docMk/>
            <pc:sldMk cId="1664029741" sldId="259"/>
            <ac:cxnSpMk id="8" creationId="{D6E7BC55-AF87-9CEB-E143-7318FAD8E292}"/>
          </ac:cxnSpMkLst>
        </pc:cxnChg>
        <pc:cxnChg chg="add mod">
          <ac:chgData name="Isabella Montiel" userId="a5bbbce9a1e51bc6" providerId="LiveId" clId="{FEA5ED1B-38AD-4EA9-BBE2-9AA1CDD061A7}" dt="2025-05-22T03:22:18.817" v="2" actId="1076"/>
          <ac:cxnSpMkLst>
            <pc:docMk/>
            <pc:sldMk cId="1664029741" sldId="259"/>
            <ac:cxnSpMk id="9" creationId="{994A9628-2094-118A-A11D-B7CBD08D5C74}"/>
          </ac:cxnSpMkLst>
        </pc:cxnChg>
        <pc:cxnChg chg="add mod">
          <ac:chgData name="Isabella Montiel" userId="a5bbbce9a1e51bc6" providerId="LiveId" clId="{FEA5ED1B-38AD-4EA9-BBE2-9AA1CDD061A7}" dt="2025-05-22T03:22:18.817" v="2" actId="1076"/>
          <ac:cxnSpMkLst>
            <pc:docMk/>
            <pc:sldMk cId="1664029741" sldId="259"/>
            <ac:cxnSpMk id="10" creationId="{FEF7D54A-74A9-6E9D-FEE2-5CC41281BB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CF992-6C58-6BB7-21E5-A4E069E6E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005EB9-570F-A27C-39A0-98BB573E8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341418-B625-6594-F96E-09624CC1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9751-0EE6-458F-A3D1-D5FC4EDD5A67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1DD9EB-E5B9-2DAD-9A31-E100B0AB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64561B-A7C7-0924-5F96-1513496D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E17A-FE89-4864-BC3B-6BD4670647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83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6960E-8981-5027-130C-3EB35691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CC1BF5-AA78-87D7-E23C-0F35176B3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90EB31-EA67-B8E6-244D-68DC915A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9751-0EE6-458F-A3D1-D5FC4EDD5A67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F9AF7B-98CC-0B8B-CAAF-0624EFD7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0D8960-0A4F-5080-4A69-2DE822A0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E17A-FE89-4864-BC3B-6BD4670647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25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11394A-D421-63BD-CDD7-01E4BAD1C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BA35C6-BF05-C17E-8671-6ED1CFD0E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8AF7DB-6D2E-8D4E-14A3-29224B45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9751-0EE6-458F-A3D1-D5FC4EDD5A67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3C9B77-38BA-EAA4-76C0-0F70B89C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48D2F9-33B2-30EE-BAFD-7E9E238B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E17A-FE89-4864-BC3B-6BD4670647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97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A476B-E1FC-F3B7-85E5-D9C51F0B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80CD5F-9B86-6CB0-14F8-46990260E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55891C-E2D9-548C-A99F-F69DC797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9751-0EE6-458F-A3D1-D5FC4EDD5A67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8B23E-97B5-973E-1B69-25D0580D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ED05C-8680-B669-A76F-7A6816AA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E17A-FE89-4864-BC3B-6BD4670647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32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256B6-F55F-7661-D7E0-750ABF9D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6A4E38-797D-FDB2-3C06-802010CF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ECC25A-EA17-DB8C-22E3-71DE9605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9751-0EE6-458F-A3D1-D5FC4EDD5A67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00CB37-67D2-0D01-6922-5C678A37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C9BCD3-42E9-6C92-CBA1-3731CD30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E17A-FE89-4864-BC3B-6BD4670647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1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473B8-5AA2-E009-C1E3-CEF7E231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4063CF-D0DE-2570-FCF4-78FA940BD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C51710-9DC9-4BA0-4673-DCD067DDC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3FAF24-AB78-4A1A-C341-CABD536F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9751-0EE6-458F-A3D1-D5FC4EDD5A67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3448A4-622C-8225-AE1D-98D7CDE9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A322F5-93C6-970A-BF76-7D8DE0E7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E17A-FE89-4864-BC3B-6BD4670647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41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63E55-F74D-1AF5-0C96-7BAA4F51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B84CCD-9FC6-EFA4-02B3-E7481F79F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5FB3D1-2579-D5E1-A530-8E53CC81D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22FCAF-B2AE-F196-2CAC-C14516472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53B2EB-173C-24B9-CDA3-DEAE59CE2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983C2B-5417-91B7-79CF-91D1A826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9751-0EE6-458F-A3D1-D5FC4EDD5A67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BD058F-D16E-D173-91E2-D34AE4CB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820163-79AF-4074-F009-F9FAADC0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E17A-FE89-4864-BC3B-6BD4670647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90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F45EF-DD4D-A89D-6566-5C988C1B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483161-9FC5-987B-5519-283FF5BE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9751-0EE6-458F-A3D1-D5FC4EDD5A67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3F7659-7FFA-11DC-B767-492A6269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349291-CFF5-AD37-044A-EA398B67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E17A-FE89-4864-BC3B-6BD4670647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27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EA5913-1770-1891-3D61-D1C368DC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9751-0EE6-458F-A3D1-D5FC4EDD5A67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6C7499-A793-D470-4A1D-59628A50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AB3A0F-F069-BC5B-0C9D-BCE1C552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E17A-FE89-4864-BC3B-6BD4670647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92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4DC7D-DF3D-06EB-2647-5DD71FF1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75CD79-5290-2E7A-898B-0B87B07E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D11717-1C86-44BA-1232-164F8129B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E67D36-E94E-766B-BACA-E73C3A7C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9751-0EE6-458F-A3D1-D5FC4EDD5A67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FD64F2-8A2A-7CB1-E552-992F543E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AA1810-C5AE-4F2F-7361-A7F6A1B3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E17A-FE89-4864-BC3B-6BD4670647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55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5195B-9A43-CC19-F9F8-45FADB1E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C8D472-FE15-4227-A3DF-4EE574E8F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5B7D02-EA87-DE1F-F192-725BCC2E9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8AA8F3-C0DD-CAFA-26D7-30F1ABD8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9751-0EE6-458F-A3D1-D5FC4EDD5A67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D2C34B-FDA3-0AF6-3C66-8727556D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135B9C-D45D-BBA3-33D6-C3907F28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E17A-FE89-4864-BC3B-6BD4670647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88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3F3A62-791F-D6B1-22A1-0FAEEA49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0AC84D-5039-F35E-E01D-E921AF2F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4E83B7-36D9-2A36-3257-4ABCF81B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E9751-0EE6-458F-A3D1-D5FC4EDD5A67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A442E-86FB-5C5E-305D-71BD99F9E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7DF299-5A89-6EA8-2FFE-B64526A4D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6FE17A-FE89-4864-BC3B-6BD4670647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0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2FE24ED-C6C0-9A3D-5C20-D3E722E1C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178" y="1697781"/>
            <a:ext cx="10677341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Explicación del diseño y su relación con el problema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 del proyecto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Modelar un sistema para administrar productos en un supermercado, organizándolos por tipo, y calcular ventas.</a:t>
            </a:r>
            <a:endParaRPr kumimoji="0" lang="es-ES" altLang="es-E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Clases principales: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 (abstracta)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Representa cualquier tipo de producto. Define interfaz común 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precio_total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to_string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ProductoPerecedero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Añade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fecha_caducidad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Representa frutas, lácteos,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ProductoNoPerecedero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Añade marca.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arroz, frijoles.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ProductoBebida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Añade si contiene alcohol.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jugo, cerveza.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ProductoLimpieza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Añade tipo de superficie.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detergentes, limpiavidrios.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Supermercado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Administra un inventario de productos, permite agregar y mostrar productos y calcular totales.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Casos que podrían hacer que falle: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Agregar productos con precio o cantidad negativa (se valida en código).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Exceder el límite de 1000 productos.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liberar memoria (se maneja en el destructor).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DE1DDB-90BE-6951-44E1-27EBB8A525DA}"/>
              </a:ext>
            </a:extLst>
          </p:cNvPr>
          <p:cNvSpPr txBox="1"/>
          <p:nvPr/>
        </p:nvSpPr>
        <p:spPr>
          <a:xfrm>
            <a:off x="966019" y="59736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/>
              <a:t>Isabella Montiel Reyes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3A58467-4190-CF69-2AD2-1288372AB66B}"/>
              </a:ext>
            </a:extLst>
          </p:cNvPr>
          <p:cNvSpPr txBox="1"/>
          <p:nvPr/>
        </p:nvSpPr>
        <p:spPr>
          <a:xfrm>
            <a:off x="1103178" y="653532"/>
            <a:ext cx="106773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i="0" dirty="0">
                <a:effectLst/>
                <a:latin typeface="Roboto" panose="02000000000000000000" pitchFamily="2" charset="0"/>
              </a:rPr>
              <a:t>SUBCOMPETENCIAS: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03677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7C3F31A-1C3F-D038-D23F-52D6DD06F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780411"/>
              </p:ext>
            </p:extLst>
          </p:nvPr>
        </p:nvGraphicFramePr>
        <p:xfrm>
          <a:off x="5168392" y="734361"/>
          <a:ext cx="1855216" cy="1811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216">
                  <a:extLst>
                    <a:ext uri="{9D8B030D-6E8A-4147-A177-3AD203B41FA5}">
                      <a16:colId xmlns:a16="http://schemas.microsoft.com/office/drawing/2014/main" val="930345466"/>
                    </a:ext>
                  </a:extLst>
                </a:gridCol>
              </a:tblGrid>
              <a:tr h="203141">
                <a:tc>
                  <a:txBody>
                    <a:bodyPr/>
                    <a:lstStyle/>
                    <a:p>
                      <a:r>
                        <a:rPr lang="es-MX" sz="1000"/>
                        <a:t>Producto  &lt;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02087"/>
                  </a:ext>
                </a:extLst>
              </a:tr>
              <a:tr h="411951">
                <a:tc>
                  <a:txBody>
                    <a:bodyPr/>
                    <a:lstStyle/>
                    <a:p>
                      <a:r>
                        <a:rPr lang="es-ES" sz="1000" dirty="0"/>
                        <a:t>- id: </a:t>
                      </a:r>
                      <a:r>
                        <a:rPr lang="es-ES" sz="1000" dirty="0" err="1"/>
                        <a:t>int</a:t>
                      </a:r>
                      <a:endParaRPr lang="es-ES" sz="1000" dirty="0"/>
                    </a:p>
                    <a:p>
                      <a:r>
                        <a:rPr lang="es-ES" sz="1000" dirty="0"/>
                        <a:t>  - nombre: </a:t>
                      </a:r>
                      <a:r>
                        <a:rPr lang="es-ES" sz="1000" dirty="0" err="1"/>
                        <a:t>string</a:t>
                      </a:r>
                      <a:endParaRPr lang="es-ES" sz="1000" dirty="0"/>
                    </a:p>
                    <a:p>
                      <a:r>
                        <a:rPr lang="es-ES" sz="1000" dirty="0"/>
                        <a:t>  - tipo: </a:t>
                      </a:r>
                      <a:r>
                        <a:rPr lang="es-ES" sz="1000" dirty="0" err="1"/>
                        <a:t>string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85543"/>
                  </a:ext>
                </a:extLst>
              </a:tr>
              <a:tr h="1018539">
                <a:tc>
                  <a:txBody>
                    <a:bodyPr/>
                    <a:lstStyle/>
                    <a:p>
                      <a:r>
                        <a:rPr lang="en-US" sz="1000" dirty="0"/>
                        <a:t>+ </a:t>
                      </a:r>
                      <a:r>
                        <a:rPr lang="en-US" sz="1000" dirty="0" err="1"/>
                        <a:t>get_id</a:t>
                      </a:r>
                      <a:r>
                        <a:rPr lang="en-US" sz="1000" dirty="0"/>
                        <a:t>(): int</a:t>
                      </a:r>
                    </a:p>
                    <a:p>
                      <a:r>
                        <a:rPr lang="en-US" sz="1000" dirty="0"/>
                        <a:t>  + </a:t>
                      </a:r>
                      <a:r>
                        <a:rPr lang="en-US" sz="1000" dirty="0" err="1"/>
                        <a:t>get_nombre</a:t>
                      </a:r>
                      <a:r>
                        <a:rPr lang="en-US" sz="1000" dirty="0"/>
                        <a:t>(): string</a:t>
                      </a:r>
                    </a:p>
                    <a:p>
                      <a:r>
                        <a:rPr lang="en-US" sz="1000" dirty="0"/>
                        <a:t>  + </a:t>
                      </a:r>
                      <a:r>
                        <a:rPr lang="en-US" sz="1000" dirty="0" err="1"/>
                        <a:t>get_tipo</a:t>
                      </a:r>
                      <a:r>
                        <a:rPr lang="en-US" sz="1000" dirty="0"/>
                        <a:t>(): string</a:t>
                      </a:r>
                    </a:p>
                    <a:p>
                      <a:r>
                        <a:rPr lang="en-US" sz="1000" dirty="0"/>
                        <a:t>  + </a:t>
                      </a:r>
                      <a:r>
                        <a:rPr lang="en-US" sz="1000" dirty="0" err="1"/>
                        <a:t>precio_total</a:t>
                      </a:r>
                      <a:r>
                        <a:rPr lang="en-US" sz="1000" dirty="0"/>
                        <a:t>(): double*</a:t>
                      </a:r>
                    </a:p>
                    <a:p>
                      <a:r>
                        <a:rPr lang="en-US" sz="1000" dirty="0"/>
                        <a:t>  + </a:t>
                      </a:r>
                      <a:r>
                        <a:rPr lang="en-US" sz="1000" dirty="0" err="1"/>
                        <a:t>to_string</a:t>
                      </a:r>
                      <a:r>
                        <a:rPr lang="en-US" sz="1000" dirty="0"/>
                        <a:t>(): string*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59653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28E29FB-026D-FA24-9866-15B9DE73F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15247"/>
              </p:ext>
            </p:extLst>
          </p:nvPr>
        </p:nvGraphicFramePr>
        <p:xfrm>
          <a:off x="807240" y="3327269"/>
          <a:ext cx="1976120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120">
                  <a:extLst>
                    <a:ext uri="{9D8B030D-6E8A-4147-A177-3AD203B41FA5}">
                      <a16:colId xmlns:a16="http://schemas.microsoft.com/office/drawing/2014/main" val="1304436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000" dirty="0"/>
                        <a:t>Producto Perecedero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9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s-MX" sz="1000" dirty="0"/>
                        <a:t>Precio: </a:t>
                      </a:r>
                      <a:r>
                        <a:rPr lang="es-MX" sz="1000" dirty="0" err="1"/>
                        <a:t>double</a:t>
                      </a:r>
                      <a:endParaRPr lang="es-MX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MX" sz="1000" dirty="0"/>
                        <a:t>cantidad: </a:t>
                      </a:r>
                      <a:r>
                        <a:rPr lang="es-MX" sz="1000" dirty="0" err="1"/>
                        <a:t>int</a:t>
                      </a:r>
                      <a:r>
                        <a:rPr lang="es-MX" sz="1000" dirty="0"/>
                        <a:t> 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MX" sz="1000" dirty="0"/>
                        <a:t>- </a:t>
                      </a:r>
                      <a:r>
                        <a:rPr lang="es-MX" sz="1000" dirty="0" err="1"/>
                        <a:t>fecha_caducidad</a:t>
                      </a:r>
                      <a:r>
                        <a:rPr lang="es-MX" sz="1000" dirty="0"/>
                        <a:t>: </a:t>
                      </a:r>
                      <a:r>
                        <a:rPr lang="es-MX" sz="1000" dirty="0" err="1"/>
                        <a:t>string</a:t>
                      </a:r>
                      <a:r>
                        <a:rPr lang="es-MX" sz="1000" dirty="0"/>
                        <a:t> 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22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+ </a:t>
                      </a:r>
                      <a:r>
                        <a:rPr lang="en-US" sz="1000" dirty="0" err="1"/>
                        <a:t>to_string</a:t>
                      </a:r>
                      <a:r>
                        <a:rPr lang="en-US" sz="1000" dirty="0"/>
                        <a:t>(): string 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79811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B7744FA-763F-EEF5-5437-0DECACD47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64559"/>
              </p:ext>
            </p:extLst>
          </p:nvPr>
        </p:nvGraphicFramePr>
        <p:xfrm>
          <a:off x="3776526" y="3306946"/>
          <a:ext cx="1976120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120">
                  <a:extLst>
                    <a:ext uri="{9D8B030D-6E8A-4147-A177-3AD203B41FA5}">
                      <a16:colId xmlns:a16="http://schemas.microsoft.com/office/drawing/2014/main" val="309259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000" dirty="0"/>
                        <a:t> </a:t>
                      </a:r>
                      <a:r>
                        <a:rPr lang="es-ES" sz="1000" dirty="0" err="1"/>
                        <a:t>ProductoNoPerecedero</a:t>
                      </a:r>
                      <a:r>
                        <a:rPr lang="es-ES" sz="1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566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MX" sz="1000" dirty="0"/>
                        <a:t>- precio: </a:t>
                      </a:r>
                      <a:r>
                        <a:rPr lang="es-MX" sz="1000" dirty="0" err="1"/>
                        <a:t>float</a:t>
                      </a:r>
                      <a:r>
                        <a:rPr lang="es-MX" sz="1000" dirty="0"/>
                        <a:t> 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MX" sz="1000" dirty="0"/>
                        <a:t>- cantidad: </a:t>
                      </a:r>
                      <a:r>
                        <a:rPr lang="es-MX" sz="1000" dirty="0" err="1"/>
                        <a:t>int</a:t>
                      </a:r>
                      <a:r>
                        <a:rPr lang="es-MX" sz="1000" dirty="0"/>
                        <a:t> 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MX" sz="1000" dirty="0"/>
                        <a:t>- marca: </a:t>
                      </a:r>
                      <a:r>
                        <a:rPr lang="es-MX" sz="1000" dirty="0" err="1"/>
                        <a:t>string</a:t>
                      </a:r>
                      <a:r>
                        <a:rPr lang="es-MX" sz="1000" dirty="0"/>
                        <a:t> 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171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1000" dirty="0"/>
                        <a:t>+ </a:t>
                      </a:r>
                      <a:r>
                        <a:rPr lang="en-US" sz="1000" dirty="0" err="1"/>
                        <a:t>to_string</a:t>
                      </a:r>
                      <a:r>
                        <a:rPr lang="en-US" sz="1000" dirty="0"/>
                        <a:t>(): string 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7526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BB5A71A-FC25-98FD-799F-B7825BAB0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57193"/>
              </p:ext>
            </p:extLst>
          </p:nvPr>
        </p:nvGraphicFramePr>
        <p:xfrm>
          <a:off x="6979492" y="3309487"/>
          <a:ext cx="1976120" cy="142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120">
                  <a:extLst>
                    <a:ext uri="{9D8B030D-6E8A-4147-A177-3AD203B41FA5}">
                      <a16:colId xmlns:a16="http://schemas.microsoft.com/office/drawing/2014/main" val="2212522218"/>
                    </a:ext>
                  </a:extLst>
                </a:gridCol>
              </a:tblGrid>
              <a:tr h="438573">
                <a:tc>
                  <a:txBody>
                    <a:bodyPr/>
                    <a:lstStyle/>
                    <a:p>
                      <a:r>
                        <a:rPr lang="es-MX" sz="1000" dirty="0" err="1"/>
                        <a:t>ProductoBebida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532836"/>
                  </a:ext>
                </a:extLst>
              </a:tr>
              <a:tr h="43857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MX" sz="1000" dirty="0"/>
                        <a:t>- precio: </a:t>
                      </a:r>
                      <a:r>
                        <a:rPr lang="es-MX" sz="1000" dirty="0" err="1"/>
                        <a:t>float</a:t>
                      </a:r>
                      <a:r>
                        <a:rPr lang="es-MX" sz="1000" dirty="0"/>
                        <a:t> 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MX" sz="1000" dirty="0"/>
                        <a:t>- cantidad: </a:t>
                      </a:r>
                      <a:r>
                        <a:rPr lang="es-MX" sz="1000" dirty="0" err="1"/>
                        <a:t>int</a:t>
                      </a:r>
                      <a:r>
                        <a:rPr lang="es-MX" sz="1000" dirty="0"/>
                        <a:t> 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MX" sz="1000" dirty="0"/>
                        <a:t>- </a:t>
                      </a:r>
                      <a:r>
                        <a:rPr lang="es-MX" sz="1000" dirty="0" err="1"/>
                        <a:t>contiene_alcohol</a:t>
                      </a:r>
                      <a:r>
                        <a:rPr lang="es-MX" sz="1000" dirty="0"/>
                        <a:t>: </a:t>
                      </a:r>
                      <a:r>
                        <a:rPr lang="es-MX" sz="1000" dirty="0" err="1"/>
                        <a:t>bool</a:t>
                      </a:r>
                      <a:r>
                        <a:rPr lang="es-MX" sz="1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032176"/>
                  </a:ext>
                </a:extLst>
              </a:tr>
              <a:tr h="438573">
                <a:tc>
                  <a:txBody>
                    <a:bodyPr/>
                    <a:lstStyle/>
                    <a:p>
                      <a:r>
                        <a:rPr lang="en-US" sz="1000" dirty="0"/>
                        <a:t>+ </a:t>
                      </a:r>
                      <a:r>
                        <a:rPr lang="en-US" sz="1000" dirty="0" err="1"/>
                        <a:t>to_string</a:t>
                      </a:r>
                      <a:r>
                        <a:rPr lang="en-US" sz="1000" dirty="0"/>
                        <a:t>(): string 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4463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C73EAA9-5489-25FE-1C3C-C9D561D7E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88556"/>
              </p:ext>
            </p:extLst>
          </p:nvPr>
        </p:nvGraphicFramePr>
        <p:xfrm>
          <a:off x="9720126" y="3306947"/>
          <a:ext cx="1976120" cy="142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120">
                  <a:extLst>
                    <a:ext uri="{9D8B030D-6E8A-4147-A177-3AD203B41FA5}">
                      <a16:colId xmlns:a16="http://schemas.microsoft.com/office/drawing/2014/main" val="2112811243"/>
                    </a:ext>
                  </a:extLst>
                </a:gridCol>
              </a:tblGrid>
              <a:tr h="438573">
                <a:tc>
                  <a:txBody>
                    <a:bodyPr/>
                    <a:lstStyle/>
                    <a:p>
                      <a:r>
                        <a:rPr lang="es-MX" sz="1000" dirty="0" err="1"/>
                        <a:t>ProductoLimpieza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348454"/>
                  </a:ext>
                </a:extLst>
              </a:tr>
              <a:tr h="43857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ES" sz="1000" dirty="0"/>
                        <a:t>- precio: </a:t>
                      </a:r>
                      <a:r>
                        <a:rPr lang="es-ES" sz="1000" dirty="0" err="1"/>
                        <a:t>float</a:t>
                      </a:r>
                      <a:r>
                        <a:rPr lang="es-ES" sz="1000" dirty="0"/>
                        <a:t> 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000" dirty="0"/>
                        <a:t>- cantidad: </a:t>
                      </a:r>
                      <a:r>
                        <a:rPr lang="es-ES" sz="1000" dirty="0" err="1"/>
                        <a:t>int</a:t>
                      </a:r>
                      <a:r>
                        <a:rPr lang="es-ES" sz="1000" dirty="0"/>
                        <a:t> 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000" dirty="0"/>
                        <a:t>- superficie: </a:t>
                      </a:r>
                      <a:r>
                        <a:rPr lang="es-ES" sz="1000" dirty="0" err="1"/>
                        <a:t>string</a:t>
                      </a:r>
                      <a:r>
                        <a:rPr lang="es-ES" sz="1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83503"/>
                  </a:ext>
                </a:extLst>
              </a:tr>
              <a:tr h="438573">
                <a:tc>
                  <a:txBody>
                    <a:bodyPr/>
                    <a:lstStyle/>
                    <a:p>
                      <a:r>
                        <a:rPr lang="en-US" sz="1000" dirty="0"/>
                        <a:t>+ </a:t>
                      </a:r>
                      <a:r>
                        <a:rPr lang="en-US" sz="1000" dirty="0" err="1"/>
                        <a:t>to_string</a:t>
                      </a:r>
                      <a:r>
                        <a:rPr lang="en-US" sz="1000" dirty="0"/>
                        <a:t>(): string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123697"/>
                  </a:ext>
                </a:extLst>
              </a:tr>
            </a:tbl>
          </a:graphicData>
        </a:graphic>
      </p:graphicFrame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049FC3C1-5663-F489-D1E5-6424BC8BEB77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3554706" y="785974"/>
            <a:ext cx="781889" cy="43007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D6E7BC55-AF87-9CEB-E143-7318FAD8E2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096001" y="2934877"/>
            <a:ext cx="4612185" cy="37207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94A9628-2094-118A-A11D-B7CBD08D5C74}"/>
              </a:ext>
            </a:extLst>
          </p:cNvPr>
          <p:cNvCxnSpPr/>
          <p:nvPr/>
        </p:nvCxnSpPr>
        <p:spPr>
          <a:xfrm flipV="1">
            <a:off x="4707915" y="2934877"/>
            <a:ext cx="0" cy="3720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EF7D54A-74A9-6E9D-FEE2-5CC41281BB4B}"/>
              </a:ext>
            </a:extLst>
          </p:cNvPr>
          <p:cNvCxnSpPr/>
          <p:nvPr/>
        </p:nvCxnSpPr>
        <p:spPr>
          <a:xfrm flipV="1">
            <a:off x="7972224" y="2934877"/>
            <a:ext cx="0" cy="392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BF4844B9-E48E-D95E-154B-A42B8953A94E}"/>
              </a:ext>
            </a:extLst>
          </p:cNvPr>
          <p:cNvSpPr/>
          <p:nvPr/>
        </p:nvSpPr>
        <p:spPr>
          <a:xfrm>
            <a:off x="5974080" y="2508767"/>
            <a:ext cx="243840" cy="9354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EF5A3E8-E176-98DB-8564-1F1AB7440CBF}"/>
              </a:ext>
            </a:extLst>
          </p:cNvPr>
          <p:cNvSpPr txBox="1"/>
          <p:nvPr/>
        </p:nvSpPr>
        <p:spPr>
          <a:xfrm>
            <a:off x="921512" y="1069206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Isabella Montiel Reyes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4029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301</Words>
  <Application>Microsoft Office PowerPoint</Application>
  <PresentationFormat>Panorámica</PresentationFormat>
  <Paragraphs>47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Roboto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Isabella Montiel</dc:creator>
  <cp:lastModifiedBy>Isabella Montiel</cp:lastModifiedBy>
  <cp:revision>1</cp:revision>
  <dcterms:created xsi:type="dcterms:W3CDTF">2025-05-15T00:21:41Z</dcterms:created>
  <dcterms:modified xsi:type="dcterms:W3CDTF">2025-06-05T12:47:36Z</dcterms:modified>
</cp:coreProperties>
</file>