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654C-DBFF-4A2E-99B3-16E463382B6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805E-D408-49E8-9D0A-86F82BA94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221"/>
            <a:ext cx="12191999" cy="6962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720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6860038"/>
          </a:xfrm>
          <a:prstGeom prst="rect">
            <a:avLst/>
          </a:prstGeom>
          <a:solidFill>
            <a:srgbClr val="242C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478465" y="606055"/>
            <a:ext cx="1127051" cy="1158949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78464" y="2672316"/>
            <a:ext cx="1127051" cy="1158949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78463" y="4738577"/>
            <a:ext cx="1127051" cy="1158949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2406502" y="4891103"/>
            <a:ext cx="7141536" cy="853896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406502" y="2824842"/>
            <a:ext cx="7141536" cy="853896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2406502" y="758581"/>
            <a:ext cx="7141536" cy="853896"/>
          </a:xfrm>
          <a:prstGeom prst="chevron">
            <a:avLst/>
          </a:prstGeom>
          <a:solidFill>
            <a:srgbClr val="EBCA1B"/>
          </a:solidFill>
          <a:ln>
            <a:solidFill>
              <a:srgbClr val="B19E0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333" y="716169"/>
            <a:ext cx="43494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242C62"/>
                </a:solidFill>
                <a:latin typeface="Brush Script MT Italic" panose="03060802040406070304" pitchFamily="66" charset="0"/>
              </a:rPr>
              <a:t>Contestant #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9333" y="2782430"/>
            <a:ext cx="39758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242C62"/>
                </a:solidFill>
                <a:latin typeface="Brush Script MT Italic" panose="03060802040406070304" pitchFamily="66" charset="0"/>
              </a:rPr>
              <a:t>Contestant #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9333" y="4848691"/>
            <a:ext cx="4360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242C62"/>
                </a:solidFill>
                <a:latin typeface="Brush Script MT Italic" panose="03060802040406070304" pitchFamily="66" charset="0"/>
              </a:rPr>
              <a:t>Contestant</a:t>
            </a:r>
            <a:r>
              <a:rPr lang="en-US" dirty="0">
                <a:solidFill>
                  <a:srgbClr val="242C62"/>
                </a:solidFill>
              </a:rPr>
              <a:t> </a:t>
            </a:r>
            <a:r>
              <a:rPr lang="en-US" sz="5500" dirty="0">
                <a:solidFill>
                  <a:srgbClr val="242C62"/>
                </a:solidFill>
                <a:latin typeface="Brush Script MT Italic" panose="03060802040406070304" pitchFamily="66" charset="0"/>
              </a:rPr>
              <a:t># 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4" y="753262"/>
            <a:ext cx="853896" cy="853896"/>
          </a:xfrm>
          <a:prstGeom prst="ellipse">
            <a:avLst/>
          </a:prstGeom>
          <a:ln w="63500" cap="rnd">
            <a:solidFill>
              <a:srgbClr val="A78F1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4" y="2782430"/>
            <a:ext cx="853896" cy="853896"/>
          </a:xfrm>
          <a:prstGeom prst="ellipse">
            <a:avLst/>
          </a:prstGeom>
          <a:ln w="63500" cap="rnd">
            <a:solidFill>
              <a:srgbClr val="A78F1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4" y="5043630"/>
            <a:ext cx="853896" cy="853896"/>
          </a:xfrm>
          <a:prstGeom prst="ellipse">
            <a:avLst/>
          </a:prstGeom>
          <a:ln w="63500" cap="rnd">
            <a:solidFill>
              <a:srgbClr val="A78F1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4" y="740950"/>
            <a:ext cx="866208" cy="866208"/>
          </a:xfrm>
          <a:prstGeom prst="ellipse">
            <a:avLst/>
          </a:prstGeom>
          <a:ln w="63500" cap="rnd">
            <a:solidFill>
              <a:srgbClr val="B19E0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68" y="2770118"/>
            <a:ext cx="866208" cy="866208"/>
          </a:xfrm>
          <a:prstGeom prst="ellipse">
            <a:avLst/>
          </a:prstGeom>
          <a:ln w="63500" cap="rnd">
            <a:solidFill>
              <a:srgbClr val="B19E0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4" y="5031318"/>
            <a:ext cx="866208" cy="866208"/>
          </a:xfrm>
          <a:prstGeom prst="ellipse">
            <a:avLst/>
          </a:prstGeom>
          <a:ln w="63500" cap="rnd">
            <a:solidFill>
              <a:srgbClr val="B19E0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divot"/>
            <a:contourClr>
              <a:srgbClr val="333333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59" y="746213"/>
            <a:ext cx="884273" cy="884273"/>
          </a:xfrm>
          <a:prstGeom prst="ellipse">
            <a:avLst/>
          </a:prstGeom>
          <a:ln w="63500" cap="rnd">
            <a:solidFill>
              <a:srgbClr val="AD951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58" y="2761085"/>
            <a:ext cx="884273" cy="884273"/>
          </a:xfrm>
          <a:prstGeom prst="ellipse">
            <a:avLst/>
          </a:prstGeom>
          <a:ln w="63500" cap="rnd">
            <a:solidFill>
              <a:srgbClr val="AD951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91" y="5022285"/>
            <a:ext cx="884273" cy="884273"/>
          </a:xfrm>
          <a:prstGeom prst="ellipse">
            <a:avLst/>
          </a:prstGeom>
          <a:ln w="63500" cap="rnd">
            <a:solidFill>
              <a:srgbClr val="AD951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94" y="717851"/>
            <a:ext cx="914400" cy="914400"/>
          </a:xfrm>
          <a:prstGeom prst="ellipse">
            <a:avLst/>
          </a:prstGeom>
          <a:ln w="63500" cap="rnd">
            <a:solidFill>
              <a:srgbClr val="917C1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64" y="2746416"/>
            <a:ext cx="914400" cy="914400"/>
          </a:xfrm>
          <a:prstGeom prst="ellipse">
            <a:avLst/>
          </a:prstGeom>
          <a:ln w="63500" cap="rnd">
            <a:solidFill>
              <a:srgbClr val="917C1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09" y="4990377"/>
            <a:ext cx="914400" cy="914400"/>
          </a:xfrm>
          <a:prstGeom prst="ellipse">
            <a:avLst/>
          </a:prstGeom>
          <a:ln w="63500" cap="rnd">
            <a:solidFill>
              <a:srgbClr val="917C1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498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C6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072" y="166390"/>
            <a:ext cx="10277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EBCA1B"/>
                </a:solidFill>
                <a:latin typeface="Georgia" panose="02040502050405020303" pitchFamily="18" charset="0"/>
              </a:rPr>
              <a:t>TUNE IN NEXT TIME</a:t>
            </a:r>
          </a:p>
          <a:p>
            <a:pPr algn="ctr"/>
            <a:r>
              <a:rPr lang="en-US" sz="4400" b="1" i="1" dirty="0">
                <a:solidFill>
                  <a:srgbClr val="EBCA1B"/>
                </a:solidFill>
                <a:latin typeface="Georgia" panose="02040502050405020303" pitchFamily="18" charset="0"/>
              </a:rPr>
              <a:t>FOR MORE…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7" y="1828990"/>
            <a:ext cx="7461866" cy="5014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9432" y="1556278"/>
            <a:ext cx="8910083" cy="350352"/>
          </a:xfrm>
          <a:prstGeom prst="rect">
            <a:avLst/>
          </a:prstGeom>
          <a:solidFill>
            <a:srgbClr val="24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Brush Script MT Italic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Naranjo, Isabella - 0162583</dc:creator>
  <cp:lastModifiedBy>Naranjo, Isabella - 0162583</cp:lastModifiedBy>
  <cp:revision>14</cp:revision>
  <dcterms:created xsi:type="dcterms:W3CDTF">2016-12-08T13:16:54Z</dcterms:created>
  <dcterms:modified xsi:type="dcterms:W3CDTF">2016-12-09T13:41:01Z</dcterms:modified>
</cp:coreProperties>
</file>