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67" r:id="rId20"/>
  </p:sldIdLst>
  <p:sldSz cx="1343977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96AC47-F4D3-4335-8A64-7A2125C926D4}" v="6" dt="2020-11-24T17:48:45.0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222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Barros" userId="a371ee376d85f27c" providerId="LiveId" clId="{9C96AC47-F4D3-4335-8A64-7A2125C926D4}"/>
    <pc:docChg chg="undo custSel modSld sldOrd modMainMaster modNotesMaster">
      <pc:chgData name="Marcelo Barros" userId="a371ee376d85f27c" providerId="LiveId" clId="{9C96AC47-F4D3-4335-8A64-7A2125C926D4}" dt="2020-11-25T12:44:17.177" v="166" actId="1076"/>
      <pc:docMkLst>
        <pc:docMk/>
      </pc:docMkLst>
      <pc:sldChg chg="delSp modSp mod">
        <pc:chgData name="Marcelo Barros" userId="a371ee376d85f27c" providerId="LiveId" clId="{9C96AC47-F4D3-4335-8A64-7A2125C926D4}" dt="2020-11-24T17:00:05.580" v="21"/>
        <pc:sldMkLst>
          <pc:docMk/>
          <pc:sldMk cId="0" sldId="256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56"/>
            <ac:spMk id="50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56"/>
            <ac:spMk id="51" creationId="{00000000-0000-0000-0000-000000000000}"/>
          </ac:spMkLst>
        </pc:spChg>
        <pc:picChg chg="del mod">
          <ac:chgData name="Marcelo Barros" userId="a371ee376d85f27c" providerId="LiveId" clId="{9C96AC47-F4D3-4335-8A64-7A2125C926D4}" dt="2020-11-24T16:59:19.860" v="16" actId="478"/>
          <ac:picMkLst>
            <pc:docMk/>
            <pc:sldMk cId="0" sldId="256"/>
            <ac:picMk id="52" creationId="{00000000-0000-0000-0000-000000000000}"/>
          </ac:picMkLst>
        </pc:picChg>
      </pc:sldChg>
      <pc:sldChg chg="modSp mod modNotes">
        <pc:chgData name="Marcelo Barros" userId="a371ee376d85f27c" providerId="LiveId" clId="{9C96AC47-F4D3-4335-8A64-7A2125C926D4}" dt="2020-11-24T17:04:40.407" v="24" actId="12"/>
        <pc:sldMkLst>
          <pc:docMk/>
          <pc:sldMk cId="0" sldId="257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57"/>
            <ac:spMk id="53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4:40.407" v="24" actId="12"/>
          <ac:spMkLst>
            <pc:docMk/>
            <pc:sldMk cId="0" sldId="257"/>
            <ac:spMk id="54" creationId="{00000000-0000-0000-0000-000000000000}"/>
          </ac:spMkLst>
        </pc:spChg>
      </pc:sldChg>
      <pc:sldChg chg="modSp">
        <pc:chgData name="Marcelo Barros" userId="a371ee376d85f27c" providerId="LiveId" clId="{9C96AC47-F4D3-4335-8A64-7A2125C926D4}" dt="2020-11-24T17:00:05.580" v="21"/>
        <pc:sldMkLst>
          <pc:docMk/>
          <pc:sldMk cId="0" sldId="258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58"/>
            <ac:spMk id="55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58"/>
            <ac:spMk id="56" creationId="{00000000-0000-0000-0000-000000000000}"/>
          </ac:spMkLst>
        </pc:spChg>
        <pc:picChg chg="mod">
          <ac:chgData name="Marcelo Barros" userId="a371ee376d85f27c" providerId="LiveId" clId="{9C96AC47-F4D3-4335-8A64-7A2125C926D4}" dt="2020-11-24T17:00:05.580" v="21"/>
          <ac:picMkLst>
            <pc:docMk/>
            <pc:sldMk cId="0" sldId="258"/>
            <ac:picMk id="57" creationId="{00000000-0000-0000-0000-000000000000}"/>
          </ac:picMkLst>
        </pc:picChg>
      </pc:sldChg>
      <pc:sldChg chg="modSp">
        <pc:chgData name="Marcelo Barros" userId="a371ee376d85f27c" providerId="LiveId" clId="{9C96AC47-F4D3-4335-8A64-7A2125C926D4}" dt="2020-11-24T17:00:05.580" v="21"/>
        <pc:sldMkLst>
          <pc:docMk/>
          <pc:sldMk cId="0" sldId="259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59"/>
            <ac:spMk id="58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59"/>
            <ac:spMk id="59" creationId="{00000000-0000-0000-0000-000000000000}"/>
          </ac:spMkLst>
        </pc:spChg>
      </pc:sldChg>
      <pc:sldChg chg="modSp">
        <pc:chgData name="Marcelo Barros" userId="a371ee376d85f27c" providerId="LiveId" clId="{9C96AC47-F4D3-4335-8A64-7A2125C926D4}" dt="2020-11-24T17:00:05.580" v="21"/>
        <pc:sldMkLst>
          <pc:docMk/>
          <pc:sldMk cId="0" sldId="260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0"/>
            <ac:spMk id="60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0"/>
            <ac:spMk id="61" creationId="{00000000-0000-0000-0000-000000000000}"/>
          </ac:spMkLst>
        </pc:spChg>
      </pc:sldChg>
      <pc:sldChg chg="modSp">
        <pc:chgData name="Marcelo Barros" userId="a371ee376d85f27c" providerId="LiveId" clId="{9C96AC47-F4D3-4335-8A64-7A2125C926D4}" dt="2020-11-24T17:00:05.580" v="21"/>
        <pc:sldMkLst>
          <pc:docMk/>
          <pc:sldMk cId="0" sldId="261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1"/>
            <ac:spMk id="62" creationId="{00000000-0000-0000-0000-000000000000}"/>
          </ac:spMkLst>
        </pc:spChg>
        <pc:picChg chg="mod">
          <ac:chgData name="Marcelo Barros" userId="a371ee376d85f27c" providerId="LiveId" clId="{9C96AC47-F4D3-4335-8A64-7A2125C926D4}" dt="2020-11-24T17:00:05.580" v="21"/>
          <ac:picMkLst>
            <pc:docMk/>
            <pc:sldMk cId="0" sldId="261"/>
            <ac:picMk id="63" creationId="{00000000-0000-0000-0000-000000000000}"/>
          </ac:picMkLst>
        </pc:picChg>
      </pc:sldChg>
      <pc:sldChg chg="modSp mod">
        <pc:chgData name="Marcelo Barros" userId="a371ee376d85f27c" providerId="LiveId" clId="{9C96AC47-F4D3-4335-8A64-7A2125C926D4}" dt="2020-11-25T12:44:17.177" v="166" actId="1076"/>
        <pc:sldMkLst>
          <pc:docMk/>
          <pc:sldMk cId="0" sldId="262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2"/>
            <ac:spMk id="64" creationId="{00000000-0000-0000-0000-000000000000}"/>
          </ac:spMkLst>
        </pc:spChg>
        <pc:picChg chg="mod">
          <ac:chgData name="Marcelo Barros" userId="a371ee376d85f27c" providerId="LiveId" clId="{9C96AC47-F4D3-4335-8A64-7A2125C926D4}" dt="2020-11-25T12:44:17.177" v="166" actId="1076"/>
          <ac:picMkLst>
            <pc:docMk/>
            <pc:sldMk cId="0" sldId="262"/>
            <ac:picMk id="65" creationId="{00000000-0000-0000-0000-000000000000}"/>
          </ac:picMkLst>
        </pc:picChg>
      </pc:sldChg>
      <pc:sldChg chg="modSp ord">
        <pc:chgData name="Marcelo Barros" userId="a371ee376d85f27c" providerId="LiveId" clId="{9C96AC47-F4D3-4335-8A64-7A2125C926D4}" dt="2020-11-25T12:16:49.304" v="161"/>
        <pc:sldMkLst>
          <pc:docMk/>
          <pc:sldMk cId="0" sldId="263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3"/>
            <ac:spMk id="66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3"/>
            <ac:spMk id="67" creationId="{00000000-0000-0000-0000-000000000000}"/>
          </ac:spMkLst>
        </pc:spChg>
        <pc:picChg chg="mod">
          <ac:chgData name="Marcelo Barros" userId="a371ee376d85f27c" providerId="LiveId" clId="{9C96AC47-F4D3-4335-8A64-7A2125C926D4}" dt="2020-11-24T17:00:05.580" v="21"/>
          <ac:picMkLst>
            <pc:docMk/>
            <pc:sldMk cId="0" sldId="263"/>
            <ac:picMk id="68" creationId="{00000000-0000-0000-0000-000000000000}"/>
          </ac:picMkLst>
        </pc:picChg>
        <pc:picChg chg="mod">
          <ac:chgData name="Marcelo Barros" userId="a371ee376d85f27c" providerId="LiveId" clId="{9C96AC47-F4D3-4335-8A64-7A2125C926D4}" dt="2020-11-24T17:00:05.580" v="21"/>
          <ac:picMkLst>
            <pc:docMk/>
            <pc:sldMk cId="0" sldId="263"/>
            <ac:picMk id="69" creationId="{00000000-0000-0000-0000-000000000000}"/>
          </ac:picMkLst>
        </pc:picChg>
      </pc:sldChg>
      <pc:sldChg chg="modSp ord">
        <pc:chgData name="Marcelo Barros" userId="a371ee376d85f27c" providerId="LiveId" clId="{9C96AC47-F4D3-4335-8A64-7A2125C926D4}" dt="2020-11-25T12:16:52.777" v="163"/>
        <pc:sldMkLst>
          <pc:docMk/>
          <pc:sldMk cId="0" sldId="264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4"/>
            <ac:spMk id="70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4"/>
            <ac:spMk id="71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4"/>
            <ac:spMk id="72" creationId="{00000000-0000-0000-0000-000000000000}"/>
          </ac:spMkLst>
        </pc:spChg>
      </pc:sldChg>
      <pc:sldChg chg="modSp">
        <pc:chgData name="Marcelo Barros" userId="a371ee376d85f27c" providerId="LiveId" clId="{9C96AC47-F4D3-4335-8A64-7A2125C926D4}" dt="2020-11-24T17:00:05.580" v="21"/>
        <pc:sldMkLst>
          <pc:docMk/>
          <pc:sldMk cId="0" sldId="265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5"/>
            <ac:spMk id="73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5"/>
            <ac:spMk id="74" creationId="{00000000-0000-0000-0000-000000000000}"/>
          </ac:spMkLst>
        </pc:spChg>
      </pc:sldChg>
      <pc:sldChg chg="modSp mod">
        <pc:chgData name="Marcelo Barros" userId="a371ee376d85f27c" providerId="LiveId" clId="{9C96AC47-F4D3-4335-8A64-7A2125C926D4}" dt="2020-11-24T17:38:10.646" v="28" actId="27636"/>
        <pc:sldMkLst>
          <pc:docMk/>
          <pc:sldMk cId="0" sldId="266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6"/>
            <ac:spMk id="75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38:10.646" v="28" actId="27636"/>
          <ac:spMkLst>
            <pc:docMk/>
            <pc:sldMk cId="0" sldId="266"/>
            <ac:spMk id="76" creationId="{00000000-0000-0000-0000-000000000000}"/>
          </ac:spMkLst>
        </pc:spChg>
      </pc:sldChg>
      <pc:sldChg chg="modSp mod">
        <pc:chgData name="Marcelo Barros" userId="a371ee376d85f27c" providerId="LiveId" clId="{9C96AC47-F4D3-4335-8A64-7A2125C926D4}" dt="2020-11-24T17:00:05.645" v="23" actId="27636"/>
        <pc:sldMkLst>
          <pc:docMk/>
          <pc:sldMk cId="0" sldId="267"/>
        </pc:sldMkLst>
        <pc:spChg chg="mod">
          <ac:chgData name="Marcelo Barros" userId="a371ee376d85f27c" providerId="LiveId" clId="{9C96AC47-F4D3-4335-8A64-7A2125C926D4}" dt="2020-11-24T17:00:05.580" v="21"/>
          <ac:spMkLst>
            <pc:docMk/>
            <pc:sldMk cId="0" sldId="267"/>
            <ac:spMk id="77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645" v="23" actId="27636"/>
          <ac:spMkLst>
            <pc:docMk/>
            <pc:sldMk cId="0" sldId="267"/>
            <ac:spMk id="78" creationId="{00000000-0000-0000-0000-000000000000}"/>
          </ac:spMkLst>
        </pc:spChg>
      </pc:sldChg>
      <pc:sldChg chg="modSp mod ord">
        <pc:chgData name="Marcelo Barros" userId="a371ee376d85f27c" providerId="LiveId" clId="{9C96AC47-F4D3-4335-8A64-7A2125C926D4}" dt="2020-11-24T17:50:07.486" v="159" actId="20577"/>
        <pc:sldMkLst>
          <pc:docMk/>
          <pc:sldMk cId="0" sldId="268"/>
        </pc:sldMkLst>
        <pc:spChg chg="mod">
          <ac:chgData name="Marcelo Barros" userId="a371ee376d85f27c" providerId="LiveId" clId="{9C96AC47-F4D3-4335-8A64-7A2125C926D4}" dt="2020-11-24T17:50:07.486" v="159" actId="20577"/>
          <ac:spMkLst>
            <pc:docMk/>
            <pc:sldMk cId="0" sldId="268"/>
            <ac:spMk id="79" creationId="{00000000-0000-0000-0000-000000000000}"/>
          </ac:spMkLst>
        </pc:spChg>
        <pc:picChg chg="mod">
          <ac:chgData name="Marcelo Barros" userId="a371ee376d85f27c" providerId="LiveId" clId="{9C96AC47-F4D3-4335-8A64-7A2125C926D4}" dt="2020-11-24T17:47:55.188" v="130" actId="1076"/>
          <ac:picMkLst>
            <pc:docMk/>
            <pc:sldMk cId="0" sldId="268"/>
            <ac:picMk id="80" creationId="{00000000-0000-0000-0000-000000000000}"/>
          </ac:picMkLst>
        </pc:picChg>
      </pc:sldChg>
      <pc:sldChg chg="ord">
        <pc:chgData name="Marcelo Barros" userId="a371ee376d85f27c" providerId="LiveId" clId="{9C96AC47-F4D3-4335-8A64-7A2125C926D4}" dt="2020-11-24T17:48:03.072" v="132"/>
        <pc:sldMkLst>
          <pc:docMk/>
          <pc:sldMk cId="0" sldId="269"/>
        </pc:sldMkLst>
      </pc:sldChg>
      <pc:sldChg chg="addSp modSp mod">
        <pc:chgData name="Marcelo Barros" userId="a371ee376d85f27c" providerId="LiveId" clId="{9C96AC47-F4D3-4335-8A64-7A2125C926D4}" dt="2020-11-24T17:43:35.968" v="78" actId="1076"/>
        <pc:sldMkLst>
          <pc:docMk/>
          <pc:sldMk cId="0" sldId="271"/>
        </pc:sldMkLst>
        <pc:spChg chg="add mod">
          <ac:chgData name="Marcelo Barros" userId="a371ee376d85f27c" providerId="LiveId" clId="{9C96AC47-F4D3-4335-8A64-7A2125C926D4}" dt="2020-11-24T17:43:21.908" v="76" actId="20577"/>
          <ac:spMkLst>
            <pc:docMk/>
            <pc:sldMk cId="0" sldId="271"/>
            <ac:spMk id="4" creationId="{8E8CB6C5-B16D-4CC8-AD69-5439D5453A78}"/>
          </ac:spMkLst>
        </pc:spChg>
        <pc:spChg chg="mod">
          <ac:chgData name="Marcelo Barros" userId="a371ee376d85f27c" providerId="LiveId" clId="{9C96AC47-F4D3-4335-8A64-7A2125C926D4}" dt="2020-11-24T17:43:35.968" v="78" actId="1076"/>
          <ac:spMkLst>
            <pc:docMk/>
            <pc:sldMk cId="0" sldId="271"/>
            <ac:spMk id="83" creationId="{00000000-0000-0000-0000-000000000000}"/>
          </ac:spMkLst>
        </pc:spChg>
      </pc:sldChg>
      <pc:sldChg chg="addSp modSp mod">
        <pc:chgData name="Marcelo Barros" userId="a371ee376d85f27c" providerId="LiveId" clId="{9C96AC47-F4D3-4335-8A64-7A2125C926D4}" dt="2020-11-24T17:43:12.401" v="62" actId="1076"/>
        <pc:sldMkLst>
          <pc:docMk/>
          <pc:sldMk cId="0" sldId="272"/>
        </pc:sldMkLst>
        <pc:spChg chg="add mod">
          <ac:chgData name="Marcelo Barros" userId="a371ee376d85f27c" providerId="LiveId" clId="{9C96AC47-F4D3-4335-8A64-7A2125C926D4}" dt="2020-11-24T17:43:12.401" v="62" actId="1076"/>
          <ac:spMkLst>
            <pc:docMk/>
            <pc:sldMk cId="0" sldId="272"/>
            <ac:spMk id="2" creationId="{DE4A49E2-7B72-4410-8E00-79DE2AC86A6D}"/>
          </ac:spMkLst>
        </pc:spChg>
        <pc:spChg chg="mod">
          <ac:chgData name="Marcelo Barros" userId="a371ee376d85f27c" providerId="LiveId" clId="{9C96AC47-F4D3-4335-8A64-7A2125C926D4}" dt="2020-11-24T17:43:07.705" v="61" actId="1076"/>
          <ac:spMkLst>
            <pc:docMk/>
            <pc:sldMk cId="0" sldId="272"/>
            <ac:spMk id="85" creationId="{00000000-0000-0000-0000-000000000000}"/>
          </ac:spMkLst>
        </pc:spChg>
      </pc:sldChg>
      <pc:sldChg chg="addSp delSp modSp mod">
        <pc:chgData name="Marcelo Barros" userId="a371ee376d85f27c" providerId="LiveId" clId="{9C96AC47-F4D3-4335-8A64-7A2125C926D4}" dt="2020-11-24T17:49:32.321" v="150" actId="1076"/>
        <pc:sldMkLst>
          <pc:docMk/>
          <pc:sldMk cId="0" sldId="274"/>
        </pc:sldMkLst>
        <pc:spChg chg="add del mod">
          <ac:chgData name="Marcelo Barros" userId="a371ee376d85f27c" providerId="LiveId" clId="{9C96AC47-F4D3-4335-8A64-7A2125C926D4}" dt="2020-11-24T17:48:45.040" v="137"/>
          <ac:spMkLst>
            <pc:docMk/>
            <pc:sldMk cId="0" sldId="274"/>
            <ac:spMk id="4" creationId="{7A2FC0D7-3D1F-4700-94EB-91C6595FC03F}"/>
          </ac:spMkLst>
        </pc:spChg>
        <pc:spChg chg="mod">
          <ac:chgData name="Marcelo Barros" userId="a371ee376d85f27c" providerId="LiveId" clId="{9C96AC47-F4D3-4335-8A64-7A2125C926D4}" dt="2020-11-24T17:49:32.321" v="150" actId="1076"/>
          <ac:spMkLst>
            <pc:docMk/>
            <pc:sldMk cId="0" sldId="274"/>
            <ac:spMk id="90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49:30.806" v="147" actId="14100"/>
          <ac:spMkLst>
            <pc:docMk/>
            <pc:sldMk cId="0" sldId="274"/>
            <ac:spMk id="91" creationId="{00000000-0000-0000-0000-000000000000}"/>
          </ac:spMkLst>
        </pc:spChg>
      </pc:sldChg>
      <pc:sldMasterChg chg="delSp modSp mod modSldLayout">
        <pc:chgData name="Marcelo Barros" userId="a371ee376d85f27c" providerId="LiveId" clId="{9C96AC47-F4D3-4335-8A64-7A2125C926D4}" dt="2020-11-24T17:00:05.580" v="21"/>
        <pc:sldMasterMkLst>
          <pc:docMk/>
          <pc:sldMasterMk cId="0" sldId="2147483648"/>
        </pc:sldMasterMkLst>
        <pc:spChg chg="mod">
          <ac:chgData name="Marcelo Barros" userId="a371ee376d85f27c" providerId="LiveId" clId="{9C96AC47-F4D3-4335-8A64-7A2125C926D4}" dt="2020-11-24T17:00:05.580" v="21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asterMk cId="0" sldId="2147483648"/>
            <ac:spMk id="5" creationId="{00000000-0000-0000-0000-000000000000}"/>
          </ac:spMkLst>
        </pc:spChg>
        <pc:spChg chg="del mod">
          <ac:chgData name="Marcelo Barros" userId="a371ee376d85f27c" providerId="LiveId" clId="{9C96AC47-F4D3-4335-8A64-7A2125C926D4}" dt="2020-11-24T16:59:36.168" v="20" actId="478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asterMk cId="0" sldId="2147483648"/>
            <ac:spMk id="8" creationId="{00000000-0000-0000-0000-000000000000}"/>
          </ac:spMkLst>
        </pc:spChg>
        <pc:spChg chg="mod">
          <ac:chgData name="Marcelo Barros" userId="a371ee376d85f27c" providerId="LiveId" clId="{9C96AC47-F4D3-4335-8A64-7A2125C926D4}" dt="2020-11-24T17:00:05.580" v="21"/>
          <ac:spMkLst>
            <pc:docMk/>
            <pc:sldMasterMk cId="0" sldId="2147483648"/>
            <ac:spMk id="9" creationId="{00000000-0000-0000-0000-000000000000}"/>
          </ac:spMkLst>
        </pc:spChg>
        <pc:picChg chg="del mod">
          <ac:chgData name="Marcelo Barros" userId="a371ee376d85f27c" providerId="LiveId" clId="{9C96AC47-F4D3-4335-8A64-7A2125C926D4}" dt="2020-11-24T16:59:34.440" v="18" actId="478"/>
          <ac:picMkLst>
            <pc:docMk/>
            <pc:sldMasterMk cId="0" sldId="2147483648"/>
            <ac:picMk id="7" creationId="{00000000-0000-0000-0000-000000000000}"/>
          </ac:picMkLst>
        </pc:pic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0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0"/>
              <ac:spMk id="8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0"/>
              <ac:spMk id="9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1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1"/>
              <ac:spMk id="10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1"/>
              <ac:spMk id="11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2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2"/>
              <ac:spMk id="12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2"/>
              <ac:spMk id="13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2"/>
              <ac:spMk id="14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3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3"/>
              <ac:spMk id="15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4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4"/>
              <ac:spMk id="16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5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5"/>
              <ac:spMk id="17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5"/>
              <ac:spMk id="18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5"/>
              <ac:spMk id="19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5"/>
              <ac:spMk id="20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6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6"/>
              <ac:spMk id="21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6"/>
              <ac:spMk id="22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6"/>
              <ac:spMk id="23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6"/>
              <ac:spMk id="24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7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7"/>
              <ac:spMk id="25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7"/>
              <ac:spMk id="26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7"/>
              <ac:spMk id="27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7"/>
              <ac:spMk id="28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8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8"/>
              <ac:spMk id="29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8"/>
              <ac:spMk id="30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8"/>
              <ac:spMk id="31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59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9"/>
              <ac:spMk id="32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9"/>
              <ac:spMk id="33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9"/>
              <ac:spMk id="34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9"/>
              <ac:spMk id="35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59"/>
              <ac:spMk id="36" creationId="{00000000-0000-0000-0000-000000000000}"/>
            </ac:spMkLst>
          </pc:spChg>
        </pc:sldLayoutChg>
        <pc:sldLayoutChg chg="modSp">
          <pc:chgData name="Marcelo Barros" userId="a371ee376d85f27c" providerId="LiveId" clId="{9C96AC47-F4D3-4335-8A64-7A2125C926D4}" dt="2020-11-24T17:00:05.580" v="21"/>
          <pc:sldLayoutMkLst>
            <pc:docMk/>
            <pc:sldMasterMk cId="0" sldId="2147483648"/>
            <pc:sldLayoutMk cId="0" sldId="2147483660"/>
          </pc:sldLayoutMkLst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60"/>
              <ac:spMk id="37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60"/>
              <ac:spMk id="38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60"/>
              <ac:spMk id="39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60"/>
              <ac:spMk id="40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60"/>
              <ac:spMk id="41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60"/>
              <ac:spMk id="42" creationId="{00000000-0000-0000-0000-000000000000}"/>
            </ac:spMkLst>
          </pc:spChg>
          <pc:spChg chg="mod">
            <ac:chgData name="Marcelo Barros" userId="a371ee376d85f27c" providerId="LiveId" clId="{9C96AC47-F4D3-4335-8A64-7A2125C926D4}" dt="2020-11-24T17:00:05.580" v="21"/>
            <ac:spMkLst>
              <pc:docMk/>
              <pc:sldMasterMk cId="0" sldId="2147483648"/>
              <pc:sldLayoutMk cId="0" sldId="2147483660"/>
              <ac:spMk id="4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mover o slide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5764227E-34CE-48D9-84E9-9A0975285091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5900" y="812800"/>
            <a:ext cx="7126288" cy="4008438"/>
          </a:xfrm>
          <a:prstGeom prst="rect">
            <a:avLst/>
          </a:prstGeom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216000" indent="-216000">
              <a:lnSpc>
                <a:spcPct val="100000"/>
              </a:lnSpc>
              <a:spcAft>
                <a:spcPts val="400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ARM’s parent company is </a:t>
            </a:r>
            <a:r>
              <a:rPr lang="pt-BR" sz="1600" b="0" strike="noStrike" spc="-1">
                <a:solidFill>
                  <a:srgbClr val="FF0000"/>
                </a:solidFill>
                <a:latin typeface="Verdana"/>
              </a:rPr>
              <a:t>Acorn Computers 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(UK).</a:t>
            </a:r>
            <a:endParaRPr lang="pt-BR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Acorn Computers started their </a:t>
            </a:r>
            <a:r>
              <a:rPr lang="pt-BR" sz="1600" b="0" i="1" strike="noStrike" spc="-1">
                <a:solidFill>
                  <a:srgbClr val="0070C0"/>
                </a:solidFill>
                <a:latin typeface="Verdana"/>
              </a:rPr>
              <a:t>Acorn RISC Machine </a:t>
            </a: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project in October 1983</a:t>
            </a:r>
            <a:endParaRPr lang="pt-BR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      (two years after the introduction of the IBM PC) to develop an own powerful</a:t>
            </a:r>
            <a:endParaRPr lang="pt-BR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00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      processor for a line of business computers.</a:t>
            </a:r>
            <a:endParaRPr lang="pt-BR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The </a:t>
            </a: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acronym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 </a:t>
            </a:r>
            <a:r>
              <a:rPr lang="pt-BR" sz="1600" b="0" strike="noStrike" spc="-1">
                <a:solidFill>
                  <a:srgbClr val="FF0000"/>
                </a:solidFill>
                <a:latin typeface="Verdana"/>
              </a:rPr>
              <a:t>ARM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 was coined originally at this time (1983) from the designation </a:t>
            </a:r>
            <a:endParaRPr lang="pt-BR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00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      </a:t>
            </a: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Acorn RISC Machine.</a:t>
            </a:r>
            <a:endParaRPr lang="pt-BR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In 1990 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the company </a:t>
            </a:r>
            <a:r>
              <a:rPr lang="pt-BR" sz="1600" b="0" strike="noStrike" spc="-1">
                <a:solidFill>
                  <a:srgbClr val="FF0000"/>
                </a:solidFill>
                <a:latin typeface="Verdana"/>
              </a:rPr>
              <a:t>Advanced RISC Machines Ltd. (ARM Ltd.) 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was </a:t>
            </a: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founded 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as a</a:t>
            </a:r>
            <a:endParaRPr lang="pt-BR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400"/>
              </a:spcAft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      </a:t>
            </a: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joint venture 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of </a:t>
            </a: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Acorn Computers, Apple Computers and VLSI Technology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.</a:t>
            </a:r>
            <a:endParaRPr lang="pt-BR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Accordingly, also</a:t>
            </a:r>
            <a:r>
              <a:rPr lang="pt-BR" sz="1600" b="0" strike="noStrike" spc="-1">
                <a:solidFill>
                  <a:srgbClr val="0000FF"/>
                </a:solidFill>
                <a:latin typeface="Verdana"/>
              </a:rPr>
              <a:t> </a:t>
            </a: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the interpretation of ARM 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was changed to “</a:t>
            </a: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Advanced RISC</a:t>
            </a:r>
            <a:endParaRPr lang="pt-BR" sz="16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pt-BR" sz="1600" b="0" strike="noStrike" spc="-1">
                <a:solidFill>
                  <a:srgbClr val="0070C0"/>
                </a:solidFill>
                <a:latin typeface="Verdana"/>
              </a:rPr>
              <a:t>      Machines</a:t>
            </a:r>
            <a:r>
              <a:rPr lang="pt-BR" sz="1600" b="0" strike="noStrike" spc="-1">
                <a:solidFill>
                  <a:srgbClr val="000000"/>
                </a:solidFill>
                <a:latin typeface="Verdana"/>
              </a:rPr>
              <a:t>”. </a:t>
            </a:r>
            <a:endParaRPr lang="pt-BR" sz="16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3893933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761225" y="1769040"/>
            <a:ext cx="3893933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8850023" y="1769040"/>
            <a:ext cx="3893933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71947" y="4059360"/>
            <a:ext cx="3893933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4761225" y="4059360"/>
            <a:ext cx="3893933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8850023" y="4059360"/>
            <a:ext cx="3893933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71947" y="301320"/>
            <a:ext cx="10512132" cy="585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869699" y="405936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869699" y="1769040"/>
            <a:ext cx="5902095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71947" y="4059360"/>
            <a:ext cx="12094568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71947" y="301320"/>
            <a:ext cx="10512132" cy="1262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71947" y="1769040"/>
            <a:ext cx="12094568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71947" y="6887160"/>
            <a:ext cx="3130793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4596118" y="6887160"/>
            <a:ext cx="4259665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9635721" y="6887160"/>
            <a:ext cx="3130793" cy="5212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9B7465F0-7AF5-4D63-93D7-CFF0E43E8E4D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0" y="-8280"/>
            <a:ext cx="13438942" cy="363600"/>
          </a:xfrm>
          <a:prstGeom prst="rect">
            <a:avLst/>
          </a:prstGeom>
          <a:solidFill>
            <a:srgbClr val="4F81BD"/>
          </a:solidFill>
          <a:ln w="255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914400" rtl="0" eaLnBrk="1" latinLnBrk="0" hangingPunct="1">
        <a:lnSpc>
          <a:spcPct val="90000"/>
        </a:lnSpc>
        <a:spcBef>
          <a:spcPts val="1000"/>
        </a:spcBef>
        <a:spcAft>
          <a:spcPts val="1417"/>
        </a:spcAft>
        <a:buClr>
          <a:srgbClr val="000000"/>
        </a:buClr>
        <a:buSzPct val="45000"/>
        <a:buFont typeface="Wingdings" charset="2"/>
        <a:buChar char="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r.com/iar-embedded-workbench/add-ons-and-integrations/visualstate/" TargetMode="External"/><Relationship Id="rId2" Type="http://schemas.openxmlformats.org/officeDocument/2006/relationships/hyperlink" Target="http://cognet.mit.edu/book/finite-state-machines-hardware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tate-machine.com/qm/index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 dirty="0">
                <a:latin typeface="Arial"/>
              </a:rPr>
              <a:t>         </a:t>
            </a:r>
          </a:p>
        </p:txBody>
      </p:sp>
      <p:sp>
        <p:nvSpPr>
          <p:cNvPr id="51" name="TextShape 2"/>
          <p:cNvSpPr txBox="1"/>
          <p:nvPr/>
        </p:nvSpPr>
        <p:spPr>
          <a:xfrm>
            <a:off x="2183575" y="1769040"/>
            <a:ext cx="9071640" cy="5286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 dirty="0">
                <a:latin typeface="Arial"/>
              </a:rPr>
              <a:t>Máquinas de Estados</a:t>
            </a:r>
          </a:p>
          <a:p>
            <a:pPr algn="ctr"/>
            <a:r>
              <a:rPr lang="pt-BR" sz="4400" spc="-1" dirty="0">
                <a:latin typeface="Arial"/>
              </a:rPr>
              <a:t>na Construção de Firmware</a:t>
            </a:r>
          </a:p>
          <a:p>
            <a:pPr algn="ctr"/>
            <a:endParaRPr lang="pt-BR" sz="4400" spc="-1" dirty="0">
              <a:latin typeface="Arial"/>
            </a:endParaRPr>
          </a:p>
          <a:p>
            <a:pPr algn="ctr"/>
            <a:endParaRPr lang="pt-BR" sz="4400" spc="-1" dirty="0">
              <a:latin typeface="Arial"/>
            </a:endParaRPr>
          </a:p>
          <a:p>
            <a:pPr algn="ctr"/>
            <a:endParaRPr lang="pt-BR" sz="4400" spc="-1" dirty="0">
              <a:latin typeface="Arial"/>
            </a:endParaRPr>
          </a:p>
          <a:p>
            <a:pPr algn="ctr"/>
            <a:r>
              <a:rPr lang="pt-BR" sz="1400" spc="-1" dirty="0">
                <a:latin typeface="Arial"/>
              </a:rPr>
              <a:t>Prof. Marcelo Barros de Almeida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Vantagens de Uso de SM</a:t>
            </a:r>
          </a:p>
        </p:txBody>
      </p:sp>
      <p:sp>
        <p:nvSpPr>
          <p:cNvPr id="74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Verificação formal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Grande diversidade de ferramentas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Fácil de implementar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Possuem noção de tempo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Excelente para documentação de projeto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Podem ser hierárquicas e concorrentes e mesmo assim facilmente tratáveis em firmware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Dicas para Criação da</a:t>
            </a:r>
            <a:br/>
            <a:r>
              <a:rPr lang="pt-BR" sz="4400" spc="-1">
                <a:latin typeface="Arial"/>
              </a:rPr>
              <a:t>Máquina de Estados</a:t>
            </a:r>
          </a:p>
        </p:txBody>
      </p:sp>
      <p:sp>
        <p:nvSpPr>
          <p:cNvPr id="76" name="TextShape 2"/>
          <p:cNvSpPr txBox="1"/>
          <p:nvPr/>
        </p:nvSpPr>
        <p:spPr>
          <a:xfrm>
            <a:off x="2183575" y="1769040"/>
            <a:ext cx="9071640" cy="535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9000" lnSpcReduction="20000"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Defina as variáveis presentes no seu modelo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Liste os possíveis estados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Enumere as transições possíveis para cada estado e as condições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Descreva as ações em cada estado ou transição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Descreva claramente a condição de partida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Para cada estado: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Garanta que apenas exista uma condição de transição por vez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Somente uma condição vai ser verdadeira em determinado momento do tempo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Desenhe e documente a sua máquina de estados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Construindo SMs com firmware</a:t>
            </a:r>
          </a:p>
        </p:txBody>
      </p:sp>
      <p:sp>
        <p:nvSpPr>
          <p:cNvPr id="78" name="TextShape 2"/>
          <p:cNvSpPr txBox="1"/>
          <p:nvPr/>
        </p:nvSpPr>
        <p:spPr>
          <a:xfrm>
            <a:off x="2183575" y="1769040"/>
            <a:ext cx="9071640" cy="535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97000" lnSpcReduction="10000"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>
                <a:latin typeface="Arial"/>
              </a:rPr>
              <a:t>Existem algumas estratégias para construção comumente adotadas: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600" spc="-1">
                <a:latin typeface="Arial"/>
              </a:rPr>
              <a:t>Com switch cases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600" spc="-1">
                <a:latin typeface="Arial"/>
              </a:rPr>
              <a:t>Com funções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600" spc="-1">
                <a:latin typeface="Arial"/>
              </a:rPr>
              <a:t>Com ponteiros para funções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>
                <a:latin typeface="Arial"/>
              </a:rPr>
              <a:t>É interessante criar um objeto que represente a máquina, armazenando tudo que seja relacionado a ela. Use uma estrutura pra isso.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>
                <a:latin typeface="Arial"/>
              </a:rPr>
              <a:t>Crie enumerações para os estados.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>
                <a:latin typeface="Arial"/>
              </a:rPr>
              <a:t>Sempre crie uma função de inicialização ou reset.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spc="-1">
                <a:latin typeface="Arial"/>
              </a:rPr>
              <a:t>Sempre trate todos os estados.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 dirty="0">
                <a:latin typeface="Arial"/>
              </a:rPr>
              <a:t>Exemplos de implementação</a:t>
            </a:r>
          </a:p>
          <a:p>
            <a:pPr algn="ctr"/>
            <a:r>
              <a:rPr lang="pt-BR" sz="4400" spc="-1" dirty="0">
                <a:latin typeface="Arial"/>
              </a:rPr>
              <a:t>(</a:t>
            </a:r>
            <a:r>
              <a:rPr lang="pt-BR" sz="4400" spc="-1" dirty="0" err="1">
                <a:latin typeface="Arial"/>
              </a:rPr>
              <a:t>vscode</a:t>
            </a:r>
            <a:r>
              <a:rPr lang="pt-BR" sz="4400" spc="-1" dirty="0">
                <a:latin typeface="Arial"/>
              </a:rPr>
              <a:t>)</a:t>
            </a:r>
          </a:p>
        </p:txBody>
      </p:sp>
      <p:pic>
        <p:nvPicPr>
          <p:cNvPr id="80" name="Imagem 79"/>
          <p:cNvPicPr/>
          <p:nvPr/>
        </p:nvPicPr>
        <p:blipFill>
          <a:blip r:embed="rId2"/>
          <a:stretch/>
        </p:blipFill>
        <p:spPr>
          <a:xfrm>
            <a:off x="4972855" y="2666209"/>
            <a:ext cx="2306160" cy="379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Construindo SMs com firmware</a:t>
            </a:r>
          </a:p>
        </p:txBody>
      </p:sp>
      <p:sp>
        <p:nvSpPr>
          <p:cNvPr id="80" name="TextShape 2"/>
          <p:cNvSpPr txBox="1"/>
          <p:nvPr/>
        </p:nvSpPr>
        <p:spPr>
          <a:xfrm>
            <a:off x="2183575" y="1769040"/>
            <a:ext cx="4392000" cy="5358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tIns="0" rIns="0" bIns="0">
            <a:normAutofit/>
          </a:bodyPr>
          <a:lstStyle/>
          <a:p>
            <a:r>
              <a:rPr lang="pt-BR" spc="-1">
                <a:latin typeface="DejaVu Sans Mono"/>
              </a:rPr>
              <a:t>typedef enum 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{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AC_INIT = 0,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AC_IDLE,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AC_HEAT,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AC_COOL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} ac_states_t;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typedef struct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{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ac_states_t state;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float set_point_c;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float histerese_c;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} ac_sm_t;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</p:txBody>
      </p:sp>
      <p:sp>
        <p:nvSpPr>
          <p:cNvPr id="81" name="TextShape 3"/>
          <p:cNvSpPr txBox="1"/>
          <p:nvPr/>
        </p:nvSpPr>
        <p:spPr>
          <a:xfrm>
            <a:off x="6683575" y="1769040"/>
            <a:ext cx="4392000" cy="535896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tIns="0" rIns="0" bIns="0">
            <a:normAutofit/>
          </a:bodyPr>
          <a:lstStyle/>
          <a:p>
            <a:r>
              <a:rPr lang="pt-BR" spc="-1">
                <a:latin typeface="DejaVu Sans Mono"/>
              </a:rPr>
              <a:t>void main(void)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{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ac_sm_t ac_sm;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ac_sm.state = AC_INIT;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while(1)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{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ac_run_sm(&amp;ac_sm);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}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}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Construindo SMs com firmware</a:t>
            </a:r>
          </a:p>
        </p:txBody>
      </p:sp>
      <p:sp>
        <p:nvSpPr>
          <p:cNvPr id="83" name="TextShape 2"/>
          <p:cNvSpPr txBox="1"/>
          <p:nvPr/>
        </p:nvSpPr>
        <p:spPr>
          <a:xfrm>
            <a:off x="2164277" y="1249609"/>
            <a:ext cx="9144000" cy="619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tIns="0" rIns="0" bIns="0">
            <a:normAutofit fontScale="40000" lnSpcReduction="20000"/>
          </a:bodyPr>
          <a:lstStyle/>
          <a:p>
            <a:r>
              <a:rPr lang="pt-BR" sz="3400" spc="-1" dirty="0">
                <a:latin typeface="DejaVu Sans Mono"/>
              </a:rPr>
              <a:t>void </a:t>
            </a:r>
            <a:r>
              <a:rPr lang="pt-BR" sz="3400" spc="-1" dirty="0" err="1">
                <a:latin typeface="DejaVu Sans Mono"/>
              </a:rPr>
              <a:t>ac_run_sm</a:t>
            </a:r>
            <a:r>
              <a:rPr lang="pt-BR" sz="3400" spc="-1" dirty="0">
                <a:latin typeface="DejaVu Sans Mono"/>
              </a:rPr>
              <a:t>(</a:t>
            </a:r>
            <a:r>
              <a:rPr lang="pt-BR" sz="3400" spc="-1" dirty="0" err="1">
                <a:latin typeface="DejaVu Sans Mono"/>
              </a:rPr>
              <a:t>ac_sm_t</a:t>
            </a:r>
            <a:r>
              <a:rPr lang="pt-BR" sz="3400" spc="-1" dirty="0">
                <a:latin typeface="DejaVu Sans Mono"/>
              </a:rPr>
              <a:t> *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)</a:t>
            </a:r>
          </a:p>
          <a:p>
            <a:r>
              <a:rPr lang="pt-BR" sz="3400" spc="-1" dirty="0">
                <a:latin typeface="DejaVu Sans Mono"/>
              </a:rPr>
              <a:t>{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bool </a:t>
            </a:r>
            <a:r>
              <a:rPr lang="pt-BR" sz="3400" spc="-1" dirty="0" err="1">
                <a:latin typeface="DejaVu Sans Mono"/>
              </a:rPr>
              <a:t>up_key</a:t>
            </a:r>
            <a:r>
              <a:rPr lang="pt-BR" sz="3400" spc="-1" dirty="0">
                <a:latin typeface="DejaVu Sans Mono"/>
              </a:rPr>
              <a:t> = </a:t>
            </a:r>
            <a:r>
              <a:rPr lang="pt-BR" sz="3400" spc="-1" dirty="0" err="1">
                <a:latin typeface="DejaVu Sans Mono"/>
              </a:rPr>
              <a:t>ac_read_up_key</a:t>
            </a:r>
            <a:r>
              <a:rPr lang="pt-BR" sz="3400" spc="-1" dirty="0">
                <a:latin typeface="DejaVu Sans Mono"/>
              </a:rPr>
              <a:t>();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bool </a:t>
            </a:r>
            <a:r>
              <a:rPr lang="pt-BR" sz="3400" spc="-1" dirty="0" err="1">
                <a:latin typeface="DejaVu Sans Mono"/>
              </a:rPr>
              <a:t>dn_key</a:t>
            </a:r>
            <a:r>
              <a:rPr lang="pt-BR" sz="3400" spc="-1" dirty="0">
                <a:latin typeface="DejaVu Sans Mono"/>
              </a:rPr>
              <a:t> = </a:t>
            </a:r>
            <a:r>
              <a:rPr lang="pt-BR" sz="3400" spc="-1" dirty="0" err="1">
                <a:latin typeface="DejaVu Sans Mono"/>
              </a:rPr>
              <a:t>ac_read_dn_key</a:t>
            </a:r>
            <a:r>
              <a:rPr lang="pt-BR" sz="3400" spc="-1" dirty="0">
                <a:latin typeface="DejaVu Sans Mono"/>
              </a:rPr>
              <a:t>();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</a:t>
            </a:r>
            <a:r>
              <a:rPr lang="pt-BR" sz="3400" spc="-1" dirty="0" err="1">
                <a:latin typeface="DejaVu Sans Mono"/>
              </a:rPr>
              <a:t>float</a:t>
            </a:r>
            <a:r>
              <a:rPr lang="pt-BR" sz="3400" spc="-1" dirty="0">
                <a:latin typeface="DejaVu Sans Mono"/>
              </a:rPr>
              <a:t> </a:t>
            </a:r>
            <a:r>
              <a:rPr lang="pt-BR" sz="3400" spc="-1" dirty="0" err="1">
                <a:latin typeface="DejaVu Sans Mono"/>
              </a:rPr>
              <a:t>temp_c</a:t>
            </a:r>
            <a:r>
              <a:rPr lang="pt-BR" sz="3400" spc="-1" dirty="0">
                <a:latin typeface="DejaVu Sans Mono"/>
              </a:rPr>
              <a:t> = </a:t>
            </a:r>
            <a:r>
              <a:rPr lang="pt-BR" sz="3400" spc="-1" dirty="0" err="1">
                <a:latin typeface="DejaVu Sans Mono"/>
              </a:rPr>
              <a:t>ac_read_temp_c</a:t>
            </a:r>
            <a:r>
              <a:rPr lang="pt-BR" sz="3400" spc="-1" dirty="0">
                <a:latin typeface="DejaVu Sans Mono"/>
              </a:rPr>
              <a:t>();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set_point_c</a:t>
            </a:r>
            <a:r>
              <a:rPr lang="pt-BR" sz="3400" spc="-1" dirty="0">
                <a:latin typeface="DejaVu Sans Mono"/>
              </a:rPr>
              <a:t> = </a:t>
            </a:r>
            <a:r>
              <a:rPr lang="pt-BR" sz="3400" spc="-1" dirty="0" err="1">
                <a:latin typeface="DejaVu Sans Mono"/>
              </a:rPr>
              <a:t>ac_read_set_point_c</a:t>
            </a:r>
            <a:r>
              <a:rPr lang="pt-BR" sz="3400" spc="-1" dirty="0">
                <a:latin typeface="DejaVu Sans Mono"/>
              </a:rPr>
              <a:t>();</a:t>
            </a:r>
            <a:endParaRPr lang="pt-BR" sz="3400" spc="-1" dirty="0">
              <a:latin typeface="Arial"/>
            </a:endParaRPr>
          </a:p>
          <a:p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switch(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state</a:t>
            </a:r>
            <a:r>
              <a:rPr lang="pt-BR" sz="3400" spc="-1" dirty="0">
                <a:latin typeface="DejaVu Sans Mono"/>
              </a:rPr>
              <a:t>){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case AC_INIT:  // inicialização do que for preciso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histerese_c</a:t>
            </a:r>
            <a:r>
              <a:rPr lang="pt-BR" sz="3400" spc="-1" dirty="0">
                <a:latin typeface="DejaVu Sans Mono"/>
              </a:rPr>
              <a:t> = 1.0;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  <a:ea typeface="Droid Sans Fallback"/>
              </a:rPr>
              <a:t>      </a:t>
            </a:r>
            <a:r>
              <a:rPr lang="pt-BR" sz="3400" spc="-1" dirty="0" err="1">
                <a:latin typeface="DejaVu Sans Mono"/>
                <a:ea typeface="Droid Sans Fallback"/>
              </a:rPr>
              <a:t>ac_cool_set</a:t>
            </a:r>
            <a:r>
              <a:rPr lang="pt-BR" sz="3400" spc="-1" dirty="0">
                <a:latin typeface="DejaVu Sans Mono"/>
                <a:ea typeface="Droid Sans Fallback"/>
              </a:rPr>
              <a:t>(false); </a:t>
            </a:r>
            <a:r>
              <a:rPr lang="pt-BR" sz="3400" spc="-1" dirty="0" err="1">
                <a:latin typeface="DejaVu Sans Mono"/>
                <a:ea typeface="Droid Sans Fallback"/>
              </a:rPr>
              <a:t>ac_heat_set</a:t>
            </a:r>
            <a:r>
              <a:rPr lang="pt-BR" sz="3400" spc="-1" dirty="0">
                <a:latin typeface="DejaVu Sans Mono"/>
                <a:ea typeface="Droid Sans Fallback"/>
              </a:rPr>
              <a:t>(false); </a:t>
            </a:r>
            <a:r>
              <a:rPr lang="pt-BR" sz="3400" spc="-1" dirty="0" err="1">
                <a:latin typeface="DejaVu Sans Mono"/>
                <a:ea typeface="Droid Sans Fallback"/>
              </a:rPr>
              <a:t>sm</a:t>
            </a:r>
            <a:r>
              <a:rPr lang="pt-BR" sz="3400" spc="-1" dirty="0">
                <a:latin typeface="DejaVu Sans Mono"/>
                <a:ea typeface="Droid Sans Fallback"/>
              </a:rPr>
              <a:t>-&gt;</a:t>
            </a:r>
            <a:r>
              <a:rPr lang="pt-BR" sz="3400" spc="-1" dirty="0" err="1">
                <a:latin typeface="DejaVu Sans Mono"/>
                <a:ea typeface="Droid Sans Fallback"/>
              </a:rPr>
              <a:t>state</a:t>
            </a:r>
            <a:r>
              <a:rPr lang="pt-BR" sz="3400" spc="-1" dirty="0">
                <a:latin typeface="DejaVu Sans Mono"/>
                <a:ea typeface="Droid Sans Fallback"/>
              </a:rPr>
              <a:t> = </a:t>
            </a:r>
            <a:r>
              <a:rPr lang="pt-BR" sz="3400" spc="-1" dirty="0">
                <a:latin typeface="DejaVu Sans Mono"/>
              </a:rPr>
              <a:t>AC_IDLE;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break;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case AC_IDLE: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</a:t>
            </a:r>
            <a:r>
              <a:rPr lang="pt-BR" sz="3400" spc="-1" dirty="0" err="1">
                <a:latin typeface="DejaVu Sans Mono"/>
              </a:rPr>
              <a:t>if</a:t>
            </a:r>
            <a:r>
              <a:rPr lang="pt-BR" sz="3400" spc="-1" dirty="0">
                <a:latin typeface="DejaVu Sans Mono"/>
              </a:rPr>
              <a:t>(</a:t>
            </a:r>
            <a:r>
              <a:rPr lang="pt-BR" sz="3400" spc="-1" dirty="0" err="1">
                <a:latin typeface="DejaVu Sans Mono"/>
              </a:rPr>
              <a:t>temp_c</a:t>
            </a:r>
            <a:r>
              <a:rPr lang="pt-BR" sz="3400" spc="-1" dirty="0">
                <a:latin typeface="DejaVu Sans Mono"/>
              </a:rPr>
              <a:t> &gt; (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set_point_c</a:t>
            </a:r>
            <a:r>
              <a:rPr lang="pt-BR" sz="3400" spc="-1" dirty="0">
                <a:latin typeface="DejaVu Sans Mono"/>
              </a:rPr>
              <a:t> +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histerese_c</a:t>
            </a:r>
            <a:r>
              <a:rPr lang="pt-BR" sz="3400" spc="-1" dirty="0">
                <a:latin typeface="DejaVu Sans Mono"/>
              </a:rPr>
              <a:t>)) {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  </a:t>
            </a:r>
            <a:r>
              <a:rPr lang="pt-BR" sz="3400" spc="-1" dirty="0" err="1">
                <a:latin typeface="DejaVu Sans Mono"/>
              </a:rPr>
              <a:t>ac_cool_set</a:t>
            </a:r>
            <a:r>
              <a:rPr lang="pt-BR" sz="3400" spc="-1" dirty="0">
                <a:latin typeface="DejaVu Sans Mono"/>
              </a:rPr>
              <a:t>(</a:t>
            </a:r>
            <a:r>
              <a:rPr lang="pt-BR" sz="3400" spc="-1" dirty="0" err="1">
                <a:latin typeface="DejaVu Sans Mono"/>
              </a:rPr>
              <a:t>true</a:t>
            </a:r>
            <a:r>
              <a:rPr lang="pt-BR" sz="3400" spc="-1" dirty="0">
                <a:latin typeface="DejaVu Sans Mono"/>
              </a:rPr>
              <a:t>);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state</a:t>
            </a:r>
            <a:r>
              <a:rPr lang="pt-BR" sz="3400" spc="-1" dirty="0">
                <a:latin typeface="DejaVu Sans Mono"/>
              </a:rPr>
              <a:t> = AC_COOL;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}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  <a:ea typeface="Droid Sans Fallback"/>
              </a:rPr>
              <a:t>      </a:t>
            </a:r>
            <a:r>
              <a:rPr lang="pt-BR" sz="3400" spc="-1" dirty="0" err="1">
                <a:latin typeface="DejaVu Sans Mono"/>
                <a:ea typeface="Droid Sans Fallback"/>
              </a:rPr>
              <a:t>else</a:t>
            </a:r>
            <a:r>
              <a:rPr lang="pt-BR" sz="3400" spc="-1" dirty="0">
                <a:latin typeface="DejaVu Sans Mono"/>
                <a:ea typeface="Droid Sans Fallback"/>
              </a:rPr>
              <a:t> </a:t>
            </a:r>
            <a:r>
              <a:rPr lang="pt-BR" sz="3400" spc="-1" dirty="0" err="1">
                <a:latin typeface="DejaVu Sans Mono"/>
                <a:ea typeface="Droid Sans Fallback"/>
              </a:rPr>
              <a:t>if</a:t>
            </a:r>
            <a:r>
              <a:rPr lang="pt-BR" sz="3400" spc="-1" dirty="0">
                <a:latin typeface="DejaVu Sans Mono"/>
              </a:rPr>
              <a:t>(</a:t>
            </a:r>
            <a:r>
              <a:rPr lang="pt-BR" sz="3400" spc="-1" dirty="0" err="1">
                <a:latin typeface="DejaVu Sans Mono"/>
              </a:rPr>
              <a:t>temp_c</a:t>
            </a:r>
            <a:r>
              <a:rPr lang="pt-BR" sz="3400" spc="-1" dirty="0">
                <a:latin typeface="DejaVu Sans Mono"/>
              </a:rPr>
              <a:t> &lt; (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set_point_c</a:t>
            </a:r>
            <a:r>
              <a:rPr lang="pt-BR" sz="3400" spc="-1" dirty="0">
                <a:latin typeface="DejaVu Sans Mono"/>
              </a:rPr>
              <a:t> -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histerese_c</a:t>
            </a:r>
            <a:r>
              <a:rPr lang="pt-BR" sz="3400" spc="-1" dirty="0">
                <a:latin typeface="DejaVu Sans Mono"/>
              </a:rPr>
              <a:t>)) {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  <a:ea typeface="Droid Sans Fallback"/>
              </a:rPr>
              <a:t>        </a:t>
            </a:r>
            <a:r>
              <a:rPr lang="pt-BR" sz="3400" spc="-1" dirty="0" err="1">
                <a:latin typeface="DejaVu Sans Mono"/>
              </a:rPr>
              <a:t>ac_heat_set</a:t>
            </a:r>
            <a:r>
              <a:rPr lang="pt-BR" sz="3400" spc="-1" dirty="0">
                <a:latin typeface="DejaVu Sans Mono"/>
              </a:rPr>
              <a:t>(</a:t>
            </a:r>
            <a:r>
              <a:rPr lang="pt-BR" sz="3400" spc="-1" dirty="0" err="1">
                <a:latin typeface="DejaVu Sans Mono"/>
              </a:rPr>
              <a:t>true</a:t>
            </a:r>
            <a:r>
              <a:rPr lang="pt-BR" sz="3400" spc="-1" dirty="0">
                <a:latin typeface="DejaVu Sans Mono"/>
              </a:rPr>
              <a:t>);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state</a:t>
            </a:r>
            <a:r>
              <a:rPr lang="pt-BR" sz="3400" spc="-1" dirty="0">
                <a:latin typeface="DejaVu Sans Mono"/>
              </a:rPr>
              <a:t> = AC_HEAT;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}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break;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case AC_HEAT: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  <a:ea typeface="Droid Sans Fallback"/>
              </a:rPr>
              <a:t>        </a:t>
            </a:r>
            <a:r>
              <a:rPr lang="pt-BR" sz="3400" spc="-1" dirty="0" err="1">
                <a:latin typeface="DejaVu Sans Mono"/>
                <a:ea typeface="Droid Sans Fallback"/>
              </a:rPr>
              <a:t>if</a:t>
            </a:r>
            <a:r>
              <a:rPr lang="pt-BR" sz="3400" spc="-1" dirty="0">
                <a:latin typeface="DejaVu Sans Mono"/>
              </a:rPr>
              <a:t>(</a:t>
            </a:r>
            <a:r>
              <a:rPr lang="pt-BR" sz="3400" spc="-1" dirty="0" err="1">
                <a:latin typeface="DejaVu Sans Mono"/>
              </a:rPr>
              <a:t>temp_c</a:t>
            </a:r>
            <a:r>
              <a:rPr lang="pt-BR" sz="3400" spc="-1" dirty="0">
                <a:latin typeface="DejaVu Sans Mono"/>
              </a:rPr>
              <a:t> &gt;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set_point_c</a:t>
            </a:r>
            <a:r>
              <a:rPr lang="pt-BR" sz="3400" spc="-1" dirty="0">
                <a:latin typeface="DejaVu Sans Mono"/>
              </a:rPr>
              <a:t>) {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    </a:t>
            </a:r>
            <a:r>
              <a:rPr lang="pt-BR" sz="3400" spc="-1" dirty="0" err="1">
                <a:latin typeface="DejaVu Sans Mono"/>
              </a:rPr>
              <a:t>ac_heat_set</a:t>
            </a:r>
            <a:r>
              <a:rPr lang="pt-BR" sz="3400" spc="-1" dirty="0">
                <a:latin typeface="DejaVu Sans Mono"/>
              </a:rPr>
              <a:t>(false);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state</a:t>
            </a:r>
            <a:r>
              <a:rPr lang="pt-BR" sz="3400" spc="-1" dirty="0">
                <a:latin typeface="DejaVu Sans Mono"/>
              </a:rPr>
              <a:t> = AC_IDLE;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  }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  break;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case AC_COOL: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  <a:ea typeface="Droid Sans Fallback"/>
              </a:rPr>
              <a:t>        </a:t>
            </a:r>
            <a:r>
              <a:rPr lang="pt-BR" sz="3400" spc="-1" dirty="0" err="1">
                <a:latin typeface="DejaVu Sans Mono"/>
                <a:ea typeface="Droid Sans Fallback"/>
              </a:rPr>
              <a:t>if</a:t>
            </a:r>
            <a:r>
              <a:rPr lang="pt-BR" sz="3400" spc="-1" dirty="0">
                <a:latin typeface="DejaVu Sans Mono"/>
              </a:rPr>
              <a:t>(</a:t>
            </a:r>
            <a:r>
              <a:rPr lang="pt-BR" sz="3400" spc="-1" dirty="0" err="1">
                <a:latin typeface="DejaVu Sans Mono"/>
              </a:rPr>
              <a:t>temp_c</a:t>
            </a:r>
            <a:r>
              <a:rPr lang="pt-BR" sz="3400" spc="-1" dirty="0">
                <a:latin typeface="DejaVu Sans Mono"/>
              </a:rPr>
              <a:t> &lt;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set_point_c</a:t>
            </a:r>
            <a:r>
              <a:rPr lang="pt-BR" sz="3400" spc="-1" dirty="0">
                <a:latin typeface="DejaVu Sans Mono"/>
              </a:rPr>
              <a:t>) {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    </a:t>
            </a:r>
            <a:r>
              <a:rPr lang="pt-BR" sz="3400" spc="-1" dirty="0" err="1">
                <a:latin typeface="DejaVu Sans Mono"/>
              </a:rPr>
              <a:t>ac_cool_set</a:t>
            </a:r>
            <a:r>
              <a:rPr lang="pt-BR" sz="3400" spc="-1" dirty="0">
                <a:latin typeface="DejaVu Sans Mono"/>
              </a:rPr>
              <a:t>(false);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state</a:t>
            </a:r>
            <a:r>
              <a:rPr lang="pt-BR" sz="3400" spc="-1" dirty="0">
                <a:latin typeface="DejaVu Sans Mono"/>
              </a:rPr>
              <a:t> = AC_IDLE;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  }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  break;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default: // isto nunca deveria acontecer 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  </a:t>
            </a:r>
            <a:r>
              <a:rPr lang="pt-BR" sz="3400" spc="-1" dirty="0" err="1">
                <a:latin typeface="DejaVu Sans Mono"/>
              </a:rPr>
              <a:t>sm</a:t>
            </a:r>
            <a:r>
              <a:rPr lang="pt-BR" sz="3400" spc="-1" dirty="0">
                <a:latin typeface="DejaVu Sans Mono"/>
              </a:rPr>
              <a:t>-&gt;</a:t>
            </a:r>
            <a:r>
              <a:rPr lang="pt-BR" sz="3400" spc="-1" dirty="0" err="1">
                <a:latin typeface="DejaVu Sans Mono"/>
              </a:rPr>
              <a:t>state</a:t>
            </a:r>
            <a:r>
              <a:rPr lang="pt-BR" sz="3400" spc="-1" dirty="0">
                <a:latin typeface="DejaVu Sans Mono"/>
              </a:rPr>
              <a:t> = AC_INIT;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    break;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    }</a:t>
            </a:r>
            <a:endParaRPr lang="pt-BR" sz="3400" spc="-1" dirty="0">
              <a:latin typeface="Arial"/>
            </a:endParaRPr>
          </a:p>
          <a:p>
            <a:r>
              <a:rPr lang="pt-BR" sz="3400" spc="-1" dirty="0">
                <a:latin typeface="DejaVu Sans Mono"/>
              </a:rPr>
              <a:t>}</a:t>
            </a:r>
            <a:endParaRPr lang="pt-BR" spc="-1" dirty="0">
              <a:latin typeface="Arial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8CB6C5-B16D-4CC8-AD69-5439D5453A78}"/>
              </a:ext>
            </a:extLst>
          </p:cNvPr>
          <p:cNvSpPr txBox="1"/>
          <p:nvPr/>
        </p:nvSpPr>
        <p:spPr>
          <a:xfrm>
            <a:off x="228600" y="3550189"/>
            <a:ext cx="161059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AÇÃO NA</a:t>
            </a:r>
          </a:p>
          <a:p>
            <a:pPr algn="ctr"/>
            <a:r>
              <a:rPr lang="pt-BR" dirty="0"/>
              <a:t>TRANSIÇÃO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Construindo SMs com firmware</a:t>
            </a:r>
          </a:p>
        </p:txBody>
      </p:sp>
      <p:sp>
        <p:nvSpPr>
          <p:cNvPr id="85" name="TextShape 2"/>
          <p:cNvSpPr txBox="1"/>
          <p:nvPr/>
        </p:nvSpPr>
        <p:spPr>
          <a:xfrm>
            <a:off x="2112200" y="1365220"/>
            <a:ext cx="9144000" cy="619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tIns="0" rIns="0" bIns="0">
            <a:normAutofit fontScale="77500" lnSpcReduction="20000"/>
          </a:bodyPr>
          <a:lstStyle/>
          <a:p>
            <a:r>
              <a:rPr lang="pt-BR" spc="-1" dirty="0">
                <a:latin typeface="DejaVu Sans Mono"/>
              </a:rPr>
              <a:t>void </a:t>
            </a:r>
            <a:r>
              <a:rPr lang="pt-BR" spc="-1" dirty="0" err="1">
                <a:latin typeface="DejaVu Sans Mono"/>
              </a:rPr>
              <a:t>ac_run_sm</a:t>
            </a:r>
            <a:r>
              <a:rPr lang="pt-BR" spc="-1" dirty="0">
                <a:latin typeface="DejaVu Sans Mono"/>
              </a:rPr>
              <a:t>(</a:t>
            </a:r>
            <a:r>
              <a:rPr lang="pt-BR" spc="-1" dirty="0" err="1">
                <a:latin typeface="DejaVu Sans Mono"/>
              </a:rPr>
              <a:t>ac_sm_t</a:t>
            </a:r>
            <a:r>
              <a:rPr lang="pt-BR" spc="-1" dirty="0">
                <a:latin typeface="DejaVu Sans Mono"/>
              </a:rPr>
              <a:t> *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)</a:t>
            </a:r>
          </a:p>
          <a:p>
            <a:r>
              <a:rPr lang="pt-BR" spc="-1" dirty="0">
                <a:latin typeface="DejaVu Sans Mono"/>
              </a:rPr>
              <a:t>{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bool </a:t>
            </a:r>
            <a:r>
              <a:rPr lang="pt-BR" spc="-1" dirty="0" err="1">
                <a:latin typeface="DejaVu Sans Mono"/>
              </a:rPr>
              <a:t>up_key</a:t>
            </a:r>
            <a:r>
              <a:rPr lang="pt-BR" spc="-1" dirty="0">
                <a:latin typeface="DejaVu Sans Mono"/>
              </a:rPr>
              <a:t> = </a:t>
            </a:r>
            <a:r>
              <a:rPr lang="pt-BR" spc="-1" dirty="0" err="1">
                <a:latin typeface="DejaVu Sans Mono"/>
              </a:rPr>
              <a:t>ac_read_up_key</a:t>
            </a:r>
            <a:r>
              <a:rPr lang="pt-BR" spc="-1" dirty="0">
                <a:latin typeface="DejaVu Sans Mono"/>
              </a:rPr>
              <a:t>();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bool </a:t>
            </a:r>
            <a:r>
              <a:rPr lang="pt-BR" spc="-1" dirty="0" err="1">
                <a:latin typeface="DejaVu Sans Mono"/>
              </a:rPr>
              <a:t>dn_key</a:t>
            </a:r>
            <a:r>
              <a:rPr lang="pt-BR" spc="-1" dirty="0">
                <a:latin typeface="DejaVu Sans Mono"/>
              </a:rPr>
              <a:t> = </a:t>
            </a:r>
            <a:r>
              <a:rPr lang="pt-BR" spc="-1" dirty="0" err="1">
                <a:latin typeface="DejaVu Sans Mono"/>
              </a:rPr>
              <a:t>ac_read_dn_key</a:t>
            </a:r>
            <a:r>
              <a:rPr lang="pt-BR" spc="-1" dirty="0">
                <a:latin typeface="DejaVu Sans Mono"/>
              </a:rPr>
              <a:t>();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</a:t>
            </a:r>
            <a:r>
              <a:rPr lang="pt-BR" spc="-1" dirty="0" err="1">
                <a:latin typeface="DejaVu Sans Mono"/>
              </a:rPr>
              <a:t>float</a:t>
            </a:r>
            <a:r>
              <a:rPr lang="pt-BR" spc="-1" dirty="0">
                <a:latin typeface="DejaVu Sans Mono"/>
              </a:rPr>
              <a:t> </a:t>
            </a:r>
            <a:r>
              <a:rPr lang="pt-BR" spc="-1" dirty="0" err="1">
                <a:latin typeface="DejaVu Sans Mono"/>
              </a:rPr>
              <a:t>temp_c</a:t>
            </a:r>
            <a:r>
              <a:rPr lang="pt-BR" spc="-1" dirty="0">
                <a:latin typeface="DejaVu Sans Mono"/>
              </a:rPr>
              <a:t> = </a:t>
            </a:r>
            <a:r>
              <a:rPr lang="pt-BR" spc="-1" dirty="0" err="1">
                <a:latin typeface="DejaVu Sans Mono"/>
              </a:rPr>
              <a:t>ac_read_temp_c</a:t>
            </a:r>
            <a:r>
              <a:rPr lang="pt-BR" spc="-1" dirty="0">
                <a:latin typeface="DejaVu Sans Mono"/>
              </a:rPr>
              <a:t>();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set_point_c</a:t>
            </a:r>
            <a:r>
              <a:rPr lang="pt-BR" spc="-1" dirty="0">
                <a:latin typeface="DejaVu Sans Mono"/>
              </a:rPr>
              <a:t> = </a:t>
            </a:r>
            <a:r>
              <a:rPr lang="pt-BR" spc="-1" dirty="0" err="1">
                <a:latin typeface="DejaVu Sans Mono"/>
              </a:rPr>
              <a:t>ac_read_set_point_c</a:t>
            </a:r>
            <a:r>
              <a:rPr lang="pt-BR" spc="-1" dirty="0">
                <a:latin typeface="DejaVu Sans Mono"/>
              </a:rPr>
              <a:t>();</a:t>
            </a:r>
            <a:endParaRPr lang="pt-BR" spc="-1" dirty="0">
              <a:latin typeface="Arial"/>
            </a:endParaRPr>
          </a:p>
          <a:p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switch(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){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case AC_INIT:  // inicialização do que for preciso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histerese_c</a:t>
            </a:r>
            <a:r>
              <a:rPr lang="pt-BR" spc="-1" dirty="0">
                <a:latin typeface="DejaVu Sans Mono"/>
              </a:rPr>
              <a:t> = 1.0;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</a:t>
            </a:r>
            <a:r>
              <a:rPr lang="pt-BR" spc="-1" dirty="0" err="1">
                <a:latin typeface="DejaVu Sans Mono"/>
                <a:ea typeface="Droid Sans Fallback"/>
              </a:rPr>
              <a:t>sm</a:t>
            </a:r>
            <a:r>
              <a:rPr lang="pt-BR" spc="-1" dirty="0">
                <a:latin typeface="DejaVu Sans Mono"/>
                <a:ea typeface="Droid Sans Fallback"/>
              </a:rPr>
              <a:t>-&gt;</a:t>
            </a:r>
            <a:r>
              <a:rPr lang="pt-BR" spc="-1" dirty="0" err="1">
                <a:latin typeface="DejaVu Sans Mono"/>
                <a:ea typeface="Droid Sans Fallback"/>
              </a:rPr>
              <a:t>state</a:t>
            </a:r>
            <a:r>
              <a:rPr lang="pt-BR" spc="-1" dirty="0">
                <a:latin typeface="DejaVu Sans Mono"/>
                <a:ea typeface="Droid Sans Fallback"/>
              </a:rPr>
              <a:t> = </a:t>
            </a:r>
            <a:r>
              <a:rPr lang="pt-BR" spc="-1" dirty="0">
                <a:latin typeface="DejaVu Sans Mono"/>
              </a:rPr>
              <a:t>AC_IDLE;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case AC_IDLE: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</a:t>
            </a:r>
            <a:r>
              <a:rPr lang="pt-BR" spc="-1" dirty="0" err="1">
                <a:latin typeface="DejaVu Sans Mono"/>
                <a:ea typeface="Droid Sans Fallback"/>
              </a:rPr>
              <a:t>ac_cool_set</a:t>
            </a:r>
            <a:r>
              <a:rPr lang="pt-BR" spc="-1" dirty="0">
                <a:latin typeface="DejaVu Sans Mono"/>
                <a:ea typeface="Droid Sans Fallback"/>
              </a:rPr>
              <a:t>(false); 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</a:t>
            </a:r>
            <a:r>
              <a:rPr lang="pt-BR" spc="-1" dirty="0" err="1">
                <a:latin typeface="DejaVu Sans Mono"/>
                <a:ea typeface="Droid Sans Fallback"/>
              </a:rPr>
              <a:t>ac_heat_set</a:t>
            </a:r>
            <a:r>
              <a:rPr lang="pt-BR" spc="-1" dirty="0">
                <a:latin typeface="DejaVu Sans Mono"/>
                <a:ea typeface="Droid Sans Fallback"/>
              </a:rPr>
              <a:t>(false);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</a:t>
            </a:r>
            <a:r>
              <a:rPr lang="pt-BR" spc="-1" dirty="0" err="1">
                <a:latin typeface="DejaVu Sans Mono"/>
              </a:rPr>
              <a:t>if</a:t>
            </a:r>
            <a:r>
              <a:rPr lang="pt-BR" spc="-1" dirty="0">
                <a:latin typeface="DejaVu Sans Mono"/>
              </a:rPr>
              <a:t>(</a:t>
            </a:r>
            <a:r>
              <a:rPr lang="pt-BR" spc="-1" dirty="0" err="1">
                <a:latin typeface="DejaVu Sans Mono"/>
              </a:rPr>
              <a:t>temp_c</a:t>
            </a:r>
            <a:r>
              <a:rPr lang="pt-BR" spc="-1" dirty="0">
                <a:latin typeface="DejaVu Sans Mono"/>
              </a:rPr>
              <a:t> &gt; (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set_point_c</a:t>
            </a:r>
            <a:r>
              <a:rPr lang="pt-BR" spc="-1" dirty="0">
                <a:latin typeface="DejaVu Sans Mono"/>
              </a:rPr>
              <a:t> +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histerese_c</a:t>
            </a:r>
            <a:r>
              <a:rPr lang="pt-BR" spc="-1" dirty="0">
                <a:latin typeface="DejaVu Sans Mono"/>
              </a:rPr>
              <a:t>))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 = AC_COOL;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</a:t>
            </a:r>
            <a:r>
              <a:rPr lang="pt-BR" spc="-1" dirty="0" err="1">
                <a:latin typeface="DejaVu Sans Mono"/>
                <a:ea typeface="Droid Sans Fallback"/>
              </a:rPr>
              <a:t>else</a:t>
            </a:r>
            <a:r>
              <a:rPr lang="pt-BR" spc="-1" dirty="0">
                <a:latin typeface="DejaVu Sans Mono"/>
                <a:ea typeface="Droid Sans Fallback"/>
              </a:rPr>
              <a:t> </a:t>
            </a:r>
            <a:r>
              <a:rPr lang="pt-BR" spc="-1" dirty="0" err="1">
                <a:latin typeface="DejaVu Sans Mono"/>
                <a:ea typeface="Droid Sans Fallback"/>
              </a:rPr>
              <a:t>if</a:t>
            </a:r>
            <a:r>
              <a:rPr lang="pt-BR" spc="-1" dirty="0">
                <a:latin typeface="DejaVu Sans Mono"/>
              </a:rPr>
              <a:t>(</a:t>
            </a:r>
            <a:r>
              <a:rPr lang="pt-BR" spc="-1" dirty="0" err="1">
                <a:latin typeface="DejaVu Sans Mono"/>
              </a:rPr>
              <a:t>temp_c</a:t>
            </a:r>
            <a:r>
              <a:rPr lang="pt-BR" spc="-1" dirty="0">
                <a:latin typeface="DejaVu Sans Mono"/>
              </a:rPr>
              <a:t> &lt; (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set_point_c</a:t>
            </a:r>
            <a:r>
              <a:rPr lang="pt-BR" spc="-1" dirty="0">
                <a:latin typeface="DejaVu Sans Mono"/>
              </a:rPr>
              <a:t> -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histerese_c</a:t>
            </a:r>
            <a:r>
              <a:rPr lang="pt-BR" spc="-1" dirty="0">
                <a:latin typeface="DejaVu Sans Mono"/>
              </a:rPr>
              <a:t>))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 = AC_HEAT;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case AC_HEAT: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  </a:t>
            </a:r>
            <a:r>
              <a:rPr lang="pt-BR" spc="-1" dirty="0" err="1">
                <a:latin typeface="DejaVu Sans Mono"/>
                <a:ea typeface="Droid Sans Fallback"/>
              </a:rPr>
              <a:t>ac_heat_set</a:t>
            </a:r>
            <a:r>
              <a:rPr lang="pt-BR" spc="-1" dirty="0">
                <a:latin typeface="DejaVu Sans Mono"/>
                <a:ea typeface="Droid Sans Fallback"/>
              </a:rPr>
              <a:t>(</a:t>
            </a:r>
            <a:r>
              <a:rPr lang="pt-BR" spc="-1" dirty="0" err="1">
                <a:latin typeface="DejaVu Sans Mono"/>
                <a:ea typeface="Droid Sans Fallback"/>
              </a:rPr>
              <a:t>true</a:t>
            </a:r>
            <a:r>
              <a:rPr lang="pt-BR" spc="-1" dirty="0">
                <a:latin typeface="DejaVu Sans Mono"/>
                <a:ea typeface="Droid Sans Fallback"/>
              </a:rPr>
              <a:t>);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  </a:t>
            </a:r>
            <a:r>
              <a:rPr lang="pt-BR" spc="-1" dirty="0" err="1">
                <a:latin typeface="DejaVu Sans Mono"/>
                <a:ea typeface="Droid Sans Fallback"/>
              </a:rPr>
              <a:t>if</a:t>
            </a:r>
            <a:r>
              <a:rPr lang="pt-BR" spc="-1" dirty="0">
                <a:latin typeface="DejaVu Sans Mono"/>
              </a:rPr>
              <a:t>(</a:t>
            </a:r>
            <a:r>
              <a:rPr lang="pt-BR" spc="-1" dirty="0" err="1">
                <a:latin typeface="DejaVu Sans Mono"/>
              </a:rPr>
              <a:t>temp_c</a:t>
            </a:r>
            <a:r>
              <a:rPr lang="pt-BR" spc="-1" dirty="0">
                <a:latin typeface="DejaVu Sans Mono"/>
              </a:rPr>
              <a:t> &gt;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set_point_c</a:t>
            </a:r>
            <a:r>
              <a:rPr lang="pt-BR" spc="-1" dirty="0">
                <a:latin typeface="DejaVu Sans Mono"/>
              </a:rPr>
              <a:t>)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 = AC_IDLE;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case AC_COOL: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</a:t>
            </a:r>
            <a:r>
              <a:rPr lang="pt-BR" spc="-1" dirty="0" err="1">
                <a:latin typeface="DejaVu Sans Mono"/>
              </a:rPr>
              <a:t>ac_cool_set</a:t>
            </a:r>
            <a:r>
              <a:rPr lang="pt-BR" spc="-1" dirty="0">
                <a:latin typeface="DejaVu Sans Mono"/>
              </a:rPr>
              <a:t>(</a:t>
            </a:r>
            <a:r>
              <a:rPr lang="pt-BR" spc="-1" dirty="0" err="1">
                <a:latin typeface="DejaVu Sans Mono"/>
              </a:rPr>
              <a:t>true</a:t>
            </a:r>
            <a:r>
              <a:rPr lang="pt-BR" spc="-1" dirty="0">
                <a:latin typeface="DejaVu Sans Mono"/>
              </a:rPr>
              <a:t>); 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  </a:t>
            </a:r>
            <a:r>
              <a:rPr lang="pt-BR" spc="-1" dirty="0" err="1">
                <a:latin typeface="DejaVu Sans Mono"/>
                <a:ea typeface="Droid Sans Fallback"/>
              </a:rPr>
              <a:t>if</a:t>
            </a:r>
            <a:r>
              <a:rPr lang="pt-BR" spc="-1" dirty="0">
                <a:latin typeface="DejaVu Sans Mono"/>
              </a:rPr>
              <a:t>(</a:t>
            </a:r>
            <a:r>
              <a:rPr lang="pt-BR" spc="-1" dirty="0" err="1">
                <a:latin typeface="DejaVu Sans Mono"/>
              </a:rPr>
              <a:t>temp_c</a:t>
            </a:r>
            <a:r>
              <a:rPr lang="pt-BR" spc="-1" dirty="0">
                <a:latin typeface="DejaVu Sans Mono"/>
              </a:rPr>
              <a:t> &lt;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set_point_c</a:t>
            </a:r>
            <a:r>
              <a:rPr lang="pt-BR" spc="-1" dirty="0">
                <a:latin typeface="DejaVu Sans Mono"/>
              </a:rPr>
              <a:t>)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 = AC_IDLE;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default: // isto nunca deveria acontecer 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 = AC_INIT;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}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}</a:t>
            </a:r>
            <a:endParaRPr lang="pt-BR" spc="-1" dirty="0">
              <a:latin typeface="Arial"/>
            </a:endParaRPr>
          </a:p>
          <a:p>
            <a:endParaRPr lang="pt-BR" spc="-1" dirty="0">
              <a:latin typeface="Arial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E4A49E2-7B72-4410-8E00-79DE2AC86A6D}"/>
              </a:ext>
            </a:extLst>
          </p:cNvPr>
          <p:cNvSpPr txBox="1"/>
          <p:nvPr/>
        </p:nvSpPr>
        <p:spPr>
          <a:xfrm>
            <a:off x="228600" y="3550189"/>
            <a:ext cx="1610591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dirty="0"/>
              <a:t>AÇÃO NO ESTADO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Construindo SMs com firmware</a:t>
            </a:r>
          </a:p>
        </p:txBody>
      </p:sp>
      <p:sp>
        <p:nvSpPr>
          <p:cNvPr id="87" name="TextShape 2"/>
          <p:cNvSpPr txBox="1"/>
          <p:nvPr/>
        </p:nvSpPr>
        <p:spPr>
          <a:xfrm>
            <a:off x="2183575" y="1769040"/>
            <a:ext cx="9071640" cy="535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r>
              <a:rPr lang="pt-BR" sz="2800" spc="-1">
                <a:latin typeface="Arial"/>
              </a:rPr>
              <a:t>Adicionando a noção de tempo a uma máquina de estado:</a:t>
            </a:r>
          </a:p>
        </p:txBody>
      </p:sp>
      <p:sp>
        <p:nvSpPr>
          <p:cNvPr id="88" name="TextShape 3"/>
          <p:cNvSpPr txBox="1"/>
          <p:nvPr/>
        </p:nvSpPr>
        <p:spPr>
          <a:xfrm>
            <a:off x="2176735" y="2736000"/>
            <a:ext cx="3534840" cy="439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tIns="0" rIns="0" bIns="0">
            <a:normAutofit/>
          </a:bodyPr>
          <a:lstStyle/>
          <a:p>
            <a:r>
              <a:rPr lang="pt-BR" spc="-1">
                <a:latin typeface="DejaVu Sans Mono"/>
              </a:rPr>
              <a:t>typedef enum {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AC_INIT = 0,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AC_IDLE,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AC_HEAT,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AC_COOL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} ac_states_t;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typedef struct {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ac_states_t state;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float set_point_c;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float histerese_c;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uint32_t tick_s;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} ac_sm_t;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ac_sm_t ac_sm;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5855575" y="2736000"/>
            <a:ext cx="5213160" cy="439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tIns="0" rIns="0" bIns="0">
            <a:normAutofit/>
          </a:bodyPr>
          <a:lstStyle/>
          <a:p>
            <a:r>
              <a:rPr lang="pt-BR" spc="-1">
                <a:latin typeface="DejaVu Sans Mono"/>
              </a:rPr>
              <a:t>void main(void) {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ac_sm.state = AC_INIT;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while(1)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__WFI();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}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void HAL_Systick_Callback(void){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static uint32_t sm_tick_ms = 0;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if(++sm_tick_ms &gt;= 1000){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  sm_tick_ms = 0;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  <a:ea typeface="Droid Sans Fallback"/>
              </a:rPr>
              <a:t>    </a:t>
            </a:r>
            <a:r>
              <a:rPr lang="pt-BR" spc="-1">
                <a:latin typeface="DejaVu Sans Mono"/>
              </a:rPr>
              <a:t>ac_run_sm(&amp;ac_sm);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  }  </a:t>
            </a:r>
            <a:endParaRPr lang="pt-BR" spc="-1">
              <a:latin typeface="Arial"/>
            </a:endParaRPr>
          </a:p>
          <a:p>
            <a:r>
              <a:rPr lang="pt-BR" spc="-1">
                <a:latin typeface="DejaVu Sans Mono"/>
              </a:rPr>
              <a:t>}</a:t>
            </a:r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  <a:p>
            <a:endParaRPr lang="pt-BR" spc="-1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 dirty="0">
                <a:latin typeface="Arial"/>
              </a:rPr>
              <a:t>Construindo </a:t>
            </a:r>
            <a:r>
              <a:rPr lang="pt-BR" sz="4400" spc="-1" dirty="0" err="1">
                <a:latin typeface="Arial"/>
              </a:rPr>
              <a:t>SMs</a:t>
            </a:r>
            <a:r>
              <a:rPr lang="pt-BR" sz="4400" spc="-1" dirty="0">
                <a:latin typeface="Arial"/>
              </a:rPr>
              <a:t> com firmware</a:t>
            </a:r>
          </a:p>
        </p:txBody>
      </p:sp>
      <p:sp>
        <p:nvSpPr>
          <p:cNvPr id="91" name="TextShape 2"/>
          <p:cNvSpPr txBox="1"/>
          <p:nvPr/>
        </p:nvSpPr>
        <p:spPr>
          <a:xfrm>
            <a:off x="1895575" y="1296000"/>
            <a:ext cx="9144000" cy="6192000"/>
          </a:xfrm>
          <a:prstGeom prst="rect">
            <a:avLst/>
          </a:prstGeom>
          <a:noFill/>
          <a:ln>
            <a:solidFill>
              <a:srgbClr val="3465A4"/>
            </a:solidFill>
          </a:ln>
        </p:spPr>
        <p:txBody>
          <a:bodyPr lIns="0" tIns="0" rIns="0" bIns="0">
            <a:normAutofit fontScale="74000" lnSpcReduction="20000"/>
          </a:bodyPr>
          <a:lstStyle/>
          <a:p>
            <a:r>
              <a:rPr lang="pt-BR" spc="-1" dirty="0">
                <a:latin typeface="DejaVu Sans Mono"/>
              </a:rPr>
              <a:t>void </a:t>
            </a:r>
            <a:r>
              <a:rPr lang="pt-BR" spc="-1" dirty="0" err="1">
                <a:latin typeface="DejaVu Sans Mono"/>
              </a:rPr>
              <a:t>ac_run_sm</a:t>
            </a:r>
            <a:r>
              <a:rPr lang="pt-BR" spc="-1" dirty="0">
                <a:latin typeface="DejaVu Sans Mono"/>
              </a:rPr>
              <a:t>(</a:t>
            </a:r>
            <a:r>
              <a:rPr lang="pt-BR" spc="-1" dirty="0" err="1">
                <a:latin typeface="DejaVu Sans Mono"/>
              </a:rPr>
              <a:t>ac_sm_t</a:t>
            </a:r>
            <a:r>
              <a:rPr lang="pt-BR" spc="-1" dirty="0">
                <a:latin typeface="DejaVu Sans Mono"/>
              </a:rPr>
              <a:t> *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)</a:t>
            </a:r>
          </a:p>
          <a:p>
            <a:r>
              <a:rPr lang="pt-BR" spc="-1" dirty="0">
                <a:latin typeface="DejaVu Sans Mono"/>
              </a:rPr>
              <a:t>{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bool </a:t>
            </a:r>
            <a:r>
              <a:rPr lang="pt-BR" spc="-1" dirty="0" err="1">
                <a:latin typeface="DejaVu Sans Mono"/>
              </a:rPr>
              <a:t>up_key</a:t>
            </a:r>
            <a:r>
              <a:rPr lang="pt-BR" spc="-1" dirty="0">
                <a:latin typeface="DejaVu Sans Mono"/>
              </a:rPr>
              <a:t> = </a:t>
            </a:r>
            <a:r>
              <a:rPr lang="pt-BR" spc="-1" dirty="0" err="1">
                <a:latin typeface="DejaVu Sans Mono"/>
              </a:rPr>
              <a:t>ac_read_up_key</a:t>
            </a:r>
            <a:r>
              <a:rPr lang="pt-BR" spc="-1" dirty="0">
                <a:latin typeface="DejaVu Sans Mono"/>
              </a:rPr>
              <a:t>(); bool </a:t>
            </a:r>
            <a:r>
              <a:rPr lang="pt-BR" spc="-1" dirty="0" err="1">
                <a:latin typeface="DejaVu Sans Mono"/>
              </a:rPr>
              <a:t>dn_key</a:t>
            </a:r>
            <a:r>
              <a:rPr lang="pt-BR" spc="-1" dirty="0">
                <a:latin typeface="DejaVu Sans Mono"/>
              </a:rPr>
              <a:t> = </a:t>
            </a:r>
            <a:r>
              <a:rPr lang="pt-BR" spc="-1" dirty="0" err="1">
                <a:latin typeface="DejaVu Sans Mono"/>
              </a:rPr>
              <a:t>ac_read_dn_key</a:t>
            </a:r>
            <a:r>
              <a:rPr lang="pt-BR" spc="-1" dirty="0">
                <a:latin typeface="DejaVu Sans Mono"/>
              </a:rPr>
              <a:t>();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</a:t>
            </a:r>
            <a:r>
              <a:rPr lang="pt-BR" spc="-1" dirty="0" err="1">
                <a:latin typeface="DejaVu Sans Mono"/>
              </a:rPr>
              <a:t>float</a:t>
            </a:r>
            <a:r>
              <a:rPr lang="pt-BR" spc="-1" dirty="0">
                <a:latin typeface="DejaVu Sans Mono"/>
              </a:rPr>
              <a:t> </a:t>
            </a:r>
            <a:r>
              <a:rPr lang="pt-BR" spc="-1" dirty="0" err="1">
                <a:latin typeface="DejaVu Sans Mono"/>
              </a:rPr>
              <a:t>temp_c</a:t>
            </a:r>
            <a:r>
              <a:rPr lang="pt-BR" spc="-1" dirty="0">
                <a:latin typeface="DejaVu Sans Mono"/>
              </a:rPr>
              <a:t> = </a:t>
            </a:r>
            <a:r>
              <a:rPr lang="pt-BR" spc="-1" dirty="0" err="1">
                <a:latin typeface="DejaVu Sans Mono"/>
              </a:rPr>
              <a:t>ac_read_temp_c</a:t>
            </a:r>
            <a:r>
              <a:rPr lang="pt-BR" spc="-1" dirty="0">
                <a:latin typeface="DejaVu Sans Mono"/>
              </a:rPr>
              <a:t>();</a:t>
            </a:r>
            <a:endParaRPr lang="pt-BR" spc="-1" dirty="0">
              <a:latin typeface="Arial"/>
            </a:endParaRPr>
          </a:p>
          <a:p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 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static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 uint32_t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last_op_time_s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 = 0;</a:t>
            </a:r>
            <a:endParaRPr lang="pt-BR" spc="-1" dirty="0">
              <a:latin typeface="Arial"/>
            </a:endParaRPr>
          </a:p>
          <a:p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  uint32_t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diff_time_s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set_point_c</a:t>
            </a:r>
            <a:r>
              <a:rPr lang="pt-BR" spc="-1" dirty="0">
                <a:latin typeface="DejaVu Sans Mono"/>
              </a:rPr>
              <a:t> = </a:t>
            </a:r>
            <a:r>
              <a:rPr lang="pt-BR" spc="-1" dirty="0" err="1">
                <a:latin typeface="DejaVu Sans Mono"/>
              </a:rPr>
              <a:t>ac_read_set_point_c</a:t>
            </a:r>
            <a:r>
              <a:rPr lang="pt-BR" spc="-1" dirty="0">
                <a:latin typeface="DejaVu Sans Mono"/>
              </a:rPr>
              <a:t>();</a:t>
            </a:r>
            <a:endParaRPr lang="pt-BR" spc="-1" dirty="0">
              <a:latin typeface="Arial"/>
            </a:endParaRPr>
          </a:p>
          <a:p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 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sm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-&gt;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tick_s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++;</a:t>
            </a:r>
            <a:endParaRPr lang="pt-BR" spc="-1" dirty="0">
              <a:latin typeface="Arial"/>
            </a:endParaRPr>
          </a:p>
          <a:p>
            <a:r>
              <a:rPr lang="pt-BR" b="1" spc="-1" dirty="0">
                <a:solidFill>
                  <a:srgbClr val="0066B3"/>
                </a:solidFill>
                <a:latin typeface="DejaVu Sans Mono"/>
                <a:ea typeface="Droid Sans Fallback"/>
              </a:rPr>
              <a:t> 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  <a:ea typeface="Droid Sans Fallback"/>
              </a:rPr>
              <a:t>diff_time_s</a:t>
            </a:r>
            <a:r>
              <a:rPr lang="pt-BR" b="1" spc="-1" dirty="0">
                <a:solidFill>
                  <a:srgbClr val="0066B3"/>
                </a:solidFill>
                <a:latin typeface="DejaVu Sans Mono"/>
                <a:ea typeface="Droid Sans Fallback"/>
              </a:rPr>
              <a:t> =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  <a:ea typeface="Droid Sans Fallback"/>
              </a:rPr>
              <a:t>sm</a:t>
            </a:r>
            <a:r>
              <a:rPr lang="pt-BR" b="1" spc="-1" dirty="0">
                <a:solidFill>
                  <a:srgbClr val="0066B3"/>
                </a:solidFill>
                <a:latin typeface="DejaVu Sans Mono"/>
                <a:ea typeface="Droid Sans Fallback"/>
              </a:rPr>
              <a:t>-&gt;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  <a:ea typeface="Droid Sans Fallback"/>
              </a:rPr>
              <a:t>tick_s</a:t>
            </a:r>
            <a:r>
              <a:rPr lang="pt-BR" b="1" spc="-1" dirty="0">
                <a:solidFill>
                  <a:srgbClr val="0066B3"/>
                </a:solidFill>
                <a:latin typeface="DejaVu Sans Mono"/>
                <a:ea typeface="Droid Sans Fallback"/>
              </a:rPr>
              <a:t> –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last_op_time_s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;</a:t>
            </a:r>
            <a:endParaRPr lang="pt-BR" spc="-1" dirty="0">
              <a:latin typeface="Arial"/>
            </a:endParaRPr>
          </a:p>
          <a:p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switch(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){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case AC_INIT:  // inicialização do que for preciso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histerese_c</a:t>
            </a:r>
            <a:r>
              <a:rPr lang="pt-BR" spc="-1" dirty="0">
                <a:latin typeface="DejaVu Sans Mono"/>
              </a:rPr>
              <a:t> = 1.0; </a:t>
            </a:r>
            <a:r>
              <a:rPr lang="pt-BR" spc="-1" dirty="0" err="1">
                <a:latin typeface="DejaVu Sans Mono"/>
              </a:rPr>
              <a:t>last_op_time_s</a:t>
            </a:r>
            <a:r>
              <a:rPr lang="pt-BR" spc="-1" dirty="0">
                <a:latin typeface="DejaVu Sans Mono"/>
              </a:rPr>
              <a:t> = 0;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</a:t>
            </a:r>
            <a:r>
              <a:rPr lang="pt-BR" spc="-1" dirty="0" err="1">
                <a:latin typeface="DejaVu Sans Mono"/>
                <a:ea typeface="Droid Sans Fallback"/>
              </a:rPr>
              <a:t>ac_cool_set</a:t>
            </a:r>
            <a:r>
              <a:rPr lang="pt-BR" spc="-1" dirty="0">
                <a:latin typeface="DejaVu Sans Mono"/>
                <a:ea typeface="Droid Sans Fallback"/>
              </a:rPr>
              <a:t>(false); </a:t>
            </a:r>
            <a:r>
              <a:rPr lang="pt-BR" spc="-1" dirty="0" err="1">
                <a:latin typeface="DejaVu Sans Mono"/>
                <a:ea typeface="Droid Sans Fallback"/>
              </a:rPr>
              <a:t>ac_heat_set</a:t>
            </a:r>
            <a:r>
              <a:rPr lang="pt-BR" spc="-1" dirty="0">
                <a:latin typeface="DejaVu Sans Mono"/>
                <a:ea typeface="Droid Sans Fallback"/>
              </a:rPr>
              <a:t>(false); </a:t>
            </a:r>
            <a:r>
              <a:rPr lang="pt-BR" spc="-1" dirty="0" err="1">
                <a:latin typeface="DejaVu Sans Mono"/>
                <a:ea typeface="Droid Sans Fallback"/>
              </a:rPr>
              <a:t>sm</a:t>
            </a:r>
            <a:r>
              <a:rPr lang="pt-BR" spc="-1" dirty="0">
                <a:latin typeface="DejaVu Sans Mono"/>
                <a:ea typeface="Droid Sans Fallback"/>
              </a:rPr>
              <a:t>-&gt;</a:t>
            </a:r>
            <a:r>
              <a:rPr lang="pt-BR" spc="-1" dirty="0" err="1">
                <a:latin typeface="DejaVu Sans Mono"/>
                <a:ea typeface="Droid Sans Fallback"/>
              </a:rPr>
              <a:t>state</a:t>
            </a:r>
            <a:r>
              <a:rPr lang="pt-BR" spc="-1" dirty="0">
                <a:latin typeface="DejaVu Sans Mono"/>
                <a:ea typeface="Droid Sans Fallback"/>
              </a:rPr>
              <a:t> = </a:t>
            </a:r>
            <a:r>
              <a:rPr lang="pt-BR" spc="-1" dirty="0">
                <a:latin typeface="DejaVu Sans Mono"/>
              </a:rPr>
              <a:t>AC_IDLE;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case AC_IDLE: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</a:t>
            </a:r>
            <a:r>
              <a:rPr lang="pt-BR" spc="-1" dirty="0" err="1">
                <a:latin typeface="DejaVu Sans Mono"/>
                <a:ea typeface="Droid Sans Fallback"/>
              </a:rPr>
              <a:t>if</a:t>
            </a:r>
            <a:r>
              <a:rPr lang="pt-BR" spc="-1" dirty="0">
                <a:latin typeface="DejaVu Sans Mono"/>
                <a:ea typeface="Droid Sans Fallback"/>
              </a:rPr>
              <a:t>((</a:t>
            </a:r>
            <a:r>
              <a:rPr lang="pt-BR" spc="-1" dirty="0" err="1">
                <a:latin typeface="DejaVu Sans Mono"/>
                <a:ea typeface="Droid Sans Fallback"/>
              </a:rPr>
              <a:t>temp_c</a:t>
            </a:r>
            <a:r>
              <a:rPr lang="pt-BR" spc="-1" dirty="0">
                <a:latin typeface="DejaVu Sans Mono"/>
                <a:ea typeface="Droid Sans Fallback"/>
              </a:rPr>
              <a:t> &gt; (</a:t>
            </a:r>
            <a:r>
              <a:rPr lang="pt-BR" spc="-1" dirty="0" err="1">
                <a:latin typeface="DejaVu Sans Mono"/>
                <a:ea typeface="Droid Sans Fallback"/>
              </a:rPr>
              <a:t>sm</a:t>
            </a:r>
            <a:r>
              <a:rPr lang="pt-BR" spc="-1" dirty="0">
                <a:latin typeface="DejaVu Sans Mono"/>
                <a:ea typeface="Droid Sans Fallback"/>
              </a:rPr>
              <a:t>-&gt;</a:t>
            </a:r>
            <a:r>
              <a:rPr lang="pt-BR" spc="-1" dirty="0" err="1">
                <a:latin typeface="DejaVu Sans Mono"/>
                <a:ea typeface="Droid Sans Fallback"/>
              </a:rPr>
              <a:t>set_point_c</a:t>
            </a:r>
            <a:r>
              <a:rPr lang="pt-BR" spc="-1" dirty="0">
                <a:latin typeface="DejaVu Sans Mono"/>
                <a:ea typeface="Droid Sans Fallback"/>
              </a:rPr>
              <a:t> + </a:t>
            </a:r>
            <a:r>
              <a:rPr lang="pt-BR" spc="-1" dirty="0" err="1">
                <a:latin typeface="DejaVu Sans Mono"/>
                <a:ea typeface="Droid Sans Fallback"/>
              </a:rPr>
              <a:t>sm</a:t>
            </a:r>
            <a:r>
              <a:rPr lang="pt-BR" spc="-1" dirty="0">
                <a:latin typeface="DejaVu Sans Mono"/>
                <a:ea typeface="Droid Sans Fallback"/>
              </a:rPr>
              <a:t>-&gt;</a:t>
            </a:r>
            <a:r>
              <a:rPr lang="pt-BR" spc="-1" dirty="0" err="1">
                <a:latin typeface="DejaVu Sans Mono"/>
                <a:ea typeface="Droid Sans Fallback"/>
              </a:rPr>
              <a:t>histerese_c</a:t>
            </a:r>
            <a:r>
              <a:rPr lang="pt-BR" spc="-1" dirty="0">
                <a:latin typeface="DejaVu Sans Mono"/>
                <a:ea typeface="Droid Sans Fallback"/>
              </a:rPr>
              <a:t>)) &amp;&amp; (</a:t>
            </a:r>
            <a:r>
              <a:rPr lang="pt-BR" spc="-1" dirty="0" err="1">
                <a:latin typeface="DejaVu Sans Mono"/>
                <a:ea typeface="Droid Sans Fallback"/>
              </a:rPr>
              <a:t>diff_time_s</a:t>
            </a:r>
            <a:r>
              <a:rPr lang="pt-BR" spc="-1" dirty="0">
                <a:latin typeface="DejaVu Sans Mono"/>
                <a:ea typeface="Droid Sans Fallback"/>
              </a:rPr>
              <a:t> &gt; 30)</a:t>
            </a:r>
            <a:r>
              <a:rPr lang="pt-BR" spc="-1" dirty="0">
                <a:latin typeface="DejaVu Sans Mono"/>
              </a:rPr>
              <a:t>) {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  </a:t>
            </a:r>
            <a:r>
              <a:rPr lang="pt-BR" spc="-1" dirty="0" err="1">
                <a:latin typeface="DejaVu Sans Mono"/>
                <a:ea typeface="Droid Sans Fallback"/>
              </a:rPr>
              <a:t>ac_cool_set</a:t>
            </a:r>
            <a:r>
              <a:rPr lang="pt-BR" spc="-1" dirty="0">
                <a:latin typeface="DejaVu Sans Mono"/>
                <a:ea typeface="Droid Sans Fallback"/>
              </a:rPr>
              <a:t>(</a:t>
            </a:r>
            <a:r>
              <a:rPr lang="pt-BR" spc="-1" dirty="0" err="1">
                <a:latin typeface="DejaVu Sans Mono"/>
                <a:ea typeface="Droid Sans Fallback"/>
              </a:rPr>
              <a:t>true</a:t>
            </a:r>
            <a:r>
              <a:rPr lang="pt-BR" spc="-1" dirty="0">
                <a:latin typeface="DejaVu Sans Mono"/>
                <a:ea typeface="Droid Sans Fallback"/>
              </a:rPr>
              <a:t>);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last_op_time_s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 =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sm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-&gt;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tick_s</a:t>
            </a:r>
            <a:r>
              <a:rPr lang="pt-BR" spc="-1" dirty="0">
                <a:latin typeface="DejaVu Sans Mono"/>
              </a:rPr>
              <a:t>;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 = AC_COOL;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}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</a:t>
            </a:r>
            <a:r>
              <a:rPr lang="pt-BR" spc="-1" dirty="0" err="1">
                <a:latin typeface="DejaVu Sans Mono"/>
                <a:ea typeface="Droid Sans Fallback"/>
              </a:rPr>
              <a:t>else</a:t>
            </a:r>
            <a:r>
              <a:rPr lang="pt-BR" spc="-1" dirty="0">
                <a:latin typeface="DejaVu Sans Mono"/>
                <a:ea typeface="Droid Sans Fallback"/>
              </a:rPr>
              <a:t> </a:t>
            </a:r>
            <a:r>
              <a:rPr lang="pt-BR" spc="-1" dirty="0" err="1">
                <a:latin typeface="DejaVu Sans Mono"/>
                <a:ea typeface="Droid Sans Fallback"/>
              </a:rPr>
              <a:t>if</a:t>
            </a:r>
            <a:r>
              <a:rPr lang="pt-BR" spc="-1" dirty="0">
                <a:latin typeface="DejaVu Sans Mono"/>
                <a:ea typeface="Droid Sans Fallback"/>
              </a:rPr>
              <a:t>((</a:t>
            </a:r>
            <a:r>
              <a:rPr lang="pt-BR" spc="-1" dirty="0" err="1">
                <a:latin typeface="DejaVu Sans Mono"/>
                <a:ea typeface="Droid Sans Fallback"/>
              </a:rPr>
              <a:t>temp_c</a:t>
            </a:r>
            <a:r>
              <a:rPr lang="pt-BR" spc="-1" dirty="0">
                <a:latin typeface="DejaVu Sans Mono"/>
                <a:ea typeface="Droid Sans Fallback"/>
              </a:rPr>
              <a:t> &lt; (</a:t>
            </a:r>
            <a:r>
              <a:rPr lang="pt-BR" spc="-1" dirty="0" err="1">
                <a:latin typeface="DejaVu Sans Mono"/>
                <a:ea typeface="Droid Sans Fallback"/>
              </a:rPr>
              <a:t>sm</a:t>
            </a:r>
            <a:r>
              <a:rPr lang="pt-BR" spc="-1" dirty="0">
                <a:latin typeface="DejaVu Sans Mono"/>
                <a:ea typeface="Droid Sans Fallback"/>
              </a:rPr>
              <a:t>-&gt;</a:t>
            </a:r>
            <a:r>
              <a:rPr lang="pt-BR" spc="-1" dirty="0" err="1">
                <a:latin typeface="DejaVu Sans Mono"/>
                <a:ea typeface="Droid Sans Fallback"/>
              </a:rPr>
              <a:t>set_point_c</a:t>
            </a:r>
            <a:r>
              <a:rPr lang="pt-BR" spc="-1" dirty="0">
                <a:latin typeface="DejaVu Sans Mono"/>
                <a:ea typeface="Droid Sans Fallback"/>
              </a:rPr>
              <a:t> - </a:t>
            </a:r>
            <a:r>
              <a:rPr lang="pt-BR" spc="-1" dirty="0" err="1">
                <a:latin typeface="DejaVu Sans Mono"/>
                <a:ea typeface="Droid Sans Fallback"/>
              </a:rPr>
              <a:t>sm</a:t>
            </a:r>
            <a:r>
              <a:rPr lang="pt-BR" spc="-1" dirty="0">
                <a:latin typeface="DejaVu Sans Mono"/>
                <a:ea typeface="Droid Sans Fallback"/>
              </a:rPr>
              <a:t>-&gt;</a:t>
            </a:r>
            <a:r>
              <a:rPr lang="pt-BR" spc="-1" dirty="0" err="1">
                <a:latin typeface="DejaVu Sans Mono"/>
                <a:ea typeface="Droid Sans Fallback"/>
              </a:rPr>
              <a:t>histerese_c</a:t>
            </a:r>
            <a:r>
              <a:rPr lang="pt-BR" spc="-1" dirty="0">
                <a:latin typeface="DejaVu Sans Mono"/>
                <a:ea typeface="Droid Sans Fallback"/>
              </a:rPr>
              <a:t>)) &amp;&amp; (</a:t>
            </a:r>
            <a:r>
              <a:rPr lang="pt-BR" spc="-1" dirty="0" err="1">
                <a:latin typeface="DejaVu Sans Mono"/>
                <a:ea typeface="Droid Sans Fallback"/>
              </a:rPr>
              <a:t>diff_time_s</a:t>
            </a:r>
            <a:r>
              <a:rPr lang="pt-BR" spc="-1" dirty="0">
                <a:latin typeface="DejaVu Sans Mono"/>
                <a:ea typeface="Droid Sans Fallback"/>
              </a:rPr>
              <a:t> &gt; 30))</a:t>
            </a:r>
            <a:r>
              <a:rPr lang="pt-BR" spc="-1" dirty="0">
                <a:latin typeface="DejaVu Sans Mono"/>
              </a:rPr>
              <a:t> {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  </a:t>
            </a:r>
            <a:r>
              <a:rPr lang="pt-BR" spc="-1" dirty="0" err="1">
                <a:latin typeface="DejaVu Sans Mono"/>
                <a:ea typeface="Droid Sans Fallback"/>
              </a:rPr>
              <a:t>ac_heat_set</a:t>
            </a:r>
            <a:r>
              <a:rPr lang="pt-BR" spc="-1" dirty="0">
                <a:latin typeface="DejaVu Sans Mono"/>
                <a:ea typeface="Droid Sans Fallback"/>
              </a:rPr>
              <a:t>(</a:t>
            </a:r>
            <a:r>
              <a:rPr lang="pt-BR" spc="-1" dirty="0" err="1">
                <a:latin typeface="DejaVu Sans Mono"/>
                <a:ea typeface="Droid Sans Fallback"/>
              </a:rPr>
              <a:t>true</a:t>
            </a:r>
            <a:r>
              <a:rPr lang="pt-BR" spc="-1" dirty="0">
                <a:latin typeface="DejaVu Sans Mono"/>
                <a:ea typeface="Droid Sans Fallback"/>
              </a:rPr>
              <a:t>);</a:t>
            </a:r>
            <a:r>
              <a:rPr lang="pt-BR" spc="-1" dirty="0">
                <a:latin typeface="DejaVu Sans Mono"/>
              </a:rPr>
              <a:t>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last_op_time_s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 = 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sm</a:t>
            </a:r>
            <a:r>
              <a:rPr lang="pt-BR" b="1" spc="-1" dirty="0">
                <a:solidFill>
                  <a:srgbClr val="0066B3"/>
                </a:solidFill>
                <a:latin typeface="DejaVu Sans Mono"/>
              </a:rPr>
              <a:t>-&gt;</a:t>
            </a:r>
            <a:r>
              <a:rPr lang="pt-BR" b="1" spc="-1" dirty="0" err="1">
                <a:solidFill>
                  <a:srgbClr val="0066B3"/>
                </a:solidFill>
                <a:latin typeface="DejaVu Sans Mono"/>
              </a:rPr>
              <a:t>tick_s</a:t>
            </a:r>
            <a:r>
              <a:rPr lang="pt-BR" spc="-1" dirty="0">
                <a:latin typeface="DejaVu Sans Mono"/>
              </a:rPr>
              <a:t>;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 = AC_HEAT;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}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case AC_HEAT: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  </a:t>
            </a:r>
            <a:r>
              <a:rPr lang="pt-BR" spc="-1" dirty="0" err="1">
                <a:latin typeface="DejaVu Sans Mono"/>
                <a:ea typeface="Droid Sans Fallback"/>
              </a:rPr>
              <a:t>if</a:t>
            </a:r>
            <a:r>
              <a:rPr lang="pt-BR" spc="-1" dirty="0">
                <a:latin typeface="DejaVu Sans Mono"/>
              </a:rPr>
              <a:t>(</a:t>
            </a:r>
            <a:r>
              <a:rPr lang="pt-BR" spc="-1" dirty="0" err="1">
                <a:latin typeface="DejaVu Sans Mono"/>
              </a:rPr>
              <a:t>temp_c</a:t>
            </a:r>
            <a:r>
              <a:rPr lang="pt-BR" spc="-1" dirty="0">
                <a:latin typeface="DejaVu Sans Mono"/>
              </a:rPr>
              <a:t> &gt;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set_point_c</a:t>
            </a:r>
            <a:r>
              <a:rPr lang="pt-BR" spc="-1" dirty="0">
                <a:latin typeface="DejaVu Sans Mono"/>
              </a:rPr>
              <a:t>) {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    </a:t>
            </a:r>
            <a:r>
              <a:rPr lang="pt-BR" spc="-1" dirty="0" err="1">
                <a:latin typeface="DejaVu Sans Mono"/>
                <a:ea typeface="Droid Sans Fallback"/>
              </a:rPr>
              <a:t>ac_heat_set</a:t>
            </a:r>
            <a:r>
              <a:rPr lang="pt-BR" spc="-1" dirty="0">
                <a:latin typeface="DejaVu Sans Mono"/>
                <a:ea typeface="Droid Sans Fallback"/>
              </a:rPr>
              <a:t>(false); </a:t>
            </a:r>
            <a:r>
              <a:rPr lang="pt-BR" spc="-1" dirty="0" err="1">
                <a:latin typeface="DejaVu Sans Mono"/>
                <a:ea typeface="Droid Sans Fallback"/>
              </a:rPr>
              <a:t>sm</a:t>
            </a:r>
            <a:r>
              <a:rPr lang="pt-BR" spc="-1" dirty="0">
                <a:latin typeface="DejaVu Sans Mono"/>
                <a:ea typeface="Droid Sans Fallback"/>
              </a:rPr>
              <a:t>-&gt;</a:t>
            </a:r>
            <a:r>
              <a:rPr lang="pt-BR" spc="-1" dirty="0" err="1">
                <a:latin typeface="DejaVu Sans Mono"/>
                <a:ea typeface="Droid Sans Fallback"/>
              </a:rPr>
              <a:t>state</a:t>
            </a:r>
            <a:r>
              <a:rPr lang="pt-BR" spc="-1" dirty="0">
                <a:latin typeface="DejaVu Sans Mono"/>
                <a:ea typeface="Droid Sans Fallback"/>
              </a:rPr>
              <a:t> = AC_IDLE; 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}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case AC_COOL: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  </a:t>
            </a:r>
            <a:r>
              <a:rPr lang="pt-BR" spc="-1" dirty="0" err="1">
                <a:latin typeface="DejaVu Sans Mono"/>
                <a:ea typeface="Droid Sans Fallback"/>
              </a:rPr>
              <a:t>if</a:t>
            </a:r>
            <a:r>
              <a:rPr lang="pt-BR" spc="-1" dirty="0">
                <a:latin typeface="DejaVu Sans Mono"/>
              </a:rPr>
              <a:t>(</a:t>
            </a:r>
            <a:r>
              <a:rPr lang="pt-BR" spc="-1" dirty="0" err="1">
                <a:latin typeface="DejaVu Sans Mono"/>
              </a:rPr>
              <a:t>temp_c</a:t>
            </a:r>
            <a:r>
              <a:rPr lang="pt-BR" spc="-1" dirty="0">
                <a:latin typeface="DejaVu Sans Mono"/>
              </a:rPr>
              <a:t> &lt;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set_point_c</a:t>
            </a:r>
            <a:r>
              <a:rPr lang="pt-BR" spc="-1" dirty="0">
                <a:latin typeface="DejaVu Sans Mono"/>
              </a:rPr>
              <a:t>) {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  <a:ea typeface="Droid Sans Fallback"/>
              </a:rPr>
              <a:t>          </a:t>
            </a:r>
            <a:r>
              <a:rPr lang="pt-BR" spc="-1" dirty="0" err="1">
                <a:latin typeface="DejaVu Sans Mono"/>
                <a:ea typeface="Droid Sans Fallback"/>
              </a:rPr>
              <a:t>ac_cool_set</a:t>
            </a:r>
            <a:r>
              <a:rPr lang="pt-BR" spc="-1" dirty="0">
                <a:latin typeface="DejaVu Sans Mono"/>
                <a:ea typeface="Droid Sans Fallback"/>
              </a:rPr>
              <a:t>(false); </a:t>
            </a:r>
            <a:r>
              <a:rPr lang="pt-BR" spc="-1" dirty="0" err="1">
                <a:latin typeface="DejaVu Sans Mono"/>
                <a:ea typeface="Droid Sans Fallback"/>
              </a:rPr>
              <a:t>sm</a:t>
            </a:r>
            <a:r>
              <a:rPr lang="pt-BR" spc="-1" dirty="0">
                <a:latin typeface="DejaVu Sans Mono"/>
                <a:ea typeface="Droid Sans Fallback"/>
              </a:rPr>
              <a:t>-&gt;</a:t>
            </a:r>
            <a:r>
              <a:rPr lang="pt-BR" spc="-1" dirty="0" err="1">
                <a:latin typeface="DejaVu Sans Mono"/>
                <a:ea typeface="Droid Sans Fallback"/>
              </a:rPr>
              <a:t>state</a:t>
            </a:r>
            <a:r>
              <a:rPr lang="pt-BR" spc="-1" dirty="0">
                <a:latin typeface="DejaVu Sans Mono"/>
                <a:ea typeface="Droid Sans Fallback"/>
              </a:rPr>
              <a:t> = AC_IDLE; 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}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default: // isto nunca deveria acontecer 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    </a:t>
            </a:r>
            <a:r>
              <a:rPr lang="pt-BR" spc="-1" dirty="0" err="1">
                <a:latin typeface="DejaVu Sans Mono"/>
              </a:rPr>
              <a:t>sm</a:t>
            </a:r>
            <a:r>
              <a:rPr lang="pt-BR" spc="-1" dirty="0">
                <a:latin typeface="DejaVu Sans Mono"/>
              </a:rPr>
              <a:t>-&gt;</a:t>
            </a:r>
            <a:r>
              <a:rPr lang="pt-BR" spc="-1" dirty="0" err="1">
                <a:latin typeface="DejaVu Sans Mono"/>
              </a:rPr>
              <a:t>state</a:t>
            </a:r>
            <a:r>
              <a:rPr lang="pt-BR" spc="-1" dirty="0">
                <a:latin typeface="DejaVu Sans Mono"/>
              </a:rPr>
              <a:t> = AC_INIT; break;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    }</a:t>
            </a:r>
            <a:endParaRPr lang="pt-BR" spc="-1" dirty="0">
              <a:latin typeface="Arial"/>
            </a:endParaRPr>
          </a:p>
          <a:p>
            <a:r>
              <a:rPr lang="pt-BR" spc="-1" dirty="0">
                <a:latin typeface="DejaVu Sans Mono"/>
              </a:rPr>
              <a:t>}</a:t>
            </a:r>
            <a:endParaRPr lang="pt-BR" spc="-1" dirty="0">
              <a:latin typeface="Arial"/>
            </a:endParaRPr>
          </a:p>
          <a:p>
            <a:endParaRPr lang="pt-BR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Ferramentas e Livros</a:t>
            </a:r>
          </a:p>
        </p:txBody>
      </p:sp>
      <p:sp>
        <p:nvSpPr>
          <p:cNvPr id="78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 fontScale="89500" lnSpcReduction="10000"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Finite State Machines in Hardware (livro)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pc="-1">
                <a:latin typeface="Arial"/>
                <a:hlinkClick r:id="rId2"/>
              </a:rPr>
              <a:t>http://cognet.mit.edu/book/finite-state-machines-hardware</a:t>
            </a:r>
            <a:endParaRPr lang="pt-BR" sz="2400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IAR Visual State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pc="-1">
                <a:latin typeface="Arial"/>
                <a:hlinkClick r:id="rId3"/>
              </a:rPr>
              <a:t>https://www.iar.com/iar-embedded-workbench/add-ons-and-integrations/visualstate/</a:t>
            </a:r>
            <a:endParaRPr lang="pt-BR" sz="2400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Quantum Leaps State Machine Designer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spc="-1">
                <a:latin typeface="Arial"/>
                <a:hlinkClick r:id="rId4"/>
              </a:rPr>
              <a:t>https://www.state-machine.com/qm/index.html</a:t>
            </a:r>
            <a:endParaRPr lang="pt-BR" sz="2400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iOS/Android: Lekh Diagram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PC: Dia / Draw.io (Online)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Shape 1"/>
          <p:cNvSpPr txBox="1"/>
          <p:nvPr/>
        </p:nvSpPr>
        <p:spPr>
          <a:xfrm>
            <a:off x="2183575" y="48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Sumário</a:t>
            </a:r>
          </a:p>
        </p:txBody>
      </p:sp>
      <p:sp>
        <p:nvSpPr>
          <p:cNvPr id="54" name="TextShape 2"/>
          <p:cNvSpPr txBox="1"/>
          <p:nvPr/>
        </p:nvSpPr>
        <p:spPr>
          <a:xfrm>
            <a:off x="2183575" y="1985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108000">
              <a:spcAft>
                <a:spcPts val="1417"/>
              </a:spcAft>
              <a:buClr>
                <a:srgbClr val="000000"/>
              </a:buClr>
              <a:buSzPct val="45000"/>
            </a:pPr>
            <a:r>
              <a:rPr lang="pt-BR" sz="3200" spc="-1" dirty="0">
                <a:latin typeface="Arial"/>
              </a:rPr>
              <a:t>Relembrar os conceitos de máquinas de estados. Descrever a sua aplicabilidade no projeto de firmware para sistemas embarcados.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Circuitos Digitais</a:t>
            </a:r>
          </a:p>
        </p:txBody>
      </p:sp>
      <p:sp>
        <p:nvSpPr>
          <p:cNvPr id="56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Combinacionais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A saída só depende da entrada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Sequenciais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A saída depende da entrada e do estado atual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Precisa de circuitos de memória</a:t>
            </a:r>
          </a:p>
        </p:txBody>
      </p:sp>
      <p:pic>
        <p:nvPicPr>
          <p:cNvPr id="57" name="Imagem 56"/>
          <p:cNvPicPr/>
          <p:nvPr/>
        </p:nvPicPr>
        <p:blipFill>
          <a:blip r:embed="rId2"/>
          <a:stretch/>
        </p:blipFill>
        <p:spPr>
          <a:xfrm>
            <a:off x="2841295" y="5112000"/>
            <a:ext cx="6974280" cy="1721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Finite State Machines</a:t>
            </a:r>
          </a:p>
        </p:txBody>
      </p:sp>
      <p:sp>
        <p:nvSpPr>
          <p:cNvPr id="59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FSM é uma técnica para modelagem/projetos de circuitos sequenciais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É composta de: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Estados (e as ações que acontecem neles)</a:t>
            </a:r>
          </a:p>
          <a:p>
            <a:pPr marL="864000" lvl="1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spc="-1">
                <a:latin typeface="Arial"/>
              </a:rPr>
              <a:t>Transições (e as condições que as acionam)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É representada através de um diagrama de transições de estados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Diagrama de Transições de Estados</a:t>
            </a:r>
          </a:p>
        </p:txBody>
      </p:sp>
      <p:sp>
        <p:nvSpPr>
          <p:cNvPr id="61" name="TextShape 2"/>
          <p:cNvSpPr txBox="1"/>
          <p:nvPr/>
        </p:nvSpPr>
        <p:spPr>
          <a:xfrm>
            <a:off x="2183575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Deve incluir todos os possíveis estados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Todas as condições de transição devem ser especificadas e devem ser complementares em termos de lógica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A lista de sinais de saída deve ser a mesma sempre, para todos os estados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Máquinas de Mealy e Moore</a:t>
            </a:r>
          </a:p>
        </p:txBody>
      </p:sp>
      <p:sp>
        <p:nvSpPr>
          <p:cNvPr id="67" name="TextShape 2"/>
          <p:cNvSpPr txBox="1"/>
          <p:nvPr/>
        </p:nvSpPr>
        <p:spPr>
          <a:xfrm>
            <a:off x="2183575" y="1769040"/>
            <a:ext cx="4464000" cy="53589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Mealy: a saída depende do estado anterior e das entradas atuais.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3200" spc="-1"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Moore: a saída depende apenas do estado anterior.</a:t>
            </a:r>
          </a:p>
        </p:txBody>
      </p:sp>
      <p:pic>
        <p:nvPicPr>
          <p:cNvPr id="68" name="Imagem 67"/>
          <p:cNvPicPr/>
          <p:nvPr/>
        </p:nvPicPr>
        <p:blipFill>
          <a:blip r:embed="rId2"/>
          <a:stretch/>
        </p:blipFill>
        <p:spPr>
          <a:xfrm>
            <a:off x="7119895" y="1943640"/>
            <a:ext cx="4207680" cy="1260360"/>
          </a:xfrm>
          <a:prstGeom prst="rect">
            <a:avLst/>
          </a:prstGeom>
          <a:ln>
            <a:noFill/>
          </a:ln>
        </p:spPr>
      </p:pic>
      <p:pic>
        <p:nvPicPr>
          <p:cNvPr id="69" name="Imagem 68"/>
          <p:cNvPicPr/>
          <p:nvPr/>
        </p:nvPicPr>
        <p:blipFill>
          <a:blip r:embed="rId3"/>
          <a:stretch/>
        </p:blipFill>
        <p:spPr>
          <a:xfrm>
            <a:off x="7007575" y="5076000"/>
            <a:ext cx="4248000" cy="885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Mealy x Moore</a:t>
            </a:r>
          </a:p>
        </p:txBody>
      </p:sp>
      <p:sp>
        <p:nvSpPr>
          <p:cNvPr id="71" name="TextShape 2"/>
          <p:cNvSpPr txBox="1"/>
          <p:nvPr/>
        </p:nvSpPr>
        <p:spPr>
          <a:xfrm>
            <a:off x="2183575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Mealy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spc="-1">
                <a:latin typeface="Arial"/>
              </a:rPr>
              <a:t>A saída depende do estado anterior e das entradas atuais.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spc="-1">
                <a:latin typeface="Arial"/>
              </a:rPr>
              <a:t>Gera circuitos mais simples.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spc="-1">
                <a:latin typeface="Arial"/>
              </a:rPr>
              <a:t>Pode gerar circuitos mais rápidos e com suporte a eventos assíncronos.</a:t>
            </a:r>
          </a:p>
        </p:txBody>
      </p:sp>
      <p:sp>
        <p:nvSpPr>
          <p:cNvPr id="72" name="TextShape 3"/>
          <p:cNvSpPr txBox="1"/>
          <p:nvPr/>
        </p:nvSpPr>
        <p:spPr>
          <a:xfrm>
            <a:off x="6832255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marL="432000" indent="-324000" algn="ct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spc="-1">
                <a:latin typeface="Arial"/>
              </a:rPr>
              <a:t>Moore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spc="-1">
                <a:latin typeface="Arial"/>
              </a:rPr>
              <a:t>A saída depende apenas do estado anterior.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spc="-1">
                <a:latin typeface="Arial"/>
              </a:rPr>
              <a:t>Circuitos mais complexos.</a:t>
            </a: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00" spc="-1">
                <a:latin typeface="Arial"/>
              </a:rPr>
              <a:t>Geralmente síncrona com eventos de clock, podendo ser mais segura.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Exemplo 1:</a:t>
            </a:r>
            <a:br/>
            <a:r>
              <a:rPr lang="pt-BR" sz="4400" spc="-1">
                <a:latin typeface="Arial"/>
              </a:rPr>
              <a:t>Detector de Paridade</a:t>
            </a:r>
          </a:p>
        </p:txBody>
      </p:sp>
      <p:pic>
        <p:nvPicPr>
          <p:cNvPr id="63" name="Imagem 62"/>
          <p:cNvPicPr/>
          <p:nvPr/>
        </p:nvPicPr>
        <p:blipFill>
          <a:blip r:embed="rId2"/>
          <a:stretch/>
        </p:blipFill>
        <p:spPr>
          <a:xfrm>
            <a:off x="2903575" y="2971440"/>
            <a:ext cx="7083360" cy="2608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Shape 1"/>
          <p:cNvSpPr txBox="1"/>
          <p:nvPr/>
        </p:nvSpPr>
        <p:spPr>
          <a:xfrm>
            <a:off x="2183575" y="301320"/>
            <a:ext cx="7884720" cy="1262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pt-BR" sz="4400" spc="-1">
                <a:latin typeface="Arial"/>
              </a:rPr>
              <a:t>Exemplo 2:</a:t>
            </a:r>
            <a:br/>
            <a:r>
              <a:rPr lang="pt-BR" sz="4400" spc="-1">
                <a:latin typeface="Arial"/>
              </a:rPr>
              <a:t>Controle de Temperatura</a:t>
            </a:r>
          </a:p>
        </p:txBody>
      </p:sp>
      <p:pic>
        <p:nvPicPr>
          <p:cNvPr id="65" name="Imagem 64"/>
          <p:cNvPicPr/>
          <p:nvPr/>
        </p:nvPicPr>
        <p:blipFill>
          <a:blip r:embed="rId2"/>
          <a:stretch/>
        </p:blipFill>
        <p:spPr>
          <a:xfrm>
            <a:off x="1144734" y="2557650"/>
            <a:ext cx="11494305" cy="360946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5253</TotalTime>
  <Words>2025</Words>
  <Application>Microsoft Office PowerPoint</Application>
  <PresentationFormat>Personalizar</PresentationFormat>
  <Paragraphs>261</Paragraphs>
  <Slides>19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DejaVu Sans Mono</vt:lpstr>
      <vt:lpstr>Symbol</vt:lpstr>
      <vt:lpstr>Times New Roman</vt:lpstr>
      <vt:lpstr>Verdana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/>
  <dc:description/>
  <cp:lastModifiedBy>Marcelo Barros</cp:lastModifiedBy>
  <cp:revision>372</cp:revision>
  <cp:lastPrinted>2015-10-05T08:40:54Z</cp:lastPrinted>
  <dcterms:created xsi:type="dcterms:W3CDTF">2015-08-26T09:11:44Z</dcterms:created>
  <dcterms:modified xsi:type="dcterms:W3CDTF">2020-11-25T12:44:36Z</dcterms:modified>
  <dc:language>pt-BR</dc:language>
</cp:coreProperties>
</file>