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864B7-8517-4A4A-8AD9-F0AD55E98122}" v="3" dt="2020-11-23T02:33:12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Barros" userId="a371ee376d85f27c" providerId="LiveId" clId="{272864B7-8517-4A4A-8AD9-F0AD55E98122}"/>
    <pc:docChg chg="undo custSel mod addSld modSld sldOrd">
      <pc:chgData name="Marcelo Barros" userId="a371ee376d85f27c" providerId="LiveId" clId="{272864B7-8517-4A4A-8AD9-F0AD55E98122}" dt="2020-11-23T20:57:55.565" v="2253" actId="20577"/>
      <pc:docMkLst>
        <pc:docMk/>
      </pc:docMkLst>
      <pc:sldChg chg="modSp mod">
        <pc:chgData name="Marcelo Barros" userId="a371ee376d85f27c" providerId="LiveId" clId="{272864B7-8517-4A4A-8AD9-F0AD55E98122}" dt="2020-11-23T20:57:08.105" v="2160" actId="207"/>
        <pc:sldMkLst>
          <pc:docMk/>
          <pc:sldMk cId="145439052" sldId="257"/>
        </pc:sldMkLst>
        <pc:spChg chg="mod">
          <ac:chgData name="Marcelo Barros" userId="a371ee376d85f27c" providerId="LiveId" clId="{272864B7-8517-4A4A-8AD9-F0AD55E98122}" dt="2020-11-23T01:17:47.130" v="1" actId="1076"/>
          <ac:spMkLst>
            <pc:docMk/>
            <pc:sldMk cId="145439052" sldId="257"/>
            <ac:spMk id="2" creationId="{9BF98478-92F3-439E-B953-8B69F6E1AA79}"/>
          </ac:spMkLst>
        </pc:spChg>
        <pc:spChg chg="mod">
          <ac:chgData name="Marcelo Barros" userId="a371ee376d85f27c" providerId="LiveId" clId="{272864B7-8517-4A4A-8AD9-F0AD55E98122}" dt="2020-11-23T02:32:56.143" v="1190" actId="1035"/>
          <ac:spMkLst>
            <pc:docMk/>
            <pc:sldMk cId="145439052" sldId="257"/>
            <ac:spMk id="4" creationId="{1A38067B-386F-4B9E-8746-AADD762CD2D3}"/>
          </ac:spMkLst>
        </pc:spChg>
        <pc:spChg chg="mod">
          <ac:chgData name="Marcelo Barros" userId="a371ee376d85f27c" providerId="LiveId" clId="{272864B7-8517-4A4A-8AD9-F0AD55E98122}" dt="2020-11-23T20:49:41.521" v="1936" actId="14100"/>
          <ac:spMkLst>
            <pc:docMk/>
            <pc:sldMk cId="145439052" sldId="257"/>
            <ac:spMk id="5" creationId="{38BC27DE-7DCD-4E21-BFB2-2906B825DCDD}"/>
          </ac:spMkLst>
        </pc:spChg>
        <pc:spChg chg="mod ord">
          <ac:chgData name="Marcelo Barros" userId="a371ee376d85f27c" providerId="LiveId" clId="{272864B7-8517-4A4A-8AD9-F0AD55E98122}" dt="2020-11-23T20:57:08.105" v="2160" actId="207"/>
          <ac:spMkLst>
            <pc:docMk/>
            <pc:sldMk cId="145439052" sldId="257"/>
            <ac:spMk id="6" creationId="{BBA29675-26DF-4D9A-8359-A80AEE6E541D}"/>
          </ac:spMkLst>
        </pc:spChg>
        <pc:spChg chg="mod ord">
          <ac:chgData name="Marcelo Barros" userId="a371ee376d85f27c" providerId="LiveId" clId="{272864B7-8517-4A4A-8AD9-F0AD55E98122}" dt="2020-11-23T20:57:07.682" v="2159" actId="207"/>
          <ac:spMkLst>
            <pc:docMk/>
            <pc:sldMk cId="145439052" sldId="257"/>
            <ac:spMk id="7" creationId="{73221BC9-6F6F-4F71-9679-479B76020AED}"/>
          </ac:spMkLst>
        </pc:spChg>
        <pc:spChg chg="mod">
          <ac:chgData name="Marcelo Barros" userId="a371ee376d85f27c" providerId="LiveId" clId="{272864B7-8517-4A4A-8AD9-F0AD55E98122}" dt="2020-11-23T20:57:07.276" v="2158" actId="207"/>
          <ac:spMkLst>
            <pc:docMk/>
            <pc:sldMk cId="145439052" sldId="257"/>
            <ac:spMk id="8" creationId="{0A1167AB-DE60-4EA4-86B4-29F67FF72DE2}"/>
          </ac:spMkLst>
        </pc:spChg>
        <pc:spChg chg="mod">
          <ac:chgData name="Marcelo Barros" userId="a371ee376d85f27c" providerId="LiveId" clId="{272864B7-8517-4A4A-8AD9-F0AD55E98122}" dt="2020-11-23T02:32:56.143" v="1190" actId="1035"/>
          <ac:spMkLst>
            <pc:docMk/>
            <pc:sldMk cId="145439052" sldId="257"/>
            <ac:spMk id="9" creationId="{3C374076-7534-46D8-8ACC-AD554A84297F}"/>
          </ac:spMkLst>
        </pc:spChg>
        <pc:spChg chg="mod">
          <ac:chgData name="Marcelo Barros" userId="a371ee376d85f27c" providerId="LiveId" clId="{272864B7-8517-4A4A-8AD9-F0AD55E98122}" dt="2020-11-23T20:48:12.471" v="1897" actId="1076"/>
          <ac:spMkLst>
            <pc:docMk/>
            <pc:sldMk cId="145439052" sldId="257"/>
            <ac:spMk id="10" creationId="{5D064A94-6194-49D0-B588-D9FAE93A7AF4}"/>
          </ac:spMkLst>
        </pc:spChg>
        <pc:spChg chg="mod">
          <ac:chgData name="Marcelo Barros" userId="a371ee376d85f27c" providerId="LiveId" clId="{272864B7-8517-4A4A-8AD9-F0AD55E98122}" dt="2020-11-23T02:32:56.143" v="1190" actId="1035"/>
          <ac:spMkLst>
            <pc:docMk/>
            <pc:sldMk cId="145439052" sldId="257"/>
            <ac:spMk id="11" creationId="{40059096-E3D8-4CE0-8931-F2BE236FCEB5}"/>
          </ac:spMkLst>
        </pc:spChg>
        <pc:spChg chg="mod">
          <ac:chgData name="Marcelo Barros" userId="a371ee376d85f27c" providerId="LiveId" clId="{272864B7-8517-4A4A-8AD9-F0AD55E98122}" dt="2020-11-23T20:48:53.353" v="1935" actId="1076"/>
          <ac:spMkLst>
            <pc:docMk/>
            <pc:sldMk cId="145439052" sldId="257"/>
            <ac:spMk id="12" creationId="{67B4F896-A177-40B0-8297-22FD74F42A40}"/>
          </ac:spMkLst>
        </pc:spChg>
      </pc:sldChg>
      <pc:sldChg chg="modSp mod">
        <pc:chgData name="Marcelo Barros" userId="a371ee376d85f27c" providerId="LiveId" clId="{272864B7-8517-4A4A-8AD9-F0AD55E98122}" dt="2020-11-23T02:32:06.421" v="1148" actId="14100"/>
        <pc:sldMkLst>
          <pc:docMk/>
          <pc:sldMk cId="3383577419" sldId="258"/>
        </pc:sldMkLst>
        <pc:spChg chg="mod">
          <ac:chgData name="Marcelo Barros" userId="a371ee376d85f27c" providerId="LiveId" clId="{272864B7-8517-4A4A-8AD9-F0AD55E98122}" dt="2020-11-23T02:26:35.140" v="984" actId="20577"/>
          <ac:spMkLst>
            <pc:docMk/>
            <pc:sldMk cId="3383577419" sldId="258"/>
            <ac:spMk id="3" creationId="{90C22E31-DAED-4990-858F-2B050517B88A}"/>
          </ac:spMkLst>
        </pc:spChg>
        <pc:spChg chg="mod">
          <ac:chgData name="Marcelo Barros" userId="a371ee376d85f27c" providerId="LiveId" clId="{272864B7-8517-4A4A-8AD9-F0AD55E98122}" dt="2020-11-23T02:32:06.421" v="1148" actId="14100"/>
          <ac:spMkLst>
            <pc:docMk/>
            <pc:sldMk cId="3383577419" sldId="258"/>
            <ac:spMk id="4" creationId="{3CDE7526-44CA-4732-853E-6C025A99C7F1}"/>
          </ac:spMkLst>
        </pc:spChg>
      </pc:sldChg>
      <pc:sldChg chg="modSp mod">
        <pc:chgData name="Marcelo Barros" userId="a371ee376d85f27c" providerId="LiveId" clId="{272864B7-8517-4A4A-8AD9-F0AD55E98122}" dt="2020-11-23T20:51:46.793" v="2010" actId="6549"/>
        <pc:sldMkLst>
          <pc:docMk/>
          <pc:sldMk cId="1730375302" sldId="259"/>
        </pc:sldMkLst>
        <pc:spChg chg="mod">
          <ac:chgData name="Marcelo Barros" userId="a371ee376d85f27c" providerId="LiveId" clId="{272864B7-8517-4A4A-8AD9-F0AD55E98122}" dt="2020-11-23T20:51:46.793" v="2010" actId="6549"/>
          <ac:spMkLst>
            <pc:docMk/>
            <pc:sldMk cId="1730375302" sldId="259"/>
            <ac:spMk id="3" creationId="{B8CBEF11-F9A5-4873-B82D-BAC4C753F969}"/>
          </ac:spMkLst>
        </pc:spChg>
      </pc:sldChg>
      <pc:sldChg chg="modSp add mod ord">
        <pc:chgData name="Marcelo Barros" userId="a371ee376d85f27c" providerId="LiveId" clId="{272864B7-8517-4A4A-8AD9-F0AD55E98122}" dt="2020-11-23T02:35:06.091" v="1449"/>
        <pc:sldMkLst>
          <pc:docMk/>
          <pc:sldMk cId="1322121936" sldId="260"/>
        </pc:sldMkLst>
        <pc:spChg chg="mod">
          <ac:chgData name="Marcelo Barros" userId="a371ee376d85f27c" providerId="LiveId" clId="{272864B7-8517-4A4A-8AD9-F0AD55E98122}" dt="2020-11-23T02:05:55.201" v="380" actId="20577"/>
          <ac:spMkLst>
            <pc:docMk/>
            <pc:sldMk cId="1322121936" sldId="260"/>
            <ac:spMk id="2" creationId="{43B4237F-0CF3-4FEC-A148-9993E5B6DF7E}"/>
          </ac:spMkLst>
        </pc:spChg>
        <pc:spChg chg="mod">
          <ac:chgData name="Marcelo Barros" userId="a371ee376d85f27c" providerId="LiveId" clId="{272864B7-8517-4A4A-8AD9-F0AD55E98122}" dt="2020-11-23T02:06:06.504" v="382" actId="6549"/>
          <ac:spMkLst>
            <pc:docMk/>
            <pc:sldMk cId="1322121936" sldId="260"/>
            <ac:spMk id="3" creationId="{90C22E31-DAED-4990-858F-2B050517B88A}"/>
          </ac:spMkLst>
        </pc:spChg>
        <pc:spChg chg="mod">
          <ac:chgData name="Marcelo Barros" userId="a371ee376d85f27c" providerId="LiveId" clId="{272864B7-8517-4A4A-8AD9-F0AD55E98122}" dt="2020-11-23T02:31:56.947" v="1146" actId="20577"/>
          <ac:spMkLst>
            <pc:docMk/>
            <pc:sldMk cId="1322121936" sldId="260"/>
            <ac:spMk id="4" creationId="{3CDE7526-44CA-4732-853E-6C025A99C7F1}"/>
          </ac:spMkLst>
        </pc:spChg>
      </pc:sldChg>
      <pc:sldChg chg="modSp add mod">
        <pc:chgData name="Marcelo Barros" userId="a371ee376d85f27c" providerId="LiveId" clId="{272864B7-8517-4A4A-8AD9-F0AD55E98122}" dt="2020-11-23T02:31:36.333" v="1143" actId="20577"/>
        <pc:sldMkLst>
          <pc:docMk/>
          <pc:sldMk cId="420279399" sldId="261"/>
        </pc:sldMkLst>
        <pc:spChg chg="mod">
          <ac:chgData name="Marcelo Barros" userId="a371ee376d85f27c" providerId="LiveId" clId="{272864B7-8517-4A4A-8AD9-F0AD55E98122}" dt="2020-11-23T02:06:35.752" v="394" actId="20577"/>
          <ac:spMkLst>
            <pc:docMk/>
            <pc:sldMk cId="420279399" sldId="261"/>
            <ac:spMk id="2" creationId="{03FB9E76-7CDA-491F-AE8D-F9D168B468F0}"/>
          </ac:spMkLst>
        </pc:spChg>
        <pc:spChg chg="mod">
          <ac:chgData name="Marcelo Barros" userId="a371ee376d85f27c" providerId="LiveId" clId="{272864B7-8517-4A4A-8AD9-F0AD55E98122}" dt="2020-11-23T02:31:36.333" v="1143" actId="20577"/>
          <ac:spMkLst>
            <pc:docMk/>
            <pc:sldMk cId="420279399" sldId="261"/>
            <ac:spMk id="3" creationId="{B8CBEF11-F9A5-4873-B82D-BAC4C753F969}"/>
          </ac:spMkLst>
        </pc:spChg>
      </pc:sldChg>
      <pc:sldChg chg="addSp delSp modSp add mod setBg">
        <pc:chgData name="Marcelo Barros" userId="a371ee376d85f27c" providerId="LiveId" clId="{272864B7-8517-4A4A-8AD9-F0AD55E98122}" dt="2020-11-23T20:57:55.565" v="2253" actId="20577"/>
        <pc:sldMkLst>
          <pc:docMk/>
          <pc:sldMk cId="1085825211" sldId="262"/>
        </pc:sldMkLst>
        <pc:spChg chg="mod">
          <ac:chgData name="Marcelo Barros" userId="a371ee376d85f27c" providerId="LiveId" clId="{272864B7-8517-4A4A-8AD9-F0AD55E98122}" dt="2020-11-23T20:54:07.113" v="2131" actId="26606"/>
          <ac:spMkLst>
            <pc:docMk/>
            <pc:sldMk cId="1085825211" sldId="262"/>
            <ac:spMk id="2" creationId="{03FB9E76-7CDA-491F-AE8D-F9D168B468F0}"/>
          </ac:spMkLst>
        </pc:spChg>
        <pc:spChg chg="mod">
          <ac:chgData name="Marcelo Barros" userId="a371ee376d85f27c" providerId="LiveId" clId="{272864B7-8517-4A4A-8AD9-F0AD55E98122}" dt="2020-11-23T20:57:55.565" v="2253" actId="20577"/>
          <ac:spMkLst>
            <pc:docMk/>
            <pc:sldMk cId="1085825211" sldId="262"/>
            <ac:spMk id="3" creationId="{B8CBEF11-F9A5-4873-B82D-BAC4C753F969}"/>
          </ac:spMkLst>
        </pc:spChg>
        <pc:spChg chg="add del">
          <ac:chgData name="Marcelo Barros" userId="a371ee376d85f27c" providerId="LiveId" clId="{272864B7-8517-4A4A-8AD9-F0AD55E98122}" dt="2020-11-23T20:54:07.113" v="2131" actId="26606"/>
          <ac:spMkLst>
            <pc:docMk/>
            <pc:sldMk cId="1085825211" sldId="262"/>
            <ac:spMk id="10" creationId="{81AEB8A9-B768-4E30-BA55-D919E6687343}"/>
          </ac:spMkLst>
        </pc:spChg>
        <pc:picChg chg="add mod">
          <ac:chgData name="Marcelo Barros" userId="a371ee376d85f27c" providerId="LiveId" clId="{272864B7-8517-4A4A-8AD9-F0AD55E98122}" dt="2020-11-23T20:57:33.487" v="2161" actId="1076"/>
          <ac:picMkLst>
            <pc:docMk/>
            <pc:sldMk cId="1085825211" sldId="262"/>
            <ac:picMk id="5" creationId="{F0E5D0B0-573A-4BB4-A28A-B524AB49D227}"/>
          </ac:picMkLst>
        </pc:picChg>
      </pc:sldChg>
      <pc:sldChg chg="modSp new mod">
        <pc:chgData name="Marcelo Barros" userId="a371ee376d85f27c" providerId="LiveId" clId="{272864B7-8517-4A4A-8AD9-F0AD55E98122}" dt="2020-11-23T20:54:25.728" v="2147" actId="20577"/>
        <pc:sldMkLst>
          <pc:docMk/>
          <pc:sldMk cId="3499090569" sldId="263"/>
        </pc:sldMkLst>
        <pc:spChg chg="mod">
          <ac:chgData name="Marcelo Barros" userId="a371ee376d85f27c" providerId="LiveId" clId="{272864B7-8517-4A4A-8AD9-F0AD55E98122}" dt="2020-11-23T02:35:23.397" v="1501" actId="20577"/>
          <ac:spMkLst>
            <pc:docMk/>
            <pc:sldMk cId="3499090569" sldId="263"/>
            <ac:spMk id="2" creationId="{ACDEDDAB-17D3-4E35-9BED-AD81522CDBE6}"/>
          </ac:spMkLst>
        </pc:spChg>
        <pc:spChg chg="mod">
          <ac:chgData name="Marcelo Barros" userId="a371ee376d85f27c" providerId="LiveId" clId="{272864B7-8517-4A4A-8AD9-F0AD55E98122}" dt="2020-11-23T20:54:25.728" v="2147" actId="20577"/>
          <ac:spMkLst>
            <pc:docMk/>
            <pc:sldMk cId="3499090569" sldId="263"/>
            <ac:spMk id="3" creationId="{486B0D42-9311-491D-91C8-920BCD514D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4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2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30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1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5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34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11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7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5343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7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7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5BA922-647F-4D24-B495-B8EC0235D247}" type="datetimeFigureOut">
              <a:rPr lang="pt-BR" smtClean="0"/>
              <a:t>23/11/2020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A16029B-5100-45D4-8EC0-25F2E086B9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0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4D721-EE20-4A94-9A35-2D6FABABFA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Estratégias de Construção</a:t>
            </a:r>
            <a:br>
              <a:rPr lang="pt-BR" dirty="0"/>
            </a:br>
            <a:r>
              <a:rPr lang="pt-BR" dirty="0"/>
              <a:t>de Firmwares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BDDCF3-5E88-477C-86BE-37C19FC08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Marcelo Barros de Almeida</a:t>
            </a:r>
          </a:p>
          <a:p>
            <a:r>
              <a:rPr lang="pt-BR" dirty="0"/>
              <a:t>marcelo.barros@ufu.br</a:t>
            </a:r>
          </a:p>
        </p:txBody>
      </p:sp>
    </p:spTree>
    <p:extLst>
      <p:ext uri="{BB962C8B-B14F-4D97-AF65-F5344CB8AC3E}">
        <p14:creationId xmlns:p14="http://schemas.microsoft.com/office/powerpoint/2010/main" val="92012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98478-92F3-439E-B953-8B69F6E1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Possibilidades</a:t>
            </a:r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1A38067B-386F-4B9E-8746-AADD762CD2D3}"/>
              </a:ext>
            </a:extLst>
          </p:cNvPr>
          <p:cNvSpPr/>
          <p:nvPr/>
        </p:nvSpPr>
        <p:spPr>
          <a:xfrm>
            <a:off x="3026393" y="5048513"/>
            <a:ext cx="6124635" cy="72000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  <a:effectLst>
            <a:outerShdw dist="152735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i-FI" spc="-1">
                <a:latin typeface="Arial"/>
              </a:rPr>
              <a:t>SUPER LOOP</a:t>
            </a: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BBA29675-26DF-4D9A-8359-A80AEE6E541D}"/>
              </a:ext>
            </a:extLst>
          </p:cNvPr>
          <p:cNvSpPr/>
          <p:nvPr/>
        </p:nvSpPr>
        <p:spPr>
          <a:xfrm>
            <a:off x="4037492" y="2611006"/>
            <a:ext cx="3801583" cy="2442418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  <a:effectLst>
            <a:outerShdw dist="152735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r>
              <a:rPr lang="fi-FI" spc="-1" dirty="0">
                <a:latin typeface="Arial"/>
              </a:rPr>
              <a:t>MÁQUINAS</a:t>
            </a:r>
          </a:p>
          <a:p>
            <a:r>
              <a:rPr lang="fi-FI" spc="-1" dirty="0">
                <a:latin typeface="Arial"/>
              </a:rPr>
              <a:t>DE ESTADO</a:t>
            </a: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73221BC9-6F6F-4F71-9679-479B76020AED}"/>
              </a:ext>
            </a:extLst>
          </p:cNvPr>
          <p:cNvSpPr/>
          <p:nvPr/>
        </p:nvSpPr>
        <p:spPr>
          <a:xfrm>
            <a:off x="3262759" y="3896015"/>
            <a:ext cx="2168526" cy="1573739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  <a:effectLst>
            <a:outerShdw dist="152735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algn="ctr"/>
            <a:r>
              <a:rPr lang="fi-FI" spc="-1" dirty="0">
                <a:latin typeface="Arial"/>
              </a:rPr>
              <a:t>COROTINAS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8BC27DE-7DCD-4E21-BFB2-2906B825DCDD}"/>
              </a:ext>
            </a:extLst>
          </p:cNvPr>
          <p:cNvSpPr/>
          <p:nvPr/>
        </p:nvSpPr>
        <p:spPr>
          <a:xfrm>
            <a:off x="2745383" y="4297680"/>
            <a:ext cx="2108853" cy="1287357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  <a:effectLst>
            <a:outerShdw dist="152735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i-FI" spc="-1" dirty="0">
                <a:latin typeface="Arial"/>
              </a:rPr>
              <a:t>INTERRUPT </a:t>
            </a:r>
          </a:p>
          <a:p>
            <a:pPr algn="ctr"/>
            <a:r>
              <a:rPr lang="fi-FI" spc="-1" dirty="0">
                <a:latin typeface="Arial"/>
              </a:rPr>
              <a:t>DRIVEN</a:t>
            </a: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0A1167AB-DE60-4EA4-86B4-29F67FF72DE2}"/>
              </a:ext>
            </a:extLst>
          </p:cNvPr>
          <p:cNvSpPr/>
          <p:nvPr/>
        </p:nvSpPr>
        <p:spPr>
          <a:xfrm>
            <a:off x="6206018" y="2233125"/>
            <a:ext cx="3505831" cy="1662890"/>
          </a:xfrm>
          <a:prstGeom prst="rect">
            <a:avLst/>
          </a:prstGeom>
          <a:solidFill>
            <a:srgbClr val="99CCFF"/>
          </a:solidFill>
          <a:ln>
            <a:solidFill>
              <a:srgbClr val="000000"/>
            </a:solidFill>
          </a:ln>
          <a:effectLst>
            <a:outerShdw dist="152735" dir="2700000">
              <a:srgbClr val="808080"/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i-FI" spc="-1" dirty="0">
                <a:latin typeface="Arial"/>
              </a:rPr>
              <a:t>RTOS</a:t>
            </a: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3C374076-7534-46D8-8ACC-AD554A84297F}"/>
              </a:ext>
            </a:extLst>
          </p:cNvPr>
          <p:cNvSpPr/>
          <p:nvPr/>
        </p:nvSpPr>
        <p:spPr>
          <a:xfrm>
            <a:off x="2888324" y="6111211"/>
            <a:ext cx="7705819" cy="34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D064A94-6194-49D0-B588-D9FAE93A7AF4}"/>
              </a:ext>
            </a:extLst>
          </p:cNvPr>
          <p:cNvSpPr txBox="1"/>
          <p:nvPr/>
        </p:nvSpPr>
        <p:spPr>
          <a:xfrm>
            <a:off x="4616390" y="6451801"/>
            <a:ext cx="4440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Tamanho do código para uso da solução</a:t>
            </a: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40059096-E3D8-4CE0-8931-F2BE236FCEB5}"/>
              </a:ext>
            </a:extLst>
          </p:cNvPr>
          <p:cNvSpPr/>
          <p:nvPr/>
        </p:nvSpPr>
        <p:spPr>
          <a:xfrm rot="16200000">
            <a:off x="205517" y="3720468"/>
            <a:ext cx="3896856" cy="395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B4F896-A177-40B0-8297-22FD74F42A40}"/>
              </a:ext>
            </a:extLst>
          </p:cNvPr>
          <p:cNvSpPr txBox="1"/>
          <p:nvPr/>
        </p:nvSpPr>
        <p:spPr>
          <a:xfrm rot="16200000">
            <a:off x="-14990" y="3290430"/>
            <a:ext cx="301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Complexidade máxima do problema a ser resolvido</a:t>
            </a:r>
          </a:p>
        </p:txBody>
      </p:sp>
    </p:spTree>
    <p:extLst>
      <p:ext uri="{BB962C8B-B14F-4D97-AF65-F5344CB8AC3E}">
        <p14:creationId xmlns:p14="http://schemas.microsoft.com/office/powerpoint/2010/main" val="14543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4237F-0CF3-4FEC-A148-9993E5B6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 Loop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22E31-DAED-4990-858F-2B050517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9671" cy="4351338"/>
          </a:xfrm>
        </p:spPr>
        <p:txBody>
          <a:bodyPr/>
          <a:lstStyle/>
          <a:p>
            <a:r>
              <a:rPr lang="pt-BR" dirty="0"/>
              <a:t>Aplicações mais simples ou menos complexas em termos temporais</a:t>
            </a:r>
          </a:p>
          <a:p>
            <a:r>
              <a:rPr lang="pt-BR" dirty="0"/>
              <a:t>Fluxo linear / sequencial</a:t>
            </a:r>
          </a:p>
          <a:p>
            <a:r>
              <a:rPr lang="pt-BR" dirty="0"/>
              <a:t>Processos repetitivos</a:t>
            </a:r>
          </a:p>
          <a:p>
            <a:r>
              <a:rPr lang="pt-BR" dirty="0"/>
              <a:t>Exemplos: medidor de pressão, </a:t>
            </a:r>
            <a:r>
              <a:rPr lang="pt-BR" dirty="0" err="1"/>
              <a:t>microondas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3CDE7526-44CA-4732-853E-6C025A99C7F1}"/>
              </a:ext>
            </a:extLst>
          </p:cNvPr>
          <p:cNvSpPr txBox="1">
            <a:spLocks/>
          </p:cNvSpPr>
          <p:nvPr/>
        </p:nvSpPr>
        <p:spPr>
          <a:xfrm>
            <a:off x="7934633" y="1685127"/>
            <a:ext cx="3912418" cy="41208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input();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output();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wait_cycle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357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4237F-0CF3-4FEC-A148-9993E5B6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 Loop com I/O Assíncrono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22E31-DAED-4990-858F-2B050517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9671" cy="4351338"/>
          </a:xfrm>
        </p:spPr>
        <p:txBody>
          <a:bodyPr/>
          <a:lstStyle/>
          <a:p>
            <a:r>
              <a:rPr lang="pt-BR" dirty="0"/>
              <a:t>Mescla o super loop tradicional com uma parte assíncrona feita via interrupção ou com o emprego de filas / buffers circulares</a:t>
            </a:r>
          </a:p>
          <a:p>
            <a:r>
              <a:rPr lang="pt-BR" dirty="0"/>
              <a:t>Geralmente I/O (drivers, comunicação) são bons candidatos para a parte assíncrona</a:t>
            </a:r>
          </a:p>
          <a:p>
            <a:r>
              <a:rPr lang="pt-BR" dirty="0"/>
              <a:t>As atividades não críticas em tempo ficam no loop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3CDE7526-44CA-4732-853E-6C025A99C7F1}"/>
              </a:ext>
            </a:extLst>
          </p:cNvPr>
          <p:cNvSpPr txBox="1">
            <a:spLocks/>
          </p:cNvSpPr>
          <p:nvPr/>
        </p:nvSpPr>
        <p:spPr>
          <a:xfrm>
            <a:off x="7934633" y="1685126"/>
            <a:ext cx="3912418" cy="49368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 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input();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output();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wait_cycle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  <a:b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080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212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B9E76-7CDA-491F-AE8D-F9D168B4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Interrupt</a:t>
            </a:r>
            <a:r>
              <a:rPr lang="pt-BR" dirty="0"/>
              <a:t> </a:t>
            </a:r>
            <a:r>
              <a:rPr lang="pt-BR" dirty="0" err="1"/>
              <a:t>driven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BEF11-F9A5-4873-B82D-BAC4C753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Aplicações reativas ou com foco em baixo consumo</a:t>
            </a:r>
          </a:p>
          <a:p>
            <a:r>
              <a:rPr lang="pt-BR" dirty="0"/>
              <a:t>Pode ficar uma solução temporalmente muito complexa</a:t>
            </a:r>
          </a:p>
          <a:p>
            <a:r>
              <a:rPr lang="pt-BR" dirty="0"/>
              <a:t>Exige um projetado cuidadoso</a:t>
            </a:r>
          </a:p>
          <a:p>
            <a:r>
              <a:rPr lang="pt-BR" dirty="0"/>
              <a:t>Dificuldade em manter ao crescer a base de código</a:t>
            </a:r>
          </a:p>
          <a:p>
            <a:r>
              <a:rPr lang="pt-BR" dirty="0"/>
              <a:t>Exemplos: sensores sem fio de baixo consumo, controles remotos, sensores para alarmes</a:t>
            </a:r>
          </a:p>
        </p:txBody>
      </p:sp>
    </p:spTree>
    <p:extLst>
      <p:ext uri="{BB962C8B-B14F-4D97-AF65-F5344CB8AC3E}">
        <p14:creationId xmlns:p14="http://schemas.microsoft.com/office/powerpoint/2010/main" val="173037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B9E76-7CDA-491F-AE8D-F9D168B4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Co-rotinas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BEF11-F9A5-4873-B82D-BAC4C753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Vão além de rotinas tradicionais ao permitirem suspensão e retorno </a:t>
            </a:r>
          </a:p>
          <a:p>
            <a:r>
              <a:rPr lang="pt-BR" dirty="0"/>
              <a:t>Lembram o padrão </a:t>
            </a:r>
            <a:r>
              <a:rPr lang="pt-BR" dirty="0" err="1"/>
              <a:t>async</a:t>
            </a:r>
            <a:r>
              <a:rPr lang="pt-BR" dirty="0"/>
              <a:t> / </a:t>
            </a:r>
            <a:r>
              <a:rPr lang="pt-BR" dirty="0" err="1"/>
              <a:t>await</a:t>
            </a:r>
            <a:endParaRPr lang="pt-BR" dirty="0"/>
          </a:p>
          <a:p>
            <a:r>
              <a:rPr lang="pt-BR" dirty="0"/>
              <a:t>Baixo custo computacional</a:t>
            </a:r>
          </a:p>
          <a:p>
            <a:r>
              <a:rPr lang="pt-BR" dirty="0" err="1"/>
              <a:t>Stack</a:t>
            </a:r>
            <a:r>
              <a:rPr lang="pt-BR" dirty="0"/>
              <a:t> da rotina em geral não pode ser restaurado</a:t>
            </a:r>
          </a:p>
          <a:p>
            <a:r>
              <a:rPr lang="pt-BR" dirty="0"/>
              <a:t>Podem se tornar uma solução difícil de analisar quando a complexidade aumenta</a:t>
            </a:r>
          </a:p>
        </p:txBody>
      </p:sp>
    </p:spTree>
    <p:extLst>
      <p:ext uri="{BB962C8B-B14F-4D97-AF65-F5344CB8AC3E}">
        <p14:creationId xmlns:p14="http://schemas.microsoft.com/office/powerpoint/2010/main" val="42027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B9E76-7CDA-491F-AE8D-F9D168B4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Máquinas de Estados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BEF11-F9A5-4873-B82D-BAC4C753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Permitem um grande formalismo na especificação e validação</a:t>
            </a:r>
          </a:p>
          <a:p>
            <a:r>
              <a:rPr lang="pt-BR" dirty="0"/>
              <a:t>Podem modelar diversos processos e problemas de tamanhos diversos</a:t>
            </a:r>
          </a:p>
          <a:p>
            <a:r>
              <a:rPr lang="pt-BR" dirty="0"/>
              <a:t>Apesar de fáceis de serem implementadas, podem se tornar complexas. Usar hierarquia pode ajudar</a:t>
            </a:r>
          </a:p>
          <a:p>
            <a:r>
              <a:rPr lang="pt-BR" dirty="0"/>
              <a:t>Podem ser associadas com eventos assíncronos para transições de estados</a:t>
            </a:r>
          </a:p>
          <a:p>
            <a:r>
              <a:rPr lang="pt-BR" dirty="0"/>
              <a:t>Muitos exemplos se aplicam, desde subsistemas de carros a máquinas de refrigerantes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E5D0B0-573A-4BB4-A28A-B524AB49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211" y="4906538"/>
            <a:ext cx="5299825" cy="195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EDDAB-17D3-4E35-9BED-AD81522C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operacionais de tempo real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B0D42-9311-491D-91C8-920BCD514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Permitem fazer uma melhor coordenações das atividades e eventos</a:t>
            </a:r>
          </a:p>
          <a:p>
            <a:r>
              <a:rPr lang="pt-BR" dirty="0"/>
              <a:t>Adicionam priorizações e características temporais na solução</a:t>
            </a:r>
          </a:p>
          <a:p>
            <a:r>
              <a:rPr lang="pt-BR" dirty="0"/>
              <a:t>Requerem mais recursos computacionais</a:t>
            </a:r>
          </a:p>
          <a:p>
            <a:r>
              <a:rPr lang="pt-BR" dirty="0"/>
              <a:t>Exigem também um bom projeto do sistema e experiência</a:t>
            </a:r>
          </a:p>
          <a:p>
            <a:r>
              <a:rPr lang="pt-BR" dirty="0"/>
              <a:t>Geralmente mais aplicável em sistemas embarcados médios e grandes</a:t>
            </a:r>
          </a:p>
        </p:txBody>
      </p:sp>
    </p:spTree>
    <p:extLst>
      <p:ext uri="{BB962C8B-B14F-4D97-AF65-F5344CB8AC3E}">
        <p14:creationId xmlns:p14="http://schemas.microsoft.com/office/powerpoint/2010/main" val="349909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</TotalTime>
  <Words>386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Courier New</vt:lpstr>
      <vt:lpstr>Tw Cen MT</vt:lpstr>
      <vt:lpstr>Tw Cen MT Condensed</vt:lpstr>
      <vt:lpstr>Wingdings 3</vt:lpstr>
      <vt:lpstr>Integral</vt:lpstr>
      <vt:lpstr>Estratégias de Construção de Firmwares</vt:lpstr>
      <vt:lpstr>Algumas Possibilidades</vt:lpstr>
      <vt:lpstr>Super Loop</vt:lpstr>
      <vt:lpstr>Super Loop com I/O Assíncrono</vt:lpstr>
      <vt:lpstr>Interrupt driven</vt:lpstr>
      <vt:lpstr>Co-rotinas</vt:lpstr>
      <vt:lpstr>Máquinas de Estados</vt:lpstr>
      <vt:lpstr>Sistemas operacionais de tempo 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Estratégias de Construção de Firmwares</dc:title>
  <dc:creator>Marcelo Barros</dc:creator>
  <cp:lastModifiedBy>Marcelo Barros</cp:lastModifiedBy>
  <cp:revision>1</cp:revision>
  <dcterms:created xsi:type="dcterms:W3CDTF">2020-11-23T01:12:31Z</dcterms:created>
  <dcterms:modified xsi:type="dcterms:W3CDTF">2020-11-23T20:58:03Z</dcterms:modified>
</cp:coreProperties>
</file>