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318" r:id="rId3"/>
    <p:sldId id="319" r:id="rId4"/>
    <p:sldId id="320" r:id="rId5"/>
    <p:sldId id="321" r:id="rId6"/>
    <p:sldId id="32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528" autoAdjust="0"/>
  </p:normalViewPr>
  <p:slideViewPr>
    <p:cSldViewPr snapToGrid="0">
      <p:cViewPr varScale="1">
        <p:scale>
          <a:sx n="102" d="100"/>
          <a:sy n="102"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F367-A6E1-4243-8CAC-82DB051ABC03}" type="datetimeFigureOut">
              <a:rPr lang="en-US" smtClean="0"/>
              <a:t>6/28/2016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6C1EA-149C-48EF-AECA-C3794F9FC74C}" type="slidenum">
              <a:rPr lang="en-US" smtClean="0"/>
              <a:t>‹#›</a:t>
            </a:fld>
            <a:endParaRPr lang="en-US"/>
          </a:p>
        </p:txBody>
      </p:sp>
    </p:spTree>
    <p:extLst>
      <p:ext uri="{BB962C8B-B14F-4D97-AF65-F5344CB8AC3E}">
        <p14:creationId xmlns:p14="http://schemas.microsoft.com/office/powerpoint/2010/main" val="21192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9966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93887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434007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1036979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56292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804226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598202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629023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5454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3927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06958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1391C-B34E-47CC-9382-B29D8904AD3C}"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16922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1391C-B34E-47CC-9382-B29D8904AD3C}" type="datetimeFigureOut">
              <a:rPr lang="en-US" smtClean="0"/>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75259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D1391C-B34E-47CC-9382-B29D8904AD3C}" type="datetimeFigureOut">
              <a:rPr lang="en-US" smtClean="0"/>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29475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1391C-B34E-47CC-9382-B29D8904AD3C}" type="datetimeFigureOut">
              <a:rPr lang="en-US" smtClean="0"/>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9BC091-EAFE-4757-B1E9-ADF4673FEE3A}" type="slidenum">
              <a:rPr lang="en-US" smtClean="0"/>
              <a:t>‹#›</a:t>
            </a:fld>
            <a:endParaRPr lang="en-US"/>
          </a:p>
        </p:txBody>
      </p:sp>
      <p:pic>
        <p:nvPicPr>
          <p:cNvPr id="5" name="Picture 3" descr="\\sun\cnf\Corporate\CNF Info\Logos\cnf_logo_lg.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71882" y="189061"/>
            <a:ext cx="2645593" cy="554037"/>
          </a:xfrm>
          <a:prstGeom prst="rect">
            <a:avLst/>
          </a:prstGeom>
          <a:noFill/>
          <a:ln>
            <a:noFill/>
          </a:ln>
          <a:effectLst>
            <a:outerShdw blurRad="292100" dist="139700" dir="2700000" algn="tl" rotWithShape="0">
              <a:srgbClr val="333333">
                <a:alpha val="65000"/>
              </a:srgbClr>
            </a:outerShdw>
          </a:effectLst>
          <a:extLst/>
        </p:spPr>
      </p:pic>
      <p:cxnSp>
        <p:nvCxnSpPr>
          <p:cNvPr id="6" name="Straight Connector 5"/>
          <p:cNvCxnSpPr/>
          <p:nvPr userDrawn="1"/>
        </p:nvCxnSpPr>
        <p:spPr>
          <a:xfrm flipV="1">
            <a:off x="-15041" y="6765346"/>
            <a:ext cx="12203866" cy="18015"/>
          </a:xfrm>
          <a:prstGeom prst="line">
            <a:avLst/>
          </a:prstGeom>
          <a:ln w="180975">
            <a:gradFill flip="none" rotWithShape="1">
              <a:gsLst>
                <a:gs pos="59000">
                  <a:schemeClr val="accent1">
                    <a:lumMod val="60000"/>
                    <a:lumOff val="40000"/>
                  </a:schemeClr>
                </a:gs>
                <a:gs pos="46000">
                  <a:schemeClr val="accent1">
                    <a:lumMod val="40000"/>
                    <a:lumOff val="60000"/>
                  </a:schemeClr>
                </a:gs>
                <a:gs pos="17000">
                  <a:schemeClr val="bg1"/>
                </a:gs>
                <a:gs pos="30000">
                  <a:schemeClr val="accent1">
                    <a:lumMod val="20000"/>
                    <a:lumOff val="80000"/>
                  </a:schemeClr>
                </a:gs>
                <a:gs pos="71000">
                  <a:schemeClr val="accent1">
                    <a:lumMod val="50000"/>
                  </a:schemeClr>
                </a:gs>
                <a:gs pos="83000">
                  <a:schemeClr val="accent1">
                    <a:lumMod val="50000"/>
                  </a:schemeClr>
                </a:gs>
                <a:gs pos="100000">
                  <a:schemeClr val="accent1">
                    <a:lumMod val="5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390618" y="6622537"/>
            <a:ext cx="6294191" cy="307777"/>
          </a:xfrm>
          <a:prstGeom prst="rect">
            <a:avLst/>
          </a:prstGeom>
          <a:noFill/>
        </p:spPr>
        <p:txBody>
          <a:bodyPr wrap="square" rtlCol="0">
            <a:spAutoFit/>
          </a:bodyPr>
          <a:lstStyle/>
          <a:p>
            <a:pPr algn="l"/>
            <a:r>
              <a:rPr lang="en-US" sz="1400" dirty="0">
                <a:solidFill>
                  <a:schemeClr val="bg1"/>
                </a:solidFill>
                <a:latin typeface="Arial" panose="020B0604020202020204" pitchFamily="34" charset="0"/>
                <a:cs typeface="Arial" panose="020B0604020202020204" pitchFamily="34" charset="0"/>
              </a:rPr>
              <a:t>Providing</a:t>
            </a:r>
            <a:r>
              <a:rPr lang="en-US" sz="1400" baseline="0" dirty="0">
                <a:solidFill>
                  <a:schemeClr val="bg1"/>
                </a:solidFill>
                <a:latin typeface="Arial" panose="020B0604020202020204" pitchFamily="34" charset="0"/>
                <a:cs typeface="Arial" panose="020B0604020202020204" pitchFamily="34" charset="0"/>
              </a:rPr>
              <a:t> Tomorrow’s Cyber Solutions…Today </a:t>
            </a:r>
            <a:r>
              <a:rPr lang="en-US" sz="1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38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1051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24079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D1391C-B34E-47CC-9382-B29D8904AD3C}" type="datetimeFigureOut">
              <a:rPr lang="en-US" smtClean="0"/>
              <a:t>6/28/2016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9BC091-EAFE-4757-B1E9-ADF4673FEE3A}" type="slidenum">
              <a:rPr lang="en-US" smtClean="0"/>
              <a:t>‹#›</a:t>
            </a:fld>
            <a:endParaRPr lang="en-US"/>
          </a:p>
        </p:txBody>
      </p:sp>
    </p:spTree>
    <p:extLst>
      <p:ext uri="{BB962C8B-B14F-4D97-AF65-F5344CB8AC3E}">
        <p14:creationId xmlns:p14="http://schemas.microsoft.com/office/powerpoint/2010/main" val="2001006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7"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734" y="1458152"/>
            <a:ext cx="8858251"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863225" y="743098"/>
            <a:ext cx="8550030" cy="584775"/>
          </a:xfrm>
          <a:prstGeom prst="rect">
            <a:avLst/>
          </a:prstGeom>
          <a:noFill/>
        </p:spPr>
        <p:txBody>
          <a:bodyPr wrap="square" rtlCol="0">
            <a:spAutoFit/>
          </a:bodyPr>
          <a:lstStyle/>
          <a:p>
            <a:pPr algn="ctr"/>
            <a:r>
              <a:rPr lang="en-US" sz="3200" b="1" cap="small" dirty="0">
                <a:latin typeface="Times New Roman" panose="02020603050405020304" pitchFamily="18" charset="0"/>
                <a:cs typeface="Times New Roman" panose="02020603050405020304" pitchFamily="18" charset="0"/>
              </a:rPr>
              <a:t>CNF Cyber Camp-Cybersecurity </a:t>
            </a:r>
          </a:p>
        </p:txBody>
      </p:sp>
      <p:pic>
        <p:nvPicPr>
          <p:cNvPr id="12" name="Picture 3" descr="\\sun\cnf\Corporate\CNF Info\Logos\cnf_logo_lg.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882" y="189061"/>
            <a:ext cx="2645593" cy="554037"/>
          </a:xfrm>
          <a:prstGeom prst="rect">
            <a:avLst/>
          </a:prstGeom>
          <a:noFill/>
          <a:ln>
            <a:noFill/>
          </a:ln>
          <a:effectLst>
            <a:outerShdw blurRad="292100" dist="139700" dir="2700000" algn="tl" rotWithShape="0">
              <a:srgbClr val="333333">
                <a:alpha val="65000"/>
              </a:srgbClr>
            </a:outerShdw>
          </a:effectLst>
          <a:extLst/>
        </p:spPr>
      </p:pic>
      <p:grpSp>
        <p:nvGrpSpPr>
          <p:cNvPr id="5" name="Group 4"/>
          <p:cNvGrpSpPr/>
          <p:nvPr/>
        </p:nvGrpSpPr>
        <p:grpSpPr>
          <a:xfrm>
            <a:off x="6193947" y="3825691"/>
            <a:ext cx="4500731" cy="2850393"/>
            <a:chOff x="1503310" y="2004381"/>
            <a:chExt cx="2998381" cy="2850393"/>
          </a:xfrm>
        </p:grpSpPr>
        <p:sp>
          <p:nvSpPr>
            <p:cNvPr id="6" name="Rectangle 5"/>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Presenting… CNF Tech. Tac Toe!!</a:t>
              </a:r>
            </a:p>
          </p:txBody>
        </p:sp>
        <p:sp>
          <p:nvSpPr>
            <p:cNvPr id="8" name="Rectangle 7"/>
            <p:cNvSpPr/>
            <p:nvPr/>
          </p:nvSpPr>
          <p:spPr>
            <a:xfrm>
              <a:off x="1503310" y="2440316"/>
              <a:ext cx="2998381" cy="2414458"/>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4"/>
                </a:buBlip>
              </a:pPr>
              <a:r>
                <a:rPr lang="en-US" i="1" dirty="0">
                  <a:solidFill>
                    <a:schemeClr val="tx1"/>
                  </a:solidFill>
                </a:rPr>
                <a:t>Introduction </a:t>
              </a:r>
            </a:p>
            <a:p>
              <a:pPr marL="285750" indent="-285750">
                <a:buBlip>
                  <a:blip r:embed="rId4"/>
                </a:buBlip>
              </a:pPr>
              <a:r>
                <a:rPr lang="en-US" i="1" dirty="0">
                  <a:solidFill>
                    <a:schemeClr val="tx1"/>
                  </a:solidFill>
                </a:rPr>
                <a:t>Application Introduction/Key Functions </a:t>
              </a:r>
            </a:p>
            <a:p>
              <a:pPr marL="285750" indent="-285750">
                <a:buBlip>
                  <a:blip r:embed="rId4"/>
                </a:buBlip>
              </a:pPr>
              <a:r>
                <a:rPr lang="en-US" i="1" dirty="0">
                  <a:solidFill>
                    <a:schemeClr val="tx1"/>
                  </a:solidFill>
                </a:rPr>
                <a:t>Why Your Application</a:t>
              </a:r>
            </a:p>
            <a:p>
              <a:pPr marL="285750" indent="-285750">
                <a:buBlip>
                  <a:blip r:embed="rId4"/>
                </a:buBlip>
              </a:pPr>
              <a:r>
                <a:rPr lang="en-US" i="1" dirty="0">
                  <a:solidFill>
                    <a:schemeClr val="tx1"/>
                  </a:solidFill>
                </a:rPr>
                <a:t>Demonstration </a:t>
              </a:r>
            </a:p>
            <a:p>
              <a:pPr marL="285750" indent="-285750">
                <a:buBlip>
                  <a:blip r:embed="rId4"/>
                </a:buBlip>
              </a:pPr>
              <a:r>
                <a:rPr lang="en-US" i="1" dirty="0">
                  <a:solidFill>
                    <a:schemeClr val="tx1"/>
                  </a:solidFill>
                </a:rPr>
                <a:t>Q&amp;A </a:t>
              </a:r>
            </a:p>
          </p:txBody>
        </p:sp>
      </p:grpSp>
    </p:spTree>
    <p:extLst>
      <p:ext uri="{BB962C8B-B14F-4D97-AF65-F5344CB8AC3E}">
        <p14:creationId xmlns:p14="http://schemas.microsoft.com/office/powerpoint/2010/main" val="57573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Introduction </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Who You Are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Isabella </a:t>
            </a:r>
            <a:r>
              <a:rPr lang="en-US" dirty="0" err="1"/>
              <a:t>Magallanez</a:t>
            </a:r>
            <a:endParaRPr lang="en-US" dirty="0"/>
          </a:p>
          <a:p>
            <a:pPr marL="285750" indent="-285750">
              <a:buFont typeface="Arial" panose="020B0604020202020204" pitchFamily="34" charset="0"/>
              <a:buChar char="•"/>
            </a:pPr>
            <a:r>
              <a:rPr lang="en-US" dirty="0"/>
              <a:t>Senior at Earl Warren High School </a:t>
            </a:r>
          </a:p>
          <a:p>
            <a:pPr marL="285750" indent="-285750">
              <a:buFont typeface="Arial" panose="020B0604020202020204" pitchFamily="34" charset="0"/>
              <a:buChar char="•"/>
            </a:pPr>
            <a:r>
              <a:rPr lang="en-US" dirty="0"/>
              <a:t>I plan to major in Computer Science in college</a:t>
            </a:r>
          </a:p>
          <a:p>
            <a:pPr marL="285750" indent="-285750">
              <a:buFont typeface="Arial" panose="020B0604020202020204" pitchFamily="34" charset="0"/>
              <a:buChar char="•"/>
            </a:pPr>
            <a:r>
              <a:rPr lang="en-US" dirty="0"/>
              <a:t>I’m interested in programming, web/game design, offensive side of cyber security, new technologies.</a:t>
            </a:r>
          </a:p>
          <a:p>
            <a:endParaRPr lang="en-US" dirty="0"/>
          </a:p>
        </p:txBody>
      </p:sp>
      <p:pic>
        <p:nvPicPr>
          <p:cNvPr id="7" name="Picture 6"/>
          <p:cNvPicPr>
            <a:picLocks noChangeAspect="1"/>
          </p:cNvPicPr>
          <p:nvPr/>
        </p:nvPicPr>
        <p:blipFill>
          <a:blip r:embed="rId3"/>
          <a:stretch>
            <a:fillRect/>
          </a:stretch>
        </p:blipFill>
        <p:spPr>
          <a:xfrm>
            <a:off x="1651590" y="1979039"/>
            <a:ext cx="1562949" cy="1766812"/>
          </a:xfrm>
          <a:prstGeom prst="rect">
            <a:avLst/>
          </a:prstGeom>
        </p:spPr>
      </p:pic>
      <p:pic>
        <p:nvPicPr>
          <p:cNvPr id="8" name="Picture 7"/>
          <p:cNvPicPr>
            <a:picLocks noChangeAspect="1"/>
          </p:cNvPicPr>
          <p:nvPr/>
        </p:nvPicPr>
        <p:blipFill>
          <a:blip r:embed="rId4"/>
          <a:stretch>
            <a:fillRect/>
          </a:stretch>
        </p:blipFill>
        <p:spPr>
          <a:xfrm>
            <a:off x="2283402" y="4682253"/>
            <a:ext cx="2371725" cy="1924050"/>
          </a:xfrm>
          <a:prstGeom prst="rect">
            <a:avLst/>
          </a:prstGeom>
        </p:spPr>
      </p:pic>
      <p:pic>
        <p:nvPicPr>
          <p:cNvPr id="9" name="Picture 8"/>
          <p:cNvPicPr>
            <a:picLocks noChangeAspect="1"/>
          </p:cNvPicPr>
          <p:nvPr/>
        </p:nvPicPr>
        <p:blipFill>
          <a:blip r:embed="rId5"/>
          <a:stretch>
            <a:fillRect/>
          </a:stretch>
        </p:blipFill>
        <p:spPr>
          <a:xfrm>
            <a:off x="5237767" y="4682252"/>
            <a:ext cx="2039725" cy="1937739"/>
          </a:xfrm>
          <a:prstGeom prst="rect">
            <a:avLst/>
          </a:prstGeom>
        </p:spPr>
      </p:pic>
    </p:spTree>
    <p:extLst>
      <p:ext uri="{BB962C8B-B14F-4D97-AF65-F5344CB8AC3E}">
        <p14:creationId xmlns:p14="http://schemas.microsoft.com/office/powerpoint/2010/main" val="140969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CNF Tech. Tac Toe</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List the functions you will discuss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475259" y="389764"/>
            <a:ext cx="6105237" cy="6463308"/>
          </a:xfrm>
          <a:prstGeom prst="rect">
            <a:avLst/>
          </a:prstGeom>
          <a:noFill/>
        </p:spPr>
        <p:txBody>
          <a:bodyPr wrap="square" rtlCol="0">
            <a:spAutoFit/>
          </a:bodyPr>
          <a:lstStyle/>
          <a:p>
            <a:pPr marL="285750" indent="-285750">
              <a:buFont typeface="Arial" panose="020B0604020202020204" pitchFamily="34" charset="0"/>
              <a:buChar char="•"/>
            </a:pPr>
            <a:r>
              <a:rPr lang="en-US" dirty="0"/>
              <a:t>CNF Tech. Tac Toe</a:t>
            </a:r>
          </a:p>
          <a:p>
            <a:pPr marL="285750" indent="-285750">
              <a:buFont typeface="Arial" panose="020B0604020202020204" pitchFamily="34" charset="0"/>
              <a:buChar char="•"/>
            </a:pPr>
            <a:r>
              <a:rPr lang="en-US" dirty="0"/>
              <a:t>Why Type of AP: I wanted to make a game that CNF could enjoy and also remember their cyber security camp members by.</a:t>
            </a:r>
          </a:p>
          <a:p>
            <a:pPr marL="285750" indent="-285750">
              <a:buFont typeface="Arial" panose="020B0604020202020204" pitchFamily="34" charset="0"/>
              <a:buChar char="•"/>
            </a:pPr>
            <a:r>
              <a:rPr lang="en-US" dirty="0"/>
              <a:t>I named this application “CNF Tech. Tac Toe” because I specifically customized it to be for CNF and future CNF cyber security camp members to show the skills you develop while also showing off the good times that we had here at the camp.</a:t>
            </a:r>
          </a:p>
          <a:p>
            <a:pPr marL="285750" indent="-285750">
              <a:buFont typeface="Arial" panose="020B0604020202020204" pitchFamily="34" charset="0"/>
              <a:buChar char="•"/>
            </a:pPr>
            <a:r>
              <a:rPr lang="en-US" dirty="0"/>
              <a:t>What it does is sparks a little friendly competition between you and a CPU or you and your peers, while team building and making an average day at work into an extraordinary one!</a:t>
            </a:r>
          </a:p>
          <a:p>
            <a:pPr marL="285750" indent="-285750">
              <a:buFont typeface="Arial" panose="020B0604020202020204" pitchFamily="34" charset="0"/>
              <a:buChar char="•"/>
            </a:pPr>
            <a:r>
              <a:rPr lang="en-US" dirty="0"/>
              <a:t>Future Features: I plan to make the game design fully customizable, where you will be able to successfully upload any pictures to the buttons and background(for families, friends or other companies). I also plan to add a online feature, where you can play with anyone around the office(or home) right in the comfort of your own desk, and add a online tournament system where the whole office(or family) can go head to head in order to win Tech Tac Toe-r of the month as well as a grand prize provided by your supervisor!</a:t>
            </a:r>
          </a:p>
        </p:txBody>
      </p:sp>
      <p:pic>
        <p:nvPicPr>
          <p:cNvPr id="10" name="Picture 9"/>
          <p:cNvPicPr>
            <a:picLocks noChangeAspect="1"/>
          </p:cNvPicPr>
          <p:nvPr/>
        </p:nvPicPr>
        <p:blipFill>
          <a:blip r:embed="rId3"/>
          <a:stretch>
            <a:fillRect/>
          </a:stretch>
        </p:blipFill>
        <p:spPr>
          <a:xfrm>
            <a:off x="1041074" y="1757156"/>
            <a:ext cx="4391700" cy="3599577"/>
          </a:xfrm>
          <a:prstGeom prst="rect">
            <a:avLst/>
          </a:prstGeom>
        </p:spPr>
      </p:pic>
    </p:spTree>
    <p:extLst>
      <p:ext uri="{BB962C8B-B14F-4D97-AF65-F5344CB8AC3E}">
        <p14:creationId xmlns:p14="http://schemas.microsoft.com/office/powerpoint/2010/main" val="272188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[Application Name] </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Why Your Application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Explain why you think someone should choose your application</a:t>
            </a:r>
          </a:p>
          <a:p>
            <a:pPr marL="285750" indent="-285750">
              <a:buFont typeface="Arial" panose="020B0604020202020204" pitchFamily="34" charset="0"/>
              <a:buChar char="•"/>
            </a:pPr>
            <a:r>
              <a:rPr lang="en-US" dirty="0"/>
              <a:t>Sometimes you can list a competing app to illustrate what yours does in comparison </a:t>
            </a:r>
          </a:p>
          <a:p>
            <a:endParaRPr lang="en-US" dirty="0"/>
          </a:p>
        </p:txBody>
      </p:sp>
    </p:spTree>
    <p:extLst>
      <p:ext uri="{BB962C8B-B14F-4D97-AF65-F5344CB8AC3E}">
        <p14:creationId xmlns:p14="http://schemas.microsoft.com/office/powerpoint/2010/main" val="401879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[Application Name] </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Demonstration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Show your app </a:t>
            </a:r>
          </a:p>
          <a:p>
            <a:pPr marL="285750" indent="-285750">
              <a:buFont typeface="Arial" panose="020B0604020202020204" pitchFamily="34" charset="0"/>
              <a:buChar char="•"/>
            </a:pPr>
            <a:r>
              <a:rPr lang="en-US" dirty="0"/>
              <a:t>Let audience utilize app </a:t>
            </a:r>
          </a:p>
          <a:p>
            <a:endParaRPr lang="en-US" dirty="0"/>
          </a:p>
        </p:txBody>
      </p:sp>
    </p:spTree>
    <p:extLst>
      <p:ext uri="{BB962C8B-B14F-4D97-AF65-F5344CB8AC3E}">
        <p14:creationId xmlns:p14="http://schemas.microsoft.com/office/powerpoint/2010/main" val="417076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9455" y="2401455"/>
            <a:ext cx="3380509" cy="707886"/>
          </a:xfrm>
          <a:prstGeom prst="rect">
            <a:avLst/>
          </a:prstGeom>
          <a:noFill/>
        </p:spPr>
        <p:txBody>
          <a:bodyPr wrap="square" rtlCol="0">
            <a:spAutoFit/>
          </a:bodyPr>
          <a:lstStyle/>
          <a:p>
            <a:r>
              <a:rPr lang="en-US" sz="4000" dirty="0"/>
              <a:t>Questions?  </a:t>
            </a:r>
          </a:p>
        </p:txBody>
      </p:sp>
    </p:spTree>
    <p:extLst>
      <p:ext uri="{BB962C8B-B14F-4D97-AF65-F5344CB8AC3E}">
        <p14:creationId xmlns:p14="http://schemas.microsoft.com/office/powerpoint/2010/main" val="210115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12372</TotalTime>
  <Words>329</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vector>
  </TitlesOfParts>
  <Company>CNF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Garcia</dc:creator>
  <cp:lastModifiedBy>cnfuser</cp:lastModifiedBy>
  <cp:revision>214</cp:revision>
  <dcterms:created xsi:type="dcterms:W3CDTF">2016-03-25T15:27:23Z</dcterms:created>
  <dcterms:modified xsi:type="dcterms:W3CDTF">2016-06-28T17:56:14Z</dcterms:modified>
</cp:coreProperties>
</file>