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318" r:id="rId3"/>
    <p:sldId id="319" r:id="rId4"/>
    <p:sldId id="323" r:id="rId5"/>
    <p:sldId id="320" r:id="rId6"/>
    <p:sldId id="321" r:id="rId7"/>
    <p:sldId id="32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9528" autoAdjust="0"/>
  </p:normalViewPr>
  <p:slideViewPr>
    <p:cSldViewPr snapToGrid="0">
      <p:cViewPr varScale="1">
        <p:scale>
          <a:sx n="102" d="100"/>
          <a:sy n="102" d="100"/>
        </p:scale>
        <p:origin x="8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4F367-A6E1-4243-8CAC-82DB051ABC03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66C1EA-149C-48EF-AECA-C3794F9FC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20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1391C-B34E-47CC-9382-B29D8904AD3C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C091-EAFE-4757-B1E9-ADF4673FE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664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1391C-B34E-47CC-9382-B29D8904AD3C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C091-EAFE-4757-B1E9-ADF4673FE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870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1391C-B34E-47CC-9382-B29D8904AD3C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C091-EAFE-4757-B1E9-ADF4673FE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007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1391C-B34E-47CC-9382-B29D8904AD3C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C091-EAFE-4757-B1E9-ADF4673FE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796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1391C-B34E-47CC-9382-B29D8904AD3C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C091-EAFE-4757-B1E9-ADF4673FE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929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1391C-B34E-47CC-9382-B29D8904AD3C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C091-EAFE-4757-B1E9-ADF4673FE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226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1391C-B34E-47CC-9382-B29D8904AD3C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C091-EAFE-4757-B1E9-ADF4673FE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2024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1391C-B34E-47CC-9382-B29D8904AD3C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C091-EAFE-4757-B1E9-ADF4673FE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0234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1391C-B34E-47CC-9382-B29D8904AD3C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C091-EAFE-4757-B1E9-ADF4673FE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49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1391C-B34E-47CC-9382-B29D8904AD3C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69BC091-EAFE-4757-B1E9-ADF4673FE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4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1391C-B34E-47CC-9382-B29D8904AD3C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C091-EAFE-4757-B1E9-ADF4673FE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88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1391C-B34E-47CC-9382-B29D8904AD3C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C091-EAFE-4757-B1E9-ADF4673FE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223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1391C-B34E-47CC-9382-B29D8904AD3C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C091-EAFE-4757-B1E9-ADF4673FE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96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1391C-B34E-47CC-9382-B29D8904AD3C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C091-EAFE-4757-B1E9-ADF4673FE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50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1391C-B34E-47CC-9382-B29D8904AD3C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C091-EAFE-4757-B1E9-ADF4673FEE3A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3" descr="\\sun\cnf\Corporate\CNF Info\Logos\cnf_logo_lg.t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882" y="189061"/>
            <a:ext cx="2645593" cy="554037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cxnSp>
        <p:nvCxnSpPr>
          <p:cNvPr id="6" name="Straight Connector 5"/>
          <p:cNvCxnSpPr/>
          <p:nvPr userDrawn="1"/>
        </p:nvCxnSpPr>
        <p:spPr>
          <a:xfrm flipV="1">
            <a:off x="-15041" y="6765346"/>
            <a:ext cx="12203866" cy="18015"/>
          </a:xfrm>
          <a:prstGeom prst="line">
            <a:avLst/>
          </a:prstGeom>
          <a:ln w="180975">
            <a:gradFill flip="none" rotWithShape="1">
              <a:gsLst>
                <a:gs pos="59000">
                  <a:schemeClr val="accent1">
                    <a:lumMod val="60000"/>
                    <a:lumOff val="4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7000">
                  <a:schemeClr val="bg1"/>
                </a:gs>
                <a:gs pos="30000">
                  <a:schemeClr val="accent1">
                    <a:lumMod val="20000"/>
                    <a:lumOff val="80000"/>
                  </a:schemeClr>
                </a:gs>
                <a:gs pos="71000">
                  <a:schemeClr val="accent1">
                    <a:lumMod val="50000"/>
                  </a:schemeClr>
                </a:gs>
                <a:gs pos="83000">
                  <a:schemeClr val="accent1">
                    <a:lumMod val="5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390618" y="6622537"/>
            <a:ext cx="6294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Providing</a:t>
            </a:r>
            <a:r>
              <a:rPr lang="en-US" sz="1400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Tomorrow’s Cyber Solutions…Today 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3897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1391C-B34E-47CC-9382-B29D8904AD3C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C091-EAFE-4757-B1E9-ADF4673FE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5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1391C-B34E-47CC-9382-B29D8904AD3C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C091-EAFE-4757-B1E9-ADF4673FE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92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0D1391C-B34E-47CC-9382-B29D8904AD3C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69BC091-EAFE-4757-B1E9-ADF4673FE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06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734" y="1458152"/>
            <a:ext cx="8858251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863225" y="743098"/>
            <a:ext cx="8550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CNF Cyber Camp-Cybersecurity </a:t>
            </a:r>
          </a:p>
        </p:txBody>
      </p:sp>
      <p:pic>
        <p:nvPicPr>
          <p:cNvPr id="12" name="Picture 3" descr="\\sun\cnf\Corporate\CNF Info\Logos\cnf_logo_lg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882" y="189061"/>
            <a:ext cx="2645593" cy="554037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grpSp>
        <p:nvGrpSpPr>
          <p:cNvPr id="5" name="Group 4"/>
          <p:cNvGrpSpPr/>
          <p:nvPr/>
        </p:nvGrpSpPr>
        <p:grpSpPr>
          <a:xfrm>
            <a:off x="6193947" y="3825691"/>
            <a:ext cx="4500731" cy="2850393"/>
            <a:chOff x="1503310" y="2004381"/>
            <a:chExt cx="2998381" cy="2850393"/>
          </a:xfrm>
        </p:grpSpPr>
        <p:sp>
          <p:nvSpPr>
            <p:cNvPr id="6" name="Rectangle 5"/>
            <p:cNvSpPr/>
            <p:nvPr/>
          </p:nvSpPr>
          <p:spPr>
            <a:xfrm>
              <a:off x="1503310" y="2004381"/>
              <a:ext cx="2998381" cy="43593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Now Presenting… CNF Tech. Tac Toe!!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503310" y="2440316"/>
              <a:ext cx="2998381" cy="241445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Blip>
                  <a:blip r:embed="rId4"/>
                </a:buBlip>
              </a:pPr>
              <a:r>
                <a:rPr lang="en-US" i="1" dirty="0">
                  <a:solidFill>
                    <a:schemeClr val="tx1"/>
                  </a:solidFill>
                </a:rPr>
                <a:t>Introduction </a:t>
              </a:r>
            </a:p>
            <a:p>
              <a:pPr marL="285750" indent="-285750">
                <a:buBlip>
                  <a:blip r:embed="rId4"/>
                </a:buBlip>
              </a:pPr>
              <a:r>
                <a:rPr lang="en-US" i="1" dirty="0">
                  <a:solidFill>
                    <a:schemeClr val="tx1"/>
                  </a:solidFill>
                </a:rPr>
                <a:t>Application Introduction/Key Functions </a:t>
              </a:r>
            </a:p>
            <a:p>
              <a:pPr marL="285750" indent="-285750">
                <a:buBlip>
                  <a:blip r:embed="rId4"/>
                </a:buBlip>
              </a:pPr>
              <a:r>
                <a:rPr lang="en-US" i="1" dirty="0">
                  <a:solidFill>
                    <a:schemeClr val="tx1"/>
                  </a:solidFill>
                </a:rPr>
                <a:t>Why Your Application</a:t>
              </a:r>
            </a:p>
            <a:p>
              <a:pPr marL="285750" indent="-285750">
                <a:buBlip>
                  <a:blip r:embed="rId4"/>
                </a:buBlip>
              </a:pPr>
              <a:r>
                <a:rPr lang="en-US" i="1" dirty="0">
                  <a:solidFill>
                    <a:schemeClr val="tx1"/>
                  </a:solidFill>
                </a:rPr>
                <a:t>Demonstration </a:t>
              </a:r>
            </a:p>
            <a:p>
              <a:pPr marL="285750" indent="-285750">
                <a:buBlip>
                  <a:blip r:embed="rId4"/>
                </a:buBlip>
              </a:pPr>
              <a:r>
                <a:rPr lang="en-US" i="1" dirty="0">
                  <a:solidFill>
                    <a:schemeClr val="tx1"/>
                  </a:solidFill>
                </a:rPr>
                <a:t>Q&amp;A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5731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51591" y="389764"/>
            <a:ext cx="3170666" cy="1367392"/>
            <a:chOff x="1503310" y="2004381"/>
            <a:chExt cx="2998381" cy="1367392"/>
          </a:xfrm>
        </p:grpSpPr>
        <p:sp>
          <p:nvSpPr>
            <p:cNvPr id="3" name="Rectangle 2"/>
            <p:cNvSpPr/>
            <p:nvPr/>
          </p:nvSpPr>
          <p:spPr>
            <a:xfrm>
              <a:off x="1503310" y="2004381"/>
              <a:ext cx="2998381" cy="43593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Introduction 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1503310" y="2440317"/>
              <a:ext cx="2998381" cy="93145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Blip>
                  <a:blip r:embed="rId2"/>
                </a:buBlip>
              </a:pPr>
              <a:r>
                <a:rPr lang="en-US" i="1" dirty="0">
                  <a:solidFill>
                    <a:schemeClr val="tx1"/>
                  </a:solidFill>
                </a:rPr>
                <a:t>Who You Are </a:t>
              </a:r>
            </a:p>
            <a:p>
              <a:endParaRPr lang="en-US" i="1" dirty="0">
                <a:solidFill>
                  <a:schemeClr val="tx1"/>
                </a:solidFill>
              </a:endParaRPr>
            </a:p>
            <a:p>
              <a:pPr marL="285750" indent="-285750">
                <a:buBlip>
                  <a:blip r:embed="rId2"/>
                </a:buBlip>
              </a:pPr>
              <a:endParaRPr lang="en-US" sz="800" i="1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AutoShape 8" descr="data:image/jpeg;base64,/9j/4AAQSkZJRgABAQAAAQABAAD/2wCEAAkGBxISEhUSExMWFRUXGSEbGBgYGR4eGhsfHh0fICEgIBshHyggHyElICAiIjEjJSkrLi4uICA2ODMwNygtLisBCgoKDg0OGxAQGy0mICYtLzAwLS8vLjAwLS0vLzItLTUtLS4vLS41Li0tLS8vLS0tLS8tLTUtLS0tLy4xLSstL//AABEIAQgAvwMBIgACEQEDEQH/xAAbAAACAwEBAQAAAAAAAAAAAAAABQQGBwMCAf/EAEcQAAIBAgQEAwUEBgkDAgcAAAECAwQRAAUSIQYTMUEiUWEUMnGBkQcjQlIzYnKCkqEVJENjorGywdFTs+Fz8RYlNFRkg8L/xAAZAQACAwEAAAAAAAAAAAAAAAAAAwECBAX/xAAwEQABAwIEBAUFAAIDAAAAAAABAAIRAyESMUFRBGFx8BMigZGxMqHB0eFS8QUUQv/aAAwDAQACEQMRAD8A3HBgwYEIwYMGBCMGDBgQjBgx5dwoJJAAFyT0A+OBC9YMRJMyhWJpzKnKUFmkDAqAOpuPLFZz/jiEUxejlikl1qml73S58ReO6uCADsbb2xBMIVxwYzyk+0CXS1O8Q9uWTl20ssNr/pGNzZR00BixI22N8Qc744qWj9k0mKp5wjMsRGhgrENo1EsjMQF0sDbXsxtcVNRo1U4StRwYzDKOMKmnaehcNUVCTlI3kIChCBYu3vGxJIABYgr8cSaj7RpFjeDlqa4S8lAFbkv4yvMG9wABvGW1XsL2IODxG7owlaNgxS+HeOEMUprpYYpIpmi8NxrIsfChLMTvpsL3I262xaKbM4ZIROsi8oi+s7Dy3va1jsQbWOLAyoUzBjxDKrqGUhlIuCDcEehGPeJQjBgwYEIwYMGBCMGDBgQjBgwYEIwYMGBCMfCcfcVLPeLghmiWlmlVDy5JA0aoGKB9N2fVfSwOykb+hxBIAkoTJeLKJop5Y6iORYFLyaGBIAvv6g2IB6E4p/GWez1VKaX2Nw83LddEiuNIdXIYWDWIUqQAd7jEXhfgIz0sBrA0csRABUjxxhVIBHbxDuOwuNhaPS0L1MTxyiSCaOV2iVXKyRqdzGWBufD4xuQSD54zOrlMDUZxw49JAamSblUrCOWSmsCWqLABdNtzr0/iAuBcHTj7V2eqp5J6UTJUCMnxlXidzoe1uqh9yL9D8sdHrcwqIhCrRiCOFY5PaF1c5wN2LX1DtYgje58sempJKiCOELJK6HxPFsBqG9nNgCGVT188Ke8YhhurAGLrtxnmdNUSKtJNBfnBatkA53h2WxO5TUNJI9BfrjiM4FBXzTSTlYCzs8VtWssAUCDqHuw6bWBv54m0fAjaYgKeCIR+6WN3H8It/PDJ+DXaQvJPGSbEfddCqgXF28hgLnl2ICEeUCJSKbPv6SraQRyvHCLPJTkBXEiMD4+5Ui1rG2x79OHCWbQQvJJWSwCNpdUBkA5iyMxLaTa+gXBJOwJ+OLLUcKvG3OE66wCNXJ33Fvz4rC8KBbbQSnTpJYMrWHyYfzwp9U4pd8qwaCLL60kSZhUSw0qxx05eSaYuS0rkalCjoAzsPr2xH4Z4akrIw5qC1PzGknp+h9oAudrb6idXW24a2rfHifKpKanaHkyKkkiln2ZFRB4RqUkAXCgA9hj7l+f1tMl9UbU2h1CQr4gWB0yar3LarX37n0wNfB2QWmEx4AzyopKc0r0biVWklYyOsaBWYubdWAF/y2v0OLrT8Y0fssFVLMkKTrdRIwBvbxL8VNwfK2MrmgeGBIVaSapqFR5uYzO2m90iG9xrNyQO1sP874DMNNPNRxu1RIF0IxB5QZgXtvueuw73O53OinxB/So5gWpxuGAIIIIuCOhB749YofCfFipFTUzUs0aLy6dZS0ZQMF0qD4w9yVt7u217YvmNbXB1wUsiEYMGDEqEYMGDAhGDBgwIRgwHGe8b8Z0ctK0cNSrSGSPwqzKXUSrrAYWJXTe5U9O+IJhCicWV07ZqKWOrkhZ41MBVhy1Yarh0sRdiLXYHqlh1xDlpZ6WWNKlhK1VzGnB2jbcWW4FtXUi3u6R1sb8KWFw5bLVhp5VuHhkju6HuYzsH9SfHbr1x7mzCqzJ2HtDU8EcaLLGEWxkFy/iZb2v0segGMNWrOqc1q4S5C0CvFRalhqtKu+qzRhGuw9G0kqbeYIxauGMlRGPKeWQCwLu5bTbewJ7+nrjnlOTmpIdiy04AHWxmI6H0A/MNz06Y78XZpJDNQ5fTkQe0symQKPAqC9lHmcFBpeQD7KHuDck/zKOngiaaRLqgudr9/LpidRVSSRJLGboyhl+BFxivilSkR1q6x5Ip2WJFlt7z7WBAuS3yAH1xW+BKyaCPMMqbU81LraDzeNwSlvn/AKgO2NwaCDCTJlLfs/41q+dE1dIXp64uKeQgARujldBsAAGAFvUj1w+4iAHEGWHzhnH0RjhFkn2TczLkSpmqEn0XSMveKB7mxCL1Pnv3NrYfZ1wrK7Uc0mZCGppY2TnBFu5YWLWdrAldj8T0xZ5p4pB3CBMK4ZqfuzitRJdwMfMuheJZOZmPtpbTpBEY0WvewTzuOvlhdn2V1dRFyqZ0j5jBZJGJDLGfeKWBubeo26enEq0w6uGyOq2UzhpyoEnHbPmEVNBGrUxl5DT77y2udBBsQBbtvf4Xf1mSRSnVp0v+dNmPx2s3zBxRKrI5qCsyqnMyS061J5Vo9DqTa+ojZr3Fj164nyIcyqqszzvDQUTFCqPo5jrfUWbqAtj/AIbd8bK3DMOE0zDYMnObxlvySmVCJxZozTJJIy7SySEOxJnjJVgDtZrbqLbbbW+mIL5YZUjp6h2NFAzymRmJJ1gBU8yQdVh+t6YsXDlPLDUvTq8k9E8PNgmc69J1ANGJPxCzAi/l8cec84dsRJECyIxLwDpfuyj8wB93y6W6HM8OpmJzE97FMBDgklFl71rcqnHJFOiyUsY91CjqQXNra2IDXPke18OMmzGqTN4aWWraWTSz1ALARAFdo1TYFgShFgDv1O+IOX5xNRMs4qHkpfEWh0r1Km1jbVfVYbnEerMspjmzNYJHcDRTpEObJqPhDkmyoCRYkX62w2lVwjvNUc262vBjNeBOMaSCnkjqJ1iZZntEWdzGmxA31MFG+526+WNIjkDAMpBBFwR0IPcY6LTIlJIhesGDBiVCMGDBgQoWcZjBTxGSokWOPoSx637DuSewG5xlXBYp4ZJRU8taKNl9meqskykW0LbuLdjvYKSAWIw2434xgmjQU3O50U6tFIIyFuCUchiLEFGZRtvcW64S1wgNRJHXU0bzx2UyRWVyCoYExk6W2Pa2MtaoAmMapmfPG2YTQ08M5YSBp3ZlESsVVrp+O9iN7ixw3ymjeqkbmnVAhsWtZpm/K3mF7sLX2HnhJlFEoJgp5zI0pAuwIaJFUDxKbHwqLDrfYXxPz/M3M8GU0EqwSadUkpsxjjAJsAfekc7+e9+9xlANR9u9yeiYfK1LeLs8jqK16KskNJRUyiR1Phep0m6hCNtFwLAbm3n7rPOkGaUEctTbL5OcDQu7+K+3LLDsW8rnoD2wry7KZM2iqqWrkV5qObRBWItiTa5BA2NiBcevmL4m0eXSw/8AzPPJVkenGiCNLFQemvSLBpHPTy2Jtay9EOYwATBHdt51nJZ4JUiTJcynML5tPSx0tI4mJiJBkZPdLs1go8+l/Ly5Z19pgZ9GXQq7ubc+VSFa3TQg8cnp0G/fECthqcxIqa0FKYHVHTjfT5O/5z5+Xb1vPAdHGtKkiood9WpgNzZ2A362sBjOa+MwNNkzBhElZ7JDV1W9TWzPeURtCn3SgsdNrAA2BKjxX2ODMuCaWkkplkpoxzZCosxY7IT4vCB1t0vhrf8Arcvn/SC3+brhj9qrWky8+Uzf6RhJkh0k2lXyIVfrODKSbaKGFdDgMzXF/CTpAVSe4JJ9Mdf/AINradQaOVot7kRzXW3okihb3w3yS7c4f/kH/tx4WZ1xHPS5mqSTiOiCrrVlFt0bcHTq963Q4zsc4nDy1lMcBErzHxhV0jiOuiLBujImmTbuUJ0uB1uh28sdosraUz1mV1UZWoBM0EkYdHcDsCRoc9CG233x74lz+lqadFp6iKRufGQoYah4tzpO42O+3TCkxuKg1GXkR6RZ2PuTkdiv5RvY9epxZlQsuBHI5d9FBbiXHL6ifLqZcupEMuZ1F5ZUWxSn1C9rX0KQvyvv00g/eDYJoESqoWlqmLaMxpJCBKJS1i6g+6wN+p3A3PWz6Wn/AKRUVlIfZcyp/Cyk7MPyP+aNvwt/wbeqvinRK0VHSRy5nIiipKfoomUf2ku1wu+w8rX6Y6LaniNOESTn/eUZELMRhKkcX5VJBqqqaygn74EX03/tFHS4/F9exvX8ohiSrhE8c8vNlQrKrKVL6gRzARqtfyPTthz9mNXVSRVNVXVCyRSy6IrkBDpJRinSysbKB30+uFmdUSQSPTtMYYz44JBcsBfdVA3upNh6Fcc97DSqYTfv8J7XYmr79oDxOyexmIxtMVrJINLVCtfcAE2BI1H1IHXo2lcL19LLToKVw0cYEdt9SaQBpYHxKwHUHfGRUUdKskEVJSpzdQRJp7FhcgahGDbb3vFfp0w+4O4uipfavbDMZjMeY/LJQKiqnboF0m4A23xq4eppoqPatVwY+K1xcd8fcbEpGPjsACSbAbkntj7iu8cVLLAkato50qxM21wjBi1rgi5UEXttfAbIWd0mcwUeYPUU9RImXkElD4llfxXEC9SuorY/t2Om2O+e8RjMpKdIpXhiKlpoSoEodSCAx3upB2sbbH5Wyr4XoY1RZZ3CoBp5kiGwAsN2W+K9xNl9BFDJNT1BlqLaYkWSNizsQqrYC9rkXt2xhq4jIsmtwqfk0sUEM+YTMEQeAMfyId7dyWfa3fSMKc9qctr6VKmsWSju+mCWQBJ9rEMlrkpv322vtscdOL8slanNFGVsnL0CT3WMZB3I/MQbn1xAqi3MkzLMoBPKymGmpIRz1QWuS1ri7E2v6/ACOHYw+YE4gYsb22HO+dlNQnUWTv7PKGqpUaBjBLSAc2Gpjaxk1m/iXe5tuW8rbt2UGoGbVRmMlqeAladQR4mHWUjpc9vQDzOPYy6enyuiyzUVqKo8tvONWJkl/hjuPji51HD8MkaxxAQtGumJ1UeEDoGHRl8wfWxBxSucT3GbkwDvGv4UssAlBrSg0S2W+wcbRt8fyMf4T6YsXBAtRxDp73/cbFMOaFTJT1URSRNmK+NCOzW94KRuDv8AK2LdwMy+xwBbW0m1unvthNDykyrVLiypTN/XpPP28fMcxdviDuPicOftTgd3okjQu5kk0qLXJEerv6AnE+ryfK6eoapnnCuZebaSUBVf0UWvvvvfCXiLjegetoZEm1pA0rSuqsVUNC6KNhuSxHTG3w4BnUpWK4hKMvzSsSRpaSmNTCTeRbEFZLWNmF99IW4IPbphzR8bCadaOalngkf8EqqU6Ft9+lgbXXCbgfiSmpoZI55OUZJDIhYEKVKqPetYH42w2gny6WpFUs6NKthdZl07AgXX4E9LYxuwgwZ6pwkqNxpklKsImSFI5OYikxjTqDtY3A279euPrZgkdoadVlkAt/dx/tH8R9Bh5n8SPDAraWV6mAWNiGHMFx67Yp4zVaaWqhipy5FQyRINkFzZVFtyb9tsLwuewONyrBwBhdJ0kpHFeJdU6/pNRssiHqlugHl5EDFj41q5JssaTLojI1ZpBaMDXpcBST3Jt4L/AIb77DE3KOHhEBNWaZag76bAxxfqovQkdCxuT2sMKMkqjST1VILCIn2iEeQdrSKB5K9iPR8NY7wzcyRpy2S3DHkoGV8GMVifMWWTkgCGjQ/1eKwAGr87ee5Fybk445hmRrKf2jRpkile6XuVaNrOu3W6WPxI8seZMlrqxiKqs0ITtDSDcj9aRtl27eLDrhfg8UU82kL7I6IwV3LOsq3B7WIZTcnbewttjRWcHtOJwxZgDIb+pVWDCRAslWTcQrQyvM8xNO8eoQ2BdpCRpEfQ7i997eduuIOf5/BX1kDTTS/0eEvLTr4Wia9jzlG7J5kE7HbbViflGW0GuVKiZkaGdljuyAaCA6Eahf3Wtf0w9loaFYppYamQ6UJblNHqtY23C3GFMfghS4AlXymlR0VkIZGAKlTcEEbEHytjriufZ3MXy2lJAGmPRt+oSl/npvix46aQjFP+0IazRQ/nqDf4LBMf87dMXDFaz8B66ij8llf6ctf/AOsLq/Qeis3MKpcVBZqyqVlDiKNAoPnbV/uMJk4cpnjjMQUPKgZVcBST/dyiw1A9A1j64eXDVuYMTtzFX6RJt9b/AEx84Qhiq6eaicgvA5t56TupHw6Y5eMlxWiAGhK6fNamEFZtVVCps1wBUwkdb9A4Hkd/XthvRVllE9NLrjbup2Pow7EeR3wuz6CURurPaeMBQ1/0sdwNJ82W+pT3FxiCMvelmMlMNpAdURPhcptJGT2dT4lb8rL13GINMOEjNSHRZO6bMvaMyaY7LS0yoo8pJ2Oo/wAC2xbP6SiiQyySKiLuWY2A+Zxl6cQU0Aqn5mp55EZYVU8xFRCNL3GkG57EjrjhLQ6kWszaUxRdYadd5GH6iHp6u38hbDG0H1HNA0CqXtaCVZOIeKaOrnhNGWmqQdBVYpLPGevit0U7g+p88eospMTET1Xskbm5gE2om+5IRRsD6/TCDJM9mrXamoh7FTKjSPyRrqHVf1urObgWFreZ6GHV5B7LJDM0FZHTM6856kRhrlhf9GxO4vuwBv5nHVZwLQ7zm+yyurmPLkrZmsGVxLrWKWZR1YEKvza18IXzWHlPNFlSmGMhXdppCATa17W9MWESZileZHYrQKx8V1FN7Pbb0Pht639MVzJ+IY6alm0FCJKrwwv/AGlOdQsR5aCPgbYd4TI+kE2VC928JbJxOAYllymIrN+i0zSAuCdIt4jbc2sbY5VlflXMaOooqqldTYgFJAnxVxf6YkSVdC9flgilX2eEEnWwGjSS6qxPcEAb9cTBmcc9NV5mCFnWnemkA2vqdRG3zQ2/9sIc2nA8kf7ge8fCaC7fvVcMp4copTqoqlJpAbohcwTKb9VBFr+oIw0yKtgy+rLZgZVkUFo9SO5Z3vqcsBY2GwI/McKcn4WpzSU8clOtRUSqZmVJhHUrG/6Plo3hk2BJVu9+uOeXcQ1KGeCNXrqKBdUkdUFDxqNm8QN1ZTcbE+6bDFTwocTgOW/t3kjxSB5gtNGfw1KmWGRZF9DuPQjqD8cVjNHtUUs593m8lj5LONH8n0n5YR09HBVXqMsdlmUXaBrc5R3t2lj/AJ/PEyXiGnnpTBK600wZG1SBuXeN1a6sAT+Hod77euOWeHdTqiVpDw5tlfpp4qRDuBYXZibAW6knyxQc24rqKq4pjoivbnMN2PlGv+5HyxxqXbNKgtJdKJGMmnozqG2J9WNlUdr36jDLIKR4gbW55kdIlH9guqxP7Z6A9gL98VbSDBJU4pUOi4RiBb2p2aXSXdfflAAvd3PhT9nc+g6Y78EQRtFVBEVedTE2HfSWA/1DDfi+KPL8vZAfvqg6AfxMze8fWw/3xz4ThVJ0jB2NK6j1sYz/AM4sXGPf4UBWf7K5i2XID1SWZPpM9v5WxbsVH7OLLFUR/kqG/wASo3++LdjqMMtB5LM7MoxSuPa6ejliro4w8SI0UpJ9wO8baiPynRYt+G97WuRdceZEDAggEEWIO4IPYjFiJEKAsvdlHMrYmLwTPeZT78LkAb9tPTf18sdeF62ZUljQiR6Zror76om/CG94WOw7emI9VlpymsCoNVHUXCod7bEtFbuALsnpqXtv5yi1Dmywk3hnjtEx7qd0F/MEFfoe+OW6mWOIWgGQns8kVYYJE8Lc0K6H3l0gyWPmPDse++EWfnkmd+gjZJx8QVR/qjn6DFkXKxFXq4GzK5Hx0m4+V/54U8XZnHSGWrcBgAI44z/aSEA2P6igBm+nmMRRYX1A1ozQ5wAMpNnuZpE8chpxJWTWNPTBb2BvaSUdT0uqem/6qfhRTWCoq2dHzGNrs1UC0cUI6yJEB4mXcaTsNtt9/vBEqVntF53TMJmJkksDI0NrslPc2WQgad+gtbYbcIcsmjq4Go4/Z62Q3ipVF1hp9OnXUE9HbqR/K9sd2mxtMGmM9+9FjLi44l8z/MaOWaLMKaVjJrWKWDeGWU2tzI+X4gHHXv0HXYv04TkeBzIkeW0bMss7SyGWeUqbqXdraVBIIB3v18sM6HJYsrgqHpwlTmEKq8zOp8CyXJKIAPCAGYKtibWv0GJKTe10To8k8mt1kppnaKJ55UPMAgiYWEY0C2sG4J+OB1W3l90Bu6g0PDeVeziemgfMwrkECRPAbXJKsyKvbsTuMMKarg9jiqv6Op0jmkhWNbqxKTOq6m8GxGr3d+nXE/g1KoSyvIankMgv7WsKyGW+5URgeELtduptbbHyoyqGGijo5qgKEmV0KqTYLOJI00i/ol8Jc8kwSrAAJXmppy8wiyulmigbRIWEau7hQzLEmg6yoI6ld7gYh8TcI5KsayTQ+zByFVoiytqfoNHiF/TTtvfHPPloJ2qqZcyp4xNIzSRTRqWjltpYxs5XTcjfYkb2Ix14k4clnR50mEhRdFPFEFZOXdCd235jabkqdgAN8Ic/C5vnLff880wCQbSo+dcJ1IQoORmKKLLHUqI6lBaw0TLYG3kbXxVGoX/ow0dNtOrczMIn8E50bqFU2DRr7xsb9DbfF4zWjFVXty3aE062kmisHd39yMkgqyot3IIPvL0vjnmFLSZlA5qBaKN+VFVEqHLXCEqbW08zw2PhJvbzxNLiSGgP5Gwy2kZXztfWEPpTksQgqmjZZI2KupurKbEHzBxovDmfrmB0uqCtAvawCVIHXbos1h12Df5VrMODnpqsQVUyRREM6z76XReugf8AU7aT0Pntd7xJkzMlLTUFHJqT70vps6FradchsA5sGYEjSQoAGNfE+HWAadddvVKp4mX+ytWVDmCOwsJZiWHSwhOhVI7WcubemLIixU0088h2GgqBuSXW1gPMlT8N8JeC81asKiZdFXStpqEtbUDe0gHqetu5v0th9mWWiesS/QRgn4an/memOFUbgeWkZLYHSEj4yzmcUnM2ikqWEUQX31Q+8S/W5HlYYj5K60yCskJWKJGiiHVpXIsbeQFvrfyOPfGCCszOCkBtFTRmWdh+EG2wPY22/e9MLqChOdVxT3KKmABUbeH8MY/bC3buFsOpBw1rC8gKMQAVx+y6oM0VRUhSqTTXS/4tEaISPTUpA+GLrjxBCqKFUBVUAAAWAA6ADyx7x0GtDQAEgmTKMGDBiyhJeMcpNVSSxLtIBriPlIh1IfqLHzBI74z3ieMVWW0tUh0sjoUPcLKAR9GK/TGuYy0gDJ6i97LL4PgKkhLfKw+GMnEtuCmMOaY8OcU+1BUcBapDpK9QSVKk/K+ojyF8VAZrFWZi5Esd6dClCkxIjklubyMbEXLeK3fw+WJmZusMdXWRqBKyrSxkdS77uQO5CdPjjLHittb0tjV/x9CaZdlPffVJrvh0K2faAalswhjIdqmOOKPmhdDTSgk61tYW1NpB9DjQ6KhTLICJ5JVmqrmor1CsI5DawZmB0p2BK6fMi4xV/s1gmcNXSl5zTKYaSMsNmIu+ktYCykKCT39BidHSxS1LvGZ3aQ/f0Us0kM8erq0XjCsncqbgi+ltrYvVfBFLbPvT1tohjf8A1urLS0eYJmFPM6RzxsjRSVERCaoyNaF4yfeVuhQkEO2wxXa/OqKhldMuiWSYFgZ5CXjgBJJjiF+gN/CtlHcki2OfGOerlsaZZlxKaPHIxYsUBOoIC1/e6kdl/axCpstgdo5o0RS7pZAtkjV1EmqSO2nUq9AtlvpNiSLVaQAHOyP36qr3RIGam5Y8tW4aR5Z30GQHTr0ix0EL7q6m2CqASN7gb4aZZmYqX9nK6XRlDAOCVJO2uwsG2ZgikkaNz0uoz+Z7vLEElD3CXd40i306RGqbMVsupnUkHa18NOG8unROfUNLzgC2iFVdhfwhFU3ACIBYC/V9z1KqvEtAjEATYCQpp0nTJFlVOJcipHcF0fnSEqG5unWVsBp1Arr06SQ3vb2N8Kq/h+fLwJKSaoiflh2RwF12HjsB4SUsSUbV4dwT3vPGWWzwxoYnPMbxQ6rB9QUlo3AsjBkLrt3YX7HCTKJZCA8nLj0+8Ud3jexHhKMlmt2KuSPM7Yo2q4NAceoKu+mZlqj8PfaGtUhpa5jFrBUTxnSN9t+ugkbaht8MW/PKabm0cNPSGSCIcwAFViDJ4YlZjeyrcvsCSdPrikVOVUwmkmeNSwc7afCy+JgypaxcgW8QIuOl74mfZrxi1Q0lDUSMhm1ciRD4kLXOgH06p8LeQxBY0y+mLag5XtI1sP4pa+RDirXmKw1A/o6vniaolOpBCpHJYC62Yk+LY21WLgNtbFTWtzQGekRXmrUNnld41jSNvcaFCVF3G5YgkX+WLbkPB/3TRyKYgRomUX+8kia8dVE5JKu3vEm5OwPTdf8AbHw2JYEqxcPAQHa1zy2Yb27lG8Xbq2JpOph4pZg8rA/o7SrOmMSpOW5fmOVzDMJU8KOBMeYjlg5swOlibn172xrHEXFkFJH7QpDtKimMDuu5B+rGw7/XGb8SxVuZusVHBI1KhB5rKI1mewBmZjYG9trf8W95bBqp0SoF5ctnMLre40SmyG/QhXXSD5HF+KZjYHuiRmBtp9/wq0yAcIyUinmeHLqurlP31XLZz5Ig1EfDcj5Dyxqf2eZP7LQQoR9445sh765PER+7cKPRRjNuJFVsupwfdMr6vgZXB/lja0AAAHTthXDXkplTZesGDBjUlIwYMGBCgZ7mK01PNO3SONm+g22+OM4zqEwZVT07m8kksSnpuUGtz9VP1xaOMpefNBQjcEieYfqI33a/vS6fiEfFQ4wrQ9WyAjl0UJBPnLILn6C31OMXEvvGyawWXn2iFJctSZ1jS7VTs7BVuxPL3/dA+eK5xrw9PHBDPojdFRnqKiJlZWlllJIJvqIF1ANvxY68U0MDVsz1GswUVJAGRDZnYgKq37C7XJ9MIZcspZ0hno43hDVMdPNE76gSxurBupHax+nn1KJDQ2OXT57sszwTK1vh6h9npaeG1isYL/tv4m/mbfLDDOKmKCJqqRVbkIzqSASpsR4Ta4vfTt54lVWaUKTNE9TAkgO6NIoYX3HhJv0xQ/tPzrmZMHChRNUcsWNwVjdyDf15YPzxxzQqVK2I6n7H+LV4jWsgaKhZNNzpZaiYCQj7x1O6s7uFAI7qC17d9IHTF6r6wxSTrE27SlEhQHSzsAdUjMBr0oy2UXQXXyN639n8Uns7WUWkZmBcHSzRqhiPmyh9XQEXvfvhzM0Osq7SXQRRawBfQy2awO6s292Oo2JFt8a+MqwcI6JHC0sb5dkL+q6ygujOmpgY3W6qQCVU3JckhY9XuKvUgXAIw64azGOHmVE8ruy6lVSWKqEJUOw6apHBtboLDCmipyG1JZrW3QDUhDMihNQOlYxc62AJLDbE13DOhXpYGP3mOkqCTGhtYWI1avdG69MYQAPNF10XibKdxfmyVcamJjeOUXFyoddRVwFOxZVu3Y2v8DVYU5aIzatCJ1AJBBY20spBB3BKk2Iw2lQcxlIvcbg3uVtN73547nZxZnNz3wrzFdR5hOld2V2C3bbY7AakZGVLdRtt1vSq4m5zVqbQ2wXKlqC7xiRhcSKChB0bbhlZQdFwD20n54pHFEIhnSWEcq5JAXYK8b9VHb8J+N8XiCKJZQl399oiRbYWsRc7sATtsCLd9sLeN6NvZbFAeWEYlQfeYvzGIPiUEFb3AGwxs4GpcA9Fg4unhfLcj8rY+Ec4FZRwVPeRBrA7ONnH8QOGNdRrNG8Ti6upRh6MLH/PGS/ZdNNNk9ZBDq1xyXXQbMVcKWVWvsxCsAbjc4sWVZLJJUrVJTyRWnURvKSrx00cSqUKFixDsWAB7+I9BgfwwD3QYg998kCpICq/C+qKGaSpzFI5IWNLTiZyRDo8LOIh77gbKPjc4XcLxQe1VFJTTPUJUUr/AHkiFC0yXkUgHe1xe56knE+sghbOquikpEmSVzJrGoSRnlBiQ69FLHe+1yMQI6Omoc0ojTyszNKBLEzK5i1WXSXXY7MR36dTjcXM8wOZExAjKfnpdJAdY7FNtHtOVug6pIfiBKtwfqx+mNc4VzL2mjp5+7xqW9GtZh8mBGMo4X0rI0J2SfXAfMPGzaL/AC1L8SMWj7MK1opajL320kyxfAtaUfJyG/8A2emOfwzocW7/AIstNQWlaJgwYMbUlGPMjhQSTYAXJPQAY9YrvGJMqxUS9ap9LnyiUapT818HxcYEJNTZksVPUZvKD9744lIs3LA0wJ+8SXt5yHFW4SpGSE1k5vI5eRb92Cs7P9RYYZfaXUGpqabK4tlBV5LdN7hFt6C7W9FxLz5AJEiUWRYpgB2sIWA/3xzKh88blPYLSs+4uzg0uaVJaNZop44xLG/R1MaEWPYgi4OFkPEEck9HBBAtPTpVRyFQxYs5dRqZj5LsBj7xlTy1MlHJGrSNNQxPZRc3RWD/AE03wmp8lnVHnsF5UUdQFJ3eNnsGW1xYHc3scdym1mFrjn19MlkcXSQFr3GHGDRs6ezQrYgc+pQmM3IB02FmK+TMo2ws49zbk0NIYuVNyZ76jGvLe6SC4RfCNztY7db3xNz7N51Z2p1RgYWqPGzDUlxsoUHUfECQbD64j55lS1GXVEMdRHUSxKJG5aooU6uZpCKTpuA1rm5ub45jHkBuIRe+s6ei0OaLxso/DHFz1CkgSQ2vqYBHS6rqO9tdrdNQ9Lk4XV5LPOzG51Qknbfa19tu/bCLglGbVGpVSLSK7MqqDspVrkXV7hdr76exJFmzGlEcEl1ZJVhhMqsRb31AK/Sx69VIxTi6Aa4xl/FPCcRLsLtVyUW5rfldz/DUQH/fDvSdVtjc72PXSwAMj32ICggA+K+k74WUsRMjg2VjJJpDg2YO0YHlvceEdyPINi15ZQ8/bqgF/HcqFYMVOghbntZhsQDsANSGtstj3pFOrFmAt+IrfZSSsoBUk3Vv7tjZAQOuEuYKGVj3LOfrOAP5Li55xQez2FzboXFhqsCWLKBYuSQSAPE2/QacU+tiJcoCC5dRpQHYcxyb7+8Cy3G3W9gDYUeNFZjhmvN7Tqw/+6lI+RXDLiHit4I7nmT2tvaNUuw28WnV81Bt5jC6iUMFJBZ3MxjCnvp3J89wAPn5Yr/FcjhVjYhi/iZgwIsl1CCx6KSb+Z6dLnRwdHG4SsXF14OFuitHBGcTS0mYzqipI5CKIl03Iif1uW8Q8RNzthi1FPFLeOSpKiWlC3nkYEBzzyQXNxpte+3W3fHLhbLuTlUQaJ5DMWlZIx4ir2CnqPwKG633xHyOJ/aAqmpQK8jSQy6iiRBbRXLgnUzFTs57jth73HG/DkPwqNAwtlKs7ld6vMJXqmpqe8KzMi6ndtB0KoG/TUT8vPCGlyRIqqhkgl50E0y6H0lSCjrqVl7Hf/PDen4hjgknnnp53jarEkUiW5YaA6V3Ntz33t0tiNw5mq1FVSKF0xwGWokYm+pzd2c+QFgBjQMbafpfL/H3mVQhpd6/lXTiSiaaD2mMnnxoruR1YDo/7SFb/L4Y8ZhmJBpc3hHTeVRv08MyfNQbeqKcT+Eakn2cke/SRMR8SxP+o4h5LScqprMrb3GJlp79AbatI9CpH8DeeOUXFriRmCtMWC1unmV1V1IKsAykdCCLg/THTFL+zOutHJRN1piNH/pPcp/CQyfBRi6Y6bXBwBCzkQYRitUhEmYVU7EaaeNIFv8AhJHOkN/VWiv+yMWXFAlqtGWZhONmeSoNwOp1mNT9FUX9MUquwtQAkHBH9Zr/AGxuszSTL+yF0IPP3SMOOIjaZz/04ZP+0/8AzhfwCsiy0smi8LRvEGX8DAXs46i+nY9Dcd9sSOIWEj1QIJD2hsOv3rqht66NRxzY8wJ3+y07jkqgkpgpqKoPWhqNL9zyZx1t8Sy/LHNs5oABBTR1NZIsEkA0JpXlO5axFi50bAG3x64ceyKJZaWU/dy3pnbyuddPJ9Su/wCtisUuTVRp4o6NNNXTTSpUhCFmu2wbUSLxlRp+WOlQLXMhxuPbXP1+VnfINk84ZqaafLo3q4RKaI8p1YHwqCPEy3FwqdQb/oztix02diGphp0VI9MrRNTRKCGjZQ0VQiqt9I2DE7C7+QOKhUZ+tHmEYmdXMlPHHXlbFTJuNRt1K3Gr0J88XA0UcEkVJTutFA8TSyTJbmS6LAKJX1dAQxJv4Rt6VqtE3mHSRtz/AGLajZS026Kl8R5G2X1baLCN9TRXF1KHZ42HcLexHkVPXcOqQxxxqVjlDCNRJoJYRBmWTlsFIkC3BAbe12G5W2HuWtFVw8mrYvA0wFHUS2V5rAtta1+hXVZRIp+ZqfEMNVRVAaqUOCzGMgaYiW3LRixAk7/eB269RY4c3FVAa76hnz712Wd7A04h6ck9rGipqKaenjWQuqmQu7ctUcWYxvpHMIZipZir9fgWnCHE8ZiCmBgHtJqju+7uddwTq8Lhl2v06DFTlzuGYIxqJZJRuGklijlhP4lGrSHQ+XQ+m4w14Iq6YVCpFURtc6zEg90v4XI03j0lhGwCubFn2AthT2YWWFx8K9Oq5zoOSZcU8URGKRkiLRKSzO91HgYOuldmuWOje27DrivZVOKqjhmqEWOwYroZijKAbmQkHQCwsCCW+GPOeT020c88aeIvynv4wpOm97Jp5m5DML8sDucRo83gjDOZ3WQi5ZJYnkk8lCrcIt+17epsBhTaeNkkXPwmVKpY7CMl7lOtCXje7KVjBLKHt4uWha7kE2u1ht5Xwl4fyN8xqUViNGkNIyiypEPwqO1/dXcm5JN9zh/kOV1VWxnhURqxAYtbQdJvqk2Cs3qqgjtvvizzRrRpHTUpRXqJyHlZSV1aWkPg1A2ABVEvtcXPnoxeAI1OXLeUlrPEufXmvHEbTOBLRy/dwkpLFCI2ey7WXUCNSWto2vv3wvzTNfZ8vkq/afaFZRyToVPEbqNh1N7XBAtpPy70+XSNUyBmENSqq4ngWyzxkkWliJIJBFuve4I3GEXEdctbWpCrSR09M50yIilWqQQQtyCm2/XqxI7jGNjA4gGCMyY0zzjU5a7iy1kkXS3JM90KsFNMGKwRRRqOkk873dtJ3YISQfj648VJRpsxmjRVBIpIyoC6mc2lawsL2BJPwxD4rly+VXYF1rFJHgjKF3vYBl3F79WBB+PTE7LsuZTBSru8W7971E1rD9wWHzONNYtDZAIJ/h9b/KWySYOiuvDSAGkt/wBFU/hLqf5jHHjxDDXRVCe+sSyfHlNuPmpIx1o9MbIikkQ1DoCfIsJl/k5t6Y6faEkjVBmVfuqelbmO3u3c3CDuzEDp0Fxe2OdHmJCdspMUop84gZTeOpRluO4deYpv6MjD9/Gi4xrNZz7Lk9TezK8an4RzRj6W1A+hxsuOjRENjvdJfnKMZzm4JyScD/qyX+Aq21fUXxo2KItNrocxph76SzjcW3b75f5SKcV4n6QeahuaTcPzyx0pkg9+GZ7qejqdLaT9bjHl25tTRPEG5T1LySE2ukixnRG1uwBYjztjv9nVUrmaE28YWdPUEBW+lh9cSJaY01WgBskjqD5EX2+YO3zxzw7CVozSXO6MMjqw3hGh/wBaAnwN8Y2Nifyn0xVOL8v9oArCSJYisVYVF20nZZwLi4ZfCem4t640viOPlTJNa4tZgejL7rqfQqcVcwGN3WPS80DNEyN0nhO+lvipBv2NsO4auWEPHQ996KlRgcIVRkrg0ctFlUB5egmaVgDNMq2vsei7g6VF9+gw34A4ggkiipMxiWSmEg9nlkW8auovyy3Todv2rHY49QyxUgjZjKaDmF4JU/T0kvVoW2Pve6Qbgg3wszSSrzdyI0WONFL09L7pkUltTILaZHG5ax+F979YRUERbPFN5/fLTpCzGW312WgcSS1c0vshivJMDHynUyUckQuROHFjG8dxqU9TYAe6Q9ObUUVMKKSQ1jxtHTvE4DTOzEAEo1rj8erpYEgm2KBk/FdTlcUNNmA5kE0WoRhiKiFD4QD0sCNwCbjfcWti6cH0FLUzx1kVaatYYysCyWMsOv3tTWDtt4RqFwC25vfFHU8AvkNRqgOlLuIPsdp5SWppngJ/Aw1p8rkMPqcVvJ/sszOkqop1endUbxaZGBKsCrbFBvpJtv1tjcMQs6eZYJTAqvMEJjVtlLW2B3Hf1wr/ALD4gqfDbMrF8/8AsyzCpqXlMlOkfuprkJYIuwuFQ7n3j6scMMj+zakhIaeZ6hh+BBy4/mxu5Hwti8ZDLVtSq1aix1BvrVbW6m3QkAkdgTiFrscYanH1WnAIEWsnt4dh8xUWHNXqI1ip4pYKdto50VCgA3uFLagGAIV2W197eafKY3p6sRwppSb9JBrLyoACPapZLlVZjsRe7C3cWxGzzJIY/HangiDKyzPJLzISG1MIoySgJI20kAA9NrY+w8QPmDyU+XGOMsC7yOQjSWAF12ve21zuB5Y0Mbiktu0i5OnU/jSLASquOHPNdM0qAjSUlExErLeqqpHZ+RGgPvOxO4BNlHQnzOK2cvkpolqstaQwldTQTbs6A6eaE66Xtfa3ptsJ9dwPMaEusGmeHxPpYPHVxltWq4Y3ZSL6T1HbpZbT5g1bFIdTRKw1V9UwFlQH7uCFQdlt0XqSd8aQxrWWMgZz37RllmSlYiTcdO/lQY60VM39ItCF0aVjXrzZ+3xVevToB5YuPDtA8MQkJvPOzLGe+ptpZflfSvqThNltMrtG+nlrtFSRdSoZgNTebsbE/wDjGgZdEJKske5ENCeip4R9Tdsc6vVBuNLBaWNjNK6iIJWVQfUsCw07lh2kQkKFv1ZluPgBfBxLWSzUNVPL4Q4CRR9lUsB82bufTE+ugNRWNEPdQg27A6QCfiBsPjiN9psqx08FKvvSyBreSRbk/WwwkOl0K2ST50pGU0Kk+IztpPkOabH5XGNmGMfz6JiMnpAPEXjkI/akVzt6KrHGw46VHLvZIejFB4mzFqDMUkP6GpUavR4/C31jKm392cX7CHjXh8V1M0QOmRSHib8rr0+RBKn0Y4vUZibCqDBWcV1HLSVLGD34G5kQ7SQv+H1A3H7uLImb0+awERMEnXcI+zKw7eoPTbCLJKhquEQkaK2lJCK2xIGzxMfMdR8FPS+K+7QLPzammRo2a3NvIGjbpZlV16H545mGThK0StHzZ+dTaypV0NnU9VPQg/UH4WwiqKQapmLaS86aXPSOVaeJVJP5G3Q9bage2PL0rw/eRpdGAu6TO6unYESX/wAwQcTcohWZapGcuJJTIAy6WVXHukXIOkgbjrtioOGY73UwlU9Czh5YUXmHwVVLJbRLa9ww7MOoYfzHVXl5MS3p4jWU0LCRqKb/AOppHBuGjI3ZL23F7i+3U4exCSN7bmaMWH96i38B/XUXKnuNuwxOq8ohrFSojcxygXjmjOlht2I7emNFGv4fMHv3S3sxdVQ8hzCaaGvzBVWfMNaWugflRsbMyRm/T3ehsAL97xc7kd6CLMJV5FYJzHHJGvKaZNFyxC2FwbjUALjbFkzWjkjk5tVDJzB7tdQ2SX4yx3Cv6kW+GKxnGQVVa/MhrVzHSLAF9MyjyMT2t8uuOqziKbiCDH622hZTTcEZV9qeZwWBlWYeUqAn+JdJ+pOH0X23VFvHRxE+ayMo+hU/54zvMMnngNponjP66kfzO2JPCVfDDVI06xPDvrEiB9gCfCOoe4AHqd9saXUaTml2GeiWHOBiVdcw+1+dWeNqJEZSVIaRrgjYgjSMVau+0CtkvpKRX/Iu/wBWJxz4/wA9gq5llhSNFZdT+ALLruQQ7fi7EWNt/PFeo6WSU6YkaQ+SKW/yxlpcJQDcRZHX+prqr5gFSY81k56VEh5zIwb7zxA2N7WO1ji35xlElLOcypnSKEhZ4i7BWu+5RUO5O/SwFja/bCih4ZqYHSad46PSwZWmILXG4tELlvgQMP6KnMsnNhjkq5u9VWDwLv1SK/01fTFK3E02EFpEfb9d5KzKTnC6J4RKz1zl8vpZwCyI511EhHj5MYO6se7bC9+9hOhoTIkbSRcmmjP9XpV3JY7anPV5G2+th3w5oOH1RzUVMjTz29997eijoo9B0w8noyiLJf76Qfd/3anbV+2QbDyxzanEOrWFgO/fn8LQ2kGXOaXU9IBoB99KmBpSOmvmqFjB8kBIP6zHyw7yIiGOSVrnewA6sR2A7kk2wuzagWGlSIPyyZUbUFLNdG1kgbXNwB17jEZoZKhi3KblqWKa5WjVAbkn7si5t1JJxnMOATIzTRcxhy6J56pgJZSXKA3bfooHp3Pnio5esuaVonlXSJPCiH8EKm7E/EbfEjCbN5KaSfTTU0blCNcxaUi9+ihnN79Nxviy53WtRU5j61dSArKvVFOyRr5MxNvj8BhobhMBUTDhthX51JUA3ipl8Pldron+ESN8xjUcVvgHh32GlVGtzpDzJiOmsgbD0UAKPh64smOkxuEQkEyUYMGDFlConHnCkjSCvoh/WFtzEBsZQvQr25i9BfZhse1kVNNFmaF00rVEWkjbwpPbY7H3ZB0selrHbcaxil8YcECdjU0pENVsT1CS26a7bhvJxuNr3G2M9ajjuM1droVG4fz1ssmMMoY0xaxVh44m8vTt6EfLF/EcJtVUpDr+NV7r3sOoYdbHra3fFNmzaOZvY81haOdRYSWAkA8/yyp6i/qL4VVHDFXR/f0c2uA7h0vpA8mA8S/zXGNzNDmmgq+Z7SiRFqIWvazBl9DcMPgcJ6CsZKkU0eleeRJGDchQ4YsPgHRwB5WwgyzOc0iJkEKzI27AMCGv3sLbnz798SMlzRqjMqI8h4RGzghv1lYgA+h1fXFabIMHJSTZXr2Kp6c6L+Bv+cL6ng2Kc3lEJPmqEH/PFnqFs2OaNY4U3iC12Q+/7U4AQoEHCjRppjq518hfUv0a+2FGYcFVj3tU0zf+rSIx/kBi+Rm4GPpx0SWkSAs91lcvAFam4qqNPVKNQcL5OHag3WTNJCOlkjKD/CRjUq9r6vQYo8vvfPHOfxBxZBaWMtcqLQfZ5HEdYaJmO+pkYk+pJPXD9MiqNgJogP2GH++Gx2C/sjEymOFuqFxurRAsqLmkMiVMNLK6sJAZGKgiyJuw37kC3zw7yaNpC1RLYDci/Qf+FG2Ef2hZmKathkMbSaqZ0svXeRCfqAR88JJs6zGr0hKflxj3UJAG3S4IN7eu2HBhLQAqSr/yopD7ROwWFf0YbYEfmP7XYeVvhigcZcVNXSCioriK9mKjxOfID/IfM+nmu4Yrp/va6pEMI6liST6KOpP0GONLmkcJ9kyqB2mcWL7GZh5/ljTzJsPjhzaeHqqypytBlMQLaWqQPCl7rFfoWt70h9PgPPFk4A4Sk5n9IVo++beKNusYYbu394Rtb8I26k478FcACBhVVZEtT1UdY4ie4vuz+bn5W73zGylRw3OaU582CMGDBh6ojBgwYEIwYMGBCX51ktPVx8uojWRb3F+qnzVhup9QcUOfhPMKBzJQSmePqY2IE3w3Ajk+ek+pxpmDFXMDs1IJCyilz6lmkKTxvR1Q95o1Km/m8R3P7QBv54mZlDXKsdRTiKs5TalKHrsRZl6jY9icXrO8ipqtAlREsgBupI8SnzVh4lPqCMU2s4CqKduZQVJ2/s5ib/BZlF/4w3xwh1G8i/yrh64Uf2lU0h0VKPSyDZtYvHf9sbj94Li0wTrIodGDqejKQQfgRtikZhnXiEGbUlmOySEAMf2JV8Deem4PmMRI+FShM2V1Jv1KAhX/AHoyND/Gw9MYatAE7HmmtdAWr0T3W2Ok72GM5yLj5oW5dfHy7GxmQHQD+uh8SH6j4YvsMoms6kMhF1INwQe4PfE4nNZg1VCAXToo9ZtEzHuMUkbsPji6cRPphPrjLK7ilY5BHAntE17aV90HyJG5PoP5YzGmS7CE9rvLJWlz7W9AMVnMftCoqc6FZqiQmwjgAY38tVwt/S9/TFbzPKKiYczOKsQRncU0fvH0CC/+IsfTHLLM2ZmNPk1GVPRpQAX/AH5T4U87X+Aw5vDAuvfkFUvsm01TV1E3tVWkdDEqaUV2LSlSb30efx0/PHiPjWCnkEdLE80z7AsC0jn9WNeg/wBupxKyr7L55jzMwqSCd+XCbn4NKw/0KPQ40HIuHqWjTRTwrGD7xG7N6sx8TH4nG6nw8Gcu90kvtCoKcI5hmUglrn9ni66AQZvhbdI/8R+GL/kOQU1HHy6eIIDux6sx82Y7sfUnDPBjSGgZJZMowYMGLKEYMGDAhGDBgwIRgwYMCEYMGDAhGDBgwIXGspI5UMciLIjbFWAKn4g7Yo2Z/Z7yjzcvk5bDcQyMeV+61i8e3QC69Nhi/wCDFXNDhBUgkZLOIXiq29mrI2hqQvRrCSw7qRdZU+Fx5gHCrTV5JJrQc2jdrsg93c9Vv+jk72Phb47jTM5yaCrj5cyBgDdT0ZGHRkYbqw8wcVx5zSg0tewkgkBWOoawD7fo5uirJbo2wftY7HI6iaf03Hwr45zVS4hzybNiyQN7Pl8ZtLUPsZD1KqOvyFvUgdVOXZusDilymnLzEW5hUNKR01b+GNPjYfHEyCllzqUQ0wEFDT+DUu4AHZezSHr5Le5ueurcPcP09FFyqeMIOrHqzn8zN1Y+pxanSxXyCC6LKjZJ9l5kbn5lK0sjG5iRjo/ffZn+AsvocaLQ0UcKCOKNY0HRUUKo+QxIwY1BoFgqEyjBgwYlQjBgwYEIwYMGBCMGDBgQjBgwYEIwYMGBCMGDBgQjBgwYEIwYMGBCMeJYlYFWAYHqCLj6YMGBCIYlQWVQo8gLD6DHvBgwIRgwYMCEYMGDAhGDBgwIRgwYMCEYMGDAh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55127" y="2927927"/>
            <a:ext cx="61052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Isabella </a:t>
            </a:r>
            <a:r>
              <a:rPr lang="en-US" dirty="0" err="1"/>
              <a:t>Magallanez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Senior at Earl Warren High School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plan to major in Computer Science in college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I’m interested in programming, web/game design, offensive side of cyber security, new technologies.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590" y="1979039"/>
            <a:ext cx="1562949" cy="17668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2257" y="4495635"/>
            <a:ext cx="237172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693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51591" y="389764"/>
            <a:ext cx="3170666" cy="1367392"/>
            <a:chOff x="1503310" y="2004381"/>
            <a:chExt cx="2998381" cy="1367392"/>
          </a:xfrm>
        </p:grpSpPr>
        <p:sp>
          <p:nvSpPr>
            <p:cNvPr id="3" name="Rectangle 2"/>
            <p:cNvSpPr/>
            <p:nvPr/>
          </p:nvSpPr>
          <p:spPr>
            <a:xfrm>
              <a:off x="1503310" y="2004381"/>
              <a:ext cx="2998381" cy="43593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CNF Tech. Tac Toe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1503310" y="2440317"/>
              <a:ext cx="2998381" cy="93145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Blip>
                  <a:blip r:embed="rId2"/>
                </a:buBlip>
              </a:pPr>
              <a:r>
                <a:rPr lang="en-US" i="1" dirty="0">
                  <a:solidFill>
                    <a:schemeClr val="tx1"/>
                  </a:solidFill>
                </a:rPr>
                <a:t>List the functions you will discuss </a:t>
              </a:r>
            </a:p>
            <a:p>
              <a:endParaRPr lang="en-US" i="1" dirty="0">
                <a:solidFill>
                  <a:schemeClr val="tx1"/>
                </a:solidFill>
              </a:endParaRPr>
            </a:p>
            <a:p>
              <a:pPr marL="285750" indent="-285750">
                <a:buBlip>
                  <a:blip r:embed="rId2"/>
                </a:buBlip>
              </a:pPr>
              <a:endParaRPr lang="en-US" sz="800" i="1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AutoShape 8" descr="data:image/jpeg;base64,/9j/4AAQSkZJRgABAQAAAQABAAD/2wCEAAkGBxISEhUSExMWFRUXGSEbGBgYGR4eGhsfHh0fICEgIBshHyggHyElICAiIjEjJSkrLi4uICA2ODMwNygtLisBCgoKDg0OGxAQGy0mICYtLzAwLS8vLjAwLS0vLzItLTUtLS4vLS41Li0tLS8vLS0tLS8tLTUtLS0tLy4xLSstL//AABEIAQgAvwMBIgACEQEDEQH/xAAbAAACAwEBAQAAAAAAAAAAAAAABQQGBwMCAf/EAEcQAAIBAgQEAwUEBgkDAgcAAAECAwQRAAUSIQYTMUEiUWEUMnGBkQcjQlIzYnKCkqEVJENjorGywdFTs+Fz8RYlNFRkg8L/xAAZAQACAwEAAAAAAAAAAAAAAAAAAwECBAX/xAAwEQABAwIEBAUFAAIDAAAAAAABAAIRAyESMUFRBGFx8BMigZGxMqHB0eFS8QUUQv/aAAwDAQACEQMRAD8A3HBgwYEIwYMGBCMGDBgQjBgx5dwoJJAAFyT0A+OBC9YMRJMyhWJpzKnKUFmkDAqAOpuPLFZz/jiEUxejlikl1qml73S58ReO6uCADsbb2xBMIVxwYzyk+0CXS1O8Q9uWTl20ssNr/pGNzZR00BixI22N8Qc744qWj9k0mKp5wjMsRGhgrENo1EsjMQF0sDbXsxtcVNRo1U4StRwYzDKOMKmnaehcNUVCTlI3kIChCBYu3vGxJIABYgr8cSaj7RpFjeDlqa4S8lAFbkv4yvMG9wABvGW1XsL2IODxG7owlaNgxS+HeOEMUprpYYpIpmi8NxrIsfChLMTvpsL3I262xaKbM4ZIROsi8oi+s7Dy3va1jsQbWOLAyoUzBjxDKrqGUhlIuCDcEehGPeJQjBgwYEIwYMGBCMGDBgQjBgwYEIwYMGBCMfCcfcVLPeLghmiWlmlVDy5JA0aoGKB9N2fVfSwOykb+hxBIAkoTJeLKJop5Y6iORYFLyaGBIAvv6g2IB6E4p/GWez1VKaX2Nw83LddEiuNIdXIYWDWIUqQAd7jEXhfgIz0sBrA0csRABUjxxhVIBHbxDuOwuNhaPS0L1MTxyiSCaOV2iVXKyRqdzGWBufD4xuQSD54zOrlMDUZxw49JAamSblUrCOWSmsCWqLABdNtzr0/iAuBcHTj7V2eqp5J6UTJUCMnxlXidzoe1uqh9yL9D8sdHrcwqIhCrRiCOFY5PaF1c5wN2LX1DtYgje58sempJKiCOELJK6HxPFsBqG9nNgCGVT188Ke8YhhurAGLrtxnmdNUSKtJNBfnBatkA53h2WxO5TUNJI9BfrjiM4FBXzTSTlYCzs8VtWssAUCDqHuw6bWBv54m0fAjaYgKeCIR+6WN3H8It/PDJ+DXaQvJPGSbEfddCqgXF28hgLnl2ICEeUCJSKbPv6SraQRyvHCLPJTkBXEiMD4+5Ui1rG2x79OHCWbQQvJJWSwCNpdUBkA5iyMxLaTa+gXBJOwJ+OLLUcKvG3OE66wCNXJ33Fvz4rC8KBbbQSnTpJYMrWHyYfzwp9U4pd8qwaCLL60kSZhUSw0qxx05eSaYuS0rkalCjoAzsPr2xH4Z4akrIw5qC1PzGknp+h9oAudrb6idXW24a2rfHifKpKanaHkyKkkiln2ZFRB4RqUkAXCgA9hj7l+f1tMl9UbU2h1CQr4gWB0yar3LarX37n0wNfB2QWmEx4AzyopKc0r0biVWklYyOsaBWYubdWAF/y2v0OLrT8Y0fssFVLMkKTrdRIwBvbxL8VNwfK2MrmgeGBIVaSapqFR5uYzO2m90iG9xrNyQO1sP874DMNNPNRxu1RIF0IxB5QZgXtvueuw73O53OinxB/So5gWpxuGAIIIIuCOhB749YofCfFipFTUzUs0aLy6dZS0ZQMF0qD4w9yVt7u217YvmNbXB1wUsiEYMGDEqEYMGDAhGDBgwIRgwHGe8b8Z0ctK0cNSrSGSPwqzKXUSrrAYWJXTe5U9O+IJhCicWV07ZqKWOrkhZ41MBVhy1Yarh0sRdiLXYHqlh1xDlpZ6WWNKlhK1VzGnB2jbcWW4FtXUi3u6R1sb8KWFw5bLVhp5VuHhkju6HuYzsH9SfHbr1x7mzCqzJ2HtDU8EcaLLGEWxkFy/iZb2v0segGMNWrOqc1q4S5C0CvFRalhqtKu+qzRhGuw9G0kqbeYIxauGMlRGPKeWQCwLu5bTbewJ7+nrjnlOTmpIdiy04AHWxmI6H0A/MNz06Y78XZpJDNQ5fTkQe0symQKPAqC9lHmcFBpeQD7KHuDck/zKOngiaaRLqgudr9/LpidRVSSRJLGboyhl+BFxivilSkR1q6x5Ip2WJFlt7z7WBAuS3yAH1xW+BKyaCPMMqbU81LraDzeNwSlvn/AKgO2NwaCDCTJlLfs/41q+dE1dIXp64uKeQgARujldBsAAGAFvUj1w+4iAHEGWHzhnH0RjhFkn2TczLkSpmqEn0XSMveKB7mxCL1Pnv3NrYfZ1wrK7Uc0mZCGppY2TnBFu5YWLWdrAldj8T0xZ5p4pB3CBMK4ZqfuzitRJdwMfMuheJZOZmPtpbTpBEY0WvewTzuOvlhdn2V1dRFyqZ0j5jBZJGJDLGfeKWBubeo26enEq0w6uGyOq2UzhpyoEnHbPmEVNBGrUxl5DT77y2udBBsQBbtvf4Xf1mSRSnVp0v+dNmPx2s3zBxRKrI5qCsyqnMyS061J5Vo9DqTa+ojZr3Fj164nyIcyqqszzvDQUTFCqPo5jrfUWbqAtj/AIbd8bK3DMOE0zDYMnObxlvySmVCJxZozTJJIy7SySEOxJnjJVgDtZrbqLbbbW+mIL5YZUjp6h2NFAzymRmJJ1gBU8yQdVh+t6YsXDlPLDUvTq8k9E8PNgmc69J1ANGJPxCzAi/l8cec84dsRJECyIxLwDpfuyj8wB93y6W6HM8OpmJzE97FMBDgklFl71rcqnHJFOiyUsY91CjqQXNra2IDXPke18OMmzGqTN4aWWraWTSz1ALARAFdo1TYFgShFgDv1O+IOX5xNRMs4qHkpfEWh0r1Km1jbVfVYbnEerMspjmzNYJHcDRTpEObJqPhDkmyoCRYkX62w2lVwjvNUc262vBjNeBOMaSCnkjqJ1iZZntEWdzGmxA31MFG+526+WNIjkDAMpBBFwR0IPcY6LTIlJIhesGDBiVCMGDBgQoWcZjBTxGSokWOPoSx637DuSewG5xlXBYp4ZJRU8taKNl9meqskykW0LbuLdjvYKSAWIw2434xgmjQU3O50U6tFIIyFuCUchiLEFGZRtvcW64S1wgNRJHXU0bzx2UyRWVyCoYExk6W2Pa2MtaoAmMapmfPG2YTQ08M5YSBp3ZlESsVVrp+O9iN7ixw3ymjeqkbmnVAhsWtZpm/K3mF7sLX2HnhJlFEoJgp5zI0pAuwIaJFUDxKbHwqLDrfYXxPz/M3M8GU0EqwSadUkpsxjjAJsAfekc7+e9+9xlANR9u9yeiYfK1LeLs8jqK16KskNJRUyiR1Phep0m6hCNtFwLAbm3n7rPOkGaUEctTbL5OcDQu7+K+3LLDsW8rnoD2wry7KZM2iqqWrkV5qObRBWItiTa5BA2NiBcevmL4m0eXSw/8AzPPJVkenGiCNLFQemvSLBpHPTy2Jtay9EOYwATBHdt51nJZ4JUiTJcynML5tPSx0tI4mJiJBkZPdLs1go8+l/Ly5Z19pgZ9GXQq7ubc+VSFa3TQg8cnp0G/fECthqcxIqa0FKYHVHTjfT5O/5z5+Xb1vPAdHGtKkiood9WpgNzZ2A362sBjOa+MwNNkzBhElZ7JDV1W9TWzPeURtCn3SgsdNrAA2BKjxX2ODMuCaWkkplkpoxzZCosxY7IT4vCB1t0vhrf8Arcvn/SC3+brhj9qrWky8+Uzf6RhJkh0k2lXyIVfrODKSbaKGFdDgMzXF/CTpAVSe4JJ9Mdf/AINradQaOVot7kRzXW3okihb3w3yS7c4f/kH/tx4WZ1xHPS5mqSTiOiCrrVlFt0bcHTq963Q4zsc4nDy1lMcBErzHxhV0jiOuiLBujImmTbuUJ0uB1uh28sdosraUz1mV1UZWoBM0EkYdHcDsCRoc9CG233x74lz+lqadFp6iKRufGQoYah4tzpO42O+3TCkxuKg1GXkR6RZ2PuTkdiv5RvY9epxZlQsuBHI5d9FBbiXHL6ifLqZcupEMuZ1F5ZUWxSn1C9rX0KQvyvv00g/eDYJoESqoWlqmLaMxpJCBKJS1i6g+6wN+p3A3PWz6Wn/AKRUVlIfZcyp/Cyk7MPyP+aNvwt/wbeqvinRK0VHSRy5nIiipKfoomUf2ku1wu+w8rX6Y6LaniNOESTn/eUZELMRhKkcX5VJBqqqaygn74EX03/tFHS4/F9exvX8ohiSrhE8c8vNlQrKrKVL6gRzARqtfyPTthz9mNXVSRVNVXVCyRSy6IrkBDpJRinSysbKB30+uFmdUSQSPTtMYYz44JBcsBfdVA3upNh6Fcc97DSqYTfv8J7XYmr79oDxOyexmIxtMVrJINLVCtfcAE2BI1H1IHXo2lcL19LLToKVw0cYEdt9SaQBpYHxKwHUHfGRUUdKskEVJSpzdQRJp7FhcgahGDbb3vFfp0w+4O4uipfavbDMZjMeY/LJQKiqnboF0m4A23xq4eppoqPatVwY+K1xcd8fcbEpGPjsACSbAbkntj7iu8cVLLAkato50qxM21wjBi1rgi5UEXttfAbIWd0mcwUeYPUU9RImXkElD4llfxXEC9SuorY/t2Om2O+e8RjMpKdIpXhiKlpoSoEodSCAx3upB2sbbH5Wyr4XoY1RZZ3CoBp5kiGwAsN2W+K9xNl9BFDJNT1BlqLaYkWSNizsQqrYC9rkXt2xhq4jIsmtwqfk0sUEM+YTMEQeAMfyId7dyWfa3fSMKc9qctr6VKmsWSju+mCWQBJ9rEMlrkpv322vtscdOL8slanNFGVsnL0CT3WMZB3I/MQbn1xAqi3MkzLMoBPKymGmpIRz1QWuS1ri7E2v6/ACOHYw+YE4gYsb22HO+dlNQnUWTv7PKGqpUaBjBLSAc2Gpjaxk1m/iXe5tuW8rbt2UGoGbVRmMlqeAladQR4mHWUjpc9vQDzOPYy6enyuiyzUVqKo8tvONWJkl/hjuPji51HD8MkaxxAQtGumJ1UeEDoGHRl8wfWxBxSucT3GbkwDvGv4UssAlBrSg0S2W+wcbRt8fyMf4T6YsXBAtRxDp73/cbFMOaFTJT1URSRNmK+NCOzW94KRuDv8AK2LdwMy+xwBbW0m1unvthNDykyrVLiypTN/XpPP28fMcxdviDuPicOftTgd3okjQu5kk0qLXJEerv6AnE+ryfK6eoapnnCuZebaSUBVf0UWvvvvfCXiLjegetoZEm1pA0rSuqsVUNC6KNhuSxHTG3w4BnUpWK4hKMvzSsSRpaSmNTCTeRbEFZLWNmF99IW4IPbphzR8bCadaOalngkf8EqqU6Ft9+lgbXXCbgfiSmpoZI55OUZJDIhYEKVKqPetYH42w2gny6WpFUs6NKthdZl07AgXX4E9LYxuwgwZ6pwkqNxpklKsImSFI5OYikxjTqDtY3A279euPrZgkdoadVlkAt/dx/tH8R9Bh5n8SPDAraWV6mAWNiGHMFx67Yp4zVaaWqhipy5FQyRINkFzZVFtyb9tsLwuewONyrBwBhdJ0kpHFeJdU6/pNRssiHqlugHl5EDFj41q5JssaTLojI1ZpBaMDXpcBST3Jt4L/AIb77DE3KOHhEBNWaZag76bAxxfqovQkdCxuT2sMKMkqjST1VILCIn2iEeQdrSKB5K9iPR8NY7wzcyRpy2S3DHkoGV8GMVifMWWTkgCGjQ/1eKwAGr87ee5Fybk445hmRrKf2jRpkile6XuVaNrOu3W6WPxI8seZMlrqxiKqs0ITtDSDcj9aRtl27eLDrhfg8UU82kL7I6IwV3LOsq3B7WIZTcnbewttjRWcHtOJwxZgDIb+pVWDCRAslWTcQrQyvM8xNO8eoQ2BdpCRpEfQ7i997eduuIOf5/BX1kDTTS/0eEvLTr4Wia9jzlG7J5kE7HbbViflGW0GuVKiZkaGdljuyAaCA6Eahf3Wtf0w9loaFYppYamQ6UJblNHqtY23C3GFMfghS4AlXymlR0VkIZGAKlTcEEbEHytjriufZ3MXy2lJAGmPRt+oSl/npvix46aQjFP+0IazRQ/nqDf4LBMf87dMXDFaz8B66ij8llf6ctf/AOsLq/Qeis3MKpcVBZqyqVlDiKNAoPnbV/uMJk4cpnjjMQUPKgZVcBST/dyiw1A9A1j64eXDVuYMTtzFX6RJt9b/AEx84Qhiq6eaicgvA5t56TupHw6Y5eMlxWiAGhK6fNamEFZtVVCps1wBUwkdb9A4Hkd/XthvRVllE9NLrjbup2Pow7EeR3wuz6CURurPaeMBQ1/0sdwNJ82W+pT3FxiCMvelmMlMNpAdURPhcptJGT2dT4lb8rL13GINMOEjNSHRZO6bMvaMyaY7LS0yoo8pJ2Oo/wAC2xbP6SiiQyySKiLuWY2A+Zxl6cQU0Aqn5mp55EZYVU8xFRCNL3GkG57EjrjhLQ6kWszaUxRdYadd5GH6iHp6u38hbDG0H1HNA0CqXtaCVZOIeKaOrnhNGWmqQdBVYpLPGevit0U7g+p88eospMTET1Xskbm5gE2om+5IRRsD6/TCDJM9mrXamoh7FTKjSPyRrqHVf1urObgWFreZ6GHV5B7LJDM0FZHTM6856kRhrlhf9GxO4vuwBv5nHVZwLQ7zm+yyurmPLkrZmsGVxLrWKWZR1YEKvza18IXzWHlPNFlSmGMhXdppCATa17W9MWESZileZHYrQKx8V1FN7Pbb0Pht639MVzJ+IY6alm0FCJKrwwv/AGlOdQsR5aCPgbYd4TI+kE2VC928JbJxOAYllymIrN+i0zSAuCdIt4jbc2sbY5VlflXMaOooqqldTYgFJAnxVxf6YkSVdC9flgilX2eEEnWwGjSS6qxPcEAb9cTBmcc9NV5mCFnWnemkA2vqdRG3zQ2/9sIc2nA8kf7ge8fCaC7fvVcMp4copTqoqlJpAbohcwTKb9VBFr+oIw0yKtgy+rLZgZVkUFo9SO5Z3vqcsBY2GwI/McKcn4WpzSU8clOtRUSqZmVJhHUrG/6Plo3hk2BJVu9+uOeXcQ1KGeCNXrqKBdUkdUFDxqNm8QN1ZTcbE+6bDFTwocTgOW/t3kjxSB5gtNGfw1KmWGRZF9DuPQjqD8cVjNHtUUs593m8lj5LONH8n0n5YR09HBVXqMsdlmUXaBrc5R3t2lj/AJ/PEyXiGnnpTBK600wZG1SBuXeN1a6sAT+Hod77euOWeHdTqiVpDw5tlfpp4qRDuBYXZibAW6knyxQc24rqKq4pjoivbnMN2PlGv+5HyxxqXbNKgtJdKJGMmnozqG2J9WNlUdr36jDLIKR4gbW55kdIlH9guqxP7Z6A9gL98VbSDBJU4pUOi4RiBb2p2aXSXdfflAAvd3PhT9nc+g6Y78EQRtFVBEVedTE2HfSWA/1DDfi+KPL8vZAfvqg6AfxMze8fWw/3xz4ThVJ0jB2NK6j1sYz/AM4sXGPf4UBWf7K5i2XID1SWZPpM9v5WxbsVH7OLLFUR/kqG/wASo3++LdjqMMtB5LM7MoxSuPa6ejliro4w8SI0UpJ9wO8baiPynRYt+G97WuRdceZEDAggEEWIO4IPYjFiJEKAsvdlHMrYmLwTPeZT78LkAb9tPTf18sdeF62ZUljQiR6Zror76om/CG94WOw7emI9VlpymsCoNVHUXCod7bEtFbuALsnpqXtv5yi1Dmywk3hnjtEx7qd0F/MEFfoe+OW6mWOIWgGQns8kVYYJE8Lc0K6H3l0gyWPmPDse++EWfnkmd+gjZJx8QVR/qjn6DFkXKxFXq4GzK5Hx0m4+V/54U8XZnHSGWrcBgAI44z/aSEA2P6igBm+nmMRRYX1A1ozQ5wAMpNnuZpE8chpxJWTWNPTBb2BvaSUdT0uqem/6qfhRTWCoq2dHzGNrs1UC0cUI6yJEB4mXcaTsNtt9/vBEqVntF53TMJmJkksDI0NrslPc2WQgad+gtbYbcIcsmjq4Go4/Z62Q3ipVF1hp9OnXUE9HbqR/K9sd2mxtMGmM9+9FjLi44l8z/MaOWaLMKaVjJrWKWDeGWU2tzI+X4gHHXv0HXYv04TkeBzIkeW0bMss7SyGWeUqbqXdraVBIIB3v18sM6HJYsrgqHpwlTmEKq8zOp8CyXJKIAPCAGYKtibWv0GJKTe10To8k8mt1kppnaKJ55UPMAgiYWEY0C2sG4J+OB1W3l90Bu6g0PDeVeziemgfMwrkECRPAbXJKsyKvbsTuMMKarg9jiqv6Op0jmkhWNbqxKTOq6m8GxGr3d+nXE/g1KoSyvIankMgv7WsKyGW+5URgeELtduptbbHyoyqGGijo5qgKEmV0KqTYLOJI00i/ol8Jc8kwSrAAJXmppy8wiyulmigbRIWEau7hQzLEmg6yoI6ld7gYh8TcI5KsayTQ+zByFVoiytqfoNHiF/TTtvfHPPloJ2qqZcyp4xNIzSRTRqWjltpYxs5XTcjfYkb2Ix14k4clnR50mEhRdFPFEFZOXdCd235jabkqdgAN8Ic/C5vnLff880wCQbSo+dcJ1IQoORmKKLLHUqI6lBaw0TLYG3kbXxVGoX/ow0dNtOrczMIn8E50bqFU2DRr7xsb9DbfF4zWjFVXty3aE062kmisHd39yMkgqyot3IIPvL0vjnmFLSZlA5qBaKN+VFVEqHLXCEqbW08zw2PhJvbzxNLiSGgP5Gwy2kZXztfWEPpTksQgqmjZZI2KupurKbEHzBxovDmfrmB0uqCtAvawCVIHXbos1h12Df5VrMODnpqsQVUyRREM6z76XReugf8AU7aT0Pntd7xJkzMlLTUFHJqT70vps6FradchsA5sGYEjSQoAGNfE+HWAadddvVKp4mX+ytWVDmCOwsJZiWHSwhOhVI7WcubemLIixU0088h2GgqBuSXW1gPMlT8N8JeC81asKiZdFXStpqEtbUDe0gHqetu5v0th9mWWiesS/QRgn4an/memOFUbgeWkZLYHSEj4yzmcUnM2ikqWEUQX31Q+8S/W5HlYYj5K60yCskJWKJGiiHVpXIsbeQFvrfyOPfGCCszOCkBtFTRmWdh+EG2wPY22/e9MLqChOdVxT3KKmABUbeH8MY/bC3buFsOpBw1rC8gKMQAVx+y6oM0VRUhSqTTXS/4tEaISPTUpA+GLrjxBCqKFUBVUAAAWAA6ADyx7x0GtDQAEgmTKMGDBiyhJeMcpNVSSxLtIBriPlIh1IfqLHzBI74z3ieMVWW0tUh0sjoUPcLKAR9GK/TGuYy0gDJ6i97LL4PgKkhLfKw+GMnEtuCmMOaY8OcU+1BUcBapDpK9QSVKk/K+ojyF8VAZrFWZi5Esd6dClCkxIjklubyMbEXLeK3fw+WJmZusMdXWRqBKyrSxkdS77uQO5CdPjjLHittb0tjV/x9CaZdlPffVJrvh0K2faAalswhjIdqmOOKPmhdDTSgk61tYW1NpB9DjQ6KhTLICJ5JVmqrmor1CsI5DawZmB0p2BK6fMi4xV/s1gmcNXSl5zTKYaSMsNmIu+ktYCykKCT39BidHSxS1LvGZ3aQ/f0Us0kM8erq0XjCsncqbgi+ltrYvVfBFLbPvT1tohjf8A1urLS0eYJmFPM6RzxsjRSVERCaoyNaF4yfeVuhQkEO2wxXa/OqKhldMuiWSYFgZ5CXjgBJJjiF+gN/CtlHcki2OfGOerlsaZZlxKaPHIxYsUBOoIC1/e6kdl/axCpstgdo5o0RS7pZAtkjV1EmqSO2nUq9AtlvpNiSLVaQAHOyP36qr3RIGam5Y8tW4aR5Z30GQHTr0ix0EL7q6m2CqASN7gb4aZZmYqX9nK6XRlDAOCVJO2uwsG2ZgikkaNz0uoz+Z7vLEElD3CXd40i306RGqbMVsupnUkHa18NOG8unROfUNLzgC2iFVdhfwhFU3ACIBYC/V9z1KqvEtAjEATYCQpp0nTJFlVOJcipHcF0fnSEqG5unWVsBp1Arr06SQ3vb2N8Kq/h+fLwJKSaoiflh2RwF12HjsB4SUsSUbV4dwT3vPGWWzwxoYnPMbxQ6rB9QUlo3AsjBkLrt3YX7HCTKJZCA8nLj0+8Ud3jexHhKMlmt2KuSPM7Yo2q4NAceoKu+mZlqj8PfaGtUhpa5jFrBUTxnSN9t+ugkbaht8MW/PKabm0cNPSGSCIcwAFViDJ4YlZjeyrcvsCSdPrikVOVUwmkmeNSwc7afCy+JgypaxcgW8QIuOl74mfZrxi1Q0lDUSMhm1ciRD4kLXOgH06p8LeQxBY0y+mLag5XtI1sP4pa+RDirXmKw1A/o6vniaolOpBCpHJYC62Yk+LY21WLgNtbFTWtzQGekRXmrUNnld41jSNvcaFCVF3G5YgkX+WLbkPB/3TRyKYgRomUX+8kia8dVE5JKu3vEm5OwPTdf8AbHw2JYEqxcPAQHa1zy2Yb27lG8Xbq2JpOph4pZg8rA/o7SrOmMSpOW5fmOVzDMJU8KOBMeYjlg5swOlibn172xrHEXFkFJH7QpDtKimMDuu5B+rGw7/XGb8SxVuZusVHBI1KhB5rKI1mewBmZjYG9trf8W95bBqp0SoF5ctnMLre40SmyG/QhXXSD5HF+KZjYHuiRmBtp9/wq0yAcIyUinmeHLqurlP31XLZz5Ig1EfDcj5Dyxqf2eZP7LQQoR9445sh765PER+7cKPRRjNuJFVsupwfdMr6vgZXB/lja0AAAHTthXDXkplTZesGDBjUlIwYMGBCgZ7mK01PNO3SONm+g22+OM4zqEwZVT07m8kksSnpuUGtz9VP1xaOMpefNBQjcEieYfqI33a/vS6fiEfFQ4wrQ9WyAjl0UJBPnLILn6C31OMXEvvGyawWXn2iFJctSZ1jS7VTs7BVuxPL3/dA+eK5xrw9PHBDPojdFRnqKiJlZWlllJIJvqIF1ANvxY68U0MDVsz1GswUVJAGRDZnYgKq37C7XJ9MIZcspZ0hno43hDVMdPNE76gSxurBupHax+nn1KJDQ2OXT57sszwTK1vh6h9npaeG1isYL/tv4m/mbfLDDOKmKCJqqRVbkIzqSASpsR4Ta4vfTt54lVWaUKTNE9TAkgO6NIoYX3HhJv0xQ/tPzrmZMHChRNUcsWNwVjdyDf15YPzxxzQqVK2I6n7H+LV4jWsgaKhZNNzpZaiYCQj7x1O6s7uFAI7qC17d9IHTF6r6wxSTrE27SlEhQHSzsAdUjMBr0oy2UXQXXyN639n8Uns7WUWkZmBcHSzRqhiPmyh9XQEXvfvhzM0Osq7SXQRRawBfQy2awO6s292Oo2JFt8a+MqwcI6JHC0sb5dkL+q6ygujOmpgY3W6qQCVU3JckhY9XuKvUgXAIw64azGOHmVE8ruy6lVSWKqEJUOw6apHBtboLDCmipyG1JZrW3QDUhDMihNQOlYxc62AJLDbE13DOhXpYGP3mOkqCTGhtYWI1avdG69MYQAPNF10XibKdxfmyVcamJjeOUXFyoddRVwFOxZVu3Y2v8DVYU5aIzatCJ1AJBBY20spBB3BKk2Iw2lQcxlIvcbg3uVtN73547nZxZnNz3wrzFdR5hOld2V2C3bbY7AakZGVLdRtt1vSq4m5zVqbQ2wXKlqC7xiRhcSKChB0bbhlZQdFwD20n54pHFEIhnSWEcq5JAXYK8b9VHb8J+N8XiCKJZQl399oiRbYWsRc7sATtsCLd9sLeN6NvZbFAeWEYlQfeYvzGIPiUEFb3AGwxs4GpcA9Fg4unhfLcj8rY+Ec4FZRwVPeRBrA7ONnH8QOGNdRrNG8Ti6upRh6MLH/PGS/ZdNNNk9ZBDq1xyXXQbMVcKWVWvsxCsAbjc4sWVZLJJUrVJTyRWnURvKSrx00cSqUKFixDsWAB7+I9BgfwwD3QYg998kCpICq/C+qKGaSpzFI5IWNLTiZyRDo8LOIh77gbKPjc4XcLxQe1VFJTTPUJUUr/AHkiFC0yXkUgHe1xe56knE+sghbOquikpEmSVzJrGoSRnlBiQ69FLHe+1yMQI6Omoc0ojTyszNKBLEzK5i1WXSXXY7MR36dTjcXM8wOZExAjKfnpdJAdY7FNtHtOVug6pIfiBKtwfqx+mNc4VzL2mjp5+7xqW9GtZh8mBGMo4X0rI0J2SfXAfMPGzaL/AC1L8SMWj7MK1opajL320kyxfAtaUfJyG/8A2emOfwzocW7/AIstNQWlaJgwYMbUlGPMjhQSTYAXJPQAY9YrvGJMqxUS9ap9LnyiUapT818HxcYEJNTZksVPUZvKD9744lIs3LA0wJ+8SXt5yHFW4SpGSE1k5vI5eRb92Cs7P9RYYZfaXUGpqabK4tlBV5LdN7hFt6C7W9FxLz5AJEiUWRYpgB2sIWA/3xzKh88blPYLSs+4uzg0uaVJaNZop44xLG/R1MaEWPYgi4OFkPEEck9HBBAtPTpVRyFQxYs5dRqZj5LsBj7xlTy1MlHJGrSNNQxPZRc3RWD/AE03wmp8lnVHnsF5UUdQFJ3eNnsGW1xYHc3scdym1mFrjn19MlkcXSQFr3GHGDRs6ezQrYgc+pQmM3IB02FmK+TMo2ws49zbk0NIYuVNyZ76jGvLe6SC4RfCNztY7db3xNz7N51Z2p1RgYWqPGzDUlxsoUHUfECQbD64j55lS1GXVEMdRHUSxKJG5aooU6uZpCKTpuA1rm5ub45jHkBuIRe+s6ei0OaLxso/DHFz1CkgSQ2vqYBHS6rqO9tdrdNQ9Lk4XV5LPOzG51Qknbfa19tu/bCLglGbVGpVSLSK7MqqDspVrkXV7hdr76exJFmzGlEcEl1ZJVhhMqsRb31AK/Sx69VIxTi6Aa4xl/FPCcRLsLtVyUW5rfldz/DUQH/fDvSdVtjc72PXSwAMj32ICggA+K+k74WUsRMjg2VjJJpDg2YO0YHlvceEdyPINi15ZQ8/bqgF/HcqFYMVOghbntZhsQDsANSGtstj3pFOrFmAt+IrfZSSsoBUk3Vv7tjZAQOuEuYKGVj3LOfrOAP5Li55xQez2FzboXFhqsCWLKBYuSQSAPE2/QacU+tiJcoCC5dRpQHYcxyb7+8Cy3G3W9gDYUeNFZjhmvN7Tqw/+6lI+RXDLiHit4I7nmT2tvaNUuw28WnV81Bt5jC6iUMFJBZ3MxjCnvp3J89wAPn5Yr/FcjhVjYhi/iZgwIsl1CCx6KSb+Z6dLnRwdHG4SsXF14OFuitHBGcTS0mYzqipI5CKIl03Iif1uW8Q8RNzthi1FPFLeOSpKiWlC3nkYEBzzyQXNxpte+3W3fHLhbLuTlUQaJ5DMWlZIx4ir2CnqPwKG633xHyOJ/aAqmpQK8jSQy6iiRBbRXLgnUzFTs57jth73HG/DkPwqNAwtlKs7ld6vMJXqmpqe8KzMi6ndtB0KoG/TUT8vPCGlyRIqqhkgl50E0y6H0lSCjrqVl7Hf/PDen4hjgknnnp53jarEkUiW5YaA6V3Ntz33t0tiNw5mq1FVSKF0xwGWokYm+pzd2c+QFgBjQMbafpfL/H3mVQhpd6/lXTiSiaaD2mMnnxoruR1YDo/7SFb/L4Y8ZhmJBpc3hHTeVRv08MyfNQbeqKcT+Eakn2cke/SRMR8SxP+o4h5LScqprMrb3GJlp79AbatI9CpH8DeeOUXFriRmCtMWC1unmV1V1IKsAykdCCLg/THTFL+zOutHJRN1piNH/pPcp/CQyfBRi6Y6bXBwBCzkQYRitUhEmYVU7EaaeNIFv8AhJHOkN/VWiv+yMWXFAlqtGWZhONmeSoNwOp1mNT9FUX9MUquwtQAkHBH9Zr/AGxuszSTL+yF0IPP3SMOOIjaZz/04ZP+0/8AzhfwCsiy0smi8LRvEGX8DAXs46i+nY9Dcd9sSOIWEj1QIJD2hsOv3rqht66NRxzY8wJ3+y07jkqgkpgpqKoPWhqNL9zyZx1t8Sy/LHNs5oABBTR1NZIsEkA0JpXlO5axFi50bAG3x64ceyKJZaWU/dy3pnbyuddPJ9Su/wCtisUuTVRp4o6NNNXTTSpUhCFmu2wbUSLxlRp+WOlQLXMhxuPbXP1+VnfINk84ZqaafLo3q4RKaI8p1YHwqCPEy3FwqdQb/oztix02diGphp0VI9MrRNTRKCGjZQ0VQiqt9I2DE7C7+QOKhUZ+tHmEYmdXMlPHHXlbFTJuNRt1K3Gr0J88XA0UcEkVJTutFA8TSyTJbmS6LAKJX1dAQxJv4Rt6VqtE3mHSRtz/AGLajZS026Kl8R5G2X1baLCN9TRXF1KHZ42HcLexHkVPXcOqQxxxqVjlDCNRJoJYRBmWTlsFIkC3BAbe12G5W2HuWtFVw8mrYvA0wFHUS2V5rAtta1+hXVZRIp+ZqfEMNVRVAaqUOCzGMgaYiW3LRixAk7/eB269RY4c3FVAa76hnz712Wd7A04h6ck9rGipqKaenjWQuqmQu7ctUcWYxvpHMIZipZir9fgWnCHE8ZiCmBgHtJqju+7uddwTq8Lhl2v06DFTlzuGYIxqJZJRuGklijlhP4lGrSHQ+XQ+m4w14Iq6YVCpFURtc6zEg90v4XI03j0lhGwCubFn2AthT2YWWFx8K9Oq5zoOSZcU8URGKRkiLRKSzO91HgYOuldmuWOje27DrivZVOKqjhmqEWOwYroZijKAbmQkHQCwsCCW+GPOeT020c88aeIvynv4wpOm97Jp5m5DML8sDucRo83gjDOZ3WQi5ZJYnkk8lCrcIt+17epsBhTaeNkkXPwmVKpY7CMl7lOtCXje7KVjBLKHt4uWha7kE2u1ht5Xwl4fyN8xqUViNGkNIyiypEPwqO1/dXcm5JN9zh/kOV1VWxnhURqxAYtbQdJvqk2Cs3qqgjtvvizzRrRpHTUpRXqJyHlZSV1aWkPg1A2ABVEvtcXPnoxeAI1OXLeUlrPEufXmvHEbTOBLRy/dwkpLFCI2ey7WXUCNSWto2vv3wvzTNfZ8vkq/afaFZRyToVPEbqNh1N7XBAtpPy70+XSNUyBmENSqq4ngWyzxkkWliJIJBFuve4I3GEXEdctbWpCrSR09M50yIilWqQQQtyCm2/XqxI7jGNjA4gGCMyY0zzjU5a7iy1kkXS3JM90KsFNMGKwRRRqOkk873dtJ3YISQfj648VJRpsxmjRVBIpIyoC6mc2lawsL2BJPwxD4rly+VXYF1rFJHgjKF3vYBl3F79WBB+PTE7LsuZTBSru8W7971E1rD9wWHzONNYtDZAIJ/h9b/KWySYOiuvDSAGkt/wBFU/hLqf5jHHjxDDXRVCe+sSyfHlNuPmpIx1o9MbIikkQ1DoCfIsJl/k5t6Y6faEkjVBmVfuqelbmO3u3c3CDuzEDp0Fxe2OdHmJCdspMUop84gZTeOpRluO4deYpv6MjD9/Gi4xrNZz7Lk9TezK8an4RzRj6W1A+hxsuOjRENjvdJfnKMZzm4JyScD/qyX+Aq21fUXxo2KItNrocxph76SzjcW3b75f5SKcV4n6QeahuaTcPzyx0pkg9+GZ7qejqdLaT9bjHl25tTRPEG5T1LySE2ukixnRG1uwBYjztjv9nVUrmaE28YWdPUEBW+lh9cSJaY01WgBskjqD5EX2+YO3zxzw7CVozSXO6MMjqw3hGh/wBaAnwN8Y2Nifyn0xVOL8v9oArCSJYisVYVF20nZZwLi4ZfCem4t640viOPlTJNa4tZgejL7rqfQqcVcwGN3WPS80DNEyN0nhO+lvipBv2NsO4auWEPHQ996KlRgcIVRkrg0ctFlUB5egmaVgDNMq2vsei7g6VF9+gw34A4ggkiipMxiWSmEg9nlkW8auovyy3Todv2rHY49QyxUgjZjKaDmF4JU/T0kvVoW2Pve6Qbgg3wszSSrzdyI0WONFL09L7pkUltTILaZHG5ax+F979YRUERbPFN5/fLTpCzGW312WgcSS1c0vshivJMDHynUyUckQuROHFjG8dxqU9TYAe6Q9ObUUVMKKSQ1jxtHTvE4DTOzEAEo1rj8erpYEgm2KBk/FdTlcUNNmA5kE0WoRhiKiFD4QD0sCNwCbjfcWti6cH0FLUzx1kVaatYYysCyWMsOv3tTWDtt4RqFwC25vfFHU8AvkNRqgOlLuIPsdp5SWppngJ/Aw1p8rkMPqcVvJ/sszOkqop1endUbxaZGBKsCrbFBvpJtv1tjcMQs6eZYJTAqvMEJjVtlLW2B3Hf1wr/ALD4gqfDbMrF8/8AsyzCpqXlMlOkfuprkJYIuwuFQ7n3j6scMMj+zakhIaeZ6hh+BBy4/mxu5Hwti8ZDLVtSq1aix1BvrVbW6m3QkAkdgTiFrscYanH1WnAIEWsnt4dh8xUWHNXqI1ip4pYKdto50VCgA3uFLagGAIV2W197eafKY3p6sRwppSb9JBrLyoACPapZLlVZjsRe7C3cWxGzzJIY/HangiDKyzPJLzISG1MIoySgJI20kAA9NrY+w8QPmDyU+XGOMsC7yOQjSWAF12ve21zuB5Y0Mbiktu0i5OnU/jSLASquOHPNdM0qAjSUlExErLeqqpHZ+RGgPvOxO4BNlHQnzOK2cvkpolqstaQwldTQTbs6A6eaE66Xtfa3ptsJ9dwPMaEusGmeHxPpYPHVxltWq4Y3ZSL6T1HbpZbT5g1bFIdTRKw1V9UwFlQH7uCFQdlt0XqSd8aQxrWWMgZz37RllmSlYiTcdO/lQY60VM39ItCF0aVjXrzZ+3xVevToB5YuPDtA8MQkJvPOzLGe+ptpZflfSvqThNltMrtG+nlrtFSRdSoZgNTebsbE/wDjGgZdEJKske5ENCeip4R9Tdsc6vVBuNLBaWNjNK6iIJWVQfUsCw07lh2kQkKFv1ZluPgBfBxLWSzUNVPL4Q4CRR9lUsB82bufTE+ugNRWNEPdQg27A6QCfiBsPjiN9psqx08FKvvSyBreSRbk/WwwkOl0K2ST50pGU0Kk+IztpPkOabH5XGNmGMfz6JiMnpAPEXjkI/akVzt6KrHGw46VHLvZIejFB4mzFqDMUkP6GpUavR4/C31jKm392cX7CHjXh8V1M0QOmRSHib8rr0+RBKn0Y4vUZibCqDBWcV1HLSVLGD34G5kQ7SQv+H1A3H7uLImb0+awERMEnXcI+zKw7eoPTbCLJKhquEQkaK2lJCK2xIGzxMfMdR8FPS+K+7QLPzammRo2a3NvIGjbpZlV16H545mGThK0StHzZ+dTaypV0NnU9VPQg/UH4WwiqKQapmLaS86aXPSOVaeJVJP5G3Q9bage2PL0rw/eRpdGAu6TO6unYESX/wAwQcTcohWZapGcuJJTIAy6WVXHukXIOkgbjrtioOGY73UwlU9Czh5YUXmHwVVLJbRLa9ww7MOoYfzHVXl5MS3p4jWU0LCRqKb/AOppHBuGjI3ZL23F7i+3U4exCSN7bmaMWH96i38B/XUXKnuNuwxOq8ohrFSojcxygXjmjOlht2I7emNFGv4fMHv3S3sxdVQ8hzCaaGvzBVWfMNaWugflRsbMyRm/T3ehsAL97xc7kd6CLMJV5FYJzHHJGvKaZNFyxC2FwbjUALjbFkzWjkjk5tVDJzB7tdQ2SX4yx3Cv6kW+GKxnGQVVa/MhrVzHSLAF9MyjyMT2t8uuOqziKbiCDH622hZTTcEZV9qeZwWBlWYeUqAn+JdJ+pOH0X23VFvHRxE+ayMo+hU/54zvMMnngNponjP66kfzO2JPCVfDDVI06xPDvrEiB9gCfCOoe4AHqd9saXUaTml2GeiWHOBiVdcw+1+dWeNqJEZSVIaRrgjYgjSMVau+0CtkvpKRX/Iu/wBWJxz4/wA9gq5llhSNFZdT+ALLruQQ7fi7EWNt/PFeo6WSU6YkaQ+SKW/yxlpcJQDcRZHX+prqr5gFSY81k56VEh5zIwb7zxA2N7WO1ji35xlElLOcypnSKEhZ4i7BWu+5RUO5O/SwFja/bCih4ZqYHSad46PSwZWmILXG4tELlvgQMP6KnMsnNhjkq5u9VWDwLv1SK/01fTFK3E02EFpEfb9d5KzKTnC6J4RKz1zl8vpZwCyI511EhHj5MYO6se7bC9+9hOhoTIkbSRcmmjP9XpV3JY7anPV5G2+th3w5oOH1RzUVMjTz29997eijoo9B0w8noyiLJf76Qfd/3anbV+2QbDyxzanEOrWFgO/fn8LQ2kGXOaXU9IBoB99KmBpSOmvmqFjB8kBIP6zHyw7yIiGOSVrnewA6sR2A7kk2wuzagWGlSIPyyZUbUFLNdG1kgbXNwB17jEZoZKhi3KblqWKa5WjVAbkn7si5t1JJxnMOATIzTRcxhy6J56pgJZSXKA3bfooHp3Pnio5esuaVonlXSJPCiH8EKm7E/EbfEjCbN5KaSfTTU0blCNcxaUi9+ihnN79Nxviy53WtRU5j61dSArKvVFOyRr5MxNvj8BhobhMBUTDhthX51JUA3ipl8Pldron+ESN8xjUcVvgHh32GlVGtzpDzJiOmsgbD0UAKPh64smOkxuEQkEyUYMGDFlConHnCkjSCvoh/WFtzEBsZQvQr25i9BfZhse1kVNNFmaF00rVEWkjbwpPbY7H3ZB0selrHbcaxil8YcECdjU0pENVsT1CS26a7bhvJxuNr3G2M9ajjuM1droVG4fz1ssmMMoY0xaxVh44m8vTt6EfLF/EcJtVUpDr+NV7r3sOoYdbHra3fFNmzaOZvY81haOdRYSWAkA8/yyp6i/qL4VVHDFXR/f0c2uA7h0vpA8mA8S/zXGNzNDmmgq+Z7SiRFqIWvazBl9DcMPgcJ6CsZKkU0eleeRJGDchQ4YsPgHRwB5WwgyzOc0iJkEKzI27AMCGv3sLbnz798SMlzRqjMqI8h4RGzghv1lYgA+h1fXFabIMHJSTZXr2Kp6c6L+Bv+cL6ng2Kc3lEJPmqEH/PFnqFs2OaNY4U3iC12Q+/7U4AQoEHCjRppjq518hfUv0a+2FGYcFVj3tU0zf+rSIx/kBi+Rm4GPpx0SWkSAs91lcvAFam4qqNPVKNQcL5OHag3WTNJCOlkjKD/CRjUq9r6vQYo8vvfPHOfxBxZBaWMtcqLQfZ5HEdYaJmO+pkYk+pJPXD9MiqNgJogP2GH++Gx2C/sjEymOFuqFxurRAsqLmkMiVMNLK6sJAZGKgiyJuw37kC3zw7yaNpC1RLYDci/Qf+FG2Ef2hZmKathkMbSaqZ0svXeRCfqAR88JJs6zGr0hKflxj3UJAG3S4IN7eu2HBhLQAqSr/yopD7ROwWFf0YbYEfmP7XYeVvhigcZcVNXSCioriK9mKjxOfID/IfM+nmu4Yrp/va6pEMI6liST6KOpP0GONLmkcJ9kyqB2mcWL7GZh5/ljTzJsPjhzaeHqqypytBlMQLaWqQPCl7rFfoWt70h9PgPPFk4A4Sk5n9IVo++beKNusYYbu394Rtb8I26k478FcACBhVVZEtT1UdY4ie4vuz+bn5W73zGylRw3OaU582CMGDBh6ojBgwYEIwYMGBCX51ktPVx8uojWRb3F+qnzVhup9QcUOfhPMKBzJQSmePqY2IE3w3Ajk+ek+pxpmDFXMDs1IJCyilz6lmkKTxvR1Q95o1Km/m8R3P7QBv54mZlDXKsdRTiKs5TalKHrsRZl6jY9icXrO8ipqtAlREsgBupI8SnzVh4lPqCMU2s4CqKduZQVJ2/s5ib/BZlF/4w3xwh1G8i/yrh64Uf2lU0h0VKPSyDZtYvHf9sbj94Li0wTrIodGDqejKQQfgRtikZhnXiEGbUlmOySEAMf2JV8Deem4PmMRI+FShM2V1Jv1KAhX/AHoyND/Gw9MYatAE7HmmtdAWr0T3W2Ok72GM5yLj5oW5dfHy7GxmQHQD+uh8SH6j4YvsMoms6kMhF1INwQe4PfE4nNZg1VCAXToo9ZtEzHuMUkbsPji6cRPphPrjLK7ilY5BHAntE17aV90HyJG5PoP5YzGmS7CE9rvLJWlz7W9AMVnMftCoqc6FZqiQmwjgAY38tVwt/S9/TFbzPKKiYczOKsQRncU0fvH0CC/+IsfTHLLM2ZmNPk1GVPRpQAX/AH5T4U87X+Aw5vDAuvfkFUvsm01TV1E3tVWkdDEqaUV2LSlSb30efx0/PHiPjWCnkEdLE80z7AsC0jn9WNeg/wBupxKyr7L55jzMwqSCd+XCbn4NKw/0KPQ40HIuHqWjTRTwrGD7xG7N6sx8TH4nG6nw8Gcu90kvtCoKcI5hmUglrn9ni66AQZvhbdI/8R+GL/kOQU1HHy6eIIDux6sx82Y7sfUnDPBjSGgZJZMowYMGLKEYMGDAhGDBgwIRgwYMCEYMGDAhGDBgwIXGspI5UMciLIjbFWAKn4g7Yo2Z/Z7yjzcvk5bDcQyMeV+61i8e3QC69Nhi/wCDFXNDhBUgkZLOIXiq29mrI2hqQvRrCSw7qRdZU+Fx5gHCrTV5JJrQc2jdrsg93c9Vv+jk72Phb47jTM5yaCrj5cyBgDdT0ZGHRkYbqw8wcVx5zSg0tewkgkBWOoawD7fo5uirJbo2wftY7HI6iaf03Hwr45zVS4hzybNiyQN7Pl8ZtLUPsZD1KqOvyFvUgdVOXZusDilymnLzEW5hUNKR01b+GNPjYfHEyCllzqUQ0wEFDT+DUu4AHZezSHr5Le5ueurcPcP09FFyqeMIOrHqzn8zN1Y+pxanSxXyCC6LKjZJ9l5kbn5lK0sjG5iRjo/ffZn+AsvocaLQ0UcKCOKNY0HRUUKo+QxIwY1BoFgqEyjBgwYlQjBgwYEIwYMGBCMGDBgQjBgwYEIwYMGBCMGDBgQjBgwYEIwYMGBCMeJYlYFWAYHqCLj6YMGBCIYlQWVQo8gLD6DHvBgwIRgwYMCEYMGDAhGDBgwIRgwYMCEYMGDAh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48637" y="1436139"/>
            <a:ext cx="61052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CNF Tech. Tac Toe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named this application “CNF Tech. Tac Toe” because I specifically customized it to be for CNF employees and future CNF cyber security camp members.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it does is sparks a little friendly competition between you and a CPU or with you and your peers, making an average day at work into an extraordinary one!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074" y="1926838"/>
            <a:ext cx="4391700" cy="35995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3726" y="3467464"/>
            <a:ext cx="2959600" cy="254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881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2136339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plan to make the game design fully customizable, where you will be able to successfully upload any pictures to the buttons and background(for families, friends or other companies).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a online feature, where you can play with anyone around the office(or home) right in the comfort of your own desk.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Adding new animations, such as when you win an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online tournament system where the whole office(or family) can go head to head in order to win Tech Tac Toe-r of the month!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90854" y="1674674"/>
            <a:ext cx="2271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Future Features: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2091" y="1237268"/>
            <a:ext cx="2133600" cy="274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2735" y="113121"/>
            <a:ext cx="2531620" cy="19641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6415" y="4891885"/>
            <a:ext cx="3504415" cy="16908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7179" y="113121"/>
            <a:ext cx="1810362" cy="155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867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51591" y="389764"/>
            <a:ext cx="3170666" cy="1367392"/>
            <a:chOff x="1503310" y="2004381"/>
            <a:chExt cx="2998381" cy="1367392"/>
          </a:xfrm>
        </p:grpSpPr>
        <p:sp>
          <p:nvSpPr>
            <p:cNvPr id="3" name="Rectangle 2"/>
            <p:cNvSpPr/>
            <p:nvPr/>
          </p:nvSpPr>
          <p:spPr>
            <a:xfrm>
              <a:off x="1503310" y="2004381"/>
              <a:ext cx="2998381" cy="43593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CNF Tech. Tac Toe 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1503310" y="2440317"/>
              <a:ext cx="2998381" cy="93145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Blip>
                  <a:blip r:embed="rId2"/>
                </a:buBlip>
              </a:pPr>
              <a:r>
                <a:rPr lang="en-US" i="1" dirty="0">
                  <a:solidFill>
                    <a:schemeClr val="tx1"/>
                  </a:solidFill>
                </a:rPr>
                <a:t>Why Your Application </a:t>
              </a:r>
            </a:p>
            <a:p>
              <a:endParaRPr lang="en-US" i="1" dirty="0">
                <a:solidFill>
                  <a:schemeClr val="tx1"/>
                </a:solidFill>
              </a:endParaRPr>
            </a:p>
            <a:p>
              <a:pPr marL="285750" indent="-285750">
                <a:buBlip>
                  <a:blip r:embed="rId2"/>
                </a:buBlip>
              </a:pPr>
              <a:endParaRPr lang="en-US" sz="800" i="1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AutoShape 8" descr="data:image/jpeg;base64,/9j/4AAQSkZJRgABAQAAAQABAAD/2wCEAAkGBxISEhUSExMWFRUXGSEbGBgYGR4eGhsfHh0fICEgIBshHyggHyElICAiIjEjJSkrLi4uICA2ODMwNygtLisBCgoKDg0OGxAQGy0mICYtLzAwLS8vLjAwLS0vLzItLTUtLS4vLS41Li0tLS8vLS0tLS8tLTUtLS0tLy4xLSstL//AABEIAQgAvwMBIgACEQEDEQH/xAAbAAACAwEBAQAAAAAAAAAAAAAABQQGBwMCAf/EAEcQAAIBAgQEAwUEBgkDAgcAAAECAwQRAAUSIQYTMUEiUWEUMnGBkQcjQlIzYnKCkqEVJENjorGywdFTs+Fz8RYlNFRkg8L/xAAZAQACAwEAAAAAAAAAAAAAAAAAAwECBAX/xAAwEQABAwIEBAUFAAIDAAAAAAABAAIRAyESMUFRBGFx8BMigZGxMqHB0eFS8QUUQv/aAAwDAQACEQMRAD8A3HBgwYEIwYMGBCMGDBgQjBgx5dwoJJAAFyT0A+OBC9YMRJMyhWJpzKnKUFmkDAqAOpuPLFZz/jiEUxejlikl1qml73S58ReO6uCADsbb2xBMIVxwYzyk+0CXS1O8Q9uWTl20ssNr/pGNzZR00BixI22N8Qc744qWj9k0mKp5wjMsRGhgrENo1EsjMQF0sDbXsxtcVNRo1U4StRwYzDKOMKmnaehcNUVCTlI3kIChCBYu3vGxJIABYgr8cSaj7RpFjeDlqa4S8lAFbkv4yvMG9wABvGW1XsL2IODxG7owlaNgxS+HeOEMUprpYYpIpmi8NxrIsfChLMTvpsL3I262xaKbM4ZIROsi8oi+s7Dy3va1jsQbWOLAyoUzBjxDKrqGUhlIuCDcEehGPeJQjBgwYEIwYMGBCMGDBgQjBgwYEIwYMGBCMfCcfcVLPeLghmiWlmlVDy5JA0aoGKB9N2fVfSwOykb+hxBIAkoTJeLKJop5Y6iORYFLyaGBIAvv6g2IB6E4p/GWez1VKaX2Nw83LddEiuNIdXIYWDWIUqQAd7jEXhfgIz0sBrA0csRABUjxxhVIBHbxDuOwuNhaPS0L1MTxyiSCaOV2iVXKyRqdzGWBufD4xuQSD54zOrlMDUZxw49JAamSblUrCOWSmsCWqLABdNtzr0/iAuBcHTj7V2eqp5J6UTJUCMnxlXidzoe1uqh9yL9D8sdHrcwqIhCrRiCOFY5PaF1c5wN2LX1DtYgje58sempJKiCOELJK6HxPFsBqG9nNgCGVT188Ke8YhhurAGLrtxnmdNUSKtJNBfnBatkA53h2WxO5TUNJI9BfrjiM4FBXzTSTlYCzs8VtWssAUCDqHuw6bWBv54m0fAjaYgKeCIR+6WN3H8It/PDJ+DXaQvJPGSbEfddCqgXF28hgLnl2ICEeUCJSKbPv6SraQRyvHCLPJTkBXEiMD4+5Ui1rG2x79OHCWbQQvJJWSwCNpdUBkA5iyMxLaTa+gXBJOwJ+OLLUcKvG3OE66wCNXJ33Fvz4rC8KBbbQSnTpJYMrWHyYfzwp9U4pd8qwaCLL60kSZhUSw0qxx05eSaYuS0rkalCjoAzsPr2xH4Z4akrIw5qC1PzGknp+h9oAudrb6idXW24a2rfHifKpKanaHkyKkkiln2ZFRB4RqUkAXCgA9hj7l+f1tMl9UbU2h1CQr4gWB0yar3LarX37n0wNfB2QWmEx4AzyopKc0r0biVWklYyOsaBWYubdWAF/y2v0OLrT8Y0fssFVLMkKTrdRIwBvbxL8VNwfK2MrmgeGBIVaSapqFR5uYzO2m90iG9xrNyQO1sP874DMNNPNRxu1RIF0IxB5QZgXtvueuw73O53OinxB/So5gWpxuGAIIIIuCOhB749YofCfFipFTUzUs0aLy6dZS0ZQMF0qD4w9yVt7u217YvmNbXB1wUsiEYMGDEqEYMGDAhGDBgwIRgwHGe8b8Z0ctK0cNSrSGSPwqzKXUSrrAYWJXTe5U9O+IJhCicWV07ZqKWOrkhZ41MBVhy1Yarh0sRdiLXYHqlh1xDlpZ6WWNKlhK1VzGnB2jbcWW4FtXUi3u6R1sb8KWFw5bLVhp5VuHhkju6HuYzsH9SfHbr1x7mzCqzJ2HtDU8EcaLLGEWxkFy/iZb2v0segGMNWrOqc1q4S5C0CvFRalhqtKu+qzRhGuw9G0kqbeYIxauGMlRGPKeWQCwLu5bTbewJ7+nrjnlOTmpIdiy04AHWxmI6H0A/MNz06Y78XZpJDNQ5fTkQe0symQKPAqC9lHmcFBpeQD7KHuDck/zKOngiaaRLqgudr9/LpidRVSSRJLGboyhl+BFxivilSkR1q6x5Ip2WJFlt7z7WBAuS3yAH1xW+BKyaCPMMqbU81LraDzeNwSlvn/AKgO2NwaCDCTJlLfs/41q+dE1dIXp64uKeQgARujldBsAAGAFvUj1w+4iAHEGWHzhnH0RjhFkn2TczLkSpmqEn0XSMveKB7mxCL1Pnv3NrYfZ1wrK7Uc0mZCGppY2TnBFu5YWLWdrAldj8T0xZ5p4pB3CBMK4ZqfuzitRJdwMfMuheJZOZmPtpbTpBEY0WvewTzuOvlhdn2V1dRFyqZ0j5jBZJGJDLGfeKWBubeo26enEq0w6uGyOq2UzhpyoEnHbPmEVNBGrUxl5DT77y2udBBsQBbtvf4Xf1mSRSnVp0v+dNmPx2s3zBxRKrI5qCsyqnMyS061J5Vo9DqTa+ojZr3Fj164nyIcyqqszzvDQUTFCqPo5jrfUWbqAtj/AIbd8bK3DMOE0zDYMnObxlvySmVCJxZozTJJIy7SySEOxJnjJVgDtZrbqLbbbW+mIL5YZUjp6h2NFAzymRmJJ1gBU8yQdVh+t6YsXDlPLDUvTq8k9E8PNgmc69J1ANGJPxCzAi/l8cec84dsRJECyIxLwDpfuyj8wB93y6W6HM8OpmJzE97FMBDgklFl71rcqnHJFOiyUsY91CjqQXNra2IDXPke18OMmzGqTN4aWWraWTSz1ALARAFdo1TYFgShFgDv1O+IOX5xNRMs4qHkpfEWh0r1Km1jbVfVYbnEerMspjmzNYJHcDRTpEObJqPhDkmyoCRYkX62w2lVwjvNUc262vBjNeBOMaSCnkjqJ1iZZntEWdzGmxA31MFG+526+WNIjkDAMpBBFwR0IPcY6LTIlJIhesGDBiVCMGDBgQoWcZjBTxGSokWOPoSx637DuSewG5xlXBYp4ZJRU8taKNl9meqskykW0LbuLdjvYKSAWIw2434xgmjQU3O50U6tFIIyFuCUchiLEFGZRtvcW64S1wgNRJHXU0bzx2UyRWVyCoYExk6W2Pa2MtaoAmMapmfPG2YTQ08M5YSBp3ZlESsVVrp+O9iN7ixw3ymjeqkbmnVAhsWtZpm/K3mF7sLX2HnhJlFEoJgp5zI0pAuwIaJFUDxKbHwqLDrfYXxPz/M3M8GU0EqwSadUkpsxjjAJsAfekc7+e9+9xlANR9u9yeiYfK1LeLs8jqK16KskNJRUyiR1Phep0m6hCNtFwLAbm3n7rPOkGaUEctTbL5OcDQu7+K+3LLDsW8rnoD2wry7KZM2iqqWrkV5qObRBWItiTa5BA2NiBcevmL4m0eXSw/8AzPPJVkenGiCNLFQemvSLBpHPTy2Jtay9EOYwATBHdt51nJZ4JUiTJcynML5tPSx0tI4mJiJBkZPdLs1go8+l/Ly5Z19pgZ9GXQq7ubc+VSFa3TQg8cnp0G/fECthqcxIqa0FKYHVHTjfT5O/5z5+Xb1vPAdHGtKkiood9WpgNzZ2A362sBjOa+MwNNkzBhElZ7JDV1W9TWzPeURtCn3SgsdNrAA2BKjxX2ODMuCaWkkplkpoxzZCosxY7IT4vCB1t0vhrf8Arcvn/SC3+brhj9qrWky8+Uzf6RhJkh0k2lXyIVfrODKSbaKGFdDgMzXF/CTpAVSe4JJ9Mdf/AINradQaOVot7kRzXW3okihb3w3yS7c4f/kH/tx4WZ1xHPS5mqSTiOiCrrVlFt0bcHTq963Q4zsc4nDy1lMcBErzHxhV0jiOuiLBujImmTbuUJ0uB1uh28sdosraUz1mV1UZWoBM0EkYdHcDsCRoc9CG233x74lz+lqadFp6iKRufGQoYah4tzpO42O+3TCkxuKg1GXkR6RZ2PuTkdiv5RvY9epxZlQsuBHI5d9FBbiXHL6ifLqZcupEMuZ1F5ZUWxSn1C9rX0KQvyvv00g/eDYJoESqoWlqmLaMxpJCBKJS1i6g+6wN+p3A3PWz6Wn/AKRUVlIfZcyp/Cyk7MPyP+aNvwt/wbeqvinRK0VHSRy5nIiipKfoomUf2ku1wu+w8rX6Y6LaniNOESTn/eUZELMRhKkcX5VJBqqqaygn74EX03/tFHS4/F9exvX8ohiSrhE8c8vNlQrKrKVL6gRzARqtfyPTthz9mNXVSRVNVXVCyRSy6IrkBDpJRinSysbKB30+uFmdUSQSPTtMYYz44JBcsBfdVA3upNh6Fcc97DSqYTfv8J7XYmr79oDxOyexmIxtMVrJINLVCtfcAE2BI1H1IHXo2lcL19LLToKVw0cYEdt9SaQBpYHxKwHUHfGRUUdKskEVJSpzdQRJp7FhcgahGDbb3vFfp0w+4O4uipfavbDMZjMeY/LJQKiqnboF0m4A23xq4eppoqPatVwY+K1xcd8fcbEpGPjsACSbAbkntj7iu8cVLLAkato50qxM21wjBi1rgi5UEXttfAbIWd0mcwUeYPUU9RImXkElD4llfxXEC9SuorY/t2Om2O+e8RjMpKdIpXhiKlpoSoEodSCAx3upB2sbbH5Wyr4XoY1RZZ3CoBp5kiGwAsN2W+K9xNl9BFDJNT1BlqLaYkWSNizsQqrYC9rkXt2xhq4jIsmtwqfk0sUEM+YTMEQeAMfyId7dyWfa3fSMKc9qctr6VKmsWSju+mCWQBJ9rEMlrkpv322vtscdOL8slanNFGVsnL0CT3WMZB3I/MQbn1xAqi3MkzLMoBPKymGmpIRz1QWuS1ri7E2v6/ACOHYw+YE4gYsb22HO+dlNQnUWTv7PKGqpUaBjBLSAc2Gpjaxk1m/iXe5tuW8rbt2UGoGbVRmMlqeAladQR4mHWUjpc9vQDzOPYy6enyuiyzUVqKo8tvONWJkl/hjuPji51HD8MkaxxAQtGumJ1UeEDoGHRl8wfWxBxSucT3GbkwDvGv4UssAlBrSg0S2W+wcbRt8fyMf4T6YsXBAtRxDp73/cbFMOaFTJT1URSRNmK+NCOzW94KRuDv8AK2LdwMy+xwBbW0m1unvthNDykyrVLiypTN/XpPP28fMcxdviDuPicOftTgd3okjQu5kk0qLXJEerv6AnE+ryfK6eoapnnCuZebaSUBVf0UWvvvvfCXiLjegetoZEm1pA0rSuqsVUNC6KNhuSxHTG3w4BnUpWK4hKMvzSsSRpaSmNTCTeRbEFZLWNmF99IW4IPbphzR8bCadaOalngkf8EqqU6Ft9+lgbXXCbgfiSmpoZI55OUZJDIhYEKVKqPetYH42w2gny6WpFUs6NKthdZl07AgXX4E9LYxuwgwZ6pwkqNxpklKsImSFI5OYikxjTqDtY3A279euPrZgkdoadVlkAt/dx/tH8R9Bh5n8SPDAraWV6mAWNiGHMFx67Yp4zVaaWqhipy5FQyRINkFzZVFtyb9tsLwuewONyrBwBhdJ0kpHFeJdU6/pNRssiHqlugHl5EDFj41q5JssaTLojI1ZpBaMDXpcBST3Jt4L/AIb77DE3KOHhEBNWaZag76bAxxfqovQkdCxuT2sMKMkqjST1VILCIn2iEeQdrSKB5K9iPR8NY7wzcyRpy2S3DHkoGV8GMVifMWWTkgCGjQ/1eKwAGr87ee5Fybk445hmRrKf2jRpkile6XuVaNrOu3W6WPxI8seZMlrqxiKqs0ITtDSDcj9aRtl27eLDrhfg8UU82kL7I6IwV3LOsq3B7WIZTcnbewttjRWcHtOJwxZgDIb+pVWDCRAslWTcQrQyvM8xNO8eoQ2BdpCRpEfQ7i997eduuIOf5/BX1kDTTS/0eEvLTr4Wia9jzlG7J5kE7HbbViflGW0GuVKiZkaGdljuyAaCA6Eahf3Wtf0w9loaFYppYamQ6UJblNHqtY23C3GFMfghS4AlXymlR0VkIZGAKlTcEEbEHytjriufZ3MXy2lJAGmPRt+oSl/npvix46aQjFP+0IazRQ/nqDf4LBMf87dMXDFaz8B66ij8llf6ctf/AOsLq/Qeis3MKpcVBZqyqVlDiKNAoPnbV/uMJk4cpnjjMQUPKgZVcBST/dyiw1A9A1j64eXDVuYMTtzFX6RJt9b/AEx84Qhiq6eaicgvA5t56TupHw6Y5eMlxWiAGhK6fNamEFZtVVCps1wBUwkdb9A4Hkd/XthvRVllE9NLrjbup2Pow7EeR3wuz6CURurPaeMBQ1/0sdwNJ82W+pT3FxiCMvelmMlMNpAdURPhcptJGT2dT4lb8rL13GINMOEjNSHRZO6bMvaMyaY7LS0yoo8pJ2Oo/wAC2xbP6SiiQyySKiLuWY2A+Zxl6cQU0Aqn5mp55EZYVU8xFRCNL3GkG57EjrjhLQ6kWszaUxRdYadd5GH6iHp6u38hbDG0H1HNA0CqXtaCVZOIeKaOrnhNGWmqQdBVYpLPGevit0U7g+p88eospMTET1Xskbm5gE2om+5IRRsD6/TCDJM9mrXamoh7FTKjSPyRrqHVf1urObgWFreZ6GHV5B7LJDM0FZHTM6856kRhrlhf9GxO4vuwBv5nHVZwLQ7zm+yyurmPLkrZmsGVxLrWKWZR1YEKvza18IXzWHlPNFlSmGMhXdppCATa17W9MWESZileZHYrQKx8V1FN7Pbb0Pht639MVzJ+IY6alm0FCJKrwwv/AGlOdQsR5aCPgbYd4TI+kE2VC928JbJxOAYllymIrN+i0zSAuCdIt4jbc2sbY5VlflXMaOooqqldTYgFJAnxVxf6YkSVdC9flgilX2eEEnWwGjSS6qxPcEAb9cTBmcc9NV5mCFnWnemkA2vqdRG3zQ2/9sIc2nA8kf7ge8fCaC7fvVcMp4copTqoqlJpAbohcwTKb9VBFr+oIw0yKtgy+rLZgZVkUFo9SO5Z3vqcsBY2GwI/McKcn4WpzSU8clOtRUSqZmVJhHUrG/6Plo3hk2BJVu9+uOeXcQ1KGeCNXrqKBdUkdUFDxqNm8QN1ZTcbE+6bDFTwocTgOW/t3kjxSB5gtNGfw1KmWGRZF9DuPQjqD8cVjNHtUUs593m8lj5LONH8n0n5YR09HBVXqMsdlmUXaBrc5R3t2lj/AJ/PEyXiGnnpTBK600wZG1SBuXeN1a6sAT+Hod77euOWeHdTqiVpDw5tlfpp4qRDuBYXZibAW6knyxQc24rqKq4pjoivbnMN2PlGv+5HyxxqXbNKgtJdKJGMmnozqG2J9WNlUdr36jDLIKR4gbW55kdIlH9guqxP7Z6A9gL98VbSDBJU4pUOi4RiBb2p2aXSXdfflAAvd3PhT9nc+g6Y78EQRtFVBEVedTE2HfSWA/1DDfi+KPL8vZAfvqg6AfxMze8fWw/3xz4ThVJ0jB2NK6j1sYz/AM4sXGPf4UBWf7K5i2XID1SWZPpM9v5WxbsVH7OLLFUR/kqG/wASo3++LdjqMMtB5LM7MoxSuPa6ejliro4w8SI0UpJ9wO8baiPynRYt+G97WuRdceZEDAggEEWIO4IPYjFiJEKAsvdlHMrYmLwTPeZT78LkAb9tPTf18sdeF62ZUljQiR6Zror76om/CG94WOw7emI9VlpymsCoNVHUXCod7bEtFbuALsnpqXtv5yi1Dmywk3hnjtEx7qd0F/MEFfoe+OW6mWOIWgGQns8kVYYJE8Lc0K6H3l0gyWPmPDse++EWfnkmd+gjZJx8QVR/qjn6DFkXKxFXq4GzK5Hx0m4+V/54U8XZnHSGWrcBgAI44z/aSEA2P6igBm+nmMRRYX1A1ozQ5wAMpNnuZpE8chpxJWTWNPTBb2BvaSUdT0uqem/6qfhRTWCoq2dHzGNrs1UC0cUI6yJEB4mXcaTsNtt9/vBEqVntF53TMJmJkksDI0NrslPc2WQgad+gtbYbcIcsmjq4Go4/Z62Q3ipVF1hp9OnXUE9HbqR/K9sd2mxtMGmM9+9FjLi44l8z/MaOWaLMKaVjJrWKWDeGWU2tzI+X4gHHXv0HXYv04TkeBzIkeW0bMss7SyGWeUqbqXdraVBIIB3v18sM6HJYsrgqHpwlTmEKq8zOp8CyXJKIAPCAGYKtibWv0GJKTe10To8k8mt1kppnaKJ55UPMAgiYWEY0C2sG4J+OB1W3l90Bu6g0PDeVeziemgfMwrkECRPAbXJKsyKvbsTuMMKarg9jiqv6Op0jmkhWNbqxKTOq6m8GxGr3d+nXE/g1KoSyvIankMgv7WsKyGW+5URgeELtduptbbHyoyqGGijo5qgKEmV0KqTYLOJI00i/ol8Jc8kwSrAAJXmppy8wiyulmigbRIWEau7hQzLEmg6yoI6ld7gYh8TcI5KsayTQ+zByFVoiytqfoNHiF/TTtvfHPPloJ2qqZcyp4xNIzSRTRqWjltpYxs5XTcjfYkb2Ix14k4clnR50mEhRdFPFEFZOXdCd235jabkqdgAN8Ic/C5vnLff880wCQbSo+dcJ1IQoORmKKLLHUqI6lBaw0TLYG3kbXxVGoX/ow0dNtOrczMIn8E50bqFU2DRr7xsb9DbfF4zWjFVXty3aE062kmisHd39yMkgqyot3IIPvL0vjnmFLSZlA5qBaKN+VFVEqHLXCEqbW08zw2PhJvbzxNLiSGgP5Gwy2kZXztfWEPpTksQgqmjZZI2KupurKbEHzBxovDmfrmB0uqCtAvawCVIHXbos1h12Df5VrMODnpqsQVUyRREM6z76XReugf8AU7aT0Pntd7xJkzMlLTUFHJqT70vps6FradchsA5sGYEjSQoAGNfE+HWAadddvVKp4mX+ytWVDmCOwsJZiWHSwhOhVI7WcubemLIixU0088h2GgqBuSXW1gPMlT8N8JeC81asKiZdFXStpqEtbUDe0gHqetu5v0th9mWWiesS/QRgn4an/memOFUbgeWkZLYHSEj4yzmcUnM2ikqWEUQX31Q+8S/W5HlYYj5K60yCskJWKJGiiHVpXIsbeQFvrfyOPfGCCszOCkBtFTRmWdh+EG2wPY22/e9MLqChOdVxT3KKmABUbeH8MY/bC3buFsOpBw1rC8gKMQAVx+y6oM0VRUhSqTTXS/4tEaISPTUpA+GLrjxBCqKFUBVUAAAWAA6ADyx7x0GtDQAEgmTKMGDBiyhJeMcpNVSSxLtIBriPlIh1IfqLHzBI74z3ieMVWW0tUh0sjoUPcLKAR9GK/TGuYy0gDJ6i97LL4PgKkhLfKw+GMnEtuCmMOaY8OcU+1BUcBapDpK9QSVKk/K+ojyF8VAZrFWZi5Esd6dClCkxIjklubyMbEXLeK3fw+WJmZusMdXWRqBKyrSxkdS77uQO5CdPjjLHittb0tjV/x9CaZdlPffVJrvh0K2faAalswhjIdqmOOKPmhdDTSgk61tYW1NpB9DjQ6KhTLICJ5JVmqrmor1CsI5DawZmB0p2BK6fMi4xV/s1gmcNXSl5zTKYaSMsNmIu+ktYCykKCT39BidHSxS1LvGZ3aQ/f0Us0kM8erq0XjCsncqbgi+ltrYvVfBFLbPvT1tohjf8A1urLS0eYJmFPM6RzxsjRSVERCaoyNaF4yfeVuhQkEO2wxXa/OqKhldMuiWSYFgZ5CXjgBJJjiF+gN/CtlHcki2OfGOerlsaZZlxKaPHIxYsUBOoIC1/e6kdl/axCpstgdo5o0RS7pZAtkjV1EmqSO2nUq9AtlvpNiSLVaQAHOyP36qr3RIGam5Y8tW4aR5Z30GQHTr0ix0EL7q6m2CqASN7gb4aZZmYqX9nK6XRlDAOCVJO2uwsG2ZgikkaNz0uoz+Z7vLEElD3CXd40i306RGqbMVsupnUkHa18NOG8unROfUNLzgC2iFVdhfwhFU3ACIBYC/V9z1KqvEtAjEATYCQpp0nTJFlVOJcipHcF0fnSEqG5unWVsBp1Arr06SQ3vb2N8Kq/h+fLwJKSaoiflh2RwF12HjsB4SUsSUbV4dwT3vPGWWzwxoYnPMbxQ6rB9QUlo3AsjBkLrt3YX7HCTKJZCA8nLj0+8Ud3jexHhKMlmt2KuSPM7Yo2q4NAceoKu+mZlqj8PfaGtUhpa5jFrBUTxnSN9t+ugkbaht8MW/PKabm0cNPSGSCIcwAFViDJ4YlZjeyrcvsCSdPrikVOVUwmkmeNSwc7afCy+JgypaxcgW8QIuOl74mfZrxi1Q0lDUSMhm1ciRD4kLXOgH06p8LeQxBY0y+mLag5XtI1sP4pa+RDirXmKw1A/o6vniaolOpBCpHJYC62Yk+LY21WLgNtbFTWtzQGekRXmrUNnld41jSNvcaFCVF3G5YgkX+WLbkPB/3TRyKYgRomUX+8kia8dVE5JKu3vEm5OwPTdf8AbHw2JYEqxcPAQHa1zy2Yb27lG8Xbq2JpOph4pZg8rA/o7SrOmMSpOW5fmOVzDMJU8KOBMeYjlg5swOlibn172xrHEXFkFJH7QpDtKimMDuu5B+rGw7/XGb8SxVuZusVHBI1KhB5rKI1mewBmZjYG9trf8W95bBqp0SoF5ctnMLre40SmyG/QhXXSD5HF+KZjYHuiRmBtp9/wq0yAcIyUinmeHLqurlP31XLZz5Ig1EfDcj5Dyxqf2eZP7LQQoR9445sh765PER+7cKPRRjNuJFVsupwfdMr6vgZXB/lja0AAAHTthXDXkplTZesGDBjUlIwYMGBCgZ7mK01PNO3SONm+g22+OM4zqEwZVT07m8kksSnpuUGtz9VP1xaOMpefNBQjcEieYfqI33a/vS6fiEfFQ4wrQ9WyAjl0UJBPnLILn6C31OMXEvvGyawWXn2iFJctSZ1jS7VTs7BVuxPL3/dA+eK5xrw9PHBDPojdFRnqKiJlZWlllJIJvqIF1ANvxY68U0MDVsz1GswUVJAGRDZnYgKq37C7XJ9MIZcspZ0hno43hDVMdPNE76gSxurBupHax+nn1KJDQ2OXT57sszwTK1vh6h9npaeG1isYL/tv4m/mbfLDDOKmKCJqqRVbkIzqSASpsR4Ta4vfTt54lVWaUKTNE9TAkgO6NIoYX3HhJv0xQ/tPzrmZMHChRNUcsWNwVjdyDf15YPzxxzQqVK2I6n7H+LV4jWsgaKhZNNzpZaiYCQj7x1O6s7uFAI7qC17d9IHTF6r6wxSTrE27SlEhQHSzsAdUjMBr0oy2UXQXXyN639n8Uns7WUWkZmBcHSzRqhiPmyh9XQEXvfvhzM0Osq7SXQRRawBfQy2awO6s292Oo2JFt8a+MqwcI6JHC0sb5dkL+q6ygujOmpgY3W6qQCVU3JckhY9XuKvUgXAIw64azGOHmVE8ruy6lVSWKqEJUOw6apHBtboLDCmipyG1JZrW3QDUhDMihNQOlYxc62AJLDbE13DOhXpYGP3mOkqCTGhtYWI1avdG69MYQAPNF10XibKdxfmyVcamJjeOUXFyoddRVwFOxZVu3Y2v8DVYU5aIzatCJ1AJBBY20spBB3BKk2Iw2lQcxlIvcbg3uVtN73547nZxZnNz3wrzFdR5hOld2V2C3bbY7AakZGVLdRtt1vSq4m5zVqbQ2wXKlqC7xiRhcSKChB0bbhlZQdFwD20n54pHFEIhnSWEcq5JAXYK8b9VHb8J+N8XiCKJZQl399oiRbYWsRc7sATtsCLd9sLeN6NvZbFAeWEYlQfeYvzGIPiUEFb3AGwxs4GpcA9Fg4unhfLcj8rY+Ec4FZRwVPeRBrA7ONnH8QOGNdRrNG8Ti6upRh6MLH/PGS/ZdNNNk9ZBDq1xyXXQbMVcKWVWvsxCsAbjc4sWVZLJJUrVJTyRWnURvKSrx00cSqUKFixDsWAB7+I9BgfwwD3QYg998kCpICq/C+qKGaSpzFI5IWNLTiZyRDo8LOIh77gbKPjc4XcLxQe1VFJTTPUJUUr/AHkiFC0yXkUgHe1xe56knE+sghbOquikpEmSVzJrGoSRnlBiQ69FLHe+1yMQI6Omoc0ojTyszNKBLEzK5i1WXSXXY7MR36dTjcXM8wOZExAjKfnpdJAdY7FNtHtOVug6pIfiBKtwfqx+mNc4VzL2mjp5+7xqW9GtZh8mBGMo4X0rI0J2SfXAfMPGzaL/AC1L8SMWj7MK1opajL320kyxfAtaUfJyG/8A2emOfwzocW7/AIstNQWlaJgwYMbUlGPMjhQSTYAXJPQAY9YrvGJMqxUS9ap9LnyiUapT818HxcYEJNTZksVPUZvKD9744lIs3LA0wJ+8SXt5yHFW4SpGSE1k5vI5eRb92Cs7P9RYYZfaXUGpqabK4tlBV5LdN7hFt6C7W9FxLz5AJEiUWRYpgB2sIWA/3xzKh88blPYLSs+4uzg0uaVJaNZop44xLG/R1MaEWPYgi4OFkPEEck9HBBAtPTpVRyFQxYs5dRqZj5LsBj7xlTy1MlHJGrSNNQxPZRc3RWD/AE03wmp8lnVHnsF5UUdQFJ3eNnsGW1xYHc3scdym1mFrjn19MlkcXSQFr3GHGDRs6ezQrYgc+pQmM3IB02FmK+TMo2ws49zbk0NIYuVNyZ76jGvLe6SC4RfCNztY7db3xNz7N51Z2p1RgYWqPGzDUlxsoUHUfECQbD64j55lS1GXVEMdRHUSxKJG5aooU6uZpCKTpuA1rm5ub45jHkBuIRe+s6ei0OaLxso/DHFz1CkgSQ2vqYBHS6rqO9tdrdNQ9Lk4XV5LPOzG51Qknbfa19tu/bCLglGbVGpVSLSK7MqqDspVrkXV7hdr76exJFmzGlEcEl1ZJVhhMqsRb31AK/Sx69VIxTi6Aa4xl/FPCcRLsLtVyUW5rfldz/DUQH/fDvSdVtjc72PXSwAMj32ICggA+K+k74WUsRMjg2VjJJpDg2YO0YHlvceEdyPINi15ZQ8/bqgF/HcqFYMVOghbntZhsQDsANSGtstj3pFOrFmAt+IrfZSSsoBUk3Vv7tjZAQOuEuYKGVj3LOfrOAP5Li55xQez2FzboXFhqsCWLKBYuSQSAPE2/QacU+tiJcoCC5dRpQHYcxyb7+8Cy3G3W9gDYUeNFZjhmvN7Tqw/+6lI+RXDLiHit4I7nmT2tvaNUuw28WnV81Bt5jC6iUMFJBZ3MxjCnvp3J89wAPn5Yr/FcjhVjYhi/iZgwIsl1CCx6KSb+Z6dLnRwdHG4SsXF14OFuitHBGcTS0mYzqipI5CKIl03Iif1uW8Q8RNzthi1FPFLeOSpKiWlC3nkYEBzzyQXNxpte+3W3fHLhbLuTlUQaJ5DMWlZIx4ir2CnqPwKG633xHyOJ/aAqmpQK8jSQy6iiRBbRXLgnUzFTs57jth73HG/DkPwqNAwtlKs7ld6vMJXqmpqe8KzMi6ndtB0KoG/TUT8vPCGlyRIqqhkgl50E0y6H0lSCjrqVl7Hf/PDen4hjgknnnp53jarEkUiW5YaA6V3Ntz33t0tiNw5mq1FVSKF0xwGWokYm+pzd2c+QFgBjQMbafpfL/H3mVQhpd6/lXTiSiaaD2mMnnxoruR1YDo/7SFb/L4Y8ZhmJBpc3hHTeVRv08MyfNQbeqKcT+Eakn2cke/SRMR8SxP+o4h5LScqprMrb3GJlp79AbatI9CpH8DeeOUXFriRmCtMWC1unmV1V1IKsAykdCCLg/THTFL+zOutHJRN1piNH/pPcp/CQyfBRi6Y6bXBwBCzkQYRitUhEmYVU7EaaeNIFv8AhJHOkN/VWiv+yMWXFAlqtGWZhONmeSoNwOp1mNT9FUX9MUquwtQAkHBH9Zr/AGxuszSTL+yF0IPP3SMOOIjaZz/04ZP+0/8AzhfwCsiy0smi8LRvEGX8DAXs46i+nY9Dcd9sSOIWEj1QIJD2hsOv3rqht66NRxzY8wJ3+y07jkqgkpgpqKoPWhqNL9zyZx1t8Sy/LHNs5oABBTR1NZIsEkA0JpXlO5axFi50bAG3x64ceyKJZaWU/dy3pnbyuddPJ9Su/wCtisUuTVRp4o6NNNXTTSpUhCFmu2wbUSLxlRp+WOlQLXMhxuPbXP1+VnfINk84ZqaafLo3q4RKaI8p1YHwqCPEy3FwqdQb/oztix02diGphp0VI9MrRNTRKCGjZQ0VQiqt9I2DE7C7+QOKhUZ+tHmEYmdXMlPHHXlbFTJuNRt1K3Gr0J88XA0UcEkVJTutFA8TSyTJbmS6LAKJX1dAQxJv4Rt6VqtE3mHSRtz/AGLajZS026Kl8R5G2X1baLCN9TRXF1KHZ42HcLexHkVPXcOqQxxxqVjlDCNRJoJYRBmWTlsFIkC3BAbe12G5W2HuWtFVw8mrYvA0wFHUS2V5rAtta1+hXVZRIp+ZqfEMNVRVAaqUOCzGMgaYiW3LRixAk7/eB269RY4c3FVAa76hnz712Wd7A04h6ck9rGipqKaenjWQuqmQu7ctUcWYxvpHMIZipZir9fgWnCHE8ZiCmBgHtJqju+7uddwTq8Lhl2v06DFTlzuGYIxqJZJRuGklijlhP4lGrSHQ+XQ+m4w14Iq6YVCpFURtc6zEg90v4XI03j0lhGwCubFn2AthT2YWWFx8K9Oq5zoOSZcU8URGKRkiLRKSzO91HgYOuldmuWOje27DrivZVOKqjhmqEWOwYroZijKAbmQkHQCwsCCW+GPOeT020c88aeIvynv4wpOm97Jp5m5DML8sDucRo83gjDOZ3WQi5ZJYnkk8lCrcIt+17epsBhTaeNkkXPwmVKpY7CMl7lOtCXje7KVjBLKHt4uWha7kE2u1ht5Xwl4fyN8xqUViNGkNIyiypEPwqO1/dXcm5JN9zh/kOV1VWxnhURqxAYtbQdJvqk2Cs3qqgjtvvizzRrRpHTUpRXqJyHlZSV1aWkPg1A2ABVEvtcXPnoxeAI1OXLeUlrPEufXmvHEbTOBLRy/dwkpLFCI2ey7WXUCNSWto2vv3wvzTNfZ8vkq/afaFZRyToVPEbqNh1N7XBAtpPy70+XSNUyBmENSqq4ngWyzxkkWliJIJBFuve4I3GEXEdctbWpCrSR09M50yIilWqQQQtyCm2/XqxI7jGNjA4gGCMyY0zzjU5a7iy1kkXS3JM90KsFNMGKwRRRqOkk873dtJ3YISQfj648VJRpsxmjRVBIpIyoC6mc2lawsL2BJPwxD4rly+VXYF1rFJHgjKF3vYBl3F79WBB+PTE7LsuZTBSru8W7971E1rD9wWHzONNYtDZAIJ/h9b/KWySYOiuvDSAGkt/wBFU/hLqf5jHHjxDDXRVCe+sSyfHlNuPmpIx1o9MbIikkQ1DoCfIsJl/k5t6Y6faEkjVBmVfuqelbmO3u3c3CDuzEDp0Fxe2OdHmJCdspMUop84gZTeOpRluO4deYpv6MjD9/Gi4xrNZz7Lk9TezK8an4RzRj6W1A+hxsuOjRENjvdJfnKMZzm4JyScD/qyX+Aq21fUXxo2KItNrocxph76SzjcW3b75f5SKcV4n6QeahuaTcPzyx0pkg9+GZ7qejqdLaT9bjHl25tTRPEG5T1LySE2ukixnRG1uwBYjztjv9nVUrmaE28YWdPUEBW+lh9cSJaY01WgBskjqD5EX2+YO3zxzw7CVozSXO6MMjqw3hGh/wBaAnwN8Y2Nifyn0xVOL8v9oArCSJYisVYVF20nZZwLi4ZfCem4t640viOPlTJNa4tZgejL7rqfQqcVcwGN3WPS80DNEyN0nhO+lvipBv2NsO4auWEPHQ996KlRgcIVRkrg0ctFlUB5egmaVgDNMq2vsei7g6VF9+gw34A4ggkiipMxiWSmEg9nlkW8auovyy3Todv2rHY49QyxUgjZjKaDmF4JU/T0kvVoW2Pve6Qbgg3wszSSrzdyI0WONFL09L7pkUltTILaZHG5ax+F979YRUERbPFN5/fLTpCzGW312WgcSS1c0vshivJMDHynUyUckQuROHFjG8dxqU9TYAe6Q9ObUUVMKKSQ1jxtHTvE4DTOzEAEo1rj8erpYEgm2KBk/FdTlcUNNmA5kE0WoRhiKiFD4QD0sCNwCbjfcWti6cH0FLUzx1kVaatYYysCyWMsOv3tTWDtt4RqFwC25vfFHU8AvkNRqgOlLuIPsdp5SWppngJ/Aw1p8rkMPqcVvJ/sszOkqop1endUbxaZGBKsCrbFBvpJtv1tjcMQs6eZYJTAqvMEJjVtlLW2B3Hf1wr/ALD4gqfDbMrF8/8AsyzCpqXlMlOkfuprkJYIuwuFQ7n3j6scMMj+zakhIaeZ6hh+BBy4/mxu5Hwti8ZDLVtSq1aix1BvrVbW6m3QkAkdgTiFrscYanH1WnAIEWsnt4dh8xUWHNXqI1ip4pYKdto50VCgA3uFLagGAIV2W197eafKY3p6sRwppSb9JBrLyoACPapZLlVZjsRe7C3cWxGzzJIY/HangiDKyzPJLzISG1MIoySgJI20kAA9NrY+w8QPmDyU+XGOMsC7yOQjSWAF12ve21zuB5Y0Mbiktu0i5OnU/jSLASquOHPNdM0qAjSUlExErLeqqpHZ+RGgPvOxO4BNlHQnzOK2cvkpolqstaQwldTQTbs6A6eaE66Xtfa3ptsJ9dwPMaEusGmeHxPpYPHVxltWq4Y3ZSL6T1HbpZbT5g1bFIdTRKw1V9UwFlQH7uCFQdlt0XqSd8aQxrWWMgZz37RllmSlYiTcdO/lQY60VM39ItCF0aVjXrzZ+3xVevToB5YuPDtA8MQkJvPOzLGe+ptpZflfSvqThNltMrtG+nlrtFSRdSoZgNTebsbE/wDjGgZdEJKske5ENCeip4R9Tdsc6vVBuNLBaWNjNK6iIJWVQfUsCw07lh2kQkKFv1ZluPgBfBxLWSzUNVPL4Q4CRR9lUsB82bufTE+ugNRWNEPdQg27A6QCfiBsPjiN9psqx08FKvvSyBreSRbk/WwwkOl0K2ST50pGU0Kk+IztpPkOabH5XGNmGMfz6JiMnpAPEXjkI/akVzt6KrHGw46VHLvZIejFB4mzFqDMUkP6GpUavR4/C31jKm392cX7CHjXh8V1M0QOmRSHib8rr0+RBKn0Y4vUZibCqDBWcV1HLSVLGD34G5kQ7SQv+H1A3H7uLImb0+awERMEnXcI+zKw7eoPTbCLJKhquEQkaK2lJCK2xIGzxMfMdR8FPS+K+7QLPzammRo2a3NvIGjbpZlV16H545mGThK0StHzZ+dTaypV0NnU9VPQg/UH4WwiqKQapmLaS86aXPSOVaeJVJP5G3Q9bage2PL0rw/eRpdGAu6TO6unYESX/wAwQcTcohWZapGcuJJTIAy6WVXHukXIOkgbjrtioOGY73UwlU9Czh5YUXmHwVVLJbRLa9ww7MOoYfzHVXl5MS3p4jWU0LCRqKb/AOppHBuGjI3ZL23F7i+3U4exCSN7bmaMWH96i38B/XUXKnuNuwxOq8ohrFSojcxygXjmjOlht2I7emNFGv4fMHv3S3sxdVQ8hzCaaGvzBVWfMNaWugflRsbMyRm/T3ehsAL97xc7kd6CLMJV5FYJzHHJGvKaZNFyxC2FwbjUALjbFkzWjkjk5tVDJzB7tdQ2SX4yx3Cv6kW+GKxnGQVVa/MhrVzHSLAF9MyjyMT2t8uuOqziKbiCDH622hZTTcEZV9qeZwWBlWYeUqAn+JdJ+pOH0X23VFvHRxE+ayMo+hU/54zvMMnngNponjP66kfzO2JPCVfDDVI06xPDvrEiB9gCfCOoe4AHqd9saXUaTml2GeiWHOBiVdcw+1+dWeNqJEZSVIaRrgjYgjSMVau+0CtkvpKRX/Iu/wBWJxz4/wA9gq5llhSNFZdT+ALLruQQ7fi7EWNt/PFeo6WSU6YkaQ+SKW/yxlpcJQDcRZHX+prqr5gFSY81k56VEh5zIwb7zxA2N7WO1ji35xlElLOcypnSKEhZ4i7BWu+5RUO5O/SwFja/bCih4ZqYHSad46PSwZWmILXG4tELlvgQMP6KnMsnNhjkq5u9VWDwLv1SK/01fTFK3E02EFpEfb9d5KzKTnC6J4RKz1zl8vpZwCyI511EhHj5MYO6se7bC9+9hOhoTIkbSRcmmjP9XpV3JY7anPV5G2+th3w5oOH1RzUVMjTz29997eijoo9B0w8noyiLJf76Qfd/3anbV+2QbDyxzanEOrWFgO/fn8LQ2kGXOaXU9IBoB99KmBpSOmvmqFjB8kBIP6zHyw7yIiGOSVrnewA6sR2A7kk2wuzagWGlSIPyyZUbUFLNdG1kgbXNwB17jEZoZKhi3KblqWKa5WjVAbkn7si5t1JJxnMOATIzTRcxhy6J56pgJZSXKA3bfooHp3Pnio5esuaVonlXSJPCiH8EKm7E/EbfEjCbN5KaSfTTU0blCNcxaUi9+ihnN79Nxviy53WtRU5j61dSArKvVFOyRr5MxNvj8BhobhMBUTDhthX51JUA3ipl8Pldron+ESN8xjUcVvgHh32GlVGtzpDzJiOmsgbD0UAKPh64smOkxuEQkEyUYMGDFlConHnCkjSCvoh/WFtzEBsZQvQr25i9BfZhse1kVNNFmaF00rVEWkjbwpPbY7H3ZB0selrHbcaxil8YcECdjU0pENVsT1CS26a7bhvJxuNr3G2M9ajjuM1droVG4fz1ssmMMoY0xaxVh44m8vTt6EfLF/EcJtVUpDr+NV7r3sOoYdbHra3fFNmzaOZvY81haOdRYSWAkA8/yyp6i/qL4VVHDFXR/f0c2uA7h0vpA8mA8S/zXGNzNDmmgq+Z7SiRFqIWvazBl9DcMPgcJ6CsZKkU0eleeRJGDchQ4YsPgHRwB5WwgyzOc0iJkEKzI27AMCGv3sLbnz798SMlzRqjMqI8h4RGzghv1lYgA+h1fXFabIMHJSTZXr2Kp6c6L+Bv+cL6ng2Kc3lEJPmqEH/PFnqFs2OaNY4U3iC12Q+/7U4AQoEHCjRppjq518hfUv0a+2FGYcFVj3tU0zf+rSIx/kBi+Rm4GPpx0SWkSAs91lcvAFam4qqNPVKNQcL5OHag3WTNJCOlkjKD/CRjUq9r6vQYo8vvfPHOfxBxZBaWMtcqLQfZ5HEdYaJmO+pkYk+pJPXD9MiqNgJogP2GH++Gx2C/sjEymOFuqFxurRAsqLmkMiVMNLK6sJAZGKgiyJuw37kC3zw7yaNpC1RLYDci/Qf+FG2Ef2hZmKathkMbSaqZ0svXeRCfqAR88JJs6zGr0hKflxj3UJAG3S4IN7eu2HBhLQAqSr/yopD7ROwWFf0YbYEfmP7XYeVvhigcZcVNXSCioriK9mKjxOfID/IfM+nmu4Yrp/va6pEMI6liST6KOpP0GONLmkcJ9kyqB2mcWL7GZh5/ljTzJsPjhzaeHqqypytBlMQLaWqQPCl7rFfoWt70h9PgPPFk4A4Sk5n9IVo++beKNusYYbu394Rtb8I26k478FcACBhVVZEtT1UdY4ie4vuz+bn5W73zGylRw3OaU582CMGDBh6ojBgwYEIwYMGBCX51ktPVx8uojWRb3F+qnzVhup9QcUOfhPMKBzJQSmePqY2IE3w3Ajk+ek+pxpmDFXMDs1IJCyilz6lmkKTxvR1Q95o1Km/m8R3P7QBv54mZlDXKsdRTiKs5TalKHrsRZl6jY9icXrO8ipqtAlREsgBupI8SnzVh4lPqCMU2s4CqKduZQVJ2/s5ib/BZlF/4w3xwh1G8i/yrh64Uf2lU0h0VKPSyDZtYvHf9sbj94Li0wTrIodGDqejKQQfgRtikZhnXiEGbUlmOySEAMf2JV8Deem4PmMRI+FShM2V1Jv1KAhX/AHoyND/Gw9MYatAE7HmmtdAWr0T3W2Ok72GM5yLj5oW5dfHy7GxmQHQD+uh8SH6j4YvsMoms6kMhF1INwQe4PfE4nNZg1VCAXToo9ZtEzHuMUkbsPji6cRPphPrjLK7ilY5BHAntE17aV90HyJG5PoP5YzGmS7CE9rvLJWlz7W9AMVnMftCoqc6FZqiQmwjgAY38tVwt/S9/TFbzPKKiYczOKsQRncU0fvH0CC/+IsfTHLLM2ZmNPk1GVPRpQAX/AH5T4U87X+Aw5vDAuvfkFUvsm01TV1E3tVWkdDEqaUV2LSlSb30efx0/PHiPjWCnkEdLE80z7AsC0jn9WNeg/wBupxKyr7L55jzMwqSCd+XCbn4NKw/0KPQ40HIuHqWjTRTwrGD7xG7N6sx8TH4nG6nw8Gcu90kvtCoKcI5hmUglrn9ni66AQZvhbdI/8R+GL/kOQU1HHy6eIIDux6sx82Y7sfUnDPBjSGgZJZMowYMGLKEYMGDAhGDBgwIRgwYMCEYMGDAhGDBgwIXGspI5UMciLIjbFWAKn4g7Yo2Z/Z7yjzcvk5bDcQyMeV+61i8e3QC69Nhi/wCDFXNDhBUgkZLOIXiq29mrI2hqQvRrCSw7qRdZU+Fx5gHCrTV5JJrQc2jdrsg93c9Vv+jk72Phb47jTM5yaCrj5cyBgDdT0ZGHRkYbqw8wcVx5zSg0tewkgkBWOoawD7fo5uirJbo2wftY7HI6iaf03Hwr45zVS4hzybNiyQN7Pl8ZtLUPsZD1KqOvyFvUgdVOXZusDilymnLzEW5hUNKR01b+GNPjYfHEyCllzqUQ0wEFDT+DUu4AHZezSHr5Le5ueurcPcP09FFyqeMIOrHqzn8zN1Y+pxanSxXyCC6LKjZJ9l5kbn5lK0sjG5iRjo/ffZn+AsvocaLQ0UcKCOKNY0HRUUKo+QxIwY1BoFgqEyjBgwYlQjBgwYEIwYMGBCMGDBgQjBgwYEIwYMGBCMGDBgQjBgwYEIwYMGBCMeJYlYFWAYHqCLj6YMGBCIYlQWVQo8gLD6DHvBgwIRgwYMCEYMGDAhGDBgwIRgwYMCEYMGDAh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55127" y="2927927"/>
            <a:ext cx="6105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Someone should choose this tic tac toe game over any other because everything on my application will be customizable and will be an online multiplayer.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257" y="4437472"/>
            <a:ext cx="1762125" cy="1866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6924" y="4453882"/>
            <a:ext cx="1850490" cy="18504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6487" y="4413622"/>
            <a:ext cx="2320441" cy="19046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5754" y="459615"/>
            <a:ext cx="1531019" cy="131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794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727006" y="427472"/>
            <a:ext cx="3170666" cy="1367392"/>
            <a:chOff x="1503310" y="2004381"/>
            <a:chExt cx="2998381" cy="1367392"/>
          </a:xfrm>
        </p:grpSpPr>
        <p:sp>
          <p:nvSpPr>
            <p:cNvPr id="3" name="Rectangle 2"/>
            <p:cNvSpPr/>
            <p:nvPr/>
          </p:nvSpPr>
          <p:spPr>
            <a:xfrm>
              <a:off x="1503310" y="2004381"/>
              <a:ext cx="2998381" cy="43593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CNF Tech. Tac Toe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1503310" y="2440317"/>
              <a:ext cx="2998381" cy="93145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Blip>
                  <a:blip r:embed="rId2"/>
                </a:buBlip>
              </a:pPr>
              <a:r>
                <a:rPr lang="en-US" i="1" dirty="0">
                  <a:solidFill>
                    <a:schemeClr val="tx1"/>
                  </a:solidFill>
                </a:rPr>
                <a:t>Demonstration </a:t>
              </a:r>
            </a:p>
            <a:p>
              <a:endParaRPr lang="en-US" i="1" dirty="0">
                <a:solidFill>
                  <a:schemeClr val="tx1"/>
                </a:solidFill>
              </a:endParaRPr>
            </a:p>
            <a:p>
              <a:pPr marL="285750" indent="-285750">
                <a:buBlip>
                  <a:blip r:embed="rId2"/>
                </a:buBlip>
              </a:pPr>
              <a:endParaRPr lang="en-US" sz="800" i="1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AutoShape 8" descr="data:image/jpeg;base64,/9j/4AAQSkZJRgABAQAAAQABAAD/2wCEAAkGBxISEhUSExMWFRUXGSEbGBgYGR4eGhsfHh0fICEgIBshHyggHyElICAiIjEjJSkrLi4uICA2ODMwNygtLisBCgoKDg0OGxAQGy0mICYtLzAwLS8vLjAwLS0vLzItLTUtLS4vLS41Li0tLS8vLS0tLS8tLTUtLS0tLy4xLSstL//AABEIAQgAvwMBIgACEQEDEQH/xAAbAAACAwEBAQAAAAAAAAAAAAAABQQGBwMCAf/EAEcQAAIBAgQEAwUEBgkDAgcAAAECAwQRAAUSIQYTMUEiUWEUMnGBkQcjQlIzYnKCkqEVJENjorGywdFTs+Fz8RYlNFRkg8L/xAAZAQACAwEAAAAAAAAAAAAAAAAAAwECBAX/xAAwEQABAwIEBAUFAAIDAAAAAAABAAIRAyESMUFRBGFx8BMigZGxMqHB0eFS8QUUQv/aAAwDAQACEQMRAD8A3HBgwYEIwYMGBCMGDBgQjBgx5dwoJJAAFyT0A+OBC9YMRJMyhWJpzKnKUFmkDAqAOpuPLFZz/jiEUxejlikl1qml73S58ReO6uCADsbb2xBMIVxwYzyk+0CXS1O8Q9uWTl20ssNr/pGNzZR00BixI22N8Qc744qWj9k0mKp5wjMsRGhgrENo1EsjMQF0sDbXsxtcVNRo1U4StRwYzDKOMKmnaehcNUVCTlI3kIChCBYu3vGxJIABYgr8cSaj7RpFjeDlqa4S8lAFbkv4yvMG9wABvGW1XsL2IODxG7owlaNgxS+HeOEMUprpYYpIpmi8NxrIsfChLMTvpsL3I262xaKbM4ZIROsi8oi+s7Dy3va1jsQbWOLAyoUzBjxDKrqGUhlIuCDcEehGPeJQjBgwYEIwYMGBCMGDBgQjBgwYEIwYMGBCMfCcfcVLPeLghmiWlmlVDy5JA0aoGKB9N2fVfSwOykb+hxBIAkoTJeLKJop5Y6iORYFLyaGBIAvv6g2IB6E4p/GWez1VKaX2Nw83LddEiuNIdXIYWDWIUqQAd7jEXhfgIz0sBrA0csRABUjxxhVIBHbxDuOwuNhaPS0L1MTxyiSCaOV2iVXKyRqdzGWBufD4xuQSD54zOrlMDUZxw49JAamSblUrCOWSmsCWqLABdNtzr0/iAuBcHTj7V2eqp5J6UTJUCMnxlXidzoe1uqh9yL9D8sdHrcwqIhCrRiCOFY5PaF1c5wN2LX1DtYgje58sempJKiCOELJK6HxPFsBqG9nNgCGVT188Ke8YhhurAGLrtxnmdNUSKtJNBfnBatkA53h2WxO5TUNJI9BfrjiM4FBXzTSTlYCzs8VtWssAUCDqHuw6bWBv54m0fAjaYgKeCIR+6WN3H8It/PDJ+DXaQvJPGSbEfddCqgXF28hgLnl2ICEeUCJSKbPv6SraQRyvHCLPJTkBXEiMD4+5Ui1rG2x79OHCWbQQvJJWSwCNpdUBkA5iyMxLaTa+gXBJOwJ+OLLUcKvG3OE66wCNXJ33Fvz4rC8KBbbQSnTpJYMrWHyYfzwp9U4pd8qwaCLL60kSZhUSw0qxx05eSaYuS0rkalCjoAzsPr2xH4Z4akrIw5qC1PzGknp+h9oAudrb6idXW24a2rfHifKpKanaHkyKkkiln2ZFRB4RqUkAXCgA9hj7l+f1tMl9UbU2h1CQr4gWB0yar3LarX37n0wNfB2QWmEx4AzyopKc0r0biVWklYyOsaBWYubdWAF/y2v0OLrT8Y0fssFVLMkKTrdRIwBvbxL8VNwfK2MrmgeGBIVaSapqFR5uYzO2m90iG9xrNyQO1sP874DMNNPNRxu1RIF0IxB5QZgXtvueuw73O53OinxB/So5gWpxuGAIIIIuCOhB749YofCfFipFTUzUs0aLy6dZS0ZQMF0qD4w9yVt7u217YvmNbXB1wUsiEYMGDEqEYMGDAhGDBgwIRgwHGe8b8Z0ctK0cNSrSGSPwqzKXUSrrAYWJXTe5U9O+IJhCicWV07ZqKWOrkhZ41MBVhy1Yarh0sRdiLXYHqlh1xDlpZ6WWNKlhK1VzGnB2jbcWW4FtXUi3u6R1sb8KWFw5bLVhp5VuHhkju6HuYzsH9SfHbr1x7mzCqzJ2HtDU8EcaLLGEWxkFy/iZb2v0segGMNWrOqc1q4S5C0CvFRalhqtKu+qzRhGuw9G0kqbeYIxauGMlRGPKeWQCwLu5bTbewJ7+nrjnlOTmpIdiy04AHWxmI6H0A/MNz06Y78XZpJDNQ5fTkQe0symQKPAqC9lHmcFBpeQD7KHuDck/zKOngiaaRLqgudr9/LpidRVSSRJLGboyhl+BFxivilSkR1q6x5Ip2WJFlt7z7WBAuS3yAH1xW+BKyaCPMMqbU81LraDzeNwSlvn/AKgO2NwaCDCTJlLfs/41q+dE1dIXp64uKeQgARujldBsAAGAFvUj1w+4iAHEGWHzhnH0RjhFkn2TczLkSpmqEn0XSMveKB7mxCL1Pnv3NrYfZ1wrK7Uc0mZCGppY2TnBFu5YWLWdrAldj8T0xZ5p4pB3CBMK4ZqfuzitRJdwMfMuheJZOZmPtpbTpBEY0WvewTzuOvlhdn2V1dRFyqZ0j5jBZJGJDLGfeKWBubeo26enEq0w6uGyOq2UzhpyoEnHbPmEVNBGrUxl5DT77y2udBBsQBbtvf4Xf1mSRSnVp0v+dNmPx2s3zBxRKrI5qCsyqnMyS061J5Vo9DqTa+ojZr3Fj164nyIcyqqszzvDQUTFCqPo5jrfUWbqAtj/AIbd8bK3DMOE0zDYMnObxlvySmVCJxZozTJJIy7SySEOxJnjJVgDtZrbqLbbbW+mIL5YZUjp6h2NFAzymRmJJ1gBU8yQdVh+t6YsXDlPLDUvTq8k9E8PNgmc69J1ANGJPxCzAi/l8cec84dsRJECyIxLwDpfuyj8wB93y6W6HM8OpmJzE97FMBDgklFl71rcqnHJFOiyUsY91CjqQXNra2IDXPke18OMmzGqTN4aWWraWTSz1ALARAFdo1TYFgShFgDv1O+IOX5xNRMs4qHkpfEWh0r1Km1jbVfVYbnEerMspjmzNYJHcDRTpEObJqPhDkmyoCRYkX62w2lVwjvNUc262vBjNeBOMaSCnkjqJ1iZZntEWdzGmxA31MFG+526+WNIjkDAMpBBFwR0IPcY6LTIlJIhesGDBiVCMGDBgQoWcZjBTxGSokWOPoSx637DuSewG5xlXBYp4ZJRU8taKNl9meqskykW0LbuLdjvYKSAWIw2434xgmjQU3O50U6tFIIyFuCUchiLEFGZRtvcW64S1wgNRJHXU0bzx2UyRWVyCoYExk6W2Pa2MtaoAmMapmfPG2YTQ08M5YSBp3ZlESsVVrp+O9iN7ixw3ymjeqkbmnVAhsWtZpm/K3mF7sLX2HnhJlFEoJgp5zI0pAuwIaJFUDxKbHwqLDrfYXxPz/M3M8GU0EqwSadUkpsxjjAJsAfekc7+e9+9xlANR9u9yeiYfK1LeLs8jqK16KskNJRUyiR1Phep0m6hCNtFwLAbm3n7rPOkGaUEctTbL5OcDQu7+K+3LLDsW8rnoD2wry7KZM2iqqWrkV5qObRBWItiTa5BA2NiBcevmL4m0eXSw/8AzPPJVkenGiCNLFQemvSLBpHPTy2Jtay9EOYwATBHdt51nJZ4JUiTJcynML5tPSx0tI4mJiJBkZPdLs1go8+l/Ly5Z19pgZ9GXQq7ubc+VSFa3TQg8cnp0G/fECthqcxIqa0FKYHVHTjfT5O/5z5+Xb1vPAdHGtKkiood9WpgNzZ2A362sBjOa+MwNNkzBhElZ7JDV1W9TWzPeURtCn3SgsdNrAA2BKjxX2ODMuCaWkkplkpoxzZCosxY7IT4vCB1t0vhrf8Arcvn/SC3+brhj9qrWky8+Uzf6RhJkh0k2lXyIVfrODKSbaKGFdDgMzXF/CTpAVSe4JJ9Mdf/AINradQaOVot7kRzXW3okihb3w3yS7c4f/kH/tx4WZ1xHPS5mqSTiOiCrrVlFt0bcHTq963Q4zsc4nDy1lMcBErzHxhV0jiOuiLBujImmTbuUJ0uB1uh28sdosraUz1mV1UZWoBM0EkYdHcDsCRoc9CG233x74lz+lqadFp6iKRufGQoYah4tzpO42O+3TCkxuKg1GXkR6RZ2PuTkdiv5RvY9epxZlQsuBHI5d9FBbiXHL6ifLqZcupEMuZ1F5ZUWxSn1C9rX0KQvyvv00g/eDYJoESqoWlqmLaMxpJCBKJS1i6g+6wN+p3A3PWz6Wn/AKRUVlIfZcyp/Cyk7MPyP+aNvwt/wbeqvinRK0VHSRy5nIiipKfoomUf2ku1wu+w8rX6Y6LaniNOESTn/eUZELMRhKkcX5VJBqqqaygn74EX03/tFHS4/F9exvX8ohiSrhE8c8vNlQrKrKVL6gRzARqtfyPTthz9mNXVSRVNVXVCyRSy6IrkBDpJRinSysbKB30+uFmdUSQSPTtMYYz44JBcsBfdVA3upNh6Fcc97DSqYTfv8J7XYmr79oDxOyexmIxtMVrJINLVCtfcAE2BI1H1IHXo2lcL19LLToKVw0cYEdt9SaQBpYHxKwHUHfGRUUdKskEVJSpzdQRJp7FhcgahGDbb3vFfp0w+4O4uipfavbDMZjMeY/LJQKiqnboF0m4A23xq4eppoqPatVwY+K1xcd8fcbEpGPjsACSbAbkntj7iu8cVLLAkato50qxM21wjBi1rgi5UEXttfAbIWd0mcwUeYPUU9RImXkElD4llfxXEC9SuorY/t2Om2O+e8RjMpKdIpXhiKlpoSoEodSCAx3upB2sbbH5Wyr4XoY1RZZ3CoBp5kiGwAsN2W+K9xNl9BFDJNT1BlqLaYkWSNizsQqrYC9rkXt2xhq4jIsmtwqfk0sUEM+YTMEQeAMfyId7dyWfa3fSMKc9qctr6VKmsWSju+mCWQBJ9rEMlrkpv322vtscdOL8slanNFGVsnL0CT3WMZB3I/MQbn1xAqi3MkzLMoBPKymGmpIRz1QWuS1ri7E2v6/ACOHYw+YE4gYsb22HO+dlNQnUWTv7PKGqpUaBjBLSAc2Gpjaxk1m/iXe5tuW8rbt2UGoGbVRmMlqeAladQR4mHWUjpc9vQDzOPYy6enyuiyzUVqKo8tvONWJkl/hjuPji51HD8MkaxxAQtGumJ1UeEDoGHRl8wfWxBxSucT3GbkwDvGv4UssAlBrSg0S2W+wcbRt8fyMf4T6YsXBAtRxDp73/cbFMOaFTJT1URSRNmK+NCOzW94KRuDv8AK2LdwMy+xwBbW0m1unvthNDykyrVLiypTN/XpPP28fMcxdviDuPicOftTgd3okjQu5kk0qLXJEerv6AnE+ryfK6eoapnnCuZebaSUBVf0UWvvvvfCXiLjegetoZEm1pA0rSuqsVUNC6KNhuSxHTG3w4BnUpWK4hKMvzSsSRpaSmNTCTeRbEFZLWNmF99IW4IPbphzR8bCadaOalngkf8EqqU6Ft9+lgbXXCbgfiSmpoZI55OUZJDIhYEKVKqPetYH42w2gny6WpFUs6NKthdZl07AgXX4E9LYxuwgwZ6pwkqNxpklKsImSFI5OYikxjTqDtY3A279euPrZgkdoadVlkAt/dx/tH8R9Bh5n8SPDAraWV6mAWNiGHMFx67Yp4zVaaWqhipy5FQyRINkFzZVFtyb9tsLwuewONyrBwBhdJ0kpHFeJdU6/pNRssiHqlugHl5EDFj41q5JssaTLojI1ZpBaMDXpcBST3Jt4L/AIb77DE3KOHhEBNWaZag76bAxxfqovQkdCxuT2sMKMkqjST1VILCIn2iEeQdrSKB5K9iPR8NY7wzcyRpy2S3DHkoGV8GMVifMWWTkgCGjQ/1eKwAGr87ee5Fybk445hmRrKf2jRpkile6XuVaNrOu3W6WPxI8seZMlrqxiKqs0ITtDSDcj9aRtl27eLDrhfg8UU82kL7I6IwV3LOsq3B7WIZTcnbewttjRWcHtOJwxZgDIb+pVWDCRAslWTcQrQyvM8xNO8eoQ2BdpCRpEfQ7i997eduuIOf5/BX1kDTTS/0eEvLTr4Wia9jzlG7J5kE7HbbViflGW0GuVKiZkaGdljuyAaCA6Eahf3Wtf0w9loaFYppYamQ6UJblNHqtY23C3GFMfghS4AlXymlR0VkIZGAKlTcEEbEHytjriufZ3MXy2lJAGmPRt+oSl/npvix46aQjFP+0IazRQ/nqDf4LBMf87dMXDFaz8B66ij8llf6ctf/AOsLq/Qeis3MKpcVBZqyqVlDiKNAoPnbV/uMJk4cpnjjMQUPKgZVcBST/dyiw1A9A1j64eXDVuYMTtzFX6RJt9b/AEx84Qhiq6eaicgvA5t56TupHw6Y5eMlxWiAGhK6fNamEFZtVVCps1wBUwkdb9A4Hkd/XthvRVllE9NLrjbup2Pow7EeR3wuz6CURurPaeMBQ1/0sdwNJ82W+pT3FxiCMvelmMlMNpAdURPhcptJGT2dT4lb8rL13GINMOEjNSHRZO6bMvaMyaY7LS0yoo8pJ2Oo/wAC2xbP6SiiQyySKiLuWY2A+Zxl6cQU0Aqn5mp55EZYVU8xFRCNL3GkG57EjrjhLQ6kWszaUxRdYadd5GH6iHp6u38hbDG0H1HNA0CqXtaCVZOIeKaOrnhNGWmqQdBVYpLPGevit0U7g+p88eospMTET1Xskbm5gE2om+5IRRsD6/TCDJM9mrXamoh7FTKjSPyRrqHVf1urObgWFreZ6GHV5B7LJDM0FZHTM6856kRhrlhf9GxO4vuwBv5nHVZwLQ7zm+yyurmPLkrZmsGVxLrWKWZR1YEKvza18IXzWHlPNFlSmGMhXdppCATa17W9MWESZileZHYrQKx8V1FN7Pbb0Pht639MVzJ+IY6alm0FCJKrwwv/AGlOdQsR5aCPgbYd4TI+kE2VC928JbJxOAYllymIrN+i0zSAuCdIt4jbc2sbY5VlflXMaOooqqldTYgFJAnxVxf6YkSVdC9flgilX2eEEnWwGjSS6qxPcEAb9cTBmcc9NV5mCFnWnemkA2vqdRG3zQ2/9sIc2nA8kf7ge8fCaC7fvVcMp4copTqoqlJpAbohcwTKb9VBFr+oIw0yKtgy+rLZgZVkUFo9SO5Z3vqcsBY2GwI/McKcn4WpzSU8clOtRUSqZmVJhHUrG/6Plo3hk2BJVu9+uOeXcQ1KGeCNXrqKBdUkdUFDxqNm8QN1ZTcbE+6bDFTwocTgOW/t3kjxSB5gtNGfw1KmWGRZF9DuPQjqD8cVjNHtUUs593m8lj5LONH8n0n5YR09HBVXqMsdlmUXaBrc5R3t2lj/AJ/PEyXiGnnpTBK600wZG1SBuXeN1a6sAT+Hod77euOWeHdTqiVpDw5tlfpp4qRDuBYXZibAW6knyxQc24rqKq4pjoivbnMN2PlGv+5HyxxqXbNKgtJdKJGMmnozqG2J9WNlUdr36jDLIKR4gbW55kdIlH9guqxP7Z6A9gL98VbSDBJU4pUOi4RiBb2p2aXSXdfflAAvd3PhT9nc+g6Y78EQRtFVBEVedTE2HfSWA/1DDfi+KPL8vZAfvqg6AfxMze8fWw/3xz4ThVJ0jB2NK6j1sYz/AM4sXGPf4UBWf7K5i2XID1SWZPpM9v5WxbsVH7OLLFUR/kqG/wASo3++LdjqMMtB5LM7MoxSuPa6ejliro4w8SI0UpJ9wO8baiPynRYt+G97WuRdceZEDAggEEWIO4IPYjFiJEKAsvdlHMrYmLwTPeZT78LkAb9tPTf18sdeF62ZUljQiR6Zror76om/CG94WOw7emI9VlpymsCoNVHUXCod7bEtFbuALsnpqXtv5yi1Dmywk3hnjtEx7qd0F/MEFfoe+OW6mWOIWgGQns8kVYYJE8Lc0K6H3l0gyWPmPDse++EWfnkmd+gjZJx8QVR/qjn6DFkXKxFXq4GzK5Hx0m4+V/54U8XZnHSGWrcBgAI44z/aSEA2P6igBm+nmMRRYX1A1ozQ5wAMpNnuZpE8chpxJWTWNPTBb2BvaSUdT0uqem/6qfhRTWCoq2dHzGNrs1UC0cUI6yJEB4mXcaTsNtt9/vBEqVntF53TMJmJkksDI0NrslPc2WQgad+gtbYbcIcsmjq4Go4/Z62Q3ipVF1hp9OnXUE9HbqR/K9sd2mxtMGmM9+9FjLi44l8z/MaOWaLMKaVjJrWKWDeGWU2tzI+X4gHHXv0HXYv04TkeBzIkeW0bMss7SyGWeUqbqXdraVBIIB3v18sM6HJYsrgqHpwlTmEKq8zOp8CyXJKIAPCAGYKtibWv0GJKTe10To8k8mt1kppnaKJ55UPMAgiYWEY0C2sG4J+OB1W3l90Bu6g0PDeVeziemgfMwrkECRPAbXJKsyKvbsTuMMKarg9jiqv6Op0jmkhWNbqxKTOq6m8GxGr3d+nXE/g1KoSyvIankMgv7WsKyGW+5URgeELtduptbbHyoyqGGijo5qgKEmV0KqTYLOJI00i/ol8Jc8kwSrAAJXmppy8wiyulmigbRIWEau7hQzLEmg6yoI6ld7gYh8TcI5KsayTQ+zByFVoiytqfoNHiF/TTtvfHPPloJ2qqZcyp4xNIzSRTRqWjltpYxs5XTcjfYkb2Ix14k4clnR50mEhRdFPFEFZOXdCd235jabkqdgAN8Ic/C5vnLff880wCQbSo+dcJ1IQoORmKKLLHUqI6lBaw0TLYG3kbXxVGoX/ow0dNtOrczMIn8E50bqFU2DRr7xsb9DbfF4zWjFVXty3aE062kmisHd39yMkgqyot3IIPvL0vjnmFLSZlA5qBaKN+VFVEqHLXCEqbW08zw2PhJvbzxNLiSGgP5Gwy2kZXztfWEPpTksQgqmjZZI2KupurKbEHzBxovDmfrmB0uqCtAvawCVIHXbos1h12Df5VrMODnpqsQVUyRREM6z76XReugf8AU7aT0Pntd7xJkzMlLTUFHJqT70vps6FradchsA5sGYEjSQoAGNfE+HWAadddvVKp4mX+ytWVDmCOwsJZiWHSwhOhVI7WcubemLIixU0088h2GgqBuSXW1gPMlT8N8JeC81asKiZdFXStpqEtbUDe0gHqetu5v0th9mWWiesS/QRgn4an/memOFUbgeWkZLYHSEj4yzmcUnM2ikqWEUQX31Q+8S/W5HlYYj5K60yCskJWKJGiiHVpXIsbeQFvrfyOPfGCCszOCkBtFTRmWdh+EG2wPY22/e9MLqChOdVxT3KKmABUbeH8MY/bC3buFsOpBw1rC8gKMQAVx+y6oM0VRUhSqTTXS/4tEaISPTUpA+GLrjxBCqKFUBVUAAAWAA6ADyx7x0GtDQAEgmTKMGDBiyhJeMcpNVSSxLtIBriPlIh1IfqLHzBI74z3ieMVWW0tUh0sjoUPcLKAR9GK/TGuYy0gDJ6i97LL4PgKkhLfKw+GMnEtuCmMOaY8OcU+1BUcBapDpK9QSVKk/K+ojyF8VAZrFWZi5Esd6dClCkxIjklubyMbEXLeK3fw+WJmZusMdXWRqBKyrSxkdS77uQO5CdPjjLHittb0tjV/x9CaZdlPffVJrvh0K2faAalswhjIdqmOOKPmhdDTSgk61tYW1NpB9DjQ6KhTLICJ5JVmqrmor1CsI5DawZmB0p2BK6fMi4xV/s1gmcNXSl5zTKYaSMsNmIu+ktYCykKCT39BidHSxS1LvGZ3aQ/f0Us0kM8erq0XjCsncqbgi+ltrYvVfBFLbPvT1tohjf8A1urLS0eYJmFPM6RzxsjRSVERCaoyNaF4yfeVuhQkEO2wxXa/OqKhldMuiWSYFgZ5CXjgBJJjiF+gN/CtlHcki2OfGOerlsaZZlxKaPHIxYsUBOoIC1/e6kdl/axCpstgdo5o0RS7pZAtkjV1EmqSO2nUq9AtlvpNiSLVaQAHOyP36qr3RIGam5Y8tW4aR5Z30GQHTr0ix0EL7q6m2CqASN7gb4aZZmYqX9nK6XRlDAOCVJO2uwsG2ZgikkaNz0uoz+Z7vLEElD3CXd40i306RGqbMVsupnUkHa18NOG8unROfUNLzgC2iFVdhfwhFU3ACIBYC/V9z1KqvEtAjEATYCQpp0nTJFlVOJcipHcF0fnSEqG5unWVsBp1Arr06SQ3vb2N8Kq/h+fLwJKSaoiflh2RwF12HjsB4SUsSUbV4dwT3vPGWWzwxoYnPMbxQ6rB9QUlo3AsjBkLrt3YX7HCTKJZCA8nLj0+8Ud3jexHhKMlmt2KuSPM7Yo2q4NAceoKu+mZlqj8PfaGtUhpa5jFrBUTxnSN9t+ugkbaht8MW/PKabm0cNPSGSCIcwAFViDJ4YlZjeyrcvsCSdPrikVOVUwmkmeNSwc7afCy+JgypaxcgW8QIuOl74mfZrxi1Q0lDUSMhm1ciRD4kLXOgH06p8LeQxBY0y+mLag5XtI1sP4pa+RDirXmKw1A/o6vniaolOpBCpHJYC62Yk+LY21WLgNtbFTWtzQGekRXmrUNnld41jSNvcaFCVF3G5YgkX+WLbkPB/3TRyKYgRomUX+8kia8dVE5JKu3vEm5OwPTdf8AbHw2JYEqxcPAQHa1zy2Yb27lG8Xbq2JpOph4pZg8rA/o7SrOmMSpOW5fmOVzDMJU8KOBMeYjlg5swOlibn172xrHEXFkFJH7QpDtKimMDuu5B+rGw7/XGb8SxVuZusVHBI1KhB5rKI1mewBmZjYG9trf8W95bBqp0SoF5ctnMLre40SmyG/QhXXSD5HF+KZjYHuiRmBtp9/wq0yAcIyUinmeHLqurlP31XLZz5Ig1EfDcj5Dyxqf2eZP7LQQoR9445sh765PER+7cKPRRjNuJFVsupwfdMr6vgZXB/lja0AAAHTthXDXkplTZesGDBjUlIwYMGBCgZ7mK01PNO3SONm+g22+OM4zqEwZVT07m8kksSnpuUGtz9VP1xaOMpefNBQjcEieYfqI33a/vS6fiEfFQ4wrQ9WyAjl0UJBPnLILn6C31OMXEvvGyawWXn2iFJctSZ1jS7VTs7BVuxPL3/dA+eK5xrw9PHBDPojdFRnqKiJlZWlllJIJvqIF1ANvxY68U0MDVsz1GswUVJAGRDZnYgKq37C7XJ9MIZcspZ0hno43hDVMdPNE76gSxurBupHax+nn1KJDQ2OXT57sszwTK1vh6h9npaeG1isYL/tv4m/mbfLDDOKmKCJqqRVbkIzqSASpsR4Ta4vfTt54lVWaUKTNE9TAkgO6NIoYX3HhJv0xQ/tPzrmZMHChRNUcsWNwVjdyDf15YPzxxzQqVK2I6n7H+LV4jWsgaKhZNNzpZaiYCQj7x1O6s7uFAI7qC17d9IHTF6r6wxSTrE27SlEhQHSzsAdUjMBr0oy2UXQXXyN639n8Uns7WUWkZmBcHSzRqhiPmyh9XQEXvfvhzM0Osq7SXQRRawBfQy2awO6s292Oo2JFt8a+MqwcI6JHC0sb5dkL+q6ygujOmpgY3W6qQCVU3JckhY9XuKvUgXAIw64azGOHmVE8ruy6lVSWKqEJUOw6apHBtboLDCmipyG1JZrW3QDUhDMihNQOlYxc62AJLDbE13DOhXpYGP3mOkqCTGhtYWI1avdG69MYQAPNF10XibKdxfmyVcamJjeOUXFyoddRVwFOxZVu3Y2v8DVYU5aIzatCJ1AJBBY20spBB3BKk2Iw2lQcxlIvcbg3uVtN73547nZxZnNz3wrzFdR5hOld2V2C3bbY7AakZGVLdRtt1vSq4m5zVqbQ2wXKlqC7xiRhcSKChB0bbhlZQdFwD20n54pHFEIhnSWEcq5JAXYK8b9VHb8J+N8XiCKJZQl399oiRbYWsRc7sATtsCLd9sLeN6NvZbFAeWEYlQfeYvzGIPiUEFb3AGwxs4GpcA9Fg4unhfLcj8rY+Ec4FZRwVPeRBrA7ONnH8QOGNdRrNG8Ti6upRh6MLH/PGS/ZdNNNk9ZBDq1xyXXQbMVcKWVWvsxCsAbjc4sWVZLJJUrVJTyRWnURvKSrx00cSqUKFixDsWAB7+I9BgfwwD3QYg998kCpICq/C+qKGaSpzFI5IWNLTiZyRDo8LOIh77gbKPjc4XcLxQe1VFJTTPUJUUr/AHkiFC0yXkUgHe1xe56knE+sghbOquikpEmSVzJrGoSRnlBiQ69FLHe+1yMQI6Omoc0ojTyszNKBLEzK5i1WXSXXY7MR36dTjcXM8wOZExAjKfnpdJAdY7FNtHtOVug6pIfiBKtwfqx+mNc4VzL2mjp5+7xqW9GtZh8mBGMo4X0rI0J2SfXAfMPGzaL/AC1L8SMWj7MK1opajL320kyxfAtaUfJyG/8A2emOfwzocW7/AIstNQWlaJgwYMbUlGPMjhQSTYAXJPQAY9YrvGJMqxUS9ap9LnyiUapT818HxcYEJNTZksVPUZvKD9744lIs3LA0wJ+8SXt5yHFW4SpGSE1k5vI5eRb92Cs7P9RYYZfaXUGpqabK4tlBV5LdN7hFt6C7W9FxLz5AJEiUWRYpgB2sIWA/3xzKh88blPYLSs+4uzg0uaVJaNZop44xLG/R1MaEWPYgi4OFkPEEck9HBBAtPTpVRyFQxYs5dRqZj5LsBj7xlTy1MlHJGrSNNQxPZRc3RWD/AE03wmp8lnVHnsF5UUdQFJ3eNnsGW1xYHc3scdym1mFrjn19MlkcXSQFr3GHGDRs6ezQrYgc+pQmM3IB02FmK+TMo2ws49zbk0NIYuVNyZ76jGvLe6SC4RfCNztY7db3xNz7N51Z2p1RgYWqPGzDUlxsoUHUfECQbD64j55lS1GXVEMdRHUSxKJG5aooU6uZpCKTpuA1rm5ub45jHkBuIRe+s6ei0OaLxso/DHFz1CkgSQ2vqYBHS6rqO9tdrdNQ9Lk4XV5LPOzG51Qknbfa19tu/bCLglGbVGpVSLSK7MqqDspVrkXV7hdr76exJFmzGlEcEl1ZJVhhMqsRb31AK/Sx69VIxTi6Aa4xl/FPCcRLsLtVyUW5rfldz/DUQH/fDvSdVtjc72PXSwAMj32ICggA+K+k74WUsRMjg2VjJJpDg2YO0YHlvceEdyPINi15ZQ8/bqgF/HcqFYMVOghbntZhsQDsANSGtstj3pFOrFmAt+IrfZSSsoBUk3Vv7tjZAQOuEuYKGVj3LOfrOAP5Li55xQez2FzboXFhqsCWLKBYuSQSAPE2/QacU+tiJcoCC5dRpQHYcxyb7+8Cy3G3W9gDYUeNFZjhmvN7Tqw/+6lI+RXDLiHit4I7nmT2tvaNUuw28WnV81Bt5jC6iUMFJBZ3MxjCnvp3J89wAPn5Yr/FcjhVjYhi/iZgwIsl1CCx6KSb+Z6dLnRwdHG4SsXF14OFuitHBGcTS0mYzqipI5CKIl03Iif1uW8Q8RNzthi1FPFLeOSpKiWlC3nkYEBzzyQXNxpte+3W3fHLhbLuTlUQaJ5DMWlZIx4ir2CnqPwKG633xHyOJ/aAqmpQK8jSQy6iiRBbRXLgnUzFTs57jth73HG/DkPwqNAwtlKs7ld6vMJXqmpqe8KzMi6ndtB0KoG/TUT8vPCGlyRIqqhkgl50E0y6H0lSCjrqVl7Hf/PDen4hjgknnnp53jarEkUiW5YaA6V3Ntz33t0tiNw5mq1FVSKF0xwGWokYm+pzd2c+QFgBjQMbafpfL/H3mVQhpd6/lXTiSiaaD2mMnnxoruR1YDo/7SFb/L4Y8ZhmJBpc3hHTeVRv08MyfNQbeqKcT+Eakn2cke/SRMR8SxP+o4h5LScqprMrb3GJlp79AbatI9CpH8DeeOUXFriRmCtMWC1unmV1V1IKsAykdCCLg/THTFL+zOutHJRN1piNH/pPcp/CQyfBRi6Y6bXBwBCzkQYRitUhEmYVU7EaaeNIFv8AhJHOkN/VWiv+yMWXFAlqtGWZhONmeSoNwOp1mNT9FUX9MUquwtQAkHBH9Zr/AGxuszSTL+yF0IPP3SMOOIjaZz/04ZP+0/8AzhfwCsiy0smi8LRvEGX8DAXs46i+nY9Dcd9sSOIWEj1QIJD2hsOv3rqht66NRxzY8wJ3+y07jkqgkpgpqKoPWhqNL9zyZx1t8Sy/LHNs5oABBTR1NZIsEkA0JpXlO5axFi50bAG3x64ceyKJZaWU/dy3pnbyuddPJ9Su/wCtisUuTVRp4o6NNNXTTSpUhCFmu2wbUSLxlRp+WOlQLXMhxuPbXP1+VnfINk84ZqaafLo3q4RKaI8p1YHwqCPEy3FwqdQb/oztix02diGphp0VI9MrRNTRKCGjZQ0VQiqt9I2DE7C7+QOKhUZ+tHmEYmdXMlPHHXlbFTJuNRt1K3Gr0J88XA0UcEkVJTutFA8TSyTJbmS6LAKJX1dAQxJv4Rt6VqtE3mHSRtz/AGLajZS026Kl8R5G2X1baLCN9TRXF1KHZ42HcLexHkVPXcOqQxxxqVjlDCNRJoJYRBmWTlsFIkC3BAbe12G5W2HuWtFVw8mrYvA0wFHUS2V5rAtta1+hXVZRIp+ZqfEMNVRVAaqUOCzGMgaYiW3LRixAk7/eB269RY4c3FVAa76hnz712Wd7A04h6ck9rGipqKaenjWQuqmQu7ctUcWYxvpHMIZipZir9fgWnCHE8ZiCmBgHtJqju+7uddwTq8Lhl2v06DFTlzuGYIxqJZJRuGklijlhP4lGrSHQ+XQ+m4w14Iq6YVCpFURtc6zEg90v4XI03j0lhGwCubFn2AthT2YWWFx8K9Oq5zoOSZcU8URGKRkiLRKSzO91HgYOuldmuWOje27DrivZVOKqjhmqEWOwYroZijKAbmQkHQCwsCCW+GPOeT020c88aeIvynv4wpOm97Jp5m5DML8sDucRo83gjDOZ3WQi5ZJYnkk8lCrcIt+17epsBhTaeNkkXPwmVKpY7CMl7lOtCXje7KVjBLKHt4uWha7kE2u1ht5Xwl4fyN8xqUViNGkNIyiypEPwqO1/dXcm5JN9zh/kOV1VWxnhURqxAYtbQdJvqk2Cs3qqgjtvvizzRrRpHTUpRXqJyHlZSV1aWkPg1A2ABVEvtcXPnoxeAI1OXLeUlrPEufXmvHEbTOBLRy/dwkpLFCI2ey7WXUCNSWto2vv3wvzTNfZ8vkq/afaFZRyToVPEbqNh1N7XBAtpPy70+XSNUyBmENSqq4ngWyzxkkWliJIJBFuve4I3GEXEdctbWpCrSR09M50yIilWqQQQtyCm2/XqxI7jGNjA4gGCMyY0zzjU5a7iy1kkXS3JM90KsFNMGKwRRRqOkk873dtJ3YISQfj648VJRpsxmjRVBIpIyoC6mc2lawsL2BJPwxD4rly+VXYF1rFJHgjKF3vYBl3F79WBB+PTE7LsuZTBSru8W7971E1rD9wWHzONNYtDZAIJ/h9b/KWySYOiuvDSAGkt/wBFU/hLqf5jHHjxDDXRVCe+sSyfHlNuPmpIx1o9MbIikkQ1DoCfIsJl/k5t6Y6faEkjVBmVfuqelbmO3u3c3CDuzEDp0Fxe2OdHmJCdspMUop84gZTeOpRluO4deYpv6MjD9/Gi4xrNZz7Lk9TezK8an4RzRj6W1A+hxsuOjRENjvdJfnKMZzm4JyScD/qyX+Aq21fUXxo2KItNrocxph76SzjcW3b75f5SKcV4n6QeahuaTcPzyx0pkg9+GZ7qejqdLaT9bjHl25tTRPEG5T1LySE2ukixnRG1uwBYjztjv9nVUrmaE28YWdPUEBW+lh9cSJaY01WgBskjqD5EX2+YO3zxzw7CVozSXO6MMjqw3hGh/wBaAnwN8Y2Nifyn0xVOL8v9oArCSJYisVYVF20nZZwLi4ZfCem4t640viOPlTJNa4tZgejL7rqfQqcVcwGN3WPS80DNEyN0nhO+lvipBv2NsO4auWEPHQ996KlRgcIVRkrg0ctFlUB5egmaVgDNMq2vsei7g6VF9+gw34A4ggkiipMxiWSmEg9nlkW8auovyy3Todv2rHY49QyxUgjZjKaDmF4JU/T0kvVoW2Pve6Qbgg3wszSSrzdyI0WONFL09L7pkUltTILaZHG5ax+F979YRUERbPFN5/fLTpCzGW312WgcSS1c0vshivJMDHynUyUckQuROHFjG8dxqU9TYAe6Q9ObUUVMKKSQ1jxtHTvE4DTOzEAEo1rj8erpYEgm2KBk/FdTlcUNNmA5kE0WoRhiKiFD4QD0sCNwCbjfcWti6cH0FLUzx1kVaatYYysCyWMsOv3tTWDtt4RqFwC25vfFHU8AvkNRqgOlLuIPsdp5SWppngJ/Aw1p8rkMPqcVvJ/sszOkqop1endUbxaZGBKsCrbFBvpJtv1tjcMQs6eZYJTAqvMEJjVtlLW2B3Hf1wr/ALD4gqfDbMrF8/8AsyzCpqXlMlOkfuprkJYIuwuFQ7n3j6scMMj+zakhIaeZ6hh+BBy4/mxu5Hwti8ZDLVtSq1aix1BvrVbW6m3QkAkdgTiFrscYanH1WnAIEWsnt4dh8xUWHNXqI1ip4pYKdto50VCgA3uFLagGAIV2W197eafKY3p6sRwppSb9JBrLyoACPapZLlVZjsRe7C3cWxGzzJIY/HangiDKyzPJLzISG1MIoySgJI20kAA9NrY+w8QPmDyU+XGOMsC7yOQjSWAF12ve21zuB5Y0Mbiktu0i5OnU/jSLASquOHPNdM0qAjSUlExErLeqqpHZ+RGgPvOxO4BNlHQnzOK2cvkpolqstaQwldTQTbs6A6eaE66Xtfa3ptsJ9dwPMaEusGmeHxPpYPHVxltWq4Y3ZSL6T1HbpZbT5g1bFIdTRKw1V9UwFlQH7uCFQdlt0XqSd8aQxrWWMgZz37RllmSlYiTcdO/lQY60VM39ItCF0aVjXrzZ+3xVevToB5YuPDtA8MQkJvPOzLGe+ptpZflfSvqThNltMrtG+nlrtFSRdSoZgNTebsbE/wDjGgZdEJKske5ENCeip4R9Tdsc6vVBuNLBaWNjNK6iIJWVQfUsCw07lh2kQkKFv1ZluPgBfBxLWSzUNVPL4Q4CRR9lUsB82bufTE+ugNRWNEPdQg27A6QCfiBsPjiN9psqx08FKvvSyBreSRbk/WwwkOl0K2ST50pGU0Kk+IztpPkOabH5XGNmGMfz6JiMnpAPEXjkI/akVzt6KrHGw46VHLvZIejFB4mzFqDMUkP6GpUavR4/C31jKm392cX7CHjXh8V1M0QOmRSHib8rr0+RBKn0Y4vUZibCqDBWcV1HLSVLGD34G5kQ7SQv+H1A3H7uLImb0+awERMEnXcI+zKw7eoPTbCLJKhquEQkaK2lJCK2xIGzxMfMdR8FPS+K+7QLPzammRo2a3NvIGjbpZlV16H545mGThK0StHzZ+dTaypV0NnU9VPQg/UH4WwiqKQapmLaS86aXPSOVaeJVJP5G3Q9bage2PL0rw/eRpdGAu6TO6unYESX/wAwQcTcohWZapGcuJJTIAy6WVXHukXIOkgbjrtioOGY73UwlU9Czh5YUXmHwVVLJbRLa9ww7MOoYfzHVXl5MS3p4jWU0LCRqKb/AOppHBuGjI3ZL23F7i+3U4exCSN7bmaMWH96i38B/XUXKnuNuwxOq8ohrFSojcxygXjmjOlht2I7emNFGv4fMHv3S3sxdVQ8hzCaaGvzBVWfMNaWugflRsbMyRm/T3ehsAL97xc7kd6CLMJV5FYJzHHJGvKaZNFyxC2FwbjUALjbFkzWjkjk5tVDJzB7tdQ2SX4yx3Cv6kW+GKxnGQVVa/MhrVzHSLAF9MyjyMT2t8uuOqziKbiCDH622hZTTcEZV9qeZwWBlWYeUqAn+JdJ+pOH0X23VFvHRxE+ayMo+hU/54zvMMnngNponjP66kfzO2JPCVfDDVI06xPDvrEiB9gCfCOoe4AHqd9saXUaTml2GeiWHOBiVdcw+1+dWeNqJEZSVIaRrgjYgjSMVau+0CtkvpKRX/Iu/wBWJxz4/wA9gq5llhSNFZdT+ALLruQQ7fi7EWNt/PFeo6WSU6YkaQ+SKW/yxlpcJQDcRZHX+prqr5gFSY81k56VEh5zIwb7zxA2N7WO1ji35xlElLOcypnSKEhZ4i7BWu+5RUO5O/SwFja/bCih4ZqYHSad46PSwZWmILXG4tELlvgQMP6KnMsnNhjkq5u9VWDwLv1SK/01fTFK3E02EFpEfb9d5KzKTnC6J4RKz1zl8vpZwCyI511EhHj5MYO6se7bC9+9hOhoTIkbSRcmmjP9XpV3JY7anPV5G2+th3w5oOH1RzUVMjTz29997eijoo9B0w8noyiLJf76Qfd/3anbV+2QbDyxzanEOrWFgO/fn8LQ2kGXOaXU9IBoB99KmBpSOmvmqFjB8kBIP6zHyw7yIiGOSVrnewA6sR2A7kk2wuzagWGlSIPyyZUbUFLNdG1kgbXNwB17jEZoZKhi3KblqWKa5WjVAbkn7si5t1JJxnMOATIzTRcxhy6J56pgJZSXKA3bfooHp3Pnio5esuaVonlXSJPCiH8EKm7E/EbfEjCbN5KaSfTTU0blCNcxaUi9+ihnN79Nxviy53WtRU5j61dSArKvVFOyRr5MxNvj8BhobhMBUTDhthX51JUA3ipl8Pldron+ESN8xjUcVvgHh32GlVGtzpDzJiOmsgbD0UAKPh64smOkxuEQkEyUYMGDFlConHnCkjSCvoh/WFtzEBsZQvQr25i9BfZhse1kVNNFmaF00rVEWkjbwpPbY7H3ZB0selrHbcaxil8YcECdjU0pENVsT1CS26a7bhvJxuNr3G2M9ajjuM1droVG4fz1ssmMMoY0xaxVh44m8vTt6EfLF/EcJtVUpDr+NV7r3sOoYdbHra3fFNmzaOZvY81haOdRYSWAkA8/yyp6i/qL4VVHDFXR/f0c2uA7h0vpA8mA8S/zXGNzNDmmgq+Z7SiRFqIWvazBl9DcMPgcJ6CsZKkU0eleeRJGDchQ4YsPgHRwB5WwgyzOc0iJkEKzI27AMCGv3sLbnz798SMlzRqjMqI8h4RGzghv1lYgA+h1fXFabIMHJSTZXr2Kp6c6L+Bv+cL6ng2Kc3lEJPmqEH/PFnqFs2OaNY4U3iC12Q+/7U4AQoEHCjRppjq518hfUv0a+2FGYcFVj3tU0zf+rSIx/kBi+Rm4GPpx0SWkSAs91lcvAFam4qqNPVKNQcL5OHag3WTNJCOlkjKD/CRjUq9r6vQYo8vvfPHOfxBxZBaWMtcqLQfZ5HEdYaJmO+pkYk+pJPXD9MiqNgJogP2GH++Gx2C/sjEymOFuqFxurRAsqLmkMiVMNLK6sJAZGKgiyJuw37kC3zw7yaNpC1RLYDci/Qf+FG2Ef2hZmKathkMbSaqZ0svXeRCfqAR88JJs6zGr0hKflxj3UJAG3S4IN7eu2HBhLQAqSr/yopD7ROwWFf0YbYEfmP7XYeVvhigcZcVNXSCioriK9mKjxOfID/IfM+nmu4Yrp/va6pEMI6liST6KOpP0GONLmkcJ9kyqB2mcWL7GZh5/ljTzJsPjhzaeHqqypytBlMQLaWqQPCl7rFfoWt70h9PgPPFk4A4Sk5n9IVo++beKNusYYbu394Rtb8I26k478FcACBhVVZEtT1UdY4ie4vuz+bn5W73zGylRw3OaU582CMGDBh6ojBgwYEIwYMGBCX51ktPVx8uojWRb3F+qnzVhup9QcUOfhPMKBzJQSmePqY2IE3w3Ajk+ek+pxpmDFXMDs1IJCyilz6lmkKTxvR1Q95o1Km/m8R3P7QBv54mZlDXKsdRTiKs5TalKHrsRZl6jY9icXrO8ipqtAlREsgBupI8SnzVh4lPqCMU2s4CqKduZQVJ2/s5ib/BZlF/4w3xwh1G8i/yrh64Uf2lU0h0VKPSyDZtYvHf9sbj94Li0wTrIodGDqejKQQfgRtikZhnXiEGbUlmOySEAMf2JV8Deem4PmMRI+FShM2V1Jv1KAhX/AHoyND/Gw9MYatAE7HmmtdAWr0T3W2Ok72GM5yLj5oW5dfHy7GxmQHQD+uh8SH6j4YvsMoms6kMhF1INwQe4PfE4nNZg1VCAXToo9ZtEzHuMUkbsPji6cRPphPrjLK7ilY5BHAntE17aV90HyJG5PoP5YzGmS7CE9rvLJWlz7W9AMVnMftCoqc6FZqiQmwjgAY38tVwt/S9/TFbzPKKiYczOKsQRncU0fvH0CC/+IsfTHLLM2ZmNPk1GVPRpQAX/AH5T4U87X+Aw5vDAuvfkFUvsm01TV1E3tVWkdDEqaUV2LSlSb30efx0/PHiPjWCnkEdLE80z7AsC0jn9WNeg/wBupxKyr7L55jzMwqSCd+XCbn4NKw/0KPQ40HIuHqWjTRTwrGD7xG7N6sx8TH4nG6nw8Gcu90kvtCoKcI5hmUglrn9ni66AQZvhbdI/8R+GL/kOQU1HHy6eIIDux6sx82Y7sfUnDPBjSGgZJZMowYMGLKEYMGDAhGDBgwIRgwYMCEYMGDAhGDBgwIXGspI5UMciLIjbFWAKn4g7Yo2Z/Z7yjzcvk5bDcQyMeV+61i8e3QC69Nhi/wCDFXNDhBUgkZLOIXiq29mrI2hqQvRrCSw7qRdZU+Fx5gHCrTV5JJrQc2jdrsg93c9Vv+jk72Phb47jTM5yaCrj5cyBgDdT0ZGHRkYbqw8wcVx5zSg0tewkgkBWOoawD7fo5uirJbo2wftY7HI6iaf03Hwr45zVS4hzybNiyQN7Pl8ZtLUPsZD1KqOvyFvUgdVOXZusDilymnLzEW5hUNKR01b+GNPjYfHEyCllzqUQ0wEFDT+DUu4AHZezSHr5Le5ueurcPcP09FFyqeMIOrHqzn8zN1Y+pxanSxXyCC6LKjZJ9l5kbn5lK0sjG5iRjo/ffZn+AsvocaLQ0UcKCOKNY0HRUUKo+QxIwY1BoFgqEyjBgwYlQjBgwYEIwYMGBCMGDBgQjBgwYEIwYMGBCMGDBgQjBgwYEIwYMGBCMeJYlYFWAYHqCLj6YMGBCIYlQWVQo8gLD6DHvBgwIRgwYMCEYMGDAhGDBgwIRgwYMCEYMGDAh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55127" y="2927927"/>
            <a:ext cx="61052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Show your app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Let audience utilize app 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9272" y="1631644"/>
            <a:ext cx="4068501" cy="350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62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49455" y="2401455"/>
            <a:ext cx="33805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Questions?  </a:t>
            </a:r>
          </a:p>
        </p:txBody>
      </p:sp>
    </p:spTree>
    <p:extLst>
      <p:ext uri="{BB962C8B-B14F-4D97-AF65-F5344CB8AC3E}">
        <p14:creationId xmlns:p14="http://schemas.microsoft.com/office/powerpoint/2010/main" val="2101152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12425</TotalTime>
  <Words>281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Corbel</vt:lpstr>
      <vt:lpstr>Times New Roman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CNF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Garcia</dc:creator>
  <cp:lastModifiedBy>cnfuser</cp:lastModifiedBy>
  <cp:revision>220</cp:revision>
  <dcterms:created xsi:type="dcterms:W3CDTF">2016-03-25T15:27:23Z</dcterms:created>
  <dcterms:modified xsi:type="dcterms:W3CDTF">2016-06-30T16:46:23Z</dcterms:modified>
</cp:coreProperties>
</file>