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1"/>
    <p:restoredTop sz="94737"/>
  </p:normalViewPr>
  <p:slideViewPr>
    <p:cSldViewPr snapToGrid="0" snapToObjects="1">
      <p:cViewPr varScale="1">
        <p:scale>
          <a:sx n="132" d="100"/>
          <a:sy n="132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CAA16-025F-AA47-B095-C1DE40D9ED0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5BC1277-E224-374D-8253-D6A2D48090A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Package Intro / Initial Regression </a:t>
          </a:r>
        </a:p>
      </dgm:t>
    </dgm:pt>
    <dgm:pt modelId="{604FEC9C-A8EA-A44C-AB23-B57AC91FE0A1}" type="parTrans" cxnId="{D3D50FDE-5127-0745-9EEC-BC604246780F}">
      <dgm:prSet/>
      <dgm:spPr/>
      <dgm:t>
        <a:bodyPr/>
        <a:lstStyle/>
        <a:p>
          <a:endParaRPr lang="en-US"/>
        </a:p>
      </dgm:t>
    </dgm:pt>
    <dgm:pt modelId="{5E925639-CBB6-FC44-890E-CA22B0F15A92}" type="sibTrans" cxnId="{D3D50FDE-5127-0745-9EEC-BC604246780F}">
      <dgm:prSet/>
      <dgm:spPr/>
      <dgm:t>
        <a:bodyPr/>
        <a:lstStyle/>
        <a:p>
          <a:endParaRPr lang="en-US"/>
        </a:p>
      </dgm:t>
    </dgm:pt>
    <dgm:pt modelId="{575E6222-0B0E-904F-9418-108BA96B5797}">
      <dgm:prSet phldrT="[Text]"/>
      <dgm:spPr/>
      <dgm:t>
        <a:bodyPr/>
        <a:lstStyle/>
        <a:p>
          <a:r>
            <a:rPr lang="en-US" dirty="0"/>
            <a:t>T-test Interpretation</a:t>
          </a:r>
        </a:p>
      </dgm:t>
    </dgm:pt>
    <dgm:pt modelId="{558DAF9F-6F0B-5F4D-85F5-35F7503E4F65}" type="parTrans" cxnId="{F508E573-B0E8-FB41-BA10-BEB980F9158F}">
      <dgm:prSet/>
      <dgm:spPr/>
      <dgm:t>
        <a:bodyPr/>
        <a:lstStyle/>
        <a:p>
          <a:endParaRPr lang="en-US"/>
        </a:p>
      </dgm:t>
    </dgm:pt>
    <dgm:pt modelId="{4E76858E-A663-314C-A6BB-F61310A49BE6}" type="sibTrans" cxnId="{F508E573-B0E8-FB41-BA10-BEB980F9158F}">
      <dgm:prSet/>
      <dgm:spPr/>
      <dgm:t>
        <a:bodyPr/>
        <a:lstStyle/>
        <a:p>
          <a:endParaRPr lang="en-US"/>
        </a:p>
      </dgm:t>
    </dgm:pt>
    <dgm:pt modelId="{6B195C76-E6B6-864A-BEE9-D15B722341B5}">
      <dgm:prSet phldrT="[Text]"/>
      <dgm:spPr/>
      <dgm:t>
        <a:bodyPr/>
        <a:lstStyle/>
        <a:p>
          <a:r>
            <a:rPr lang="en-US" dirty="0"/>
            <a:t>Partial ANOVA Test</a:t>
          </a:r>
        </a:p>
      </dgm:t>
    </dgm:pt>
    <dgm:pt modelId="{A117CC10-8CA1-1446-8769-1F234F6917C4}" type="parTrans" cxnId="{B5B3D05F-49D4-5E4E-8C2E-4DBE3EBCB7B4}">
      <dgm:prSet/>
      <dgm:spPr/>
      <dgm:t>
        <a:bodyPr/>
        <a:lstStyle/>
        <a:p>
          <a:endParaRPr lang="en-US"/>
        </a:p>
      </dgm:t>
    </dgm:pt>
    <dgm:pt modelId="{E47BDE66-487B-5F46-816D-050B9855E507}" type="sibTrans" cxnId="{B5B3D05F-49D4-5E4E-8C2E-4DBE3EBCB7B4}">
      <dgm:prSet/>
      <dgm:spPr/>
      <dgm:t>
        <a:bodyPr/>
        <a:lstStyle/>
        <a:p>
          <a:endParaRPr lang="en-US"/>
        </a:p>
      </dgm:t>
    </dgm:pt>
    <dgm:pt modelId="{80EFE4E9-7898-354D-9A94-6BD6D3A9CEDD}">
      <dgm:prSet phldrT="[Text]"/>
      <dgm:spPr/>
      <dgm:t>
        <a:bodyPr/>
        <a:lstStyle/>
        <a:p>
          <a:r>
            <a:rPr lang="en-US" dirty="0"/>
            <a:t>Categorical Variable</a:t>
          </a:r>
        </a:p>
      </dgm:t>
    </dgm:pt>
    <dgm:pt modelId="{C6F510AD-A4CD-D044-90F5-8F2D28ABD47D}" type="parTrans" cxnId="{D18B1FE0-E918-4E4D-B174-6B125F8536CB}">
      <dgm:prSet/>
      <dgm:spPr/>
      <dgm:t>
        <a:bodyPr/>
        <a:lstStyle/>
        <a:p>
          <a:endParaRPr lang="en-US"/>
        </a:p>
      </dgm:t>
    </dgm:pt>
    <dgm:pt modelId="{E7945419-33FA-A24F-B16E-BDC13122C897}" type="sibTrans" cxnId="{D18B1FE0-E918-4E4D-B174-6B125F8536CB}">
      <dgm:prSet/>
      <dgm:spPr/>
      <dgm:t>
        <a:bodyPr/>
        <a:lstStyle/>
        <a:p>
          <a:endParaRPr lang="en-US"/>
        </a:p>
      </dgm:t>
    </dgm:pt>
    <dgm:pt modelId="{675BC2EE-AD96-B142-AB23-D2654C0FAAE5}" type="pres">
      <dgm:prSet presAssocID="{3D5CAA16-025F-AA47-B095-C1DE40D9ED09}" presName="Name0" presStyleCnt="0">
        <dgm:presLayoutVars>
          <dgm:dir/>
          <dgm:resizeHandles val="exact"/>
        </dgm:presLayoutVars>
      </dgm:prSet>
      <dgm:spPr/>
    </dgm:pt>
    <dgm:pt modelId="{37C1FC92-459C-BC4C-91FE-9428F0297560}" type="pres">
      <dgm:prSet presAssocID="{B5BC1277-E224-374D-8253-D6A2D48090A9}" presName="parTxOnly" presStyleLbl="node1" presStyleIdx="0" presStyleCnt="4">
        <dgm:presLayoutVars>
          <dgm:bulletEnabled val="1"/>
        </dgm:presLayoutVars>
      </dgm:prSet>
      <dgm:spPr/>
    </dgm:pt>
    <dgm:pt modelId="{F4937C32-8196-4446-BBB7-AB6BB009F68D}" type="pres">
      <dgm:prSet presAssocID="{5E925639-CBB6-FC44-890E-CA22B0F15A92}" presName="parSpace" presStyleCnt="0"/>
      <dgm:spPr/>
    </dgm:pt>
    <dgm:pt modelId="{0F789777-C9A4-D34E-84B7-617E6BF2666F}" type="pres">
      <dgm:prSet presAssocID="{575E6222-0B0E-904F-9418-108BA96B5797}" presName="parTxOnly" presStyleLbl="node1" presStyleIdx="1" presStyleCnt="4">
        <dgm:presLayoutVars>
          <dgm:bulletEnabled val="1"/>
        </dgm:presLayoutVars>
      </dgm:prSet>
      <dgm:spPr/>
    </dgm:pt>
    <dgm:pt modelId="{9DB5E173-DA17-0949-97CC-E349A066B772}" type="pres">
      <dgm:prSet presAssocID="{4E76858E-A663-314C-A6BB-F61310A49BE6}" presName="parSpace" presStyleCnt="0"/>
      <dgm:spPr/>
    </dgm:pt>
    <dgm:pt modelId="{F30390F2-C40D-7247-A79C-6FF5087BE633}" type="pres">
      <dgm:prSet presAssocID="{80EFE4E9-7898-354D-9A94-6BD6D3A9CEDD}" presName="parTxOnly" presStyleLbl="node1" presStyleIdx="2" presStyleCnt="4">
        <dgm:presLayoutVars>
          <dgm:bulletEnabled val="1"/>
        </dgm:presLayoutVars>
      </dgm:prSet>
      <dgm:spPr/>
    </dgm:pt>
    <dgm:pt modelId="{B39BE38B-0348-2C46-B1E6-FD38B8E9A1CC}" type="pres">
      <dgm:prSet presAssocID="{E7945419-33FA-A24F-B16E-BDC13122C897}" presName="parSpace" presStyleCnt="0"/>
      <dgm:spPr/>
    </dgm:pt>
    <dgm:pt modelId="{82FE76E6-35F3-CB45-95B4-EA171D16F733}" type="pres">
      <dgm:prSet presAssocID="{6B195C76-E6B6-864A-BEE9-D15B722341B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B352755-6E04-1C4A-9B67-55FAD410C9AC}" type="presOf" srcId="{80EFE4E9-7898-354D-9A94-6BD6D3A9CEDD}" destId="{F30390F2-C40D-7247-A79C-6FF5087BE633}" srcOrd="0" destOrd="0" presId="urn:microsoft.com/office/officeart/2005/8/layout/hChevron3"/>
    <dgm:cxn modelId="{B5B3D05F-49D4-5E4E-8C2E-4DBE3EBCB7B4}" srcId="{3D5CAA16-025F-AA47-B095-C1DE40D9ED09}" destId="{6B195C76-E6B6-864A-BEE9-D15B722341B5}" srcOrd="3" destOrd="0" parTransId="{A117CC10-8CA1-1446-8769-1F234F6917C4}" sibTransId="{E47BDE66-487B-5F46-816D-050B9855E507}"/>
    <dgm:cxn modelId="{83168362-ED29-574A-95A7-BD4A24E7C29C}" type="presOf" srcId="{B5BC1277-E224-374D-8253-D6A2D48090A9}" destId="{37C1FC92-459C-BC4C-91FE-9428F0297560}" srcOrd="0" destOrd="0" presId="urn:microsoft.com/office/officeart/2005/8/layout/hChevron3"/>
    <dgm:cxn modelId="{F508E573-B0E8-FB41-BA10-BEB980F9158F}" srcId="{3D5CAA16-025F-AA47-B095-C1DE40D9ED09}" destId="{575E6222-0B0E-904F-9418-108BA96B5797}" srcOrd="1" destOrd="0" parTransId="{558DAF9F-6F0B-5F4D-85F5-35F7503E4F65}" sibTransId="{4E76858E-A663-314C-A6BB-F61310A49BE6}"/>
    <dgm:cxn modelId="{819C8188-B484-8A45-AC3E-1E8C2BB7389D}" type="presOf" srcId="{6B195C76-E6B6-864A-BEE9-D15B722341B5}" destId="{82FE76E6-35F3-CB45-95B4-EA171D16F733}" srcOrd="0" destOrd="0" presId="urn:microsoft.com/office/officeart/2005/8/layout/hChevron3"/>
    <dgm:cxn modelId="{52882F8C-5063-CA46-BBE0-6ABAD865CF59}" type="presOf" srcId="{575E6222-0B0E-904F-9418-108BA96B5797}" destId="{0F789777-C9A4-D34E-84B7-617E6BF2666F}" srcOrd="0" destOrd="0" presId="urn:microsoft.com/office/officeart/2005/8/layout/hChevron3"/>
    <dgm:cxn modelId="{617DB8C3-C56A-1E4A-ABC6-21896D47686A}" type="presOf" srcId="{3D5CAA16-025F-AA47-B095-C1DE40D9ED09}" destId="{675BC2EE-AD96-B142-AB23-D2654C0FAAE5}" srcOrd="0" destOrd="0" presId="urn:microsoft.com/office/officeart/2005/8/layout/hChevron3"/>
    <dgm:cxn modelId="{D3D50FDE-5127-0745-9EEC-BC604246780F}" srcId="{3D5CAA16-025F-AA47-B095-C1DE40D9ED09}" destId="{B5BC1277-E224-374D-8253-D6A2D48090A9}" srcOrd="0" destOrd="0" parTransId="{604FEC9C-A8EA-A44C-AB23-B57AC91FE0A1}" sibTransId="{5E925639-CBB6-FC44-890E-CA22B0F15A92}"/>
    <dgm:cxn modelId="{D18B1FE0-E918-4E4D-B174-6B125F8536CB}" srcId="{3D5CAA16-025F-AA47-B095-C1DE40D9ED09}" destId="{80EFE4E9-7898-354D-9A94-6BD6D3A9CEDD}" srcOrd="2" destOrd="0" parTransId="{C6F510AD-A4CD-D044-90F5-8F2D28ABD47D}" sibTransId="{E7945419-33FA-A24F-B16E-BDC13122C897}"/>
    <dgm:cxn modelId="{915542D1-8DB2-404A-8011-C5E25FFC3CCD}" type="presParOf" srcId="{675BC2EE-AD96-B142-AB23-D2654C0FAAE5}" destId="{37C1FC92-459C-BC4C-91FE-9428F0297560}" srcOrd="0" destOrd="0" presId="urn:microsoft.com/office/officeart/2005/8/layout/hChevron3"/>
    <dgm:cxn modelId="{6F3394B8-43B6-E94B-A088-8396CD03D134}" type="presParOf" srcId="{675BC2EE-AD96-B142-AB23-D2654C0FAAE5}" destId="{F4937C32-8196-4446-BBB7-AB6BB009F68D}" srcOrd="1" destOrd="0" presId="urn:microsoft.com/office/officeart/2005/8/layout/hChevron3"/>
    <dgm:cxn modelId="{700AD6A8-5C5B-EB40-ABB0-46871F465373}" type="presParOf" srcId="{675BC2EE-AD96-B142-AB23-D2654C0FAAE5}" destId="{0F789777-C9A4-D34E-84B7-617E6BF2666F}" srcOrd="2" destOrd="0" presId="urn:microsoft.com/office/officeart/2005/8/layout/hChevron3"/>
    <dgm:cxn modelId="{83911AFC-DBA2-EC4F-82D0-1B0370AA78BF}" type="presParOf" srcId="{675BC2EE-AD96-B142-AB23-D2654C0FAAE5}" destId="{9DB5E173-DA17-0949-97CC-E349A066B772}" srcOrd="3" destOrd="0" presId="urn:microsoft.com/office/officeart/2005/8/layout/hChevron3"/>
    <dgm:cxn modelId="{B90EF820-3F46-8D4B-A8C7-D1C02B848BDC}" type="presParOf" srcId="{675BC2EE-AD96-B142-AB23-D2654C0FAAE5}" destId="{F30390F2-C40D-7247-A79C-6FF5087BE633}" srcOrd="4" destOrd="0" presId="urn:microsoft.com/office/officeart/2005/8/layout/hChevron3"/>
    <dgm:cxn modelId="{A27B0D9C-1B41-DA45-93B5-08591FFB1354}" type="presParOf" srcId="{675BC2EE-AD96-B142-AB23-D2654C0FAAE5}" destId="{B39BE38B-0348-2C46-B1E6-FD38B8E9A1CC}" srcOrd="5" destOrd="0" presId="urn:microsoft.com/office/officeart/2005/8/layout/hChevron3"/>
    <dgm:cxn modelId="{61DECD97-C931-5A49-A460-F4B99F3FD3EB}" type="presParOf" srcId="{675BC2EE-AD96-B142-AB23-D2654C0FAAE5}" destId="{82FE76E6-35F3-CB45-95B4-EA171D16F7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CAA16-025F-AA47-B095-C1DE40D9ED0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5BC1277-E224-374D-8253-D6A2D48090A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Package Intro / Initial Regression </a:t>
          </a:r>
        </a:p>
      </dgm:t>
    </dgm:pt>
    <dgm:pt modelId="{604FEC9C-A8EA-A44C-AB23-B57AC91FE0A1}" type="parTrans" cxnId="{D3D50FDE-5127-0745-9EEC-BC604246780F}">
      <dgm:prSet/>
      <dgm:spPr/>
      <dgm:t>
        <a:bodyPr/>
        <a:lstStyle/>
        <a:p>
          <a:endParaRPr lang="en-US"/>
        </a:p>
      </dgm:t>
    </dgm:pt>
    <dgm:pt modelId="{5E925639-CBB6-FC44-890E-CA22B0F15A92}" type="sibTrans" cxnId="{D3D50FDE-5127-0745-9EEC-BC604246780F}">
      <dgm:prSet/>
      <dgm:spPr/>
      <dgm:t>
        <a:bodyPr/>
        <a:lstStyle/>
        <a:p>
          <a:endParaRPr lang="en-US"/>
        </a:p>
      </dgm:t>
    </dgm:pt>
    <dgm:pt modelId="{575E6222-0B0E-904F-9418-108BA96B579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T-test Interpretation</a:t>
          </a:r>
        </a:p>
      </dgm:t>
    </dgm:pt>
    <dgm:pt modelId="{558DAF9F-6F0B-5F4D-85F5-35F7503E4F65}" type="parTrans" cxnId="{F508E573-B0E8-FB41-BA10-BEB980F9158F}">
      <dgm:prSet/>
      <dgm:spPr/>
      <dgm:t>
        <a:bodyPr/>
        <a:lstStyle/>
        <a:p>
          <a:endParaRPr lang="en-US"/>
        </a:p>
      </dgm:t>
    </dgm:pt>
    <dgm:pt modelId="{4E76858E-A663-314C-A6BB-F61310A49BE6}" type="sibTrans" cxnId="{F508E573-B0E8-FB41-BA10-BEB980F9158F}">
      <dgm:prSet/>
      <dgm:spPr/>
      <dgm:t>
        <a:bodyPr/>
        <a:lstStyle/>
        <a:p>
          <a:endParaRPr lang="en-US"/>
        </a:p>
      </dgm:t>
    </dgm:pt>
    <dgm:pt modelId="{6B195C76-E6B6-864A-BEE9-D15B722341B5}">
      <dgm:prSet phldrT="[Text]"/>
      <dgm:spPr/>
      <dgm:t>
        <a:bodyPr/>
        <a:lstStyle/>
        <a:p>
          <a:r>
            <a:rPr lang="en-US" dirty="0"/>
            <a:t>Partial ANOVA Test</a:t>
          </a:r>
        </a:p>
      </dgm:t>
    </dgm:pt>
    <dgm:pt modelId="{A117CC10-8CA1-1446-8769-1F234F6917C4}" type="parTrans" cxnId="{B5B3D05F-49D4-5E4E-8C2E-4DBE3EBCB7B4}">
      <dgm:prSet/>
      <dgm:spPr/>
      <dgm:t>
        <a:bodyPr/>
        <a:lstStyle/>
        <a:p>
          <a:endParaRPr lang="en-US"/>
        </a:p>
      </dgm:t>
    </dgm:pt>
    <dgm:pt modelId="{E47BDE66-487B-5F46-816D-050B9855E507}" type="sibTrans" cxnId="{B5B3D05F-49D4-5E4E-8C2E-4DBE3EBCB7B4}">
      <dgm:prSet/>
      <dgm:spPr/>
      <dgm:t>
        <a:bodyPr/>
        <a:lstStyle/>
        <a:p>
          <a:endParaRPr lang="en-US"/>
        </a:p>
      </dgm:t>
    </dgm:pt>
    <dgm:pt modelId="{80EFE4E9-7898-354D-9A94-6BD6D3A9CEDD}">
      <dgm:prSet phldrT="[Text]"/>
      <dgm:spPr/>
      <dgm:t>
        <a:bodyPr/>
        <a:lstStyle/>
        <a:p>
          <a:r>
            <a:rPr lang="en-US" dirty="0"/>
            <a:t>Categorical Variable</a:t>
          </a:r>
        </a:p>
      </dgm:t>
    </dgm:pt>
    <dgm:pt modelId="{C6F510AD-A4CD-D044-90F5-8F2D28ABD47D}" type="parTrans" cxnId="{D18B1FE0-E918-4E4D-B174-6B125F8536CB}">
      <dgm:prSet/>
      <dgm:spPr/>
      <dgm:t>
        <a:bodyPr/>
        <a:lstStyle/>
        <a:p>
          <a:endParaRPr lang="en-US"/>
        </a:p>
      </dgm:t>
    </dgm:pt>
    <dgm:pt modelId="{E7945419-33FA-A24F-B16E-BDC13122C897}" type="sibTrans" cxnId="{D18B1FE0-E918-4E4D-B174-6B125F8536CB}">
      <dgm:prSet/>
      <dgm:spPr/>
      <dgm:t>
        <a:bodyPr/>
        <a:lstStyle/>
        <a:p>
          <a:endParaRPr lang="en-US"/>
        </a:p>
      </dgm:t>
    </dgm:pt>
    <dgm:pt modelId="{675BC2EE-AD96-B142-AB23-D2654C0FAAE5}" type="pres">
      <dgm:prSet presAssocID="{3D5CAA16-025F-AA47-B095-C1DE40D9ED09}" presName="Name0" presStyleCnt="0">
        <dgm:presLayoutVars>
          <dgm:dir/>
          <dgm:resizeHandles val="exact"/>
        </dgm:presLayoutVars>
      </dgm:prSet>
      <dgm:spPr/>
    </dgm:pt>
    <dgm:pt modelId="{37C1FC92-459C-BC4C-91FE-9428F0297560}" type="pres">
      <dgm:prSet presAssocID="{B5BC1277-E224-374D-8253-D6A2D48090A9}" presName="parTxOnly" presStyleLbl="node1" presStyleIdx="0" presStyleCnt="4">
        <dgm:presLayoutVars>
          <dgm:bulletEnabled val="1"/>
        </dgm:presLayoutVars>
      </dgm:prSet>
      <dgm:spPr/>
    </dgm:pt>
    <dgm:pt modelId="{F4937C32-8196-4446-BBB7-AB6BB009F68D}" type="pres">
      <dgm:prSet presAssocID="{5E925639-CBB6-FC44-890E-CA22B0F15A92}" presName="parSpace" presStyleCnt="0"/>
      <dgm:spPr/>
    </dgm:pt>
    <dgm:pt modelId="{0F789777-C9A4-D34E-84B7-617E6BF2666F}" type="pres">
      <dgm:prSet presAssocID="{575E6222-0B0E-904F-9418-108BA96B5797}" presName="parTxOnly" presStyleLbl="node1" presStyleIdx="1" presStyleCnt="4">
        <dgm:presLayoutVars>
          <dgm:bulletEnabled val="1"/>
        </dgm:presLayoutVars>
      </dgm:prSet>
      <dgm:spPr/>
    </dgm:pt>
    <dgm:pt modelId="{9DB5E173-DA17-0949-97CC-E349A066B772}" type="pres">
      <dgm:prSet presAssocID="{4E76858E-A663-314C-A6BB-F61310A49BE6}" presName="parSpace" presStyleCnt="0"/>
      <dgm:spPr/>
    </dgm:pt>
    <dgm:pt modelId="{F30390F2-C40D-7247-A79C-6FF5087BE633}" type="pres">
      <dgm:prSet presAssocID="{80EFE4E9-7898-354D-9A94-6BD6D3A9CEDD}" presName="parTxOnly" presStyleLbl="node1" presStyleIdx="2" presStyleCnt="4">
        <dgm:presLayoutVars>
          <dgm:bulletEnabled val="1"/>
        </dgm:presLayoutVars>
      </dgm:prSet>
      <dgm:spPr/>
    </dgm:pt>
    <dgm:pt modelId="{B39BE38B-0348-2C46-B1E6-FD38B8E9A1CC}" type="pres">
      <dgm:prSet presAssocID="{E7945419-33FA-A24F-B16E-BDC13122C897}" presName="parSpace" presStyleCnt="0"/>
      <dgm:spPr/>
    </dgm:pt>
    <dgm:pt modelId="{82FE76E6-35F3-CB45-95B4-EA171D16F733}" type="pres">
      <dgm:prSet presAssocID="{6B195C76-E6B6-864A-BEE9-D15B722341B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B352755-6E04-1C4A-9B67-55FAD410C9AC}" type="presOf" srcId="{80EFE4E9-7898-354D-9A94-6BD6D3A9CEDD}" destId="{F30390F2-C40D-7247-A79C-6FF5087BE633}" srcOrd="0" destOrd="0" presId="urn:microsoft.com/office/officeart/2005/8/layout/hChevron3"/>
    <dgm:cxn modelId="{B5B3D05F-49D4-5E4E-8C2E-4DBE3EBCB7B4}" srcId="{3D5CAA16-025F-AA47-B095-C1DE40D9ED09}" destId="{6B195C76-E6B6-864A-BEE9-D15B722341B5}" srcOrd="3" destOrd="0" parTransId="{A117CC10-8CA1-1446-8769-1F234F6917C4}" sibTransId="{E47BDE66-487B-5F46-816D-050B9855E507}"/>
    <dgm:cxn modelId="{83168362-ED29-574A-95A7-BD4A24E7C29C}" type="presOf" srcId="{B5BC1277-E224-374D-8253-D6A2D48090A9}" destId="{37C1FC92-459C-BC4C-91FE-9428F0297560}" srcOrd="0" destOrd="0" presId="urn:microsoft.com/office/officeart/2005/8/layout/hChevron3"/>
    <dgm:cxn modelId="{F508E573-B0E8-FB41-BA10-BEB980F9158F}" srcId="{3D5CAA16-025F-AA47-B095-C1DE40D9ED09}" destId="{575E6222-0B0E-904F-9418-108BA96B5797}" srcOrd="1" destOrd="0" parTransId="{558DAF9F-6F0B-5F4D-85F5-35F7503E4F65}" sibTransId="{4E76858E-A663-314C-A6BB-F61310A49BE6}"/>
    <dgm:cxn modelId="{819C8188-B484-8A45-AC3E-1E8C2BB7389D}" type="presOf" srcId="{6B195C76-E6B6-864A-BEE9-D15B722341B5}" destId="{82FE76E6-35F3-CB45-95B4-EA171D16F733}" srcOrd="0" destOrd="0" presId="urn:microsoft.com/office/officeart/2005/8/layout/hChevron3"/>
    <dgm:cxn modelId="{52882F8C-5063-CA46-BBE0-6ABAD865CF59}" type="presOf" srcId="{575E6222-0B0E-904F-9418-108BA96B5797}" destId="{0F789777-C9A4-D34E-84B7-617E6BF2666F}" srcOrd="0" destOrd="0" presId="urn:microsoft.com/office/officeart/2005/8/layout/hChevron3"/>
    <dgm:cxn modelId="{617DB8C3-C56A-1E4A-ABC6-21896D47686A}" type="presOf" srcId="{3D5CAA16-025F-AA47-B095-C1DE40D9ED09}" destId="{675BC2EE-AD96-B142-AB23-D2654C0FAAE5}" srcOrd="0" destOrd="0" presId="urn:microsoft.com/office/officeart/2005/8/layout/hChevron3"/>
    <dgm:cxn modelId="{D3D50FDE-5127-0745-9EEC-BC604246780F}" srcId="{3D5CAA16-025F-AA47-B095-C1DE40D9ED09}" destId="{B5BC1277-E224-374D-8253-D6A2D48090A9}" srcOrd="0" destOrd="0" parTransId="{604FEC9C-A8EA-A44C-AB23-B57AC91FE0A1}" sibTransId="{5E925639-CBB6-FC44-890E-CA22B0F15A92}"/>
    <dgm:cxn modelId="{D18B1FE0-E918-4E4D-B174-6B125F8536CB}" srcId="{3D5CAA16-025F-AA47-B095-C1DE40D9ED09}" destId="{80EFE4E9-7898-354D-9A94-6BD6D3A9CEDD}" srcOrd="2" destOrd="0" parTransId="{C6F510AD-A4CD-D044-90F5-8F2D28ABD47D}" sibTransId="{E7945419-33FA-A24F-B16E-BDC13122C897}"/>
    <dgm:cxn modelId="{915542D1-8DB2-404A-8011-C5E25FFC3CCD}" type="presParOf" srcId="{675BC2EE-AD96-B142-AB23-D2654C0FAAE5}" destId="{37C1FC92-459C-BC4C-91FE-9428F0297560}" srcOrd="0" destOrd="0" presId="urn:microsoft.com/office/officeart/2005/8/layout/hChevron3"/>
    <dgm:cxn modelId="{6F3394B8-43B6-E94B-A088-8396CD03D134}" type="presParOf" srcId="{675BC2EE-AD96-B142-AB23-D2654C0FAAE5}" destId="{F4937C32-8196-4446-BBB7-AB6BB009F68D}" srcOrd="1" destOrd="0" presId="urn:microsoft.com/office/officeart/2005/8/layout/hChevron3"/>
    <dgm:cxn modelId="{700AD6A8-5C5B-EB40-ABB0-46871F465373}" type="presParOf" srcId="{675BC2EE-AD96-B142-AB23-D2654C0FAAE5}" destId="{0F789777-C9A4-D34E-84B7-617E6BF2666F}" srcOrd="2" destOrd="0" presId="urn:microsoft.com/office/officeart/2005/8/layout/hChevron3"/>
    <dgm:cxn modelId="{83911AFC-DBA2-EC4F-82D0-1B0370AA78BF}" type="presParOf" srcId="{675BC2EE-AD96-B142-AB23-D2654C0FAAE5}" destId="{9DB5E173-DA17-0949-97CC-E349A066B772}" srcOrd="3" destOrd="0" presId="urn:microsoft.com/office/officeart/2005/8/layout/hChevron3"/>
    <dgm:cxn modelId="{B90EF820-3F46-8D4B-A8C7-D1C02B848BDC}" type="presParOf" srcId="{675BC2EE-AD96-B142-AB23-D2654C0FAAE5}" destId="{F30390F2-C40D-7247-A79C-6FF5087BE633}" srcOrd="4" destOrd="0" presId="urn:microsoft.com/office/officeart/2005/8/layout/hChevron3"/>
    <dgm:cxn modelId="{A27B0D9C-1B41-DA45-93B5-08591FFB1354}" type="presParOf" srcId="{675BC2EE-AD96-B142-AB23-D2654C0FAAE5}" destId="{B39BE38B-0348-2C46-B1E6-FD38B8E9A1CC}" srcOrd="5" destOrd="0" presId="urn:microsoft.com/office/officeart/2005/8/layout/hChevron3"/>
    <dgm:cxn modelId="{61DECD97-C931-5A49-A460-F4B99F3FD3EB}" type="presParOf" srcId="{675BC2EE-AD96-B142-AB23-D2654C0FAAE5}" destId="{82FE76E6-35F3-CB45-95B4-EA171D16F7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CAA16-025F-AA47-B095-C1DE40D9ED0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5BC1277-E224-374D-8253-D6A2D48090A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Package Intro / Initial Regression </a:t>
          </a:r>
        </a:p>
      </dgm:t>
    </dgm:pt>
    <dgm:pt modelId="{604FEC9C-A8EA-A44C-AB23-B57AC91FE0A1}" type="parTrans" cxnId="{D3D50FDE-5127-0745-9EEC-BC604246780F}">
      <dgm:prSet/>
      <dgm:spPr/>
      <dgm:t>
        <a:bodyPr/>
        <a:lstStyle/>
        <a:p>
          <a:endParaRPr lang="en-US"/>
        </a:p>
      </dgm:t>
    </dgm:pt>
    <dgm:pt modelId="{5E925639-CBB6-FC44-890E-CA22B0F15A92}" type="sibTrans" cxnId="{D3D50FDE-5127-0745-9EEC-BC604246780F}">
      <dgm:prSet/>
      <dgm:spPr/>
      <dgm:t>
        <a:bodyPr/>
        <a:lstStyle/>
        <a:p>
          <a:endParaRPr lang="en-US"/>
        </a:p>
      </dgm:t>
    </dgm:pt>
    <dgm:pt modelId="{575E6222-0B0E-904F-9418-108BA96B57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T-test Interpretation</a:t>
          </a:r>
        </a:p>
      </dgm:t>
    </dgm:pt>
    <dgm:pt modelId="{558DAF9F-6F0B-5F4D-85F5-35F7503E4F65}" type="parTrans" cxnId="{F508E573-B0E8-FB41-BA10-BEB980F9158F}">
      <dgm:prSet/>
      <dgm:spPr/>
      <dgm:t>
        <a:bodyPr/>
        <a:lstStyle/>
        <a:p>
          <a:endParaRPr lang="en-US"/>
        </a:p>
      </dgm:t>
    </dgm:pt>
    <dgm:pt modelId="{4E76858E-A663-314C-A6BB-F61310A49BE6}" type="sibTrans" cxnId="{F508E573-B0E8-FB41-BA10-BEB980F9158F}">
      <dgm:prSet/>
      <dgm:spPr/>
      <dgm:t>
        <a:bodyPr/>
        <a:lstStyle/>
        <a:p>
          <a:endParaRPr lang="en-US"/>
        </a:p>
      </dgm:t>
    </dgm:pt>
    <dgm:pt modelId="{6B195C76-E6B6-864A-BEE9-D15B722341B5}">
      <dgm:prSet phldrT="[Text]"/>
      <dgm:spPr/>
      <dgm:t>
        <a:bodyPr/>
        <a:lstStyle/>
        <a:p>
          <a:r>
            <a:rPr lang="en-US" dirty="0"/>
            <a:t>Partial ANOVA Test</a:t>
          </a:r>
        </a:p>
      </dgm:t>
    </dgm:pt>
    <dgm:pt modelId="{A117CC10-8CA1-1446-8769-1F234F6917C4}" type="parTrans" cxnId="{B5B3D05F-49D4-5E4E-8C2E-4DBE3EBCB7B4}">
      <dgm:prSet/>
      <dgm:spPr/>
      <dgm:t>
        <a:bodyPr/>
        <a:lstStyle/>
        <a:p>
          <a:endParaRPr lang="en-US"/>
        </a:p>
      </dgm:t>
    </dgm:pt>
    <dgm:pt modelId="{E47BDE66-487B-5F46-816D-050B9855E507}" type="sibTrans" cxnId="{B5B3D05F-49D4-5E4E-8C2E-4DBE3EBCB7B4}">
      <dgm:prSet/>
      <dgm:spPr/>
      <dgm:t>
        <a:bodyPr/>
        <a:lstStyle/>
        <a:p>
          <a:endParaRPr lang="en-US"/>
        </a:p>
      </dgm:t>
    </dgm:pt>
    <dgm:pt modelId="{80EFE4E9-7898-354D-9A94-6BD6D3A9CED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Categorical Variable</a:t>
          </a:r>
        </a:p>
      </dgm:t>
    </dgm:pt>
    <dgm:pt modelId="{C6F510AD-A4CD-D044-90F5-8F2D28ABD47D}" type="parTrans" cxnId="{D18B1FE0-E918-4E4D-B174-6B125F8536CB}">
      <dgm:prSet/>
      <dgm:spPr/>
      <dgm:t>
        <a:bodyPr/>
        <a:lstStyle/>
        <a:p>
          <a:endParaRPr lang="en-US"/>
        </a:p>
      </dgm:t>
    </dgm:pt>
    <dgm:pt modelId="{E7945419-33FA-A24F-B16E-BDC13122C897}" type="sibTrans" cxnId="{D18B1FE0-E918-4E4D-B174-6B125F8536CB}">
      <dgm:prSet/>
      <dgm:spPr/>
      <dgm:t>
        <a:bodyPr/>
        <a:lstStyle/>
        <a:p>
          <a:endParaRPr lang="en-US"/>
        </a:p>
      </dgm:t>
    </dgm:pt>
    <dgm:pt modelId="{675BC2EE-AD96-B142-AB23-D2654C0FAAE5}" type="pres">
      <dgm:prSet presAssocID="{3D5CAA16-025F-AA47-B095-C1DE40D9ED09}" presName="Name0" presStyleCnt="0">
        <dgm:presLayoutVars>
          <dgm:dir/>
          <dgm:resizeHandles val="exact"/>
        </dgm:presLayoutVars>
      </dgm:prSet>
      <dgm:spPr/>
    </dgm:pt>
    <dgm:pt modelId="{37C1FC92-459C-BC4C-91FE-9428F0297560}" type="pres">
      <dgm:prSet presAssocID="{B5BC1277-E224-374D-8253-D6A2D48090A9}" presName="parTxOnly" presStyleLbl="node1" presStyleIdx="0" presStyleCnt="4">
        <dgm:presLayoutVars>
          <dgm:bulletEnabled val="1"/>
        </dgm:presLayoutVars>
      </dgm:prSet>
      <dgm:spPr/>
    </dgm:pt>
    <dgm:pt modelId="{F4937C32-8196-4446-BBB7-AB6BB009F68D}" type="pres">
      <dgm:prSet presAssocID="{5E925639-CBB6-FC44-890E-CA22B0F15A92}" presName="parSpace" presStyleCnt="0"/>
      <dgm:spPr/>
    </dgm:pt>
    <dgm:pt modelId="{0F789777-C9A4-D34E-84B7-617E6BF2666F}" type="pres">
      <dgm:prSet presAssocID="{575E6222-0B0E-904F-9418-108BA96B5797}" presName="parTxOnly" presStyleLbl="node1" presStyleIdx="1" presStyleCnt="4">
        <dgm:presLayoutVars>
          <dgm:bulletEnabled val="1"/>
        </dgm:presLayoutVars>
      </dgm:prSet>
      <dgm:spPr/>
    </dgm:pt>
    <dgm:pt modelId="{9DB5E173-DA17-0949-97CC-E349A066B772}" type="pres">
      <dgm:prSet presAssocID="{4E76858E-A663-314C-A6BB-F61310A49BE6}" presName="parSpace" presStyleCnt="0"/>
      <dgm:spPr/>
    </dgm:pt>
    <dgm:pt modelId="{F30390F2-C40D-7247-A79C-6FF5087BE633}" type="pres">
      <dgm:prSet presAssocID="{80EFE4E9-7898-354D-9A94-6BD6D3A9CEDD}" presName="parTxOnly" presStyleLbl="node1" presStyleIdx="2" presStyleCnt="4">
        <dgm:presLayoutVars>
          <dgm:bulletEnabled val="1"/>
        </dgm:presLayoutVars>
      </dgm:prSet>
      <dgm:spPr/>
    </dgm:pt>
    <dgm:pt modelId="{B39BE38B-0348-2C46-B1E6-FD38B8E9A1CC}" type="pres">
      <dgm:prSet presAssocID="{E7945419-33FA-A24F-B16E-BDC13122C897}" presName="parSpace" presStyleCnt="0"/>
      <dgm:spPr/>
    </dgm:pt>
    <dgm:pt modelId="{82FE76E6-35F3-CB45-95B4-EA171D16F733}" type="pres">
      <dgm:prSet presAssocID="{6B195C76-E6B6-864A-BEE9-D15B722341B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B352755-6E04-1C4A-9B67-55FAD410C9AC}" type="presOf" srcId="{80EFE4E9-7898-354D-9A94-6BD6D3A9CEDD}" destId="{F30390F2-C40D-7247-A79C-6FF5087BE633}" srcOrd="0" destOrd="0" presId="urn:microsoft.com/office/officeart/2005/8/layout/hChevron3"/>
    <dgm:cxn modelId="{B5B3D05F-49D4-5E4E-8C2E-4DBE3EBCB7B4}" srcId="{3D5CAA16-025F-AA47-B095-C1DE40D9ED09}" destId="{6B195C76-E6B6-864A-BEE9-D15B722341B5}" srcOrd="3" destOrd="0" parTransId="{A117CC10-8CA1-1446-8769-1F234F6917C4}" sibTransId="{E47BDE66-487B-5F46-816D-050B9855E507}"/>
    <dgm:cxn modelId="{83168362-ED29-574A-95A7-BD4A24E7C29C}" type="presOf" srcId="{B5BC1277-E224-374D-8253-D6A2D48090A9}" destId="{37C1FC92-459C-BC4C-91FE-9428F0297560}" srcOrd="0" destOrd="0" presId="urn:microsoft.com/office/officeart/2005/8/layout/hChevron3"/>
    <dgm:cxn modelId="{F508E573-B0E8-FB41-BA10-BEB980F9158F}" srcId="{3D5CAA16-025F-AA47-B095-C1DE40D9ED09}" destId="{575E6222-0B0E-904F-9418-108BA96B5797}" srcOrd="1" destOrd="0" parTransId="{558DAF9F-6F0B-5F4D-85F5-35F7503E4F65}" sibTransId="{4E76858E-A663-314C-A6BB-F61310A49BE6}"/>
    <dgm:cxn modelId="{819C8188-B484-8A45-AC3E-1E8C2BB7389D}" type="presOf" srcId="{6B195C76-E6B6-864A-BEE9-D15B722341B5}" destId="{82FE76E6-35F3-CB45-95B4-EA171D16F733}" srcOrd="0" destOrd="0" presId="urn:microsoft.com/office/officeart/2005/8/layout/hChevron3"/>
    <dgm:cxn modelId="{52882F8C-5063-CA46-BBE0-6ABAD865CF59}" type="presOf" srcId="{575E6222-0B0E-904F-9418-108BA96B5797}" destId="{0F789777-C9A4-D34E-84B7-617E6BF2666F}" srcOrd="0" destOrd="0" presId="urn:microsoft.com/office/officeart/2005/8/layout/hChevron3"/>
    <dgm:cxn modelId="{617DB8C3-C56A-1E4A-ABC6-21896D47686A}" type="presOf" srcId="{3D5CAA16-025F-AA47-B095-C1DE40D9ED09}" destId="{675BC2EE-AD96-B142-AB23-D2654C0FAAE5}" srcOrd="0" destOrd="0" presId="urn:microsoft.com/office/officeart/2005/8/layout/hChevron3"/>
    <dgm:cxn modelId="{D3D50FDE-5127-0745-9EEC-BC604246780F}" srcId="{3D5CAA16-025F-AA47-B095-C1DE40D9ED09}" destId="{B5BC1277-E224-374D-8253-D6A2D48090A9}" srcOrd="0" destOrd="0" parTransId="{604FEC9C-A8EA-A44C-AB23-B57AC91FE0A1}" sibTransId="{5E925639-CBB6-FC44-890E-CA22B0F15A92}"/>
    <dgm:cxn modelId="{D18B1FE0-E918-4E4D-B174-6B125F8536CB}" srcId="{3D5CAA16-025F-AA47-B095-C1DE40D9ED09}" destId="{80EFE4E9-7898-354D-9A94-6BD6D3A9CEDD}" srcOrd="2" destOrd="0" parTransId="{C6F510AD-A4CD-D044-90F5-8F2D28ABD47D}" sibTransId="{E7945419-33FA-A24F-B16E-BDC13122C897}"/>
    <dgm:cxn modelId="{915542D1-8DB2-404A-8011-C5E25FFC3CCD}" type="presParOf" srcId="{675BC2EE-AD96-B142-AB23-D2654C0FAAE5}" destId="{37C1FC92-459C-BC4C-91FE-9428F0297560}" srcOrd="0" destOrd="0" presId="urn:microsoft.com/office/officeart/2005/8/layout/hChevron3"/>
    <dgm:cxn modelId="{6F3394B8-43B6-E94B-A088-8396CD03D134}" type="presParOf" srcId="{675BC2EE-AD96-B142-AB23-D2654C0FAAE5}" destId="{F4937C32-8196-4446-BBB7-AB6BB009F68D}" srcOrd="1" destOrd="0" presId="urn:microsoft.com/office/officeart/2005/8/layout/hChevron3"/>
    <dgm:cxn modelId="{700AD6A8-5C5B-EB40-ABB0-46871F465373}" type="presParOf" srcId="{675BC2EE-AD96-B142-AB23-D2654C0FAAE5}" destId="{0F789777-C9A4-D34E-84B7-617E6BF2666F}" srcOrd="2" destOrd="0" presId="urn:microsoft.com/office/officeart/2005/8/layout/hChevron3"/>
    <dgm:cxn modelId="{83911AFC-DBA2-EC4F-82D0-1B0370AA78BF}" type="presParOf" srcId="{675BC2EE-AD96-B142-AB23-D2654C0FAAE5}" destId="{9DB5E173-DA17-0949-97CC-E349A066B772}" srcOrd="3" destOrd="0" presId="urn:microsoft.com/office/officeart/2005/8/layout/hChevron3"/>
    <dgm:cxn modelId="{B90EF820-3F46-8D4B-A8C7-D1C02B848BDC}" type="presParOf" srcId="{675BC2EE-AD96-B142-AB23-D2654C0FAAE5}" destId="{F30390F2-C40D-7247-A79C-6FF5087BE633}" srcOrd="4" destOrd="0" presId="urn:microsoft.com/office/officeart/2005/8/layout/hChevron3"/>
    <dgm:cxn modelId="{A27B0D9C-1B41-DA45-93B5-08591FFB1354}" type="presParOf" srcId="{675BC2EE-AD96-B142-AB23-D2654C0FAAE5}" destId="{B39BE38B-0348-2C46-B1E6-FD38B8E9A1CC}" srcOrd="5" destOrd="0" presId="urn:microsoft.com/office/officeart/2005/8/layout/hChevron3"/>
    <dgm:cxn modelId="{61DECD97-C931-5A49-A460-F4B99F3FD3EB}" type="presParOf" srcId="{675BC2EE-AD96-B142-AB23-D2654C0FAAE5}" destId="{82FE76E6-35F3-CB45-95B4-EA171D16F7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CAA16-025F-AA47-B095-C1DE40D9ED0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5BC1277-E224-374D-8253-D6A2D48090A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Package Intro / Initial Regression </a:t>
          </a:r>
        </a:p>
      </dgm:t>
    </dgm:pt>
    <dgm:pt modelId="{604FEC9C-A8EA-A44C-AB23-B57AC91FE0A1}" type="parTrans" cxnId="{D3D50FDE-5127-0745-9EEC-BC604246780F}">
      <dgm:prSet/>
      <dgm:spPr/>
      <dgm:t>
        <a:bodyPr/>
        <a:lstStyle/>
        <a:p>
          <a:endParaRPr lang="en-US"/>
        </a:p>
      </dgm:t>
    </dgm:pt>
    <dgm:pt modelId="{5E925639-CBB6-FC44-890E-CA22B0F15A92}" type="sibTrans" cxnId="{D3D50FDE-5127-0745-9EEC-BC604246780F}">
      <dgm:prSet/>
      <dgm:spPr/>
      <dgm:t>
        <a:bodyPr/>
        <a:lstStyle/>
        <a:p>
          <a:endParaRPr lang="en-US"/>
        </a:p>
      </dgm:t>
    </dgm:pt>
    <dgm:pt modelId="{575E6222-0B0E-904F-9418-108BA96B57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T-test Interpretation</a:t>
          </a:r>
        </a:p>
      </dgm:t>
    </dgm:pt>
    <dgm:pt modelId="{558DAF9F-6F0B-5F4D-85F5-35F7503E4F65}" type="parTrans" cxnId="{F508E573-B0E8-FB41-BA10-BEB980F9158F}">
      <dgm:prSet/>
      <dgm:spPr/>
      <dgm:t>
        <a:bodyPr/>
        <a:lstStyle/>
        <a:p>
          <a:endParaRPr lang="en-US"/>
        </a:p>
      </dgm:t>
    </dgm:pt>
    <dgm:pt modelId="{4E76858E-A663-314C-A6BB-F61310A49BE6}" type="sibTrans" cxnId="{F508E573-B0E8-FB41-BA10-BEB980F9158F}">
      <dgm:prSet/>
      <dgm:spPr/>
      <dgm:t>
        <a:bodyPr/>
        <a:lstStyle/>
        <a:p>
          <a:endParaRPr lang="en-US"/>
        </a:p>
      </dgm:t>
    </dgm:pt>
    <dgm:pt modelId="{6B195C76-E6B6-864A-BEE9-D15B722341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Partial ANOVA Test</a:t>
          </a:r>
        </a:p>
      </dgm:t>
    </dgm:pt>
    <dgm:pt modelId="{A117CC10-8CA1-1446-8769-1F234F6917C4}" type="parTrans" cxnId="{B5B3D05F-49D4-5E4E-8C2E-4DBE3EBCB7B4}">
      <dgm:prSet/>
      <dgm:spPr/>
      <dgm:t>
        <a:bodyPr/>
        <a:lstStyle/>
        <a:p>
          <a:endParaRPr lang="en-US"/>
        </a:p>
      </dgm:t>
    </dgm:pt>
    <dgm:pt modelId="{E47BDE66-487B-5F46-816D-050B9855E507}" type="sibTrans" cxnId="{B5B3D05F-49D4-5E4E-8C2E-4DBE3EBCB7B4}">
      <dgm:prSet/>
      <dgm:spPr/>
      <dgm:t>
        <a:bodyPr/>
        <a:lstStyle/>
        <a:p>
          <a:endParaRPr lang="en-US"/>
        </a:p>
      </dgm:t>
    </dgm:pt>
    <dgm:pt modelId="{80EFE4E9-7898-354D-9A94-6BD6D3A9CED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Categorical Variable</a:t>
          </a:r>
        </a:p>
      </dgm:t>
    </dgm:pt>
    <dgm:pt modelId="{C6F510AD-A4CD-D044-90F5-8F2D28ABD47D}" type="parTrans" cxnId="{D18B1FE0-E918-4E4D-B174-6B125F8536CB}">
      <dgm:prSet/>
      <dgm:spPr/>
      <dgm:t>
        <a:bodyPr/>
        <a:lstStyle/>
        <a:p>
          <a:endParaRPr lang="en-US"/>
        </a:p>
      </dgm:t>
    </dgm:pt>
    <dgm:pt modelId="{E7945419-33FA-A24F-B16E-BDC13122C897}" type="sibTrans" cxnId="{D18B1FE0-E918-4E4D-B174-6B125F8536CB}">
      <dgm:prSet/>
      <dgm:spPr/>
      <dgm:t>
        <a:bodyPr/>
        <a:lstStyle/>
        <a:p>
          <a:endParaRPr lang="en-US"/>
        </a:p>
      </dgm:t>
    </dgm:pt>
    <dgm:pt modelId="{675BC2EE-AD96-B142-AB23-D2654C0FAAE5}" type="pres">
      <dgm:prSet presAssocID="{3D5CAA16-025F-AA47-B095-C1DE40D9ED09}" presName="Name0" presStyleCnt="0">
        <dgm:presLayoutVars>
          <dgm:dir/>
          <dgm:resizeHandles val="exact"/>
        </dgm:presLayoutVars>
      </dgm:prSet>
      <dgm:spPr/>
    </dgm:pt>
    <dgm:pt modelId="{37C1FC92-459C-BC4C-91FE-9428F0297560}" type="pres">
      <dgm:prSet presAssocID="{B5BC1277-E224-374D-8253-D6A2D48090A9}" presName="parTxOnly" presStyleLbl="node1" presStyleIdx="0" presStyleCnt="4">
        <dgm:presLayoutVars>
          <dgm:bulletEnabled val="1"/>
        </dgm:presLayoutVars>
      </dgm:prSet>
      <dgm:spPr/>
    </dgm:pt>
    <dgm:pt modelId="{F4937C32-8196-4446-BBB7-AB6BB009F68D}" type="pres">
      <dgm:prSet presAssocID="{5E925639-CBB6-FC44-890E-CA22B0F15A92}" presName="parSpace" presStyleCnt="0"/>
      <dgm:spPr/>
    </dgm:pt>
    <dgm:pt modelId="{0F789777-C9A4-D34E-84B7-617E6BF2666F}" type="pres">
      <dgm:prSet presAssocID="{575E6222-0B0E-904F-9418-108BA96B5797}" presName="parTxOnly" presStyleLbl="node1" presStyleIdx="1" presStyleCnt="4">
        <dgm:presLayoutVars>
          <dgm:bulletEnabled val="1"/>
        </dgm:presLayoutVars>
      </dgm:prSet>
      <dgm:spPr/>
    </dgm:pt>
    <dgm:pt modelId="{9DB5E173-DA17-0949-97CC-E349A066B772}" type="pres">
      <dgm:prSet presAssocID="{4E76858E-A663-314C-A6BB-F61310A49BE6}" presName="parSpace" presStyleCnt="0"/>
      <dgm:spPr/>
    </dgm:pt>
    <dgm:pt modelId="{F30390F2-C40D-7247-A79C-6FF5087BE633}" type="pres">
      <dgm:prSet presAssocID="{80EFE4E9-7898-354D-9A94-6BD6D3A9CEDD}" presName="parTxOnly" presStyleLbl="node1" presStyleIdx="2" presStyleCnt="4">
        <dgm:presLayoutVars>
          <dgm:bulletEnabled val="1"/>
        </dgm:presLayoutVars>
      </dgm:prSet>
      <dgm:spPr/>
    </dgm:pt>
    <dgm:pt modelId="{B39BE38B-0348-2C46-B1E6-FD38B8E9A1CC}" type="pres">
      <dgm:prSet presAssocID="{E7945419-33FA-A24F-B16E-BDC13122C897}" presName="parSpace" presStyleCnt="0"/>
      <dgm:spPr/>
    </dgm:pt>
    <dgm:pt modelId="{82FE76E6-35F3-CB45-95B4-EA171D16F733}" type="pres">
      <dgm:prSet presAssocID="{6B195C76-E6B6-864A-BEE9-D15B722341B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B352755-6E04-1C4A-9B67-55FAD410C9AC}" type="presOf" srcId="{80EFE4E9-7898-354D-9A94-6BD6D3A9CEDD}" destId="{F30390F2-C40D-7247-A79C-6FF5087BE633}" srcOrd="0" destOrd="0" presId="urn:microsoft.com/office/officeart/2005/8/layout/hChevron3"/>
    <dgm:cxn modelId="{B5B3D05F-49D4-5E4E-8C2E-4DBE3EBCB7B4}" srcId="{3D5CAA16-025F-AA47-B095-C1DE40D9ED09}" destId="{6B195C76-E6B6-864A-BEE9-D15B722341B5}" srcOrd="3" destOrd="0" parTransId="{A117CC10-8CA1-1446-8769-1F234F6917C4}" sibTransId="{E47BDE66-487B-5F46-816D-050B9855E507}"/>
    <dgm:cxn modelId="{83168362-ED29-574A-95A7-BD4A24E7C29C}" type="presOf" srcId="{B5BC1277-E224-374D-8253-D6A2D48090A9}" destId="{37C1FC92-459C-BC4C-91FE-9428F0297560}" srcOrd="0" destOrd="0" presId="urn:microsoft.com/office/officeart/2005/8/layout/hChevron3"/>
    <dgm:cxn modelId="{F508E573-B0E8-FB41-BA10-BEB980F9158F}" srcId="{3D5CAA16-025F-AA47-B095-C1DE40D9ED09}" destId="{575E6222-0B0E-904F-9418-108BA96B5797}" srcOrd="1" destOrd="0" parTransId="{558DAF9F-6F0B-5F4D-85F5-35F7503E4F65}" sibTransId="{4E76858E-A663-314C-A6BB-F61310A49BE6}"/>
    <dgm:cxn modelId="{819C8188-B484-8A45-AC3E-1E8C2BB7389D}" type="presOf" srcId="{6B195C76-E6B6-864A-BEE9-D15B722341B5}" destId="{82FE76E6-35F3-CB45-95B4-EA171D16F733}" srcOrd="0" destOrd="0" presId="urn:microsoft.com/office/officeart/2005/8/layout/hChevron3"/>
    <dgm:cxn modelId="{52882F8C-5063-CA46-BBE0-6ABAD865CF59}" type="presOf" srcId="{575E6222-0B0E-904F-9418-108BA96B5797}" destId="{0F789777-C9A4-D34E-84B7-617E6BF2666F}" srcOrd="0" destOrd="0" presId="urn:microsoft.com/office/officeart/2005/8/layout/hChevron3"/>
    <dgm:cxn modelId="{617DB8C3-C56A-1E4A-ABC6-21896D47686A}" type="presOf" srcId="{3D5CAA16-025F-AA47-B095-C1DE40D9ED09}" destId="{675BC2EE-AD96-B142-AB23-D2654C0FAAE5}" srcOrd="0" destOrd="0" presId="urn:microsoft.com/office/officeart/2005/8/layout/hChevron3"/>
    <dgm:cxn modelId="{D3D50FDE-5127-0745-9EEC-BC604246780F}" srcId="{3D5CAA16-025F-AA47-B095-C1DE40D9ED09}" destId="{B5BC1277-E224-374D-8253-D6A2D48090A9}" srcOrd="0" destOrd="0" parTransId="{604FEC9C-A8EA-A44C-AB23-B57AC91FE0A1}" sibTransId="{5E925639-CBB6-FC44-890E-CA22B0F15A92}"/>
    <dgm:cxn modelId="{D18B1FE0-E918-4E4D-B174-6B125F8536CB}" srcId="{3D5CAA16-025F-AA47-B095-C1DE40D9ED09}" destId="{80EFE4E9-7898-354D-9A94-6BD6D3A9CEDD}" srcOrd="2" destOrd="0" parTransId="{C6F510AD-A4CD-D044-90F5-8F2D28ABD47D}" sibTransId="{E7945419-33FA-A24F-B16E-BDC13122C897}"/>
    <dgm:cxn modelId="{915542D1-8DB2-404A-8011-C5E25FFC3CCD}" type="presParOf" srcId="{675BC2EE-AD96-B142-AB23-D2654C0FAAE5}" destId="{37C1FC92-459C-BC4C-91FE-9428F0297560}" srcOrd="0" destOrd="0" presId="urn:microsoft.com/office/officeart/2005/8/layout/hChevron3"/>
    <dgm:cxn modelId="{6F3394B8-43B6-E94B-A088-8396CD03D134}" type="presParOf" srcId="{675BC2EE-AD96-B142-AB23-D2654C0FAAE5}" destId="{F4937C32-8196-4446-BBB7-AB6BB009F68D}" srcOrd="1" destOrd="0" presId="urn:microsoft.com/office/officeart/2005/8/layout/hChevron3"/>
    <dgm:cxn modelId="{700AD6A8-5C5B-EB40-ABB0-46871F465373}" type="presParOf" srcId="{675BC2EE-AD96-B142-AB23-D2654C0FAAE5}" destId="{0F789777-C9A4-D34E-84B7-617E6BF2666F}" srcOrd="2" destOrd="0" presId="urn:microsoft.com/office/officeart/2005/8/layout/hChevron3"/>
    <dgm:cxn modelId="{83911AFC-DBA2-EC4F-82D0-1B0370AA78BF}" type="presParOf" srcId="{675BC2EE-AD96-B142-AB23-D2654C0FAAE5}" destId="{9DB5E173-DA17-0949-97CC-E349A066B772}" srcOrd="3" destOrd="0" presId="urn:microsoft.com/office/officeart/2005/8/layout/hChevron3"/>
    <dgm:cxn modelId="{B90EF820-3F46-8D4B-A8C7-D1C02B848BDC}" type="presParOf" srcId="{675BC2EE-AD96-B142-AB23-D2654C0FAAE5}" destId="{F30390F2-C40D-7247-A79C-6FF5087BE633}" srcOrd="4" destOrd="0" presId="urn:microsoft.com/office/officeart/2005/8/layout/hChevron3"/>
    <dgm:cxn modelId="{A27B0D9C-1B41-DA45-93B5-08591FFB1354}" type="presParOf" srcId="{675BC2EE-AD96-B142-AB23-D2654C0FAAE5}" destId="{B39BE38B-0348-2C46-B1E6-FD38B8E9A1CC}" srcOrd="5" destOrd="0" presId="urn:microsoft.com/office/officeart/2005/8/layout/hChevron3"/>
    <dgm:cxn modelId="{61DECD97-C931-5A49-A460-F4B99F3FD3EB}" type="presParOf" srcId="{675BC2EE-AD96-B142-AB23-D2654C0FAAE5}" destId="{82FE76E6-35F3-CB45-95B4-EA171D16F7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1FC92-459C-BC4C-91FE-9428F0297560}">
      <dsp:nvSpPr>
        <dsp:cNvPr id="0" name=""/>
        <dsp:cNvSpPr/>
      </dsp:nvSpPr>
      <dsp:spPr>
        <a:xfrm>
          <a:off x="2009" y="618840"/>
          <a:ext cx="2015876" cy="806350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 Intro / Initial Regression </a:t>
          </a:r>
        </a:p>
      </dsp:txBody>
      <dsp:txXfrm>
        <a:off x="2009" y="618840"/>
        <a:ext cx="1814289" cy="806350"/>
      </dsp:txXfrm>
    </dsp:sp>
    <dsp:sp modelId="{0F789777-C9A4-D34E-84B7-617E6BF2666F}">
      <dsp:nvSpPr>
        <dsp:cNvPr id="0" name=""/>
        <dsp:cNvSpPr/>
      </dsp:nvSpPr>
      <dsp:spPr>
        <a:xfrm>
          <a:off x="1614710" y="618840"/>
          <a:ext cx="2015876" cy="806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T-test Interpretation</a:t>
          </a:r>
        </a:p>
      </dsp:txBody>
      <dsp:txXfrm>
        <a:off x="2017885" y="618840"/>
        <a:ext cx="1209526" cy="806350"/>
      </dsp:txXfrm>
    </dsp:sp>
    <dsp:sp modelId="{F30390F2-C40D-7247-A79C-6FF5087BE633}">
      <dsp:nvSpPr>
        <dsp:cNvPr id="0" name=""/>
        <dsp:cNvSpPr/>
      </dsp:nvSpPr>
      <dsp:spPr>
        <a:xfrm>
          <a:off x="3227412" y="618840"/>
          <a:ext cx="2015876" cy="806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Categorical Variable</a:t>
          </a:r>
        </a:p>
      </dsp:txBody>
      <dsp:txXfrm>
        <a:off x="3630587" y="618840"/>
        <a:ext cx="1209526" cy="806350"/>
      </dsp:txXfrm>
    </dsp:sp>
    <dsp:sp modelId="{82FE76E6-35F3-CB45-95B4-EA171D16F733}">
      <dsp:nvSpPr>
        <dsp:cNvPr id="0" name=""/>
        <dsp:cNvSpPr/>
      </dsp:nvSpPr>
      <dsp:spPr>
        <a:xfrm>
          <a:off x="4840113" y="618840"/>
          <a:ext cx="2015876" cy="806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Partial ANOVA Test</a:t>
          </a:r>
        </a:p>
      </dsp:txBody>
      <dsp:txXfrm>
        <a:off x="5243288" y="618840"/>
        <a:ext cx="1209526" cy="80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1FC92-459C-BC4C-91FE-9428F0297560}">
      <dsp:nvSpPr>
        <dsp:cNvPr id="0" name=""/>
        <dsp:cNvSpPr/>
      </dsp:nvSpPr>
      <dsp:spPr>
        <a:xfrm>
          <a:off x="2009" y="618840"/>
          <a:ext cx="2015876" cy="806350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 Intro / Initial Regression </a:t>
          </a:r>
        </a:p>
      </dsp:txBody>
      <dsp:txXfrm>
        <a:off x="2009" y="618840"/>
        <a:ext cx="1814289" cy="806350"/>
      </dsp:txXfrm>
    </dsp:sp>
    <dsp:sp modelId="{0F789777-C9A4-D34E-84B7-617E6BF2666F}">
      <dsp:nvSpPr>
        <dsp:cNvPr id="0" name=""/>
        <dsp:cNvSpPr/>
      </dsp:nvSpPr>
      <dsp:spPr>
        <a:xfrm>
          <a:off x="1614710" y="618840"/>
          <a:ext cx="2015876" cy="80635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T-test Interpretation</a:t>
          </a:r>
        </a:p>
      </dsp:txBody>
      <dsp:txXfrm>
        <a:off x="2017885" y="618840"/>
        <a:ext cx="1209526" cy="806350"/>
      </dsp:txXfrm>
    </dsp:sp>
    <dsp:sp modelId="{F30390F2-C40D-7247-A79C-6FF5087BE633}">
      <dsp:nvSpPr>
        <dsp:cNvPr id="0" name=""/>
        <dsp:cNvSpPr/>
      </dsp:nvSpPr>
      <dsp:spPr>
        <a:xfrm>
          <a:off x="3227412" y="618840"/>
          <a:ext cx="2015876" cy="806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Categorical Variable</a:t>
          </a:r>
        </a:p>
      </dsp:txBody>
      <dsp:txXfrm>
        <a:off x="3630587" y="618840"/>
        <a:ext cx="1209526" cy="806350"/>
      </dsp:txXfrm>
    </dsp:sp>
    <dsp:sp modelId="{82FE76E6-35F3-CB45-95B4-EA171D16F733}">
      <dsp:nvSpPr>
        <dsp:cNvPr id="0" name=""/>
        <dsp:cNvSpPr/>
      </dsp:nvSpPr>
      <dsp:spPr>
        <a:xfrm>
          <a:off x="4840113" y="618840"/>
          <a:ext cx="2015876" cy="806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Partial ANOVA Test</a:t>
          </a:r>
        </a:p>
      </dsp:txBody>
      <dsp:txXfrm>
        <a:off x="5243288" y="618840"/>
        <a:ext cx="1209526" cy="80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1FC92-459C-BC4C-91FE-9428F0297560}">
      <dsp:nvSpPr>
        <dsp:cNvPr id="0" name=""/>
        <dsp:cNvSpPr/>
      </dsp:nvSpPr>
      <dsp:spPr>
        <a:xfrm>
          <a:off x="2009" y="618840"/>
          <a:ext cx="2015876" cy="806350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 Intro / Initial Regression </a:t>
          </a:r>
        </a:p>
      </dsp:txBody>
      <dsp:txXfrm>
        <a:off x="2009" y="618840"/>
        <a:ext cx="1814289" cy="806350"/>
      </dsp:txXfrm>
    </dsp:sp>
    <dsp:sp modelId="{0F789777-C9A4-D34E-84B7-617E6BF2666F}">
      <dsp:nvSpPr>
        <dsp:cNvPr id="0" name=""/>
        <dsp:cNvSpPr/>
      </dsp:nvSpPr>
      <dsp:spPr>
        <a:xfrm>
          <a:off x="1614710" y="618840"/>
          <a:ext cx="2015876" cy="80635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T-test Interpretation</a:t>
          </a:r>
        </a:p>
      </dsp:txBody>
      <dsp:txXfrm>
        <a:off x="2017885" y="618840"/>
        <a:ext cx="1209526" cy="806350"/>
      </dsp:txXfrm>
    </dsp:sp>
    <dsp:sp modelId="{F30390F2-C40D-7247-A79C-6FF5087BE633}">
      <dsp:nvSpPr>
        <dsp:cNvPr id="0" name=""/>
        <dsp:cNvSpPr/>
      </dsp:nvSpPr>
      <dsp:spPr>
        <a:xfrm>
          <a:off x="3227412" y="618840"/>
          <a:ext cx="2015876" cy="80635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Categorical Variable</a:t>
          </a:r>
        </a:p>
      </dsp:txBody>
      <dsp:txXfrm>
        <a:off x="3630587" y="618840"/>
        <a:ext cx="1209526" cy="806350"/>
      </dsp:txXfrm>
    </dsp:sp>
    <dsp:sp modelId="{82FE76E6-35F3-CB45-95B4-EA171D16F733}">
      <dsp:nvSpPr>
        <dsp:cNvPr id="0" name=""/>
        <dsp:cNvSpPr/>
      </dsp:nvSpPr>
      <dsp:spPr>
        <a:xfrm>
          <a:off x="4840113" y="618840"/>
          <a:ext cx="2015876" cy="806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Partial ANOVA Test</a:t>
          </a:r>
        </a:p>
      </dsp:txBody>
      <dsp:txXfrm>
        <a:off x="5243288" y="618840"/>
        <a:ext cx="1209526" cy="80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1FC92-459C-BC4C-91FE-9428F0297560}">
      <dsp:nvSpPr>
        <dsp:cNvPr id="0" name=""/>
        <dsp:cNvSpPr/>
      </dsp:nvSpPr>
      <dsp:spPr>
        <a:xfrm>
          <a:off x="2009" y="618840"/>
          <a:ext cx="2015876" cy="806350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 Intro / Initial Regression </a:t>
          </a:r>
        </a:p>
      </dsp:txBody>
      <dsp:txXfrm>
        <a:off x="2009" y="618840"/>
        <a:ext cx="1814289" cy="806350"/>
      </dsp:txXfrm>
    </dsp:sp>
    <dsp:sp modelId="{0F789777-C9A4-D34E-84B7-617E6BF2666F}">
      <dsp:nvSpPr>
        <dsp:cNvPr id="0" name=""/>
        <dsp:cNvSpPr/>
      </dsp:nvSpPr>
      <dsp:spPr>
        <a:xfrm>
          <a:off x="1614710" y="618840"/>
          <a:ext cx="2015876" cy="80635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T-test Interpretation</a:t>
          </a:r>
        </a:p>
      </dsp:txBody>
      <dsp:txXfrm>
        <a:off x="2017885" y="618840"/>
        <a:ext cx="1209526" cy="806350"/>
      </dsp:txXfrm>
    </dsp:sp>
    <dsp:sp modelId="{F30390F2-C40D-7247-A79C-6FF5087BE633}">
      <dsp:nvSpPr>
        <dsp:cNvPr id="0" name=""/>
        <dsp:cNvSpPr/>
      </dsp:nvSpPr>
      <dsp:spPr>
        <a:xfrm>
          <a:off x="3227412" y="618840"/>
          <a:ext cx="2015876" cy="80635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Categorical Variable</a:t>
          </a:r>
        </a:p>
      </dsp:txBody>
      <dsp:txXfrm>
        <a:off x="3630587" y="618840"/>
        <a:ext cx="1209526" cy="806350"/>
      </dsp:txXfrm>
    </dsp:sp>
    <dsp:sp modelId="{82FE76E6-35F3-CB45-95B4-EA171D16F733}">
      <dsp:nvSpPr>
        <dsp:cNvPr id="0" name=""/>
        <dsp:cNvSpPr/>
      </dsp:nvSpPr>
      <dsp:spPr>
        <a:xfrm>
          <a:off x="4840113" y="618840"/>
          <a:ext cx="2015876" cy="80635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Partial ANOVA Test</a:t>
          </a:r>
        </a:p>
      </dsp:txBody>
      <dsp:txXfrm>
        <a:off x="5243288" y="618840"/>
        <a:ext cx="1209526" cy="80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BE37-E061-3240-BBBC-67AB0303FB2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CC03-2485-EE48-8D2C-5EADAEE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E5E-E968-934A-8850-28F2237A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ED76-26CA-9D40-A3B8-72FFCFC3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BC95-1A89-E447-9A2B-B24D78BF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Yangzhou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77AE-88BC-9749-89FA-6FB4F9DA7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FE562D-41F9-B44B-AE47-3B0F740CA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601688"/>
              </p:ext>
            </p:extLst>
          </p:nvPr>
        </p:nvGraphicFramePr>
        <p:xfrm>
          <a:off x="1143000" y="4823778"/>
          <a:ext cx="6858000" cy="204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94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BC95-1A89-E447-9A2B-B24D78BF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Isabella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77AE-88BC-9749-89FA-6FB4F9DA7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FE562D-41F9-B44B-AE47-3B0F740CA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65729"/>
              </p:ext>
            </p:extLst>
          </p:nvPr>
        </p:nvGraphicFramePr>
        <p:xfrm>
          <a:off x="1143000" y="4823778"/>
          <a:ext cx="6858000" cy="204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1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BC95-1A89-E447-9A2B-B24D78BF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77AE-88BC-9749-89FA-6FB4F9DA7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FE562D-41F9-B44B-AE47-3B0F740CA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78408"/>
              </p:ext>
            </p:extLst>
          </p:nvPr>
        </p:nvGraphicFramePr>
        <p:xfrm>
          <a:off x="1143000" y="4823778"/>
          <a:ext cx="6858000" cy="204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21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BC95-1A89-E447-9A2B-B24D78BF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77AE-88BC-9749-89FA-6FB4F9DA7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FE562D-41F9-B44B-AE47-3B0F740CA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447658"/>
              </p:ext>
            </p:extLst>
          </p:nvPr>
        </p:nvGraphicFramePr>
        <p:xfrm>
          <a:off x="1143000" y="4823778"/>
          <a:ext cx="6858000" cy="204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1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4E5E-E968-934A-8850-28F2237A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 QA?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ED76-26CA-9D40-A3B8-72FFCFC3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62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Linear Regression In Python 101</vt:lpstr>
      <vt:lpstr>Yangzhou</vt:lpstr>
      <vt:lpstr>Isabella</vt:lpstr>
      <vt:lpstr>Monty</vt:lpstr>
      <vt:lpstr>Summer</vt:lpstr>
      <vt:lpstr>Thanks for listening QA?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In Python 101</dc:title>
  <dc:creator>Jinshu Zhang</dc:creator>
  <cp:lastModifiedBy>Jinshu Zhang</cp:lastModifiedBy>
  <cp:revision>1</cp:revision>
  <dcterms:created xsi:type="dcterms:W3CDTF">2021-10-08T04:03:22Z</dcterms:created>
  <dcterms:modified xsi:type="dcterms:W3CDTF">2021-10-08T04:07:35Z</dcterms:modified>
</cp:coreProperties>
</file>