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webextensions/webextension1.xml" ContentType="application/vnd.ms-office.webextension+xml"/>
  <Override PartName="/ppt/notesSlides/notesSlide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1566" r:id="rId2"/>
    <p:sldId id="1807" r:id="rId3"/>
    <p:sldId id="1808" r:id="rId4"/>
    <p:sldId id="1498" r:id="rId5"/>
    <p:sldId id="1783" r:id="rId6"/>
    <p:sldId id="1788" r:id="rId7"/>
    <p:sldId id="1789" r:id="rId8"/>
    <p:sldId id="1790" r:id="rId9"/>
    <p:sldId id="1793" r:id="rId10"/>
    <p:sldId id="1815" r:id="rId11"/>
    <p:sldId id="1791" r:id="rId12"/>
    <p:sldId id="1794" r:id="rId13"/>
    <p:sldId id="1809" r:id="rId14"/>
    <p:sldId id="1816" r:id="rId15"/>
    <p:sldId id="1792" r:id="rId16"/>
    <p:sldId id="1795" r:id="rId17"/>
    <p:sldId id="1796" r:id="rId18"/>
    <p:sldId id="1797" r:id="rId19"/>
    <p:sldId id="1798" r:id="rId20"/>
    <p:sldId id="1800" r:id="rId21"/>
    <p:sldId id="1802" r:id="rId22"/>
    <p:sldId id="1804" r:id="rId23"/>
    <p:sldId id="1784" r:id="rId24"/>
    <p:sldId id="1785" r:id="rId25"/>
    <p:sldId id="1787" r:id="rId26"/>
    <p:sldId id="1806" r:id="rId27"/>
    <p:sldId id="1812" r:id="rId28"/>
    <p:sldId id="1781" r:id="rId29"/>
    <p:sldId id="1756" r:id="rId30"/>
    <p:sldId id="1760" r:id="rId31"/>
    <p:sldId id="1759" r:id="rId32"/>
    <p:sldId id="1761" r:id="rId33"/>
    <p:sldId id="1763" r:id="rId34"/>
    <p:sldId id="1764" r:id="rId35"/>
    <p:sldId id="1813" r:id="rId36"/>
    <p:sldId id="1810" r:id="rId37"/>
    <p:sldId id="1811" r:id="rId38"/>
    <p:sldId id="688" r:id="rId39"/>
    <p:sldId id="274" r:id="rId40"/>
    <p:sldId id="273" r:id="rId41"/>
    <p:sldId id="276" r:id="rId42"/>
    <p:sldId id="1803" r:id="rId43"/>
    <p:sldId id="275" r:id="rId44"/>
    <p:sldId id="1817" r:id="rId45"/>
    <p:sldId id="1818" r:id="rId46"/>
    <p:sldId id="257" r:id="rId47"/>
    <p:sldId id="259" r:id="rId48"/>
    <p:sldId id="260" r:id="rId49"/>
    <p:sldId id="261" r:id="rId50"/>
    <p:sldId id="263" r:id="rId51"/>
    <p:sldId id="262" r:id="rId52"/>
    <p:sldId id="264" r:id="rId53"/>
    <p:sldId id="265" r:id="rId54"/>
    <p:sldId id="266" r:id="rId55"/>
    <p:sldId id="267" r:id="rId56"/>
    <p:sldId id="268" r:id="rId57"/>
    <p:sldId id="271" r:id="rId58"/>
    <p:sldId id="1786" r:id="rId59"/>
    <p:sldId id="269" r:id="rId60"/>
  </p:sldIdLst>
  <p:sldSz cx="12192000" cy="6858000"/>
  <p:notesSz cx="6858000" cy="9144000"/>
  <p:custDataLst>
    <p:tags r:id="rId62"/>
  </p:custDataLst>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31C80D-9F9D-47BF-8294-2EDB30770FDF}" v="42" dt="2023-09-21T04:50:59.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17" autoAdjust="0"/>
  </p:normalViewPr>
  <p:slideViewPr>
    <p:cSldViewPr snapToGrid="0">
      <p:cViewPr varScale="1">
        <p:scale>
          <a:sx n="87" d="100"/>
          <a:sy n="87" d="100"/>
        </p:scale>
        <p:origin x="14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owei Wang" userId="e596398d-db6e-4c6b-9fe5-24de495b6c4d" providerId="ADAL" clId="{7EFB1C87-B601-4FB5-8613-89B87CB24AC4}"/>
    <pc:docChg chg="undo custSel addSld delSld modSld">
      <pc:chgData name="Shaowei Wang" userId="e596398d-db6e-4c6b-9fe5-24de495b6c4d" providerId="ADAL" clId="{7EFB1C87-B601-4FB5-8613-89B87CB24AC4}" dt="2023-01-24T18:14:55.266" v="1306"/>
      <pc:docMkLst>
        <pc:docMk/>
      </pc:docMkLst>
      <pc:sldChg chg="modSp mod modNotesTx">
        <pc:chgData name="Shaowei Wang" userId="e596398d-db6e-4c6b-9fe5-24de495b6c4d" providerId="ADAL" clId="{7EFB1C87-B601-4FB5-8613-89B87CB24AC4}" dt="2023-01-23T22:20:38.200" v="874"/>
        <pc:sldMkLst>
          <pc:docMk/>
          <pc:sldMk cId="1721178069" sldId="263"/>
        </pc:sldMkLst>
        <pc:spChg chg="mod">
          <ac:chgData name="Shaowei Wang" userId="e596398d-db6e-4c6b-9fe5-24de495b6c4d" providerId="ADAL" clId="{7EFB1C87-B601-4FB5-8613-89B87CB24AC4}" dt="2023-01-23T22:19:17.878" v="872" actId="5793"/>
          <ac:spMkLst>
            <pc:docMk/>
            <pc:sldMk cId="1721178069" sldId="263"/>
            <ac:spMk id="3" creationId="{B600B37E-5853-429F-BBAA-6CF63A3D722B}"/>
          </ac:spMkLst>
        </pc:spChg>
      </pc:sldChg>
      <pc:sldChg chg="modNotesTx">
        <pc:chgData name="Shaowei Wang" userId="e596398d-db6e-4c6b-9fe5-24de495b6c4d" providerId="ADAL" clId="{7EFB1C87-B601-4FB5-8613-89B87CB24AC4}" dt="2023-01-24T18:14:55.266" v="1306"/>
        <pc:sldMkLst>
          <pc:docMk/>
          <pc:sldMk cId="2612522038" sldId="266"/>
        </pc:sldMkLst>
      </pc:sldChg>
      <pc:sldChg chg="modSp mod modNotesTx">
        <pc:chgData name="Shaowei Wang" userId="e596398d-db6e-4c6b-9fe5-24de495b6c4d" providerId="ADAL" clId="{7EFB1C87-B601-4FB5-8613-89B87CB24AC4}" dt="2023-01-23T22:39:34.349" v="952" actId="20577"/>
        <pc:sldMkLst>
          <pc:docMk/>
          <pc:sldMk cId="1815406095" sldId="267"/>
        </pc:sldMkLst>
        <pc:spChg chg="mod">
          <ac:chgData name="Shaowei Wang" userId="e596398d-db6e-4c6b-9fe5-24de495b6c4d" providerId="ADAL" clId="{7EFB1C87-B601-4FB5-8613-89B87CB24AC4}" dt="2023-01-23T22:39:18.181" v="898" actId="20577"/>
          <ac:spMkLst>
            <pc:docMk/>
            <pc:sldMk cId="1815406095" sldId="267"/>
            <ac:spMk id="3" creationId="{5DAF9AAC-FD8C-4D9F-888A-685455DA6F98}"/>
          </ac:spMkLst>
        </pc:spChg>
      </pc:sldChg>
      <pc:sldChg chg="modNotesTx">
        <pc:chgData name="Shaowei Wang" userId="e596398d-db6e-4c6b-9fe5-24de495b6c4d" providerId="ADAL" clId="{7EFB1C87-B601-4FB5-8613-89B87CB24AC4}" dt="2023-01-23T22:41:08.687" v="953"/>
        <pc:sldMkLst>
          <pc:docMk/>
          <pc:sldMk cId="2586728995" sldId="268"/>
        </pc:sldMkLst>
      </pc:sldChg>
      <pc:sldChg chg="modSp mod">
        <pc:chgData name="Shaowei Wang" userId="e596398d-db6e-4c6b-9fe5-24de495b6c4d" providerId="ADAL" clId="{7EFB1C87-B601-4FB5-8613-89B87CB24AC4}" dt="2023-01-24T00:43:39.547" v="955" actId="20577"/>
        <pc:sldMkLst>
          <pc:docMk/>
          <pc:sldMk cId="919915412" sldId="271"/>
        </pc:sldMkLst>
        <pc:spChg chg="mod">
          <ac:chgData name="Shaowei Wang" userId="e596398d-db6e-4c6b-9fe5-24de495b6c4d" providerId="ADAL" clId="{7EFB1C87-B601-4FB5-8613-89B87CB24AC4}" dt="2023-01-24T00:43:39.547" v="955" actId="20577"/>
          <ac:spMkLst>
            <pc:docMk/>
            <pc:sldMk cId="919915412" sldId="271"/>
            <ac:spMk id="3" creationId="{FC902682-B8EB-40A5-B088-643CF2E030FD}"/>
          </ac:spMkLst>
        </pc:spChg>
      </pc:sldChg>
      <pc:sldChg chg="del">
        <pc:chgData name="Shaowei Wang" userId="e596398d-db6e-4c6b-9fe5-24de495b6c4d" providerId="ADAL" clId="{7EFB1C87-B601-4FB5-8613-89B87CB24AC4}" dt="2023-01-24T16:28:30.254" v="1266" actId="47"/>
        <pc:sldMkLst>
          <pc:docMk/>
          <pc:sldMk cId="1987519909" sldId="272"/>
        </pc:sldMkLst>
      </pc:sldChg>
      <pc:sldChg chg="del">
        <pc:chgData name="Shaowei Wang" userId="e596398d-db6e-4c6b-9fe5-24de495b6c4d" providerId="ADAL" clId="{7EFB1C87-B601-4FB5-8613-89B87CB24AC4}" dt="2023-01-23T20:52:45.508" v="857" actId="47"/>
        <pc:sldMkLst>
          <pc:docMk/>
          <pc:sldMk cId="3485777244" sldId="1758"/>
        </pc:sldMkLst>
      </pc:sldChg>
      <pc:sldChg chg="modSp mod">
        <pc:chgData name="Shaowei Wang" userId="e596398d-db6e-4c6b-9fe5-24de495b6c4d" providerId="ADAL" clId="{7EFB1C87-B601-4FB5-8613-89B87CB24AC4}" dt="2023-01-24T16:19:17.138" v="1015" actId="20577"/>
        <pc:sldMkLst>
          <pc:docMk/>
          <pc:sldMk cId="12228942" sldId="1760"/>
        </pc:sldMkLst>
        <pc:spChg chg="mod">
          <ac:chgData name="Shaowei Wang" userId="e596398d-db6e-4c6b-9fe5-24de495b6c4d" providerId="ADAL" clId="{7EFB1C87-B601-4FB5-8613-89B87CB24AC4}" dt="2023-01-24T16:19:17.138" v="1015" actId="20577"/>
          <ac:spMkLst>
            <pc:docMk/>
            <pc:sldMk cId="12228942" sldId="1760"/>
            <ac:spMk id="3" creationId="{D29DAEB1-1F6C-D243-A77E-18CA5DDF746D}"/>
          </ac:spMkLst>
        </pc:spChg>
      </pc:sldChg>
      <pc:sldChg chg="modSp mod">
        <pc:chgData name="Shaowei Wang" userId="e596398d-db6e-4c6b-9fe5-24de495b6c4d" providerId="ADAL" clId="{7EFB1C87-B601-4FB5-8613-89B87CB24AC4}" dt="2023-01-23T20:45:43.887" v="856" actId="27636"/>
        <pc:sldMkLst>
          <pc:docMk/>
          <pc:sldMk cId="1475484493" sldId="1785"/>
        </pc:sldMkLst>
        <pc:spChg chg="mod">
          <ac:chgData name="Shaowei Wang" userId="e596398d-db6e-4c6b-9fe5-24de495b6c4d" providerId="ADAL" clId="{7EFB1C87-B601-4FB5-8613-89B87CB24AC4}" dt="2023-01-23T20:45:43.887" v="856" actId="27636"/>
          <ac:spMkLst>
            <pc:docMk/>
            <pc:sldMk cId="1475484493" sldId="1785"/>
            <ac:spMk id="3" creationId="{6C34CFC2-D180-458C-8677-A5041751D69A}"/>
          </ac:spMkLst>
        </pc:spChg>
      </pc:sldChg>
      <pc:sldChg chg="modSp mod modAnim">
        <pc:chgData name="Shaowei Wang" userId="e596398d-db6e-4c6b-9fe5-24de495b6c4d" providerId="ADAL" clId="{7EFB1C87-B601-4FB5-8613-89B87CB24AC4}" dt="2023-01-23T20:43:05.595" v="787" actId="12"/>
        <pc:sldMkLst>
          <pc:docMk/>
          <pc:sldMk cId="31891315" sldId="1792"/>
        </pc:sldMkLst>
        <pc:spChg chg="mod">
          <ac:chgData name="Shaowei Wang" userId="e596398d-db6e-4c6b-9fe5-24de495b6c4d" providerId="ADAL" clId="{7EFB1C87-B601-4FB5-8613-89B87CB24AC4}" dt="2023-01-23T20:43:05.595" v="787" actId="12"/>
          <ac:spMkLst>
            <pc:docMk/>
            <pc:sldMk cId="31891315" sldId="1792"/>
            <ac:spMk id="3" creationId="{D2651741-2B6A-4112-B896-DB40C9132B46}"/>
          </ac:spMkLst>
        </pc:spChg>
      </pc:sldChg>
      <pc:sldChg chg="modSp mod">
        <pc:chgData name="Shaowei Wang" userId="e596398d-db6e-4c6b-9fe5-24de495b6c4d" providerId="ADAL" clId="{7EFB1C87-B601-4FB5-8613-89B87CB24AC4}" dt="2023-01-23T20:43:32.910" v="845" actId="20577"/>
        <pc:sldMkLst>
          <pc:docMk/>
          <pc:sldMk cId="1995432755" sldId="1797"/>
        </pc:sldMkLst>
        <pc:spChg chg="mod">
          <ac:chgData name="Shaowei Wang" userId="e596398d-db6e-4c6b-9fe5-24de495b6c4d" providerId="ADAL" clId="{7EFB1C87-B601-4FB5-8613-89B87CB24AC4}" dt="2023-01-23T20:43:32.910" v="845" actId="20577"/>
          <ac:spMkLst>
            <pc:docMk/>
            <pc:sldMk cId="1995432755" sldId="1797"/>
            <ac:spMk id="3" creationId="{D2651741-2B6A-4112-B896-DB40C9132B46}"/>
          </ac:spMkLst>
        </pc:spChg>
      </pc:sldChg>
      <pc:sldChg chg="modSp mod">
        <pc:chgData name="Shaowei Wang" userId="e596398d-db6e-4c6b-9fe5-24de495b6c4d" providerId="ADAL" clId="{7EFB1C87-B601-4FB5-8613-89B87CB24AC4}" dt="2023-01-24T16:31:18.836" v="1305" actId="27636"/>
        <pc:sldMkLst>
          <pc:docMk/>
          <pc:sldMk cId="465331652" sldId="1803"/>
        </pc:sldMkLst>
        <pc:spChg chg="mod">
          <ac:chgData name="Shaowei Wang" userId="e596398d-db6e-4c6b-9fe5-24de495b6c4d" providerId="ADAL" clId="{7EFB1C87-B601-4FB5-8613-89B87CB24AC4}" dt="2023-01-24T16:31:18.836" v="1305" actId="27636"/>
          <ac:spMkLst>
            <pc:docMk/>
            <pc:sldMk cId="465331652" sldId="1803"/>
            <ac:spMk id="3" creationId="{78DF5A88-44D2-4EC9-80E8-2D06E05F0008}"/>
          </ac:spMkLst>
        </pc:spChg>
      </pc:sldChg>
      <pc:sldChg chg="modSp mod">
        <pc:chgData name="Shaowei Wang" userId="e596398d-db6e-4c6b-9fe5-24de495b6c4d" providerId="ADAL" clId="{7EFB1C87-B601-4FB5-8613-89B87CB24AC4}" dt="2023-01-24T16:12:41.863" v="978" actId="20577"/>
        <pc:sldMkLst>
          <pc:docMk/>
          <pc:sldMk cId="3029160709" sldId="1807"/>
        </pc:sldMkLst>
        <pc:spChg chg="mod">
          <ac:chgData name="Shaowei Wang" userId="e596398d-db6e-4c6b-9fe5-24de495b6c4d" providerId="ADAL" clId="{7EFB1C87-B601-4FB5-8613-89B87CB24AC4}" dt="2023-01-24T16:12:41.863" v="978" actId="20577"/>
          <ac:spMkLst>
            <pc:docMk/>
            <pc:sldMk cId="3029160709" sldId="1807"/>
            <ac:spMk id="3" creationId="{0B10C09C-BEA9-4DD6-890F-9F944AEDB903}"/>
          </ac:spMkLst>
        </pc:spChg>
      </pc:sldChg>
      <pc:sldChg chg="addSp modSp new mod modAnim">
        <pc:chgData name="Shaowei Wang" userId="e596398d-db6e-4c6b-9fe5-24de495b6c4d" providerId="ADAL" clId="{7EFB1C87-B601-4FB5-8613-89B87CB24AC4}" dt="2023-01-24T16:27:03.460" v="1265"/>
        <pc:sldMkLst>
          <pc:docMk/>
          <pc:sldMk cId="2782690485" sldId="1813"/>
        </pc:sldMkLst>
        <pc:spChg chg="mod">
          <ac:chgData name="Shaowei Wang" userId="e596398d-db6e-4c6b-9fe5-24de495b6c4d" providerId="ADAL" clId="{7EFB1C87-B601-4FB5-8613-89B87CB24AC4}" dt="2023-01-24T16:19:09.358" v="1002" actId="113"/>
          <ac:spMkLst>
            <pc:docMk/>
            <pc:sldMk cId="2782690485" sldId="1813"/>
            <ac:spMk id="2" creationId="{6EB3C1D7-2FAF-7DBE-777C-60FB21E04EF6}"/>
          </ac:spMkLst>
        </pc:spChg>
        <pc:spChg chg="mod">
          <ac:chgData name="Shaowei Wang" userId="e596398d-db6e-4c6b-9fe5-24de495b6c4d" providerId="ADAL" clId="{7EFB1C87-B601-4FB5-8613-89B87CB24AC4}" dt="2023-01-24T16:22:05.733" v="1113" actId="207"/>
          <ac:spMkLst>
            <pc:docMk/>
            <pc:sldMk cId="2782690485" sldId="1813"/>
            <ac:spMk id="3" creationId="{13FC1A9A-A481-D4E1-419F-F1ECED8A78E7}"/>
          </ac:spMkLst>
        </pc:spChg>
        <pc:spChg chg="add mod">
          <ac:chgData name="Shaowei Wang" userId="e596398d-db6e-4c6b-9fe5-24de495b6c4d" providerId="ADAL" clId="{7EFB1C87-B601-4FB5-8613-89B87CB24AC4}" dt="2023-01-24T16:26:41.430" v="1264" actId="20577"/>
          <ac:spMkLst>
            <pc:docMk/>
            <pc:sldMk cId="2782690485" sldId="1813"/>
            <ac:spMk id="4" creationId="{3E059414-32CD-6EE6-2AEF-B99DF55BB1F7}"/>
          </ac:spMkLst>
        </pc:spChg>
        <pc:picChg chg="add mod">
          <ac:chgData name="Shaowei Wang" userId="e596398d-db6e-4c6b-9fe5-24de495b6c4d" providerId="ADAL" clId="{7EFB1C87-B601-4FB5-8613-89B87CB24AC4}" dt="2023-01-24T16:22:43.327" v="1115" actId="1076"/>
          <ac:picMkLst>
            <pc:docMk/>
            <pc:sldMk cId="2782690485" sldId="1813"/>
            <ac:picMk id="1026" creationId="{C467ED17-3F7F-7228-A139-05CD251B0CDC}"/>
          </ac:picMkLst>
        </pc:picChg>
      </pc:sldChg>
    </pc:docChg>
  </pc:docChgLst>
  <pc:docChgLst>
    <pc:chgData name="Shaowei" userId="e596398d-db6e-4c6b-9fe5-24de495b6c4d" providerId="ADAL" clId="{187A95E0-354F-47D5-9B78-074F5D708A06}"/>
    <pc:docChg chg="custSel modSld">
      <pc:chgData name="Shaowei" userId="e596398d-db6e-4c6b-9fe5-24de495b6c4d" providerId="ADAL" clId="{187A95E0-354F-47D5-9B78-074F5D708A06}" dt="2021-02-25T03:32:54.080" v="46" actId="20577"/>
      <pc:docMkLst>
        <pc:docMk/>
      </pc:docMkLst>
      <pc:sldChg chg="modSp mod">
        <pc:chgData name="Shaowei" userId="e596398d-db6e-4c6b-9fe5-24de495b6c4d" providerId="ADAL" clId="{187A95E0-354F-47D5-9B78-074F5D708A06}" dt="2021-02-25T03:32:54.080" v="46" actId="20577"/>
        <pc:sldMkLst>
          <pc:docMk/>
          <pc:sldMk cId="2996822052" sldId="277"/>
        </pc:sldMkLst>
        <pc:spChg chg="mod">
          <ac:chgData name="Shaowei" userId="e596398d-db6e-4c6b-9fe5-24de495b6c4d" providerId="ADAL" clId="{187A95E0-354F-47D5-9B78-074F5D708A06}" dt="2021-02-25T03:32:54.080" v="46" actId="20577"/>
          <ac:spMkLst>
            <pc:docMk/>
            <pc:sldMk cId="2996822052" sldId="277"/>
            <ac:spMk id="3" creationId="{6E7F1361-046C-4E5B-ACD3-2132E0FDBA39}"/>
          </ac:spMkLst>
        </pc:spChg>
      </pc:sldChg>
    </pc:docChg>
  </pc:docChgLst>
  <pc:docChgLst>
    <pc:chgData name="Shaowei Wang" userId="e596398d-db6e-4c6b-9fe5-24de495b6c4d" providerId="ADAL" clId="{9A90B3D2-1ADE-4495-B4FD-77FAC5359B23}"/>
    <pc:docChg chg="undo custSel addSld delSld modSld sldOrd">
      <pc:chgData name="Shaowei Wang" userId="e596398d-db6e-4c6b-9fe5-24de495b6c4d" providerId="ADAL" clId="{9A90B3D2-1ADE-4495-B4FD-77FAC5359B23}" dt="2022-02-08T05:42:42.097" v="3939" actId="13926"/>
      <pc:docMkLst>
        <pc:docMk/>
      </pc:docMkLst>
      <pc:sldChg chg="del">
        <pc:chgData name="Shaowei Wang" userId="e596398d-db6e-4c6b-9fe5-24de495b6c4d" providerId="ADAL" clId="{9A90B3D2-1ADE-4495-B4FD-77FAC5359B23}" dt="2022-01-23T16:26:21.302" v="3" actId="47"/>
        <pc:sldMkLst>
          <pc:docMk/>
          <pc:sldMk cId="361522669" sldId="256"/>
        </pc:sldMkLst>
      </pc:sldChg>
      <pc:sldChg chg="modSp mod">
        <pc:chgData name="Shaowei Wang" userId="e596398d-db6e-4c6b-9fe5-24de495b6c4d" providerId="ADAL" clId="{9A90B3D2-1ADE-4495-B4FD-77FAC5359B23}" dt="2022-02-08T05:35:51.243" v="3920"/>
        <pc:sldMkLst>
          <pc:docMk/>
          <pc:sldMk cId="1155636231" sldId="257"/>
        </pc:sldMkLst>
        <pc:spChg chg="mod">
          <ac:chgData name="Shaowei Wang" userId="e596398d-db6e-4c6b-9fe5-24de495b6c4d" providerId="ADAL" clId="{9A90B3D2-1ADE-4495-B4FD-77FAC5359B23}" dt="2022-02-08T05:35:51.243" v="3920"/>
          <ac:spMkLst>
            <pc:docMk/>
            <pc:sldMk cId="1155636231" sldId="257"/>
            <ac:spMk id="3" creationId="{68D2C3EB-8903-4D25-88A6-69405077D9AB}"/>
          </ac:spMkLst>
        </pc:spChg>
      </pc:sldChg>
      <pc:sldChg chg="addSp modSp add ord">
        <pc:chgData name="Shaowei Wang" userId="e596398d-db6e-4c6b-9fe5-24de495b6c4d" providerId="ADAL" clId="{9A90B3D2-1ADE-4495-B4FD-77FAC5359B23}" dt="2022-01-25T05:36:41.616" v="2100" actId="1076"/>
        <pc:sldMkLst>
          <pc:docMk/>
          <pc:sldMk cId="3795023815" sldId="258"/>
        </pc:sldMkLst>
        <pc:picChg chg="add mod">
          <ac:chgData name="Shaowei Wang" userId="e596398d-db6e-4c6b-9fe5-24de495b6c4d" providerId="ADAL" clId="{9A90B3D2-1ADE-4495-B4FD-77FAC5359B23}" dt="2022-01-25T05:36:41.616" v="2100" actId="1076"/>
          <ac:picMkLst>
            <pc:docMk/>
            <pc:sldMk cId="3795023815" sldId="258"/>
            <ac:picMk id="8" creationId="{9EF11FDA-71D3-4C8A-9BD2-0C3F575AE9D6}"/>
          </ac:picMkLst>
        </pc:picChg>
      </pc:sldChg>
      <pc:sldChg chg="del">
        <pc:chgData name="Shaowei Wang" userId="e596398d-db6e-4c6b-9fe5-24de495b6c4d" providerId="ADAL" clId="{9A90B3D2-1ADE-4495-B4FD-77FAC5359B23}" dt="2022-01-25T05:32:06.603" v="2058" actId="2696"/>
        <pc:sldMkLst>
          <pc:docMk/>
          <pc:sldMk cId="3829893304" sldId="258"/>
        </pc:sldMkLst>
      </pc:sldChg>
      <pc:sldChg chg="modSp mod">
        <pc:chgData name="Shaowei Wang" userId="e596398d-db6e-4c6b-9fe5-24de495b6c4d" providerId="ADAL" clId="{9A90B3D2-1ADE-4495-B4FD-77FAC5359B23}" dt="2022-02-08T05:38:07.087" v="3921" actId="207"/>
        <pc:sldMkLst>
          <pc:docMk/>
          <pc:sldMk cId="3102800299" sldId="261"/>
        </pc:sldMkLst>
        <pc:spChg chg="mod">
          <ac:chgData name="Shaowei Wang" userId="e596398d-db6e-4c6b-9fe5-24de495b6c4d" providerId="ADAL" clId="{9A90B3D2-1ADE-4495-B4FD-77FAC5359B23}" dt="2022-02-08T05:38:07.087" v="3921" actId="207"/>
          <ac:spMkLst>
            <pc:docMk/>
            <pc:sldMk cId="3102800299" sldId="261"/>
            <ac:spMk id="3" creationId="{BAC267FB-3EFF-4ED7-A0DE-3B60F99C7A37}"/>
          </ac:spMkLst>
        </pc:spChg>
      </pc:sldChg>
      <pc:sldChg chg="addSp delSp modSp mod">
        <pc:chgData name="Shaowei Wang" userId="e596398d-db6e-4c6b-9fe5-24de495b6c4d" providerId="ADAL" clId="{9A90B3D2-1ADE-4495-B4FD-77FAC5359B23}" dt="2022-02-08T05:38:50.151" v="3923"/>
        <pc:sldMkLst>
          <pc:docMk/>
          <pc:sldMk cId="3331110662" sldId="264"/>
        </pc:sldMkLst>
        <pc:spChg chg="del">
          <ac:chgData name="Shaowei Wang" userId="e596398d-db6e-4c6b-9fe5-24de495b6c4d" providerId="ADAL" clId="{9A90B3D2-1ADE-4495-B4FD-77FAC5359B23}" dt="2022-02-08T05:38:49.729" v="3922" actId="478"/>
          <ac:spMkLst>
            <pc:docMk/>
            <pc:sldMk cId="3331110662" sldId="264"/>
            <ac:spMk id="4" creationId="{A5A40BBD-1AC4-46E5-B3DA-F01CD0D263C9}"/>
          </ac:spMkLst>
        </pc:spChg>
        <pc:spChg chg="add mod">
          <ac:chgData name="Shaowei Wang" userId="e596398d-db6e-4c6b-9fe5-24de495b6c4d" providerId="ADAL" clId="{9A90B3D2-1ADE-4495-B4FD-77FAC5359B23}" dt="2022-02-08T05:38:50.151" v="3923"/>
          <ac:spMkLst>
            <pc:docMk/>
            <pc:sldMk cId="3331110662" sldId="264"/>
            <ac:spMk id="5" creationId="{BE2B7416-BD25-4513-9876-CF8781C4D92F}"/>
          </ac:spMkLst>
        </pc:spChg>
      </pc:sldChg>
      <pc:sldChg chg="modSp mod">
        <pc:chgData name="Shaowei Wang" userId="e596398d-db6e-4c6b-9fe5-24de495b6c4d" providerId="ADAL" clId="{9A90B3D2-1ADE-4495-B4FD-77FAC5359B23}" dt="2022-02-08T05:40:26.112" v="3937" actId="20577"/>
        <pc:sldMkLst>
          <pc:docMk/>
          <pc:sldMk cId="617010374" sldId="265"/>
        </pc:sldMkLst>
        <pc:spChg chg="mod">
          <ac:chgData name="Shaowei Wang" userId="e596398d-db6e-4c6b-9fe5-24de495b6c4d" providerId="ADAL" clId="{9A90B3D2-1ADE-4495-B4FD-77FAC5359B23}" dt="2022-02-08T05:40:26.112" v="3937" actId="20577"/>
          <ac:spMkLst>
            <pc:docMk/>
            <pc:sldMk cId="617010374" sldId="265"/>
            <ac:spMk id="3" creationId="{AB0DB162-328B-4FD1-9038-D8A7D6F58E5E}"/>
          </ac:spMkLst>
        </pc:spChg>
      </pc:sldChg>
      <pc:sldChg chg="modSp mod">
        <pc:chgData name="Shaowei Wang" userId="e596398d-db6e-4c6b-9fe5-24de495b6c4d" providerId="ADAL" clId="{9A90B3D2-1ADE-4495-B4FD-77FAC5359B23}" dt="2022-02-08T05:42:42.097" v="3939" actId="13926"/>
        <pc:sldMkLst>
          <pc:docMk/>
          <pc:sldMk cId="2586728995" sldId="268"/>
        </pc:sldMkLst>
        <pc:spChg chg="mod">
          <ac:chgData name="Shaowei Wang" userId="e596398d-db6e-4c6b-9fe5-24de495b6c4d" providerId="ADAL" clId="{9A90B3D2-1ADE-4495-B4FD-77FAC5359B23}" dt="2022-02-08T05:42:42.097" v="3939" actId="13926"/>
          <ac:spMkLst>
            <pc:docMk/>
            <pc:sldMk cId="2586728995" sldId="268"/>
            <ac:spMk id="3" creationId="{1CB99357-3D1D-4E40-AF75-2E4ABFD4E28B}"/>
          </ac:spMkLst>
        </pc:spChg>
      </pc:sldChg>
      <pc:sldChg chg="mod ord modShow">
        <pc:chgData name="Shaowei Wang" userId="e596398d-db6e-4c6b-9fe5-24de495b6c4d" providerId="ADAL" clId="{9A90B3D2-1ADE-4495-B4FD-77FAC5359B23}" dt="2022-02-06T05:56:20.354" v="2651"/>
        <pc:sldMkLst>
          <pc:docMk/>
          <pc:sldMk cId="2590640625" sldId="269"/>
        </pc:sldMkLst>
      </pc:sldChg>
      <pc:sldChg chg="modSp mod">
        <pc:chgData name="Shaowei Wang" userId="e596398d-db6e-4c6b-9fe5-24de495b6c4d" providerId="ADAL" clId="{9A90B3D2-1ADE-4495-B4FD-77FAC5359B23}" dt="2022-02-06T05:55:38.696" v="2648" actId="20577"/>
        <pc:sldMkLst>
          <pc:docMk/>
          <pc:sldMk cId="919915412" sldId="271"/>
        </pc:sldMkLst>
        <pc:spChg chg="mod">
          <ac:chgData name="Shaowei Wang" userId="e596398d-db6e-4c6b-9fe5-24de495b6c4d" providerId="ADAL" clId="{9A90B3D2-1ADE-4495-B4FD-77FAC5359B23}" dt="2022-02-06T05:49:35.706" v="2446" actId="20577"/>
          <ac:spMkLst>
            <pc:docMk/>
            <pc:sldMk cId="919915412" sldId="271"/>
            <ac:spMk id="2" creationId="{92A1F421-31E0-45D4-8935-09067E70F14A}"/>
          </ac:spMkLst>
        </pc:spChg>
        <pc:spChg chg="mod">
          <ac:chgData name="Shaowei Wang" userId="e596398d-db6e-4c6b-9fe5-24de495b6c4d" providerId="ADAL" clId="{9A90B3D2-1ADE-4495-B4FD-77FAC5359B23}" dt="2022-02-06T05:55:38.696" v="2648" actId="20577"/>
          <ac:spMkLst>
            <pc:docMk/>
            <pc:sldMk cId="919915412" sldId="271"/>
            <ac:spMk id="3" creationId="{FC902682-B8EB-40A5-B088-643CF2E030FD}"/>
          </ac:spMkLst>
        </pc:spChg>
      </pc:sldChg>
      <pc:sldChg chg="mod ord modShow">
        <pc:chgData name="Shaowei Wang" userId="e596398d-db6e-4c6b-9fe5-24de495b6c4d" providerId="ADAL" clId="{9A90B3D2-1ADE-4495-B4FD-77FAC5359B23}" dt="2022-01-25T05:40:17.165" v="2111" actId="729"/>
        <pc:sldMkLst>
          <pc:docMk/>
          <pc:sldMk cId="1987519909" sldId="272"/>
        </pc:sldMkLst>
      </pc:sldChg>
      <pc:sldChg chg="ord">
        <pc:chgData name="Shaowei Wang" userId="e596398d-db6e-4c6b-9fe5-24de495b6c4d" providerId="ADAL" clId="{9A90B3D2-1ADE-4495-B4FD-77FAC5359B23}" dt="2022-01-25T05:38:26.559" v="2107"/>
        <pc:sldMkLst>
          <pc:docMk/>
          <pc:sldMk cId="1346420675" sldId="273"/>
        </pc:sldMkLst>
      </pc:sldChg>
      <pc:sldChg chg="modSp mod ord">
        <pc:chgData name="Shaowei Wang" userId="e596398d-db6e-4c6b-9fe5-24de495b6c4d" providerId="ADAL" clId="{9A90B3D2-1ADE-4495-B4FD-77FAC5359B23}" dt="2022-01-25T05:43:13.929" v="2114" actId="20577"/>
        <pc:sldMkLst>
          <pc:docMk/>
          <pc:sldMk cId="1452864688" sldId="274"/>
        </pc:sldMkLst>
        <pc:spChg chg="mod">
          <ac:chgData name="Shaowei Wang" userId="e596398d-db6e-4c6b-9fe5-24de495b6c4d" providerId="ADAL" clId="{9A90B3D2-1ADE-4495-B4FD-77FAC5359B23}" dt="2022-01-25T05:43:13.929" v="2114" actId="20577"/>
          <ac:spMkLst>
            <pc:docMk/>
            <pc:sldMk cId="1452864688" sldId="274"/>
            <ac:spMk id="8" creationId="{ADD10595-BC68-4C86-92EA-4EB0799B7369}"/>
          </ac:spMkLst>
        </pc:spChg>
      </pc:sldChg>
      <pc:sldChg chg="modSp mod ord">
        <pc:chgData name="Shaowei Wang" userId="e596398d-db6e-4c6b-9fe5-24de495b6c4d" providerId="ADAL" clId="{9A90B3D2-1ADE-4495-B4FD-77FAC5359B23}" dt="2022-01-25T05:44:16.307" v="2118" actId="113"/>
        <pc:sldMkLst>
          <pc:docMk/>
          <pc:sldMk cId="2686389836" sldId="275"/>
        </pc:sldMkLst>
        <pc:spChg chg="mod">
          <ac:chgData name="Shaowei Wang" userId="e596398d-db6e-4c6b-9fe5-24de495b6c4d" providerId="ADAL" clId="{9A90B3D2-1ADE-4495-B4FD-77FAC5359B23}" dt="2022-01-25T05:44:16.307" v="2118" actId="113"/>
          <ac:spMkLst>
            <pc:docMk/>
            <pc:sldMk cId="2686389836" sldId="275"/>
            <ac:spMk id="3" creationId="{BE3F06D9-9271-4EB0-AA47-AF9DCA01E4CC}"/>
          </ac:spMkLst>
        </pc:spChg>
      </pc:sldChg>
      <pc:sldChg chg="ord">
        <pc:chgData name="Shaowei Wang" userId="e596398d-db6e-4c6b-9fe5-24de495b6c4d" providerId="ADAL" clId="{9A90B3D2-1ADE-4495-B4FD-77FAC5359B23}" dt="2022-01-25T05:16:45.496" v="2032"/>
        <pc:sldMkLst>
          <pc:docMk/>
          <pc:sldMk cId="2375860296" sldId="276"/>
        </pc:sldMkLst>
      </pc:sldChg>
      <pc:sldChg chg="del">
        <pc:chgData name="Shaowei Wang" userId="e596398d-db6e-4c6b-9fe5-24de495b6c4d" providerId="ADAL" clId="{9A90B3D2-1ADE-4495-B4FD-77FAC5359B23}" dt="2022-01-23T16:27:04.213" v="7" actId="2696"/>
        <pc:sldMkLst>
          <pc:docMk/>
          <pc:sldMk cId="2996822052" sldId="277"/>
        </pc:sldMkLst>
      </pc:sldChg>
      <pc:sldChg chg="add del">
        <pc:chgData name="Shaowei Wang" userId="e596398d-db6e-4c6b-9fe5-24de495b6c4d" providerId="ADAL" clId="{9A90B3D2-1ADE-4495-B4FD-77FAC5359B23}" dt="2022-01-25T05:16:00.234" v="2024" actId="47"/>
        <pc:sldMkLst>
          <pc:docMk/>
          <pc:sldMk cId="3057830463" sldId="277"/>
        </pc:sldMkLst>
      </pc:sldChg>
      <pc:sldChg chg="modSp add del ord modAnim">
        <pc:chgData name="Shaowei Wang" userId="e596398d-db6e-4c6b-9fe5-24de495b6c4d" providerId="ADAL" clId="{9A90B3D2-1ADE-4495-B4FD-77FAC5359B23}" dt="2022-01-24T00:57:44.152" v="36" actId="47"/>
        <pc:sldMkLst>
          <pc:docMk/>
          <pc:sldMk cId="2118761875" sldId="354"/>
        </pc:sldMkLst>
        <pc:spChg chg="mod">
          <ac:chgData name="Shaowei Wang" userId="e596398d-db6e-4c6b-9fe5-24de495b6c4d" providerId="ADAL" clId="{9A90B3D2-1ADE-4495-B4FD-77FAC5359B23}" dt="2022-01-24T00:51:40.741" v="35" actId="15"/>
          <ac:spMkLst>
            <pc:docMk/>
            <pc:sldMk cId="2118761875" sldId="354"/>
            <ac:spMk id="15" creationId="{A9DC407B-1E11-7449-AF88-8EBF277BCA08}"/>
          </ac:spMkLst>
        </pc:spChg>
      </pc:sldChg>
      <pc:sldChg chg="delSp modSp add mod">
        <pc:chgData name="Shaowei Wang" userId="e596398d-db6e-4c6b-9fe5-24de495b6c4d" providerId="ADAL" clId="{9A90B3D2-1ADE-4495-B4FD-77FAC5359B23}" dt="2022-02-08T05:31:48.187" v="3918" actId="20577"/>
        <pc:sldMkLst>
          <pc:docMk/>
          <pc:sldMk cId="2020747518" sldId="688"/>
        </pc:sldMkLst>
        <pc:spChg chg="mod">
          <ac:chgData name="Shaowei Wang" userId="e596398d-db6e-4c6b-9fe5-24de495b6c4d" providerId="ADAL" clId="{9A90B3D2-1ADE-4495-B4FD-77FAC5359B23}" dt="2022-02-08T05:31:48.187" v="3918" actId="20577"/>
          <ac:spMkLst>
            <pc:docMk/>
            <pc:sldMk cId="2020747518" sldId="688"/>
            <ac:spMk id="3" creationId="{398F517D-6AEC-41E5-9837-36018ACC8F34}"/>
          </ac:spMkLst>
        </pc:spChg>
        <pc:spChg chg="mod">
          <ac:chgData name="Shaowei Wang" userId="e596398d-db6e-4c6b-9fe5-24de495b6c4d" providerId="ADAL" clId="{9A90B3D2-1ADE-4495-B4FD-77FAC5359B23}" dt="2022-01-25T05:35:21.577" v="2086" actId="113"/>
          <ac:spMkLst>
            <pc:docMk/>
            <pc:sldMk cId="2020747518" sldId="688"/>
            <ac:spMk id="4" creationId="{D10978EE-2FFF-4FCD-B92C-7C4459226F5C}"/>
          </ac:spMkLst>
        </pc:spChg>
        <pc:picChg chg="del">
          <ac:chgData name="Shaowei Wang" userId="e596398d-db6e-4c6b-9fe5-24de495b6c4d" providerId="ADAL" clId="{9A90B3D2-1ADE-4495-B4FD-77FAC5359B23}" dt="2022-01-25T05:36:36.176" v="2098" actId="21"/>
          <ac:picMkLst>
            <pc:docMk/>
            <pc:sldMk cId="2020747518" sldId="688"/>
            <ac:picMk id="5" creationId="{B4D4D84C-66A7-49BB-B84D-8A91C66C285E}"/>
          </ac:picMkLst>
        </pc:picChg>
      </pc:sldChg>
      <pc:sldChg chg="modSp del mod">
        <pc:chgData name="Shaowei Wang" userId="e596398d-db6e-4c6b-9fe5-24de495b6c4d" providerId="ADAL" clId="{9A90B3D2-1ADE-4495-B4FD-77FAC5359B23}" dt="2022-01-25T05:32:06.603" v="2058" actId="2696"/>
        <pc:sldMkLst>
          <pc:docMk/>
          <pc:sldMk cId="3128060819" sldId="688"/>
        </pc:sldMkLst>
        <pc:spChg chg="mod">
          <ac:chgData name="Shaowei Wang" userId="e596398d-db6e-4c6b-9fe5-24de495b6c4d" providerId="ADAL" clId="{9A90B3D2-1ADE-4495-B4FD-77FAC5359B23}" dt="2022-01-25T05:18:07.054" v="2037" actId="20577"/>
          <ac:spMkLst>
            <pc:docMk/>
            <pc:sldMk cId="3128060819" sldId="688"/>
            <ac:spMk id="4" creationId="{D10978EE-2FFF-4FCD-B92C-7C4459226F5C}"/>
          </ac:spMkLst>
        </pc:spChg>
      </pc:sldChg>
      <pc:sldChg chg="addSp delSp modSp add mod">
        <pc:chgData name="Shaowei Wang" userId="e596398d-db6e-4c6b-9fe5-24de495b6c4d" providerId="ADAL" clId="{9A90B3D2-1ADE-4495-B4FD-77FAC5359B23}" dt="2022-01-24T03:36:27.963" v="1357" actId="1076"/>
        <pc:sldMkLst>
          <pc:docMk/>
          <pc:sldMk cId="2687265841" sldId="1498"/>
        </pc:sldMkLst>
        <pc:spChg chg="mod">
          <ac:chgData name="Shaowei Wang" userId="e596398d-db6e-4c6b-9fe5-24de495b6c4d" providerId="ADAL" clId="{9A90B3D2-1ADE-4495-B4FD-77FAC5359B23}" dt="2022-01-24T03:36:27.963" v="1357" actId="1076"/>
          <ac:spMkLst>
            <pc:docMk/>
            <pc:sldMk cId="2687265841" sldId="1498"/>
            <ac:spMk id="484" creationId="{00000000-0000-0000-0000-000000000000}"/>
          </ac:spMkLst>
        </pc:spChg>
        <pc:inkChg chg="add del">
          <ac:chgData name="Shaowei Wang" userId="e596398d-db6e-4c6b-9fe5-24de495b6c4d" providerId="ADAL" clId="{9A90B3D2-1ADE-4495-B4FD-77FAC5359B23}" dt="2022-01-24T00:58:40.854" v="41" actId="478"/>
          <ac:inkMkLst>
            <pc:docMk/>
            <pc:sldMk cId="2687265841" sldId="1498"/>
            <ac:inkMk id="2" creationId="{B9B61807-EB06-49F9-8D13-CD5ACDF8A3D4}"/>
          </ac:inkMkLst>
        </pc:inkChg>
        <pc:inkChg chg="del">
          <ac:chgData name="Shaowei Wang" userId="e596398d-db6e-4c6b-9fe5-24de495b6c4d" providerId="ADAL" clId="{9A90B3D2-1ADE-4495-B4FD-77FAC5359B23}" dt="2022-01-23T16:26:36.238" v="4" actId="478"/>
          <ac:inkMkLst>
            <pc:docMk/>
            <pc:sldMk cId="2687265841" sldId="1498"/>
            <ac:inkMk id="3" creationId="{EAE37B52-6CC5-4E26-8E6A-D13FCC33FBBD}"/>
          </ac:inkMkLst>
        </pc:inkChg>
        <pc:inkChg chg="add del">
          <ac:chgData name="Shaowei Wang" userId="e596398d-db6e-4c6b-9fe5-24de495b6c4d" providerId="ADAL" clId="{9A90B3D2-1ADE-4495-B4FD-77FAC5359B23}" dt="2022-01-24T00:58:39.057" v="40" actId="478"/>
          <ac:inkMkLst>
            <pc:docMk/>
            <pc:sldMk cId="2687265841" sldId="1498"/>
            <ac:inkMk id="4" creationId="{4442DA2F-87F3-4132-B309-D42FC378826F}"/>
          </ac:inkMkLst>
        </pc:inkChg>
        <pc:inkChg chg="add del">
          <ac:chgData name="Shaowei Wang" userId="e596398d-db6e-4c6b-9fe5-24de495b6c4d" providerId="ADAL" clId="{9A90B3D2-1ADE-4495-B4FD-77FAC5359B23}" dt="2022-01-24T02:56:01.860" v="828" actId="478"/>
          <ac:inkMkLst>
            <pc:docMk/>
            <pc:sldMk cId="2687265841" sldId="1498"/>
            <ac:inkMk id="5" creationId="{FE20835D-3B8C-4962-B1A9-867F9415FB88}"/>
          </ac:inkMkLst>
        </pc:inkChg>
        <pc:inkChg chg="add del">
          <ac:chgData name="Shaowei Wang" userId="e596398d-db6e-4c6b-9fe5-24de495b6c4d" providerId="ADAL" clId="{9A90B3D2-1ADE-4495-B4FD-77FAC5359B23}" dt="2022-01-24T02:55:59.487" v="827" actId="478"/>
          <ac:inkMkLst>
            <pc:docMk/>
            <pc:sldMk cId="2687265841" sldId="1498"/>
            <ac:inkMk id="6" creationId="{80341BCC-69C2-43B8-8B10-EB94FF4131FF}"/>
          </ac:inkMkLst>
        </pc:inkChg>
        <pc:inkChg chg="add">
          <ac:chgData name="Shaowei Wang" userId="e596398d-db6e-4c6b-9fe5-24de495b6c4d" providerId="ADAL" clId="{9A90B3D2-1ADE-4495-B4FD-77FAC5359B23}" dt="2022-01-24T00:59:02.816" v="44" actId="9405"/>
          <ac:inkMkLst>
            <pc:docMk/>
            <pc:sldMk cId="2687265841" sldId="1498"/>
            <ac:inkMk id="7" creationId="{5394321A-1FD4-4417-A2DD-C3C571D3ECF1}"/>
          </ac:inkMkLst>
        </pc:inkChg>
        <pc:inkChg chg="add del">
          <ac:chgData name="Shaowei Wang" userId="e596398d-db6e-4c6b-9fe5-24de495b6c4d" providerId="ADAL" clId="{9A90B3D2-1ADE-4495-B4FD-77FAC5359B23}" dt="2022-01-24T00:59:05.780" v="46" actId="9405"/>
          <ac:inkMkLst>
            <pc:docMk/>
            <pc:sldMk cId="2687265841" sldId="1498"/>
            <ac:inkMk id="8" creationId="{F335CBD3-4AC6-4577-9273-3F8563DBFC32}"/>
          </ac:inkMkLst>
        </pc:inkChg>
      </pc:sldChg>
      <pc:sldChg chg="add">
        <pc:chgData name="Shaowei Wang" userId="e596398d-db6e-4c6b-9fe5-24de495b6c4d" providerId="ADAL" clId="{9A90B3D2-1ADE-4495-B4FD-77FAC5359B23}" dt="2022-01-23T16:26:17.823" v="2"/>
        <pc:sldMkLst>
          <pc:docMk/>
          <pc:sldMk cId="0" sldId="1566"/>
        </pc:sldMkLst>
      </pc:sldChg>
      <pc:sldChg chg="modSp add mod">
        <pc:chgData name="Shaowei Wang" userId="e596398d-db6e-4c6b-9fe5-24de495b6c4d" providerId="ADAL" clId="{9A90B3D2-1ADE-4495-B4FD-77FAC5359B23}" dt="2022-02-08T05:30:12.832" v="3912" actId="1076"/>
        <pc:sldMkLst>
          <pc:docMk/>
          <pc:sldMk cId="2394822761" sldId="1756"/>
        </pc:sldMkLst>
        <pc:spChg chg="mod">
          <ac:chgData name="Shaowei Wang" userId="e596398d-db6e-4c6b-9fe5-24de495b6c4d" providerId="ADAL" clId="{9A90B3D2-1ADE-4495-B4FD-77FAC5359B23}" dt="2022-01-25T05:35:54.405" v="2097" actId="113"/>
          <ac:spMkLst>
            <pc:docMk/>
            <pc:sldMk cId="2394822761" sldId="1756"/>
            <ac:spMk id="2" creationId="{9864D6FA-0B10-BF49-AF6F-512630C9343B}"/>
          </ac:spMkLst>
        </pc:spChg>
        <pc:spChg chg="mod">
          <ac:chgData name="Shaowei Wang" userId="e596398d-db6e-4c6b-9fe5-24de495b6c4d" providerId="ADAL" clId="{9A90B3D2-1ADE-4495-B4FD-77FAC5359B23}" dt="2022-02-08T05:30:12.832" v="3912" actId="1076"/>
          <ac:spMkLst>
            <pc:docMk/>
            <pc:sldMk cId="2394822761" sldId="1756"/>
            <ac:spMk id="5" creationId="{CF4D658D-BF5E-9B49-8033-55A5C6043912}"/>
          </ac:spMkLst>
        </pc:spChg>
      </pc:sldChg>
      <pc:sldChg chg="modSp add mod">
        <pc:chgData name="Shaowei Wang" userId="e596398d-db6e-4c6b-9fe5-24de495b6c4d" providerId="ADAL" clId="{9A90B3D2-1ADE-4495-B4FD-77FAC5359B23}" dt="2022-01-25T05:35:50.370" v="2096" actId="113"/>
        <pc:sldMkLst>
          <pc:docMk/>
          <pc:sldMk cId="3485777244" sldId="1758"/>
        </pc:sldMkLst>
        <pc:spChg chg="mod">
          <ac:chgData name="Shaowei Wang" userId="e596398d-db6e-4c6b-9fe5-24de495b6c4d" providerId="ADAL" clId="{9A90B3D2-1ADE-4495-B4FD-77FAC5359B23}" dt="2022-01-25T05:35:50.370" v="2096" actId="113"/>
          <ac:spMkLst>
            <pc:docMk/>
            <pc:sldMk cId="3485777244" sldId="1758"/>
            <ac:spMk id="2" creationId="{3C0587FE-6DC8-2F4F-842D-2D1FF28C0EEA}"/>
          </ac:spMkLst>
        </pc:spChg>
      </pc:sldChg>
      <pc:sldChg chg="modSp add mod">
        <pc:chgData name="Shaowei Wang" userId="e596398d-db6e-4c6b-9fe5-24de495b6c4d" providerId="ADAL" clId="{9A90B3D2-1ADE-4495-B4FD-77FAC5359B23}" dt="2022-01-25T05:35:43.379" v="2094" actId="1076"/>
        <pc:sldMkLst>
          <pc:docMk/>
          <pc:sldMk cId="298117167" sldId="1759"/>
        </pc:sldMkLst>
        <pc:spChg chg="mod">
          <ac:chgData name="Shaowei Wang" userId="e596398d-db6e-4c6b-9fe5-24de495b6c4d" providerId="ADAL" clId="{9A90B3D2-1ADE-4495-B4FD-77FAC5359B23}" dt="2022-01-25T05:35:43.379" v="2094" actId="1076"/>
          <ac:spMkLst>
            <pc:docMk/>
            <pc:sldMk cId="298117167" sldId="1759"/>
            <ac:spMk id="2" creationId="{370F0CD6-2D09-3D41-BD7C-6C67FD200353}"/>
          </ac:spMkLst>
        </pc:spChg>
      </pc:sldChg>
      <pc:sldChg chg="modSp add mod">
        <pc:chgData name="Shaowei Wang" userId="e596398d-db6e-4c6b-9fe5-24de495b6c4d" providerId="ADAL" clId="{9A90B3D2-1ADE-4495-B4FD-77FAC5359B23}" dt="2022-01-25T05:35:46.721" v="2095" actId="113"/>
        <pc:sldMkLst>
          <pc:docMk/>
          <pc:sldMk cId="12228942" sldId="1760"/>
        </pc:sldMkLst>
        <pc:spChg chg="mod">
          <ac:chgData name="Shaowei Wang" userId="e596398d-db6e-4c6b-9fe5-24de495b6c4d" providerId="ADAL" clId="{9A90B3D2-1ADE-4495-B4FD-77FAC5359B23}" dt="2022-01-25T05:35:46.721" v="2095" actId="113"/>
          <ac:spMkLst>
            <pc:docMk/>
            <pc:sldMk cId="12228942" sldId="1760"/>
            <ac:spMk id="2" creationId="{3C0587FE-6DC8-2F4F-842D-2D1FF28C0EEA}"/>
          </ac:spMkLst>
        </pc:spChg>
      </pc:sldChg>
      <pc:sldChg chg="modSp add mod">
        <pc:chgData name="Shaowei Wang" userId="e596398d-db6e-4c6b-9fe5-24de495b6c4d" providerId="ADAL" clId="{9A90B3D2-1ADE-4495-B4FD-77FAC5359B23}" dt="2022-01-25T05:35:38.840" v="2092" actId="1076"/>
        <pc:sldMkLst>
          <pc:docMk/>
          <pc:sldMk cId="2210146827" sldId="1761"/>
        </pc:sldMkLst>
        <pc:spChg chg="mod">
          <ac:chgData name="Shaowei Wang" userId="e596398d-db6e-4c6b-9fe5-24de495b6c4d" providerId="ADAL" clId="{9A90B3D2-1ADE-4495-B4FD-77FAC5359B23}" dt="2022-01-25T05:35:38.840" v="2092" actId="1076"/>
          <ac:spMkLst>
            <pc:docMk/>
            <pc:sldMk cId="2210146827" sldId="1761"/>
            <ac:spMk id="2" creationId="{9E7A21CE-9206-5C47-B77E-F75730BED6F2}"/>
          </ac:spMkLst>
        </pc:spChg>
        <pc:spChg chg="mod">
          <ac:chgData name="Shaowei Wang" userId="e596398d-db6e-4c6b-9fe5-24de495b6c4d" providerId="ADAL" clId="{9A90B3D2-1ADE-4495-B4FD-77FAC5359B23}" dt="2022-01-23T16:32:37.952" v="11" actId="1076"/>
          <ac:spMkLst>
            <pc:docMk/>
            <pc:sldMk cId="2210146827" sldId="1761"/>
            <ac:spMk id="7" creationId="{BBF9451C-8454-FA4E-9F50-E564303C002B}"/>
          </ac:spMkLst>
        </pc:spChg>
      </pc:sldChg>
      <pc:sldChg chg="modSp add mod">
        <pc:chgData name="Shaowei Wang" userId="e596398d-db6e-4c6b-9fe5-24de495b6c4d" providerId="ADAL" clId="{9A90B3D2-1ADE-4495-B4FD-77FAC5359B23}" dt="2022-01-25T05:35:32.620" v="2090" actId="1076"/>
        <pc:sldMkLst>
          <pc:docMk/>
          <pc:sldMk cId="1364000849" sldId="1763"/>
        </pc:sldMkLst>
        <pc:spChg chg="mod">
          <ac:chgData name="Shaowei Wang" userId="e596398d-db6e-4c6b-9fe5-24de495b6c4d" providerId="ADAL" clId="{9A90B3D2-1ADE-4495-B4FD-77FAC5359B23}" dt="2022-01-25T05:35:32.620" v="2090" actId="1076"/>
          <ac:spMkLst>
            <pc:docMk/>
            <pc:sldMk cId="1364000849" sldId="1763"/>
            <ac:spMk id="2" creationId="{9E7A21CE-9206-5C47-B77E-F75730BED6F2}"/>
          </ac:spMkLst>
        </pc:spChg>
      </pc:sldChg>
      <pc:sldChg chg="modSp add mod">
        <pc:chgData name="Shaowei Wang" userId="e596398d-db6e-4c6b-9fe5-24de495b6c4d" providerId="ADAL" clId="{9A90B3D2-1ADE-4495-B4FD-77FAC5359B23}" dt="2022-01-25T05:35:27.817" v="2088" actId="113"/>
        <pc:sldMkLst>
          <pc:docMk/>
          <pc:sldMk cId="3324983031" sldId="1764"/>
        </pc:sldMkLst>
        <pc:spChg chg="mod">
          <ac:chgData name="Shaowei Wang" userId="e596398d-db6e-4c6b-9fe5-24de495b6c4d" providerId="ADAL" clId="{9A90B3D2-1ADE-4495-B4FD-77FAC5359B23}" dt="2022-01-25T05:35:27.817" v="2088" actId="113"/>
          <ac:spMkLst>
            <pc:docMk/>
            <pc:sldMk cId="3324983031" sldId="1764"/>
            <ac:spMk id="2" creationId="{9E7A21CE-9206-5C47-B77E-F75730BED6F2}"/>
          </ac:spMkLst>
        </pc:spChg>
      </pc:sldChg>
      <pc:sldChg chg="modSp add del mod">
        <pc:chgData name="Shaowei Wang" userId="e596398d-db6e-4c6b-9fe5-24de495b6c4d" providerId="ADAL" clId="{9A90B3D2-1ADE-4495-B4FD-77FAC5359B23}" dt="2022-01-23T16:27:28.546" v="9" actId="2696"/>
        <pc:sldMkLst>
          <pc:docMk/>
          <pc:sldMk cId="1944827061" sldId="1775"/>
        </pc:sldMkLst>
        <pc:spChg chg="mod">
          <ac:chgData name="Shaowei Wang" userId="e596398d-db6e-4c6b-9fe5-24de495b6c4d" providerId="ADAL" clId="{9A90B3D2-1ADE-4495-B4FD-77FAC5359B23}" dt="2022-01-23T16:18:36.132" v="1" actId="27636"/>
          <ac:spMkLst>
            <pc:docMk/>
            <pc:sldMk cId="1944827061" sldId="1775"/>
            <ac:spMk id="3" creationId="{31B0BF44-A798-F142-9F22-165B268FDE24}"/>
          </ac:spMkLst>
        </pc:spChg>
      </pc:sldChg>
      <pc:sldChg chg="add del">
        <pc:chgData name="Shaowei Wang" userId="e596398d-db6e-4c6b-9fe5-24de495b6c4d" providerId="ADAL" clId="{9A90B3D2-1ADE-4495-B4FD-77FAC5359B23}" dt="2022-01-24T16:05:33.742" v="1463" actId="47"/>
        <pc:sldMkLst>
          <pc:docMk/>
          <pc:sldMk cId="4167266967" sldId="1775"/>
        </pc:sldMkLst>
      </pc:sldChg>
      <pc:sldChg chg="add del">
        <pc:chgData name="Shaowei Wang" userId="e596398d-db6e-4c6b-9fe5-24de495b6c4d" providerId="ADAL" clId="{9A90B3D2-1ADE-4495-B4FD-77FAC5359B23}" dt="2022-01-23T16:33:23.563" v="12" actId="47"/>
        <pc:sldMkLst>
          <pc:docMk/>
          <pc:sldMk cId="1666976028" sldId="1776"/>
        </pc:sldMkLst>
      </pc:sldChg>
      <pc:sldChg chg="add del">
        <pc:chgData name="Shaowei Wang" userId="e596398d-db6e-4c6b-9fe5-24de495b6c4d" providerId="ADAL" clId="{9A90B3D2-1ADE-4495-B4FD-77FAC5359B23}" dt="2022-01-23T16:33:23.563" v="12" actId="47"/>
        <pc:sldMkLst>
          <pc:docMk/>
          <pc:sldMk cId="2892011341" sldId="1777"/>
        </pc:sldMkLst>
      </pc:sldChg>
      <pc:sldChg chg="modSp add mod ord modAnim">
        <pc:chgData name="Shaowei Wang" userId="e596398d-db6e-4c6b-9fe5-24de495b6c4d" providerId="ADAL" clId="{9A90B3D2-1ADE-4495-B4FD-77FAC5359B23}" dt="2022-02-08T05:30:27.280" v="3913" actId="1076"/>
        <pc:sldMkLst>
          <pc:docMk/>
          <pc:sldMk cId="3110218996" sldId="1781"/>
        </pc:sldMkLst>
        <pc:spChg chg="mod">
          <ac:chgData name="Shaowei Wang" userId="e596398d-db6e-4c6b-9fe5-24de495b6c4d" providerId="ADAL" clId="{9A90B3D2-1ADE-4495-B4FD-77FAC5359B23}" dt="2022-02-08T05:30:27.280" v="3913" actId="1076"/>
          <ac:spMkLst>
            <pc:docMk/>
            <pc:sldMk cId="3110218996" sldId="1781"/>
            <ac:spMk id="14" creationId="{6059E152-9006-8E42-9946-593FE5EA373C}"/>
          </ac:spMkLst>
        </pc:spChg>
        <pc:spChg chg="mod">
          <ac:chgData name="Shaowei Wang" userId="e596398d-db6e-4c6b-9fe5-24de495b6c4d" providerId="ADAL" clId="{9A90B3D2-1ADE-4495-B4FD-77FAC5359B23}" dt="2022-02-08T05:30:02.955" v="3910" actId="14100"/>
          <ac:spMkLst>
            <pc:docMk/>
            <pc:sldMk cId="3110218996" sldId="1781"/>
            <ac:spMk id="15" creationId="{A9DC407B-1E11-7449-AF88-8EBF277BCA08}"/>
          </ac:spMkLst>
        </pc:spChg>
      </pc:sldChg>
      <pc:sldChg chg="delSp modSp add del mod">
        <pc:chgData name="Shaowei Wang" userId="e596398d-db6e-4c6b-9fe5-24de495b6c4d" providerId="ADAL" clId="{9A90B3D2-1ADE-4495-B4FD-77FAC5359B23}" dt="2022-02-08T05:29:51.287" v="3908" actId="47"/>
        <pc:sldMkLst>
          <pc:docMk/>
          <pc:sldMk cId="2119974971" sldId="1782"/>
        </pc:sldMkLst>
        <pc:inkChg chg="del">
          <ac:chgData name="Shaowei Wang" userId="e596398d-db6e-4c6b-9fe5-24de495b6c4d" providerId="ADAL" clId="{9A90B3D2-1ADE-4495-B4FD-77FAC5359B23}" dt="2022-01-24T00:59:23.948" v="50" actId="478"/>
          <ac:inkMkLst>
            <pc:docMk/>
            <pc:sldMk cId="2119974971" sldId="1782"/>
            <ac:inkMk id="5" creationId="{FE20835D-3B8C-4962-B1A9-867F9415FB88}"/>
          </ac:inkMkLst>
        </pc:inkChg>
        <pc:inkChg chg="del">
          <ac:chgData name="Shaowei Wang" userId="e596398d-db6e-4c6b-9fe5-24de495b6c4d" providerId="ADAL" clId="{9A90B3D2-1ADE-4495-B4FD-77FAC5359B23}" dt="2022-01-24T00:59:21.995" v="49" actId="478"/>
          <ac:inkMkLst>
            <pc:docMk/>
            <pc:sldMk cId="2119974971" sldId="1782"/>
            <ac:inkMk id="6" creationId="{80341BCC-69C2-43B8-8B10-EB94FF4131FF}"/>
          </ac:inkMkLst>
        </pc:inkChg>
        <pc:inkChg chg="mod">
          <ac:chgData name="Shaowei Wang" userId="e596398d-db6e-4c6b-9fe5-24de495b6c4d" providerId="ADAL" clId="{9A90B3D2-1ADE-4495-B4FD-77FAC5359B23}" dt="2022-01-24T00:59:20.358" v="48" actId="1076"/>
          <ac:inkMkLst>
            <pc:docMk/>
            <pc:sldMk cId="2119974971" sldId="1782"/>
            <ac:inkMk id="7" creationId="{5394321A-1FD4-4417-A2DD-C3C571D3ECF1}"/>
          </ac:inkMkLst>
        </pc:inkChg>
      </pc:sldChg>
      <pc:sldChg chg="addSp delSp modSp new add del mod setBg addAnim modAnim setClrOvrMap">
        <pc:chgData name="Shaowei Wang" userId="e596398d-db6e-4c6b-9fe5-24de495b6c4d" providerId="ADAL" clId="{9A90B3D2-1ADE-4495-B4FD-77FAC5359B23}" dt="2022-02-08T04:57:33.670" v="3587"/>
        <pc:sldMkLst>
          <pc:docMk/>
          <pc:sldMk cId="4197703363" sldId="1783"/>
        </pc:sldMkLst>
        <pc:spChg chg="mod">
          <ac:chgData name="Shaowei Wang" userId="e596398d-db6e-4c6b-9fe5-24de495b6c4d" providerId="ADAL" clId="{9A90B3D2-1ADE-4495-B4FD-77FAC5359B23}" dt="2022-02-04T21:01:18.988" v="2147" actId="20577"/>
          <ac:spMkLst>
            <pc:docMk/>
            <pc:sldMk cId="4197703363" sldId="1783"/>
            <ac:spMk id="2" creationId="{6D925382-6234-4A9A-827D-3D7FBD40DE95}"/>
          </ac:spMkLst>
        </pc:spChg>
        <pc:spChg chg="del mod">
          <ac:chgData name="Shaowei Wang" userId="e596398d-db6e-4c6b-9fe5-24de495b6c4d" providerId="ADAL" clId="{9A90B3D2-1ADE-4495-B4FD-77FAC5359B23}" dt="2022-02-04T21:00:26.781" v="2124" actId="478"/>
          <ac:spMkLst>
            <pc:docMk/>
            <pc:sldMk cId="4197703363" sldId="1783"/>
            <ac:spMk id="3" creationId="{72350448-0E9F-424F-8C76-EC5439C704FC}"/>
          </ac:spMkLst>
        </pc:spChg>
        <pc:spChg chg="add del mod">
          <ac:chgData name="Shaowei Wang" userId="e596398d-db6e-4c6b-9fe5-24de495b6c4d" providerId="ADAL" clId="{9A90B3D2-1ADE-4495-B4FD-77FAC5359B23}" dt="2022-02-04T21:00:53.752" v="2132" actId="478"/>
          <ac:spMkLst>
            <pc:docMk/>
            <pc:sldMk cId="4197703363" sldId="1783"/>
            <ac:spMk id="5" creationId="{EB8C1482-08F9-43A3-86FC-3713C03A0D55}"/>
          </ac:spMkLst>
        </pc:spChg>
        <pc:spChg chg="add del mod">
          <ac:chgData name="Shaowei Wang" userId="e596398d-db6e-4c6b-9fe5-24de495b6c4d" providerId="ADAL" clId="{9A90B3D2-1ADE-4495-B4FD-77FAC5359B23}" dt="2022-02-04T21:00:06.525" v="2119" actId="478"/>
          <ac:spMkLst>
            <pc:docMk/>
            <pc:sldMk cId="4197703363" sldId="1783"/>
            <ac:spMk id="9" creationId="{D517B47A-BCE4-481E-A186-35FA082215E4}"/>
          </ac:spMkLst>
        </pc:spChg>
        <pc:spChg chg="add del">
          <ac:chgData name="Shaowei Wang" userId="e596398d-db6e-4c6b-9fe5-24de495b6c4d" providerId="ADAL" clId="{9A90B3D2-1ADE-4495-B4FD-77FAC5359B23}" dt="2022-02-04T21:01:03.222" v="2133" actId="26606"/>
          <ac:spMkLst>
            <pc:docMk/>
            <pc:sldMk cId="4197703363" sldId="1783"/>
            <ac:spMk id="73" creationId="{2172A0AC-3DCE-4672-BCAF-28FEF91F6020}"/>
          </ac:spMkLst>
        </pc:spChg>
        <pc:spChg chg="add del">
          <ac:chgData name="Shaowei Wang" userId="e596398d-db6e-4c6b-9fe5-24de495b6c4d" providerId="ADAL" clId="{9A90B3D2-1ADE-4495-B4FD-77FAC5359B23}" dt="2022-02-04T21:01:03.222" v="2133" actId="26606"/>
          <ac:spMkLst>
            <pc:docMk/>
            <pc:sldMk cId="4197703363" sldId="1783"/>
            <ac:spMk id="75" creationId="{AE6F1C77-EDC9-4C5F-8C1C-62DD46BDA3C3}"/>
          </ac:spMkLst>
        </pc:spChg>
        <pc:spChg chg="add">
          <ac:chgData name="Shaowei Wang" userId="e596398d-db6e-4c6b-9fe5-24de495b6c4d" providerId="ADAL" clId="{9A90B3D2-1ADE-4495-B4FD-77FAC5359B23}" dt="2022-02-04T21:01:03.222" v="2133" actId="26606"/>
          <ac:spMkLst>
            <pc:docMk/>
            <pc:sldMk cId="4197703363" sldId="1783"/>
            <ac:spMk id="135" creationId="{0671A8AE-40A1-4631-A6B8-581AFF065482}"/>
          </ac:spMkLst>
        </pc:spChg>
        <pc:spChg chg="add">
          <ac:chgData name="Shaowei Wang" userId="e596398d-db6e-4c6b-9fe5-24de495b6c4d" providerId="ADAL" clId="{9A90B3D2-1ADE-4495-B4FD-77FAC5359B23}" dt="2022-02-04T21:01:03.222" v="2133" actId="26606"/>
          <ac:spMkLst>
            <pc:docMk/>
            <pc:sldMk cId="4197703363" sldId="1783"/>
            <ac:spMk id="137" creationId="{AB58EF07-17C2-48CF-ABB0-EEF1F17CB8F0}"/>
          </ac:spMkLst>
        </pc:spChg>
        <pc:spChg chg="add">
          <ac:chgData name="Shaowei Wang" userId="e596398d-db6e-4c6b-9fe5-24de495b6c4d" providerId="ADAL" clId="{9A90B3D2-1ADE-4495-B4FD-77FAC5359B23}" dt="2022-02-04T21:01:03.222" v="2133" actId="26606"/>
          <ac:spMkLst>
            <pc:docMk/>
            <pc:sldMk cId="4197703363" sldId="1783"/>
            <ac:spMk id="139" creationId="{AF2F604E-43BE-4DC3-B983-E071523364F8}"/>
          </ac:spMkLst>
        </pc:spChg>
        <pc:spChg chg="add">
          <ac:chgData name="Shaowei Wang" userId="e596398d-db6e-4c6b-9fe5-24de495b6c4d" providerId="ADAL" clId="{9A90B3D2-1ADE-4495-B4FD-77FAC5359B23}" dt="2022-02-04T21:01:03.222" v="2133" actId="26606"/>
          <ac:spMkLst>
            <pc:docMk/>
            <pc:sldMk cId="4197703363" sldId="1783"/>
            <ac:spMk id="141" creationId="{08C9B587-E65E-4B52-B37C-ABEBB6E87928}"/>
          </ac:spMkLst>
        </pc:spChg>
        <pc:picChg chg="add del mod ord">
          <ac:chgData name="Shaowei Wang" userId="e596398d-db6e-4c6b-9fe5-24de495b6c4d" providerId="ADAL" clId="{9A90B3D2-1ADE-4495-B4FD-77FAC5359B23}" dt="2022-02-04T21:01:03.222" v="2133" actId="26606"/>
          <ac:picMkLst>
            <pc:docMk/>
            <pc:sldMk cId="4197703363" sldId="1783"/>
            <ac:picMk id="1026" creationId="{E3D7AE9C-8C3E-476D-BB88-DB1FA79A2C59}"/>
          </ac:picMkLst>
        </pc:picChg>
        <pc:picChg chg="add del mod">
          <ac:chgData name="Shaowei Wang" userId="e596398d-db6e-4c6b-9fe5-24de495b6c4d" providerId="ADAL" clId="{9A90B3D2-1ADE-4495-B4FD-77FAC5359B23}" dt="2022-02-04T21:00:10.026" v="2122" actId="478"/>
          <ac:picMkLst>
            <pc:docMk/>
            <pc:sldMk cId="4197703363" sldId="1783"/>
            <ac:picMk id="1028" creationId="{18BD5180-EA66-46B3-B577-37ABA20B5F94}"/>
          </ac:picMkLst>
        </pc:picChg>
      </pc:sldChg>
      <pc:sldChg chg="modSp new mod">
        <pc:chgData name="Shaowei Wang" userId="e596398d-db6e-4c6b-9fe5-24de495b6c4d" providerId="ADAL" clId="{9A90B3D2-1ADE-4495-B4FD-77FAC5359B23}" dt="2022-01-24T01:14:52.159" v="450" actId="20577"/>
        <pc:sldMkLst>
          <pc:docMk/>
          <pc:sldMk cId="43313703" sldId="1784"/>
        </pc:sldMkLst>
        <pc:spChg chg="mod">
          <ac:chgData name="Shaowei Wang" userId="e596398d-db6e-4c6b-9fe5-24de495b6c4d" providerId="ADAL" clId="{9A90B3D2-1ADE-4495-B4FD-77FAC5359B23}" dt="2022-01-24T01:09:09.766" v="258" actId="20577"/>
          <ac:spMkLst>
            <pc:docMk/>
            <pc:sldMk cId="43313703" sldId="1784"/>
            <ac:spMk id="2" creationId="{B939EE53-D5D5-47EB-BEE6-4119E55CA439}"/>
          </ac:spMkLst>
        </pc:spChg>
        <pc:spChg chg="mod">
          <ac:chgData name="Shaowei Wang" userId="e596398d-db6e-4c6b-9fe5-24de495b6c4d" providerId="ADAL" clId="{9A90B3D2-1ADE-4495-B4FD-77FAC5359B23}" dt="2022-01-24T01:14:52.159" v="450" actId="20577"/>
          <ac:spMkLst>
            <pc:docMk/>
            <pc:sldMk cId="43313703" sldId="1784"/>
            <ac:spMk id="3" creationId="{F02C2FDA-468D-4DBE-8B1D-2E5D2B6B77A1}"/>
          </ac:spMkLst>
        </pc:spChg>
      </pc:sldChg>
      <pc:sldChg chg="modSp new mod modNotesTx">
        <pc:chgData name="Shaowei Wang" userId="e596398d-db6e-4c6b-9fe5-24de495b6c4d" providerId="ADAL" clId="{9A90B3D2-1ADE-4495-B4FD-77FAC5359B23}" dt="2022-02-08T05:10:36.172" v="3711" actId="113"/>
        <pc:sldMkLst>
          <pc:docMk/>
          <pc:sldMk cId="1475484493" sldId="1785"/>
        </pc:sldMkLst>
        <pc:spChg chg="mod">
          <ac:chgData name="Shaowei Wang" userId="e596398d-db6e-4c6b-9fe5-24de495b6c4d" providerId="ADAL" clId="{9A90B3D2-1ADE-4495-B4FD-77FAC5359B23}" dt="2022-01-24T01:17:21.638" v="486" actId="108"/>
          <ac:spMkLst>
            <pc:docMk/>
            <pc:sldMk cId="1475484493" sldId="1785"/>
            <ac:spMk id="2" creationId="{0E518EB8-A3A0-4A5C-8F8E-E66CD765176E}"/>
          </ac:spMkLst>
        </pc:spChg>
        <pc:spChg chg="mod">
          <ac:chgData name="Shaowei Wang" userId="e596398d-db6e-4c6b-9fe5-24de495b6c4d" providerId="ADAL" clId="{9A90B3D2-1ADE-4495-B4FD-77FAC5359B23}" dt="2022-02-08T05:10:36.172" v="3711" actId="113"/>
          <ac:spMkLst>
            <pc:docMk/>
            <pc:sldMk cId="1475484493" sldId="1785"/>
            <ac:spMk id="3" creationId="{6C34CFC2-D180-458C-8677-A5041751D69A}"/>
          </ac:spMkLst>
        </pc:spChg>
      </pc:sldChg>
      <pc:sldChg chg="modSp new mod">
        <pc:chgData name="Shaowei Wang" userId="e596398d-db6e-4c6b-9fe5-24de495b6c4d" providerId="ADAL" clId="{9A90B3D2-1ADE-4495-B4FD-77FAC5359B23}" dt="2022-01-25T05:14:55.178" v="2023" actId="20577"/>
        <pc:sldMkLst>
          <pc:docMk/>
          <pc:sldMk cId="1901394984" sldId="1786"/>
        </pc:sldMkLst>
        <pc:spChg chg="mod">
          <ac:chgData name="Shaowei Wang" userId="e596398d-db6e-4c6b-9fe5-24de495b6c4d" providerId="ADAL" clId="{9A90B3D2-1ADE-4495-B4FD-77FAC5359B23}" dt="2022-01-24T01:24:24.756" v="765" actId="20577"/>
          <ac:spMkLst>
            <pc:docMk/>
            <pc:sldMk cId="1901394984" sldId="1786"/>
            <ac:spMk id="2" creationId="{D2A773CE-EE05-4FB6-B9D1-BBCB2240F446}"/>
          </ac:spMkLst>
        </pc:spChg>
        <pc:spChg chg="mod">
          <ac:chgData name="Shaowei Wang" userId="e596398d-db6e-4c6b-9fe5-24de495b6c4d" providerId="ADAL" clId="{9A90B3D2-1ADE-4495-B4FD-77FAC5359B23}" dt="2022-01-25T05:14:55.178" v="2023" actId="20577"/>
          <ac:spMkLst>
            <pc:docMk/>
            <pc:sldMk cId="1901394984" sldId="1786"/>
            <ac:spMk id="3" creationId="{FB6FB4CB-673E-4C08-945E-383E0146A793}"/>
          </ac:spMkLst>
        </pc:spChg>
      </pc:sldChg>
      <pc:sldChg chg="addSp delSp modSp new mod modAnim">
        <pc:chgData name="Shaowei Wang" userId="e596398d-db6e-4c6b-9fe5-24de495b6c4d" providerId="ADAL" clId="{9A90B3D2-1ADE-4495-B4FD-77FAC5359B23}" dt="2022-02-04T21:30:48.291" v="2372" actId="1076"/>
        <pc:sldMkLst>
          <pc:docMk/>
          <pc:sldMk cId="195948916" sldId="1787"/>
        </pc:sldMkLst>
        <pc:spChg chg="mod">
          <ac:chgData name="Shaowei Wang" userId="e596398d-db6e-4c6b-9fe5-24de495b6c4d" providerId="ADAL" clId="{9A90B3D2-1ADE-4495-B4FD-77FAC5359B23}" dt="2022-02-04T21:28:42.253" v="2368" actId="1076"/>
          <ac:spMkLst>
            <pc:docMk/>
            <pc:sldMk cId="195948916" sldId="1787"/>
            <ac:spMk id="2" creationId="{4A7D6DFF-DA41-4AFD-8996-B3F4BABD17F3}"/>
          </ac:spMkLst>
        </pc:spChg>
        <pc:spChg chg="del">
          <ac:chgData name="Shaowei Wang" userId="e596398d-db6e-4c6b-9fe5-24de495b6c4d" providerId="ADAL" clId="{9A90B3D2-1ADE-4495-B4FD-77FAC5359B23}" dt="2022-02-04T21:27:29.822" v="2362" actId="478"/>
          <ac:spMkLst>
            <pc:docMk/>
            <pc:sldMk cId="195948916" sldId="1787"/>
            <ac:spMk id="3" creationId="{19A14195-B6E8-40BA-8BE8-220758DEBECE}"/>
          </ac:spMkLst>
        </pc:spChg>
        <pc:spChg chg="add mod">
          <ac:chgData name="Shaowei Wang" userId="e596398d-db6e-4c6b-9fe5-24de495b6c4d" providerId="ADAL" clId="{9A90B3D2-1ADE-4495-B4FD-77FAC5359B23}" dt="2022-02-04T21:30:48.291" v="2372" actId="1076"/>
          <ac:spMkLst>
            <pc:docMk/>
            <pc:sldMk cId="195948916" sldId="1787"/>
            <ac:spMk id="6" creationId="{C613BF2E-EA77-4067-997F-2A5838AD1518}"/>
          </ac:spMkLst>
        </pc:spChg>
        <pc:picChg chg="add mod">
          <ac:chgData name="Shaowei Wang" userId="e596398d-db6e-4c6b-9fe5-24de495b6c4d" providerId="ADAL" clId="{9A90B3D2-1ADE-4495-B4FD-77FAC5359B23}" dt="2022-02-04T21:30:34.057" v="2371" actId="1076"/>
          <ac:picMkLst>
            <pc:docMk/>
            <pc:sldMk cId="195948916" sldId="1787"/>
            <ac:picMk id="4" creationId="{A58A0F16-42CC-4A92-A79A-BE0F4CD44E2A}"/>
          </ac:picMkLst>
        </pc:picChg>
      </pc:sldChg>
      <pc:sldChg chg="modSp new mod">
        <pc:chgData name="Shaowei Wang" userId="e596398d-db6e-4c6b-9fe5-24de495b6c4d" providerId="ADAL" clId="{9A90B3D2-1ADE-4495-B4FD-77FAC5359B23}" dt="2022-02-08T04:59:54.188" v="3591" actId="12"/>
        <pc:sldMkLst>
          <pc:docMk/>
          <pc:sldMk cId="1517233108" sldId="1788"/>
        </pc:sldMkLst>
        <pc:spChg chg="mod">
          <ac:chgData name="Shaowei Wang" userId="e596398d-db6e-4c6b-9fe5-24de495b6c4d" providerId="ADAL" clId="{9A90B3D2-1ADE-4495-B4FD-77FAC5359B23}" dt="2022-01-24T03:36:16.533" v="1353" actId="113"/>
          <ac:spMkLst>
            <pc:docMk/>
            <pc:sldMk cId="1517233108" sldId="1788"/>
            <ac:spMk id="2" creationId="{008171BA-B63A-4402-A222-59D59E3B7BDD}"/>
          </ac:spMkLst>
        </pc:spChg>
        <pc:spChg chg="mod">
          <ac:chgData name="Shaowei Wang" userId="e596398d-db6e-4c6b-9fe5-24de495b6c4d" providerId="ADAL" clId="{9A90B3D2-1ADE-4495-B4FD-77FAC5359B23}" dt="2022-02-08T04:59:54.188" v="3591" actId="12"/>
          <ac:spMkLst>
            <pc:docMk/>
            <pc:sldMk cId="1517233108" sldId="1788"/>
            <ac:spMk id="3" creationId="{7EADFCF3-4CDE-4ED9-9A2B-2696EDF26225}"/>
          </ac:spMkLst>
        </pc:spChg>
      </pc:sldChg>
      <pc:sldChg chg="addSp delSp modSp new mod setBg addAnim modAnim setClrOvrMap">
        <pc:chgData name="Shaowei Wang" userId="e596398d-db6e-4c6b-9fe5-24de495b6c4d" providerId="ADAL" clId="{9A90B3D2-1ADE-4495-B4FD-77FAC5359B23}" dt="2022-02-08T04:57:42.468" v="3588"/>
        <pc:sldMkLst>
          <pc:docMk/>
          <pc:sldMk cId="754768173" sldId="1789"/>
        </pc:sldMkLst>
        <pc:spChg chg="mod ord">
          <ac:chgData name="Shaowei Wang" userId="e596398d-db6e-4c6b-9fe5-24de495b6c4d" providerId="ADAL" clId="{9A90B3D2-1ADE-4495-B4FD-77FAC5359B23}" dt="2022-01-24T03:20:55.991" v="1134" actId="26606"/>
          <ac:spMkLst>
            <pc:docMk/>
            <pc:sldMk cId="754768173" sldId="1789"/>
            <ac:spMk id="2" creationId="{252B2F10-BC25-482B-B7CC-4D8BFC61AE93}"/>
          </ac:spMkLst>
        </pc:spChg>
        <pc:spChg chg="del">
          <ac:chgData name="Shaowei Wang" userId="e596398d-db6e-4c6b-9fe5-24de495b6c4d" providerId="ADAL" clId="{9A90B3D2-1ADE-4495-B4FD-77FAC5359B23}" dt="2022-01-24T03:19:56.833" v="1073" actId="478"/>
          <ac:spMkLst>
            <pc:docMk/>
            <pc:sldMk cId="754768173" sldId="1789"/>
            <ac:spMk id="3" creationId="{A8884D34-5FE9-4880-BD3A-1FB67635DBFD}"/>
          </ac:spMkLst>
        </pc:spChg>
        <pc:spChg chg="add">
          <ac:chgData name="Shaowei Wang" userId="e596398d-db6e-4c6b-9fe5-24de495b6c4d" providerId="ADAL" clId="{9A90B3D2-1ADE-4495-B4FD-77FAC5359B23}" dt="2022-01-24T03:20:55.991" v="1134" actId="26606"/>
          <ac:spMkLst>
            <pc:docMk/>
            <pc:sldMk cId="754768173" sldId="1789"/>
            <ac:spMk id="71" creationId="{0671A8AE-40A1-4631-A6B8-581AFF065482}"/>
          </ac:spMkLst>
        </pc:spChg>
        <pc:spChg chg="add">
          <ac:chgData name="Shaowei Wang" userId="e596398d-db6e-4c6b-9fe5-24de495b6c4d" providerId="ADAL" clId="{9A90B3D2-1ADE-4495-B4FD-77FAC5359B23}" dt="2022-01-24T03:20:55.991" v="1134" actId="26606"/>
          <ac:spMkLst>
            <pc:docMk/>
            <pc:sldMk cId="754768173" sldId="1789"/>
            <ac:spMk id="73" creationId="{AB58EF07-17C2-48CF-ABB0-EEF1F17CB8F0}"/>
          </ac:spMkLst>
        </pc:spChg>
        <pc:spChg chg="add">
          <ac:chgData name="Shaowei Wang" userId="e596398d-db6e-4c6b-9fe5-24de495b6c4d" providerId="ADAL" clId="{9A90B3D2-1ADE-4495-B4FD-77FAC5359B23}" dt="2022-01-24T03:20:55.991" v="1134" actId="26606"/>
          <ac:spMkLst>
            <pc:docMk/>
            <pc:sldMk cId="754768173" sldId="1789"/>
            <ac:spMk id="75" creationId="{AF2F604E-43BE-4DC3-B983-E071523364F8}"/>
          </ac:spMkLst>
        </pc:spChg>
        <pc:spChg chg="add">
          <ac:chgData name="Shaowei Wang" userId="e596398d-db6e-4c6b-9fe5-24de495b6c4d" providerId="ADAL" clId="{9A90B3D2-1ADE-4495-B4FD-77FAC5359B23}" dt="2022-01-24T03:20:55.991" v="1134" actId="26606"/>
          <ac:spMkLst>
            <pc:docMk/>
            <pc:sldMk cId="754768173" sldId="1789"/>
            <ac:spMk id="77" creationId="{08C9B587-E65E-4B52-B37C-ABEBB6E87928}"/>
          </ac:spMkLst>
        </pc:spChg>
        <pc:picChg chg="add mod">
          <ac:chgData name="Shaowei Wang" userId="e596398d-db6e-4c6b-9fe5-24de495b6c4d" providerId="ADAL" clId="{9A90B3D2-1ADE-4495-B4FD-77FAC5359B23}" dt="2022-01-24T03:20:55.991" v="1134" actId="26606"/>
          <ac:picMkLst>
            <pc:docMk/>
            <pc:sldMk cId="754768173" sldId="1789"/>
            <ac:picMk id="1026" creationId="{9909C7BB-3FA7-4303-BF6B-22357BAA64F5}"/>
          </ac:picMkLst>
        </pc:picChg>
      </pc:sldChg>
      <pc:sldChg chg="modSp new mod modAnim">
        <pc:chgData name="Shaowei Wang" userId="e596398d-db6e-4c6b-9fe5-24de495b6c4d" providerId="ADAL" clId="{9A90B3D2-1ADE-4495-B4FD-77FAC5359B23}" dt="2022-01-24T03:36:40.601" v="1359" actId="113"/>
        <pc:sldMkLst>
          <pc:docMk/>
          <pc:sldMk cId="1011804870" sldId="1790"/>
        </pc:sldMkLst>
        <pc:spChg chg="mod">
          <ac:chgData name="Shaowei Wang" userId="e596398d-db6e-4c6b-9fe5-24de495b6c4d" providerId="ADAL" clId="{9A90B3D2-1ADE-4495-B4FD-77FAC5359B23}" dt="2022-01-24T03:36:40.601" v="1359" actId="113"/>
          <ac:spMkLst>
            <pc:docMk/>
            <pc:sldMk cId="1011804870" sldId="1790"/>
            <ac:spMk id="2" creationId="{C4956A3E-D2A9-4B80-9318-F24CE85B9587}"/>
          </ac:spMkLst>
        </pc:spChg>
        <pc:spChg chg="mod">
          <ac:chgData name="Shaowei Wang" userId="e596398d-db6e-4c6b-9fe5-24de495b6c4d" providerId="ADAL" clId="{9A90B3D2-1ADE-4495-B4FD-77FAC5359B23}" dt="2022-01-24T03:29:09.718" v="1322" actId="20577"/>
          <ac:spMkLst>
            <pc:docMk/>
            <pc:sldMk cId="1011804870" sldId="1790"/>
            <ac:spMk id="3" creationId="{0F308807-936C-4F13-80AE-3287AA28B484}"/>
          </ac:spMkLst>
        </pc:spChg>
      </pc:sldChg>
      <pc:sldChg chg="addSp delSp modSp new mod ord">
        <pc:chgData name="Shaowei Wang" userId="e596398d-db6e-4c6b-9fe5-24de495b6c4d" providerId="ADAL" clId="{9A90B3D2-1ADE-4495-B4FD-77FAC5359B23}" dt="2022-02-08T05:03:21.709" v="3604" actId="1076"/>
        <pc:sldMkLst>
          <pc:docMk/>
          <pc:sldMk cId="2146879180" sldId="1791"/>
        </pc:sldMkLst>
        <pc:spChg chg="add del">
          <ac:chgData name="Shaowei Wang" userId="e596398d-db6e-4c6b-9fe5-24de495b6c4d" providerId="ADAL" clId="{9A90B3D2-1ADE-4495-B4FD-77FAC5359B23}" dt="2022-02-08T05:02:48.376" v="3598" actId="478"/>
          <ac:spMkLst>
            <pc:docMk/>
            <pc:sldMk cId="2146879180" sldId="1791"/>
            <ac:spMk id="4" creationId="{3B9FFA0D-A567-42B3-AECC-8462A84B04BC}"/>
          </ac:spMkLst>
        </pc:spChg>
        <pc:spChg chg="add mod">
          <ac:chgData name="Shaowei Wang" userId="e596398d-db6e-4c6b-9fe5-24de495b6c4d" providerId="ADAL" clId="{9A90B3D2-1ADE-4495-B4FD-77FAC5359B23}" dt="2022-02-08T05:03:21.709" v="3604" actId="1076"/>
          <ac:spMkLst>
            <pc:docMk/>
            <pc:sldMk cId="2146879180" sldId="1791"/>
            <ac:spMk id="5" creationId="{BEABD4AC-B5C1-4F39-91CC-D6B305D920CD}"/>
          </ac:spMkLst>
        </pc:spChg>
        <pc:picChg chg="add">
          <ac:chgData name="Shaowei Wang" userId="e596398d-db6e-4c6b-9fe5-24de495b6c4d" providerId="ADAL" clId="{9A90B3D2-1ADE-4495-B4FD-77FAC5359B23}" dt="2022-01-24T03:30:41.815" v="1326"/>
          <ac:picMkLst>
            <pc:docMk/>
            <pc:sldMk cId="2146879180" sldId="1791"/>
            <ac:picMk id="2050" creationId="{D2B7A58A-9B4E-46DE-AD89-349A877FE3D4}"/>
          </ac:picMkLst>
        </pc:picChg>
      </pc:sldChg>
      <pc:sldChg chg="modSp new mod">
        <pc:chgData name="Shaowei Wang" userId="e596398d-db6e-4c6b-9fe5-24de495b6c4d" providerId="ADAL" clId="{9A90B3D2-1ADE-4495-B4FD-77FAC5359B23}" dt="2022-01-25T04:59:07.989" v="1815" actId="115"/>
        <pc:sldMkLst>
          <pc:docMk/>
          <pc:sldMk cId="31891315" sldId="1792"/>
        </pc:sldMkLst>
        <pc:spChg chg="mod">
          <ac:chgData name="Shaowei Wang" userId="e596398d-db6e-4c6b-9fe5-24de495b6c4d" providerId="ADAL" clId="{9A90B3D2-1ADE-4495-B4FD-77FAC5359B23}" dt="2022-01-25T04:37:37.162" v="1559" actId="313"/>
          <ac:spMkLst>
            <pc:docMk/>
            <pc:sldMk cId="31891315" sldId="1792"/>
            <ac:spMk id="2" creationId="{706B8A5B-C581-44B9-AD24-05C3897DB08C}"/>
          </ac:spMkLst>
        </pc:spChg>
        <pc:spChg chg="mod">
          <ac:chgData name="Shaowei Wang" userId="e596398d-db6e-4c6b-9fe5-24de495b6c4d" providerId="ADAL" clId="{9A90B3D2-1ADE-4495-B4FD-77FAC5359B23}" dt="2022-01-25T04:59:07.989" v="1815" actId="115"/>
          <ac:spMkLst>
            <pc:docMk/>
            <pc:sldMk cId="31891315" sldId="1792"/>
            <ac:spMk id="3" creationId="{D2651741-2B6A-4112-B896-DB40C9132B46}"/>
          </ac:spMkLst>
        </pc:spChg>
      </pc:sldChg>
      <pc:sldChg chg="addSp modSp new mod modAnim">
        <pc:chgData name="Shaowei Wang" userId="e596398d-db6e-4c6b-9fe5-24de495b6c4d" providerId="ADAL" clId="{9A90B3D2-1ADE-4495-B4FD-77FAC5359B23}" dt="2022-02-08T04:56:59.295" v="3586" actId="20577"/>
        <pc:sldMkLst>
          <pc:docMk/>
          <pc:sldMk cId="1326985443" sldId="1793"/>
        </pc:sldMkLst>
        <pc:spChg chg="mod">
          <ac:chgData name="Shaowei Wang" userId="e596398d-db6e-4c6b-9fe5-24de495b6c4d" providerId="ADAL" clId="{9A90B3D2-1ADE-4495-B4FD-77FAC5359B23}" dt="2022-02-08T04:56:59.295" v="3586" actId="20577"/>
          <ac:spMkLst>
            <pc:docMk/>
            <pc:sldMk cId="1326985443" sldId="1793"/>
            <ac:spMk id="2" creationId="{2D329D15-A026-4955-8D9A-516981FA593F}"/>
          </ac:spMkLst>
        </pc:spChg>
        <pc:picChg chg="add mod">
          <ac:chgData name="Shaowei Wang" userId="e596398d-db6e-4c6b-9fe5-24de495b6c4d" providerId="ADAL" clId="{9A90B3D2-1ADE-4495-B4FD-77FAC5359B23}" dt="2022-01-24T03:37:04.231" v="1364" actId="1076"/>
          <ac:picMkLst>
            <pc:docMk/>
            <pc:sldMk cId="1326985443" sldId="1793"/>
            <ac:picMk id="3074" creationId="{7252D86E-C8AD-4B62-9BFA-D9FAB6B651C0}"/>
          </ac:picMkLst>
        </pc:picChg>
        <pc:picChg chg="add mod">
          <ac:chgData name="Shaowei Wang" userId="e596398d-db6e-4c6b-9fe5-24de495b6c4d" providerId="ADAL" clId="{9A90B3D2-1ADE-4495-B4FD-77FAC5359B23}" dt="2022-01-24T03:37:27.681" v="1367" actId="1076"/>
          <ac:picMkLst>
            <pc:docMk/>
            <pc:sldMk cId="1326985443" sldId="1793"/>
            <ac:picMk id="3076" creationId="{DB980B23-AA28-4A2D-BFB0-5079F1CD1366}"/>
          </ac:picMkLst>
        </pc:picChg>
      </pc:sldChg>
      <pc:sldChg chg="addSp delSp modSp new mod modAnim">
        <pc:chgData name="Shaowei Wang" userId="e596398d-db6e-4c6b-9fe5-24de495b6c4d" providerId="ADAL" clId="{9A90B3D2-1ADE-4495-B4FD-77FAC5359B23}" dt="2022-02-08T05:02:42.008" v="3596" actId="22"/>
        <pc:sldMkLst>
          <pc:docMk/>
          <pc:sldMk cId="542076370" sldId="1794"/>
        </pc:sldMkLst>
        <pc:spChg chg="mod">
          <ac:chgData name="Shaowei Wang" userId="e596398d-db6e-4c6b-9fe5-24de495b6c4d" providerId="ADAL" clId="{9A90B3D2-1ADE-4495-B4FD-77FAC5359B23}" dt="2022-01-24T03:41:03.068" v="1462" actId="20577"/>
          <ac:spMkLst>
            <pc:docMk/>
            <pc:sldMk cId="542076370" sldId="1794"/>
            <ac:spMk id="2" creationId="{F95D6F0A-1AC6-4BD4-937A-DA8EEBD1140C}"/>
          </ac:spMkLst>
        </pc:spChg>
        <pc:spChg chg="mod">
          <ac:chgData name="Shaowei Wang" userId="e596398d-db6e-4c6b-9fe5-24de495b6c4d" providerId="ADAL" clId="{9A90B3D2-1ADE-4495-B4FD-77FAC5359B23}" dt="2022-01-24T03:40:03.346" v="1445" actId="20577"/>
          <ac:spMkLst>
            <pc:docMk/>
            <pc:sldMk cId="542076370" sldId="1794"/>
            <ac:spMk id="3" creationId="{2B78084D-5DF6-45F0-904B-4E43F62F7FC1}"/>
          </ac:spMkLst>
        </pc:spChg>
        <pc:spChg chg="add mod">
          <ac:chgData name="Shaowei Wang" userId="e596398d-db6e-4c6b-9fe5-24de495b6c4d" providerId="ADAL" clId="{9A90B3D2-1ADE-4495-B4FD-77FAC5359B23}" dt="2022-01-25T04:35:42.944" v="1491" actId="164"/>
          <ac:spMkLst>
            <pc:docMk/>
            <pc:sldMk cId="542076370" sldId="1794"/>
            <ac:spMk id="4" creationId="{23E26086-B30A-4E47-B996-B30B1044153E}"/>
          </ac:spMkLst>
        </pc:spChg>
        <pc:spChg chg="add del">
          <ac:chgData name="Shaowei Wang" userId="e596398d-db6e-4c6b-9fe5-24de495b6c4d" providerId="ADAL" clId="{9A90B3D2-1ADE-4495-B4FD-77FAC5359B23}" dt="2022-02-08T05:02:42.008" v="3596" actId="22"/>
          <ac:spMkLst>
            <pc:docMk/>
            <pc:sldMk cId="542076370" sldId="1794"/>
            <ac:spMk id="8" creationId="{87C6BFB0-3AAA-4DBD-B0A0-4954CD46F271}"/>
          </ac:spMkLst>
        </pc:spChg>
        <pc:grpChg chg="add mod">
          <ac:chgData name="Shaowei Wang" userId="e596398d-db6e-4c6b-9fe5-24de495b6c4d" providerId="ADAL" clId="{9A90B3D2-1ADE-4495-B4FD-77FAC5359B23}" dt="2022-01-25T04:35:42.944" v="1491" actId="164"/>
          <ac:grpSpMkLst>
            <pc:docMk/>
            <pc:sldMk cId="542076370" sldId="1794"/>
            <ac:grpSpMk id="5" creationId="{CBC77770-727B-483D-B9FF-995E0C861719}"/>
          </ac:grpSpMkLst>
        </pc:grpChg>
        <pc:picChg chg="add mod">
          <ac:chgData name="Shaowei Wang" userId="e596398d-db6e-4c6b-9fe5-24de495b6c4d" providerId="ADAL" clId="{9A90B3D2-1ADE-4495-B4FD-77FAC5359B23}" dt="2022-01-25T04:35:42.944" v="1491" actId="164"/>
          <ac:picMkLst>
            <pc:docMk/>
            <pc:sldMk cId="542076370" sldId="1794"/>
            <ac:picMk id="4098" creationId="{28995C90-E47D-4986-9289-D8E2AFF43637}"/>
          </ac:picMkLst>
        </pc:picChg>
      </pc:sldChg>
      <pc:sldChg chg="addSp delSp modSp new mod modAnim">
        <pc:chgData name="Shaowei Wang" userId="e596398d-db6e-4c6b-9fe5-24de495b6c4d" providerId="ADAL" clId="{9A90B3D2-1ADE-4495-B4FD-77FAC5359B23}" dt="2022-01-25T04:45:22.866" v="1735"/>
        <pc:sldMkLst>
          <pc:docMk/>
          <pc:sldMk cId="137593551" sldId="1795"/>
        </pc:sldMkLst>
        <pc:spChg chg="del">
          <ac:chgData name="Shaowei Wang" userId="e596398d-db6e-4c6b-9fe5-24de495b6c4d" providerId="ADAL" clId="{9A90B3D2-1ADE-4495-B4FD-77FAC5359B23}" dt="2022-01-25T04:39:22.136" v="1612" actId="478"/>
          <ac:spMkLst>
            <pc:docMk/>
            <pc:sldMk cId="137593551" sldId="1795"/>
            <ac:spMk id="2" creationId="{420E98D9-D47C-46FA-91D9-6B1ED5FA7453}"/>
          </ac:spMkLst>
        </pc:spChg>
        <pc:spChg chg="del mod">
          <ac:chgData name="Shaowei Wang" userId="e596398d-db6e-4c6b-9fe5-24de495b6c4d" providerId="ADAL" clId="{9A90B3D2-1ADE-4495-B4FD-77FAC5359B23}" dt="2022-01-25T04:39:20.655" v="1611" actId="478"/>
          <ac:spMkLst>
            <pc:docMk/>
            <pc:sldMk cId="137593551" sldId="1795"/>
            <ac:spMk id="3" creationId="{E47EC919-3D9B-4907-8A97-BE248374A797}"/>
          </ac:spMkLst>
        </pc:spChg>
        <pc:spChg chg="add mod">
          <ac:chgData name="Shaowei Wang" userId="e596398d-db6e-4c6b-9fe5-24de495b6c4d" providerId="ADAL" clId="{9A90B3D2-1ADE-4495-B4FD-77FAC5359B23}" dt="2022-01-25T04:44:34.285" v="1729" actId="164"/>
          <ac:spMkLst>
            <pc:docMk/>
            <pc:sldMk cId="137593551" sldId="1795"/>
            <ac:spMk id="4" creationId="{C875EBBD-4279-4F2D-957B-6A040A8964E9}"/>
          </ac:spMkLst>
        </pc:spChg>
        <pc:spChg chg="add del">
          <ac:chgData name="Shaowei Wang" userId="e596398d-db6e-4c6b-9fe5-24de495b6c4d" providerId="ADAL" clId="{9A90B3D2-1ADE-4495-B4FD-77FAC5359B23}" dt="2022-01-25T04:39:44.198" v="1628" actId="22"/>
          <ac:spMkLst>
            <pc:docMk/>
            <pc:sldMk cId="137593551" sldId="1795"/>
            <ac:spMk id="6" creationId="{7BB42653-36EF-46AA-AE0D-0473CD714B00}"/>
          </ac:spMkLst>
        </pc:spChg>
        <pc:spChg chg="add mod">
          <ac:chgData name="Shaowei Wang" userId="e596398d-db6e-4c6b-9fe5-24de495b6c4d" providerId="ADAL" clId="{9A90B3D2-1ADE-4495-B4FD-77FAC5359B23}" dt="2022-01-25T04:44:40.983" v="1730" actId="164"/>
          <ac:spMkLst>
            <pc:docMk/>
            <pc:sldMk cId="137593551" sldId="1795"/>
            <ac:spMk id="7" creationId="{CF21FF5B-57B9-4EF3-97DE-63F5295E84F9}"/>
          </ac:spMkLst>
        </pc:spChg>
        <pc:spChg chg="add mod">
          <ac:chgData name="Shaowei Wang" userId="e596398d-db6e-4c6b-9fe5-24de495b6c4d" providerId="ADAL" clId="{9A90B3D2-1ADE-4495-B4FD-77FAC5359B23}" dt="2022-01-25T04:44:46.706" v="1731" actId="164"/>
          <ac:spMkLst>
            <pc:docMk/>
            <pc:sldMk cId="137593551" sldId="1795"/>
            <ac:spMk id="8" creationId="{B93E0D02-F32E-46A2-A638-D23BC49A4134}"/>
          </ac:spMkLst>
        </pc:spChg>
        <pc:spChg chg="add mod">
          <ac:chgData name="Shaowei Wang" userId="e596398d-db6e-4c6b-9fe5-24de495b6c4d" providerId="ADAL" clId="{9A90B3D2-1ADE-4495-B4FD-77FAC5359B23}" dt="2022-01-25T04:44:34.285" v="1729" actId="164"/>
          <ac:spMkLst>
            <pc:docMk/>
            <pc:sldMk cId="137593551" sldId="1795"/>
            <ac:spMk id="9" creationId="{A8F00C31-3133-49C1-AACB-2410E46EA646}"/>
          </ac:spMkLst>
        </pc:spChg>
        <pc:spChg chg="add mod">
          <ac:chgData name="Shaowei Wang" userId="e596398d-db6e-4c6b-9fe5-24de495b6c4d" providerId="ADAL" clId="{9A90B3D2-1ADE-4495-B4FD-77FAC5359B23}" dt="2022-01-25T04:44:34.285" v="1729" actId="164"/>
          <ac:spMkLst>
            <pc:docMk/>
            <pc:sldMk cId="137593551" sldId="1795"/>
            <ac:spMk id="10" creationId="{C38BF849-D734-4864-A0B9-9FBFBA56E3AE}"/>
          </ac:spMkLst>
        </pc:spChg>
        <pc:spChg chg="add mod">
          <ac:chgData name="Shaowei Wang" userId="e596398d-db6e-4c6b-9fe5-24de495b6c4d" providerId="ADAL" clId="{9A90B3D2-1ADE-4495-B4FD-77FAC5359B23}" dt="2022-01-25T04:44:34.285" v="1729" actId="164"/>
          <ac:spMkLst>
            <pc:docMk/>
            <pc:sldMk cId="137593551" sldId="1795"/>
            <ac:spMk id="11" creationId="{6D367348-8BCC-4D43-8FA7-FF10BB925B96}"/>
          </ac:spMkLst>
        </pc:spChg>
        <pc:spChg chg="add mod">
          <ac:chgData name="Shaowei Wang" userId="e596398d-db6e-4c6b-9fe5-24de495b6c4d" providerId="ADAL" clId="{9A90B3D2-1ADE-4495-B4FD-77FAC5359B23}" dt="2022-01-25T04:44:40.983" v="1730" actId="164"/>
          <ac:spMkLst>
            <pc:docMk/>
            <pc:sldMk cId="137593551" sldId="1795"/>
            <ac:spMk id="12" creationId="{ED2CE2DD-3D91-4007-B7FF-BBB4098A44CE}"/>
          </ac:spMkLst>
        </pc:spChg>
        <pc:spChg chg="add mod">
          <ac:chgData name="Shaowei Wang" userId="e596398d-db6e-4c6b-9fe5-24de495b6c4d" providerId="ADAL" clId="{9A90B3D2-1ADE-4495-B4FD-77FAC5359B23}" dt="2022-01-25T04:44:40.983" v="1730" actId="164"/>
          <ac:spMkLst>
            <pc:docMk/>
            <pc:sldMk cId="137593551" sldId="1795"/>
            <ac:spMk id="13" creationId="{8FA18660-DED9-4D70-88B9-9EF9CFADCF1D}"/>
          </ac:spMkLst>
        </pc:spChg>
        <pc:spChg chg="add mod">
          <ac:chgData name="Shaowei Wang" userId="e596398d-db6e-4c6b-9fe5-24de495b6c4d" providerId="ADAL" clId="{9A90B3D2-1ADE-4495-B4FD-77FAC5359B23}" dt="2022-01-25T04:44:40.983" v="1730" actId="164"/>
          <ac:spMkLst>
            <pc:docMk/>
            <pc:sldMk cId="137593551" sldId="1795"/>
            <ac:spMk id="14" creationId="{02A22790-F503-4E8B-AF8B-A93983228AE4}"/>
          </ac:spMkLst>
        </pc:spChg>
        <pc:spChg chg="add mod">
          <ac:chgData name="Shaowei Wang" userId="e596398d-db6e-4c6b-9fe5-24de495b6c4d" providerId="ADAL" clId="{9A90B3D2-1ADE-4495-B4FD-77FAC5359B23}" dt="2022-01-25T04:44:46.706" v="1731" actId="164"/>
          <ac:spMkLst>
            <pc:docMk/>
            <pc:sldMk cId="137593551" sldId="1795"/>
            <ac:spMk id="15" creationId="{F500FC89-D427-468D-9E57-46E1D2212C4D}"/>
          </ac:spMkLst>
        </pc:spChg>
        <pc:spChg chg="add mod">
          <ac:chgData name="Shaowei Wang" userId="e596398d-db6e-4c6b-9fe5-24de495b6c4d" providerId="ADAL" clId="{9A90B3D2-1ADE-4495-B4FD-77FAC5359B23}" dt="2022-01-25T04:44:46.706" v="1731" actId="164"/>
          <ac:spMkLst>
            <pc:docMk/>
            <pc:sldMk cId="137593551" sldId="1795"/>
            <ac:spMk id="16" creationId="{728149F2-EB97-4710-AEE4-D83001EA3040}"/>
          </ac:spMkLst>
        </pc:spChg>
        <pc:spChg chg="add mod">
          <ac:chgData name="Shaowei Wang" userId="e596398d-db6e-4c6b-9fe5-24de495b6c4d" providerId="ADAL" clId="{9A90B3D2-1ADE-4495-B4FD-77FAC5359B23}" dt="2022-01-25T04:44:46.706" v="1731" actId="164"/>
          <ac:spMkLst>
            <pc:docMk/>
            <pc:sldMk cId="137593551" sldId="1795"/>
            <ac:spMk id="17" creationId="{7D39DD42-133E-49D6-9E19-9CACA8104362}"/>
          </ac:spMkLst>
        </pc:spChg>
        <pc:spChg chg="add mod">
          <ac:chgData name="Shaowei Wang" userId="e596398d-db6e-4c6b-9fe5-24de495b6c4d" providerId="ADAL" clId="{9A90B3D2-1ADE-4495-B4FD-77FAC5359B23}" dt="2022-01-25T04:43:44.603" v="1706" actId="164"/>
          <ac:spMkLst>
            <pc:docMk/>
            <pc:sldMk cId="137593551" sldId="1795"/>
            <ac:spMk id="18" creationId="{36E62D6D-B96C-4CFF-A0AE-485D063F4DB2}"/>
          </ac:spMkLst>
        </pc:spChg>
        <pc:spChg chg="add mod">
          <ac:chgData name="Shaowei Wang" userId="e596398d-db6e-4c6b-9fe5-24de495b6c4d" providerId="ADAL" clId="{9A90B3D2-1ADE-4495-B4FD-77FAC5359B23}" dt="2022-01-25T04:43:44.603" v="1706" actId="164"/>
          <ac:spMkLst>
            <pc:docMk/>
            <pc:sldMk cId="137593551" sldId="1795"/>
            <ac:spMk id="19" creationId="{6AC4A4D5-4991-4324-B2E6-2522C0BBA608}"/>
          </ac:spMkLst>
        </pc:spChg>
        <pc:spChg chg="add mod">
          <ac:chgData name="Shaowei Wang" userId="e596398d-db6e-4c6b-9fe5-24de495b6c4d" providerId="ADAL" clId="{9A90B3D2-1ADE-4495-B4FD-77FAC5359B23}" dt="2022-01-25T04:43:44.603" v="1706" actId="164"/>
          <ac:spMkLst>
            <pc:docMk/>
            <pc:sldMk cId="137593551" sldId="1795"/>
            <ac:spMk id="20" creationId="{1EA714CB-4CE8-4597-B502-3E0FB24E734A}"/>
          </ac:spMkLst>
        </pc:spChg>
        <pc:spChg chg="add mod">
          <ac:chgData name="Shaowei Wang" userId="e596398d-db6e-4c6b-9fe5-24de495b6c4d" providerId="ADAL" clId="{9A90B3D2-1ADE-4495-B4FD-77FAC5359B23}" dt="2022-01-25T04:43:44.603" v="1706" actId="164"/>
          <ac:spMkLst>
            <pc:docMk/>
            <pc:sldMk cId="137593551" sldId="1795"/>
            <ac:spMk id="21" creationId="{1884557F-F828-4D9A-A2AD-EDF03295B86A}"/>
          </ac:spMkLst>
        </pc:spChg>
        <pc:spChg chg="add mod">
          <ac:chgData name="Shaowei Wang" userId="e596398d-db6e-4c6b-9fe5-24de495b6c4d" providerId="ADAL" clId="{9A90B3D2-1ADE-4495-B4FD-77FAC5359B23}" dt="2022-01-25T04:43:44.603" v="1706" actId="164"/>
          <ac:spMkLst>
            <pc:docMk/>
            <pc:sldMk cId="137593551" sldId="1795"/>
            <ac:spMk id="22" creationId="{7C4BAC71-72A8-476E-BCF6-7BD000A2F7A2}"/>
          </ac:spMkLst>
        </pc:spChg>
        <pc:spChg chg="add mod">
          <ac:chgData name="Shaowei Wang" userId="e596398d-db6e-4c6b-9fe5-24de495b6c4d" providerId="ADAL" clId="{9A90B3D2-1ADE-4495-B4FD-77FAC5359B23}" dt="2022-01-25T04:43:44.603" v="1706" actId="164"/>
          <ac:spMkLst>
            <pc:docMk/>
            <pc:sldMk cId="137593551" sldId="1795"/>
            <ac:spMk id="23" creationId="{34F7D3E6-950A-4E81-AFD8-A3332E59C16C}"/>
          </ac:spMkLst>
        </pc:spChg>
        <pc:spChg chg="add del mod">
          <ac:chgData name="Shaowei Wang" userId="e596398d-db6e-4c6b-9fe5-24de495b6c4d" providerId="ADAL" clId="{9A90B3D2-1ADE-4495-B4FD-77FAC5359B23}" dt="2022-01-25T04:44:13.658" v="1727"/>
          <ac:spMkLst>
            <pc:docMk/>
            <pc:sldMk cId="137593551" sldId="1795"/>
            <ac:spMk id="25" creationId="{7CA9D305-57EC-4234-85C5-00B66FED8C19}"/>
          </ac:spMkLst>
        </pc:spChg>
        <pc:spChg chg="add mod">
          <ac:chgData name="Shaowei Wang" userId="e596398d-db6e-4c6b-9fe5-24de495b6c4d" providerId="ADAL" clId="{9A90B3D2-1ADE-4495-B4FD-77FAC5359B23}" dt="2022-01-25T04:44:27.547" v="1728" actId="164"/>
          <ac:spMkLst>
            <pc:docMk/>
            <pc:sldMk cId="137593551" sldId="1795"/>
            <ac:spMk id="26" creationId="{3C0737A3-F9BE-43F8-BC13-901D03C983F8}"/>
          </ac:spMkLst>
        </pc:spChg>
        <pc:grpChg chg="add mod">
          <ac:chgData name="Shaowei Wang" userId="e596398d-db6e-4c6b-9fe5-24de495b6c4d" providerId="ADAL" clId="{9A90B3D2-1ADE-4495-B4FD-77FAC5359B23}" dt="2022-01-25T04:44:27.547" v="1728" actId="164"/>
          <ac:grpSpMkLst>
            <pc:docMk/>
            <pc:sldMk cId="137593551" sldId="1795"/>
            <ac:grpSpMk id="24" creationId="{1A949000-C1FE-4261-A646-F7C2B5C139D7}"/>
          </ac:grpSpMkLst>
        </pc:grpChg>
        <pc:grpChg chg="add mod">
          <ac:chgData name="Shaowei Wang" userId="e596398d-db6e-4c6b-9fe5-24de495b6c4d" providerId="ADAL" clId="{9A90B3D2-1ADE-4495-B4FD-77FAC5359B23}" dt="2022-01-25T04:44:27.547" v="1728" actId="164"/>
          <ac:grpSpMkLst>
            <pc:docMk/>
            <pc:sldMk cId="137593551" sldId="1795"/>
            <ac:grpSpMk id="27" creationId="{AB016B68-10A1-4384-98C0-E499D366792E}"/>
          </ac:grpSpMkLst>
        </pc:grpChg>
        <pc:grpChg chg="add mod">
          <ac:chgData name="Shaowei Wang" userId="e596398d-db6e-4c6b-9fe5-24de495b6c4d" providerId="ADAL" clId="{9A90B3D2-1ADE-4495-B4FD-77FAC5359B23}" dt="2022-01-25T04:44:34.285" v="1729" actId="164"/>
          <ac:grpSpMkLst>
            <pc:docMk/>
            <pc:sldMk cId="137593551" sldId="1795"/>
            <ac:grpSpMk id="28" creationId="{0E019EA7-AFEE-473A-AFC1-0B155ED6EFB2}"/>
          </ac:grpSpMkLst>
        </pc:grpChg>
        <pc:grpChg chg="add mod">
          <ac:chgData name="Shaowei Wang" userId="e596398d-db6e-4c6b-9fe5-24de495b6c4d" providerId="ADAL" clId="{9A90B3D2-1ADE-4495-B4FD-77FAC5359B23}" dt="2022-01-25T04:44:40.983" v="1730" actId="164"/>
          <ac:grpSpMkLst>
            <pc:docMk/>
            <pc:sldMk cId="137593551" sldId="1795"/>
            <ac:grpSpMk id="29" creationId="{45673F46-CD64-4A1B-B07E-AC7C2AA595E0}"/>
          </ac:grpSpMkLst>
        </pc:grpChg>
        <pc:grpChg chg="add mod">
          <ac:chgData name="Shaowei Wang" userId="e596398d-db6e-4c6b-9fe5-24de495b6c4d" providerId="ADAL" clId="{9A90B3D2-1ADE-4495-B4FD-77FAC5359B23}" dt="2022-01-25T04:44:46.706" v="1731" actId="164"/>
          <ac:grpSpMkLst>
            <pc:docMk/>
            <pc:sldMk cId="137593551" sldId="1795"/>
            <ac:grpSpMk id="30" creationId="{C6F00DFD-7F37-4BBD-A5DB-88D328B2FEF5}"/>
          </ac:grpSpMkLst>
        </pc:grpChg>
      </pc:sldChg>
      <pc:sldChg chg="addSp delSp modSp add mod delAnim modAnim">
        <pc:chgData name="Shaowei Wang" userId="e596398d-db6e-4c6b-9fe5-24de495b6c4d" providerId="ADAL" clId="{9A90B3D2-1ADE-4495-B4FD-77FAC5359B23}" dt="2022-02-08T05:06:16.545" v="3622"/>
        <pc:sldMkLst>
          <pc:docMk/>
          <pc:sldMk cId="311606736" sldId="1796"/>
        </pc:sldMkLst>
        <pc:spChg chg="mod">
          <ac:chgData name="Shaowei Wang" userId="e596398d-db6e-4c6b-9fe5-24de495b6c4d" providerId="ADAL" clId="{9A90B3D2-1ADE-4495-B4FD-77FAC5359B23}" dt="2022-01-25T04:47:42.931" v="1744" actId="208"/>
          <ac:spMkLst>
            <pc:docMk/>
            <pc:sldMk cId="311606736" sldId="1796"/>
            <ac:spMk id="14" creationId="{02A22790-F503-4E8B-AF8B-A93983228AE4}"/>
          </ac:spMkLst>
        </pc:spChg>
        <pc:spChg chg="mod">
          <ac:chgData name="Shaowei Wang" userId="e596398d-db6e-4c6b-9fe5-24de495b6c4d" providerId="ADAL" clId="{9A90B3D2-1ADE-4495-B4FD-77FAC5359B23}" dt="2022-01-25T04:45:45.985" v="1738" actId="208"/>
          <ac:spMkLst>
            <pc:docMk/>
            <pc:sldMk cId="311606736" sldId="1796"/>
            <ac:spMk id="21" creationId="{1884557F-F828-4D9A-A2AD-EDF03295B86A}"/>
          </ac:spMkLst>
        </pc:spChg>
        <pc:spChg chg="mod">
          <ac:chgData name="Shaowei Wang" userId="e596398d-db6e-4c6b-9fe5-24de495b6c4d" providerId="ADAL" clId="{9A90B3D2-1ADE-4495-B4FD-77FAC5359B23}" dt="2022-01-25T04:45:50.578" v="1739" actId="208"/>
          <ac:spMkLst>
            <pc:docMk/>
            <pc:sldMk cId="311606736" sldId="1796"/>
            <ac:spMk id="22" creationId="{7C4BAC71-72A8-476E-BCF6-7BD000A2F7A2}"/>
          </ac:spMkLst>
        </pc:spChg>
        <pc:picChg chg="add del mod">
          <ac:chgData name="Shaowei Wang" userId="e596398d-db6e-4c6b-9fe5-24de495b6c4d" providerId="ADAL" clId="{9A90B3D2-1ADE-4495-B4FD-77FAC5359B23}" dt="2022-02-08T05:05:31.462" v="3617" actId="478"/>
          <ac:picMkLst>
            <pc:docMk/>
            <pc:sldMk cId="311606736" sldId="1796"/>
            <ac:picMk id="3" creationId="{B46B99A5-9096-4E1F-ADA3-2743D05C6BF6}"/>
          </ac:picMkLst>
        </pc:picChg>
        <pc:picChg chg="add mod">
          <ac:chgData name="Shaowei Wang" userId="e596398d-db6e-4c6b-9fe5-24de495b6c4d" providerId="ADAL" clId="{9A90B3D2-1ADE-4495-B4FD-77FAC5359B23}" dt="2022-02-08T05:06:01.866" v="3620" actId="27349"/>
          <ac:picMkLst>
            <pc:docMk/>
            <pc:sldMk cId="311606736" sldId="1796"/>
            <ac:picMk id="5" creationId="{D859ADD9-6F6F-4235-B765-F209B6F7B3A2}"/>
          </ac:picMkLst>
        </pc:picChg>
      </pc:sldChg>
      <pc:sldChg chg="modSp add mod modNotesTx">
        <pc:chgData name="Shaowei Wang" userId="e596398d-db6e-4c6b-9fe5-24de495b6c4d" providerId="ADAL" clId="{9A90B3D2-1ADE-4495-B4FD-77FAC5359B23}" dt="2022-02-08T05:06:53.603" v="3704" actId="20577"/>
        <pc:sldMkLst>
          <pc:docMk/>
          <pc:sldMk cId="1995432755" sldId="1797"/>
        </pc:sldMkLst>
        <pc:spChg chg="mod">
          <ac:chgData name="Shaowei Wang" userId="e596398d-db6e-4c6b-9fe5-24de495b6c4d" providerId="ADAL" clId="{9A90B3D2-1ADE-4495-B4FD-77FAC5359B23}" dt="2022-01-25T05:02:45.387" v="1910" actId="20577"/>
          <ac:spMkLst>
            <pc:docMk/>
            <pc:sldMk cId="1995432755" sldId="1797"/>
            <ac:spMk id="3" creationId="{D2651741-2B6A-4112-B896-DB40C9132B46}"/>
          </ac:spMkLst>
        </pc:spChg>
      </pc:sldChg>
      <pc:sldChg chg="addSp delSp modSp new mod">
        <pc:chgData name="Shaowei Wang" userId="e596398d-db6e-4c6b-9fe5-24de495b6c4d" providerId="ADAL" clId="{9A90B3D2-1ADE-4495-B4FD-77FAC5359B23}" dt="2022-01-25T05:01:09.488" v="1875" actId="20577"/>
        <pc:sldMkLst>
          <pc:docMk/>
          <pc:sldMk cId="325080895" sldId="1798"/>
        </pc:sldMkLst>
        <pc:spChg chg="mod">
          <ac:chgData name="Shaowei Wang" userId="e596398d-db6e-4c6b-9fe5-24de495b6c4d" providerId="ADAL" clId="{9A90B3D2-1ADE-4495-B4FD-77FAC5359B23}" dt="2022-01-25T05:01:09.488" v="1875" actId="20577"/>
          <ac:spMkLst>
            <pc:docMk/>
            <pc:sldMk cId="325080895" sldId="1798"/>
            <ac:spMk id="2" creationId="{955CF621-8BEE-4F93-BB61-4F2786DAE2EB}"/>
          </ac:spMkLst>
        </pc:spChg>
        <pc:spChg chg="del">
          <ac:chgData name="Shaowei Wang" userId="e596398d-db6e-4c6b-9fe5-24de495b6c4d" providerId="ADAL" clId="{9A90B3D2-1ADE-4495-B4FD-77FAC5359B23}" dt="2022-01-25T04:58:43.572" v="1813" actId="478"/>
          <ac:spMkLst>
            <pc:docMk/>
            <pc:sldMk cId="325080895" sldId="1798"/>
            <ac:spMk id="3" creationId="{ED60F235-32C1-421F-BE07-B59A10D016EE}"/>
          </ac:spMkLst>
        </pc:spChg>
        <pc:spChg chg="add del mod">
          <ac:chgData name="Shaowei Wang" userId="e596398d-db6e-4c6b-9fe5-24de495b6c4d" providerId="ADAL" clId="{9A90B3D2-1ADE-4495-B4FD-77FAC5359B23}" dt="2022-01-25T05:00:35.319" v="1819" actId="478"/>
          <ac:spMkLst>
            <pc:docMk/>
            <pc:sldMk cId="325080895" sldId="1798"/>
            <ac:spMk id="5" creationId="{89955371-033E-406F-8DA9-73D1AFD3CB8E}"/>
          </ac:spMkLst>
        </pc:spChg>
        <pc:picChg chg="add mod">
          <ac:chgData name="Shaowei Wang" userId="e596398d-db6e-4c6b-9fe5-24de495b6c4d" providerId="ADAL" clId="{9A90B3D2-1ADE-4495-B4FD-77FAC5359B23}" dt="2022-01-25T05:00:38.082" v="1820" actId="1076"/>
          <ac:picMkLst>
            <pc:docMk/>
            <pc:sldMk cId="325080895" sldId="1798"/>
            <ac:picMk id="7" creationId="{4834CD61-FABE-49BB-B58C-33C5C1878177}"/>
          </ac:picMkLst>
        </pc:picChg>
      </pc:sldChg>
      <pc:sldChg chg="add del">
        <pc:chgData name="Shaowei Wang" userId="e596398d-db6e-4c6b-9fe5-24de495b6c4d" providerId="ADAL" clId="{9A90B3D2-1ADE-4495-B4FD-77FAC5359B23}" dt="2022-01-25T05:11:18.315" v="1999" actId="47"/>
        <pc:sldMkLst>
          <pc:docMk/>
          <pc:sldMk cId="3892197616" sldId="1799"/>
        </pc:sldMkLst>
      </pc:sldChg>
      <pc:sldChg chg="addSp delSp modSp new mod">
        <pc:chgData name="Shaowei Wang" userId="e596398d-db6e-4c6b-9fe5-24de495b6c4d" providerId="ADAL" clId="{9A90B3D2-1ADE-4495-B4FD-77FAC5359B23}" dt="2022-01-25T05:10:44.518" v="1997" actId="113"/>
        <pc:sldMkLst>
          <pc:docMk/>
          <pc:sldMk cId="1788769076" sldId="1800"/>
        </pc:sldMkLst>
        <pc:spChg chg="mod">
          <ac:chgData name="Shaowei Wang" userId="e596398d-db6e-4c6b-9fe5-24de495b6c4d" providerId="ADAL" clId="{9A90B3D2-1ADE-4495-B4FD-77FAC5359B23}" dt="2022-01-25T05:03:03.395" v="1922" actId="20577"/>
          <ac:spMkLst>
            <pc:docMk/>
            <pc:sldMk cId="1788769076" sldId="1800"/>
            <ac:spMk id="2" creationId="{BDEB36F9-49E7-4778-8B7C-E4CEEAB88D93}"/>
          </ac:spMkLst>
        </pc:spChg>
        <pc:spChg chg="del">
          <ac:chgData name="Shaowei Wang" userId="e596398d-db6e-4c6b-9fe5-24de495b6c4d" providerId="ADAL" clId="{9A90B3D2-1ADE-4495-B4FD-77FAC5359B23}" dt="2022-01-25T05:04:35.004" v="1925" actId="478"/>
          <ac:spMkLst>
            <pc:docMk/>
            <pc:sldMk cId="1788769076" sldId="1800"/>
            <ac:spMk id="3" creationId="{09E22B4A-3675-4E52-B92C-7BDFCBCF4D94}"/>
          </ac:spMkLst>
        </pc:spChg>
        <pc:spChg chg="add mod">
          <ac:chgData name="Shaowei Wang" userId="e596398d-db6e-4c6b-9fe5-24de495b6c4d" providerId="ADAL" clId="{9A90B3D2-1ADE-4495-B4FD-77FAC5359B23}" dt="2022-01-25T05:06:48.772" v="1941" actId="1076"/>
          <ac:spMkLst>
            <pc:docMk/>
            <pc:sldMk cId="1788769076" sldId="1800"/>
            <ac:spMk id="7" creationId="{EB217C09-95C9-4AF8-A9AE-B0F2D0352467}"/>
          </ac:spMkLst>
        </pc:spChg>
        <pc:spChg chg="add mod">
          <ac:chgData name="Shaowei Wang" userId="e596398d-db6e-4c6b-9fe5-24de495b6c4d" providerId="ADAL" clId="{9A90B3D2-1ADE-4495-B4FD-77FAC5359B23}" dt="2022-01-25T05:09:32.044" v="1979" actId="1076"/>
          <ac:spMkLst>
            <pc:docMk/>
            <pc:sldMk cId="1788769076" sldId="1800"/>
            <ac:spMk id="42" creationId="{A157E0E7-C8D4-4027-AFDC-B9B2C2B951EA}"/>
          </ac:spMkLst>
        </pc:spChg>
        <pc:spChg chg="add mod">
          <ac:chgData name="Shaowei Wang" userId="e596398d-db6e-4c6b-9fe5-24de495b6c4d" providerId="ADAL" clId="{9A90B3D2-1ADE-4495-B4FD-77FAC5359B23}" dt="2022-01-25T05:10:44.518" v="1997" actId="113"/>
          <ac:spMkLst>
            <pc:docMk/>
            <pc:sldMk cId="1788769076" sldId="1800"/>
            <ac:spMk id="43" creationId="{B93EAF29-CB40-41EF-913C-C4770691CF5E}"/>
          </ac:spMkLst>
        </pc:spChg>
        <pc:grpChg chg="del mod">
          <ac:chgData name="Shaowei Wang" userId="e596398d-db6e-4c6b-9fe5-24de495b6c4d" providerId="ADAL" clId="{9A90B3D2-1ADE-4495-B4FD-77FAC5359B23}" dt="2022-01-25T05:08:31.565" v="1951"/>
          <ac:grpSpMkLst>
            <pc:docMk/>
            <pc:sldMk cId="1788769076" sldId="1800"/>
            <ac:grpSpMk id="11" creationId="{ADC46C91-9856-416D-BA46-186A70FDA780}"/>
          </ac:grpSpMkLst>
        </pc:grpChg>
        <pc:grpChg chg="del mod">
          <ac:chgData name="Shaowei Wang" userId="e596398d-db6e-4c6b-9fe5-24de495b6c4d" providerId="ADAL" clId="{9A90B3D2-1ADE-4495-B4FD-77FAC5359B23}" dt="2022-01-25T05:08:31.565" v="1951"/>
          <ac:grpSpMkLst>
            <pc:docMk/>
            <pc:sldMk cId="1788769076" sldId="1800"/>
            <ac:grpSpMk id="15" creationId="{FE7AD970-AD99-49A9-B58B-92B8E4761BCF}"/>
          </ac:grpSpMkLst>
        </pc:grpChg>
        <pc:grpChg chg="del mod">
          <ac:chgData name="Shaowei Wang" userId="e596398d-db6e-4c6b-9fe5-24de495b6c4d" providerId="ADAL" clId="{9A90B3D2-1ADE-4495-B4FD-77FAC5359B23}" dt="2022-01-25T05:08:42.305" v="1956"/>
          <ac:grpSpMkLst>
            <pc:docMk/>
            <pc:sldMk cId="1788769076" sldId="1800"/>
            <ac:grpSpMk id="17" creationId="{5890F150-5053-4BBA-B68E-3F7656C9C9DA}"/>
          </ac:grpSpMkLst>
        </pc:grpChg>
        <pc:grpChg chg="del mod">
          <ac:chgData name="Shaowei Wang" userId="e596398d-db6e-4c6b-9fe5-24de495b6c4d" providerId="ADAL" clId="{9A90B3D2-1ADE-4495-B4FD-77FAC5359B23}" dt="2022-01-25T05:08:42.305" v="1956"/>
          <ac:grpSpMkLst>
            <pc:docMk/>
            <pc:sldMk cId="1788769076" sldId="1800"/>
            <ac:grpSpMk id="20" creationId="{1FD6A926-911E-4715-9113-0D547D9DE824}"/>
          </ac:grpSpMkLst>
        </pc:grpChg>
        <pc:grpChg chg="mod">
          <ac:chgData name="Shaowei Wang" userId="e596398d-db6e-4c6b-9fe5-24de495b6c4d" providerId="ADAL" clId="{9A90B3D2-1ADE-4495-B4FD-77FAC5359B23}" dt="2022-01-25T05:09:08.127" v="1974" actId="1076"/>
          <ac:grpSpMkLst>
            <pc:docMk/>
            <pc:sldMk cId="1788769076" sldId="1800"/>
            <ac:grpSpMk id="22" creationId="{DF2D3424-1CD2-476D-B2C2-DA2998117B8C}"/>
          </ac:grpSpMkLst>
        </pc:grpChg>
        <pc:grpChg chg="del mod">
          <ac:chgData name="Shaowei Wang" userId="e596398d-db6e-4c6b-9fe5-24de495b6c4d" providerId="ADAL" clId="{9A90B3D2-1ADE-4495-B4FD-77FAC5359B23}" dt="2022-01-25T05:08:58.217" v="1972"/>
          <ac:grpSpMkLst>
            <pc:docMk/>
            <pc:sldMk cId="1788769076" sldId="1800"/>
            <ac:grpSpMk id="28" creationId="{C7186F88-DFC0-45E0-9BFC-65F22896FA70}"/>
          </ac:grpSpMkLst>
        </pc:grpChg>
        <pc:grpChg chg="del mod">
          <ac:chgData name="Shaowei Wang" userId="e596398d-db6e-4c6b-9fe5-24de495b6c4d" providerId="ADAL" clId="{9A90B3D2-1ADE-4495-B4FD-77FAC5359B23}" dt="2022-01-25T05:08:58.217" v="1972"/>
          <ac:grpSpMkLst>
            <pc:docMk/>
            <pc:sldMk cId="1788769076" sldId="1800"/>
            <ac:grpSpMk id="29" creationId="{A6DE2B3D-1D4D-40E2-BBE6-6C95E4071E89}"/>
          </ac:grpSpMkLst>
        </pc:grpChg>
        <pc:grpChg chg="mod">
          <ac:chgData name="Shaowei Wang" userId="e596398d-db6e-4c6b-9fe5-24de495b6c4d" providerId="ADAL" clId="{9A90B3D2-1ADE-4495-B4FD-77FAC5359B23}" dt="2022-01-25T05:09:26.731" v="1976" actId="1076"/>
          <ac:grpSpMkLst>
            <pc:docMk/>
            <pc:sldMk cId="1788769076" sldId="1800"/>
            <ac:grpSpMk id="35" creationId="{6D3CC384-0A94-41B7-8176-369D7C838D51}"/>
          </ac:grpSpMkLst>
        </pc:grpChg>
        <pc:grpChg chg="mod">
          <ac:chgData name="Shaowei Wang" userId="e596398d-db6e-4c6b-9fe5-24de495b6c4d" providerId="ADAL" clId="{9A90B3D2-1ADE-4495-B4FD-77FAC5359B23}" dt="2022-01-25T05:09:26.731" v="1976" actId="1076"/>
          <ac:grpSpMkLst>
            <pc:docMk/>
            <pc:sldMk cId="1788769076" sldId="1800"/>
            <ac:grpSpMk id="36" creationId="{77BE4410-491E-4AF9-8B87-CF7986661041}"/>
          </ac:grpSpMkLst>
        </pc:grpChg>
        <pc:grpChg chg="mod">
          <ac:chgData name="Shaowei Wang" userId="e596398d-db6e-4c6b-9fe5-24de495b6c4d" providerId="ADAL" clId="{9A90B3D2-1ADE-4495-B4FD-77FAC5359B23}" dt="2022-01-25T05:09:26.731" v="1976" actId="1076"/>
          <ac:grpSpMkLst>
            <pc:docMk/>
            <pc:sldMk cId="1788769076" sldId="1800"/>
            <ac:grpSpMk id="40" creationId="{CA298E33-92FD-41D0-96BA-E38DFB29DD19}"/>
          </ac:grpSpMkLst>
        </pc:grpChg>
        <pc:picChg chg="add mod">
          <ac:chgData name="Shaowei Wang" userId="e596398d-db6e-4c6b-9fe5-24de495b6c4d" providerId="ADAL" clId="{9A90B3D2-1ADE-4495-B4FD-77FAC5359B23}" dt="2022-01-25T05:10:28.315" v="1988" actId="1076"/>
          <ac:picMkLst>
            <pc:docMk/>
            <pc:sldMk cId="1788769076" sldId="1800"/>
            <ac:picMk id="5" creationId="{FAD236B0-11C0-4700-AEE9-0AF722C33BD2}"/>
          </ac:picMkLst>
        </pc:picChg>
        <pc:inkChg chg="add mod">
          <ac:chgData name="Shaowei Wang" userId="e596398d-db6e-4c6b-9fe5-24de495b6c4d" providerId="ADAL" clId="{9A90B3D2-1ADE-4495-B4FD-77FAC5359B23}" dt="2022-01-25T05:08:42.305" v="1956"/>
          <ac:inkMkLst>
            <pc:docMk/>
            <pc:sldMk cId="1788769076" sldId="1800"/>
            <ac:inkMk id="8" creationId="{3989B066-FA5D-40AB-987B-E0D2719005E8}"/>
          </ac:inkMkLst>
        </pc:inkChg>
        <pc:inkChg chg="add mod">
          <ac:chgData name="Shaowei Wang" userId="e596398d-db6e-4c6b-9fe5-24de495b6c4d" providerId="ADAL" clId="{9A90B3D2-1ADE-4495-B4FD-77FAC5359B23}" dt="2022-01-25T05:08:42.305" v="1956"/>
          <ac:inkMkLst>
            <pc:docMk/>
            <pc:sldMk cId="1788769076" sldId="1800"/>
            <ac:inkMk id="9" creationId="{29C5ED97-1692-4EE3-B899-FDE0690F0BCF}"/>
          </ac:inkMkLst>
        </pc:inkChg>
        <pc:inkChg chg="add mod">
          <ac:chgData name="Shaowei Wang" userId="e596398d-db6e-4c6b-9fe5-24de495b6c4d" providerId="ADAL" clId="{9A90B3D2-1ADE-4495-B4FD-77FAC5359B23}" dt="2022-01-25T05:08:42.305" v="1956"/>
          <ac:inkMkLst>
            <pc:docMk/>
            <pc:sldMk cId="1788769076" sldId="1800"/>
            <ac:inkMk id="10" creationId="{FC846E56-4B64-4666-B091-F9A56DFB3B8E}"/>
          </ac:inkMkLst>
        </pc:inkChg>
        <pc:inkChg chg="add mod">
          <ac:chgData name="Shaowei Wang" userId="e596398d-db6e-4c6b-9fe5-24de495b6c4d" providerId="ADAL" clId="{9A90B3D2-1ADE-4495-B4FD-77FAC5359B23}" dt="2022-01-25T05:08:42.305" v="1956"/>
          <ac:inkMkLst>
            <pc:docMk/>
            <pc:sldMk cId="1788769076" sldId="1800"/>
            <ac:inkMk id="12" creationId="{709DA752-0D7F-4980-9D11-7F4619C09BBD}"/>
          </ac:inkMkLst>
        </pc:inkChg>
        <pc:inkChg chg="add mod">
          <ac:chgData name="Shaowei Wang" userId="e596398d-db6e-4c6b-9fe5-24de495b6c4d" providerId="ADAL" clId="{9A90B3D2-1ADE-4495-B4FD-77FAC5359B23}" dt="2022-01-25T05:08:42.305" v="1956"/>
          <ac:inkMkLst>
            <pc:docMk/>
            <pc:sldMk cId="1788769076" sldId="1800"/>
            <ac:inkMk id="13" creationId="{577EF839-3D94-4D57-9718-986B295B71DB}"/>
          </ac:inkMkLst>
        </pc:inkChg>
        <pc:inkChg chg="add mod">
          <ac:chgData name="Shaowei Wang" userId="e596398d-db6e-4c6b-9fe5-24de495b6c4d" providerId="ADAL" clId="{9A90B3D2-1ADE-4495-B4FD-77FAC5359B23}" dt="2022-01-25T05:08:42.305" v="1956"/>
          <ac:inkMkLst>
            <pc:docMk/>
            <pc:sldMk cId="1788769076" sldId="1800"/>
            <ac:inkMk id="14" creationId="{43730B9F-5F11-41A0-A675-FF64AA706690}"/>
          </ac:inkMkLst>
        </pc:inkChg>
        <pc:inkChg chg="add mod">
          <ac:chgData name="Shaowei Wang" userId="e596398d-db6e-4c6b-9fe5-24de495b6c4d" providerId="ADAL" clId="{9A90B3D2-1ADE-4495-B4FD-77FAC5359B23}" dt="2022-01-25T05:08:42.305" v="1956"/>
          <ac:inkMkLst>
            <pc:docMk/>
            <pc:sldMk cId="1788769076" sldId="1800"/>
            <ac:inkMk id="16" creationId="{47303A7B-27CB-4D99-B23E-5B02BA723636}"/>
          </ac:inkMkLst>
        </pc:inkChg>
        <pc:inkChg chg="add mod">
          <ac:chgData name="Shaowei Wang" userId="e596398d-db6e-4c6b-9fe5-24de495b6c4d" providerId="ADAL" clId="{9A90B3D2-1ADE-4495-B4FD-77FAC5359B23}" dt="2022-01-25T05:08:42.305" v="1956"/>
          <ac:inkMkLst>
            <pc:docMk/>
            <pc:sldMk cId="1788769076" sldId="1800"/>
            <ac:inkMk id="18" creationId="{DFD426B6-1B4A-4EAE-8362-C95027B16A98}"/>
          </ac:inkMkLst>
        </pc:inkChg>
        <pc:inkChg chg="add mod">
          <ac:chgData name="Shaowei Wang" userId="e596398d-db6e-4c6b-9fe5-24de495b6c4d" providerId="ADAL" clId="{9A90B3D2-1ADE-4495-B4FD-77FAC5359B23}" dt="2022-01-25T05:08:42.305" v="1956"/>
          <ac:inkMkLst>
            <pc:docMk/>
            <pc:sldMk cId="1788769076" sldId="1800"/>
            <ac:inkMk id="19" creationId="{665AAE29-D260-44DB-AD68-CA45B9CCBB2F}"/>
          </ac:inkMkLst>
        </pc:inkChg>
        <pc:inkChg chg="add mod">
          <ac:chgData name="Shaowei Wang" userId="e596398d-db6e-4c6b-9fe5-24de495b6c4d" providerId="ADAL" clId="{9A90B3D2-1ADE-4495-B4FD-77FAC5359B23}" dt="2022-01-25T05:08:42.305" v="1956"/>
          <ac:inkMkLst>
            <pc:docMk/>
            <pc:sldMk cId="1788769076" sldId="1800"/>
            <ac:inkMk id="21" creationId="{69F0F449-D56C-4C53-869E-07F3FF6AD551}"/>
          </ac:inkMkLst>
        </pc:inkChg>
        <pc:inkChg chg="add mod">
          <ac:chgData name="Shaowei Wang" userId="e596398d-db6e-4c6b-9fe5-24de495b6c4d" providerId="ADAL" clId="{9A90B3D2-1ADE-4495-B4FD-77FAC5359B23}" dt="2022-01-25T05:08:58.217" v="1972"/>
          <ac:inkMkLst>
            <pc:docMk/>
            <pc:sldMk cId="1788769076" sldId="1800"/>
            <ac:inkMk id="23" creationId="{A27C2EA5-6D36-4B5E-9E83-1147EDDB2F97}"/>
          </ac:inkMkLst>
        </pc:inkChg>
        <pc:inkChg chg="add mod">
          <ac:chgData name="Shaowei Wang" userId="e596398d-db6e-4c6b-9fe5-24de495b6c4d" providerId="ADAL" clId="{9A90B3D2-1ADE-4495-B4FD-77FAC5359B23}" dt="2022-01-25T05:08:58.217" v="1972"/>
          <ac:inkMkLst>
            <pc:docMk/>
            <pc:sldMk cId="1788769076" sldId="1800"/>
            <ac:inkMk id="24" creationId="{4E4D732F-E950-4CDB-A52D-D4DB92176727}"/>
          </ac:inkMkLst>
        </pc:inkChg>
        <pc:inkChg chg="add mod">
          <ac:chgData name="Shaowei Wang" userId="e596398d-db6e-4c6b-9fe5-24de495b6c4d" providerId="ADAL" clId="{9A90B3D2-1ADE-4495-B4FD-77FAC5359B23}" dt="2022-01-25T05:08:58.217" v="1972"/>
          <ac:inkMkLst>
            <pc:docMk/>
            <pc:sldMk cId="1788769076" sldId="1800"/>
            <ac:inkMk id="25" creationId="{D223B8CC-8B83-4891-8DCA-69EBC56FAC99}"/>
          </ac:inkMkLst>
        </pc:inkChg>
        <pc:inkChg chg="add mod">
          <ac:chgData name="Shaowei Wang" userId="e596398d-db6e-4c6b-9fe5-24de495b6c4d" providerId="ADAL" clId="{9A90B3D2-1ADE-4495-B4FD-77FAC5359B23}" dt="2022-01-25T05:08:58.217" v="1972"/>
          <ac:inkMkLst>
            <pc:docMk/>
            <pc:sldMk cId="1788769076" sldId="1800"/>
            <ac:inkMk id="26" creationId="{E9B141B8-096C-4659-B207-8485DD92769B}"/>
          </ac:inkMkLst>
        </pc:inkChg>
        <pc:inkChg chg="add mod">
          <ac:chgData name="Shaowei Wang" userId="e596398d-db6e-4c6b-9fe5-24de495b6c4d" providerId="ADAL" clId="{9A90B3D2-1ADE-4495-B4FD-77FAC5359B23}" dt="2022-01-25T05:08:58.217" v="1972"/>
          <ac:inkMkLst>
            <pc:docMk/>
            <pc:sldMk cId="1788769076" sldId="1800"/>
            <ac:inkMk id="27" creationId="{B16832C7-1685-441B-ACA0-9E9C2DB12298}"/>
          </ac:inkMkLst>
        </pc:inkChg>
        <pc:inkChg chg="add mod">
          <ac:chgData name="Shaowei Wang" userId="e596398d-db6e-4c6b-9fe5-24de495b6c4d" providerId="ADAL" clId="{9A90B3D2-1ADE-4495-B4FD-77FAC5359B23}" dt="2022-01-25T05:08:51.057" v="1968"/>
          <ac:inkMkLst>
            <pc:docMk/>
            <pc:sldMk cId="1788769076" sldId="1800"/>
            <ac:inkMk id="30" creationId="{8643BA24-FF25-4C8C-8F26-357B6D8A988A}"/>
          </ac:inkMkLst>
        </pc:inkChg>
        <pc:inkChg chg="add mod">
          <ac:chgData name="Shaowei Wang" userId="e596398d-db6e-4c6b-9fe5-24de495b6c4d" providerId="ADAL" clId="{9A90B3D2-1ADE-4495-B4FD-77FAC5359B23}" dt="2022-01-25T05:08:51.057" v="1968"/>
          <ac:inkMkLst>
            <pc:docMk/>
            <pc:sldMk cId="1788769076" sldId="1800"/>
            <ac:inkMk id="31" creationId="{D5E654EE-1824-493E-8374-742A855852F8}"/>
          </ac:inkMkLst>
        </pc:inkChg>
        <pc:inkChg chg="add mod">
          <ac:chgData name="Shaowei Wang" userId="e596398d-db6e-4c6b-9fe5-24de495b6c4d" providerId="ADAL" clId="{9A90B3D2-1ADE-4495-B4FD-77FAC5359B23}" dt="2022-01-25T05:08:51.057" v="1968"/>
          <ac:inkMkLst>
            <pc:docMk/>
            <pc:sldMk cId="1788769076" sldId="1800"/>
            <ac:inkMk id="32" creationId="{BD248A0D-A985-4730-B271-108F4498C9EE}"/>
          </ac:inkMkLst>
        </pc:inkChg>
        <pc:inkChg chg="add mod">
          <ac:chgData name="Shaowei Wang" userId="e596398d-db6e-4c6b-9fe5-24de495b6c4d" providerId="ADAL" clId="{9A90B3D2-1ADE-4495-B4FD-77FAC5359B23}" dt="2022-01-25T05:08:51.057" v="1968"/>
          <ac:inkMkLst>
            <pc:docMk/>
            <pc:sldMk cId="1788769076" sldId="1800"/>
            <ac:inkMk id="33" creationId="{DC5E58F7-B840-4D01-91AE-D5B17B03D781}"/>
          </ac:inkMkLst>
        </pc:inkChg>
        <pc:inkChg chg="add mod">
          <ac:chgData name="Shaowei Wang" userId="e596398d-db6e-4c6b-9fe5-24de495b6c4d" providerId="ADAL" clId="{9A90B3D2-1ADE-4495-B4FD-77FAC5359B23}" dt="2022-01-25T05:08:51.057" v="1968"/>
          <ac:inkMkLst>
            <pc:docMk/>
            <pc:sldMk cId="1788769076" sldId="1800"/>
            <ac:inkMk id="34" creationId="{BB0E4ACF-8428-4C15-9BDD-21942C14704B}"/>
          </ac:inkMkLst>
        </pc:inkChg>
        <pc:inkChg chg="add mod">
          <ac:chgData name="Shaowei Wang" userId="e596398d-db6e-4c6b-9fe5-24de495b6c4d" providerId="ADAL" clId="{9A90B3D2-1ADE-4495-B4FD-77FAC5359B23}" dt="2022-01-25T05:08:58.217" v="1972"/>
          <ac:inkMkLst>
            <pc:docMk/>
            <pc:sldMk cId="1788769076" sldId="1800"/>
            <ac:inkMk id="37" creationId="{D080FFDF-6C1E-443B-8C54-AF0490F32668}"/>
          </ac:inkMkLst>
        </pc:inkChg>
        <pc:inkChg chg="add mod">
          <ac:chgData name="Shaowei Wang" userId="e596398d-db6e-4c6b-9fe5-24de495b6c4d" providerId="ADAL" clId="{9A90B3D2-1ADE-4495-B4FD-77FAC5359B23}" dt="2022-01-25T05:08:58.217" v="1972"/>
          <ac:inkMkLst>
            <pc:docMk/>
            <pc:sldMk cId="1788769076" sldId="1800"/>
            <ac:inkMk id="38" creationId="{466D203A-C248-48A6-B4E5-9756CD0F0A37}"/>
          </ac:inkMkLst>
        </pc:inkChg>
        <pc:inkChg chg="add mod">
          <ac:chgData name="Shaowei Wang" userId="e596398d-db6e-4c6b-9fe5-24de495b6c4d" providerId="ADAL" clId="{9A90B3D2-1ADE-4495-B4FD-77FAC5359B23}" dt="2022-01-25T05:08:58.217" v="1972"/>
          <ac:inkMkLst>
            <pc:docMk/>
            <pc:sldMk cId="1788769076" sldId="1800"/>
            <ac:inkMk id="39" creationId="{5E184E11-951D-440E-BD5C-43FE303A1328}"/>
          </ac:inkMkLst>
        </pc:inkChg>
      </pc:sldChg>
      <pc:sldChg chg="modSp add del mod">
        <pc:chgData name="Shaowei Wang" userId="e596398d-db6e-4c6b-9fe5-24de495b6c4d" providerId="ADAL" clId="{9A90B3D2-1ADE-4495-B4FD-77FAC5359B23}" dt="2022-02-08T05:08:43.316" v="3707" actId="47"/>
        <pc:sldMkLst>
          <pc:docMk/>
          <pc:sldMk cId="3820794286" sldId="1801"/>
        </pc:sldMkLst>
        <pc:spChg chg="mod">
          <ac:chgData name="Shaowei Wang" userId="e596398d-db6e-4c6b-9fe5-24de495b6c4d" providerId="ADAL" clId="{9A90B3D2-1ADE-4495-B4FD-77FAC5359B23}" dt="2022-02-08T05:08:17.344" v="3705" actId="20577"/>
          <ac:spMkLst>
            <pc:docMk/>
            <pc:sldMk cId="3820794286" sldId="1801"/>
            <ac:spMk id="3" creationId="{D2651741-2B6A-4112-B896-DB40C9132B46}"/>
          </ac:spMkLst>
        </pc:spChg>
      </pc:sldChg>
      <pc:sldChg chg="modSp add mod">
        <pc:chgData name="Shaowei Wang" userId="e596398d-db6e-4c6b-9fe5-24de495b6c4d" providerId="ADAL" clId="{9A90B3D2-1ADE-4495-B4FD-77FAC5359B23}" dt="2022-02-08T05:08:21.160" v="3706" actId="20577"/>
        <pc:sldMkLst>
          <pc:docMk/>
          <pc:sldMk cId="3649963236" sldId="1802"/>
        </pc:sldMkLst>
        <pc:spChg chg="mod">
          <ac:chgData name="Shaowei Wang" userId="e596398d-db6e-4c6b-9fe5-24de495b6c4d" providerId="ADAL" clId="{9A90B3D2-1ADE-4495-B4FD-77FAC5359B23}" dt="2022-02-08T05:08:21.160" v="3706" actId="20577"/>
          <ac:spMkLst>
            <pc:docMk/>
            <pc:sldMk cId="3649963236" sldId="1802"/>
            <ac:spMk id="3" creationId="{D2651741-2B6A-4112-B896-DB40C9132B46}"/>
          </ac:spMkLst>
        </pc:spChg>
      </pc:sldChg>
      <pc:sldChg chg="modSp new mod ord">
        <pc:chgData name="Shaowei Wang" userId="e596398d-db6e-4c6b-9fe5-24de495b6c4d" providerId="ADAL" clId="{9A90B3D2-1ADE-4495-B4FD-77FAC5359B23}" dt="2022-01-25T05:37:30.429" v="2104"/>
        <pc:sldMkLst>
          <pc:docMk/>
          <pc:sldMk cId="465331652" sldId="1803"/>
        </pc:sldMkLst>
        <pc:spChg chg="mod">
          <ac:chgData name="Shaowei Wang" userId="e596398d-db6e-4c6b-9fe5-24de495b6c4d" providerId="ADAL" clId="{9A90B3D2-1ADE-4495-B4FD-77FAC5359B23}" dt="2022-01-25T05:34:48.561" v="2083" actId="20577"/>
          <ac:spMkLst>
            <pc:docMk/>
            <pc:sldMk cId="465331652" sldId="1803"/>
            <ac:spMk id="2" creationId="{182CAE18-8A18-43EC-8972-F2F2ED3E5E35}"/>
          </ac:spMkLst>
        </pc:spChg>
        <pc:spChg chg="mod">
          <ac:chgData name="Shaowei Wang" userId="e596398d-db6e-4c6b-9fe5-24de495b6c4d" providerId="ADAL" clId="{9A90B3D2-1ADE-4495-B4FD-77FAC5359B23}" dt="2022-01-25T05:34:42.212" v="2081" actId="27636"/>
          <ac:spMkLst>
            <pc:docMk/>
            <pc:sldMk cId="465331652" sldId="1803"/>
            <ac:spMk id="3" creationId="{78DF5A88-44D2-4EC9-80E8-2D06E05F0008}"/>
          </ac:spMkLst>
        </pc:spChg>
      </pc:sldChg>
      <pc:sldChg chg="modSp new del mod">
        <pc:chgData name="Shaowei Wang" userId="e596398d-db6e-4c6b-9fe5-24de495b6c4d" providerId="ADAL" clId="{9A90B3D2-1ADE-4495-B4FD-77FAC5359B23}" dt="2022-01-25T05:33:23.905" v="2070" actId="47"/>
        <pc:sldMkLst>
          <pc:docMk/>
          <pc:sldMk cId="1519125570" sldId="1803"/>
        </pc:sldMkLst>
        <pc:spChg chg="mod">
          <ac:chgData name="Shaowei Wang" userId="e596398d-db6e-4c6b-9fe5-24de495b6c4d" providerId="ADAL" clId="{9A90B3D2-1ADE-4495-B4FD-77FAC5359B23}" dt="2022-01-25T05:25:18.927" v="2057" actId="20577"/>
          <ac:spMkLst>
            <pc:docMk/>
            <pc:sldMk cId="1519125570" sldId="1803"/>
            <ac:spMk id="2" creationId="{24512FB0-C83C-4561-87E6-E3D9823FDABC}"/>
          </ac:spMkLst>
        </pc:spChg>
      </pc:sldChg>
      <pc:sldChg chg="modSp new mod">
        <pc:chgData name="Shaowei Wang" userId="e596398d-db6e-4c6b-9fe5-24de495b6c4d" providerId="ADAL" clId="{9A90B3D2-1ADE-4495-B4FD-77FAC5359B23}" dt="2022-02-04T21:09:11.458" v="2202" actId="313"/>
        <pc:sldMkLst>
          <pc:docMk/>
          <pc:sldMk cId="2905408249" sldId="1804"/>
        </pc:sldMkLst>
        <pc:spChg chg="mod">
          <ac:chgData name="Shaowei Wang" userId="e596398d-db6e-4c6b-9fe5-24de495b6c4d" providerId="ADAL" clId="{9A90B3D2-1ADE-4495-B4FD-77FAC5359B23}" dt="2022-02-04T21:09:11.458" v="2202" actId="313"/>
          <ac:spMkLst>
            <pc:docMk/>
            <pc:sldMk cId="2905408249" sldId="1804"/>
            <ac:spMk id="2" creationId="{9F34A1FE-9CB5-421F-9AA6-0B7E01127B74}"/>
          </ac:spMkLst>
        </pc:spChg>
        <pc:spChg chg="mod">
          <ac:chgData name="Shaowei Wang" userId="e596398d-db6e-4c6b-9fe5-24de495b6c4d" providerId="ADAL" clId="{9A90B3D2-1ADE-4495-B4FD-77FAC5359B23}" dt="2022-02-04T21:08:55.324" v="2155" actId="21"/>
          <ac:spMkLst>
            <pc:docMk/>
            <pc:sldMk cId="2905408249" sldId="1804"/>
            <ac:spMk id="3" creationId="{609E212C-B4D4-48A9-A2A0-0F24C9521F8A}"/>
          </ac:spMkLst>
        </pc:spChg>
      </pc:sldChg>
      <pc:sldChg chg="addSp delSp modSp new mod">
        <pc:chgData name="Shaowei Wang" userId="e596398d-db6e-4c6b-9fe5-24de495b6c4d" providerId="ADAL" clId="{9A90B3D2-1ADE-4495-B4FD-77FAC5359B23}" dt="2022-02-04T21:22:23.422" v="2211" actId="14100"/>
        <pc:sldMkLst>
          <pc:docMk/>
          <pc:sldMk cId="4263999773" sldId="1805"/>
        </pc:sldMkLst>
        <pc:spChg chg="del">
          <ac:chgData name="Shaowei Wang" userId="e596398d-db6e-4c6b-9fe5-24de495b6c4d" providerId="ADAL" clId="{9A90B3D2-1ADE-4495-B4FD-77FAC5359B23}" dt="2022-02-04T21:22:17.302" v="2209" actId="478"/>
          <ac:spMkLst>
            <pc:docMk/>
            <pc:sldMk cId="4263999773" sldId="1805"/>
            <ac:spMk id="3" creationId="{A22A303F-1092-4740-A8AF-25872F0F0FE1}"/>
          </ac:spMkLst>
        </pc:spChg>
        <pc:picChg chg="add mod">
          <ac:chgData name="Shaowei Wang" userId="e596398d-db6e-4c6b-9fe5-24de495b6c4d" providerId="ADAL" clId="{9A90B3D2-1ADE-4495-B4FD-77FAC5359B23}" dt="2022-02-04T21:21:58.739" v="2208" actId="14100"/>
          <ac:picMkLst>
            <pc:docMk/>
            <pc:sldMk cId="4263999773" sldId="1805"/>
            <ac:picMk id="5" creationId="{BB60EB2D-E623-468A-9F01-C233F7A4462A}"/>
          </ac:picMkLst>
        </pc:picChg>
        <pc:picChg chg="add mod">
          <ac:chgData name="Shaowei Wang" userId="e596398d-db6e-4c6b-9fe5-24de495b6c4d" providerId="ADAL" clId="{9A90B3D2-1ADE-4495-B4FD-77FAC5359B23}" dt="2022-02-04T21:22:23.422" v="2211" actId="14100"/>
          <ac:picMkLst>
            <pc:docMk/>
            <pc:sldMk cId="4263999773" sldId="1805"/>
            <ac:picMk id="7" creationId="{2F6E8EC1-5DC7-4CC0-8410-A6D8037A5BC1}"/>
          </ac:picMkLst>
        </pc:picChg>
      </pc:sldChg>
      <pc:sldChg chg="modSp new mod">
        <pc:chgData name="Shaowei Wang" userId="e596398d-db6e-4c6b-9fe5-24de495b6c4d" providerId="ADAL" clId="{9A90B3D2-1ADE-4495-B4FD-77FAC5359B23}" dt="2022-02-08T05:20:37.664" v="3797" actId="113"/>
        <pc:sldMkLst>
          <pc:docMk/>
          <pc:sldMk cId="3681358138" sldId="1806"/>
        </pc:sldMkLst>
        <pc:spChg chg="mod">
          <ac:chgData name="Shaowei Wang" userId="e596398d-db6e-4c6b-9fe5-24de495b6c4d" providerId="ADAL" clId="{9A90B3D2-1ADE-4495-B4FD-77FAC5359B23}" dt="2022-02-08T05:20:37.664" v="3797" actId="113"/>
          <ac:spMkLst>
            <pc:docMk/>
            <pc:sldMk cId="3681358138" sldId="1806"/>
            <ac:spMk id="2" creationId="{81B279BE-EA6B-4948-A0BA-0F1E18B0CBC0}"/>
          </ac:spMkLst>
        </pc:spChg>
        <pc:spChg chg="mod">
          <ac:chgData name="Shaowei Wang" userId="e596398d-db6e-4c6b-9fe5-24de495b6c4d" providerId="ADAL" clId="{9A90B3D2-1ADE-4495-B4FD-77FAC5359B23}" dt="2022-02-08T05:18:52.359" v="3785" actId="20577"/>
          <ac:spMkLst>
            <pc:docMk/>
            <pc:sldMk cId="3681358138" sldId="1806"/>
            <ac:spMk id="3" creationId="{A5D4D119-A3B7-49F6-B965-0307679F2248}"/>
          </ac:spMkLst>
        </pc:spChg>
      </pc:sldChg>
      <pc:sldChg chg="modSp new mod">
        <pc:chgData name="Shaowei Wang" userId="e596398d-db6e-4c6b-9fe5-24de495b6c4d" providerId="ADAL" clId="{9A90B3D2-1ADE-4495-B4FD-77FAC5359B23}" dt="2022-02-08T04:58:02.907" v="3589" actId="113"/>
        <pc:sldMkLst>
          <pc:docMk/>
          <pc:sldMk cId="3029160709" sldId="1807"/>
        </pc:sldMkLst>
        <pc:spChg chg="mod">
          <ac:chgData name="Shaowei Wang" userId="e596398d-db6e-4c6b-9fe5-24de495b6c4d" providerId="ADAL" clId="{9A90B3D2-1ADE-4495-B4FD-77FAC5359B23}" dt="2022-02-08T04:58:02.907" v="3589" actId="113"/>
          <ac:spMkLst>
            <pc:docMk/>
            <pc:sldMk cId="3029160709" sldId="1807"/>
            <ac:spMk id="2" creationId="{3412AD86-F150-4951-8070-2E6BC5624302}"/>
          </ac:spMkLst>
        </pc:spChg>
        <pc:spChg chg="mod">
          <ac:chgData name="Shaowei Wang" userId="e596398d-db6e-4c6b-9fe5-24de495b6c4d" providerId="ADAL" clId="{9A90B3D2-1ADE-4495-B4FD-77FAC5359B23}" dt="2022-02-08T04:54:05.873" v="3486" actId="20577"/>
          <ac:spMkLst>
            <pc:docMk/>
            <pc:sldMk cId="3029160709" sldId="1807"/>
            <ac:spMk id="3" creationId="{0B10C09C-BEA9-4DD6-890F-9F944AEDB903}"/>
          </ac:spMkLst>
        </pc:spChg>
      </pc:sldChg>
      <pc:sldChg chg="modSp new mod">
        <pc:chgData name="Shaowei Wang" userId="e596398d-db6e-4c6b-9fe5-24de495b6c4d" providerId="ADAL" clId="{9A90B3D2-1ADE-4495-B4FD-77FAC5359B23}" dt="2022-02-08T04:58:05.774" v="3590" actId="113"/>
        <pc:sldMkLst>
          <pc:docMk/>
          <pc:sldMk cId="3828671867" sldId="1808"/>
        </pc:sldMkLst>
        <pc:spChg chg="mod">
          <ac:chgData name="Shaowei Wang" userId="e596398d-db6e-4c6b-9fe5-24de495b6c4d" providerId="ADAL" clId="{9A90B3D2-1ADE-4495-B4FD-77FAC5359B23}" dt="2022-02-08T04:58:05.774" v="3590" actId="113"/>
          <ac:spMkLst>
            <pc:docMk/>
            <pc:sldMk cId="3828671867" sldId="1808"/>
            <ac:spMk id="2" creationId="{3818A989-D6DF-4A66-BE37-C2E9486C553C}"/>
          </ac:spMkLst>
        </pc:spChg>
        <pc:spChg chg="mod">
          <ac:chgData name="Shaowei Wang" userId="e596398d-db6e-4c6b-9fe5-24de495b6c4d" providerId="ADAL" clId="{9A90B3D2-1ADE-4495-B4FD-77FAC5359B23}" dt="2022-02-08T04:54:59.981" v="3574" actId="20577"/>
          <ac:spMkLst>
            <pc:docMk/>
            <pc:sldMk cId="3828671867" sldId="1808"/>
            <ac:spMk id="3" creationId="{9DA12E3B-79A5-4B8B-9B28-3388BF05C27B}"/>
          </ac:spMkLst>
        </pc:spChg>
      </pc:sldChg>
      <pc:sldChg chg="addSp delSp modSp add mod">
        <pc:chgData name="Shaowei Wang" userId="e596398d-db6e-4c6b-9fe5-24de495b6c4d" providerId="ADAL" clId="{9A90B3D2-1ADE-4495-B4FD-77FAC5359B23}" dt="2022-02-08T05:04:21.231" v="3616" actId="14100"/>
        <pc:sldMkLst>
          <pc:docMk/>
          <pc:sldMk cId="2562143690" sldId="1809"/>
        </pc:sldMkLst>
        <pc:spChg chg="del">
          <ac:chgData name="Shaowei Wang" userId="e596398d-db6e-4c6b-9fe5-24de495b6c4d" providerId="ADAL" clId="{9A90B3D2-1ADE-4495-B4FD-77FAC5359B23}" dt="2022-02-08T05:03:24.433" v="3605" actId="478"/>
          <ac:spMkLst>
            <pc:docMk/>
            <pc:sldMk cId="2562143690" sldId="1809"/>
            <ac:spMk id="4" creationId="{3B9FFA0D-A567-42B3-AECC-8462A84B04BC}"/>
          </ac:spMkLst>
        </pc:spChg>
        <pc:spChg chg="add mod">
          <ac:chgData name="Shaowei Wang" userId="e596398d-db6e-4c6b-9fe5-24de495b6c4d" providerId="ADAL" clId="{9A90B3D2-1ADE-4495-B4FD-77FAC5359B23}" dt="2022-02-08T05:04:21.231" v="3616" actId="14100"/>
          <ac:spMkLst>
            <pc:docMk/>
            <pc:sldMk cId="2562143690" sldId="1809"/>
            <ac:spMk id="6" creationId="{0B69CA7C-0D90-419B-98DF-65ACC55DDB1C}"/>
          </ac:spMkLst>
        </pc:spChg>
        <pc:picChg chg="mod">
          <ac:chgData name="Shaowei Wang" userId="e596398d-db6e-4c6b-9fe5-24de495b6c4d" providerId="ADAL" clId="{9A90B3D2-1ADE-4495-B4FD-77FAC5359B23}" dt="2022-02-08T05:03:30.321" v="3610" actId="1076"/>
          <ac:picMkLst>
            <pc:docMk/>
            <pc:sldMk cId="2562143690" sldId="1809"/>
            <ac:picMk id="2050" creationId="{D2B7A58A-9B4E-46DE-AD89-349A877FE3D4}"/>
          </ac:picMkLst>
        </pc:picChg>
      </pc:sldChg>
      <pc:sldChg chg="addSp delSp modSp new mod">
        <pc:chgData name="Shaowei Wang" userId="e596398d-db6e-4c6b-9fe5-24de495b6c4d" providerId="ADAL" clId="{9A90B3D2-1ADE-4495-B4FD-77FAC5359B23}" dt="2022-02-08T05:29:10.970" v="3902" actId="20577"/>
        <pc:sldMkLst>
          <pc:docMk/>
          <pc:sldMk cId="2466074091" sldId="1810"/>
        </pc:sldMkLst>
        <pc:spChg chg="mod">
          <ac:chgData name="Shaowei Wang" userId="e596398d-db6e-4c6b-9fe5-24de495b6c4d" providerId="ADAL" clId="{9A90B3D2-1ADE-4495-B4FD-77FAC5359B23}" dt="2022-02-08T05:29:10.970" v="3902" actId="20577"/>
          <ac:spMkLst>
            <pc:docMk/>
            <pc:sldMk cId="2466074091" sldId="1810"/>
            <ac:spMk id="2" creationId="{CACCC44A-CF38-4B71-91FE-C3166E4C6FEE}"/>
          </ac:spMkLst>
        </pc:spChg>
        <pc:spChg chg="del">
          <ac:chgData name="Shaowei Wang" userId="e596398d-db6e-4c6b-9fe5-24de495b6c4d" providerId="ADAL" clId="{9A90B3D2-1ADE-4495-B4FD-77FAC5359B23}" dt="2022-02-08T05:26:47.969" v="3879" actId="478"/>
          <ac:spMkLst>
            <pc:docMk/>
            <pc:sldMk cId="2466074091" sldId="1810"/>
            <ac:spMk id="3" creationId="{AC087461-DD35-469F-8A32-6E30BB4D5E0D}"/>
          </ac:spMkLst>
        </pc:spChg>
        <pc:spChg chg="add del mod">
          <ac:chgData name="Shaowei Wang" userId="e596398d-db6e-4c6b-9fe5-24de495b6c4d" providerId="ADAL" clId="{9A90B3D2-1ADE-4495-B4FD-77FAC5359B23}" dt="2022-02-08T05:27:55.476" v="3885" actId="478"/>
          <ac:spMkLst>
            <pc:docMk/>
            <pc:sldMk cId="2466074091" sldId="1810"/>
            <ac:spMk id="6" creationId="{6650F6AC-E282-40B8-98AC-12C00C2A081B}"/>
          </ac:spMkLst>
        </pc:spChg>
        <pc:spChg chg="add mod">
          <ac:chgData name="Shaowei Wang" userId="e596398d-db6e-4c6b-9fe5-24de495b6c4d" providerId="ADAL" clId="{9A90B3D2-1ADE-4495-B4FD-77FAC5359B23}" dt="2022-02-08T05:28:05.024" v="3891" actId="1076"/>
          <ac:spMkLst>
            <pc:docMk/>
            <pc:sldMk cId="2466074091" sldId="1810"/>
            <ac:spMk id="9" creationId="{AF3DDF81-A2C6-4593-8414-E0F86083F8BA}"/>
          </ac:spMkLst>
        </pc:spChg>
        <pc:picChg chg="add del mod">
          <ac:chgData name="Shaowei Wang" userId="e596398d-db6e-4c6b-9fe5-24de495b6c4d" providerId="ADAL" clId="{9A90B3D2-1ADE-4495-B4FD-77FAC5359B23}" dt="2022-02-08T05:27:41.110" v="3883" actId="478"/>
          <ac:picMkLst>
            <pc:docMk/>
            <pc:sldMk cId="2466074091" sldId="1810"/>
            <ac:picMk id="1026" creationId="{89FCE2FC-3AC7-4175-A1A5-F1F622BB32F7}"/>
          </ac:picMkLst>
        </pc:picChg>
        <pc:picChg chg="add mod">
          <ac:chgData name="Shaowei Wang" userId="e596398d-db6e-4c6b-9fe5-24de495b6c4d" providerId="ADAL" clId="{9A90B3D2-1ADE-4495-B4FD-77FAC5359B23}" dt="2022-02-08T05:27:58.603" v="3888" actId="1076"/>
          <ac:picMkLst>
            <pc:docMk/>
            <pc:sldMk cId="2466074091" sldId="1810"/>
            <ac:picMk id="1028" creationId="{434AD4DE-F2CC-411F-AF66-3EE94BAF7522}"/>
          </ac:picMkLst>
        </pc:picChg>
      </pc:sldChg>
      <pc:sldChg chg="modSp add mod">
        <pc:chgData name="Shaowei Wang" userId="e596398d-db6e-4c6b-9fe5-24de495b6c4d" providerId="ADAL" clId="{9A90B3D2-1ADE-4495-B4FD-77FAC5359B23}" dt="2022-02-08T05:29:42.844" v="3906" actId="115"/>
        <pc:sldMkLst>
          <pc:docMk/>
          <pc:sldMk cId="4183609367" sldId="1811"/>
        </pc:sldMkLst>
        <pc:spChg chg="mod">
          <ac:chgData name="Shaowei Wang" userId="e596398d-db6e-4c6b-9fe5-24de495b6c4d" providerId="ADAL" clId="{9A90B3D2-1ADE-4495-B4FD-77FAC5359B23}" dt="2022-02-08T05:29:42.844" v="3906" actId="115"/>
          <ac:spMkLst>
            <pc:docMk/>
            <pc:sldMk cId="4183609367" sldId="1811"/>
            <ac:spMk id="3" creationId="{9DA12E3B-79A5-4B8B-9B28-3388BF05C27B}"/>
          </ac:spMkLst>
        </pc:spChg>
      </pc:sldChg>
      <pc:sldChg chg="modSp add mod">
        <pc:chgData name="Shaowei Wang" userId="e596398d-db6e-4c6b-9fe5-24de495b6c4d" providerId="ADAL" clId="{9A90B3D2-1ADE-4495-B4FD-77FAC5359B23}" dt="2022-02-08T05:29:57.405" v="3909" actId="115"/>
        <pc:sldMkLst>
          <pc:docMk/>
          <pc:sldMk cId="283107994" sldId="1812"/>
        </pc:sldMkLst>
        <pc:spChg chg="mod">
          <ac:chgData name="Shaowei Wang" userId="e596398d-db6e-4c6b-9fe5-24de495b6c4d" providerId="ADAL" clId="{9A90B3D2-1ADE-4495-B4FD-77FAC5359B23}" dt="2022-02-08T05:29:57.405" v="3909" actId="115"/>
          <ac:spMkLst>
            <pc:docMk/>
            <pc:sldMk cId="283107994" sldId="1812"/>
            <ac:spMk id="3" creationId="{9DA12E3B-79A5-4B8B-9B28-3388BF05C27B}"/>
          </ac:spMkLst>
        </pc:spChg>
      </pc:sldChg>
    </pc:docChg>
  </pc:docChgLst>
  <pc:docChgLst>
    <pc:chgData name="Shaowei Wang" userId="e596398d-db6e-4c6b-9fe5-24de495b6c4d" providerId="ADAL" clId="{8431C80D-9F9D-47BF-8294-2EDB30770FDF}"/>
    <pc:docChg chg="undo custSel addSld delSld modSld replTag">
      <pc:chgData name="Shaowei Wang" userId="e596398d-db6e-4c6b-9fe5-24de495b6c4d" providerId="ADAL" clId="{8431C80D-9F9D-47BF-8294-2EDB30770FDF}" dt="2023-09-21T04:59:41.237" v="1095"/>
      <pc:docMkLst>
        <pc:docMk/>
      </pc:docMkLst>
      <pc:sldChg chg="del">
        <pc:chgData name="Shaowei Wang" userId="e596398d-db6e-4c6b-9fe5-24de495b6c4d" providerId="ADAL" clId="{8431C80D-9F9D-47BF-8294-2EDB30770FDF}" dt="2023-09-21T04:33:03.626" v="970" actId="47"/>
        <pc:sldMkLst>
          <pc:docMk/>
          <pc:sldMk cId="3795023815" sldId="258"/>
        </pc:sldMkLst>
      </pc:sldChg>
      <pc:sldChg chg="modNotesTx">
        <pc:chgData name="Shaowei Wang" userId="e596398d-db6e-4c6b-9fe5-24de495b6c4d" providerId="ADAL" clId="{8431C80D-9F9D-47BF-8294-2EDB30770FDF}" dt="2023-09-21T04:35:39.866" v="1003" actId="20577"/>
        <pc:sldMkLst>
          <pc:docMk/>
          <pc:sldMk cId="1721178069" sldId="263"/>
        </pc:sldMkLst>
      </pc:sldChg>
      <pc:sldChg chg="modNotesTx">
        <pc:chgData name="Shaowei Wang" userId="e596398d-db6e-4c6b-9fe5-24de495b6c4d" providerId="ADAL" clId="{8431C80D-9F9D-47BF-8294-2EDB30770FDF}" dt="2023-09-21T04:44:30.277" v="1010"/>
        <pc:sldMkLst>
          <pc:docMk/>
          <pc:sldMk cId="2612522038" sldId="266"/>
        </pc:sldMkLst>
      </pc:sldChg>
      <pc:sldChg chg="modNotesTx">
        <pc:chgData name="Shaowei Wang" userId="e596398d-db6e-4c6b-9fe5-24de495b6c4d" providerId="ADAL" clId="{8431C80D-9F9D-47BF-8294-2EDB30770FDF}" dt="2023-09-21T04:47:20.805" v="1013"/>
        <pc:sldMkLst>
          <pc:docMk/>
          <pc:sldMk cId="1815406095" sldId="267"/>
        </pc:sldMkLst>
      </pc:sldChg>
      <pc:sldChg chg="modNotesTx">
        <pc:chgData name="Shaowei Wang" userId="e596398d-db6e-4c6b-9fe5-24de495b6c4d" providerId="ADAL" clId="{8431C80D-9F9D-47BF-8294-2EDB30770FDF}" dt="2023-09-21T04:49:43.131" v="1021" actId="20577"/>
        <pc:sldMkLst>
          <pc:docMk/>
          <pc:sldMk cId="2586728995" sldId="268"/>
        </pc:sldMkLst>
      </pc:sldChg>
      <pc:sldChg chg="modSp mod modNotesTx">
        <pc:chgData name="Shaowei Wang" userId="e596398d-db6e-4c6b-9fe5-24de495b6c4d" providerId="ADAL" clId="{8431C80D-9F9D-47BF-8294-2EDB30770FDF}" dt="2023-09-21T04:59:41.237" v="1095"/>
        <pc:sldMkLst>
          <pc:docMk/>
          <pc:sldMk cId="919915412" sldId="271"/>
        </pc:sldMkLst>
        <pc:spChg chg="mod">
          <ac:chgData name="Shaowei Wang" userId="e596398d-db6e-4c6b-9fe5-24de495b6c4d" providerId="ADAL" clId="{8431C80D-9F9D-47BF-8294-2EDB30770FDF}" dt="2023-09-21T04:58:54.154" v="1092" actId="20577"/>
          <ac:spMkLst>
            <pc:docMk/>
            <pc:sldMk cId="919915412" sldId="271"/>
            <ac:spMk id="3" creationId="{FC902682-B8EB-40A5-B088-643CF2E030FD}"/>
          </ac:spMkLst>
        </pc:spChg>
      </pc:sldChg>
      <pc:sldChg chg="modSp mod">
        <pc:chgData name="Shaowei Wang" userId="e596398d-db6e-4c6b-9fe5-24de495b6c4d" providerId="ADAL" clId="{8431C80D-9F9D-47BF-8294-2EDB30770FDF}" dt="2023-09-21T04:15:38.596" v="581" actId="113"/>
        <pc:sldMkLst>
          <pc:docMk/>
          <pc:sldMk cId="1452864688" sldId="274"/>
        </pc:sldMkLst>
        <pc:spChg chg="mod">
          <ac:chgData name="Shaowei Wang" userId="e596398d-db6e-4c6b-9fe5-24de495b6c4d" providerId="ADAL" clId="{8431C80D-9F9D-47BF-8294-2EDB30770FDF}" dt="2023-09-21T04:15:38.596" v="581" actId="113"/>
          <ac:spMkLst>
            <pc:docMk/>
            <pc:sldMk cId="1452864688" sldId="274"/>
            <ac:spMk id="8" creationId="{ADD10595-BC68-4C86-92EA-4EB0799B7369}"/>
          </ac:spMkLst>
        </pc:spChg>
      </pc:sldChg>
      <pc:sldChg chg="modSp mod">
        <pc:chgData name="Shaowei Wang" userId="e596398d-db6e-4c6b-9fe5-24de495b6c4d" providerId="ADAL" clId="{8431C80D-9F9D-47BF-8294-2EDB30770FDF}" dt="2023-09-21T04:34:07.283" v="971" actId="207"/>
        <pc:sldMkLst>
          <pc:docMk/>
          <pc:sldMk cId="2686389836" sldId="275"/>
        </pc:sldMkLst>
        <pc:spChg chg="mod">
          <ac:chgData name="Shaowei Wang" userId="e596398d-db6e-4c6b-9fe5-24de495b6c4d" providerId="ADAL" clId="{8431C80D-9F9D-47BF-8294-2EDB30770FDF}" dt="2023-09-21T04:34:07.283" v="971" actId="207"/>
          <ac:spMkLst>
            <pc:docMk/>
            <pc:sldMk cId="2686389836" sldId="275"/>
            <ac:spMk id="3" creationId="{BE3F06D9-9271-4EB0-AA47-AF9DCA01E4CC}"/>
          </ac:spMkLst>
        </pc:spChg>
      </pc:sldChg>
      <pc:sldChg chg="modSp mod">
        <pc:chgData name="Shaowei Wang" userId="e596398d-db6e-4c6b-9fe5-24de495b6c4d" providerId="ADAL" clId="{8431C80D-9F9D-47BF-8294-2EDB30770FDF}" dt="2023-09-21T04:30:37.628" v="966" actId="20577"/>
        <pc:sldMkLst>
          <pc:docMk/>
          <pc:sldMk cId="2020747518" sldId="688"/>
        </pc:sldMkLst>
        <pc:spChg chg="mod">
          <ac:chgData name="Shaowei Wang" userId="e596398d-db6e-4c6b-9fe5-24de495b6c4d" providerId="ADAL" clId="{8431C80D-9F9D-47BF-8294-2EDB30770FDF}" dt="2023-09-21T04:30:37.628" v="966" actId="20577"/>
          <ac:spMkLst>
            <pc:docMk/>
            <pc:sldMk cId="2020747518" sldId="688"/>
            <ac:spMk id="3" creationId="{398F517D-6AEC-41E5-9837-36018ACC8F34}"/>
          </ac:spMkLst>
        </pc:spChg>
      </pc:sldChg>
      <pc:sldChg chg="addSp delSp modSp mod modNotesTx">
        <pc:chgData name="Shaowei Wang" userId="e596398d-db6e-4c6b-9fe5-24de495b6c4d" providerId="ADAL" clId="{8431C80D-9F9D-47BF-8294-2EDB30770FDF}" dt="2023-09-21T04:10:18.385" v="567" actId="20577"/>
        <pc:sldMkLst>
          <pc:docMk/>
          <pc:sldMk cId="2394822761" sldId="1756"/>
        </pc:sldMkLst>
        <pc:spChg chg="del">
          <ac:chgData name="Shaowei Wang" userId="e596398d-db6e-4c6b-9fe5-24de495b6c4d" providerId="ADAL" clId="{8431C80D-9F9D-47BF-8294-2EDB30770FDF}" dt="2023-09-21T04:08:55.611" v="498" actId="478"/>
          <ac:spMkLst>
            <pc:docMk/>
            <pc:sldMk cId="2394822761" sldId="1756"/>
            <ac:spMk id="5" creationId="{CF4D658D-BF5E-9B49-8033-55A5C6043912}"/>
          </ac:spMkLst>
        </pc:spChg>
        <pc:spChg chg="add mod">
          <ac:chgData name="Shaowei Wang" userId="e596398d-db6e-4c6b-9fe5-24de495b6c4d" providerId="ADAL" clId="{8431C80D-9F9D-47BF-8294-2EDB30770FDF}" dt="2023-09-21T04:09:52.348" v="530" actId="113"/>
          <ac:spMkLst>
            <pc:docMk/>
            <pc:sldMk cId="2394822761" sldId="1756"/>
            <ac:spMk id="6" creationId="{4E2E0A6A-840F-3D50-99FB-699398ABBB7A}"/>
          </ac:spMkLst>
        </pc:spChg>
        <pc:grpChg chg="add mod">
          <ac:chgData name="Shaowei Wang" userId="e596398d-db6e-4c6b-9fe5-24de495b6c4d" providerId="ADAL" clId="{8431C80D-9F9D-47BF-8294-2EDB30770FDF}" dt="2023-09-21T04:08:44.113" v="497" actId="164"/>
          <ac:grpSpMkLst>
            <pc:docMk/>
            <pc:sldMk cId="2394822761" sldId="1756"/>
            <ac:grpSpMk id="3" creationId="{D5D4B6B7-5308-6A68-AE3E-B0A7B85764AF}"/>
          </ac:grpSpMkLst>
        </pc:grpChg>
        <pc:picChg chg="add mod">
          <ac:chgData name="Shaowei Wang" userId="e596398d-db6e-4c6b-9fe5-24de495b6c4d" providerId="ADAL" clId="{8431C80D-9F9D-47BF-8294-2EDB30770FDF}" dt="2023-09-21T04:08:44.113" v="497" actId="164"/>
          <ac:picMkLst>
            <pc:docMk/>
            <pc:sldMk cId="2394822761" sldId="1756"/>
            <ac:picMk id="3074" creationId="{BD7F094D-BD18-BF02-AB6D-717C1517784E}"/>
          </ac:picMkLst>
        </pc:picChg>
        <pc:picChg chg="add del mod">
          <ac:chgData name="Shaowei Wang" userId="e596398d-db6e-4c6b-9fe5-24de495b6c4d" providerId="ADAL" clId="{8431C80D-9F9D-47BF-8294-2EDB30770FDF}" dt="2023-09-21T04:08:28.837" v="492" actId="478"/>
          <ac:picMkLst>
            <pc:docMk/>
            <pc:sldMk cId="2394822761" sldId="1756"/>
            <ac:picMk id="3076" creationId="{16FC0378-60A9-E8E7-37B1-90944FA776EC}"/>
          </ac:picMkLst>
        </pc:picChg>
        <pc:picChg chg="add mod">
          <ac:chgData name="Shaowei Wang" userId="e596398d-db6e-4c6b-9fe5-24de495b6c4d" providerId="ADAL" clId="{8431C80D-9F9D-47BF-8294-2EDB30770FDF}" dt="2023-09-21T04:08:44.113" v="497" actId="164"/>
          <ac:picMkLst>
            <pc:docMk/>
            <pc:sldMk cId="2394822761" sldId="1756"/>
            <ac:picMk id="3078" creationId="{A3F1E7E0-E8F6-1D87-49B7-7F4AC0032C44}"/>
          </ac:picMkLst>
        </pc:picChg>
        <pc:picChg chg="del">
          <ac:chgData name="Shaowei Wang" userId="e596398d-db6e-4c6b-9fe5-24de495b6c4d" providerId="ADAL" clId="{8431C80D-9F9D-47BF-8294-2EDB30770FDF}" dt="2023-09-21T04:03:17.422" v="484" actId="478"/>
          <ac:picMkLst>
            <pc:docMk/>
            <pc:sldMk cId="2394822761" sldId="1756"/>
            <ac:picMk id="5122" creationId="{270F6942-CF3A-3240-A136-0B17AA864CB4}"/>
          </ac:picMkLst>
        </pc:picChg>
      </pc:sldChg>
      <pc:sldChg chg="addSp modSp mod modNotesTx">
        <pc:chgData name="Shaowei Wang" userId="e596398d-db6e-4c6b-9fe5-24de495b6c4d" providerId="ADAL" clId="{8431C80D-9F9D-47BF-8294-2EDB30770FDF}" dt="2023-09-21T04:13:04.276" v="580" actId="20577"/>
        <pc:sldMkLst>
          <pc:docMk/>
          <pc:sldMk cId="298117167" sldId="1759"/>
        </pc:sldMkLst>
        <pc:spChg chg="add mod">
          <ac:chgData name="Shaowei Wang" userId="e596398d-db6e-4c6b-9fe5-24de495b6c4d" providerId="ADAL" clId="{8431C80D-9F9D-47BF-8294-2EDB30770FDF}" dt="2023-09-21T04:12:53.976" v="575" actId="403"/>
          <ac:spMkLst>
            <pc:docMk/>
            <pc:sldMk cId="298117167" sldId="1759"/>
            <ac:spMk id="3" creationId="{063D3581-7974-6CEF-6FC0-B8911EFD1563}"/>
          </ac:spMkLst>
        </pc:spChg>
        <pc:spChg chg="add mod">
          <ac:chgData name="Shaowei Wang" userId="e596398d-db6e-4c6b-9fe5-24de495b6c4d" providerId="ADAL" clId="{8431C80D-9F9D-47BF-8294-2EDB30770FDF}" dt="2023-09-21T04:13:04.276" v="580" actId="20577"/>
          <ac:spMkLst>
            <pc:docMk/>
            <pc:sldMk cId="298117167" sldId="1759"/>
            <ac:spMk id="5" creationId="{8A4B5F4A-53AB-3B31-584B-1D7BB1CD1D35}"/>
          </ac:spMkLst>
        </pc:spChg>
      </pc:sldChg>
      <pc:sldChg chg="modSp mod">
        <pc:chgData name="Shaowei Wang" userId="e596398d-db6e-4c6b-9fe5-24de495b6c4d" providerId="ADAL" clId="{8431C80D-9F9D-47BF-8294-2EDB30770FDF}" dt="2023-09-21T03:49:32.757" v="290" actId="27636"/>
        <pc:sldMkLst>
          <pc:docMk/>
          <pc:sldMk cId="1475484493" sldId="1785"/>
        </pc:sldMkLst>
        <pc:spChg chg="mod">
          <ac:chgData name="Shaowei Wang" userId="e596398d-db6e-4c6b-9fe5-24de495b6c4d" providerId="ADAL" clId="{8431C80D-9F9D-47BF-8294-2EDB30770FDF}" dt="2023-09-21T03:49:32.757" v="290" actId="27636"/>
          <ac:spMkLst>
            <pc:docMk/>
            <pc:sldMk cId="1475484493" sldId="1785"/>
            <ac:spMk id="3" creationId="{6C34CFC2-D180-458C-8677-A5041751D69A}"/>
          </ac:spMkLst>
        </pc:spChg>
      </pc:sldChg>
      <pc:sldChg chg="modSp mod">
        <pc:chgData name="Shaowei Wang" userId="e596398d-db6e-4c6b-9fe5-24de495b6c4d" providerId="ADAL" clId="{8431C80D-9F9D-47BF-8294-2EDB30770FDF}" dt="2023-09-21T03:40:15.081" v="156" actId="20577"/>
        <pc:sldMkLst>
          <pc:docMk/>
          <pc:sldMk cId="1517233108" sldId="1788"/>
        </pc:sldMkLst>
        <pc:spChg chg="mod">
          <ac:chgData name="Shaowei Wang" userId="e596398d-db6e-4c6b-9fe5-24de495b6c4d" providerId="ADAL" clId="{8431C80D-9F9D-47BF-8294-2EDB30770FDF}" dt="2023-09-21T03:40:15.081" v="156" actId="20577"/>
          <ac:spMkLst>
            <pc:docMk/>
            <pc:sldMk cId="1517233108" sldId="1788"/>
            <ac:spMk id="3" creationId="{7EADFCF3-4CDE-4ED9-9A2B-2696EDF26225}"/>
          </ac:spMkLst>
        </pc:spChg>
      </pc:sldChg>
      <pc:sldChg chg="addSp delSp modSp modNotesTx">
        <pc:chgData name="Shaowei Wang" userId="e596398d-db6e-4c6b-9fe5-24de495b6c4d" providerId="ADAL" clId="{8431C80D-9F9D-47BF-8294-2EDB30770FDF}" dt="2023-09-21T03:54:04.121" v="381" actId="478"/>
        <pc:sldMkLst>
          <pc:docMk/>
          <pc:sldMk cId="1326985443" sldId="1793"/>
        </pc:sldMkLst>
        <pc:picChg chg="add del mod">
          <ac:chgData name="Shaowei Wang" userId="e596398d-db6e-4c6b-9fe5-24de495b6c4d" providerId="ADAL" clId="{8431C80D-9F9D-47BF-8294-2EDB30770FDF}" dt="2023-09-21T03:54:04.121" v="381" actId="478"/>
          <ac:picMkLst>
            <pc:docMk/>
            <pc:sldMk cId="1326985443" sldId="1793"/>
            <ac:picMk id="1026" creationId="{809F7EAF-B01B-257C-DA7E-02BD5A664471}"/>
          </ac:picMkLst>
        </pc:picChg>
      </pc:sldChg>
      <pc:sldChg chg="modSp mod">
        <pc:chgData name="Shaowei Wang" userId="e596398d-db6e-4c6b-9fe5-24de495b6c4d" providerId="ADAL" clId="{8431C80D-9F9D-47BF-8294-2EDB30770FDF}" dt="2023-09-21T03:48:18.068" v="288" actId="20577"/>
        <pc:sldMkLst>
          <pc:docMk/>
          <pc:sldMk cId="1788769076" sldId="1800"/>
        </pc:sldMkLst>
        <pc:spChg chg="mod">
          <ac:chgData name="Shaowei Wang" userId="e596398d-db6e-4c6b-9fe5-24de495b6c4d" providerId="ADAL" clId="{8431C80D-9F9D-47BF-8294-2EDB30770FDF}" dt="2023-09-21T03:48:18.068" v="288" actId="20577"/>
          <ac:spMkLst>
            <pc:docMk/>
            <pc:sldMk cId="1788769076" sldId="1800"/>
            <ac:spMk id="7" creationId="{EB217C09-95C9-4AF8-A9AE-B0F2D0352467}"/>
          </ac:spMkLst>
        </pc:spChg>
      </pc:sldChg>
      <pc:sldChg chg="modSp mod">
        <pc:chgData name="Shaowei Wang" userId="e596398d-db6e-4c6b-9fe5-24de495b6c4d" providerId="ADAL" clId="{8431C80D-9F9D-47BF-8294-2EDB30770FDF}" dt="2023-09-21T03:50:25.020" v="369" actId="20577"/>
        <pc:sldMkLst>
          <pc:docMk/>
          <pc:sldMk cId="2905408249" sldId="1804"/>
        </pc:sldMkLst>
        <pc:spChg chg="mod">
          <ac:chgData name="Shaowei Wang" userId="e596398d-db6e-4c6b-9fe5-24de495b6c4d" providerId="ADAL" clId="{8431C80D-9F9D-47BF-8294-2EDB30770FDF}" dt="2023-09-21T03:50:25.020" v="369" actId="20577"/>
          <ac:spMkLst>
            <pc:docMk/>
            <pc:sldMk cId="2905408249" sldId="1804"/>
            <ac:spMk id="2" creationId="{9F34A1FE-9CB5-421F-9AA6-0B7E01127B74}"/>
          </ac:spMkLst>
        </pc:spChg>
      </pc:sldChg>
      <pc:sldChg chg="del">
        <pc:chgData name="Shaowei Wang" userId="e596398d-db6e-4c6b-9fe5-24de495b6c4d" providerId="ADAL" clId="{8431C80D-9F9D-47BF-8294-2EDB30770FDF}" dt="2023-09-21T04:23:07.827" v="728" actId="47"/>
        <pc:sldMkLst>
          <pc:docMk/>
          <pc:sldMk cId="4263999773" sldId="1805"/>
        </pc:sldMkLst>
      </pc:sldChg>
      <pc:sldChg chg="modSp mod">
        <pc:chgData name="Shaowei Wang" userId="e596398d-db6e-4c6b-9fe5-24de495b6c4d" providerId="ADAL" clId="{8431C80D-9F9D-47BF-8294-2EDB30770FDF}" dt="2023-09-21T03:36:51.157" v="123" actId="20577"/>
        <pc:sldMkLst>
          <pc:docMk/>
          <pc:sldMk cId="3029160709" sldId="1807"/>
        </pc:sldMkLst>
        <pc:spChg chg="mod">
          <ac:chgData name="Shaowei Wang" userId="e596398d-db6e-4c6b-9fe5-24de495b6c4d" providerId="ADAL" clId="{8431C80D-9F9D-47BF-8294-2EDB30770FDF}" dt="2023-09-21T03:36:51.157" v="123" actId="20577"/>
          <ac:spMkLst>
            <pc:docMk/>
            <pc:sldMk cId="3029160709" sldId="1807"/>
            <ac:spMk id="3" creationId="{0B10C09C-BEA9-4DD6-890F-9F944AEDB903}"/>
          </ac:spMkLst>
        </pc:spChg>
      </pc:sldChg>
      <pc:sldChg chg="modSp new del mod">
        <pc:chgData name="Shaowei Wang" userId="e596398d-db6e-4c6b-9fe5-24de495b6c4d" providerId="ADAL" clId="{8431C80D-9F9D-47BF-8294-2EDB30770FDF}" dt="2023-09-21T04:10:23.051" v="568" actId="47"/>
        <pc:sldMkLst>
          <pc:docMk/>
          <pc:sldMk cId="206427215" sldId="1814"/>
        </pc:sldMkLst>
        <pc:spChg chg="mod">
          <ac:chgData name="Shaowei Wang" userId="e596398d-db6e-4c6b-9fe5-24de495b6c4d" providerId="ADAL" clId="{8431C80D-9F9D-47BF-8294-2EDB30770FDF}" dt="2023-09-14T19:21:30.974" v="2"/>
          <ac:spMkLst>
            <pc:docMk/>
            <pc:sldMk cId="206427215" sldId="1814"/>
            <ac:spMk id="2" creationId="{DB463601-9CB8-7210-2C57-8EDA5884D935}"/>
          </ac:spMkLst>
        </pc:spChg>
      </pc:sldChg>
      <pc:sldChg chg="new del">
        <pc:chgData name="Shaowei Wang" userId="e596398d-db6e-4c6b-9fe5-24de495b6c4d" providerId="ADAL" clId="{8431C80D-9F9D-47BF-8294-2EDB30770FDF}" dt="2023-09-21T03:52:30.921" v="371" actId="47"/>
        <pc:sldMkLst>
          <pc:docMk/>
          <pc:sldMk cId="2220960467" sldId="1815"/>
        </pc:sldMkLst>
      </pc:sldChg>
      <pc:sldChg chg="add del">
        <pc:chgData name="Shaowei Wang" userId="e596398d-db6e-4c6b-9fe5-24de495b6c4d" providerId="ADAL" clId="{8431C80D-9F9D-47BF-8294-2EDB30770FDF}" dt="2023-09-21T03:45:12.196" v="160" actId="47"/>
        <pc:sldMkLst>
          <pc:docMk/>
          <pc:sldMk cId="2408597954" sldId="1815"/>
        </pc:sldMkLst>
      </pc:sldChg>
      <pc:sldChg chg="addSp modSp new mod">
        <pc:chgData name="Shaowei Wang" userId="e596398d-db6e-4c6b-9fe5-24de495b6c4d" providerId="ADAL" clId="{8431C80D-9F9D-47BF-8294-2EDB30770FDF}" dt="2023-09-21T03:56:04.587" v="476" actId="1076"/>
        <pc:sldMkLst>
          <pc:docMk/>
          <pc:sldMk cId="2419027312" sldId="1815"/>
        </pc:sldMkLst>
        <pc:spChg chg="add mod">
          <ac:chgData name="Shaowei Wang" userId="e596398d-db6e-4c6b-9fe5-24de495b6c4d" providerId="ADAL" clId="{8431C80D-9F9D-47BF-8294-2EDB30770FDF}" dt="2023-09-21T03:56:04.587" v="476" actId="1076"/>
          <ac:spMkLst>
            <pc:docMk/>
            <pc:sldMk cId="2419027312" sldId="1815"/>
            <ac:spMk id="4" creationId="{BD006E42-D8A7-5480-6E77-DF1A29CBC8EA}"/>
          </ac:spMkLst>
        </pc:spChg>
        <pc:spChg chg="add mod">
          <ac:chgData name="Shaowei Wang" userId="e596398d-db6e-4c6b-9fe5-24de495b6c4d" providerId="ADAL" clId="{8431C80D-9F9D-47BF-8294-2EDB30770FDF}" dt="2023-09-21T03:56:00.191" v="475" actId="1076"/>
          <ac:spMkLst>
            <pc:docMk/>
            <pc:sldMk cId="2419027312" sldId="1815"/>
            <ac:spMk id="5" creationId="{74C01845-88F9-7354-874B-666EA5DBDCEC}"/>
          </ac:spMkLst>
        </pc:spChg>
        <pc:picChg chg="add mod">
          <ac:chgData name="Shaowei Wang" userId="e596398d-db6e-4c6b-9fe5-24de495b6c4d" providerId="ADAL" clId="{8431C80D-9F9D-47BF-8294-2EDB30770FDF}" dt="2023-09-21T03:55:57.012" v="474" actId="1076"/>
          <ac:picMkLst>
            <pc:docMk/>
            <pc:sldMk cId="2419027312" sldId="1815"/>
            <ac:picMk id="2050" creationId="{E4DF6521-D862-574C-2462-B687C0E31378}"/>
          </ac:picMkLst>
        </pc:picChg>
      </pc:sldChg>
      <pc:sldChg chg="new del">
        <pc:chgData name="Shaowei Wang" userId="e596398d-db6e-4c6b-9fe5-24de495b6c4d" providerId="ADAL" clId="{8431C80D-9F9D-47BF-8294-2EDB30770FDF}" dt="2023-09-21T03:44:27.595" v="158" actId="2696"/>
        <pc:sldMkLst>
          <pc:docMk/>
          <pc:sldMk cId="3733629435" sldId="1815"/>
        </pc:sldMkLst>
      </pc:sldChg>
      <pc:sldChg chg="addSp modSp new mod">
        <pc:chgData name="Shaowei Wang" userId="e596398d-db6e-4c6b-9fe5-24de495b6c4d" providerId="ADAL" clId="{8431C80D-9F9D-47BF-8294-2EDB30770FDF}" dt="2023-09-21T03:58:41.782" v="483" actId="14100"/>
        <pc:sldMkLst>
          <pc:docMk/>
          <pc:sldMk cId="432337034" sldId="1816"/>
        </pc:sldMkLst>
        <pc:graphicFrameChg chg="add mod">
          <ac:chgData name="Shaowei Wang" userId="e596398d-db6e-4c6b-9fe5-24de495b6c4d" providerId="ADAL" clId="{8431C80D-9F9D-47BF-8294-2EDB30770FDF}" dt="2023-09-21T03:58:41.782" v="483" actId="14100"/>
          <ac:graphicFrameMkLst>
            <pc:docMk/>
            <pc:sldMk cId="432337034" sldId="1816"/>
            <ac:graphicFrameMk id="4" creationId="{A7769676-1784-5BBF-DA2B-F9595DFE8160}"/>
          </ac:graphicFrameMkLst>
        </pc:graphicFrameChg>
      </pc:sldChg>
      <pc:sldChg chg="new del">
        <pc:chgData name="Shaowei Wang" userId="e596398d-db6e-4c6b-9fe5-24de495b6c4d" providerId="ADAL" clId="{8431C80D-9F9D-47BF-8294-2EDB30770FDF}" dt="2023-09-21T03:56:42.328" v="478" actId="47"/>
        <pc:sldMkLst>
          <pc:docMk/>
          <pc:sldMk cId="1998361997" sldId="1816"/>
        </pc:sldMkLst>
      </pc:sldChg>
      <pc:sldChg chg="add">
        <pc:chgData name="Shaowei Wang" userId="e596398d-db6e-4c6b-9fe5-24de495b6c4d" providerId="ADAL" clId="{8431C80D-9F9D-47BF-8294-2EDB30770FDF}" dt="2023-09-21T04:33:00.166" v="969"/>
        <pc:sldMkLst>
          <pc:docMk/>
          <pc:sldMk cId="997076370" sldId="1817"/>
        </pc:sldMkLst>
      </pc:sldChg>
      <pc:sldChg chg="addSp delSp modSp new del modAnim">
        <pc:chgData name="Shaowei Wang" userId="e596398d-db6e-4c6b-9fe5-24de495b6c4d" providerId="ADAL" clId="{8431C80D-9F9D-47BF-8294-2EDB30770FDF}" dt="2023-09-21T04:32:52.008" v="968" actId="2696"/>
        <pc:sldMkLst>
          <pc:docMk/>
          <pc:sldMk cId="1273220250" sldId="1817"/>
        </pc:sldMkLst>
        <pc:spChg chg="del">
          <ac:chgData name="Shaowei Wang" userId="e596398d-db6e-4c6b-9fe5-24de495b6c4d" providerId="ADAL" clId="{8431C80D-9F9D-47BF-8294-2EDB30770FDF}" dt="2023-09-21T04:32:33.668" v="967"/>
          <ac:spMkLst>
            <pc:docMk/>
            <pc:sldMk cId="1273220250" sldId="1817"/>
            <ac:spMk id="3" creationId="{0D730F14-4C36-D425-48EA-19F244F51E41}"/>
          </ac:spMkLst>
        </pc:spChg>
        <pc:picChg chg="add mod">
          <ac:chgData name="Shaowei Wang" userId="e596398d-db6e-4c6b-9fe5-24de495b6c4d" providerId="ADAL" clId="{8431C80D-9F9D-47BF-8294-2EDB30770FDF}" dt="2023-09-21T04:32:33.668" v="967"/>
          <ac:picMkLst>
            <pc:docMk/>
            <pc:sldMk cId="1273220250" sldId="1817"/>
            <ac:picMk id="4" creationId="{CA9B432B-1263-B3BD-936C-8572164198C1}"/>
          </ac:picMkLst>
        </pc:picChg>
      </pc:sldChg>
      <pc:sldChg chg="addSp delSp modSp new mod modAnim modShow">
        <pc:chgData name="Shaowei Wang" userId="e596398d-db6e-4c6b-9fe5-24de495b6c4d" providerId="ADAL" clId="{8431C80D-9F9D-47BF-8294-2EDB30770FDF}" dt="2023-09-21T04:51:04.231" v="1024" actId="729"/>
        <pc:sldMkLst>
          <pc:docMk/>
          <pc:sldMk cId="2469313832" sldId="1818"/>
        </pc:sldMkLst>
        <pc:spChg chg="del">
          <ac:chgData name="Shaowei Wang" userId="e596398d-db6e-4c6b-9fe5-24de495b6c4d" providerId="ADAL" clId="{8431C80D-9F9D-47BF-8294-2EDB30770FDF}" dt="2023-09-21T04:50:59.850" v="1023"/>
          <ac:spMkLst>
            <pc:docMk/>
            <pc:sldMk cId="2469313832" sldId="1818"/>
            <ac:spMk id="3" creationId="{6F026027-57F4-78CE-438B-94205280AFB2}"/>
          </ac:spMkLst>
        </pc:spChg>
        <pc:picChg chg="add mod">
          <ac:chgData name="Shaowei Wang" userId="e596398d-db6e-4c6b-9fe5-24de495b6c4d" providerId="ADAL" clId="{8431C80D-9F9D-47BF-8294-2EDB30770FDF}" dt="2023-09-21T04:50:59.850" v="1023"/>
          <ac:picMkLst>
            <pc:docMk/>
            <pc:sldMk cId="2469313832" sldId="1818"/>
            <ac:picMk id="4" creationId="{C32CA7D3-7D8E-72C9-69AA-5DF26F9C9D1F}"/>
          </ac:picMkLst>
        </pc:picChg>
      </pc:sldChg>
    </pc:docChg>
  </pc:docChgLst>
  <pc:docChgLst>
    <pc:chgData name="Shaowei Wang" userId="e596398d-db6e-4c6b-9fe5-24de495b6c4d" providerId="ADAL" clId="{BF6B25C9-8AA6-4385-B6FE-4272FBE87CC3}"/>
    <pc:docChg chg="undo custSel modSld">
      <pc:chgData name="Shaowei Wang" userId="e596398d-db6e-4c6b-9fe5-24de495b6c4d" providerId="ADAL" clId="{BF6B25C9-8AA6-4385-B6FE-4272FBE87CC3}" dt="2022-02-15T16:38:56.829" v="336" actId="1076"/>
      <pc:docMkLst>
        <pc:docMk/>
      </pc:docMkLst>
      <pc:sldChg chg="addSp modSp mod modNotesTx">
        <pc:chgData name="Shaowei Wang" userId="e596398d-db6e-4c6b-9fe5-24de495b6c4d" providerId="ADAL" clId="{BF6B25C9-8AA6-4385-B6FE-4272FBE87CC3}" dt="2022-02-15T16:38:56.829" v="336" actId="1076"/>
        <pc:sldMkLst>
          <pc:docMk/>
          <pc:sldMk cId="2375860296" sldId="276"/>
        </pc:sldMkLst>
        <pc:spChg chg="add mod">
          <ac:chgData name="Shaowei Wang" userId="e596398d-db6e-4c6b-9fe5-24de495b6c4d" providerId="ADAL" clId="{BF6B25C9-8AA6-4385-B6FE-4272FBE87CC3}" dt="2022-02-15T16:38:56.829" v="336" actId="1076"/>
          <ac:spMkLst>
            <pc:docMk/>
            <pc:sldMk cId="2375860296" sldId="276"/>
            <ac:spMk id="6" creationId="{96862D4C-E1CC-433A-B1FA-69F037D632A3}"/>
          </ac:spMkLst>
        </pc:spChg>
        <pc:picChg chg="mod">
          <ac:chgData name="Shaowei Wang" userId="e596398d-db6e-4c6b-9fe5-24de495b6c4d" providerId="ADAL" clId="{BF6B25C9-8AA6-4385-B6FE-4272FBE87CC3}" dt="2022-02-15T16:38:48.403" v="334" actId="14100"/>
          <ac:picMkLst>
            <pc:docMk/>
            <pc:sldMk cId="2375860296" sldId="276"/>
            <ac:picMk id="5" creationId="{0C83F9D6-C0E3-416D-B205-09DE322ECDFA}"/>
          </ac:picMkLst>
        </pc:picChg>
      </pc:sldChg>
      <pc:sldChg chg="modSp mod">
        <pc:chgData name="Shaowei Wang" userId="e596398d-db6e-4c6b-9fe5-24de495b6c4d" providerId="ADAL" clId="{BF6B25C9-8AA6-4385-B6FE-4272FBE87CC3}" dt="2022-02-08T16:25:37.307" v="306" actId="20577"/>
        <pc:sldMkLst>
          <pc:docMk/>
          <pc:sldMk cId="3029160709" sldId="1807"/>
        </pc:sldMkLst>
        <pc:spChg chg="mod">
          <ac:chgData name="Shaowei Wang" userId="e596398d-db6e-4c6b-9fe5-24de495b6c4d" providerId="ADAL" clId="{BF6B25C9-8AA6-4385-B6FE-4272FBE87CC3}" dt="2022-02-08T16:25:37.307" v="306" actId="20577"/>
          <ac:spMkLst>
            <pc:docMk/>
            <pc:sldMk cId="3029160709" sldId="1807"/>
            <ac:spMk id="3" creationId="{0B10C09C-BEA9-4DD6-890F-9F944AEDB903}"/>
          </ac:spMkLst>
        </pc:spChg>
      </pc:sldChg>
      <pc:sldChg chg="modSp mod">
        <pc:chgData name="Shaowei Wang" userId="e596398d-db6e-4c6b-9fe5-24de495b6c4d" providerId="ADAL" clId="{BF6B25C9-8AA6-4385-B6FE-4272FBE87CC3}" dt="2022-02-08T17:38:40.572" v="309" actId="20577"/>
        <pc:sldMkLst>
          <pc:docMk/>
          <pc:sldMk cId="3828671867" sldId="1808"/>
        </pc:sldMkLst>
        <pc:spChg chg="mod">
          <ac:chgData name="Shaowei Wang" userId="e596398d-db6e-4c6b-9fe5-24de495b6c4d" providerId="ADAL" clId="{BF6B25C9-8AA6-4385-B6FE-4272FBE87CC3}" dt="2022-02-08T17:38:40.572" v="309" actId="20577"/>
          <ac:spMkLst>
            <pc:docMk/>
            <pc:sldMk cId="3828671867" sldId="1808"/>
            <ac:spMk id="3" creationId="{9DA12E3B-79A5-4B8B-9B28-3388BF05C27B}"/>
          </ac:spMkLst>
        </pc:spChg>
      </pc:sldChg>
      <pc:sldChg chg="modSp mod">
        <pc:chgData name="Shaowei Wang" userId="e596398d-db6e-4c6b-9fe5-24de495b6c4d" providerId="ADAL" clId="{BF6B25C9-8AA6-4385-B6FE-4272FBE87CC3}" dt="2022-02-08T18:12:41.870" v="311" actId="20577"/>
        <pc:sldMkLst>
          <pc:docMk/>
          <pc:sldMk cId="4183609367" sldId="1811"/>
        </pc:sldMkLst>
        <pc:spChg chg="mod">
          <ac:chgData name="Shaowei Wang" userId="e596398d-db6e-4c6b-9fe5-24de495b6c4d" providerId="ADAL" clId="{BF6B25C9-8AA6-4385-B6FE-4272FBE87CC3}" dt="2022-02-08T18:12:41.870" v="311" actId="20577"/>
          <ac:spMkLst>
            <pc:docMk/>
            <pc:sldMk cId="4183609367" sldId="1811"/>
            <ac:spMk id="3" creationId="{9DA12E3B-79A5-4B8B-9B28-3388BF05C27B}"/>
          </ac:spMkLst>
        </pc:spChg>
      </pc:sldChg>
    </pc:docChg>
  </pc:docChgLst>
  <pc:docChgLst>
    <pc:chgData name="Shaowei Wang" userId="e596398d-db6e-4c6b-9fe5-24de495b6c4d" providerId="ADAL" clId="{7C624A39-5A5B-49DC-B917-3FF304A0F010}"/>
    <pc:docChg chg="undo custSel addSld delSld modSld sldOrd">
      <pc:chgData name="Shaowei Wang" userId="e596398d-db6e-4c6b-9fe5-24de495b6c4d" providerId="ADAL" clId="{7C624A39-5A5B-49DC-B917-3FF304A0F010}" dt="2021-02-25T16:34:40.720" v="3895" actId="20577"/>
      <pc:docMkLst>
        <pc:docMk/>
      </pc:docMkLst>
      <pc:sldChg chg="modSp new mod">
        <pc:chgData name="Shaowei Wang" userId="e596398d-db6e-4c6b-9fe5-24de495b6c4d" providerId="ADAL" clId="{7C624A39-5A5B-49DC-B917-3FF304A0F010}" dt="2021-02-24T04:42:36.549" v="3489" actId="20577"/>
        <pc:sldMkLst>
          <pc:docMk/>
          <pc:sldMk cId="361522669" sldId="256"/>
        </pc:sldMkLst>
        <pc:spChg chg="mod">
          <ac:chgData name="Shaowei Wang" userId="e596398d-db6e-4c6b-9fe5-24de495b6c4d" providerId="ADAL" clId="{7C624A39-5A5B-49DC-B917-3FF304A0F010}" dt="2021-02-24T04:42:31.965" v="3477" actId="20577"/>
          <ac:spMkLst>
            <pc:docMk/>
            <pc:sldMk cId="361522669" sldId="256"/>
            <ac:spMk id="2" creationId="{3FD87850-2D5B-40EB-B674-79A62BF481AB}"/>
          </ac:spMkLst>
        </pc:spChg>
        <pc:spChg chg="mod">
          <ac:chgData name="Shaowei Wang" userId="e596398d-db6e-4c6b-9fe5-24de495b6c4d" providerId="ADAL" clId="{7C624A39-5A5B-49DC-B917-3FF304A0F010}" dt="2021-02-24T04:42:36.549" v="3489" actId="20577"/>
          <ac:spMkLst>
            <pc:docMk/>
            <pc:sldMk cId="361522669" sldId="256"/>
            <ac:spMk id="3" creationId="{E2CB1C3F-816E-43A5-B2B3-AEF570669DCF}"/>
          </ac:spMkLst>
        </pc:spChg>
      </pc:sldChg>
      <pc:sldChg chg="modSp new mod">
        <pc:chgData name="Shaowei Wang" userId="e596398d-db6e-4c6b-9fe5-24de495b6c4d" providerId="ADAL" clId="{7C624A39-5A5B-49DC-B917-3FF304A0F010}" dt="2021-02-23T22:23:48.127" v="1723" actId="20577"/>
        <pc:sldMkLst>
          <pc:docMk/>
          <pc:sldMk cId="1155636231" sldId="257"/>
        </pc:sldMkLst>
        <pc:spChg chg="mod">
          <ac:chgData name="Shaowei Wang" userId="e596398d-db6e-4c6b-9fe5-24de495b6c4d" providerId="ADAL" clId="{7C624A39-5A5B-49DC-B917-3FF304A0F010}" dt="2021-02-23T19:40:04.476" v="38" actId="27636"/>
          <ac:spMkLst>
            <pc:docMk/>
            <pc:sldMk cId="1155636231" sldId="257"/>
            <ac:spMk id="2" creationId="{C69591D0-44DD-4A76-B0B5-A7EE3EB8C7DA}"/>
          </ac:spMkLst>
        </pc:spChg>
        <pc:spChg chg="mod">
          <ac:chgData name="Shaowei Wang" userId="e596398d-db6e-4c6b-9fe5-24de495b6c4d" providerId="ADAL" clId="{7C624A39-5A5B-49DC-B917-3FF304A0F010}" dt="2021-02-23T22:23:48.127" v="1723" actId="20577"/>
          <ac:spMkLst>
            <pc:docMk/>
            <pc:sldMk cId="1155636231" sldId="257"/>
            <ac:spMk id="3" creationId="{68D2C3EB-8903-4D25-88A6-69405077D9AB}"/>
          </ac:spMkLst>
        </pc:spChg>
      </pc:sldChg>
      <pc:sldChg chg="addSp modSp new del mod">
        <pc:chgData name="Shaowei Wang" userId="e596398d-db6e-4c6b-9fe5-24de495b6c4d" providerId="ADAL" clId="{7C624A39-5A5B-49DC-B917-3FF304A0F010}" dt="2021-02-24T04:57:40.451" v="3631" actId="2696"/>
        <pc:sldMkLst>
          <pc:docMk/>
          <pc:sldMk cId="259413281" sldId="258"/>
        </pc:sldMkLst>
        <pc:spChg chg="mod">
          <ac:chgData name="Shaowei Wang" userId="e596398d-db6e-4c6b-9fe5-24de495b6c4d" providerId="ADAL" clId="{7C624A39-5A5B-49DC-B917-3FF304A0F010}" dt="2021-02-23T19:39:08.122" v="18" actId="20577"/>
          <ac:spMkLst>
            <pc:docMk/>
            <pc:sldMk cId="259413281" sldId="258"/>
            <ac:spMk id="2" creationId="{D7E062C5-6765-47AC-8486-A833DF3C9D98}"/>
          </ac:spMkLst>
        </pc:spChg>
        <pc:spChg chg="add mod">
          <ac:chgData name="Shaowei Wang" userId="e596398d-db6e-4c6b-9fe5-24de495b6c4d" providerId="ADAL" clId="{7C624A39-5A5B-49DC-B917-3FF304A0F010}" dt="2021-02-23T19:39:40.622" v="26" actId="1076"/>
          <ac:spMkLst>
            <pc:docMk/>
            <pc:sldMk cId="259413281" sldId="258"/>
            <ac:spMk id="7" creationId="{3EE57BDC-A74A-49BA-8651-E08A324C5D77}"/>
          </ac:spMkLst>
        </pc:spChg>
        <pc:spChg chg="add mod">
          <ac:chgData name="Shaowei Wang" userId="e596398d-db6e-4c6b-9fe5-24de495b6c4d" providerId="ADAL" clId="{7C624A39-5A5B-49DC-B917-3FF304A0F010}" dt="2021-02-23T19:39:51.542" v="28" actId="1076"/>
          <ac:spMkLst>
            <pc:docMk/>
            <pc:sldMk cId="259413281" sldId="258"/>
            <ac:spMk id="9" creationId="{A3C92F5B-8CA7-42F5-AA95-6A95E73E56AD}"/>
          </ac:spMkLst>
        </pc:spChg>
        <pc:picChg chg="add mod">
          <ac:chgData name="Shaowei Wang" userId="e596398d-db6e-4c6b-9fe5-24de495b6c4d" providerId="ADAL" clId="{7C624A39-5A5B-49DC-B917-3FF304A0F010}" dt="2021-02-23T19:39:01.289" v="9" actId="1076"/>
          <ac:picMkLst>
            <pc:docMk/>
            <pc:sldMk cId="259413281" sldId="258"/>
            <ac:picMk id="1026" creationId="{ABAA5191-576D-42E9-9025-A5DDEADFB7A8}"/>
          </ac:picMkLst>
        </pc:picChg>
        <pc:picChg chg="add mod">
          <ac:chgData name="Shaowei Wang" userId="e596398d-db6e-4c6b-9fe5-24de495b6c4d" providerId="ADAL" clId="{7C624A39-5A5B-49DC-B917-3FF304A0F010}" dt="2021-02-23T19:39:36.306" v="25" actId="1076"/>
          <ac:picMkLst>
            <pc:docMk/>
            <pc:sldMk cId="259413281" sldId="258"/>
            <ac:picMk id="1028" creationId="{077E12A2-DED8-4A6B-B3F6-501ECBF038AA}"/>
          </ac:picMkLst>
        </pc:picChg>
      </pc:sldChg>
      <pc:sldChg chg="add ord">
        <pc:chgData name="Shaowei Wang" userId="e596398d-db6e-4c6b-9fe5-24de495b6c4d" providerId="ADAL" clId="{7C624A39-5A5B-49DC-B917-3FF304A0F010}" dt="2021-02-25T16:05:07.776" v="3843"/>
        <pc:sldMkLst>
          <pc:docMk/>
          <pc:sldMk cId="3829893304" sldId="258"/>
        </pc:sldMkLst>
      </pc:sldChg>
      <pc:sldChg chg="addSp modSp new mod">
        <pc:chgData name="Shaowei Wang" userId="e596398d-db6e-4c6b-9fe5-24de495b6c4d" providerId="ADAL" clId="{7C624A39-5A5B-49DC-B917-3FF304A0F010}" dt="2021-02-24T05:00:05.278" v="3654" actId="20577"/>
        <pc:sldMkLst>
          <pc:docMk/>
          <pc:sldMk cId="123501543" sldId="259"/>
        </pc:sldMkLst>
        <pc:spChg chg="mod">
          <ac:chgData name="Shaowei Wang" userId="e596398d-db6e-4c6b-9fe5-24de495b6c4d" providerId="ADAL" clId="{7C624A39-5A5B-49DC-B917-3FF304A0F010}" dt="2021-02-23T19:49:41.773" v="281" actId="20577"/>
          <ac:spMkLst>
            <pc:docMk/>
            <pc:sldMk cId="123501543" sldId="259"/>
            <ac:spMk id="2" creationId="{BCD4B855-9022-4A78-A167-5FD00DE38B59}"/>
          </ac:spMkLst>
        </pc:spChg>
        <pc:spChg chg="mod">
          <ac:chgData name="Shaowei Wang" userId="e596398d-db6e-4c6b-9fe5-24de495b6c4d" providerId="ADAL" clId="{7C624A39-5A5B-49DC-B917-3FF304A0F010}" dt="2021-02-24T05:00:05.278" v="3654" actId="20577"/>
          <ac:spMkLst>
            <pc:docMk/>
            <pc:sldMk cId="123501543" sldId="259"/>
            <ac:spMk id="3" creationId="{32FE873C-93DF-4F70-B6FA-6018C9277B08}"/>
          </ac:spMkLst>
        </pc:spChg>
        <pc:picChg chg="add mod">
          <ac:chgData name="Shaowei Wang" userId="e596398d-db6e-4c6b-9fe5-24de495b6c4d" providerId="ADAL" clId="{7C624A39-5A5B-49DC-B917-3FF304A0F010}" dt="2021-02-23T23:49:10.327" v="2689" actId="1076"/>
          <ac:picMkLst>
            <pc:docMk/>
            <pc:sldMk cId="123501543" sldId="259"/>
            <ac:picMk id="5" creationId="{703982B1-4B1C-4C7C-A4CE-98D08A02AFEE}"/>
          </ac:picMkLst>
        </pc:picChg>
      </pc:sldChg>
      <pc:sldChg chg="addSp delSp modSp new mod">
        <pc:chgData name="Shaowei Wang" userId="e596398d-db6e-4c6b-9fe5-24de495b6c4d" providerId="ADAL" clId="{7C624A39-5A5B-49DC-B917-3FF304A0F010}" dt="2021-02-23T23:35:32.893" v="2308" actId="5793"/>
        <pc:sldMkLst>
          <pc:docMk/>
          <pc:sldMk cId="4275262120" sldId="260"/>
        </pc:sldMkLst>
        <pc:spChg chg="mod">
          <ac:chgData name="Shaowei Wang" userId="e596398d-db6e-4c6b-9fe5-24de495b6c4d" providerId="ADAL" clId="{7C624A39-5A5B-49DC-B917-3FF304A0F010}" dt="2021-02-23T23:35:32.893" v="2308" actId="5793"/>
          <ac:spMkLst>
            <pc:docMk/>
            <pc:sldMk cId="4275262120" sldId="260"/>
            <ac:spMk id="2" creationId="{ACAAD1A8-8F3B-4E74-8807-2931F681C4DC}"/>
          </ac:spMkLst>
        </pc:spChg>
        <pc:spChg chg="mod">
          <ac:chgData name="Shaowei Wang" userId="e596398d-db6e-4c6b-9fe5-24de495b6c4d" providerId="ADAL" clId="{7C624A39-5A5B-49DC-B917-3FF304A0F010}" dt="2021-02-23T23:35:13.098" v="2307" actId="20577"/>
          <ac:spMkLst>
            <pc:docMk/>
            <pc:sldMk cId="4275262120" sldId="260"/>
            <ac:spMk id="3" creationId="{4796256F-3D2F-45C1-9FE9-F9AA33271B7E}"/>
          </ac:spMkLst>
        </pc:spChg>
        <pc:picChg chg="add del mod">
          <ac:chgData name="Shaowei Wang" userId="e596398d-db6e-4c6b-9fe5-24de495b6c4d" providerId="ADAL" clId="{7C624A39-5A5B-49DC-B917-3FF304A0F010}" dt="2021-02-23T23:26:48.630" v="2140" actId="478"/>
          <ac:picMkLst>
            <pc:docMk/>
            <pc:sldMk cId="4275262120" sldId="260"/>
            <ac:picMk id="5" creationId="{A1D78B24-340E-4C94-9528-F5C519EDD66C}"/>
          </ac:picMkLst>
        </pc:picChg>
      </pc:sldChg>
      <pc:sldChg chg="addSp delSp modSp new mod">
        <pc:chgData name="Shaowei Wang" userId="e596398d-db6e-4c6b-9fe5-24de495b6c4d" providerId="ADAL" clId="{7C624A39-5A5B-49DC-B917-3FF304A0F010}" dt="2021-02-24T05:55:34.177" v="3817" actId="20577"/>
        <pc:sldMkLst>
          <pc:docMk/>
          <pc:sldMk cId="3102800299" sldId="261"/>
        </pc:sldMkLst>
        <pc:spChg chg="mod">
          <ac:chgData name="Shaowei Wang" userId="e596398d-db6e-4c6b-9fe5-24de495b6c4d" providerId="ADAL" clId="{7C624A39-5A5B-49DC-B917-3FF304A0F010}" dt="2021-02-23T20:03:00.544" v="466"/>
          <ac:spMkLst>
            <pc:docMk/>
            <pc:sldMk cId="3102800299" sldId="261"/>
            <ac:spMk id="2" creationId="{449B8D12-3516-422C-A981-13F41854378F}"/>
          </ac:spMkLst>
        </pc:spChg>
        <pc:spChg chg="mod">
          <ac:chgData name="Shaowei Wang" userId="e596398d-db6e-4c6b-9fe5-24de495b6c4d" providerId="ADAL" clId="{7C624A39-5A5B-49DC-B917-3FF304A0F010}" dt="2021-02-24T05:55:34.177" v="3817" actId="20577"/>
          <ac:spMkLst>
            <pc:docMk/>
            <pc:sldMk cId="3102800299" sldId="261"/>
            <ac:spMk id="3" creationId="{BAC267FB-3EFF-4ED7-A0DE-3B60F99C7A37}"/>
          </ac:spMkLst>
        </pc:spChg>
        <pc:spChg chg="add del">
          <ac:chgData name="Shaowei Wang" userId="e596398d-db6e-4c6b-9fe5-24de495b6c4d" providerId="ADAL" clId="{7C624A39-5A5B-49DC-B917-3FF304A0F010}" dt="2021-02-23T19:50:51.206" v="288"/>
          <ac:spMkLst>
            <pc:docMk/>
            <pc:sldMk cId="3102800299" sldId="261"/>
            <ac:spMk id="4" creationId="{4385295F-D81E-456F-8F20-D502A53AEDAA}"/>
          </ac:spMkLst>
        </pc:spChg>
        <pc:spChg chg="add del">
          <ac:chgData name="Shaowei Wang" userId="e596398d-db6e-4c6b-9fe5-24de495b6c4d" providerId="ADAL" clId="{7C624A39-5A5B-49DC-B917-3FF304A0F010}" dt="2021-02-23T19:50:53.718" v="290"/>
          <ac:spMkLst>
            <pc:docMk/>
            <pc:sldMk cId="3102800299" sldId="261"/>
            <ac:spMk id="5" creationId="{CB195305-2AA3-471E-B382-11DB86796EBF}"/>
          </ac:spMkLst>
        </pc:spChg>
        <pc:spChg chg="add del mod">
          <ac:chgData name="Shaowei Wang" userId="e596398d-db6e-4c6b-9fe5-24de495b6c4d" providerId="ADAL" clId="{7C624A39-5A5B-49DC-B917-3FF304A0F010}" dt="2021-02-23T19:51:12.714" v="294" actId="478"/>
          <ac:spMkLst>
            <pc:docMk/>
            <pc:sldMk cId="3102800299" sldId="261"/>
            <ac:spMk id="6" creationId="{E2D4B3E4-4530-47D8-A7FE-15B18FE0D835}"/>
          </ac:spMkLst>
        </pc:spChg>
      </pc:sldChg>
      <pc:sldChg chg="addSp modSp new del mod">
        <pc:chgData name="Shaowei Wang" userId="e596398d-db6e-4c6b-9fe5-24de495b6c4d" providerId="ADAL" clId="{7C624A39-5A5B-49DC-B917-3FF304A0F010}" dt="2021-02-23T20:22:50.468" v="874" actId="2696"/>
        <pc:sldMkLst>
          <pc:docMk/>
          <pc:sldMk cId="3120661481" sldId="262"/>
        </pc:sldMkLst>
        <pc:spChg chg="mod">
          <ac:chgData name="Shaowei Wang" userId="e596398d-db6e-4c6b-9fe5-24de495b6c4d" providerId="ADAL" clId="{7C624A39-5A5B-49DC-B917-3FF304A0F010}" dt="2021-02-23T20:03:06.805" v="485" actId="20577"/>
          <ac:spMkLst>
            <pc:docMk/>
            <pc:sldMk cId="3120661481" sldId="262"/>
            <ac:spMk id="2" creationId="{15451CF5-1643-4064-90F0-B3E105654009}"/>
          </ac:spMkLst>
        </pc:spChg>
        <pc:spChg chg="mod">
          <ac:chgData name="Shaowei Wang" userId="e596398d-db6e-4c6b-9fe5-24de495b6c4d" providerId="ADAL" clId="{7C624A39-5A5B-49DC-B917-3FF304A0F010}" dt="2021-02-23T20:10:48.338" v="801" actId="207"/>
          <ac:spMkLst>
            <pc:docMk/>
            <pc:sldMk cId="3120661481" sldId="262"/>
            <ac:spMk id="3" creationId="{857E521D-1447-4F1B-8EA9-4780D9865F24}"/>
          </ac:spMkLst>
        </pc:spChg>
        <pc:spChg chg="add mod">
          <ac:chgData name="Shaowei Wang" userId="e596398d-db6e-4c6b-9fe5-24de495b6c4d" providerId="ADAL" clId="{7C624A39-5A5B-49DC-B917-3FF304A0F010}" dt="2021-02-23T20:05:24.118" v="571" actId="21"/>
          <ac:spMkLst>
            <pc:docMk/>
            <pc:sldMk cId="3120661481" sldId="262"/>
            <ac:spMk id="4" creationId="{C9BDDBC1-BA6D-4ACB-B616-77FEB365163F}"/>
          </ac:spMkLst>
        </pc:spChg>
      </pc:sldChg>
      <pc:sldChg chg="modSp add mod">
        <pc:chgData name="Shaowei Wang" userId="e596398d-db6e-4c6b-9fe5-24de495b6c4d" providerId="ADAL" clId="{7C624A39-5A5B-49DC-B917-3FF304A0F010}" dt="2021-02-23T23:37:46.532" v="2442" actId="20577"/>
        <pc:sldMkLst>
          <pc:docMk/>
          <pc:sldMk cId="3810345904" sldId="262"/>
        </pc:sldMkLst>
        <pc:spChg chg="mod">
          <ac:chgData name="Shaowei Wang" userId="e596398d-db6e-4c6b-9fe5-24de495b6c4d" providerId="ADAL" clId="{7C624A39-5A5B-49DC-B917-3FF304A0F010}" dt="2021-02-23T20:23:17.224" v="878"/>
          <ac:spMkLst>
            <pc:docMk/>
            <pc:sldMk cId="3810345904" sldId="262"/>
            <ac:spMk id="2" creationId="{15451CF5-1643-4064-90F0-B3E105654009}"/>
          </ac:spMkLst>
        </pc:spChg>
        <pc:spChg chg="mod">
          <ac:chgData name="Shaowei Wang" userId="e596398d-db6e-4c6b-9fe5-24de495b6c4d" providerId="ADAL" clId="{7C624A39-5A5B-49DC-B917-3FF304A0F010}" dt="2021-02-23T23:37:46.532" v="2442" actId="20577"/>
          <ac:spMkLst>
            <pc:docMk/>
            <pc:sldMk cId="3810345904" sldId="262"/>
            <ac:spMk id="3" creationId="{857E521D-1447-4F1B-8EA9-4780D9865F24}"/>
          </ac:spMkLst>
        </pc:spChg>
      </pc:sldChg>
      <pc:sldChg chg="addSp delSp modSp new mod">
        <pc:chgData name="Shaowei Wang" userId="e596398d-db6e-4c6b-9fe5-24de495b6c4d" providerId="ADAL" clId="{7C624A39-5A5B-49DC-B917-3FF304A0F010}" dt="2021-02-24T06:15:49.385" v="3841"/>
        <pc:sldMkLst>
          <pc:docMk/>
          <pc:sldMk cId="1721178069" sldId="263"/>
        </pc:sldMkLst>
        <pc:spChg chg="del">
          <ac:chgData name="Shaowei Wang" userId="e596398d-db6e-4c6b-9fe5-24de495b6c4d" providerId="ADAL" clId="{7C624A39-5A5B-49DC-B917-3FF304A0F010}" dt="2021-02-23T20:12:53.039" v="805" actId="478"/>
          <ac:spMkLst>
            <pc:docMk/>
            <pc:sldMk cId="1721178069" sldId="263"/>
            <ac:spMk id="2" creationId="{112F55A5-57AE-4ECC-9E5A-EAE3A7FEF46C}"/>
          </ac:spMkLst>
        </pc:spChg>
        <pc:spChg chg="mod">
          <ac:chgData name="Shaowei Wang" userId="e596398d-db6e-4c6b-9fe5-24de495b6c4d" providerId="ADAL" clId="{7C624A39-5A5B-49DC-B917-3FF304A0F010}" dt="2021-02-24T06:15:49.385" v="3841"/>
          <ac:spMkLst>
            <pc:docMk/>
            <pc:sldMk cId="1721178069" sldId="263"/>
            <ac:spMk id="3" creationId="{B600B37E-5853-429F-BBAA-6CF63A3D722B}"/>
          </ac:spMkLst>
        </pc:spChg>
        <pc:spChg chg="add mod">
          <ac:chgData name="Shaowei Wang" userId="e596398d-db6e-4c6b-9fe5-24de495b6c4d" providerId="ADAL" clId="{7C624A39-5A5B-49DC-B917-3FF304A0F010}" dt="2021-02-23T20:22:59.520" v="875" actId="20577"/>
          <ac:spMkLst>
            <pc:docMk/>
            <pc:sldMk cId="1721178069" sldId="263"/>
            <ac:spMk id="4" creationId="{253A157C-06CB-49D7-A9CF-D52564C3C305}"/>
          </ac:spMkLst>
        </pc:spChg>
        <pc:spChg chg="add mod">
          <ac:chgData name="Shaowei Wang" userId="e596398d-db6e-4c6b-9fe5-24de495b6c4d" providerId="ADAL" clId="{7C624A39-5A5B-49DC-B917-3FF304A0F010}" dt="2021-02-23T20:21:31.460" v="861" actId="21"/>
          <ac:spMkLst>
            <pc:docMk/>
            <pc:sldMk cId="1721178069" sldId="263"/>
            <ac:spMk id="5" creationId="{2DF8CEFB-3353-4A34-B227-28FD395BA963}"/>
          </ac:spMkLst>
        </pc:spChg>
        <pc:spChg chg="add mod">
          <ac:chgData name="Shaowei Wang" userId="e596398d-db6e-4c6b-9fe5-24de495b6c4d" providerId="ADAL" clId="{7C624A39-5A5B-49DC-B917-3FF304A0F010}" dt="2021-02-23T23:35:45.905" v="2310" actId="1076"/>
          <ac:spMkLst>
            <pc:docMk/>
            <pc:sldMk cId="1721178069" sldId="263"/>
            <ac:spMk id="6" creationId="{B23A7C19-1989-47EC-8753-BB4D362C3CBC}"/>
          </ac:spMkLst>
        </pc:spChg>
        <pc:spChg chg="add del mod">
          <ac:chgData name="Shaowei Wang" userId="e596398d-db6e-4c6b-9fe5-24de495b6c4d" providerId="ADAL" clId="{7C624A39-5A5B-49DC-B917-3FF304A0F010}" dt="2021-02-24T00:01:48.452" v="3102"/>
          <ac:spMkLst>
            <pc:docMk/>
            <pc:sldMk cId="1721178069" sldId="263"/>
            <ac:spMk id="8" creationId="{3542BE73-8081-48A2-80AE-AA23B58164EE}"/>
          </ac:spMkLst>
        </pc:spChg>
      </pc:sldChg>
      <pc:sldChg chg="modSp new del mod">
        <pc:chgData name="Shaowei Wang" userId="e596398d-db6e-4c6b-9fe5-24de495b6c4d" providerId="ADAL" clId="{7C624A39-5A5B-49DC-B917-3FF304A0F010}" dt="2021-02-23T20:23:23.865" v="879" actId="47"/>
        <pc:sldMkLst>
          <pc:docMk/>
          <pc:sldMk cId="1882975466" sldId="264"/>
        </pc:sldMkLst>
        <pc:spChg chg="mod">
          <ac:chgData name="Shaowei Wang" userId="e596398d-db6e-4c6b-9fe5-24de495b6c4d" providerId="ADAL" clId="{7C624A39-5A5B-49DC-B917-3FF304A0F010}" dt="2021-02-23T20:23:12.256" v="877" actId="21"/>
          <ac:spMkLst>
            <pc:docMk/>
            <pc:sldMk cId="1882975466" sldId="264"/>
            <ac:spMk id="2" creationId="{93459DD6-BFF5-4157-B9F6-E9A29FDC0C0C}"/>
          </ac:spMkLst>
        </pc:spChg>
      </pc:sldChg>
      <pc:sldChg chg="addSp delSp modSp new mod">
        <pc:chgData name="Shaowei Wang" userId="e596398d-db6e-4c6b-9fe5-24de495b6c4d" providerId="ADAL" clId="{7C624A39-5A5B-49DC-B917-3FF304A0F010}" dt="2021-02-24T00:08:13.163" v="3213" actId="13926"/>
        <pc:sldMkLst>
          <pc:docMk/>
          <pc:sldMk cId="3331110662" sldId="264"/>
        </pc:sldMkLst>
        <pc:spChg chg="del">
          <ac:chgData name="Shaowei Wang" userId="e596398d-db6e-4c6b-9fe5-24de495b6c4d" providerId="ADAL" clId="{7C624A39-5A5B-49DC-B917-3FF304A0F010}" dt="2021-02-23T20:24:07.014" v="882" actId="478"/>
          <ac:spMkLst>
            <pc:docMk/>
            <pc:sldMk cId="3331110662" sldId="264"/>
            <ac:spMk id="2" creationId="{A3AE8856-AA2D-4882-835C-3E5D303702DF}"/>
          </ac:spMkLst>
        </pc:spChg>
        <pc:spChg chg="add del mod">
          <ac:chgData name="Shaowei Wang" userId="e596398d-db6e-4c6b-9fe5-24de495b6c4d" providerId="ADAL" clId="{7C624A39-5A5B-49DC-B917-3FF304A0F010}" dt="2021-02-24T00:08:13.163" v="3213" actId="13926"/>
          <ac:spMkLst>
            <pc:docMk/>
            <pc:sldMk cId="3331110662" sldId="264"/>
            <ac:spMk id="3" creationId="{C2EA9D95-4FA1-4A36-B576-0A0D69714720}"/>
          </ac:spMkLst>
        </pc:spChg>
        <pc:spChg chg="add mod">
          <ac:chgData name="Shaowei Wang" userId="e596398d-db6e-4c6b-9fe5-24de495b6c4d" providerId="ADAL" clId="{7C624A39-5A5B-49DC-B917-3FF304A0F010}" dt="2021-02-23T20:24:04.613" v="881"/>
          <ac:spMkLst>
            <pc:docMk/>
            <pc:sldMk cId="3331110662" sldId="264"/>
            <ac:spMk id="4" creationId="{A5A40BBD-1AC4-46E5-B3DA-F01CD0D263C9}"/>
          </ac:spMkLst>
        </pc:spChg>
        <pc:spChg chg="add del mod">
          <ac:chgData name="Shaowei Wang" userId="e596398d-db6e-4c6b-9fe5-24de495b6c4d" providerId="ADAL" clId="{7C624A39-5A5B-49DC-B917-3FF304A0F010}" dt="2021-02-23T20:24:51.260" v="884"/>
          <ac:spMkLst>
            <pc:docMk/>
            <pc:sldMk cId="3331110662" sldId="264"/>
            <ac:spMk id="5" creationId="{0B7FDBB0-0952-475B-989C-B3CC6A0A1296}"/>
          </ac:spMkLst>
        </pc:spChg>
      </pc:sldChg>
      <pc:sldChg chg="modSp new mod">
        <pc:chgData name="Shaowei Wang" userId="e596398d-db6e-4c6b-9fe5-24de495b6c4d" providerId="ADAL" clId="{7C624A39-5A5B-49DC-B917-3FF304A0F010}" dt="2021-02-23T23:51:18.808" v="2823" actId="20577"/>
        <pc:sldMkLst>
          <pc:docMk/>
          <pc:sldMk cId="617010374" sldId="265"/>
        </pc:sldMkLst>
        <pc:spChg chg="mod">
          <ac:chgData name="Shaowei Wang" userId="e596398d-db6e-4c6b-9fe5-24de495b6c4d" providerId="ADAL" clId="{7C624A39-5A5B-49DC-B917-3FF304A0F010}" dt="2021-02-23T20:46:03.680" v="915" actId="20577"/>
          <ac:spMkLst>
            <pc:docMk/>
            <pc:sldMk cId="617010374" sldId="265"/>
            <ac:spMk id="2" creationId="{E8AC7D4D-5F96-49C7-A184-4BD5E329DF50}"/>
          </ac:spMkLst>
        </pc:spChg>
        <pc:spChg chg="mod">
          <ac:chgData name="Shaowei Wang" userId="e596398d-db6e-4c6b-9fe5-24de495b6c4d" providerId="ADAL" clId="{7C624A39-5A5B-49DC-B917-3FF304A0F010}" dt="2021-02-23T23:51:18.808" v="2823" actId="20577"/>
          <ac:spMkLst>
            <pc:docMk/>
            <pc:sldMk cId="617010374" sldId="265"/>
            <ac:spMk id="3" creationId="{AB0DB162-328B-4FD1-9038-D8A7D6F58E5E}"/>
          </ac:spMkLst>
        </pc:spChg>
      </pc:sldChg>
      <pc:sldChg chg="addSp delSp modSp new mod">
        <pc:chgData name="Shaowei Wang" userId="e596398d-db6e-4c6b-9fe5-24de495b6c4d" providerId="ADAL" clId="{7C624A39-5A5B-49DC-B917-3FF304A0F010}" dt="2021-02-25T16:30:53.359" v="3882"/>
        <pc:sldMkLst>
          <pc:docMk/>
          <pc:sldMk cId="2612522038" sldId="266"/>
        </pc:sldMkLst>
        <pc:spChg chg="mod">
          <ac:chgData name="Shaowei Wang" userId="e596398d-db6e-4c6b-9fe5-24de495b6c4d" providerId="ADAL" clId="{7C624A39-5A5B-49DC-B917-3FF304A0F010}" dt="2021-02-23T21:21:56.586" v="1267"/>
          <ac:spMkLst>
            <pc:docMk/>
            <pc:sldMk cId="2612522038" sldId="266"/>
            <ac:spMk id="2" creationId="{4352472A-7ED1-4503-AA02-55E24A470D73}"/>
          </ac:spMkLst>
        </pc:spChg>
        <pc:spChg chg="mod">
          <ac:chgData name="Shaowei Wang" userId="e596398d-db6e-4c6b-9fe5-24de495b6c4d" providerId="ADAL" clId="{7C624A39-5A5B-49DC-B917-3FF304A0F010}" dt="2021-02-25T16:30:53.359" v="3882"/>
          <ac:spMkLst>
            <pc:docMk/>
            <pc:sldMk cId="2612522038" sldId="266"/>
            <ac:spMk id="3" creationId="{6B2E2D91-096C-40AE-B659-ECDBB911B1BD}"/>
          </ac:spMkLst>
        </pc:spChg>
        <pc:grpChg chg="del mod">
          <ac:chgData name="Shaowei Wang" userId="e596398d-db6e-4c6b-9fe5-24de495b6c4d" providerId="ADAL" clId="{7C624A39-5A5B-49DC-B917-3FF304A0F010}" dt="2021-02-23T21:34:01.228" v="1365"/>
          <ac:grpSpMkLst>
            <pc:docMk/>
            <pc:sldMk cId="2612522038" sldId="266"/>
            <ac:grpSpMk id="12" creationId="{B5633B2D-FB11-4AA1-9913-5F0FE16FEA38}"/>
          </ac:grpSpMkLst>
        </pc:grpChg>
        <pc:grpChg chg="del mod">
          <ac:chgData name="Shaowei Wang" userId="e596398d-db6e-4c6b-9fe5-24de495b6c4d" providerId="ADAL" clId="{7C624A39-5A5B-49DC-B917-3FF304A0F010}" dt="2021-02-23T21:34:06.419" v="1376"/>
          <ac:grpSpMkLst>
            <pc:docMk/>
            <pc:sldMk cId="2612522038" sldId="266"/>
            <ac:grpSpMk id="13" creationId="{54E278DE-880F-4613-9622-5530FB0ADA40}"/>
          </ac:grpSpMkLst>
        </pc:grpChg>
        <pc:grpChg chg="del mod">
          <ac:chgData name="Shaowei Wang" userId="e596398d-db6e-4c6b-9fe5-24de495b6c4d" providerId="ADAL" clId="{7C624A39-5A5B-49DC-B917-3FF304A0F010}" dt="2021-02-23T21:56:48.270" v="1547" actId="478"/>
          <ac:grpSpMkLst>
            <pc:docMk/>
            <pc:sldMk cId="2612522038" sldId="266"/>
            <ac:grpSpMk id="24" creationId="{D19E72F3-C977-4DA2-8414-7DC706BC097D}"/>
          </ac:grpSpMkLst>
        </pc:grpChg>
        <pc:grpChg chg="del mod">
          <ac:chgData name="Shaowei Wang" userId="e596398d-db6e-4c6b-9fe5-24de495b6c4d" providerId="ADAL" clId="{7C624A39-5A5B-49DC-B917-3FF304A0F010}" dt="2021-02-23T21:56:45.930" v="1546" actId="478"/>
          <ac:grpSpMkLst>
            <pc:docMk/>
            <pc:sldMk cId="2612522038" sldId="266"/>
            <ac:grpSpMk id="25" creationId="{0BC73EC0-AFAB-4053-B2B9-31D25BF5693B}"/>
          </ac:grpSpMkLst>
        </pc:grpChg>
        <pc:inkChg chg="add del mod">
          <ac:chgData name="Shaowei Wang" userId="e596398d-db6e-4c6b-9fe5-24de495b6c4d" providerId="ADAL" clId="{7C624A39-5A5B-49DC-B917-3FF304A0F010}" dt="2021-02-23T21:56:49.385" v="1548" actId="478"/>
          <ac:inkMkLst>
            <pc:docMk/>
            <pc:sldMk cId="2612522038" sldId="266"/>
            <ac:inkMk id="4" creationId="{8322213F-9E65-4DC3-8730-E605664F2650}"/>
          </ac:inkMkLst>
        </pc:inkChg>
        <pc:inkChg chg="add del mod">
          <ac:chgData name="Shaowei Wang" userId="e596398d-db6e-4c6b-9fe5-24de495b6c4d" providerId="ADAL" clId="{7C624A39-5A5B-49DC-B917-3FF304A0F010}" dt="2021-02-23T21:56:50.469" v="1549" actId="478"/>
          <ac:inkMkLst>
            <pc:docMk/>
            <pc:sldMk cId="2612522038" sldId="266"/>
            <ac:inkMk id="5" creationId="{59AF346D-6EA2-4EF8-B371-A3BB88C0DE78}"/>
          </ac:inkMkLst>
        </pc:inkChg>
        <pc:inkChg chg="add del mod">
          <ac:chgData name="Shaowei Wang" userId="e596398d-db6e-4c6b-9fe5-24de495b6c4d" providerId="ADAL" clId="{7C624A39-5A5B-49DC-B917-3FF304A0F010}" dt="2021-02-23T21:57:32.654" v="1550" actId="478"/>
          <ac:inkMkLst>
            <pc:docMk/>
            <pc:sldMk cId="2612522038" sldId="266"/>
            <ac:inkMk id="6" creationId="{9251E0A2-8254-4B34-8F10-2E6789E66D67}"/>
          </ac:inkMkLst>
        </pc:inkChg>
        <pc:inkChg chg="add mod">
          <ac:chgData name="Shaowei Wang" userId="e596398d-db6e-4c6b-9fe5-24de495b6c4d" providerId="ADAL" clId="{7C624A39-5A5B-49DC-B917-3FF304A0F010}" dt="2021-02-23T21:34:06.419" v="1376"/>
          <ac:inkMkLst>
            <pc:docMk/>
            <pc:sldMk cId="2612522038" sldId="266"/>
            <ac:inkMk id="7" creationId="{1F93B44F-314E-485F-8497-5E62990FD6E1}"/>
          </ac:inkMkLst>
        </pc:inkChg>
        <pc:inkChg chg="add mod">
          <ac:chgData name="Shaowei Wang" userId="e596398d-db6e-4c6b-9fe5-24de495b6c4d" providerId="ADAL" clId="{7C624A39-5A5B-49DC-B917-3FF304A0F010}" dt="2021-02-23T21:34:06.419" v="1376"/>
          <ac:inkMkLst>
            <pc:docMk/>
            <pc:sldMk cId="2612522038" sldId="266"/>
            <ac:inkMk id="8" creationId="{079A45E5-BE08-40AA-AA0F-1E13EA43CBAD}"/>
          </ac:inkMkLst>
        </pc:inkChg>
        <pc:inkChg chg="add mod">
          <ac:chgData name="Shaowei Wang" userId="e596398d-db6e-4c6b-9fe5-24de495b6c4d" providerId="ADAL" clId="{7C624A39-5A5B-49DC-B917-3FF304A0F010}" dt="2021-02-23T21:34:06.419" v="1376"/>
          <ac:inkMkLst>
            <pc:docMk/>
            <pc:sldMk cId="2612522038" sldId="266"/>
            <ac:inkMk id="9" creationId="{2C1C4584-8D2A-41B6-A154-98E737B1A071}"/>
          </ac:inkMkLst>
        </pc:inkChg>
        <pc:inkChg chg="add mod">
          <ac:chgData name="Shaowei Wang" userId="e596398d-db6e-4c6b-9fe5-24de495b6c4d" providerId="ADAL" clId="{7C624A39-5A5B-49DC-B917-3FF304A0F010}" dt="2021-02-23T21:34:06.419" v="1376"/>
          <ac:inkMkLst>
            <pc:docMk/>
            <pc:sldMk cId="2612522038" sldId="266"/>
            <ac:inkMk id="10" creationId="{07D54DD8-2CD2-4EBE-8ECC-FF74B3A429A5}"/>
          </ac:inkMkLst>
        </pc:inkChg>
        <pc:inkChg chg="add mod">
          <ac:chgData name="Shaowei Wang" userId="e596398d-db6e-4c6b-9fe5-24de495b6c4d" providerId="ADAL" clId="{7C624A39-5A5B-49DC-B917-3FF304A0F010}" dt="2021-02-23T21:34:06.419" v="1376"/>
          <ac:inkMkLst>
            <pc:docMk/>
            <pc:sldMk cId="2612522038" sldId="266"/>
            <ac:inkMk id="11" creationId="{AAE96A54-267F-4AF9-96D8-A23DEC61E9A4}"/>
          </ac:inkMkLst>
        </pc:inkChg>
        <pc:inkChg chg="add mod">
          <ac:chgData name="Shaowei Wang" userId="e596398d-db6e-4c6b-9fe5-24de495b6c4d" providerId="ADAL" clId="{7C624A39-5A5B-49DC-B917-3FF304A0F010}" dt="2021-02-23T21:34:06.419" v="1376"/>
          <ac:inkMkLst>
            <pc:docMk/>
            <pc:sldMk cId="2612522038" sldId="266"/>
            <ac:inkMk id="14" creationId="{049E671F-DFFE-4DB0-A771-A44BA7F0C814}"/>
          </ac:inkMkLst>
        </pc:inkChg>
        <pc:inkChg chg="add mod">
          <ac:chgData name="Shaowei Wang" userId="e596398d-db6e-4c6b-9fe5-24de495b6c4d" providerId="ADAL" clId="{7C624A39-5A5B-49DC-B917-3FF304A0F010}" dt="2021-02-23T21:34:06.419" v="1376"/>
          <ac:inkMkLst>
            <pc:docMk/>
            <pc:sldMk cId="2612522038" sldId="266"/>
            <ac:inkMk id="15" creationId="{478FE148-8CC5-45F2-870A-0181F0F0D89D}"/>
          </ac:inkMkLst>
        </pc:inkChg>
        <pc:inkChg chg="add mod">
          <ac:chgData name="Shaowei Wang" userId="e596398d-db6e-4c6b-9fe5-24de495b6c4d" providerId="ADAL" clId="{7C624A39-5A5B-49DC-B917-3FF304A0F010}" dt="2021-02-23T21:34:06.419" v="1376"/>
          <ac:inkMkLst>
            <pc:docMk/>
            <pc:sldMk cId="2612522038" sldId="266"/>
            <ac:inkMk id="16" creationId="{4F29FF72-7138-4610-9FEF-9FE323E28B53}"/>
          </ac:inkMkLst>
        </pc:inkChg>
        <pc:inkChg chg="add mod">
          <ac:chgData name="Shaowei Wang" userId="e596398d-db6e-4c6b-9fe5-24de495b6c4d" providerId="ADAL" clId="{7C624A39-5A5B-49DC-B917-3FF304A0F010}" dt="2021-02-23T21:34:06.419" v="1376"/>
          <ac:inkMkLst>
            <pc:docMk/>
            <pc:sldMk cId="2612522038" sldId="266"/>
            <ac:inkMk id="17" creationId="{4D106CAC-4264-4FE4-BA64-CECA5BEEC9EC}"/>
          </ac:inkMkLst>
        </pc:inkChg>
        <pc:inkChg chg="add mod">
          <ac:chgData name="Shaowei Wang" userId="e596398d-db6e-4c6b-9fe5-24de495b6c4d" providerId="ADAL" clId="{7C624A39-5A5B-49DC-B917-3FF304A0F010}" dt="2021-02-23T21:34:06.419" v="1376"/>
          <ac:inkMkLst>
            <pc:docMk/>
            <pc:sldMk cId="2612522038" sldId="266"/>
            <ac:inkMk id="18" creationId="{86BCAAE8-3080-429E-BAC9-44EB9893EE5C}"/>
          </ac:inkMkLst>
        </pc:inkChg>
        <pc:inkChg chg="add mod">
          <ac:chgData name="Shaowei Wang" userId="e596398d-db6e-4c6b-9fe5-24de495b6c4d" providerId="ADAL" clId="{7C624A39-5A5B-49DC-B917-3FF304A0F010}" dt="2021-02-23T21:34:06.419" v="1376"/>
          <ac:inkMkLst>
            <pc:docMk/>
            <pc:sldMk cId="2612522038" sldId="266"/>
            <ac:inkMk id="19" creationId="{BDCE36AD-DA8C-4EFA-BD3D-D2BA4F518EF6}"/>
          </ac:inkMkLst>
        </pc:inkChg>
        <pc:inkChg chg="add mod">
          <ac:chgData name="Shaowei Wang" userId="e596398d-db6e-4c6b-9fe5-24de495b6c4d" providerId="ADAL" clId="{7C624A39-5A5B-49DC-B917-3FF304A0F010}" dt="2021-02-23T21:34:06.419" v="1376"/>
          <ac:inkMkLst>
            <pc:docMk/>
            <pc:sldMk cId="2612522038" sldId="266"/>
            <ac:inkMk id="20" creationId="{F8D6C7CC-9490-4E8E-9FB1-B93E5E259DAA}"/>
          </ac:inkMkLst>
        </pc:inkChg>
        <pc:inkChg chg="add mod">
          <ac:chgData name="Shaowei Wang" userId="e596398d-db6e-4c6b-9fe5-24de495b6c4d" providerId="ADAL" clId="{7C624A39-5A5B-49DC-B917-3FF304A0F010}" dt="2021-02-23T21:34:06.419" v="1376"/>
          <ac:inkMkLst>
            <pc:docMk/>
            <pc:sldMk cId="2612522038" sldId="266"/>
            <ac:inkMk id="21" creationId="{B46810DA-A4DE-45B3-8771-7B4FC4AA012D}"/>
          </ac:inkMkLst>
        </pc:inkChg>
        <pc:inkChg chg="add mod">
          <ac:chgData name="Shaowei Wang" userId="e596398d-db6e-4c6b-9fe5-24de495b6c4d" providerId="ADAL" clId="{7C624A39-5A5B-49DC-B917-3FF304A0F010}" dt="2021-02-23T21:34:06.419" v="1376"/>
          <ac:inkMkLst>
            <pc:docMk/>
            <pc:sldMk cId="2612522038" sldId="266"/>
            <ac:inkMk id="22" creationId="{13F6D1EC-65A0-4EF0-A84A-094FE6C5C21E}"/>
          </ac:inkMkLst>
        </pc:inkChg>
        <pc:inkChg chg="add mod">
          <ac:chgData name="Shaowei Wang" userId="e596398d-db6e-4c6b-9fe5-24de495b6c4d" providerId="ADAL" clId="{7C624A39-5A5B-49DC-B917-3FF304A0F010}" dt="2021-02-23T21:34:06.419" v="1376"/>
          <ac:inkMkLst>
            <pc:docMk/>
            <pc:sldMk cId="2612522038" sldId="266"/>
            <ac:inkMk id="23" creationId="{E1837408-D72E-4B4F-95C6-9F51E5AF0514}"/>
          </ac:inkMkLst>
        </pc:inkChg>
      </pc:sldChg>
      <pc:sldChg chg="addSp delSp modSp new mod">
        <pc:chgData name="Shaowei Wang" userId="e596398d-db6e-4c6b-9fe5-24de495b6c4d" providerId="ADAL" clId="{7C624A39-5A5B-49DC-B917-3FF304A0F010}" dt="2021-02-25T16:34:40.720" v="3895" actId="20577"/>
        <pc:sldMkLst>
          <pc:docMk/>
          <pc:sldMk cId="1815406095" sldId="267"/>
        </pc:sldMkLst>
        <pc:spChg chg="del">
          <ac:chgData name="Shaowei Wang" userId="e596398d-db6e-4c6b-9fe5-24de495b6c4d" providerId="ADAL" clId="{7C624A39-5A5B-49DC-B917-3FF304A0F010}" dt="2021-02-23T21:40:59.020" v="1402"/>
          <ac:spMkLst>
            <pc:docMk/>
            <pc:sldMk cId="1815406095" sldId="267"/>
            <ac:spMk id="2" creationId="{F622E979-E0FD-4C30-9418-47404CDD214F}"/>
          </ac:spMkLst>
        </pc:spChg>
        <pc:spChg chg="mod">
          <ac:chgData name="Shaowei Wang" userId="e596398d-db6e-4c6b-9fe5-24de495b6c4d" providerId="ADAL" clId="{7C624A39-5A5B-49DC-B917-3FF304A0F010}" dt="2021-02-25T16:34:40.720" v="3895" actId="20577"/>
          <ac:spMkLst>
            <pc:docMk/>
            <pc:sldMk cId="1815406095" sldId="267"/>
            <ac:spMk id="3" creationId="{5DAF9AAC-FD8C-4D9F-888A-685455DA6F98}"/>
          </ac:spMkLst>
        </pc:spChg>
        <pc:spChg chg="add mod">
          <ac:chgData name="Shaowei Wang" userId="e596398d-db6e-4c6b-9fe5-24de495b6c4d" providerId="ADAL" clId="{7C624A39-5A5B-49DC-B917-3FF304A0F010}" dt="2021-02-23T21:40:59.020" v="1402"/>
          <ac:spMkLst>
            <pc:docMk/>
            <pc:sldMk cId="1815406095" sldId="267"/>
            <ac:spMk id="4" creationId="{858DD63B-87D4-46AC-95F8-1A3A79EEBD8A}"/>
          </ac:spMkLst>
        </pc:spChg>
        <pc:spChg chg="add del">
          <ac:chgData name="Shaowei Wang" userId="e596398d-db6e-4c6b-9fe5-24de495b6c4d" providerId="ADAL" clId="{7C624A39-5A5B-49DC-B917-3FF304A0F010}" dt="2021-02-23T22:15:10.394" v="1615" actId="478"/>
          <ac:spMkLst>
            <pc:docMk/>
            <pc:sldMk cId="1815406095" sldId="267"/>
            <ac:spMk id="6" creationId="{B56E0B6A-79CA-489E-854C-4AE8C2390383}"/>
          </ac:spMkLst>
        </pc:spChg>
        <pc:spChg chg="add">
          <ac:chgData name="Shaowei Wang" userId="e596398d-db6e-4c6b-9fe5-24de495b6c4d" providerId="ADAL" clId="{7C624A39-5A5B-49DC-B917-3FF304A0F010}" dt="2021-02-23T22:15:24.294" v="1617"/>
          <ac:spMkLst>
            <pc:docMk/>
            <pc:sldMk cId="1815406095" sldId="267"/>
            <ac:spMk id="7" creationId="{0267F2DF-C368-4069-B01C-F5B5FE00B03F}"/>
          </ac:spMkLst>
        </pc:spChg>
        <pc:graphicFrameChg chg="add del mod">
          <ac:chgData name="Shaowei Wang" userId="e596398d-db6e-4c6b-9fe5-24de495b6c4d" providerId="ADAL" clId="{7C624A39-5A5B-49DC-B917-3FF304A0F010}" dt="2021-02-23T22:11:03.665" v="1595"/>
          <ac:graphicFrameMkLst>
            <pc:docMk/>
            <pc:sldMk cId="1815406095" sldId="267"/>
            <ac:graphicFrameMk id="5" creationId="{A33C0DEF-4C26-4115-BCCD-E9117CE00D23}"/>
          </ac:graphicFrameMkLst>
        </pc:graphicFrameChg>
      </pc:sldChg>
      <pc:sldChg chg="addSp delSp modSp new mod">
        <pc:chgData name="Shaowei Wang" userId="e596398d-db6e-4c6b-9fe5-24de495b6c4d" providerId="ADAL" clId="{7C624A39-5A5B-49DC-B917-3FF304A0F010}" dt="2021-02-24T00:15:17.523" v="3432" actId="20577"/>
        <pc:sldMkLst>
          <pc:docMk/>
          <pc:sldMk cId="2586728995" sldId="268"/>
        </pc:sldMkLst>
        <pc:spChg chg="mod">
          <ac:chgData name="Shaowei Wang" userId="e596398d-db6e-4c6b-9fe5-24de495b6c4d" providerId="ADAL" clId="{7C624A39-5A5B-49DC-B917-3FF304A0F010}" dt="2021-02-23T22:23:54.554" v="1725" actId="20577"/>
          <ac:spMkLst>
            <pc:docMk/>
            <pc:sldMk cId="2586728995" sldId="268"/>
            <ac:spMk id="2" creationId="{0FD04388-4EE8-42E5-BA0F-98F49049F6A0}"/>
          </ac:spMkLst>
        </pc:spChg>
        <pc:spChg chg="mod">
          <ac:chgData name="Shaowei Wang" userId="e596398d-db6e-4c6b-9fe5-24de495b6c4d" providerId="ADAL" clId="{7C624A39-5A5B-49DC-B917-3FF304A0F010}" dt="2021-02-24T00:15:17.523" v="3432" actId="20577"/>
          <ac:spMkLst>
            <pc:docMk/>
            <pc:sldMk cId="2586728995" sldId="268"/>
            <ac:spMk id="3" creationId="{1CB99357-3D1D-4E40-AF75-2E4ABFD4E28B}"/>
          </ac:spMkLst>
        </pc:spChg>
        <pc:spChg chg="add del">
          <ac:chgData name="Shaowei Wang" userId="e596398d-db6e-4c6b-9fe5-24de495b6c4d" providerId="ADAL" clId="{7C624A39-5A5B-49DC-B917-3FF304A0F010}" dt="2021-02-23T22:54:37.088" v="1847" actId="478"/>
          <ac:spMkLst>
            <pc:docMk/>
            <pc:sldMk cId="2586728995" sldId="268"/>
            <ac:spMk id="4" creationId="{5C596CDF-CAB7-4F41-B37B-CADFF88150F8}"/>
          </ac:spMkLst>
        </pc:spChg>
        <pc:spChg chg="add del mod">
          <ac:chgData name="Shaowei Wang" userId="e596398d-db6e-4c6b-9fe5-24de495b6c4d" providerId="ADAL" clId="{7C624A39-5A5B-49DC-B917-3FF304A0F010}" dt="2021-02-23T22:59:06.131" v="1893"/>
          <ac:spMkLst>
            <pc:docMk/>
            <pc:sldMk cId="2586728995" sldId="268"/>
            <ac:spMk id="6" creationId="{54A402F3-C9EA-4912-BE32-16556AE5B17C}"/>
          </ac:spMkLst>
        </pc:spChg>
        <pc:spChg chg="add del mod">
          <ac:chgData name="Shaowei Wang" userId="e596398d-db6e-4c6b-9fe5-24de495b6c4d" providerId="ADAL" clId="{7C624A39-5A5B-49DC-B917-3FF304A0F010}" dt="2021-02-23T22:59:06.132" v="1895"/>
          <ac:spMkLst>
            <pc:docMk/>
            <pc:sldMk cId="2586728995" sldId="268"/>
            <ac:spMk id="8" creationId="{8457B5EA-036D-411A-A96E-8FBC00F23B42}"/>
          </ac:spMkLst>
        </pc:spChg>
      </pc:sldChg>
      <pc:sldChg chg="modSp add mod">
        <pc:chgData name="Shaowei Wang" userId="e596398d-db6e-4c6b-9fe5-24de495b6c4d" providerId="ADAL" clId="{7C624A39-5A5B-49DC-B917-3FF304A0F010}" dt="2021-02-25T16:16:58.628" v="3879" actId="20577"/>
        <pc:sldMkLst>
          <pc:docMk/>
          <pc:sldMk cId="2590640625" sldId="269"/>
        </pc:sldMkLst>
        <pc:spChg chg="mod">
          <ac:chgData name="Shaowei Wang" userId="e596398d-db6e-4c6b-9fe5-24de495b6c4d" providerId="ADAL" clId="{7C624A39-5A5B-49DC-B917-3FF304A0F010}" dt="2021-02-25T16:16:58.628" v="3879" actId="20577"/>
          <ac:spMkLst>
            <pc:docMk/>
            <pc:sldMk cId="2590640625" sldId="269"/>
            <ac:spMk id="3" creationId="{FC902682-B8EB-40A5-B088-643CF2E030FD}"/>
          </ac:spMkLst>
        </pc:spChg>
      </pc:sldChg>
      <pc:sldChg chg="modSp new del mod">
        <pc:chgData name="Shaowei Wang" userId="e596398d-db6e-4c6b-9fe5-24de495b6c4d" providerId="ADAL" clId="{7C624A39-5A5B-49DC-B917-3FF304A0F010}" dt="2021-02-23T23:41:23.980" v="2477" actId="2696"/>
        <pc:sldMkLst>
          <pc:docMk/>
          <pc:sldMk cId="2653453446" sldId="269"/>
        </pc:sldMkLst>
        <pc:spChg chg="mod">
          <ac:chgData name="Shaowei Wang" userId="e596398d-db6e-4c6b-9fe5-24de495b6c4d" providerId="ADAL" clId="{7C624A39-5A5B-49DC-B917-3FF304A0F010}" dt="2021-02-23T23:07:23.798" v="1996" actId="20577"/>
          <ac:spMkLst>
            <pc:docMk/>
            <pc:sldMk cId="2653453446" sldId="269"/>
            <ac:spMk id="2" creationId="{92A1F421-31E0-45D4-8935-09067E70F14A}"/>
          </ac:spMkLst>
        </pc:spChg>
        <pc:spChg chg="mod">
          <ac:chgData name="Shaowei Wang" userId="e596398d-db6e-4c6b-9fe5-24de495b6c4d" providerId="ADAL" clId="{7C624A39-5A5B-49DC-B917-3FF304A0F010}" dt="2021-02-23T23:27:28.231" v="2147" actId="20577"/>
          <ac:spMkLst>
            <pc:docMk/>
            <pc:sldMk cId="2653453446" sldId="269"/>
            <ac:spMk id="3" creationId="{FC902682-B8EB-40A5-B088-643CF2E030FD}"/>
          </ac:spMkLst>
        </pc:spChg>
      </pc:sldChg>
      <pc:sldChg chg="new del">
        <pc:chgData name="Shaowei Wang" userId="e596398d-db6e-4c6b-9fe5-24de495b6c4d" providerId="ADAL" clId="{7C624A39-5A5B-49DC-B917-3FF304A0F010}" dt="2021-02-24T00:15:51.316" v="3435" actId="47"/>
        <pc:sldMkLst>
          <pc:docMk/>
          <pc:sldMk cId="3253916141" sldId="270"/>
        </pc:sldMkLst>
      </pc:sldChg>
      <pc:sldChg chg="add">
        <pc:chgData name="Shaowei Wang" userId="e596398d-db6e-4c6b-9fe5-24de495b6c4d" providerId="ADAL" clId="{7C624A39-5A5B-49DC-B917-3FF304A0F010}" dt="2021-02-24T00:15:48.403" v="3434"/>
        <pc:sldMkLst>
          <pc:docMk/>
          <pc:sldMk cId="919915412" sldId="271"/>
        </pc:sldMkLst>
      </pc:sldChg>
      <pc:sldChg chg="addSp new">
        <pc:chgData name="Shaowei Wang" userId="e596398d-db6e-4c6b-9fe5-24de495b6c4d" providerId="ADAL" clId="{7C624A39-5A5B-49DC-B917-3FF304A0F010}" dt="2021-02-24T04:44:13.512" v="3490"/>
        <pc:sldMkLst>
          <pc:docMk/>
          <pc:sldMk cId="1987519909" sldId="272"/>
        </pc:sldMkLst>
        <pc:picChg chg="add">
          <ac:chgData name="Shaowei Wang" userId="e596398d-db6e-4c6b-9fe5-24de495b6c4d" providerId="ADAL" clId="{7C624A39-5A5B-49DC-B917-3FF304A0F010}" dt="2021-02-24T04:44:13.512" v="3490"/>
          <ac:picMkLst>
            <pc:docMk/>
            <pc:sldMk cId="1987519909" sldId="272"/>
            <ac:picMk id="9218" creationId="{67BC4B8D-3BD2-48D7-BBE1-0E2D454935AC}"/>
          </ac:picMkLst>
        </pc:picChg>
      </pc:sldChg>
      <pc:sldChg chg="addSp delSp modSp new mod">
        <pc:chgData name="Shaowei Wang" userId="e596398d-db6e-4c6b-9fe5-24de495b6c4d" providerId="ADAL" clId="{7C624A39-5A5B-49DC-B917-3FF304A0F010}" dt="2021-02-24T05:21:02.867" v="3786" actId="1076"/>
        <pc:sldMkLst>
          <pc:docMk/>
          <pc:sldMk cId="1346420675" sldId="273"/>
        </pc:sldMkLst>
        <pc:spChg chg="mod">
          <ac:chgData name="Shaowei Wang" userId="e596398d-db6e-4c6b-9fe5-24de495b6c4d" providerId="ADAL" clId="{7C624A39-5A5B-49DC-B917-3FF304A0F010}" dt="2021-02-24T04:46:14.482" v="3553" actId="20577"/>
          <ac:spMkLst>
            <pc:docMk/>
            <pc:sldMk cId="1346420675" sldId="273"/>
            <ac:spMk id="2" creationId="{250A951A-00B5-4325-AE58-F7C7D3CAA7BC}"/>
          </ac:spMkLst>
        </pc:spChg>
        <pc:spChg chg="mod">
          <ac:chgData name="Shaowei Wang" userId="e596398d-db6e-4c6b-9fe5-24de495b6c4d" providerId="ADAL" clId="{7C624A39-5A5B-49DC-B917-3FF304A0F010}" dt="2021-02-24T05:20:59.517" v="3784" actId="14100"/>
          <ac:spMkLst>
            <pc:docMk/>
            <pc:sldMk cId="1346420675" sldId="273"/>
            <ac:spMk id="3" creationId="{F0EAC727-F6FA-48E2-B4DA-B5A42B8F0543}"/>
          </ac:spMkLst>
        </pc:spChg>
        <pc:spChg chg="add del">
          <ac:chgData name="Shaowei Wang" userId="e596398d-db6e-4c6b-9fe5-24de495b6c4d" providerId="ADAL" clId="{7C624A39-5A5B-49DC-B917-3FF304A0F010}" dt="2021-02-24T05:18:05.289" v="3761"/>
          <ac:spMkLst>
            <pc:docMk/>
            <pc:sldMk cId="1346420675" sldId="273"/>
            <ac:spMk id="4" creationId="{A2EF30D2-6879-41B2-B972-A978EF0AFA75}"/>
          </ac:spMkLst>
        </pc:spChg>
        <pc:spChg chg="add del mod">
          <ac:chgData name="Shaowei Wang" userId="e596398d-db6e-4c6b-9fe5-24de495b6c4d" providerId="ADAL" clId="{7C624A39-5A5B-49DC-B917-3FF304A0F010}" dt="2021-02-24T05:18:04.769" v="3760"/>
          <ac:spMkLst>
            <pc:docMk/>
            <pc:sldMk cId="1346420675" sldId="273"/>
            <ac:spMk id="5" creationId="{98684B3D-9B19-413B-94D8-CBAE6D932322}"/>
          </ac:spMkLst>
        </pc:spChg>
        <pc:spChg chg="add del mod">
          <ac:chgData name="Shaowei Wang" userId="e596398d-db6e-4c6b-9fe5-24de495b6c4d" providerId="ADAL" clId="{7C624A39-5A5B-49DC-B917-3FF304A0F010}" dt="2021-02-24T05:18:03.224" v="3757"/>
          <ac:spMkLst>
            <pc:docMk/>
            <pc:sldMk cId="1346420675" sldId="273"/>
            <ac:spMk id="6" creationId="{AFACC176-802B-4D97-84B9-D8FBCF0D626E}"/>
          </ac:spMkLst>
        </pc:spChg>
        <pc:picChg chg="add mod">
          <ac:chgData name="Shaowei Wang" userId="e596398d-db6e-4c6b-9fe5-24de495b6c4d" providerId="ADAL" clId="{7C624A39-5A5B-49DC-B917-3FF304A0F010}" dt="2021-02-24T05:21:02.867" v="3786" actId="1076"/>
          <ac:picMkLst>
            <pc:docMk/>
            <pc:sldMk cId="1346420675" sldId="273"/>
            <ac:picMk id="8" creationId="{0AB7268E-EE8F-40CB-8026-50772749FBDC}"/>
          </ac:picMkLst>
        </pc:picChg>
        <pc:picChg chg="add del mod">
          <ac:chgData name="Shaowei Wang" userId="e596398d-db6e-4c6b-9fe5-24de495b6c4d" providerId="ADAL" clId="{7C624A39-5A5B-49DC-B917-3FF304A0F010}" dt="2021-02-24T05:20:19.943" v="3776" actId="478"/>
          <ac:picMkLst>
            <pc:docMk/>
            <pc:sldMk cId="1346420675" sldId="273"/>
            <ac:picMk id="10242" creationId="{E4B68C0C-3D44-419B-8F88-8F1C2862A19C}"/>
          </ac:picMkLst>
        </pc:picChg>
      </pc:sldChg>
      <pc:sldChg chg="addSp delSp modSp new mod ord">
        <pc:chgData name="Shaowei Wang" userId="e596398d-db6e-4c6b-9fe5-24de495b6c4d" providerId="ADAL" clId="{7C624A39-5A5B-49DC-B917-3FF304A0F010}" dt="2021-02-24T05:22:25.407" v="3812" actId="113"/>
        <pc:sldMkLst>
          <pc:docMk/>
          <pc:sldMk cId="1452864688" sldId="274"/>
        </pc:sldMkLst>
        <pc:spChg chg="mod">
          <ac:chgData name="Shaowei Wang" userId="e596398d-db6e-4c6b-9fe5-24de495b6c4d" providerId="ADAL" clId="{7C624A39-5A5B-49DC-B917-3FF304A0F010}" dt="2021-02-24T04:51:28.694" v="3612" actId="20577"/>
          <ac:spMkLst>
            <pc:docMk/>
            <pc:sldMk cId="1452864688" sldId="274"/>
            <ac:spMk id="2" creationId="{04E14181-4EB8-4F4D-A5CD-9A39A1118DD3}"/>
          </ac:spMkLst>
        </pc:spChg>
        <pc:spChg chg="del mod">
          <ac:chgData name="Shaowei Wang" userId="e596398d-db6e-4c6b-9fe5-24de495b6c4d" providerId="ADAL" clId="{7C624A39-5A5B-49DC-B917-3FF304A0F010}" dt="2021-02-24T05:19:51.891" v="3769" actId="478"/>
          <ac:spMkLst>
            <pc:docMk/>
            <pc:sldMk cId="1452864688" sldId="274"/>
            <ac:spMk id="3" creationId="{FD9CCD11-C8BF-47E0-90CB-EF627F630333}"/>
          </ac:spMkLst>
        </pc:spChg>
        <pc:spChg chg="add mod">
          <ac:chgData name="Shaowei Wang" userId="e596398d-db6e-4c6b-9fe5-24de495b6c4d" providerId="ADAL" clId="{7C624A39-5A5B-49DC-B917-3FF304A0F010}" dt="2021-02-24T05:22:25.407" v="3812" actId="113"/>
          <ac:spMkLst>
            <pc:docMk/>
            <pc:sldMk cId="1452864688" sldId="274"/>
            <ac:spMk id="8" creationId="{ADD10595-BC68-4C86-92EA-4EB0799B7369}"/>
          </ac:spMkLst>
        </pc:spChg>
        <pc:spChg chg="add del mod">
          <ac:chgData name="Shaowei Wang" userId="e596398d-db6e-4c6b-9fe5-24de495b6c4d" providerId="ADAL" clId="{7C624A39-5A5B-49DC-B917-3FF304A0F010}" dt="2021-02-24T05:19:54.180" v="3770" actId="478"/>
          <ac:spMkLst>
            <pc:docMk/>
            <pc:sldMk cId="1452864688" sldId="274"/>
            <ac:spMk id="9" creationId="{FA2B5378-8457-4793-B0DE-E160752D5579}"/>
          </ac:spMkLst>
        </pc:spChg>
        <pc:picChg chg="add del">
          <ac:chgData name="Shaowei Wang" userId="e596398d-db6e-4c6b-9fe5-24de495b6c4d" providerId="ADAL" clId="{7C624A39-5A5B-49DC-B917-3FF304A0F010}" dt="2021-02-24T04:55:30.331" v="3627" actId="22"/>
          <ac:picMkLst>
            <pc:docMk/>
            <pc:sldMk cId="1452864688" sldId="274"/>
            <ac:picMk id="5" creationId="{A02F4256-8D84-49C7-BD3D-03D0AA2BF620}"/>
          </ac:picMkLst>
        </pc:picChg>
        <pc:picChg chg="add mod">
          <ac:chgData name="Shaowei Wang" userId="e596398d-db6e-4c6b-9fe5-24de495b6c4d" providerId="ADAL" clId="{7C624A39-5A5B-49DC-B917-3FF304A0F010}" dt="2021-02-24T05:20:06.272" v="3773" actId="1076"/>
          <ac:picMkLst>
            <pc:docMk/>
            <pc:sldMk cId="1452864688" sldId="274"/>
            <ac:picMk id="11" creationId="{25041C9B-654D-4A87-A676-17A4182EC1D6}"/>
          </ac:picMkLst>
        </pc:picChg>
        <pc:picChg chg="add del mod">
          <ac:chgData name="Shaowei Wang" userId="e596398d-db6e-4c6b-9fe5-24de495b6c4d" providerId="ADAL" clId="{7C624A39-5A5B-49DC-B917-3FF304A0F010}" dt="2021-02-24T05:19:41.512" v="3766" actId="478"/>
          <ac:picMkLst>
            <pc:docMk/>
            <pc:sldMk cId="1452864688" sldId="274"/>
            <ac:picMk id="11266" creationId="{665729AB-5E25-4987-B40E-3FBADBAB09E7}"/>
          </ac:picMkLst>
        </pc:picChg>
      </pc:sldChg>
      <pc:sldChg chg="modSp new mod">
        <pc:chgData name="Shaowei Wang" userId="e596398d-db6e-4c6b-9fe5-24de495b6c4d" providerId="ADAL" clId="{7C624A39-5A5B-49DC-B917-3FF304A0F010}" dt="2021-02-24T04:54:47.110" v="3625"/>
        <pc:sldMkLst>
          <pc:docMk/>
          <pc:sldMk cId="2686389836" sldId="275"/>
        </pc:sldMkLst>
        <pc:spChg chg="mod">
          <ac:chgData name="Shaowei Wang" userId="e596398d-db6e-4c6b-9fe5-24de495b6c4d" providerId="ADAL" clId="{7C624A39-5A5B-49DC-B917-3FF304A0F010}" dt="2021-02-24T04:54:22.588" v="3623" actId="20577"/>
          <ac:spMkLst>
            <pc:docMk/>
            <pc:sldMk cId="2686389836" sldId="275"/>
            <ac:spMk id="2" creationId="{D13932BC-24F8-4271-9EF6-838E5F071D29}"/>
          </ac:spMkLst>
        </pc:spChg>
        <pc:spChg chg="mod">
          <ac:chgData name="Shaowei Wang" userId="e596398d-db6e-4c6b-9fe5-24de495b6c4d" providerId="ADAL" clId="{7C624A39-5A5B-49DC-B917-3FF304A0F010}" dt="2021-02-24T04:54:47.110" v="3625"/>
          <ac:spMkLst>
            <pc:docMk/>
            <pc:sldMk cId="2686389836" sldId="275"/>
            <ac:spMk id="3" creationId="{BE3F06D9-9271-4EB0-AA47-AF9DCA01E4CC}"/>
          </ac:spMkLst>
        </pc:spChg>
      </pc:sldChg>
      <pc:sldChg chg="addSp modSp new mod">
        <pc:chgData name="Shaowei Wang" userId="e596398d-db6e-4c6b-9fe5-24de495b6c4d" providerId="ADAL" clId="{7C624A39-5A5B-49DC-B917-3FF304A0F010}" dt="2021-02-24T05:23:22.101" v="3816" actId="1076"/>
        <pc:sldMkLst>
          <pc:docMk/>
          <pc:sldMk cId="2375860296" sldId="276"/>
        </pc:sldMkLst>
        <pc:picChg chg="add mod">
          <ac:chgData name="Shaowei Wang" userId="e596398d-db6e-4c6b-9fe5-24de495b6c4d" providerId="ADAL" clId="{7C624A39-5A5B-49DC-B917-3FF304A0F010}" dt="2021-02-24T05:23:22.101" v="3816" actId="1076"/>
          <ac:picMkLst>
            <pc:docMk/>
            <pc:sldMk cId="2375860296" sldId="276"/>
            <ac:picMk id="5" creationId="{0C83F9D6-C0E3-416D-B205-09DE322ECDFA}"/>
          </ac:picMkLst>
        </pc:picChg>
      </pc:sldChg>
      <pc:sldChg chg="modSp new mod">
        <pc:chgData name="Shaowei Wang" userId="e596398d-db6e-4c6b-9fe5-24de495b6c4d" providerId="ADAL" clId="{7C624A39-5A5B-49DC-B917-3FF304A0F010}" dt="2021-02-24T05:11:57.226" v="3732" actId="20577"/>
        <pc:sldMkLst>
          <pc:docMk/>
          <pc:sldMk cId="2996822052" sldId="277"/>
        </pc:sldMkLst>
        <pc:spChg chg="mod">
          <ac:chgData name="Shaowei Wang" userId="e596398d-db6e-4c6b-9fe5-24de495b6c4d" providerId="ADAL" clId="{7C624A39-5A5B-49DC-B917-3FF304A0F010}" dt="2021-02-24T05:11:57.226" v="3732" actId="20577"/>
          <ac:spMkLst>
            <pc:docMk/>
            <pc:sldMk cId="2996822052" sldId="277"/>
            <ac:spMk id="2" creationId="{3FD78A55-E358-4BFB-8C8E-08F615D31F7B}"/>
          </ac:spMkLst>
        </pc:spChg>
        <pc:spChg chg="mod">
          <ac:chgData name="Shaowei Wang" userId="e596398d-db6e-4c6b-9fe5-24de495b6c4d" providerId="ADAL" clId="{7C624A39-5A5B-49DC-B917-3FF304A0F010}" dt="2021-02-24T05:11:52.085" v="3726" actId="20577"/>
          <ac:spMkLst>
            <pc:docMk/>
            <pc:sldMk cId="2996822052" sldId="277"/>
            <ac:spMk id="3" creationId="{6E7F1361-046C-4E5B-ACD3-2132E0FDBA39}"/>
          </ac:spMkLst>
        </pc:spChg>
      </pc:sldChg>
      <pc:sldChg chg="new del">
        <pc:chgData name="Shaowei Wang" userId="e596398d-db6e-4c6b-9fe5-24de495b6c4d" providerId="ADAL" clId="{7C624A39-5A5B-49DC-B917-3FF304A0F010}" dt="2021-02-24T05:12:49.808" v="3735" actId="47"/>
        <pc:sldMkLst>
          <pc:docMk/>
          <pc:sldMk cId="12646412" sldId="278"/>
        </pc:sldMkLst>
      </pc:sldChg>
      <pc:sldChg chg="addSp modSp add mod">
        <pc:chgData name="Shaowei Wang" userId="e596398d-db6e-4c6b-9fe5-24de495b6c4d" providerId="ADAL" clId="{7C624A39-5A5B-49DC-B917-3FF304A0F010}" dt="2021-02-24T05:13:26.844" v="3743" actId="14100"/>
        <pc:sldMkLst>
          <pc:docMk/>
          <pc:sldMk cId="3128060819" sldId="688"/>
        </pc:sldMkLst>
        <pc:spChg chg="mod">
          <ac:chgData name="Shaowei Wang" userId="e596398d-db6e-4c6b-9fe5-24de495b6c4d" providerId="ADAL" clId="{7C624A39-5A5B-49DC-B917-3FF304A0F010}" dt="2021-02-24T05:13:04.122" v="3738" actId="20577"/>
          <ac:spMkLst>
            <pc:docMk/>
            <pc:sldMk cId="3128060819" sldId="688"/>
            <ac:spMk id="3" creationId="{398F517D-6AEC-41E5-9837-36018ACC8F34}"/>
          </ac:spMkLst>
        </pc:spChg>
        <pc:spChg chg="mod">
          <ac:chgData name="Shaowei Wang" userId="e596398d-db6e-4c6b-9fe5-24de495b6c4d" providerId="ADAL" clId="{7C624A39-5A5B-49DC-B917-3FF304A0F010}" dt="2021-02-24T05:13:26.844" v="3743" actId="14100"/>
          <ac:spMkLst>
            <pc:docMk/>
            <pc:sldMk cId="3128060819" sldId="688"/>
            <ac:spMk id="4" creationId="{D10978EE-2FFF-4FCD-B92C-7C4459226F5C}"/>
          </ac:spMkLst>
        </pc:spChg>
        <pc:picChg chg="add mod">
          <ac:chgData name="Shaowei Wang" userId="e596398d-db6e-4c6b-9fe5-24de495b6c4d" providerId="ADAL" clId="{7C624A39-5A5B-49DC-B917-3FF304A0F010}" dt="2021-02-24T05:13:17.564" v="3741" actId="1076"/>
          <ac:picMkLst>
            <pc:docMk/>
            <pc:sldMk cId="3128060819" sldId="688"/>
            <ac:picMk id="5" creationId="{B4D4D84C-66A7-49BB-B84D-8A91C66C285E}"/>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4T00:59:02.815"/>
    </inkml:context>
    <inkml:brush xml:id="br0">
      <inkml:brushProperty name="width" value="0.5" units="cm"/>
      <inkml:brushProperty name="height" value="1" units="cm"/>
      <inkml:brushProperty name="color" value="#FF40FF"/>
      <inkml:brushProperty name="tip" value="rectangle"/>
      <inkml:brushProperty name="rasterOp" value="maskPen"/>
      <inkml:brushProperty name="ignorePressure" value="1"/>
    </inkml:brush>
  </inkml:definitions>
  <inkml:trace contextRef="#ctx0" brushRef="#br0">308 224,'0'2,"0"0,1-1,-1 1,1 0,-1 0,1-1,0 1,-1 0,1-1,0 1,0-1,0 1,0-1,0 1,3 1,22 18,11 4,1-2,2-2,70 28,-52-29,1-2,69 11,-3-11,0-6,133-4,-199-7,-2-4,1-2,69-14,-20-9,-1-5,122-54,192-114,-283 133,-125 62,0 1,0 0,0 1,0 1,1 0,-1 1,1 0,0 1,18 0,14 1,114 4,-158-4,-1 0,1 0,0 0,-1 0,1 1,0-1,-1 0,1 0,0 0,-1 0,1 1,-1-1,1 0,0 0,-1 1,1-1,-1 0,2 2,-3-2,1 1,0 0,0-1,-1 1,1-1,0 1,-1-1,1 1,-1-1,1 1,0-1,-1 1,1-1,-1 0,1 1,-1-1,0 1,1-1,-2 1,-115 66,39-23,-641 325,478-270,180-78,0-3,-69 11,-524 55,299-42,261-33,-120 13,6 17,176-29,32-9,-1-1,1 0,-1 0,1 0,-1 0,1 0,-1 1,1-1,-1 0,1 1,-1-1,1 0,0 0,-1 1,1-1,0 1,-1-1,1 0,0 1,0-1,-1 1,1-1,0 1,0-1,0 1,-1-1,1 1,0-1,0 1,0 0,1 0,0 0,-1 0,1 0,0 0,0-1,0 1,0 0,0 0,0-1,0 1,0 0,0-1,2 1,17 8,1-1,0-1,42 8,64 9,52 0,47 2,1710 81,-1795-109,142-21,-266 20,1 1,-1-2,1 0,22-10,-34 11,0 0,0 0,-1 0,1-1,-1 1,0-1,0-1,0 1,-1-1,0 0,0 0,0 0,0 0,5-12,10-27,-2-1,20-82,-29 88,-2 0,2-61,-9-82,-1 91,2 56,2-65,-1 88,1 0,0 0,1 0,0 0,1 1,7-16,-7 20,0 0,0 0,1 1,0-1,0 1,0 0,1 0,0 1,0 0,0 0,1 0,9-5,-6 5,0 1,0 0,1 1,-1 0,1 0,0 1,-1 0,19 1,-26 0,0 1,-1 0,1 1,0-1,-1 0,1 1,-1 0,1-1,-1 1,1 0,2 2,-4-2,0-1,1 1,-1 1,0-1,0 0,0 0,0 0,0 1,0-1,0 0,0 1,-1-1,1 1,0-1,-1 1,1-1,-1 1,0 0,0-1,1 3,-1 3,0 0,0-1,-1 1,0 0,0 0,0 0,-1 0,-4 9,-2 3,-19 32,-124 184,111-179,-3-3,-56 55,68-80,0-2,-2-1,-51 30,27-24,-89 36,28-19,-160 59,221-89,0-2,-1-3,-62 5,-242-12,286-8,40 3,1 2,-40 8,-2 0,-496 8,565-19,-38 1,43-1,0 1,0-1,0 1,0 0,0 0,0 0,0 0,0 0,0 1,0 0,-3 2,6-4,-1 0,1 0,0 1,0-1,-1 0,1 0,0 1,0-1,-1 0,1 0,0 1,0-1,0 0,0 1,-1-1,1 0,0 1,0-1,0 0,0 1,0-1,0 0,0 1,0-1,0 0,0 1,0-1,0 1,0-1,0 0,0 1,1-1,-1 0,0 0,0 1,0-1,0 0,1 1,-1-1,0 0,0 0,1 1,-1-1,0 0,0 0,1 1,18 9,-14-8,54 21,0-3,99 21,-106-29,136 28,204 16,197-22,-490-34,152-17,-193 8,1-2,-2-3,105-40,105-79,-161 76,317-152,-231 116,-174 84,101-55,-107 57,0-1,-1-1,0 0,-1 0,0-1,0 0,10-15,-3-4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36.222"/>
    </inkml:context>
    <inkml:brush xml:id="br0">
      <inkml:brushProperty name="width" value="0.025" units="cm"/>
      <inkml:brushProperty name="height" value="0.025" units="cm"/>
    </inkml:brush>
  </inkml:definitions>
  <inkml:trace contextRef="#ctx0" brushRef="#br0">78 1 2328,'0'0'9354,"-2"9"-9253,2 11 144,1 15 7,-2 0 0,-7 45 0,-8-10 1,7-31-19,-4 44-1,10 99 432,4-157-584,-2 6 74,0 0-1,-2 0 1,-11 48 0,7-42-58,6-33-88,1 1 0,0 0 1,0-1-1,0 1 0,0 0 0,1-1 1,-1 1-1,1-1 0,0 1 1,1-1-1,-1 1 0,1-1 0,0 0 1,0 0-1,0 0 0,1 0 0,-1 0 1,1 0-1,4 4 0,-5-6-9,1-1-1,-1 1 1,1 0-1,0-1 1,-1 0-1,1 0 0,0 1 1,0-2-1,0 1 1,3 1-1,-4-2-22,0 0 1,0 1-1,0-1 0,0 0 0,0 0 1,0 0-1,0-1 0,0 1 0,1 0 0,-1-1 1,-1 1-1,1-1 0,0 0 0,0 0 0,0 0 1,0 1-1,3-4 0,10-12-874,0-1 0,-1-1 0,-1 0 0,13-24 0,-1-7-311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41.362"/>
    </inkml:context>
    <inkml:brush xml:id="br0">
      <inkml:brushProperty name="width" value="0.025" units="cm"/>
      <inkml:brushProperty name="height" value="0.025" units="cm"/>
    </inkml:brush>
  </inkml:definitions>
  <inkml:trace contextRef="#ctx0" brushRef="#br0">1 21 1600,'-1'-6'1131,"1"-5"1628,0 11-2708,0 0-1,0-1 1,0 1 0,0 0 0,0 0-1,0 0 1,1 0 0,-1-1 0,0 1-1,0 0 1,0 0 0,0 0 0,0 0-1,0 0 1,0-1 0,1 1 0,-1 0-1,0 0 1,0 0 0,0 0 0,0 0-1,0 0 1,1 0 0,-1-1 0,0 1-1,0 0 1,0 0 0,0 0 0,1 0-1,-1 0 1,0 0 0,0 0 0,0 0-1,1 0 1,-1 0 0,0 0 0,0 0-1,0 0 1,0 0 0,1 0 0,-1 0-1,0 1 1,0-1 0,0 0 0,1 0-1,0 1-40,0-1 0,0 1 0,0-1 0,0 1 0,0 0 0,0 0 0,-1-1 0,1 1 0,0 0 0,0 0 0,0 0 0,-1 0 0,1 0-1,-1 0 1,1 0 0,-1 0 0,1 0 0,-1 1 0,1-1 0,-1 0 0,0 0 0,1 2 0,0 3 21,1-1 0,-1 0-1,2 0 1,-1 0 0,0 0 0,6 7-1,9 12 70,-3-4 153,23 41 1,-31-51-128,1 0 0,0 0 1,1 0-1,0-1 0,0 0 0,14 11 0,-15-13-89,0 0 0,0 0 0,-1 1 0,-1 0 0,1 0 0,-1 0 0,0 1 0,-1 0 0,0 0 0,0 0 0,-1 0 0,-1 0 0,1 1 0,0 11 0,0-10-9,-1 0 0,1 0 0,1-1 0,0 1 0,0-1 0,1 0 1,0 0-1,1 0 0,8 9 0,11 21 151,67 137 654,-59-108-622,6 10-27,-31-66-163,0 0-1,1 0 1,0-1-1,20 20 1,2 2 23,-2 2 0,26 38 0,19 27 241,10 21 63,-3-3-25,-63-95-225,2 0-1,0-2 1,2 0-1,0-2 1,2 0-1,30 19 1,-9-16 19,-30-16-70,-1 0 0,0 1 1,0 0-1,16 14 0,-15-9 10,0 1-1,-1 0 0,0 2 1,-2-1-1,0 2 0,0-1 1,9 21-1,-20-35-51,2 4 6,0-1 0,0 1 0,1-1 1,0 1-1,0-1 0,0 0 0,0 0 0,1-1 1,0 1-1,0-1 0,0 0 0,0-1 0,8 5 1,91 59 66,-39-22-43,-24-16 11,-2 2 0,54 53-1,-52-44 103,66 49 0,91 40 216,-187-121-339,1 0 0,-1 1 0,-1 0 0,18 19 0,25 42 43,-18-21-26,-6-12-8,40 47 24,-60-75-49,1 0 1,-1-1-1,2 0 0,-1 0 1,1-1-1,12 6 0,34 12 62,-6 10 20,-27-20-39,-9-6-7,-1 0 0,0 1 0,18 18 0,0 4 43,2-1 0,1-2 0,53 36 0,140 94 187,-205-140-229,0-1 0,0-1 0,2-1 0,47 23 0,-12-14 13,-37-17-39,-1 2 0,0 0 0,38 25 0,-43-23-10,134 91 51,-149-102-61,29 16 17,-1 2-1,-1 2 1,27 23-1,-44-34-10,0 3 5,2-2 0,0 0 0,0 0 0,23 12-1,37 13 27,125 41 0,44 0 9,-104-27-35,-60-20-4,33 14 5,38 12 9,-104-43-9,70 25 24,-103-33-31,134 48 38,-92-35-29,-1 2-1,57 30 1,-28-13-7,96 36 31,-1-3-4,-89-41-11,-42-10-11,-26-10-3,1 0 0,0-1 0,41 8 0,-25-12 12,63-2 0,-56-2-6,-8 0 4,-1 2-1,0 1 1,0 2-1,0 1 0,68 22 1,-53-9 0,-20-6-11,-1-2-1,2-1 0,-1-2 1,43 6-1,214 25 57,-58 11 11,-194-41-62,88 30 42,-39-10-22,226 51 22,-254-68-48,147 33 28,-189-41-27,97 27 54,-39-10-21,-18-6-18,20 16 1,-55-26-18,0 0 1,29 3-1,16 3 8,-40-4-8,26 4 4,49 0 5,-58-4-8,56 19 0,-14-4 3,13-4 0,-30 2 2,-40-11-2,33 6 0,-21-10 4,-26-5-8,-1 2-1,0 0 1,0 1-1,1 0 1,18 7-1,8 7 4,45 18 6,-33-21-2,69 11 0,5 2 1,-16 11 2,-77-31-6,58 7-1,-9-2 3,7 8-2,-58-17-3,35-1 0,-35-1 1,43 5 0,-54-2-5,20 6 1,-13-2-2,159 36 14,-141-35-11,1-2-1,51 2 1,92-6 12,-9 0 0,118 31 28,-291-33-43,58 6 15,88-2 0,-52-4-3,-75 0-12,259 16 21,43 29-7,-131-25 11,-126-14-22,-52-6-3,137 8 12,-120-10-11,108 4 36,-65 6-13,94 8 42,-27-3-34,-12 7 1,-16-1 8,-71-14 1,63 14 0,-104-18-36,1-1-1,-1 1 0,0 1 1,1-1-1,6 5 0,-9-5 2,0 0-1,1 0 1,-1 0 0,1-1-1,0 1 1,0-1-1,-1 0 1,8 1 0,62 10 152,-71-12-158,0 0-1,0 1 1,-1 0 0,1-1 0,0 1 0,0 0-1,-1 0 1,1 0 0,-1 0 0,1 0-1,0 0 1,-1 0 0,0 0 0,1 1-1,-1-1 1,2 3 0,-2-3-6,0 0 0,0 0 0,0 0 0,0 0-1,0 0 1,0 0 0,0 0 0,0 0 0,1 0 0,-1 0 0,0-1 0,3 2 0,6 1-201,-7-2-400,-5-1-546,0 0 458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49.105"/>
    </inkml:context>
    <inkml:brush xml:id="br0">
      <inkml:brushProperty name="width" value="0.025" units="cm"/>
      <inkml:brushProperty name="height" value="0.025" units="cm"/>
    </inkml:brush>
  </inkml:definitions>
  <inkml:trace contextRef="#ctx0" brushRef="#br0">86 22 1424,'-6'-8'2985,"5"7"-2469,0 0 1,1 0-1,-1 0 0,0-1 0,0 1 1,0 0-1,0 0 0,0 0 1,0 0-1,0 1 0,-1-1 1,0-1-1,-1 6-464,-5 60-47,7-55-23,-20 120-418,-5-9-5511,20-104 4899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49.452"/>
    </inkml:context>
    <inkml:brush xml:id="br0">
      <inkml:brushProperty name="width" value="0.025" units="cm"/>
      <inkml:brushProperty name="height" value="0.025" units="cm"/>
    </inkml:brush>
  </inkml:definitions>
  <inkml:trace contextRef="#ctx0" brushRef="#br0">68 1 2609,'-1'185'2643,"1"-134"-1723,-8 51 0,-2-67-789,8-28-120,-1 0-1,1 0 1,-1 11 0,3 38-582,0-54 418,0 0 0,0 0 0,0 0 1,0 0-1,1 0 0,-1 0 0,2 4 1,-1 2-440,-2-2-207,1-6 756,-1 1-1,1-1 1,0 1-1,0 0 1,0-1-1,0 1 1,0-1-1,0 1 1,0 0 0,0-1-1,1 1 1,-1-1-1,0 1 1,0-1-1,0 1 1,1-1-1,-1 1 1,0-1-1,0 1 1,1-1-1,0 2 1,3 5-171,10 19 124,-14-24 158,1-1-1,-1 1 1,1 0-1,-1 0 1,0 0-1,0-1 0,0 1 1,0 0-1,0 0 1,0 0-1,-1-1 1,1 1-1,0 0 1,-2 2-1,-13 27 1031,10-22-813,1 0 1,0 0 0,0 0-1,1 0 1,-4 16-1,3 19 165,2-24-336,-4 24 0,2-33-150,4-10-12,0-1-1,0 0 1,0 1-1,-1-1 0,1 0 1,0 1-1,0-1 1,0 0-1,0 1 1,0-1-1,-1 1 1,1-1-1,0 0 1,0 1-1,0-1 0,0 1 1,0-1-1,0 0 1,0 1-1,1-1 1,-1 1-1,0 0 1,-2-1-298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49.826"/>
    </inkml:context>
    <inkml:brush xml:id="br0">
      <inkml:brushProperty name="width" value="0.025" units="cm"/>
      <inkml:brushProperty name="height" value="0.025" units="cm"/>
    </inkml:brush>
  </inkml:definitions>
  <inkml:trace contextRef="#ctx0" brushRef="#br0">0 152 3129,'10'-5'537,"0"1"0,0 0 1,0 0-1,0 1 0,17-3 1,5-2-227,11-4-7,111-30 1298,-111 32-615,72-6 0,61-2 193,-124 13-930,-29 2-3,27 0 0,-26 3-474,45-8-1,-62 7-328,-7 3-373,-12 1-938,-4-3-366,-9 0 966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50.184"/>
    </inkml:context>
    <inkml:brush xml:id="br0">
      <inkml:brushProperty name="width" value="0.025" units="cm"/>
      <inkml:brushProperty name="height" value="0.025" units="cm"/>
    </inkml:brush>
  </inkml:definitions>
  <inkml:trace contextRef="#ctx0" brushRef="#br0">1 0 5185,'24'34'2263,"-21"-31"-2257,-1 1 0,1-1 1,-1 1-1,0 0 0,0-1 0,-1 1 0,1 0 0,-1 0 0,0 0 0,0 0 0,1 6 0,0 6 107,-1 26 0,-1-40-102,-6 286 2723,6-282-2695,0 0 0,1 0 0,-1-1 0,1 1 0,0 0 0,1-1 0,3 11 0,-3-13-27,0 1 0,0-1 1,0 0-1,0 0 0,0 0 0,1 0 0,0 0 0,-1-1 1,1 1-1,0-1 0,0 0 0,6 4 0,-6-5-33,-3-1-56,1 1 0,-1-1 0,1 1 0,-1-1 0,1 0 1,0 1-1,-1-1 0,1 0 0,0 0 0,0 0 0,-1 1 0,1-1 0,0 0 1,-1 0-1,1 0 0,0 0 0,-1 0 0,1 0 0,0-1 0,0 1 1,-1 0-1,1 0 0,0 0 0,-1-1 0,1 1 0,0 0 0,-1-1 0,1 1 1,-1 0-1,2-2 0,15-7-1650,3-5 729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50.543"/>
    </inkml:context>
    <inkml:brush xml:id="br0">
      <inkml:brushProperty name="width" value="0.025" units="cm"/>
      <inkml:brushProperty name="height" value="0.025" units="cm"/>
    </inkml:brush>
  </inkml:definitions>
  <inkml:trace contextRef="#ctx0" brushRef="#br0">0 36 5249,'10'-1'441,"-1"0"-1,0-1 1,1 0-1,-1 0 0,0-1 1,11-5-1,-9 4-381,0 0 0,20-4-1,-24 8 33,0-1-1,0 1 0,1 1 1,-1-1-1,0 1 0,1 1 0,-1-1 1,0 1-1,10 4 0,-16-5-73,-1-1 0,1 0-1,-1 1 1,1-1-1,0 0 1,-1 1-1,1-1 1,-1 1 0,1-1-1,-1 1 1,0-1-1,1 1 1,-1-1 0,1 1-1,-1 0 1,0-1-1,1 1 1,-1 0-1,0-1 1,0 1 0,0 0-1,0-1 1,1 1-1,-1 0 1,0-1 0,0 1-1,0 0 1,0 0-1,0-1 1,-1 2 0,-7 22 150,2-11-153,-3 10 36,6-18-29,1 0 0,0 0 1,0 0-1,1 0 0,-3 10 0,4-14-7,0 1 0,0-1 0,0 1-1,0-1 1,1 1 0,-1-1 0,0 0 0,1 1 0,-1-1 0,1 1-1,-1-1 1,1 0 0,0 0 0,-1 1 0,1-1 0,0 0 0,0 0-1,0 0 1,0 0 0,0 0 0,0 0 0,0 0 0,0 0 0,1 0 0,-1 0-1,2 0 1,3 2 108,0 0-1,0 0 0,0-1 0,0 0 1,0 0-1,1 0 0,-1-1 0,0 0 1,1 0-1,-1-1 0,14 0 0,62-5 676,-39 4-490,-36 1-292,1-1 0,-1 1 0,1-1 0,-1-1 0,1 0-1,-1 0 1,0 0 0,0-1 0,13-6 0,-5 3-248,22-4 0,-20 5-777,-1 0 0,25-11 0,0-5-258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46.361"/>
    </inkml:context>
    <inkml:brush xml:id="br0">
      <inkml:brushProperty name="width" value="0.025" units="cm"/>
      <inkml:brushProperty name="height" value="0.025" units="cm"/>
    </inkml:brush>
  </inkml:definitions>
  <inkml:trace contextRef="#ctx0" brushRef="#br0">63 1 3913,'-2'0'1680,"0"0"-792,0 0-384,-1 0-79,1 0 31,0 0 88,0 2 64,-5 20 8,2 3-64,-8 58-184,0-54-128,10-7-184,-3 7-40,8 2-240,-2-2-280,2 3-728,0-12-504,-2 20 1047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46.720"/>
    </inkml:context>
    <inkml:brush xml:id="br0">
      <inkml:brushProperty name="width" value="0.025" units="cm"/>
      <inkml:brushProperty name="height" value="0.025" units="cm"/>
    </inkml:brush>
  </inkml:definitions>
  <inkml:trace contextRef="#ctx0" brushRef="#br0">1 1 1240,'0'40'472,"7"2"-352,2-6-80,-7 0-424,9-7 288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47.513"/>
    </inkml:context>
    <inkml:brush xml:id="br0">
      <inkml:brushProperty name="width" value="0.025" units="cm"/>
      <inkml:brushProperty name="height" value="0.025" units="cm"/>
    </inkml:brush>
  </inkml:definitions>
  <inkml:trace contextRef="#ctx0" brushRef="#br0">18 120 3273,'-5'-5'2565,"3"4"-2076,1 0 0,0 0-1,-1-1 1,1 1 0,0 0 0,0 0-1,-1-1 1,0-1 0,9-1 492,17-2-527,27-5 0,-31 8-325,-1-1-1,0-1 1,32-13-1,-12 4 23,-1 2-1,46-8 1,-72 18-129,0 1-1,0 0 1,0 0-1,0 1 1,0 1-1,1 0 1,22 5-1,19 5 13,-53-11-34,0 0 0,0 0 0,0 1 0,0-1 0,0 0 1,-1 1-1,1-1 0,0 1 0,0-1 0,0 1 0,-1 0 1,1-1-1,0 2 0,0-2-54,-1 0-1,0 1 1,1-1 0,-1 0-1,0 1 1,1-1-1,-1 0 1,0 1 0,1-1-1,-1 0 1,1 0 0,-1 0-1,1 1 1,-1-1 0,1 0-1,-1 0 1,0 0 0,1 0-1,-1 0 1,2 0 0,-2-2-3295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26.161"/>
    </inkml:context>
    <inkml:brush xml:id="br0">
      <inkml:brushProperty name="width" value="0.025" units="cm"/>
      <inkml:brushProperty name="height" value="0.025" units="cm"/>
    </inkml:brush>
  </inkml:definitions>
  <inkml:trace contextRef="#ctx0" brushRef="#br0">243 1 5681,'-29'1'2839,"29"-1"-2833,-1 0-1,1 0 0,0 0 0,-1 0 0,1 0 0,0 0 0,-1 0 0,1 0 0,0 0 0,-1 0 0,1 0 0,0 0 0,0 0 0,-1 0 0,1 1 0,0-1 0,-1 0 0,1 0 0,0 0 0,0 1 0,-1-1 0,1 0 0,0 0 0,0 0 0,0 1 0,-1-1 0,1 0 0,0 1 0,0-1 0,0 0 0,0 0 0,0 1 0,0-1 1,-1 0-1,1 1 0,0-1 0,0 0 0,0 1 0,0-1 0,0 0 0,0 1 0,0-1 0,0 0 0,0 0 0,1 1 0,-1-1 0,0 0 0,0 1 0,0-1 0,1 12 28,-10 56-20,8-64-13,0 0 0,0 0 0,0 0 0,-1 0 0,1 0 0,-1 0 0,0 0 0,0-1 0,0 1 0,-5 5 0,-4 8 1,8-11 1,0 1-1,1-1 1,-2 10-1,3-12 0,-40 249 193,31-167-72,-29 312 298,12 81-261,-5 131-70,32-609-89,-3 992 136,10-820-115,13 218 42,-10-249-22,26 233 88,59 376-16,-45-327-54,-18-82 6,-27 105 50,-5-372-95,-23 582 298,21-617-249,1 1-1,9 73 1,-2-56 2,-1 0 1,-4 59-1,-2-95-58,1 22 12,0-40-22,1-1 0,-1 1 0,1-1 0,1 1 0,-1-1 0,0 1 0,1-1 0,-1 0 0,4 5 0,3 2 33,-4-9-135,-4-16-247,-2-1 205,7 13 149,20-4 9,-14 5-9,0-1 0,0-1 0,0 0 0,12-7 0,41-25 24,-24 12 23,51-21 1,-81 41-29,0 0 1,1 1 0,0 0-1,20-2 1,-6 2 7,-9 0-14,-6 0-6,1 1 0,-1 1 0,1 0 0,0 0-1,0 1 1,-1 0 0,19 3 0,3 5 19,-21-4-12,0-1 1,0-1-1,0 0 1,1 0-1,-1-1 1,1-1-1,-1 0 1,12-1-1,54-13 176,-53 11-125,-10 2-11,0-1 0,15-3-1,7-7 52,-21 7-21,30-7-1,-30 10-35,1 1 0,-1 1-1,17 2 1,-2-1 17,61 0 128,78 5 136,-139-3-282,62 3 95,28-10-2,-25 8-46,13-13-46,44 10 2,-75 1-23,39 6 117,117 22 0,72 6 309,-239-35-321,131-16-1,-172 13-122,104-15 53,-52 3-34,125-15 40,-111 22-50,375-13 92,-447 20-113,47 1 30,113-11 0,-50-16 9,5 1-2,-47 19-11,-61 5-22,209 1 63,72-17-3,-223 9-50,63-10 17,-75 8 14,116-2 0,0 28 51,17 1 22,-121-20-58,119-18 1,-20 0-6,176 13-2,-279 8-57,59 1 4,201-4 4,151-14 17,-95 14-2,-263 5-18,241 10 3,-221-6-10,386 3 11,37-13 24,-456 3-18,355 13 28,-100 16-19,1-31-11,-345 0-13,123-5 1,32 10 3,5-7-4,25 12 3,-57-1-1,32-1-2,-123 0 0,51 1-2,79-12 3,-6 6 3,-20-18-3,2 2-3,-58 18 2,-65-1 0,21 1 1,203 11 3,-190-3-5,140 9 8,-78-23 0,6 5 0,-41-10-3,-73 5-2,202-10 8,-164 11-6,281 1 19,-186 7-6,-34-2 4,-67 1-1,0 2 0,76 19 1,-96-12-8,-27-6-2,32 4 0,-41-9-8,14 3 2,-8 7-2,-8-4-2,3 0-1,-10-5 0,-1-1 0,0 1 0,1 1 0,-1-1 0,0 1-1,0 0 1,4 5 0,-6-6 0,-1-1 0,1 1 0,-1-1 0,1 0-1,4 3 1,-6-4-1,-1-1-1,1 0 1,-1 0-1,0 0 0,1 0 1,-1 1-1,1-1 1,-1 0-1,0 0 1,1 0-1,-1 0 1,1 0-1,-1 0 1,0 0-1,1 0 1,-1 0-1,1 0 0,-1 0 1,1-1-1,-1 1 1,0 0-1,1 0 1,0-1-4,0 0 1,-1 1-1,1-1 0,-1 0 1,0 1-1,1-1 1,-1 0-1,1 1 1,-1-1-1,0 0 1,0 0-1,1 0 0,-1 1 1,0-1-1,0 0 1,0-1-1,0-1-28,1 1 0,-1 0-1,0-1 1,0 1 0,-1-1-1,1 1 1,0 0 0,-1-1-1,0 1 1,1 0 0,-1 0 0,0-1-1,0 1 1,0 0 0,-1 0-1,-1-3 1,-2 0-117,1 0-1,-1 1 1,-1-1-1,-7-4 1,7 5 1,1-1-1,-1 1 1,1-1-1,-1 0 1,-5-9-1,-39-62-439,-39-33 455,78 98 139,-1 0 1,-27-19-1,26 20 17,-16-14 0,11 0 28,7 7-9,-4 1 8,12 13-26,0 0 0,0-1-1,0 1 1,1-1 0,-1 1-1,1-1 1,0 0 0,0 0 0,0 1-1,-1-6 1,-6-4 187,-2-12 33,11 24-227,0 0-1,-1 0 1,1-1 0,0 1 0,-1 0-1,0 0 1,1 0 0,-1-1 0,0 1-1,1 0 1,-1 0 0,0 0 0,0 0-1,0 0 1,0 1 0,0-1 0,0 0 0,0 0-1,0 0 1,0 1 0,-1-1 0,0 0-1,1 1-10,0 0-1,0-1 0,1 1 1,-1 0-1,0-1 0,1 1 1,-1-1-1,0 1 0,1-1 1,-1 1-1,0-1 0,1 1 1,-1-1-1,1 1 0,-1-1 1,1 0-1,0 1 0,-1-1 1,1 0-1,-1 0 0,1 1 1,0-1-1,0 0 0,0 0 1,-1-1-1,1-3 38,1-1 0,-1 1-1,1 0 1,0 0 0,0 0 0,1 0 0,2-6 0,-3 8 91,-2 4-123,1-1 0,-1 1 0,1 0 0,0 0 0,0 0 0,0 0 0,-1 0 0,1 0 0,0 0-1,0 0 1,0 0 0,0 0 0,1 0 0,-1 0 0,0 0 0,0-1 0,0 1 0,1 0 0,-1 0-1,1 0 1,-1 0 0,0 0 0,1 0 0,0-1 0,-1 1 0,2 1 0,1 0 11,0 0 1,0 0 0,0-1-1,0 1 1,1-1-1,-1 0 1,1 0-1,-1 0 1,6 1-1,48 8 106,15 10-25,-49-16-80,-15-3-15,-1 1 1,1-1 0,0 1-1,-1 1 1,13 5 0,-13-4-2,0 1 0,0 0 0,-1 1 0,0 0 0,6 6 0,-7-6-2,0 0 0,1 0-1,0-1 1,-1 0 0,2-1-1,-1 1 1,0-1 0,1 0-1,12 5 1,1-3 3,-13-5-3,0 2-1,0-1 0,-1 1 0,12 5 1,10 17 16,-3-4 0,-21-19-16,0 0-1,0 0 0,0 0 1,0-1-1,8 3 1,7 1 10,-15-3-12,-1 0 1,1 0-1,0 0 1,-1 0-1,0 1 1,1-1 0,-1 1-1,0 0 1,0 0-1,0 0 1,-1 0 0,1 1-1,-1-1 1,0 1-1,0 0 1,0-1 0,0 1-1,-1 0 1,1 0-1,-1 0 1,0 0-1,-1 0 1,1 0 0,0 1-1,-1-1 1,0 0-1,0 0 1,-1 6 0,-1 2-2,-1 0 1,0 0 0,-1 0 0,0-1 0,0 0 0,-1 1 0,-1-2 0,-11 17 0,-5 3-22,-52 53 1,36-45-124,-1-2 1,-3-1-1,-54 35 0,1-13-857,69-40 633,8-4 17,0-2 1,-22 11-1,31-19 247,0 0 1,1-1-1,-1 0 1,0 0-1,0-1 1,-1 0-1,-16-1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47.893"/>
    </inkml:context>
    <inkml:brush xml:id="br0">
      <inkml:brushProperty name="width" value="0.025" units="cm"/>
      <inkml:brushProperty name="height" value="0.025" units="cm"/>
    </inkml:brush>
  </inkml:definitions>
  <inkml:trace contextRef="#ctx0" brushRef="#br0">18 0 3401,'0'0'149,"-1"0"0,0 0 0,0 0 1,1 0-1,-1 0 0,0 1 0,0-1 0,1 0 1,-1 0-1,0 1 0,1-1 0,-1 0 0,0 1 1,1-1-1,-1 1 0,0-1 0,1 1 0,-1-1 0,1 1 1,-1-1-1,1 1 0,-1-1 0,1 1 0,0 0 1,-1-1-1,1 1 0,0 0 0,-1-1 0,1 1 1,0 0-1,-1 1 0,3 1-92,-1 0 1,-1 1-1,1-1 1,0 0-1,-1 1 0,0-1 1,1 0-1,-2 5 1,2 13 176,27 147 1178,3 19-186,-26-147-986,3 30 137,-8-36-215,0-21-85,0-1 0,3 20-1,-2-26-54,1 3 15,-1-1 0,1 1-1,1 0 1,-1-1 0,1 1-1,5 8 1,26 32 138,-23-42-138,4-1-10,-15-6-34,0 0 0,0 0 0,0 0 0,0 0 1,0 0-1,0 0 0,1 0 0,-1 0 0,0 0 1,0 0-1,0 0 0,0 0 0,0 0 0,0 0 1,0 0-1,0 0 0,1 0 0,-1-1 0,0 1 0,0 0 1,0 0-1,0 0 0,0 0 0,0 0 0,0 0 1,0 0-1,0 0 0,0 0 0,0 0 0,0-1 0,0 1 1,0 0-1,1 0 0,-1 0 0,0 0 0,0 0 1,0 0-1,0 0 0,0-1 0,0 1 0,3-6-1186,8-1 329,-4 2 309,1 0 1,-1-1-1,12-12 0,49-58-506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48.233"/>
    </inkml:context>
    <inkml:brush xml:id="br0">
      <inkml:brushProperty name="width" value="0.025" units="cm"/>
      <inkml:brushProperty name="height" value="0.025" units="cm"/>
    </inkml:brush>
  </inkml:definitions>
  <inkml:trace contextRef="#ctx0" brushRef="#br0">1 1 4233,'2'1'663,"11"5"5210,-8 4-5440,-1 0-208,-1 0 0,0 0 0,2 16-1,0-6-137,-1-3-17,-1 0 0,-1 0 0,1 19 0,-2-19-21,1 0-1,1 0 1,6 19-1,4 17-1233,-12-53-751,-1 0 1834,0 0 0,0 0 0,0 0 0,0 0 0,1-3-2920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56.765"/>
    </inkml:context>
    <inkml:brush xml:id="br0">
      <inkml:brushProperty name="width" value="0.025" units="cm"/>
      <inkml:brushProperty name="height" value="0.025" units="cm"/>
    </inkml:brush>
  </inkml:definitions>
  <inkml:trace contextRef="#ctx0" brushRef="#br0">0 1 1688,'72'67'779,"-53"-52"-269,-13-14-294,0-1-114,0 2-128,-6-2 259,-1 0-176,1 0-1,-1 0 1,1 0 0,-1 0-1,1 1 1,-1-1 0,1 0-1,-1 0 1,1 1-1,-1-1 1,1 0 0,-1 1-1,1-1 1,-1 0 0,1 1-1,0-1 1,-1 1-1,1-1 1,0 0 0,-1 1-1,1-1 1,0 1-1,-1 0 1,-2 7 81,-1 0 0,2 1 0,-1-1-1,1 0 1,0 1 0,1 0 0,-1 11 0,4 112-15,-2-122-121,-2 149-930,1-131 544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57.113"/>
    </inkml:context>
    <inkml:brush xml:id="br0">
      <inkml:brushProperty name="width" value="0.025" units="cm"/>
      <inkml:brushProperty name="height" value="0.025" units="cm"/>
    </inkml:brush>
  </inkml:definitions>
  <inkml:trace contextRef="#ctx0" brushRef="#br0">14 0 5049,'-9'23'1816,"4"1"-1495,12 8-217,-5-1-48,0-4-32,5 0-16,0-5 16,-5-11 32,3-2-48,1 0-2265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57.500"/>
    </inkml:context>
    <inkml:brush xml:id="br0">
      <inkml:brushProperty name="width" value="0.025" units="cm"/>
      <inkml:brushProperty name="height" value="0.025" units="cm"/>
    </inkml:brush>
  </inkml:definitions>
  <inkml:trace contextRef="#ctx0" brushRef="#br0">1 1 824,'8'23'226,"-1"-7"167,-2 1 0,0 0 0,5 35 0,10 30 1623,-18-65-1484,-3 26-1,1-17-203,-1-18-240,1 0-1,-2 0 0,1 0 1,-4 11-1,3-11-94,0-1 0,0 1 0,0 11-1,2-8-128,-6 54-2902,6-64 2990,0 0-1,0-1 1,0 1 0,0 0-1,0 0 1,0 0-1,0 0 1,0 0-1,1 0 1,-1 0 0,0 0-1,0 0 1,1-1-1,-1 1 1,1 0-1,-1 0 1,0 0-1,1-1 1,0 1 0,-1 0-1,2 1 1,3 6-167,-4-4 234,0 0 0,0 0 0,0 0 0,-1 0-1,0 0 1,0 0 0,0 0 0,0 0 0,0 0 0,-1 0 0,0 0-1,0 0 1,-2 5 0,1-4 106,-1 1 0,1-1 0,0 1 0,1-1 0,-1 1 0,1 0 0,0-1 0,0 10 0,4 50 641,-1-27-502,1-11-95,10 48-1,-11-67-161,-1 2 4,0-1 0,0 20 0,0 1 3,0-18 8,0-1-1,-2 20 1,0 5 212,1-29-57,-1 1 1,1-1 0,-3 9-1,2-12-82,0 1 0,0-1 0,1 0 0,-1 0 0,1 0 0,0 0 0,0 0 0,1 0 0,-1 0 0,1 1 0,0-1 0,0 0 0,2 5 0,2 0 47,-3-4-47,0 0-1,0-1 1,0 1 0,0 0 0,-1 0 0,0 1-1,0-1 1,0 0 0,0 0 0,-1 7-1,0-6-2,0 1-1,-1-1 1,1 0-1,-1 0 0,-1 1 1,1-1-1,-1 0 0,0 0 1,-4 6-1,3-5-60,-1 0 0,1 0 0,1 0 0,-1 0 0,1 1 0,0-1 0,1 1 0,0 0 0,0-1 0,0 1 0,2 13 0,2-1-39,5-9-1,-7-11 8,-1 1 0,0 0 0,0-1 0,1 1 0,-1-1 0,0 1 0,0-1 0,0 1 0,0 0 0,1-1 0,-1 1 0,0-1 0,0 1 0,0 0 0,0-1 0,-1 1 0,2 3-61,1-2-59,-1 0-1,1-1 1,0 1-1,0 0 1,-1 0-1,1 0 1,-1 1 0,0-1-1,0 0 1,0 1-1,0-1 1,1 3-1,7 14-2632,-3-9 2014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27.219"/>
    </inkml:context>
    <inkml:brush xml:id="br0">
      <inkml:brushProperty name="width" value="0.025" units="cm"/>
      <inkml:brushProperty name="height" value="0.025" units="cm"/>
    </inkml:brush>
  </inkml:definitions>
  <inkml:trace contextRef="#ctx0" brushRef="#br0">736 6 6089,'0'0'2202,"-2"-5"591,-9 5-2273,6 0-419,0 0-1,0 0 1,0 1-1,-9 1 1,7 0-100,1 1-1,-1 0 1,1 0-1,0 0 1,-7 5 0,-10 8 3,0 0 0,-23 25 0,-2 10-5,21-20 0,-32 22-6,40-37 0,-29 31 0,-16 27-5,38-49 4,-17 19-21,-13 36-81,-8 9-242,14-32-468,24-16-136,22-34 781,-13 20-485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27.580"/>
    </inkml:context>
    <inkml:brush xml:id="br0">
      <inkml:brushProperty name="width" value="0.025" units="cm"/>
      <inkml:brushProperty name="height" value="0.025" units="cm"/>
    </inkml:brush>
  </inkml:definitions>
  <inkml:trace contextRef="#ctx0" brushRef="#br0">0 0 5337,'67'22'2073,"-6"16"-1385,17-6-480,-22 28-288,2 0-312,18-19 256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29.094"/>
    </inkml:context>
    <inkml:brush xml:id="br0">
      <inkml:brushProperty name="width" value="0.025" units="cm"/>
      <inkml:brushProperty name="height" value="0.025" units="cm"/>
    </inkml:brush>
  </inkml:definitions>
  <inkml:trace contextRef="#ctx0" brushRef="#br0">805 43 6705,'-40'-13'1172,"-56"-11"0,93 24-1143,-8-2-25,0 0 1,0 1-1,0 0 1,0 1-1,0 1 0,-16 1 1,5 3-25,-36 12-1,42-12 15,-81 35-20,49-19 20,14-8 6,11-4 5,0 0-1,1 2 1,-22 14 0,-67 48 11,103-68-17,0 1 1,1 1 0,0-1 0,0 1 0,0 0 0,1 1 0,0 0-1,-8 12 1,13-17-1,0 0 0,1 0 1,-1 0-1,0 0 0,1-1 0,0 1 0,0 0 0,0 0 0,0 0 0,0 3 0,1 3-2,-1-5 2,0 3-3,0 0 0,1 0 0,2 11 0,-2-15 3,0 0 0,0 0 0,0 0-1,1-1 1,-1 1 0,1 0-1,0-1 1,-1 1 0,1-1 0,5 4-1,-4-3 1,0 0 0,0-1 1,1 1-1,-1-1 0,1 0 0,0 0 0,0-1 0,0 1 0,7 1 0,2 0 1,23 2 0,-14-3 1,100 20 11,-32-4-8,-77-16-2,0 1-1,21 7 1,-28-8-2,-1 1 0,1 0 0,0 0 1,-1 1-1,0-1 0,0 1 1,8 8-1,-7-7 0,-1 1 0,0-1 1,-1 1-1,0 0 0,1 0 0,-2 1 1,6 10-1,-7-12 1,0 1-1,-1 0 1,0 0-1,0 0 1,0 0 0,-1 0-1,0 1 1,0-1-1,-1 9 1,-3 4 3,-1 0 1,0 0 0,-2 0-1,0-1 1,-1 1-1,-18 29 1,16-34-4,-1 0 0,0-1-1,-1 0 1,-1 0 0,1-2 0,-2 1 0,0-2-1,0 0 1,-24 13 0,-18 6-2,19-1-63,13-15-156,20-10 98,-1-1 1,0 1 0,1 0-1,-8 6 1,3 2-171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29.490"/>
    </inkml:context>
    <inkml:brush xml:id="br0">
      <inkml:brushProperty name="width" value="0.025" units="cm"/>
      <inkml:brushProperty name="height" value="0.025" units="cm"/>
    </inkml:brush>
  </inkml:definitions>
  <inkml:trace contextRef="#ctx0" brushRef="#br0">207 1 3817,'-2'3'268,"1"0"1,-1 0-1,0 0 1,0 0-1,-1 0 1,1-1-1,-1 1 1,-3 3-1,-10 9 112,-24 28-124,33-36-238,0 1 0,0-1 0,1 1 0,0 1 0,0-1-1,1 1 1,0 0 0,-6 16 0,-3 7 150,4-12 179,1 1 1,1-1-1,1 2 1,-8 37-1,14-53-264,0 0 0,0 0 0,0 0 0,1 0 0,0 0 0,0 0 0,0 0 0,2 7 0,0-9-58,-1 1 1,1-1-1,0 1 1,0-1-1,0 0 1,1 0-1,-1 0 1,1 0-1,5 5 1,-7-7-20,1-1 1,0 0-1,0 0 1,0 1-1,-1-1 0,1 0 1,0-1-1,0 1 1,0 0-1,1-1 1,-1 1-1,0-1 1,0 1-1,0-1 0,0 0 1,0 0-1,1 0 1,-1 0-1,0 0 1,3-1-1,2 0 11,15-1 6,0 0-1,0-2 1,31-10 0,31-5-1607,-62 15 1038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29.927"/>
    </inkml:context>
    <inkml:brush xml:id="br0">
      <inkml:brushProperty name="width" value="0.025" units="cm"/>
      <inkml:brushProperty name="height" value="0.025" units="cm"/>
    </inkml:brush>
  </inkml:definitions>
  <inkml:trace contextRef="#ctx0" brushRef="#br0">157 1 3993,'-1'0'152,"-1"0"1,0 0-1,0 1 0,1-1 1,-1 1-1,0-1 0,1 1 1,-1 0-1,1 0 1,-1-1-1,0 1 0,1 0 1,0 0-1,-1 1 0,1-1 1,0 0-1,-1 0 1,1 1-1,0-1 0,0 1 1,-1 1-1,-2 5-227,-1 0-1,1 0 1,-2 9 0,-3 4 234,-8 14-125,14-26 30,-2 0 1,1-1-1,-1 0 0,0 0 1,-11 12-1,12-14 10,0 0 1,1 0-1,-1 1 0,1-1 1,0 1-1,1 0 0,-1 0 1,0 7-1,-1 1 39,2 1 0,-2 26 0,4-40-107,-1 2 6,1 0-1,0 1 1,0-1 0,0 0-1,1 1 1,-1-1-1,1 0 1,0 0-1,0 0 1,3 7 0,10-2 52,-8-2-32,-6-6-25,1 0 0,-1 0 0,1 0 0,0 0 0,0 0-1,-1-1 1,1 1 0,0 0 0,0 0 0,0-1 0,0 1 0,0-1 0,0 1-1,0-1 1,0 1 0,0-1 0,0 1 0,0-1 0,0 0 0,0 0 0,1 1-1,0-1 1,6 0 44,-4 0-22,0 0 0,0 0 0,0 0 0,0 0 0,0-1 0,0 1 0,0-1 0,7-3 0,10-7 33,-16 9-50,0 0 1,-1 0-1,0 0 0,1-1 1,-1 0-1,0 0 1,0 0-1,-1 0 1,1-1-1,-1 1 1,1-1-1,-1 0 0,0 0 1,0 0-1,2-6 1,5-6 53,-3 6 4,-1-1 0,-1 0-1,0-1 1,0 1 0,-1-1 0,-1 0-1,0 0 1,-1 0 0,0 0 0,-1-1-1,0 1 1,-2-23 0,1 31-65,0 1-1,-1-1 1,0 0-1,0 0 1,0 1-1,0-1 1,0 0 0,-1 1-1,0 0 1,0-1-1,0 1 1,-3-5-1,3 6-5,1 0 0,-1 1 0,0-1 0,0 0 0,0 1-1,0-1 1,0 1 0,0-1 0,-1 1 0,1 0 0,0 0-1,-1 0 1,1 0 0,0 1 0,-1-1 0,1 1 0,-1-1-1,-3 1 1,2 0-7,1-1-1,-1 2 1,0-1-1,1 0 0,-1 1 1,1-1-1,-1 1 1,1 0-1,-1 0 1,1 1-1,0-1 0,-1 1 1,-4 3-1,-2 4-71,8-7 19,1-1 0,-1 1 0,1-1 0,-1 1 0,0-1-1,0 0 1,1 0 0,-1 0 0,0 0 0,0 0 0,0 0 0,-4 1-1,-3 0-279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30.559"/>
    </inkml:context>
    <inkml:brush xml:id="br0">
      <inkml:brushProperty name="width" value="0.025" units="cm"/>
      <inkml:brushProperty name="height" value="0.025" units="cm"/>
    </inkml:brush>
  </inkml:definitions>
  <inkml:trace contextRef="#ctx0" brushRef="#br0">91 7 3641,'4'5'447,"0"-1"-1,-1 0 1,7 10 0,1 15 906,-4-19-1108,-4-5-190,0-1 0,0 0 0,-1 1-1,3 6 1,-3-4-23,-1 1-1,0-1 1,0 1-1,0-1 1,-1 1-1,0-1 1,-2 12-1,0 20 31,2-25-46,1-9-4,-1 1 1,0 0-1,-1-1 1,1 1-1,-2 5 0,-1-3 30,0 0 0,0 0 0,-6 8 0,5-8 39,-1 1 0,1-1 1,1 1-1,0 0 0,-2 9 0,-1 8 261,-1-1-1,-16 36 0,18-48-223,3-6-56,-1-1 0,1 1 1,-1-1-1,-1 0 0,1 0 1,-1-1-1,-8 11 0,-12 7 87,24-23-148,0 0 1,0 0 0,0 0 0,0 0 0,0 0 0,0 0 0,0 0 0,0 0 0,0 0 0,0 0 0,0 0 0,0 1 0,0-1 0,0 0 0,0 0 0,0 0-1,0 0 1,0 0 0,0 0 0,0 0 0,0 0 0,0 0 0,0 0 0,0 0 0,0 0 0,0 0 0,0 1 0,0-1 0,0 0 0,0 0 0,0 0-1,0 0 1,0 0 0,0 0 0,0 0 0,0 0 0,1 0 0,-1 0 0,0 0 0,0 0 0,0 0 0,0 0 0,0 0 0,0 0 0,0 0 0,0 0 0,0 0-1,0 0 1,0 0 0,0 0 0,0 0 0,0 0 0,1 0 0,-1 0 0,0 0 0,0 0 0,0 0 0,0 0 0,0 0 0,0 0 0,0 0 0,0 0 0,0 0-1,0 0 1,-1 2 61,1-3 25,0 1-87,0 0 0,0 0 0,0 0 1,0 0-1,0 0 0,0 0 0,0 0 1,0-1-1,0 1 0,0 0 0,0 0 1,0 0-1,0 0 0,0 0 1,0 0-1,0 0 0,0 0 0,-1 0 1,1 0-1,0 0 0,0 0 0,0 0 1,0 0-1,0 0 0,0-1 0,0 1 1,0 0-1,0 0 0,0 0 0,0 0 1,0 0-1,0 0 0,0 0 1,-1 0-1,1 0 0,0 0 0,0 0 1,0 0-1,0 0 0,0 0 0,0 0 1,0 0-1,0 0 0,0 0 0,0 0 1,0 0-1,0 0 0,-1 0 1,1 0-1,0 0 0,0 0 0,0 0 1,0 0-1,0 1 0,0-1 0,0 0 1,0 0-1,0 0 0,0 0 0,0 0 1,0 0-1,0 0 0,0 0 0,0 0 1,0 0-1,0 0 0,0 0 1,0 0-1,-1 1 0,1-2 0,1 1-1,-1 0 0,0 0 1,0 0-1,0 0 1,0 0-1,0 0 1,0 0-1,0 0 1,0 0-1,0-1 1,0 1-1,0 0 1,0 0-1,0 0 1,0 0-1,-1 0 1,1 0-1,0 0 0,0 0 1,0 0-1,0-1 1,0 1-1,0 0 1,0 0-1,0 0 1,0 0-1,0 0 1,0 0-1,0 0 1,0 0-1,0 0 1,0 0-1,-1 0 0,1 0 1,0 0-1,0 0 1,0 0-1,0 0 1,0 0-1,0 0 1,0 0-1,0 0 1,0 0-1,-1 0 1,1 0-1,0 0 1,0 0-1,0 0 0,0 0 1,0 0-1,0 0 1,0 0-1,0 0 1,-1 0-1,7-18 2,1 0 0,1 1 0,11-20 0,30-48-46,-48 83 40,0 0 1,0 1-1,0-1 0,0 1 0,1-1 0,-1 1 1,0 0-1,1-1 0,-1 1 0,1 0 0,0 0 1,1-1-1,0 1-3,14-10-50,-1 0 0,0-1-1,22-23 1,-24 24 43,0 1 0,0 0-1,1 1 1,26-11 0,-38 19 14,-1 0 0,0 0 0,0 1 0,1 0 0,-1-1 0,0 1 0,0 0 0,1 0 0,-1 0 0,0 0 0,1 0 0,-1 1 0,0-1 0,0 1 0,1 0 0,-1-1 0,3 3 0,10 2 3,-10-4-2,-1 0 0,1 0 1,-1 1 0,0-1-1,1 1 1,-1 0 0,0 0-1,0 1 1,4 2 0,-5-2 1,0 1 0,0-1 1,0 1-1,4 7 0,6 10 10,-9-18-8,0 1 1,0 0-1,0-1 0,0 0 1,0 0-1,1 0 0,0-1 0,-1 1 1,1-1-1,0 0 0,0-1 0,0 1 1,10 1-1,-1 1 23,-5-1-3,-7-3-19,-1 1-1,0-1 1,0 1-1,0-1 1,0 1-1,0-1 1,1 0-1,-1 0 1,0 0-1,0 0 1,1 0-1,-1 0 1,0 0-1,2 0 1,1-2 19,0 0 1,0-1 0,0 1 0,-1-1 0,7-5 0,-6 4 22,1 0-1,1 0 0,-1 0 1,1 1-1,7-4 1,-10 6-28,0 0-1,0 0 1,0 0 0,-1-1 0,1 1 0,0-1 0,-1 1 0,1-1 0,-1 0 0,1 0 0,-1-1 0,0 1 0,0 0 0,0-1-1,0 1 1,-1-1 0,1 1 0,0-1 0,-1 0 0,2-5 0,3-4 30,9-16 59,-12 24-96,-1-1 0,1 1 1,-1-1-1,0 0 0,2-7 0,-2-2 5,0-1 1,-1 1 0,0-1-1,-3-27 1,1 36-14,0 0-1,0 1 1,-1-1-1,1 0 0,-1 1 1,-1-1-1,-3-7 1,4 10-4,0 0 1,0 0 0,0 0-1,-1 0 1,1 0 0,-1 1-1,1-1 1,-1 1 0,0-1-1,0 1 1,0 0 0,-6-3-1,9 5-1,-6-3-6,0 1 0,0 0-1,-8-2 1,11 4 2,1 0 0,-1-1 0,1 1 0,-1 1 0,1-1 0,-1 0 0,0 1 0,1-1 0,-1 1 0,1 0 0,-3 1 0,-2 1-2,1 0-1,0 1 0,0-1 1,0 1-1,0 1 1,0-1-1,1 1 0,0 0 1,0 1-1,1-1 1,-1 1-1,1 0 0,0 0 1,1 0-1,-6 13 1,2 0 7,0 0 0,2 0 1,0 0-1,-2 27 0,4-29 12,2 1-1,0 0 0,0 0 1,2 0-1,0 0 0,5 22 1,-2-25 8,0-1 1,1 0 0,1-1 0,0 1 0,1-1 0,0 0-1,1-1 1,9 13 0,50 56 90,-15-21-57,-47-52-53,1-1 0,0 0-1,0-1 1,0 1 0,1-1 0,0-1 0,1 1 0,-1-1 0,15 7 0,-6-8-130,0 0 0,0-1 0,26 2 0,-40-5 117,48 1-195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5:08:35.785"/>
    </inkml:context>
    <inkml:brush xml:id="br0">
      <inkml:brushProperty name="width" value="0.025" units="cm"/>
      <inkml:brushProperty name="height" value="0.025" units="cm"/>
    </inkml:brush>
  </inkml:definitions>
  <inkml:trace contextRef="#ctx0" brushRef="#br0">0 1 3553,'72'30'1096,"-70"-30"-1060,0 1 0,0 0 0,-1 0 1,1-1-1,0 1 0,-1 0 0,1 1 0,-1-1 0,1 0 0,-1 0 0,0 1 1,1-1-1,-1 0 0,0 1 0,0-1 0,0 1 0,0 0 0,0-1 1,0 1-1,-1 0 0,1 2 0,-1-4-20,0 0 0,0 0 0,0 0 0,0 0 0,0 0 0,0 1 0,0-1 1,0 0-1,0 0 0,0 0 0,0 0 0,0 1 0,0-1 0,0 0 0,0 0 0,0 0 0,0 0 0,1 0 0,-1 1 0,0-1 0,0 0 0,0 0 1,0 0-1,0 0 0,0 0 0,0 0 0,0 1 0,0-1 0,1 0 0,-1 0 0,0 0 0,0 0 0,0 0 0,0 0 0,0 0 0,1 0 1,-1 0-1,0 0 0,0 0 0,0 0 0,0 0 0,0 0 0,1 0 0,-1 0 0,0 0 0,0 0 0,0 0 0,0 0 0,1 0 0,-1 0 0,0 0 1,0 0-1,0 0 0,0 0 0,0 0 0,1 0 0,-1 0 0,0 0 0,4-2 521,-3 2-450,-1 0 1,1 0-1,-1-1 0,0 1 0,1 0 0,-1 0 1,1 0-1,-1 0 0,0-1 0,1 1 0,-1 0 0,1-1 1,-1 1-1,0 0 0,1 0 0,-1-1 0,0 1 1,0-1-1,1 1 0,-1 0 0,0-1 0,9-2 627,6 1-547,0 0 1,0 2 0,0 0-1,1 0 1,24 5 0,-26-3-62,-4-1 2,-1 1 1,1 0 0,-1 1-1,0 0 1,0 1-1,12 5 1,-16-6-50,1 0 1,-1-1-1,1 0 0,-1 0 1,1 0-1,0-1 0,-1 1 1,1-1-1,0-1 1,0 1-1,7-1 0,-1-2 73,0 0 0,1 0 0,22-9 0,-26 7-67,1 1 0,-1 0 0,1 1-1,-1 0 1,1 0 0,0 1 0,0 1-1,19 0 1,-13 3-12,-9-2-34,-1 1 1,0-2-1,10 1 1,-9-2-8,0 0 0,0-1 0,0 0 0,0 0 0,12-6 0,11-3 11,-24 9-23,0 0 0,-1-1 0,1 0 1,9-5-1,-14 14-66,0 1 0,0-1 0,-1 1 0,0 0 0,0-1 0,-1 1 0,-2 10 0,3-16 43,0-1 0,0 1 0,0-1 0,0 0 1,0 1-1,0-1 0,0 0 0,0 1 0,0-1 0,-1 0 0,1 1 1,0-1-1,0 0 0,0 1 0,-1-1 0,1 0 0,0 1 0,0-1 1,-1 0-1,1 0 0,0 0 0,0 1 0,-1-1 0,1 0 0,0 0 1,-1 0-1,1 1 0,0-1 0,-1 0 0,1 0 0,-1 0 1,1 0-1,0 0 0,-1 0 0,1 0 0,-1 0 0,-3-1-326,0 0-1,-1 0 1,1 0-1,0 0 1,0-1-1,0 0 1,1 0-1,-1 0 0,-7-5 1,6 4 49,-29-17-908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EC8FFA-8F8E-4D3B-BD90-645B6E83EC42}" type="datetimeFigureOut">
              <a:rPr lang="LID4096" smtClean="0"/>
              <a:t>09/20/2023</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7EFDB-95D3-4E7C-9619-56450B4F11B9}" type="slidenum">
              <a:rPr lang="LID4096" smtClean="0"/>
              <a:t>‹#›</a:t>
            </a:fld>
            <a:endParaRPr lang="LID4096"/>
          </a:p>
        </p:txBody>
      </p:sp>
    </p:spTree>
    <p:extLst>
      <p:ext uri="{BB962C8B-B14F-4D97-AF65-F5344CB8AC3E}">
        <p14:creationId xmlns:p14="http://schemas.microsoft.com/office/powerpoint/2010/main" val="4108921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1BB18563-7270-4007-8A06-BADE993508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3D6DB79-991A-42A7-81AF-098862315D0B}" type="slidenum">
              <a:rPr lang="en-US" altLang="en-US" smtClean="0"/>
              <a:pPr/>
              <a:t>1</a:t>
            </a:fld>
            <a:endParaRPr lang="en-US" altLang="en-US"/>
          </a:p>
        </p:txBody>
      </p:sp>
      <p:sp>
        <p:nvSpPr>
          <p:cNvPr id="5123" name="Rectangle 2">
            <a:extLst>
              <a:ext uri="{FF2B5EF4-FFF2-40B4-BE49-F238E27FC236}">
                <a16:creationId xmlns:a16="http://schemas.microsoft.com/office/drawing/2014/main" id="{7A64454F-61CC-4B43-A129-5DA4DBB7A577}"/>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EF6DA842-3697-4C51-A2AA-6E640E453E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9F17EFDB-95D3-4E7C-9619-56450B4F11B9}" type="slidenum">
              <a:rPr lang="LID4096" smtClean="0"/>
              <a:t>35</a:t>
            </a:fld>
            <a:endParaRPr lang="LID4096"/>
          </a:p>
        </p:txBody>
      </p:sp>
    </p:spTree>
    <p:extLst>
      <p:ext uri="{BB962C8B-B14F-4D97-AF65-F5344CB8AC3E}">
        <p14:creationId xmlns:p14="http://schemas.microsoft.com/office/powerpoint/2010/main" val="1201180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OpenSans"/>
              </a:rPr>
              <a:t>3)</a:t>
            </a:r>
            <a:r>
              <a:rPr lang="en-US" b="0" i="0" dirty="0">
                <a:solidFill>
                  <a:srgbClr val="000000"/>
                </a:solidFill>
                <a:effectLst/>
                <a:latin typeface="OpenSans"/>
              </a:rPr>
              <a:t> </a:t>
            </a:r>
            <a:r>
              <a:rPr lang="en-US" b="1" i="0" dirty="0">
                <a:solidFill>
                  <a:srgbClr val="000000"/>
                </a:solidFill>
                <a:effectLst/>
                <a:latin typeface="OpenSans"/>
              </a:rPr>
              <a:t>Performance:</a:t>
            </a:r>
            <a:r>
              <a:rPr lang="en-US" b="0" i="0" dirty="0">
                <a:solidFill>
                  <a:srgbClr val="000000"/>
                </a:solidFill>
                <a:effectLst/>
                <a:latin typeface="OpenSans"/>
              </a:rPr>
              <a:t> Containers are lightweight and consume fewer resources while VM is heavy and consumes more resources, so containers give better performance than VM. </a:t>
            </a:r>
            <a:r>
              <a:rPr lang="en-US" b="0" i="0" dirty="0">
                <a:solidFill>
                  <a:srgbClr val="666666"/>
                </a:solidFill>
                <a:effectLst/>
                <a:latin typeface="dm sans"/>
              </a:rPr>
              <a:t>Each container shares the host OS kernel and, usually, the binaries and libraries, too. (See below for definitions if you’re not familiar with these terms.) </a:t>
            </a:r>
            <a:endParaRPr lang="LID4096" dirty="0"/>
          </a:p>
        </p:txBody>
      </p:sp>
      <p:sp>
        <p:nvSpPr>
          <p:cNvPr id="4" name="Slide Number Placeholder 3"/>
          <p:cNvSpPr>
            <a:spLocks noGrp="1"/>
          </p:cNvSpPr>
          <p:nvPr>
            <p:ph type="sldNum" sz="quarter" idx="5"/>
          </p:nvPr>
        </p:nvSpPr>
        <p:spPr/>
        <p:txBody>
          <a:bodyPr/>
          <a:lstStyle/>
          <a:p>
            <a:fld id="{9F17EFDB-95D3-4E7C-9619-56450B4F11B9}" type="slidenum">
              <a:rPr lang="LID4096" smtClean="0"/>
              <a:t>41</a:t>
            </a:fld>
            <a:endParaRPr lang="LID4096"/>
          </a:p>
        </p:txBody>
      </p:sp>
    </p:spTree>
    <p:extLst>
      <p:ext uri="{BB962C8B-B14F-4D97-AF65-F5344CB8AC3E}">
        <p14:creationId xmlns:p14="http://schemas.microsoft.com/office/powerpoint/2010/main" val="696969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9F17EFDB-95D3-4E7C-9619-56450B4F11B9}" type="slidenum">
              <a:rPr lang="LID4096" smtClean="0"/>
              <a:t>46</a:t>
            </a:fld>
            <a:endParaRPr lang="LID4096"/>
          </a:p>
        </p:txBody>
      </p:sp>
    </p:spTree>
    <p:extLst>
      <p:ext uri="{BB962C8B-B14F-4D97-AF65-F5344CB8AC3E}">
        <p14:creationId xmlns:p14="http://schemas.microsoft.com/office/powerpoint/2010/main" val="178358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9F17EFDB-95D3-4E7C-9619-56450B4F11B9}" type="slidenum">
              <a:rPr lang="LID4096" smtClean="0"/>
              <a:t>47</a:t>
            </a:fld>
            <a:endParaRPr lang="LID4096"/>
          </a:p>
        </p:txBody>
      </p:sp>
    </p:spTree>
    <p:extLst>
      <p:ext uri="{BB962C8B-B14F-4D97-AF65-F5344CB8AC3E}">
        <p14:creationId xmlns:p14="http://schemas.microsoft.com/office/powerpoint/2010/main" val="1489824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Password: root by default</a:t>
            </a:r>
            <a:endParaRPr lang="LID4096" dirty="0"/>
          </a:p>
        </p:txBody>
      </p:sp>
      <p:sp>
        <p:nvSpPr>
          <p:cNvPr id="4" name="Slide Number Placeholder 3"/>
          <p:cNvSpPr>
            <a:spLocks noGrp="1"/>
          </p:cNvSpPr>
          <p:nvPr>
            <p:ph type="sldNum" sz="quarter" idx="5"/>
          </p:nvPr>
        </p:nvSpPr>
        <p:spPr/>
        <p:txBody>
          <a:bodyPr/>
          <a:lstStyle/>
          <a:p>
            <a:fld id="{9F17EFDB-95D3-4E7C-9619-56450B4F11B9}" type="slidenum">
              <a:rPr lang="LID4096" smtClean="0"/>
              <a:t>50</a:t>
            </a:fld>
            <a:endParaRPr lang="LID4096"/>
          </a:p>
        </p:txBody>
      </p:sp>
    </p:spTree>
    <p:extLst>
      <p:ext uri="{BB962C8B-B14F-4D97-AF65-F5344CB8AC3E}">
        <p14:creationId xmlns:p14="http://schemas.microsoft.com/office/powerpoint/2010/main" val="2464134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highlight>
                  <a:srgbClr val="C0C0C0"/>
                </a:highlight>
              </a:rPr>
              <a:t>docker run --name openjdk_8 -dit -p 5000:5000 openjdk:8-jdk-alpine</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highlight>
                  <a:srgbClr val="C0C0C0"/>
                </a:highlight>
              </a:rPr>
              <a:t>docker container cp .\docker-in-5-steps-todo-rest-api-h2-1.0.0.RELEASE.jar openjdk_8:/tmp</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highlight>
                  <a:srgbClr val="C0C0C0"/>
                </a:highlight>
              </a:rPr>
              <a:t>docker exec openjdk_8 ls tmp</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highlight>
                  <a:srgbClr val="C0C0C0"/>
                </a:highlight>
              </a:rPr>
              <a:t>docker exec -it openjdk_8 /bin/sh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highlight>
                <a:srgbClr val="C0C0C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exec openjdk_8 java -jar </a:t>
            </a:r>
            <a:r>
              <a:rPr lang="en-US" dirty="0" err="1"/>
              <a:t>tmp</a:t>
            </a:r>
            <a:r>
              <a:rPr lang="en-US" dirty="0"/>
              <a:t>/docker-in-5-steps-todo-rest-api-h2-1.0.0.RELEASE.jar</a:t>
            </a:r>
          </a:p>
          <a:p>
            <a:endParaRPr lang="LID4096" dirty="0"/>
          </a:p>
        </p:txBody>
      </p:sp>
      <p:sp>
        <p:nvSpPr>
          <p:cNvPr id="4" name="Slide Number Placeholder 3"/>
          <p:cNvSpPr>
            <a:spLocks noGrp="1"/>
          </p:cNvSpPr>
          <p:nvPr>
            <p:ph type="sldNum" sz="quarter" idx="5"/>
          </p:nvPr>
        </p:nvSpPr>
        <p:spPr/>
        <p:txBody>
          <a:bodyPr/>
          <a:lstStyle/>
          <a:p>
            <a:fld id="{9F17EFDB-95D3-4E7C-9619-56450B4F11B9}" type="slidenum">
              <a:rPr lang="LID4096" smtClean="0"/>
              <a:t>54</a:t>
            </a:fld>
            <a:endParaRPr lang="LID4096"/>
          </a:p>
        </p:txBody>
      </p:sp>
    </p:spTree>
    <p:extLst>
      <p:ext uri="{BB962C8B-B14F-4D97-AF65-F5344CB8AC3E}">
        <p14:creationId xmlns:p14="http://schemas.microsoft.com/office/powerpoint/2010/main" val="3293122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highlight>
                  <a:srgbClr val="C0C0C0"/>
                </a:highlight>
              </a:rPr>
              <a:t>docker container commit </a:t>
            </a:r>
            <a:r>
              <a:rPr kumimoji="0" lang="LID4096" altLang="LID4096" sz="1200" b="0" i="0" u="none" strike="noStrike" cap="none" normalizeH="0" baseline="0" dirty="0">
                <a:ln>
                  <a:noFill/>
                </a:ln>
                <a:solidFill>
                  <a:srgbClr val="24292E"/>
                </a:solidFill>
                <a:effectLst/>
                <a:highlight>
                  <a:srgbClr val="C0C0C0"/>
                </a:highlight>
                <a:ea typeface="SFMono-Regular"/>
              </a:rPr>
              <a:t>--change=</a:t>
            </a:r>
            <a:r>
              <a:rPr kumimoji="0" lang="en-US" altLang="LID4096" sz="1200" b="0" i="0" u="none" strike="noStrike" cap="none" normalizeH="0" baseline="0" dirty="0">
                <a:ln>
                  <a:noFill/>
                </a:ln>
                <a:solidFill>
                  <a:srgbClr val="24292E"/>
                </a:solidFill>
                <a:effectLst/>
                <a:highlight>
                  <a:srgbClr val="C0C0C0"/>
                </a:highlight>
                <a:ea typeface="SFMono-Regular"/>
              </a:rPr>
              <a:t>‘</a:t>
            </a:r>
            <a:r>
              <a:rPr kumimoji="0" lang="LID4096" altLang="LID4096" sz="1200" b="0" i="0" u="none" strike="noStrike" cap="none" normalizeH="0" baseline="0" dirty="0">
                <a:ln>
                  <a:noFill/>
                </a:ln>
                <a:solidFill>
                  <a:srgbClr val="24292E"/>
                </a:solidFill>
                <a:effectLst/>
                <a:highlight>
                  <a:srgbClr val="C0C0C0"/>
                </a:highlight>
                <a:ea typeface="SFMono-Regular"/>
              </a:rPr>
              <a:t>CMD exec java -jar /tmp/docker-in-5-steps-todo-rest-api-h2-1.0.0.RELEASE.jar</a:t>
            </a:r>
            <a:r>
              <a:rPr kumimoji="0" lang="en-US" altLang="LID4096" sz="1200" b="0" i="0" u="none" strike="noStrike" cap="none" normalizeH="0" baseline="0" dirty="0">
                <a:ln>
                  <a:noFill/>
                </a:ln>
                <a:solidFill>
                  <a:srgbClr val="24292E"/>
                </a:solidFill>
                <a:effectLst/>
                <a:highlight>
                  <a:srgbClr val="C0C0C0"/>
                </a:highlight>
                <a:ea typeface="SFMono-Regular"/>
              </a:rPr>
              <a:t>’</a:t>
            </a:r>
            <a:r>
              <a:rPr lang="en-US" altLang="LID4096" sz="300" dirty="0">
                <a:highlight>
                  <a:srgbClr val="C0C0C0"/>
                </a:highlight>
                <a:ea typeface="SFMono-Regular"/>
              </a:rPr>
              <a:t> </a:t>
            </a:r>
            <a:r>
              <a:rPr lang="en-US" dirty="0">
                <a:highlight>
                  <a:srgbClr val="C0C0C0"/>
                </a:highlight>
              </a:rPr>
              <a:t>openjdk_8 webapp:v1-&gt; make sure you have ‘ ‘ in the command</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C0C0C0"/>
              </a:highlight>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nl-NL" dirty="0">
                <a:highlight>
                  <a:srgbClr val="C0C0C0"/>
                </a:highlight>
              </a:rPr>
              <a:t>docker run --name web_app_v1 -dit -p 5000:5000 webapp:v1</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C0C0C0"/>
              </a:highlight>
            </a:endParaRPr>
          </a:p>
          <a:p>
            <a:pPr lvl="1"/>
            <a:endParaRPr lang="en-US" dirty="0">
              <a:highlight>
                <a:srgbClr val="C0C0C0"/>
              </a:highlight>
            </a:endParaRPr>
          </a:p>
        </p:txBody>
      </p:sp>
      <p:sp>
        <p:nvSpPr>
          <p:cNvPr id="4" name="Slide Number Placeholder 3"/>
          <p:cNvSpPr>
            <a:spLocks noGrp="1"/>
          </p:cNvSpPr>
          <p:nvPr>
            <p:ph type="sldNum" sz="quarter" idx="5"/>
          </p:nvPr>
        </p:nvSpPr>
        <p:spPr/>
        <p:txBody>
          <a:bodyPr/>
          <a:lstStyle/>
          <a:p>
            <a:fld id="{9F17EFDB-95D3-4E7C-9619-56450B4F11B9}" type="slidenum">
              <a:rPr lang="LID4096" smtClean="0"/>
              <a:t>55</a:t>
            </a:fld>
            <a:endParaRPr lang="LID4096"/>
          </a:p>
        </p:txBody>
      </p:sp>
    </p:spTree>
    <p:extLst>
      <p:ext uri="{BB962C8B-B14F-4D97-AF65-F5344CB8AC3E}">
        <p14:creationId xmlns:p14="http://schemas.microsoft.com/office/powerpoint/2010/main" val="4181006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C0C0C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C0C0C0"/>
                </a:highlight>
              </a:rPr>
              <a:t>docker login --username=shaoweiwang2020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C0C0C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highlight>
                  <a:srgbClr val="C0C0C0"/>
                </a:highlight>
              </a:rPr>
              <a:t>docker tag webapp:v1 shaoweiwang2020/web_app1:v2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C0C0C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C0C0C0"/>
                </a:highlight>
              </a:rPr>
              <a:t>docker push shaoweiwang2020/web_app1:v2</a:t>
            </a:r>
            <a:endParaRPr lang="LID4096" dirty="0"/>
          </a:p>
        </p:txBody>
      </p:sp>
      <p:sp>
        <p:nvSpPr>
          <p:cNvPr id="4" name="Slide Number Placeholder 3"/>
          <p:cNvSpPr>
            <a:spLocks noGrp="1"/>
          </p:cNvSpPr>
          <p:nvPr>
            <p:ph type="sldNum" sz="quarter" idx="5"/>
          </p:nvPr>
        </p:nvSpPr>
        <p:spPr/>
        <p:txBody>
          <a:bodyPr/>
          <a:lstStyle/>
          <a:p>
            <a:fld id="{9F17EFDB-95D3-4E7C-9619-56450B4F11B9}" type="slidenum">
              <a:rPr lang="LID4096" smtClean="0"/>
              <a:t>56</a:t>
            </a:fld>
            <a:endParaRPr lang="LID4096"/>
          </a:p>
        </p:txBody>
      </p:sp>
    </p:spTree>
    <p:extLst>
      <p:ext uri="{BB962C8B-B14F-4D97-AF65-F5344CB8AC3E}">
        <p14:creationId xmlns:p14="http://schemas.microsoft.com/office/powerpoint/2010/main" val="2206928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C0C0C0"/>
                </a:highlight>
              </a:rPr>
              <a:t>docker build -t myappweb:v2.4 </a:t>
            </a:r>
            <a:r>
              <a:rPr lang="en-US" b="1" dirty="0">
                <a:highlight>
                  <a:srgbClr val="FF0000"/>
                </a:highlight>
              </a:rPr>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run --name web_app_v2.4 -</a:t>
            </a:r>
            <a:r>
              <a:rPr lang="en-US" dirty="0" err="1"/>
              <a:t>dit</a:t>
            </a:r>
            <a:r>
              <a:rPr lang="en-US"/>
              <a:t> -p 5001:5000 myappweb:v2.4</a:t>
            </a:r>
          </a:p>
          <a:p>
            <a:endParaRPr lang="LID4096" dirty="0"/>
          </a:p>
        </p:txBody>
      </p:sp>
      <p:sp>
        <p:nvSpPr>
          <p:cNvPr id="4" name="Slide Number Placeholder 3"/>
          <p:cNvSpPr>
            <a:spLocks noGrp="1"/>
          </p:cNvSpPr>
          <p:nvPr>
            <p:ph type="sldNum" sz="quarter" idx="5"/>
          </p:nvPr>
        </p:nvSpPr>
        <p:spPr/>
        <p:txBody>
          <a:bodyPr/>
          <a:lstStyle/>
          <a:p>
            <a:fld id="{9F17EFDB-95D3-4E7C-9619-56450B4F11B9}" type="slidenum">
              <a:rPr lang="LID4096" smtClean="0"/>
              <a:t>57</a:t>
            </a:fld>
            <a:endParaRPr lang="LID4096"/>
          </a:p>
        </p:txBody>
      </p:sp>
    </p:spTree>
    <p:extLst>
      <p:ext uri="{BB962C8B-B14F-4D97-AF65-F5344CB8AC3E}">
        <p14:creationId xmlns:p14="http://schemas.microsoft.com/office/powerpoint/2010/main" val="325985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9F17EFDB-95D3-4E7C-9619-56450B4F11B9}" type="slidenum">
              <a:rPr lang="LID4096" smtClean="0"/>
              <a:t>2</a:t>
            </a:fld>
            <a:endParaRPr lang="LID4096"/>
          </a:p>
        </p:txBody>
      </p:sp>
    </p:spTree>
    <p:extLst>
      <p:ext uri="{BB962C8B-B14F-4D97-AF65-F5344CB8AC3E}">
        <p14:creationId xmlns:p14="http://schemas.microsoft.com/office/powerpoint/2010/main" val="2862166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9F17EFDB-95D3-4E7C-9619-56450B4F11B9}" type="slidenum">
              <a:rPr lang="LID4096" smtClean="0"/>
              <a:t>9</a:t>
            </a:fld>
            <a:endParaRPr lang="LID4096"/>
          </a:p>
        </p:txBody>
      </p:sp>
    </p:spTree>
    <p:extLst>
      <p:ext uri="{BB962C8B-B14F-4D97-AF65-F5344CB8AC3E}">
        <p14:creationId xmlns:p14="http://schemas.microsoft.com/office/powerpoint/2010/main" val="4144077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9F17EFDB-95D3-4E7C-9619-56450B4F11B9}" type="slidenum">
              <a:rPr lang="LID4096" smtClean="0"/>
              <a:t>11</a:t>
            </a:fld>
            <a:endParaRPr lang="LID4096"/>
          </a:p>
        </p:txBody>
      </p:sp>
    </p:spTree>
    <p:extLst>
      <p:ext uri="{BB962C8B-B14F-4D97-AF65-F5344CB8AC3E}">
        <p14:creationId xmlns:p14="http://schemas.microsoft.com/office/powerpoint/2010/main" val="13568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9F17EFDB-95D3-4E7C-9619-56450B4F11B9}" type="slidenum">
              <a:rPr lang="LID4096" smtClean="0"/>
              <a:t>13</a:t>
            </a:fld>
            <a:endParaRPr lang="LID4096"/>
          </a:p>
        </p:txBody>
      </p:sp>
    </p:spTree>
    <p:extLst>
      <p:ext uri="{BB962C8B-B14F-4D97-AF65-F5344CB8AC3E}">
        <p14:creationId xmlns:p14="http://schemas.microsoft.com/office/powerpoint/2010/main" val="3132780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Files with bug recently are more likely to happen again.</a:t>
            </a:r>
            <a:endParaRPr lang="LID4096" dirty="0"/>
          </a:p>
        </p:txBody>
      </p:sp>
      <p:sp>
        <p:nvSpPr>
          <p:cNvPr id="4" name="Slide Number Placeholder 3"/>
          <p:cNvSpPr>
            <a:spLocks noGrp="1"/>
          </p:cNvSpPr>
          <p:nvPr>
            <p:ph type="sldNum" sz="quarter" idx="5"/>
          </p:nvPr>
        </p:nvSpPr>
        <p:spPr/>
        <p:txBody>
          <a:bodyPr/>
          <a:lstStyle/>
          <a:p>
            <a:fld id="{9F17EFDB-95D3-4E7C-9619-56450B4F11B9}" type="slidenum">
              <a:rPr lang="LID4096" smtClean="0"/>
              <a:t>18</a:t>
            </a:fld>
            <a:endParaRPr lang="LID4096"/>
          </a:p>
        </p:txBody>
      </p:sp>
    </p:spTree>
    <p:extLst>
      <p:ext uri="{BB962C8B-B14F-4D97-AF65-F5344CB8AC3E}">
        <p14:creationId xmlns:p14="http://schemas.microsoft.com/office/powerpoint/2010/main" val="2003354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SabonCE-Roman"/>
              </a:rPr>
              <a:t>Thus manual testing usually happens at a time in the project where</a:t>
            </a:r>
            <a:br>
              <a:rPr lang="en-US" sz="1800" b="0" i="0" dirty="0">
                <a:solidFill>
                  <a:srgbClr val="000000"/>
                </a:solidFill>
                <a:effectLst/>
                <a:latin typeface="SabonCE-Roman"/>
              </a:rPr>
            </a:br>
            <a:r>
              <a:rPr lang="en-US" sz="1800" b="0" i="0" dirty="0">
                <a:solidFill>
                  <a:srgbClr val="000000"/>
                </a:solidFill>
                <a:effectLst/>
                <a:latin typeface="SabonCE-Roman"/>
              </a:rPr>
              <a:t>teams are under extreme pressure to get software out of the door. As a result,</a:t>
            </a:r>
            <a:br>
              <a:rPr lang="en-US" sz="1800" b="0" i="0" dirty="0">
                <a:solidFill>
                  <a:srgbClr val="000000"/>
                </a:solidFill>
                <a:effectLst/>
                <a:latin typeface="SabonCE-Roman"/>
              </a:rPr>
            </a:br>
            <a:r>
              <a:rPr lang="en-US" sz="1800" b="0" i="0" dirty="0">
                <a:solidFill>
                  <a:srgbClr val="000000"/>
                </a:solidFill>
                <a:effectLst/>
                <a:latin typeface="SabonCE-Roman"/>
              </a:rPr>
              <a:t>insufficient time is normally planned to fix the defects found as part of manual</a:t>
            </a:r>
            <a:br>
              <a:rPr lang="en-US" sz="1800" b="0" i="0" dirty="0">
                <a:solidFill>
                  <a:srgbClr val="000000"/>
                </a:solidFill>
                <a:effectLst/>
                <a:latin typeface="SabonCE-Roman"/>
              </a:rPr>
            </a:br>
            <a:r>
              <a:rPr lang="en-US" sz="1800" b="0" i="0" dirty="0">
                <a:solidFill>
                  <a:srgbClr val="000000"/>
                </a:solidFill>
                <a:effectLst/>
                <a:latin typeface="SabonCE-Roman"/>
              </a:rPr>
              <a:t>acceptance testing. Finally, when defects are found that require complex fixes,</a:t>
            </a:r>
            <a:br>
              <a:rPr lang="en-US" sz="1800" b="0" i="0" dirty="0">
                <a:solidFill>
                  <a:srgbClr val="000000"/>
                </a:solidFill>
                <a:effectLst/>
                <a:latin typeface="SabonCE-Roman"/>
              </a:rPr>
            </a:br>
            <a:r>
              <a:rPr lang="en-US" sz="1800" b="0" i="0" dirty="0">
                <a:solidFill>
                  <a:srgbClr val="000000"/>
                </a:solidFill>
                <a:effectLst/>
                <a:latin typeface="SabonCE-Roman"/>
              </a:rPr>
              <a:t>there is a high chance of introducing further regression problems into the</a:t>
            </a:r>
            <a:br>
              <a:rPr lang="en-US" sz="1800" b="0" i="0" dirty="0">
                <a:solidFill>
                  <a:srgbClr val="000000"/>
                </a:solidFill>
                <a:effectLst/>
                <a:latin typeface="SabonCE-Roman"/>
              </a:rPr>
            </a:br>
            <a:r>
              <a:rPr lang="en-US" sz="1800" b="0" i="0" dirty="0">
                <a:solidFill>
                  <a:srgbClr val="000000"/>
                </a:solidFill>
                <a:effectLst/>
                <a:latin typeface="SabonCE-Roman"/>
              </a:rPr>
              <a:t>application.1</a:t>
            </a:r>
            <a:r>
              <a:rPr lang="en-US" dirty="0"/>
              <a:t> </a:t>
            </a:r>
            <a:br>
              <a:rPr lang="en-US" dirty="0"/>
            </a:br>
            <a:endParaRPr lang="LID4096" dirty="0"/>
          </a:p>
        </p:txBody>
      </p:sp>
      <p:sp>
        <p:nvSpPr>
          <p:cNvPr id="4" name="Slide Number Placeholder 3"/>
          <p:cNvSpPr>
            <a:spLocks noGrp="1"/>
          </p:cNvSpPr>
          <p:nvPr>
            <p:ph type="sldNum" sz="quarter" idx="5"/>
          </p:nvPr>
        </p:nvSpPr>
        <p:spPr/>
        <p:txBody>
          <a:bodyPr/>
          <a:lstStyle/>
          <a:p>
            <a:fld id="{9F17EFDB-95D3-4E7C-9619-56450B4F11B9}" type="slidenum">
              <a:rPr lang="LID4096" smtClean="0"/>
              <a:t>24</a:t>
            </a:fld>
            <a:endParaRPr lang="LID4096"/>
          </a:p>
        </p:txBody>
      </p:sp>
    </p:spTree>
    <p:extLst>
      <p:ext uri="{BB962C8B-B14F-4D97-AF65-F5344CB8AC3E}">
        <p14:creationId xmlns:p14="http://schemas.microsoft.com/office/powerpoint/2010/main" val="178220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9F17EFDB-95D3-4E7C-9619-56450B4F11B9}" type="slidenum">
              <a:rPr lang="LID4096" smtClean="0"/>
              <a:t>29</a:t>
            </a:fld>
            <a:endParaRPr lang="LID4096"/>
          </a:p>
        </p:txBody>
      </p:sp>
    </p:spTree>
    <p:extLst>
      <p:ext uri="{BB962C8B-B14F-4D97-AF65-F5344CB8AC3E}">
        <p14:creationId xmlns:p14="http://schemas.microsoft.com/office/powerpoint/2010/main" val="2401434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03633"/>
                </a:solidFill>
                <a:effectLst/>
                <a:latin typeface="Lora" pitchFamily="2" charset="0"/>
              </a:rPr>
              <a:t>Blue-green deployment also gives you a rapid way to rollback - if anything goes wrong you switch the router back to your blue environment.</a:t>
            </a:r>
            <a:endParaRPr lang="LID4096" dirty="0"/>
          </a:p>
        </p:txBody>
      </p:sp>
      <p:sp>
        <p:nvSpPr>
          <p:cNvPr id="4" name="Slide Number Placeholder 3"/>
          <p:cNvSpPr>
            <a:spLocks noGrp="1"/>
          </p:cNvSpPr>
          <p:nvPr>
            <p:ph type="sldNum" sz="quarter" idx="5"/>
          </p:nvPr>
        </p:nvSpPr>
        <p:spPr/>
        <p:txBody>
          <a:bodyPr/>
          <a:lstStyle/>
          <a:p>
            <a:fld id="{9F17EFDB-95D3-4E7C-9619-56450B4F11B9}" type="slidenum">
              <a:rPr lang="LID4096" smtClean="0"/>
              <a:t>31</a:t>
            </a:fld>
            <a:endParaRPr lang="LID4096"/>
          </a:p>
        </p:txBody>
      </p:sp>
    </p:spTree>
    <p:extLst>
      <p:ext uri="{BB962C8B-B14F-4D97-AF65-F5344CB8AC3E}">
        <p14:creationId xmlns:p14="http://schemas.microsoft.com/office/powerpoint/2010/main" val="198316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7270-2035-4CC6-AE17-73EA0F4A45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C71FE5F6-E942-4CDA-861F-1BEA34BFA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5EEF7F45-70B9-4686-94C5-9074795C228F}"/>
              </a:ext>
            </a:extLst>
          </p:cNvPr>
          <p:cNvSpPr>
            <a:spLocks noGrp="1"/>
          </p:cNvSpPr>
          <p:nvPr>
            <p:ph type="dt" sz="half" idx="10"/>
          </p:nvPr>
        </p:nvSpPr>
        <p:spPr/>
        <p:txBody>
          <a:bodyPr/>
          <a:lstStyle/>
          <a:p>
            <a:fld id="{DA164C42-BF10-4336-BDEE-68F41BC8CBD2}" type="datetimeFigureOut">
              <a:rPr lang="LID4096" smtClean="0"/>
              <a:t>09/20/2023</a:t>
            </a:fld>
            <a:endParaRPr lang="LID4096"/>
          </a:p>
        </p:txBody>
      </p:sp>
      <p:sp>
        <p:nvSpPr>
          <p:cNvPr id="5" name="Footer Placeholder 4">
            <a:extLst>
              <a:ext uri="{FF2B5EF4-FFF2-40B4-BE49-F238E27FC236}">
                <a16:creationId xmlns:a16="http://schemas.microsoft.com/office/drawing/2014/main" id="{D5EC2635-CAAB-453D-AE2D-67F2E821A0A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54870FE-CDD9-49E4-8275-C6DFE871BC62}"/>
              </a:ext>
            </a:extLst>
          </p:cNvPr>
          <p:cNvSpPr>
            <a:spLocks noGrp="1"/>
          </p:cNvSpPr>
          <p:nvPr>
            <p:ph type="sldNum" sz="quarter" idx="12"/>
          </p:nvPr>
        </p:nvSpPr>
        <p:spPr/>
        <p:txBody>
          <a:bodyPr/>
          <a:lstStyle/>
          <a:p>
            <a:fld id="{61CFBFB6-DE22-4E55-9F33-961CC62FC787}" type="slidenum">
              <a:rPr lang="LID4096" smtClean="0"/>
              <a:t>‹#›</a:t>
            </a:fld>
            <a:endParaRPr lang="LID4096"/>
          </a:p>
        </p:txBody>
      </p:sp>
    </p:spTree>
    <p:extLst>
      <p:ext uri="{BB962C8B-B14F-4D97-AF65-F5344CB8AC3E}">
        <p14:creationId xmlns:p14="http://schemas.microsoft.com/office/powerpoint/2010/main" val="312964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73B0-5B77-47C8-B611-6C1A5F7570C3}"/>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CD6274F-688B-4FE6-AAC7-541FABDEDB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C3CC9FA-57D4-4C38-9AF7-05AA3B1294DD}"/>
              </a:ext>
            </a:extLst>
          </p:cNvPr>
          <p:cNvSpPr>
            <a:spLocks noGrp="1"/>
          </p:cNvSpPr>
          <p:nvPr>
            <p:ph type="dt" sz="half" idx="10"/>
          </p:nvPr>
        </p:nvSpPr>
        <p:spPr/>
        <p:txBody>
          <a:bodyPr/>
          <a:lstStyle/>
          <a:p>
            <a:fld id="{DA164C42-BF10-4336-BDEE-68F41BC8CBD2}" type="datetimeFigureOut">
              <a:rPr lang="LID4096" smtClean="0"/>
              <a:t>09/20/2023</a:t>
            </a:fld>
            <a:endParaRPr lang="LID4096"/>
          </a:p>
        </p:txBody>
      </p:sp>
      <p:sp>
        <p:nvSpPr>
          <p:cNvPr id="5" name="Footer Placeholder 4">
            <a:extLst>
              <a:ext uri="{FF2B5EF4-FFF2-40B4-BE49-F238E27FC236}">
                <a16:creationId xmlns:a16="http://schemas.microsoft.com/office/drawing/2014/main" id="{6BBD87C1-5C07-4067-8D5C-9F7E9EFCD39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E470301-16EB-49CD-B4DB-0B6CBBC9834D}"/>
              </a:ext>
            </a:extLst>
          </p:cNvPr>
          <p:cNvSpPr>
            <a:spLocks noGrp="1"/>
          </p:cNvSpPr>
          <p:nvPr>
            <p:ph type="sldNum" sz="quarter" idx="12"/>
          </p:nvPr>
        </p:nvSpPr>
        <p:spPr/>
        <p:txBody>
          <a:bodyPr/>
          <a:lstStyle/>
          <a:p>
            <a:fld id="{61CFBFB6-DE22-4E55-9F33-961CC62FC787}" type="slidenum">
              <a:rPr lang="LID4096" smtClean="0"/>
              <a:t>‹#›</a:t>
            </a:fld>
            <a:endParaRPr lang="LID4096"/>
          </a:p>
        </p:txBody>
      </p:sp>
    </p:spTree>
    <p:extLst>
      <p:ext uri="{BB962C8B-B14F-4D97-AF65-F5344CB8AC3E}">
        <p14:creationId xmlns:p14="http://schemas.microsoft.com/office/powerpoint/2010/main" val="185138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645A41-EB95-49DF-86FD-3FA760AF48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A5C6D643-6C77-47F4-8B48-0687C24F01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3B9BE84-104B-4BB3-B16C-C304C6FC3412}"/>
              </a:ext>
            </a:extLst>
          </p:cNvPr>
          <p:cNvSpPr>
            <a:spLocks noGrp="1"/>
          </p:cNvSpPr>
          <p:nvPr>
            <p:ph type="dt" sz="half" idx="10"/>
          </p:nvPr>
        </p:nvSpPr>
        <p:spPr/>
        <p:txBody>
          <a:bodyPr/>
          <a:lstStyle/>
          <a:p>
            <a:fld id="{DA164C42-BF10-4336-BDEE-68F41BC8CBD2}" type="datetimeFigureOut">
              <a:rPr lang="LID4096" smtClean="0"/>
              <a:t>09/20/2023</a:t>
            </a:fld>
            <a:endParaRPr lang="LID4096"/>
          </a:p>
        </p:txBody>
      </p:sp>
      <p:sp>
        <p:nvSpPr>
          <p:cNvPr id="5" name="Footer Placeholder 4">
            <a:extLst>
              <a:ext uri="{FF2B5EF4-FFF2-40B4-BE49-F238E27FC236}">
                <a16:creationId xmlns:a16="http://schemas.microsoft.com/office/drawing/2014/main" id="{9514BA0B-0004-453D-8920-B407E0D4959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34E850B-E249-4F42-9A13-95DEC6C0BB1C}"/>
              </a:ext>
            </a:extLst>
          </p:cNvPr>
          <p:cNvSpPr>
            <a:spLocks noGrp="1"/>
          </p:cNvSpPr>
          <p:nvPr>
            <p:ph type="sldNum" sz="quarter" idx="12"/>
          </p:nvPr>
        </p:nvSpPr>
        <p:spPr/>
        <p:txBody>
          <a:bodyPr/>
          <a:lstStyle/>
          <a:p>
            <a:fld id="{61CFBFB6-DE22-4E55-9F33-961CC62FC787}" type="slidenum">
              <a:rPr lang="LID4096" smtClean="0"/>
              <a:t>‹#›</a:t>
            </a:fld>
            <a:endParaRPr lang="LID4096"/>
          </a:p>
        </p:txBody>
      </p:sp>
    </p:spTree>
    <p:extLst>
      <p:ext uri="{BB962C8B-B14F-4D97-AF65-F5344CB8AC3E}">
        <p14:creationId xmlns:p14="http://schemas.microsoft.com/office/powerpoint/2010/main" val="3401642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79" name="Shape 179"/>
          <p:cNvSpPr>
            <a:spLocks noGrp="1"/>
          </p:cNvSpPr>
          <p:nvPr>
            <p:ph type="title"/>
          </p:nvPr>
        </p:nvSpPr>
        <p:spPr>
          <a:prstGeom prst="rect">
            <a:avLst/>
          </a:prstGeom>
        </p:spPr>
        <p:txBody>
          <a:bodyPr/>
          <a:lstStyle/>
          <a:p>
            <a:r>
              <a:t>Title Text</a:t>
            </a:r>
          </a:p>
        </p:txBody>
      </p:sp>
      <p:sp>
        <p:nvSpPr>
          <p:cNvPr id="180" name="Shape 18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81" name="Shape 181"/>
          <p:cNvSpPr>
            <a:spLocks noGrp="1"/>
          </p:cNvSpPr>
          <p:nvPr>
            <p:ph type="sldNum" sz="quarter" idx="2"/>
          </p:nvPr>
        </p:nvSpPr>
        <p:spPr>
          <a:xfrm>
            <a:off x="11727561" y="6514208"/>
            <a:ext cx="345472" cy="26789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313655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9376-37CE-45A4-AD63-3DD314FEC57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1CE00CC7-2DB2-4095-BF6B-F077F61B71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1551C9E-725B-447E-A5E9-61339BEBDA2D}"/>
              </a:ext>
            </a:extLst>
          </p:cNvPr>
          <p:cNvSpPr>
            <a:spLocks noGrp="1"/>
          </p:cNvSpPr>
          <p:nvPr>
            <p:ph type="dt" sz="half" idx="10"/>
          </p:nvPr>
        </p:nvSpPr>
        <p:spPr/>
        <p:txBody>
          <a:bodyPr/>
          <a:lstStyle/>
          <a:p>
            <a:fld id="{DA164C42-BF10-4336-BDEE-68F41BC8CBD2}" type="datetimeFigureOut">
              <a:rPr lang="LID4096" smtClean="0"/>
              <a:t>09/20/2023</a:t>
            </a:fld>
            <a:endParaRPr lang="LID4096"/>
          </a:p>
        </p:txBody>
      </p:sp>
      <p:sp>
        <p:nvSpPr>
          <p:cNvPr id="5" name="Footer Placeholder 4">
            <a:extLst>
              <a:ext uri="{FF2B5EF4-FFF2-40B4-BE49-F238E27FC236}">
                <a16:creationId xmlns:a16="http://schemas.microsoft.com/office/drawing/2014/main" id="{753031B6-E98C-43E2-A70B-E3FF2C6F98F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AC84DEB-2477-4231-844B-D0B245FA3393}"/>
              </a:ext>
            </a:extLst>
          </p:cNvPr>
          <p:cNvSpPr>
            <a:spLocks noGrp="1"/>
          </p:cNvSpPr>
          <p:nvPr>
            <p:ph type="sldNum" sz="quarter" idx="12"/>
          </p:nvPr>
        </p:nvSpPr>
        <p:spPr/>
        <p:txBody>
          <a:bodyPr/>
          <a:lstStyle/>
          <a:p>
            <a:fld id="{61CFBFB6-DE22-4E55-9F33-961CC62FC787}" type="slidenum">
              <a:rPr lang="LID4096" smtClean="0"/>
              <a:t>‹#›</a:t>
            </a:fld>
            <a:endParaRPr lang="LID4096"/>
          </a:p>
        </p:txBody>
      </p:sp>
    </p:spTree>
    <p:extLst>
      <p:ext uri="{BB962C8B-B14F-4D97-AF65-F5344CB8AC3E}">
        <p14:creationId xmlns:p14="http://schemas.microsoft.com/office/powerpoint/2010/main" val="167243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4E9F-71B8-4747-80AB-77AE582069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47DDFCC1-272E-49AA-B6B1-4F44FA99D4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C3134D-4176-44B2-92C6-163930742209}"/>
              </a:ext>
            </a:extLst>
          </p:cNvPr>
          <p:cNvSpPr>
            <a:spLocks noGrp="1"/>
          </p:cNvSpPr>
          <p:nvPr>
            <p:ph type="dt" sz="half" idx="10"/>
          </p:nvPr>
        </p:nvSpPr>
        <p:spPr/>
        <p:txBody>
          <a:bodyPr/>
          <a:lstStyle/>
          <a:p>
            <a:fld id="{DA164C42-BF10-4336-BDEE-68F41BC8CBD2}" type="datetimeFigureOut">
              <a:rPr lang="LID4096" smtClean="0"/>
              <a:t>09/20/2023</a:t>
            </a:fld>
            <a:endParaRPr lang="LID4096"/>
          </a:p>
        </p:txBody>
      </p:sp>
      <p:sp>
        <p:nvSpPr>
          <p:cNvPr id="5" name="Footer Placeholder 4">
            <a:extLst>
              <a:ext uri="{FF2B5EF4-FFF2-40B4-BE49-F238E27FC236}">
                <a16:creationId xmlns:a16="http://schemas.microsoft.com/office/drawing/2014/main" id="{EE151B6F-97FB-4DF4-BF7A-8942A865398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EA1708A-9937-4650-8827-1CD3BDECCB6C}"/>
              </a:ext>
            </a:extLst>
          </p:cNvPr>
          <p:cNvSpPr>
            <a:spLocks noGrp="1"/>
          </p:cNvSpPr>
          <p:nvPr>
            <p:ph type="sldNum" sz="quarter" idx="12"/>
          </p:nvPr>
        </p:nvSpPr>
        <p:spPr/>
        <p:txBody>
          <a:bodyPr/>
          <a:lstStyle/>
          <a:p>
            <a:fld id="{61CFBFB6-DE22-4E55-9F33-961CC62FC787}" type="slidenum">
              <a:rPr lang="LID4096" smtClean="0"/>
              <a:t>‹#›</a:t>
            </a:fld>
            <a:endParaRPr lang="LID4096"/>
          </a:p>
        </p:txBody>
      </p:sp>
    </p:spTree>
    <p:extLst>
      <p:ext uri="{BB962C8B-B14F-4D97-AF65-F5344CB8AC3E}">
        <p14:creationId xmlns:p14="http://schemas.microsoft.com/office/powerpoint/2010/main" val="250695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5DA5-940F-4E25-B43F-5FE0D0D7FF52}"/>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21FE931-21AA-4AAD-8AC3-18AAFA11B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B47A9118-BE28-439A-935C-082AEF9587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6735BA56-9F69-4066-BBA2-04C871EBA82E}"/>
              </a:ext>
            </a:extLst>
          </p:cNvPr>
          <p:cNvSpPr>
            <a:spLocks noGrp="1"/>
          </p:cNvSpPr>
          <p:nvPr>
            <p:ph type="dt" sz="half" idx="10"/>
          </p:nvPr>
        </p:nvSpPr>
        <p:spPr/>
        <p:txBody>
          <a:bodyPr/>
          <a:lstStyle/>
          <a:p>
            <a:fld id="{DA164C42-BF10-4336-BDEE-68F41BC8CBD2}" type="datetimeFigureOut">
              <a:rPr lang="LID4096" smtClean="0"/>
              <a:t>09/20/2023</a:t>
            </a:fld>
            <a:endParaRPr lang="LID4096"/>
          </a:p>
        </p:txBody>
      </p:sp>
      <p:sp>
        <p:nvSpPr>
          <p:cNvPr id="6" name="Footer Placeholder 5">
            <a:extLst>
              <a:ext uri="{FF2B5EF4-FFF2-40B4-BE49-F238E27FC236}">
                <a16:creationId xmlns:a16="http://schemas.microsoft.com/office/drawing/2014/main" id="{0500980D-7AA5-40A4-AE70-A80F98BA747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EF27005C-E675-474C-A65A-3614DC4B318E}"/>
              </a:ext>
            </a:extLst>
          </p:cNvPr>
          <p:cNvSpPr>
            <a:spLocks noGrp="1"/>
          </p:cNvSpPr>
          <p:nvPr>
            <p:ph type="sldNum" sz="quarter" idx="12"/>
          </p:nvPr>
        </p:nvSpPr>
        <p:spPr/>
        <p:txBody>
          <a:bodyPr/>
          <a:lstStyle/>
          <a:p>
            <a:fld id="{61CFBFB6-DE22-4E55-9F33-961CC62FC787}" type="slidenum">
              <a:rPr lang="LID4096" smtClean="0"/>
              <a:t>‹#›</a:t>
            </a:fld>
            <a:endParaRPr lang="LID4096"/>
          </a:p>
        </p:txBody>
      </p:sp>
    </p:spTree>
    <p:extLst>
      <p:ext uri="{BB962C8B-B14F-4D97-AF65-F5344CB8AC3E}">
        <p14:creationId xmlns:p14="http://schemas.microsoft.com/office/powerpoint/2010/main" val="28954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B6581-6929-4929-9739-A1D93A358E6E}"/>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FDF028D0-7142-4B16-9B63-2C8BD2885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C9902-3F57-4BD8-8F1F-FEED522006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BF02B49D-8712-476B-88B6-7975C068E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45EE2-3B10-472E-8A6E-A28CED766B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D89406F3-2C9B-491D-9922-324407F39F19}"/>
              </a:ext>
            </a:extLst>
          </p:cNvPr>
          <p:cNvSpPr>
            <a:spLocks noGrp="1"/>
          </p:cNvSpPr>
          <p:nvPr>
            <p:ph type="dt" sz="half" idx="10"/>
          </p:nvPr>
        </p:nvSpPr>
        <p:spPr/>
        <p:txBody>
          <a:bodyPr/>
          <a:lstStyle/>
          <a:p>
            <a:fld id="{DA164C42-BF10-4336-BDEE-68F41BC8CBD2}" type="datetimeFigureOut">
              <a:rPr lang="LID4096" smtClean="0"/>
              <a:t>09/20/2023</a:t>
            </a:fld>
            <a:endParaRPr lang="LID4096"/>
          </a:p>
        </p:txBody>
      </p:sp>
      <p:sp>
        <p:nvSpPr>
          <p:cNvPr id="8" name="Footer Placeholder 7">
            <a:extLst>
              <a:ext uri="{FF2B5EF4-FFF2-40B4-BE49-F238E27FC236}">
                <a16:creationId xmlns:a16="http://schemas.microsoft.com/office/drawing/2014/main" id="{B3009BFC-267D-414C-AC9E-9279E224D1D1}"/>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44E8C549-68B1-4C0A-9091-80AF64F66676}"/>
              </a:ext>
            </a:extLst>
          </p:cNvPr>
          <p:cNvSpPr>
            <a:spLocks noGrp="1"/>
          </p:cNvSpPr>
          <p:nvPr>
            <p:ph type="sldNum" sz="quarter" idx="12"/>
          </p:nvPr>
        </p:nvSpPr>
        <p:spPr/>
        <p:txBody>
          <a:bodyPr/>
          <a:lstStyle/>
          <a:p>
            <a:fld id="{61CFBFB6-DE22-4E55-9F33-961CC62FC787}" type="slidenum">
              <a:rPr lang="LID4096" smtClean="0"/>
              <a:t>‹#›</a:t>
            </a:fld>
            <a:endParaRPr lang="LID4096"/>
          </a:p>
        </p:txBody>
      </p:sp>
    </p:spTree>
    <p:extLst>
      <p:ext uri="{BB962C8B-B14F-4D97-AF65-F5344CB8AC3E}">
        <p14:creationId xmlns:p14="http://schemas.microsoft.com/office/powerpoint/2010/main" val="380326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397C-01ED-49C9-9859-7D9B0124E593}"/>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8A9F7195-6E1A-406A-89AD-6514A1506096}"/>
              </a:ext>
            </a:extLst>
          </p:cNvPr>
          <p:cNvSpPr>
            <a:spLocks noGrp="1"/>
          </p:cNvSpPr>
          <p:nvPr>
            <p:ph type="dt" sz="half" idx="10"/>
          </p:nvPr>
        </p:nvSpPr>
        <p:spPr/>
        <p:txBody>
          <a:bodyPr/>
          <a:lstStyle/>
          <a:p>
            <a:fld id="{DA164C42-BF10-4336-BDEE-68F41BC8CBD2}" type="datetimeFigureOut">
              <a:rPr lang="LID4096" smtClean="0"/>
              <a:t>09/20/2023</a:t>
            </a:fld>
            <a:endParaRPr lang="LID4096"/>
          </a:p>
        </p:txBody>
      </p:sp>
      <p:sp>
        <p:nvSpPr>
          <p:cNvPr id="4" name="Footer Placeholder 3">
            <a:extLst>
              <a:ext uri="{FF2B5EF4-FFF2-40B4-BE49-F238E27FC236}">
                <a16:creationId xmlns:a16="http://schemas.microsoft.com/office/drawing/2014/main" id="{94603F30-C1AF-45F4-8D4D-8FCF52E77625}"/>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6351A52E-61FC-452A-B653-E7CDBEFABD02}"/>
              </a:ext>
            </a:extLst>
          </p:cNvPr>
          <p:cNvSpPr>
            <a:spLocks noGrp="1"/>
          </p:cNvSpPr>
          <p:nvPr>
            <p:ph type="sldNum" sz="quarter" idx="12"/>
          </p:nvPr>
        </p:nvSpPr>
        <p:spPr/>
        <p:txBody>
          <a:bodyPr/>
          <a:lstStyle/>
          <a:p>
            <a:fld id="{61CFBFB6-DE22-4E55-9F33-961CC62FC787}" type="slidenum">
              <a:rPr lang="LID4096" smtClean="0"/>
              <a:t>‹#›</a:t>
            </a:fld>
            <a:endParaRPr lang="LID4096"/>
          </a:p>
        </p:txBody>
      </p:sp>
    </p:spTree>
    <p:extLst>
      <p:ext uri="{BB962C8B-B14F-4D97-AF65-F5344CB8AC3E}">
        <p14:creationId xmlns:p14="http://schemas.microsoft.com/office/powerpoint/2010/main" val="11232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B1D7A4-5ECA-400D-BE05-8EE0E7E79D0C}"/>
              </a:ext>
            </a:extLst>
          </p:cNvPr>
          <p:cNvSpPr>
            <a:spLocks noGrp="1"/>
          </p:cNvSpPr>
          <p:nvPr>
            <p:ph type="dt" sz="half" idx="10"/>
          </p:nvPr>
        </p:nvSpPr>
        <p:spPr/>
        <p:txBody>
          <a:bodyPr/>
          <a:lstStyle/>
          <a:p>
            <a:fld id="{DA164C42-BF10-4336-BDEE-68F41BC8CBD2}" type="datetimeFigureOut">
              <a:rPr lang="LID4096" smtClean="0"/>
              <a:t>09/20/2023</a:t>
            </a:fld>
            <a:endParaRPr lang="LID4096"/>
          </a:p>
        </p:txBody>
      </p:sp>
      <p:sp>
        <p:nvSpPr>
          <p:cNvPr id="3" name="Footer Placeholder 2">
            <a:extLst>
              <a:ext uri="{FF2B5EF4-FFF2-40B4-BE49-F238E27FC236}">
                <a16:creationId xmlns:a16="http://schemas.microsoft.com/office/drawing/2014/main" id="{0C976E7D-8DAC-4DDD-A9D7-278186250B94}"/>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1040FA88-C048-4580-BC28-8F1AC9EA2738}"/>
              </a:ext>
            </a:extLst>
          </p:cNvPr>
          <p:cNvSpPr>
            <a:spLocks noGrp="1"/>
          </p:cNvSpPr>
          <p:nvPr>
            <p:ph type="sldNum" sz="quarter" idx="12"/>
          </p:nvPr>
        </p:nvSpPr>
        <p:spPr/>
        <p:txBody>
          <a:bodyPr/>
          <a:lstStyle/>
          <a:p>
            <a:fld id="{61CFBFB6-DE22-4E55-9F33-961CC62FC787}" type="slidenum">
              <a:rPr lang="LID4096" smtClean="0"/>
              <a:t>‹#›</a:t>
            </a:fld>
            <a:endParaRPr lang="LID4096"/>
          </a:p>
        </p:txBody>
      </p:sp>
    </p:spTree>
    <p:extLst>
      <p:ext uri="{BB962C8B-B14F-4D97-AF65-F5344CB8AC3E}">
        <p14:creationId xmlns:p14="http://schemas.microsoft.com/office/powerpoint/2010/main" val="2038051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B91F-CE94-436B-B14A-623F769292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0A074E9-D50D-4B69-9167-4F06E61AFB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2972EBC7-F9B0-4240-9B4A-1F582F0817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AFBB1-0534-4BBE-A64D-54E810628E7D}"/>
              </a:ext>
            </a:extLst>
          </p:cNvPr>
          <p:cNvSpPr>
            <a:spLocks noGrp="1"/>
          </p:cNvSpPr>
          <p:nvPr>
            <p:ph type="dt" sz="half" idx="10"/>
          </p:nvPr>
        </p:nvSpPr>
        <p:spPr/>
        <p:txBody>
          <a:bodyPr/>
          <a:lstStyle/>
          <a:p>
            <a:fld id="{DA164C42-BF10-4336-BDEE-68F41BC8CBD2}" type="datetimeFigureOut">
              <a:rPr lang="LID4096" smtClean="0"/>
              <a:t>09/20/2023</a:t>
            </a:fld>
            <a:endParaRPr lang="LID4096"/>
          </a:p>
        </p:txBody>
      </p:sp>
      <p:sp>
        <p:nvSpPr>
          <p:cNvPr id="6" name="Footer Placeholder 5">
            <a:extLst>
              <a:ext uri="{FF2B5EF4-FFF2-40B4-BE49-F238E27FC236}">
                <a16:creationId xmlns:a16="http://schemas.microsoft.com/office/drawing/2014/main" id="{9CD79106-F294-4B77-80A9-18B0096087C9}"/>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6E5D28B-292D-4147-8F01-DC3FF2B2B074}"/>
              </a:ext>
            </a:extLst>
          </p:cNvPr>
          <p:cNvSpPr>
            <a:spLocks noGrp="1"/>
          </p:cNvSpPr>
          <p:nvPr>
            <p:ph type="sldNum" sz="quarter" idx="12"/>
          </p:nvPr>
        </p:nvSpPr>
        <p:spPr/>
        <p:txBody>
          <a:bodyPr/>
          <a:lstStyle/>
          <a:p>
            <a:fld id="{61CFBFB6-DE22-4E55-9F33-961CC62FC787}" type="slidenum">
              <a:rPr lang="LID4096" smtClean="0"/>
              <a:t>‹#›</a:t>
            </a:fld>
            <a:endParaRPr lang="LID4096"/>
          </a:p>
        </p:txBody>
      </p:sp>
    </p:spTree>
    <p:extLst>
      <p:ext uri="{BB962C8B-B14F-4D97-AF65-F5344CB8AC3E}">
        <p14:creationId xmlns:p14="http://schemas.microsoft.com/office/powerpoint/2010/main" val="293159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1039-DEF0-4906-B9AB-8CE3750A3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491469E2-1EBE-47CA-84F4-E6140E8439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86380F9F-1339-43B4-8DCB-346AA0AB9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66817-A73B-42BE-BFB1-EABA517E9DAC}"/>
              </a:ext>
            </a:extLst>
          </p:cNvPr>
          <p:cNvSpPr>
            <a:spLocks noGrp="1"/>
          </p:cNvSpPr>
          <p:nvPr>
            <p:ph type="dt" sz="half" idx="10"/>
          </p:nvPr>
        </p:nvSpPr>
        <p:spPr/>
        <p:txBody>
          <a:bodyPr/>
          <a:lstStyle/>
          <a:p>
            <a:fld id="{DA164C42-BF10-4336-BDEE-68F41BC8CBD2}" type="datetimeFigureOut">
              <a:rPr lang="LID4096" smtClean="0"/>
              <a:t>09/20/2023</a:t>
            </a:fld>
            <a:endParaRPr lang="LID4096"/>
          </a:p>
        </p:txBody>
      </p:sp>
      <p:sp>
        <p:nvSpPr>
          <p:cNvPr id="6" name="Footer Placeholder 5">
            <a:extLst>
              <a:ext uri="{FF2B5EF4-FFF2-40B4-BE49-F238E27FC236}">
                <a16:creationId xmlns:a16="http://schemas.microsoft.com/office/drawing/2014/main" id="{CE4767E8-E2F5-4CC0-9D6D-06AE7E57FFF2}"/>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BECD6A1-CEF8-4D91-9BA2-9F6D30E639A6}"/>
              </a:ext>
            </a:extLst>
          </p:cNvPr>
          <p:cNvSpPr>
            <a:spLocks noGrp="1"/>
          </p:cNvSpPr>
          <p:nvPr>
            <p:ph type="sldNum" sz="quarter" idx="12"/>
          </p:nvPr>
        </p:nvSpPr>
        <p:spPr/>
        <p:txBody>
          <a:bodyPr/>
          <a:lstStyle/>
          <a:p>
            <a:fld id="{61CFBFB6-DE22-4E55-9F33-961CC62FC787}" type="slidenum">
              <a:rPr lang="LID4096" smtClean="0"/>
              <a:t>‹#›</a:t>
            </a:fld>
            <a:endParaRPr lang="LID4096"/>
          </a:p>
        </p:txBody>
      </p:sp>
    </p:spTree>
    <p:extLst>
      <p:ext uri="{BB962C8B-B14F-4D97-AF65-F5344CB8AC3E}">
        <p14:creationId xmlns:p14="http://schemas.microsoft.com/office/powerpoint/2010/main" val="110836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9A9DEE-BBEE-4F21-AF71-88352F7038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4B920A88-16AF-4CB5-8947-F2D321144E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561D7A2C-7019-440B-B3F9-0260C7FE87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64C42-BF10-4336-BDEE-68F41BC8CBD2}" type="datetimeFigureOut">
              <a:rPr lang="LID4096" smtClean="0"/>
              <a:t>09/20/2023</a:t>
            </a:fld>
            <a:endParaRPr lang="LID4096"/>
          </a:p>
        </p:txBody>
      </p:sp>
      <p:sp>
        <p:nvSpPr>
          <p:cNvPr id="5" name="Footer Placeholder 4">
            <a:extLst>
              <a:ext uri="{FF2B5EF4-FFF2-40B4-BE49-F238E27FC236}">
                <a16:creationId xmlns:a16="http://schemas.microsoft.com/office/drawing/2014/main" id="{E77AAF8A-95C7-4E45-99F7-BDA4D06DCD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3E25ED04-5119-4A33-8A34-6BE7E9266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FBFB6-DE22-4E55-9F33-961CC62FC787}" type="slidenum">
              <a:rPr lang="LID4096" smtClean="0"/>
              <a:t>‹#›</a:t>
            </a:fld>
            <a:endParaRPr lang="LID4096"/>
          </a:p>
        </p:txBody>
      </p:sp>
    </p:spTree>
    <p:extLst>
      <p:ext uri="{BB962C8B-B14F-4D97-AF65-F5344CB8AC3E}">
        <p14:creationId xmlns:p14="http://schemas.microsoft.com/office/powerpoint/2010/main" val="1560566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customXml" Target="../ink/ink7.xml"/><Relationship Id="rId18" Type="http://schemas.openxmlformats.org/officeDocument/2006/relationships/image" Target="../media/image21.png"/><Relationship Id="rId26" Type="http://schemas.openxmlformats.org/officeDocument/2006/relationships/image" Target="../media/image25.png"/><Relationship Id="rId39" Type="http://schemas.openxmlformats.org/officeDocument/2006/relationships/customXml" Target="../ink/ink20.xml"/><Relationship Id="rId21" Type="http://schemas.openxmlformats.org/officeDocument/2006/relationships/customXml" Target="../ink/ink11.xml"/><Relationship Id="rId34" Type="http://schemas.openxmlformats.org/officeDocument/2006/relationships/image" Target="../media/image29.png"/><Relationship Id="rId42" Type="http://schemas.openxmlformats.org/officeDocument/2006/relationships/image" Target="../media/image33.png"/><Relationship Id="rId47" Type="http://schemas.openxmlformats.org/officeDocument/2006/relationships/customXml" Target="../ink/ink24.xml"/><Relationship Id="rId7" Type="http://schemas.openxmlformats.org/officeDocument/2006/relationships/customXml" Target="../ink/ink4.xml"/><Relationship Id="rId2" Type="http://schemas.openxmlformats.org/officeDocument/2006/relationships/image" Target="../media/image14.png"/><Relationship Id="rId16" Type="http://schemas.openxmlformats.org/officeDocument/2006/relationships/image" Target="../media/image20.png"/><Relationship Id="rId29" Type="http://schemas.openxmlformats.org/officeDocument/2006/relationships/customXml" Target="../ink/ink15.xml"/><Relationship Id="rId1" Type="http://schemas.openxmlformats.org/officeDocument/2006/relationships/slideLayout" Target="../slideLayouts/slideLayout12.xml"/><Relationship Id="rId6" Type="http://schemas.openxmlformats.org/officeDocument/2006/relationships/image" Target="../media/image15.png"/><Relationship Id="rId11" Type="http://schemas.openxmlformats.org/officeDocument/2006/relationships/customXml" Target="../ink/ink6.xml"/><Relationship Id="rId24" Type="http://schemas.openxmlformats.org/officeDocument/2006/relationships/image" Target="../media/image24.png"/><Relationship Id="rId32" Type="http://schemas.openxmlformats.org/officeDocument/2006/relationships/image" Target="../media/image28.png"/><Relationship Id="rId37" Type="http://schemas.openxmlformats.org/officeDocument/2006/relationships/customXml" Target="../ink/ink19.xml"/><Relationship Id="rId40" Type="http://schemas.openxmlformats.org/officeDocument/2006/relationships/image" Target="../media/image32.png"/><Relationship Id="rId45" Type="http://schemas.openxmlformats.org/officeDocument/2006/relationships/customXml" Target="../ink/ink23.xml"/><Relationship Id="rId5" Type="http://schemas.openxmlformats.org/officeDocument/2006/relationships/customXml" Target="../ink/ink3.xml"/><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26.png"/><Relationship Id="rId36" Type="http://schemas.openxmlformats.org/officeDocument/2006/relationships/image" Target="../media/image30.png"/><Relationship Id="rId10" Type="http://schemas.openxmlformats.org/officeDocument/2006/relationships/image" Target="../media/image17.png"/><Relationship Id="rId19" Type="http://schemas.openxmlformats.org/officeDocument/2006/relationships/customXml" Target="../ink/ink10.xml"/><Relationship Id="rId31" Type="http://schemas.openxmlformats.org/officeDocument/2006/relationships/customXml" Target="../ink/ink16.xml"/><Relationship Id="rId44" Type="http://schemas.openxmlformats.org/officeDocument/2006/relationships/image" Target="../media/image34.png"/><Relationship Id="rId4" Type="http://schemas.openxmlformats.org/officeDocument/2006/relationships/image" Target="../media/image140.png"/><Relationship Id="rId9" Type="http://schemas.openxmlformats.org/officeDocument/2006/relationships/customXml" Target="../ink/ink5.xml"/><Relationship Id="rId14" Type="http://schemas.openxmlformats.org/officeDocument/2006/relationships/image" Target="../media/image19.png"/><Relationship Id="rId22" Type="http://schemas.openxmlformats.org/officeDocument/2006/relationships/image" Target="../media/image23.png"/><Relationship Id="rId27" Type="http://schemas.openxmlformats.org/officeDocument/2006/relationships/customXml" Target="../ink/ink14.xml"/><Relationship Id="rId30" Type="http://schemas.openxmlformats.org/officeDocument/2006/relationships/image" Target="../media/image27.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36.png"/><Relationship Id="rId8" Type="http://schemas.openxmlformats.org/officeDocument/2006/relationships/image" Target="../media/image16.png"/><Relationship Id="rId3" Type="http://schemas.openxmlformats.org/officeDocument/2006/relationships/customXml" Target="../ink/ink2.xml"/><Relationship Id="rId12" Type="http://schemas.openxmlformats.org/officeDocument/2006/relationships/image" Target="../media/image18.png"/><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31.png"/><Relationship Id="rId46" Type="http://schemas.openxmlformats.org/officeDocument/2006/relationships/image" Target="../media/image35.png"/><Relationship Id="rId20" Type="http://schemas.openxmlformats.org/officeDocument/2006/relationships/image" Target="../media/image22.png"/><Relationship Id="rId41" Type="http://schemas.openxmlformats.org/officeDocument/2006/relationships/customXml" Target="../ink/ink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12.xml"/><Relationship Id="rId1" Type="http://schemas.openxmlformats.org/officeDocument/2006/relationships/video" Target="https://www.youtube.com/embed/MMebkZSRJf8?feature=oembe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slideLayout" Target="../slideLayouts/slideLayout2.xml"/><Relationship Id="rId1" Type="http://schemas.openxmlformats.org/officeDocument/2006/relationships/video" Target="https://www.youtube.com/embed/Gjnup-PuquQ?feature=oembed"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slideLayout" Target="../slideLayouts/slideLayout2.xml"/><Relationship Id="rId1" Type="http://schemas.openxmlformats.org/officeDocument/2006/relationships/video" Target="https://www.youtube.com/embed/gAkwW2tuIqE?feature=oembed"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ocs.docker.com/instal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hyperlink" Target="https://forums.docker.com/c/windows-server-2016/50"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hub.docker.com/search?q=mysql&amp;source=verified" TargetMode="External"/><Relationship Id="rId2" Type="http://schemas.openxmlformats.org/officeDocument/2006/relationships/hyperlink" Target="https://hub.docker.com/_/mysql?tab=tags&amp;page=1&amp;ordering=last_updated"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hyperlink" Target="https://docs.docker.com/engine/reference/commandline/container_exec/"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shaoweiwang2010/docker" TargetMode="External"/><Relationship Id="rId2" Type="http://schemas.openxmlformats.org/officeDocument/2006/relationships/hyperlink" Target="https://github.com/shaoweiwang2010/SE_course_docker/tree/master/target" TargetMode="External"/><Relationship Id="rId1" Type="http://schemas.openxmlformats.org/officeDocument/2006/relationships/slideLayout" Target="../slideLayouts/slideLayout2.xml"/><Relationship Id="rId4" Type="http://schemas.openxmlformats.org/officeDocument/2006/relationships/hyperlink" Target="http://localhost:5000/hello-world"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docs.docker.com/engine/reference/commandline/container_commi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docs.docker.com/docker-hub/repos/#:~:text=To%20push%20an%20image%20to,docs%2Fbase%3Atesting%2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stackoverflow.com/questions/41984399/denied-requested-access-to-the-resource-is-denied-docker"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testsigma.com/blog/9-tips-for-selecting-test-cases-for-regression-testing/" TargetMode="External"/><Relationship Id="rId2" Type="http://schemas.openxmlformats.org/officeDocument/2006/relationships/hyperlink" Target="https://testsigma.com/blog/how-to-prioritize-test-cases-for-regression-testin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hub.docker.com/_/ubuntu?tab=description&amp;page=7&amp;ordering=last_updat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2BCE8B09-DC61-41D6-A436-BA5A8EE5115D}"/>
              </a:ext>
            </a:extLst>
          </p:cNvPr>
          <p:cNvSpPr>
            <a:spLocks noGrp="1" noChangeArrowheads="1"/>
          </p:cNvSpPr>
          <p:nvPr>
            <p:ph type="ctrTitle"/>
          </p:nvPr>
        </p:nvSpPr>
        <p:spPr>
          <a:xfrm>
            <a:off x="2057400" y="2438401"/>
            <a:ext cx="8153400" cy="1470025"/>
          </a:xfrm>
        </p:spPr>
        <p:txBody>
          <a:bodyPr>
            <a:normAutofit fontScale="90000"/>
          </a:bodyPr>
          <a:lstStyle/>
          <a:p>
            <a:pPr eaLnBrk="1" hangingPunct="1">
              <a:defRPr/>
            </a:pPr>
            <a:r>
              <a:rPr lang="en-US" sz="4800" dirty="0"/>
              <a:t>Comp 4350</a:t>
            </a:r>
            <a:br>
              <a:rPr lang="en-US" sz="4800" dirty="0"/>
            </a:br>
            <a:r>
              <a:rPr lang="en-US" sz="4800" dirty="0"/>
              <a:t>Software Engineering </a:t>
            </a:r>
            <a:r>
              <a:rPr lang="en-US" altLang="zh-CN" sz="4800" dirty="0"/>
              <a:t>II</a:t>
            </a:r>
            <a:br>
              <a:rPr lang="en-US" sz="4800" dirty="0"/>
            </a:br>
            <a:r>
              <a:rPr lang="en-US" sz="4800" dirty="0">
                <a:cs typeface="Arial" panose="020B0604020202020204" pitchFamily="34" charset="0"/>
              </a:rPr>
              <a:t>Lecture</a:t>
            </a:r>
            <a:r>
              <a:rPr lang="en-US" altLang="en-US" sz="4800" dirty="0">
                <a:ea typeface="Futura Medium" panose="020B0602020204020303" pitchFamily="34" charset="-79"/>
                <a:cs typeface="Arial" panose="020B0604020202020204" pitchFamily="34" charset="0"/>
              </a:rPr>
              <a:t> 5</a:t>
            </a:r>
          </a:p>
        </p:txBody>
      </p:sp>
      <p:sp>
        <p:nvSpPr>
          <p:cNvPr id="4099" name="Rectangle 1">
            <a:extLst>
              <a:ext uri="{FF2B5EF4-FFF2-40B4-BE49-F238E27FC236}">
                <a16:creationId xmlns:a16="http://schemas.microsoft.com/office/drawing/2014/main" id="{55B2CFF8-0D60-40D7-8D8C-F2DA5A62A16B}"/>
              </a:ext>
            </a:extLst>
          </p:cNvPr>
          <p:cNvSpPr>
            <a:spLocks noChangeArrowheads="1"/>
          </p:cNvSpPr>
          <p:nvPr/>
        </p:nvSpPr>
        <p:spPr bwMode="auto">
          <a:xfrm>
            <a:off x="4733864" y="4648201"/>
            <a:ext cx="27242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dirty="0"/>
              <a:t>Dr. Shaowei Wang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560F-8768-CF53-5DC2-E3436C9F9100}"/>
              </a:ext>
            </a:extLst>
          </p:cNvPr>
          <p:cNvSpPr>
            <a:spLocks noGrp="1"/>
          </p:cNvSpPr>
          <p:nvPr>
            <p:ph type="title"/>
          </p:nvPr>
        </p:nvSpPr>
        <p:spPr/>
        <p:txBody>
          <a:bodyPr/>
          <a:lstStyle/>
          <a:p>
            <a:endParaRPr lang="LID4096"/>
          </a:p>
        </p:txBody>
      </p:sp>
      <p:sp>
        <p:nvSpPr>
          <p:cNvPr id="3" name="Text Placeholder 2">
            <a:extLst>
              <a:ext uri="{FF2B5EF4-FFF2-40B4-BE49-F238E27FC236}">
                <a16:creationId xmlns:a16="http://schemas.microsoft.com/office/drawing/2014/main" id="{A659F60A-5261-6BB5-742A-15D5F798A0C3}"/>
              </a:ext>
            </a:extLst>
          </p:cNvPr>
          <p:cNvSpPr>
            <a:spLocks noGrp="1"/>
          </p:cNvSpPr>
          <p:nvPr>
            <p:ph type="body" idx="1"/>
          </p:nvPr>
        </p:nvSpPr>
        <p:spPr/>
        <p:txBody>
          <a:bodyPr/>
          <a:lstStyle/>
          <a:p>
            <a:endParaRPr lang="LID4096"/>
          </a:p>
        </p:txBody>
      </p:sp>
      <p:pic>
        <p:nvPicPr>
          <p:cNvPr id="2050" name="Picture 2" descr="Work-Life Balance Is No Longer Just A Company Issue">
            <a:extLst>
              <a:ext uri="{FF2B5EF4-FFF2-40B4-BE49-F238E27FC236}">
                <a16:creationId xmlns:a16="http://schemas.microsoft.com/office/drawing/2014/main" id="{E4DF6521-D862-574C-2462-B687C0E31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4631"/>
            <a:ext cx="10287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D006E42-D8A7-5480-6E77-DF1A29CBC8EA}"/>
              </a:ext>
            </a:extLst>
          </p:cNvPr>
          <p:cNvSpPr txBox="1"/>
          <p:nvPr/>
        </p:nvSpPr>
        <p:spPr>
          <a:xfrm>
            <a:off x="1819373" y="392498"/>
            <a:ext cx="3271101" cy="1446550"/>
          </a:xfrm>
          <a:prstGeom prst="rect">
            <a:avLst/>
          </a:prstGeom>
          <a:noFill/>
        </p:spPr>
        <p:txBody>
          <a:bodyPr wrap="square" rtlCol="0">
            <a:spAutoFit/>
          </a:bodyPr>
          <a:lstStyle/>
          <a:p>
            <a:r>
              <a:rPr lang="en-US" sz="4400" dirty="0">
                <a:solidFill>
                  <a:schemeClr val="bg1"/>
                </a:solidFill>
              </a:rPr>
              <a:t>Quality (e.g., coverage) </a:t>
            </a:r>
            <a:endParaRPr lang="LID4096" sz="4400" dirty="0">
              <a:solidFill>
                <a:schemeClr val="bg1"/>
              </a:solidFill>
            </a:endParaRPr>
          </a:p>
        </p:txBody>
      </p:sp>
      <p:sp>
        <p:nvSpPr>
          <p:cNvPr id="5" name="TextBox 4">
            <a:extLst>
              <a:ext uri="{FF2B5EF4-FFF2-40B4-BE49-F238E27FC236}">
                <a16:creationId xmlns:a16="http://schemas.microsoft.com/office/drawing/2014/main" id="{74C01845-88F9-7354-874B-666EA5DBDCEC}"/>
              </a:ext>
            </a:extLst>
          </p:cNvPr>
          <p:cNvSpPr txBox="1"/>
          <p:nvPr/>
        </p:nvSpPr>
        <p:spPr>
          <a:xfrm>
            <a:off x="7445849" y="392498"/>
            <a:ext cx="3679351" cy="1446550"/>
          </a:xfrm>
          <a:prstGeom prst="rect">
            <a:avLst/>
          </a:prstGeom>
          <a:noFill/>
        </p:spPr>
        <p:txBody>
          <a:bodyPr wrap="square" rtlCol="0">
            <a:spAutoFit/>
          </a:bodyPr>
          <a:lstStyle/>
          <a:p>
            <a:r>
              <a:rPr lang="en-US" sz="4400" dirty="0">
                <a:solidFill>
                  <a:schemeClr val="bg1"/>
                </a:solidFill>
              </a:rPr>
              <a:t>Cost (e.g., time/resource) </a:t>
            </a:r>
            <a:endParaRPr lang="LID4096" sz="4400" dirty="0">
              <a:solidFill>
                <a:schemeClr val="bg1"/>
              </a:solidFill>
            </a:endParaRPr>
          </a:p>
        </p:txBody>
      </p:sp>
    </p:spTree>
    <p:extLst>
      <p:ext uri="{BB962C8B-B14F-4D97-AF65-F5344CB8AC3E}">
        <p14:creationId xmlns:p14="http://schemas.microsoft.com/office/powerpoint/2010/main" val="241902731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F436-5F54-4C70-9FB9-FE5547D0AC88}"/>
              </a:ext>
            </a:extLst>
          </p:cNvPr>
          <p:cNvSpPr>
            <a:spLocks noGrp="1"/>
          </p:cNvSpPr>
          <p:nvPr>
            <p:ph type="title"/>
          </p:nvPr>
        </p:nvSpPr>
        <p:spPr/>
        <p:txBody>
          <a:bodyPr/>
          <a:lstStyle/>
          <a:p>
            <a:endParaRPr lang="LID4096"/>
          </a:p>
        </p:txBody>
      </p:sp>
      <p:sp>
        <p:nvSpPr>
          <p:cNvPr id="3" name="Text Placeholder 2">
            <a:extLst>
              <a:ext uri="{FF2B5EF4-FFF2-40B4-BE49-F238E27FC236}">
                <a16:creationId xmlns:a16="http://schemas.microsoft.com/office/drawing/2014/main" id="{0175DEA0-A047-44D1-A782-1F70AEFEBF01}"/>
              </a:ext>
            </a:extLst>
          </p:cNvPr>
          <p:cNvSpPr>
            <a:spLocks noGrp="1"/>
          </p:cNvSpPr>
          <p:nvPr>
            <p:ph type="body" idx="1"/>
          </p:nvPr>
        </p:nvSpPr>
        <p:spPr/>
        <p:txBody>
          <a:bodyPr/>
          <a:lstStyle/>
          <a:p>
            <a:endParaRPr lang="LID4096"/>
          </a:p>
        </p:txBody>
      </p:sp>
      <p:pic>
        <p:nvPicPr>
          <p:cNvPr id="2050" name="Picture 2" descr="regression testing principles">
            <a:extLst>
              <a:ext uri="{FF2B5EF4-FFF2-40B4-BE49-F238E27FC236}">
                <a16:creationId xmlns:a16="http://schemas.microsoft.com/office/drawing/2014/main" id="{D2B7A58A-9B4E-46DE-AD89-349A877FE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166688"/>
            <a:ext cx="9201150" cy="6524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EABD4AC-B5C1-4F39-91CC-D6B305D920CD}"/>
              </a:ext>
            </a:extLst>
          </p:cNvPr>
          <p:cNvSpPr/>
          <p:nvPr/>
        </p:nvSpPr>
        <p:spPr>
          <a:xfrm>
            <a:off x="2431915" y="5096044"/>
            <a:ext cx="1624519" cy="94358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14687918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6F0A-1AC6-4BD4-937A-DA8EEBD1140C}"/>
              </a:ext>
            </a:extLst>
          </p:cNvPr>
          <p:cNvSpPr>
            <a:spLocks noGrp="1"/>
          </p:cNvSpPr>
          <p:nvPr>
            <p:ph type="title"/>
          </p:nvPr>
        </p:nvSpPr>
        <p:spPr/>
        <p:txBody>
          <a:bodyPr/>
          <a:lstStyle/>
          <a:p>
            <a:r>
              <a:rPr lang="en-US" b="1" dirty="0"/>
              <a:t>Complete regression - expensive</a:t>
            </a:r>
            <a:endParaRPr lang="LID4096" b="1" dirty="0"/>
          </a:p>
        </p:txBody>
      </p:sp>
      <p:sp>
        <p:nvSpPr>
          <p:cNvPr id="3" name="Text Placeholder 2">
            <a:extLst>
              <a:ext uri="{FF2B5EF4-FFF2-40B4-BE49-F238E27FC236}">
                <a16:creationId xmlns:a16="http://schemas.microsoft.com/office/drawing/2014/main" id="{2B78084D-5DF6-45F0-904B-4E43F62F7FC1}"/>
              </a:ext>
            </a:extLst>
          </p:cNvPr>
          <p:cNvSpPr>
            <a:spLocks noGrp="1"/>
          </p:cNvSpPr>
          <p:nvPr>
            <p:ph type="body" idx="1"/>
          </p:nvPr>
        </p:nvSpPr>
        <p:spPr/>
        <p:txBody>
          <a:bodyPr/>
          <a:lstStyle/>
          <a:p>
            <a:pPr marL="0" indent="0" algn="l">
              <a:buNone/>
            </a:pPr>
            <a:r>
              <a:rPr lang="en-US" b="0" i="0" dirty="0">
                <a:solidFill>
                  <a:srgbClr val="252525"/>
                </a:solidFill>
                <a:effectLst/>
                <a:latin typeface="GothamPro"/>
              </a:rPr>
              <a:t>Complete regression tests are conducted when:</a:t>
            </a:r>
          </a:p>
          <a:p>
            <a:pPr lvl="1">
              <a:buFont typeface="Wingdings" panose="05000000000000000000" pitchFamily="2" charset="2"/>
              <a:buChar char="Ø"/>
            </a:pPr>
            <a:r>
              <a:rPr lang="en-US" sz="2800" b="0" i="0" dirty="0">
                <a:solidFill>
                  <a:srgbClr val="252525"/>
                </a:solidFill>
                <a:effectLst/>
                <a:latin typeface="GothamPro"/>
              </a:rPr>
              <a:t>The software updates affect the foundation of the code;</a:t>
            </a:r>
          </a:p>
          <a:p>
            <a:pPr lvl="1">
              <a:buFont typeface="Wingdings" panose="05000000000000000000" pitchFamily="2" charset="2"/>
              <a:buChar char="Ø"/>
            </a:pPr>
            <a:r>
              <a:rPr lang="en-US" sz="2800" b="0" i="0" dirty="0">
                <a:solidFill>
                  <a:srgbClr val="252525"/>
                </a:solidFill>
                <a:effectLst/>
                <a:latin typeface="GothamPro"/>
              </a:rPr>
              <a:t>If there are multiple changes added to the code; or </a:t>
            </a:r>
          </a:p>
          <a:p>
            <a:pPr lvl="1">
              <a:buFont typeface="Wingdings" panose="05000000000000000000" pitchFamily="2" charset="2"/>
              <a:buChar char="Ø"/>
            </a:pPr>
            <a:r>
              <a:rPr lang="en-US" sz="2800" b="0" i="0" dirty="0">
                <a:solidFill>
                  <a:srgbClr val="252525"/>
                </a:solidFill>
                <a:effectLst/>
                <a:latin typeface="GothamPro"/>
              </a:rPr>
              <a:t>If the update greatly affects the codebase</a:t>
            </a:r>
          </a:p>
          <a:p>
            <a:pPr marL="0" indent="0">
              <a:buNone/>
            </a:pPr>
            <a:endParaRPr lang="en-US" sz="3200" b="0" i="0" dirty="0">
              <a:solidFill>
                <a:srgbClr val="252525"/>
              </a:solidFill>
              <a:effectLst/>
              <a:latin typeface="GothamPro"/>
            </a:endParaRPr>
          </a:p>
          <a:p>
            <a:pPr marL="0" indent="0">
              <a:buNone/>
            </a:pPr>
            <a:endParaRPr lang="LID4096" dirty="0"/>
          </a:p>
        </p:txBody>
      </p:sp>
      <p:grpSp>
        <p:nvGrpSpPr>
          <p:cNvPr id="5" name="Group 4">
            <a:extLst>
              <a:ext uri="{FF2B5EF4-FFF2-40B4-BE49-F238E27FC236}">
                <a16:creationId xmlns:a16="http://schemas.microsoft.com/office/drawing/2014/main" id="{CBC77770-727B-483D-B9FF-995E0C861719}"/>
              </a:ext>
            </a:extLst>
          </p:cNvPr>
          <p:cNvGrpSpPr/>
          <p:nvPr/>
        </p:nvGrpSpPr>
        <p:grpSpPr>
          <a:xfrm>
            <a:off x="5978779" y="3911802"/>
            <a:ext cx="4904039" cy="2581073"/>
            <a:chOff x="5978779" y="3911802"/>
            <a:chExt cx="4904039" cy="2581073"/>
          </a:xfrm>
        </p:grpSpPr>
        <p:pic>
          <p:nvPicPr>
            <p:cNvPr id="4098" name="Picture 2" descr="It&amp;#39;s time to rethink how we manage the cost of cash&amp;#39; | ATM Marketplace">
              <a:extLst>
                <a:ext uri="{FF2B5EF4-FFF2-40B4-BE49-F238E27FC236}">
                  <a16:creationId xmlns:a16="http://schemas.microsoft.com/office/drawing/2014/main" id="{28995C90-E47D-4986-9289-D8E2AFF43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8779" y="3911802"/>
              <a:ext cx="4904039" cy="25810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E26086-B30A-4E47-B996-B30B1044153E}"/>
                </a:ext>
              </a:extLst>
            </p:cNvPr>
            <p:cNvSpPr txBox="1"/>
            <p:nvPr/>
          </p:nvSpPr>
          <p:spPr>
            <a:xfrm>
              <a:off x="7200602" y="3911802"/>
              <a:ext cx="2611805" cy="584775"/>
            </a:xfrm>
            <a:prstGeom prst="rect">
              <a:avLst/>
            </a:prstGeom>
            <a:noFill/>
          </p:spPr>
          <p:txBody>
            <a:bodyPr wrap="none" rtlCol="0">
              <a:spAutoFit/>
            </a:bodyPr>
            <a:lstStyle/>
            <a:p>
              <a:r>
                <a:rPr lang="en-US" altLang="zh-CN" sz="3200" b="1" dirty="0">
                  <a:solidFill>
                    <a:srgbClr val="FF0000"/>
                  </a:solidFill>
                </a:rPr>
                <a:t>No free lunch!</a:t>
              </a:r>
              <a:endParaRPr lang="LID4096" sz="3200" b="1" dirty="0">
                <a:solidFill>
                  <a:srgbClr val="FF0000"/>
                </a:solidFill>
              </a:endParaRPr>
            </a:p>
          </p:txBody>
        </p:sp>
      </p:grpSp>
    </p:spTree>
    <p:extLst>
      <p:ext uri="{BB962C8B-B14F-4D97-AF65-F5344CB8AC3E}">
        <p14:creationId xmlns:p14="http://schemas.microsoft.com/office/powerpoint/2010/main" val="5420763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F436-5F54-4C70-9FB9-FE5547D0AC88}"/>
              </a:ext>
            </a:extLst>
          </p:cNvPr>
          <p:cNvSpPr>
            <a:spLocks noGrp="1"/>
          </p:cNvSpPr>
          <p:nvPr>
            <p:ph type="title"/>
          </p:nvPr>
        </p:nvSpPr>
        <p:spPr/>
        <p:txBody>
          <a:bodyPr/>
          <a:lstStyle/>
          <a:p>
            <a:endParaRPr lang="LID4096"/>
          </a:p>
        </p:txBody>
      </p:sp>
      <p:sp>
        <p:nvSpPr>
          <p:cNvPr id="3" name="Text Placeholder 2">
            <a:extLst>
              <a:ext uri="{FF2B5EF4-FFF2-40B4-BE49-F238E27FC236}">
                <a16:creationId xmlns:a16="http://schemas.microsoft.com/office/drawing/2014/main" id="{0175DEA0-A047-44D1-A782-1F70AEFEBF01}"/>
              </a:ext>
            </a:extLst>
          </p:cNvPr>
          <p:cNvSpPr>
            <a:spLocks noGrp="1"/>
          </p:cNvSpPr>
          <p:nvPr>
            <p:ph type="body" idx="1"/>
          </p:nvPr>
        </p:nvSpPr>
        <p:spPr/>
        <p:txBody>
          <a:bodyPr/>
          <a:lstStyle/>
          <a:p>
            <a:endParaRPr lang="LID4096"/>
          </a:p>
        </p:txBody>
      </p:sp>
      <p:pic>
        <p:nvPicPr>
          <p:cNvPr id="2050" name="Picture 2" descr="regression testing principles">
            <a:extLst>
              <a:ext uri="{FF2B5EF4-FFF2-40B4-BE49-F238E27FC236}">
                <a16:creationId xmlns:a16="http://schemas.microsoft.com/office/drawing/2014/main" id="{D2B7A58A-9B4E-46DE-AD89-349A877FE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166688"/>
            <a:ext cx="9201150" cy="65246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B69CA7C-0D90-419B-98DF-65ACC55DDB1C}"/>
              </a:ext>
            </a:extLst>
          </p:cNvPr>
          <p:cNvSpPr/>
          <p:nvPr/>
        </p:nvSpPr>
        <p:spPr>
          <a:xfrm>
            <a:off x="4883285" y="5125226"/>
            <a:ext cx="5126477" cy="94358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56214369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5312-CCF5-5EFE-B73B-066D8169CE80}"/>
              </a:ext>
            </a:extLst>
          </p:cNvPr>
          <p:cNvSpPr>
            <a:spLocks noGrp="1"/>
          </p:cNvSpPr>
          <p:nvPr>
            <p:ph type="title"/>
          </p:nvPr>
        </p:nvSpPr>
        <p:spPr/>
        <p:txBody>
          <a:bodyPr/>
          <a:lstStyle/>
          <a:p>
            <a:endParaRPr lang="LID4096" dirty="0"/>
          </a:p>
        </p:txBody>
      </p:sp>
      <p:sp>
        <p:nvSpPr>
          <p:cNvPr id="3" name="Text Placeholder 2">
            <a:extLst>
              <a:ext uri="{FF2B5EF4-FFF2-40B4-BE49-F238E27FC236}">
                <a16:creationId xmlns:a16="http://schemas.microsoft.com/office/drawing/2014/main" id="{420DB196-F2AA-F59E-51A5-13D04205E9B6}"/>
              </a:ext>
            </a:extLst>
          </p:cNvPr>
          <p:cNvSpPr>
            <a:spLocks noGrp="1"/>
          </p:cNvSpPr>
          <p:nvPr>
            <p:ph type="body" idx="1"/>
          </p:nvPr>
        </p:nvSpPr>
        <p:spPr/>
        <p:txBody>
          <a:bodyPr/>
          <a:lstStyle/>
          <a:p>
            <a:endParaRPr lang="LID4096"/>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A7769676-1784-5BBF-DA2B-F9595DFE8160}"/>
                  </a:ext>
                </a:extLst>
              </p:cNvPr>
              <p:cNvGraphicFramePr>
                <a:graphicFrameLocks noGrp="1"/>
              </p:cNvGraphicFramePr>
              <p:nvPr>
                <p:extLst>
                  <p:ext uri="{D42A27DB-BD31-4B8C-83A1-F6EECF244321}">
                    <p14:modId xmlns:p14="http://schemas.microsoft.com/office/powerpoint/2010/main" val="4011581141"/>
                  </p:ext>
                </p:extLst>
              </p:nvPr>
            </p:nvGraphicFramePr>
            <p:xfrm>
              <a:off x="1809750" y="1019173"/>
              <a:ext cx="9238464" cy="547370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A7769676-1784-5BBF-DA2B-F9595DFE8160}"/>
                  </a:ext>
                </a:extLst>
              </p:cNvPr>
              <p:cNvPicPr>
                <a:picLocks noGrp="1" noRot="1" noChangeAspect="1" noMove="1" noResize="1" noEditPoints="1" noAdjustHandles="1" noChangeArrowheads="1" noChangeShapeType="1"/>
              </p:cNvPicPr>
              <p:nvPr/>
            </p:nvPicPr>
            <p:blipFill>
              <a:blip r:embed="rId3"/>
              <a:stretch>
                <a:fillRect/>
              </a:stretch>
            </p:blipFill>
            <p:spPr>
              <a:xfrm>
                <a:off x="1809750" y="1019173"/>
                <a:ext cx="9238464" cy="5473701"/>
              </a:xfrm>
              <a:prstGeom prst="rect">
                <a:avLst/>
              </a:prstGeom>
            </p:spPr>
          </p:pic>
        </mc:Fallback>
      </mc:AlternateContent>
    </p:spTree>
    <p:extLst>
      <p:ext uri="{BB962C8B-B14F-4D97-AF65-F5344CB8AC3E}">
        <p14:creationId xmlns:p14="http://schemas.microsoft.com/office/powerpoint/2010/main" val="43233703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8A5B-C581-44B9-AD24-05C3897DB08C}"/>
              </a:ext>
            </a:extLst>
          </p:cNvPr>
          <p:cNvSpPr>
            <a:spLocks noGrp="1"/>
          </p:cNvSpPr>
          <p:nvPr>
            <p:ph type="title"/>
          </p:nvPr>
        </p:nvSpPr>
        <p:spPr/>
        <p:txBody>
          <a:bodyPr/>
          <a:lstStyle/>
          <a:p>
            <a:r>
              <a:rPr lang="en-US" b="1" dirty="0"/>
              <a:t>Tips for test cases selection/prioritization</a:t>
            </a:r>
            <a:endParaRPr lang="LID4096" b="1" dirty="0"/>
          </a:p>
        </p:txBody>
      </p:sp>
      <p:sp>
        <p:nvSpPr>
          <p:cNvPr id="3" name="Text Placeholder 2">
            <a:extLst>
              <a:ext uri="{FF2B5EF4-FFF2-40B4-BE49-F238E27FC236}">
                <a16:creationId xmlns:a16="http://schemas.microsoft.com/office/drawing/2014/main" id="{D2651741-2B6A-4112-B896-DB40C9132B46}"/>
              </a:ext>
            </a:extLst>
          </p:cNvPr>
          <p:cNvSpPr>
            <a:spLocks noGrp="1"/>
          </p:cNvSpPr>
          <p:nvPr>
            <p:ph type="body" idx="1"/>
          </p:nvPr>
        </p:nvSpPr>
        <p:spPr/>
        <p:txBody>
          <a:bodyPr/>
          <a:lstStyle/>
          <a:p>
            <a:r>
              <a:rPr lang="en-US" b="1" i="0" u="sng" dirty="0">
                <a:solidFill>
                  <a:srgbClr val="343333"/>
                </a:solidFill>
                <a:effectLst/>
                <a:latin typeface="Muli"/>
              </a:rPr>
              <a:t> Select test cases for Regression testing where there are </a:t>
            </a:r>
            <a:r>
              <a:rPr lang="en-US" b="1" i="0" u="sng" dirty="0">
                <a:solidFill>
                  <a:srgbClr val="FF0000"/>
                </a:solidFill>
                <a:effectLst/>
                <a:latin typeface="Muli"/>
              </a:rPr>
              <a:t>recent code changes or functional changes.</a:t>
            </a:r>
          </a:p>
          <a:p>
            <a:pPr lvl="1"/>
            <a:endParaRPr lang="en-US" b="1" i="0" u="sng" dirty="0">
              <a:effectLst/>
              <a:latin typeface="Muli"/>
            </a:endParaRPr>
          </a:p>
          <a:p>
            <a:pPr lvl="1"/>
            <a:r>
              <a:rPr lang="en-US" b="1" i="0" u="sng" dirty="0">
                <a:effectLst/>
                <a:latin typeface="Muli"/>
              </a:rPr>
              <a:t>What do we need?</a:t>
            </a:r>
          </a:p>
          <a:p>
            <a:pPr lvl="2">
              <a:buFont typeface="Wingdings" panose="05000000000000000000" pitchFamily="2" charset="2"/>
              <a:buChar char="Ø"/>
            </a:pPr>
            <a:r>
              <a:rPr lang="en-US" b="1" i="0" u="sng" dirty="0">
                <a:effectLst/>
                <a:latin typeface="Muli"/>
              </a:rPr>
              <a:t>Requires th</a:t>
            </a:r>
            <a:r>
              <a:rPr lang="en-US" b="1" u="sng" dirty="0">
                <a:latin typeface="Muli"/>
              </a:rPr>
              <a:t>e link between code and test cases</a:t>
            </a:r>
            <a:endParaRPr lang="en-US" b="1" i="0" u="sng" dirty="0">
              <a:effectLst/>
              <a:latin typeface="Muli"/>
            </a:endParaRPr>
          </a:p>
          <a:p>
            <a:endParaRPr lang="en-US" b="1" dirty="0">
              <a:solidFill>
                <a:srgbClr val="343333"/>
              </a:solidFill>
              <a:latin typeface="Muli"/>
            </a:endParaRPr>
          </a:p>
          <a:p>
            <a:endParaRPr lang="LID4096" dirty="0"/>
          </a:p>
        </p:txBody>
      </p:sp>
    </p:spTree>
    <p:extLst>
      <p:ext uri="{BB962C8B-B14F-4D97-AF65-F5344CB8AC3E}">
        <p14:creationId xmlns:p14="http://schemas.microsoft.com/office/powerpoint/2010/main" val="318913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0E019EA7-AFEE-473A-AFC1-0B155ED6EFB2}"/>
              </a:ext>
            </a:extLst>
          </p:cNvPr>
          <p:cNvGrpSpPr/>
          <p:nvPr/>
        </p:nvGrpSpPr>
        <p:grpSpPr>
          <a:xfrm>
            <a:off x="1702340" y="2493110"/>
            <a:ext cx="1544205" cy="3820938"/>
            <a:chOff x="1702340" y="2493110"/>
            <a:chExt cx="1544205" cy="3820938"/>
          </a:xfrm>
        </p:grpSpPr>
        <p:sp>
          <p:nvSpPr>
            <p:cNvPr id="4" name="TextBox 3">
              <a:extLst>
                <a:ext uri="{FF2B5EF4-FFF2-40B4-BE49-F238E27FC236}">
                  <a16:creationId xmlns:a16="http://schemas.microsoft.com/office/drawing/2014/main" id="{C875EBBD-4279-4F2D-957B-6A040A8964E9}"/>
                </a:ext>
              </a:extLst>
            </p:cNvPr>
            <p:cNvSpPr txBox="1"/>
            <p:nvPr/>
          </p:nvSpPr>
          <p:spPr>
            <a:xfrm>
              <a:off x="1702340" y="2493110"/>
              <a:ext cx="1544205" cy="461665"/>
            </a:xfrm>
            <a:prstGeom prst="rect">
              <a:avLst/>
            </a:prstGeom>
            <a:noFill/>
          </p:spPr>
          <p:txBody>
            <a:bodyPr wrap="none" rtlCol="0">
              <a:spAutoFit/>
            </a:bodyPr>
            <a:lstStyle/>
            <a:p>
              <a:r>
                <a:rPr lang="en-US" sz="2400" b="1" dirty="0"/>
                <a:t>Test case 1</a:t>
              </a:r>
              <a:endParaRPr lang="LID4096" sz="2400" b="1" dirty="0"/>
            </a:p>
          </p:txBody>
        </p:sp>
        <p:sp>
          <p:nvSpPr>
            <p:cNvPr id="9" name="Rectangle: Rounded Corners 8">
              <a:extLst>
                <a:ext uri="{FF2B5EF4-FFF2-40B4-BE49-F238E27FC236}">
                  <a16:creationId xmlns:a16="http://schemas.microsoft.com/office/drawing/2014/main" id="{A8F00C31-3133-49C1-AACB-2410E46EA646}"/>
                </a:ext>
              </a:extLst>
            </p:cNvPr>
            <p:cNvSpPr/>
            <p:nvPr/>
          </p:nvSpPr>
          <p:spPr>
            <a:xfrm>
              <a:off x="1890780" y="3365770"/>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A</a:t>
              </a:r>
              <a:endParaRPr lang="LID4096" dirty="0"/>
            </a:p>
          </p:txBody>
        </p:sp>
        <p:sp>
          <p:nvSpPr>
            <p:cNvPr id="10" name="Rectangle: Rounded Corners 9">
              <a:extLst>
                <a:ext uri="{FF2B5EF4-FFF2-40B4-BE49-F238E27FC236}">
                  <a16:creationId xmlns:a16="http://schemas.microsoft.com/office/drawing/2014/main" id="{C38BF849-D734-4864-A0B9-9FBFBA56E3AE}"/>
                </a:ext>
              </a:extLst>
            </p:cNvPr>
            <p:cNvSpPr/>
            <p:nvPr/>
          </p:nvSpPr>
          <p:spPr>
            <a:xfrm>
              <a:off x="1890779" y="4475122"/>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B</a:t>
              </a:r>
              <a:endParaRPr lang="LID4096" dirty="0"/>
            </a:p>
          </p:txBody>
        </p:sp>
        <p:sp>
          <p:nvSpPr>
            <p:cNvPr id="11" name="Rectangle: Rounded Corners 10">
              <a:extLst>
                <a:ext uri="{FF2B5EF4-FFF2-40B4-BE49-F238E27FC236}">
                  <a16:creationId xmlns:a16="http://schemas.microsoft.com/office/drawing/2014/main" id="{6D367348-8BCC-4D43-8FA7-FF10BB925B96}"/>
                </a:ext>
              </a:extLst>
            </p:cNvPr>
            <p:cNvSpPr/>
            <p:nvPr/>
          </p:nvSpPr>
          <p:spPr>
            <a:xfrm>
              <a:off x="1871324" y="5584474"/>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C</a:t>
              </a:r>
              <a:endParaRPr lang="LID4096" dirty="0"/>
            </a:p>
          </p:txBody>
        </p:sp>
      </p:grpSp>
      <p:grpSp>
        <p:nvGrpSpPr>
          <p:cNvPr id="29" name="Group 28">
            <a:extLst>
              <a:ext uri="{FF2B5EF4-FFF2-40B4-BE49-F238E27FC236}">
                <a16:creationId xmlns:a16="http://schemas.microsoft.com/office/drawing/2014/main" id="{45673F46-CD64-4A1B-B07E-AC7C2AA595E0}"/>
              </a:ext>
            </a:extLst>
          </p:cNvPr>
          <p:cNvGrpSpPr/>
          <p:nvPr/>
        </p:nvGrpSpPr>
        <p:grpSpPr>
          <a:xfrm>
            <a:off x="5444245" y="2493109"/>
            <a:ext cx="1544205" cy="3830666"/>
            <a:chOff x="5444245" y="2493109"/>
            <a:chExt cx="1544205" cy="3830666"/>
          </a:xfrm>
        </p:grpSpPr>
        <p:sp>
          <p:nvSpPr>
            <p:cNvPr id="7" name="TextBox 6">
              <a:extLst>
                <a:ext uri="{FF2B5EF4-FFF2-40B4-BE49-F238E27FC236}">
                  <a16:creationId xmlns:a16="http://schemas.microsoft.com/office/drawing/2014/main" id="{CF21FF5B-57B9-4EF3-97DE-63F5295E84F9}"/>
                </a:ext>
              </a:extLst>
            </p:cNvPr>
            <p:cNvSpPr txBox="1"/>
            <p:nvPr/>
          </p:nvSpPr>
          <p:spPr>
            <a:xfrm>
              <a:off x="5444245" y="2493109"/>
              <a:ext cx="1544205" cy="461665"/>
            </a:xfrm>
            <a:prstGeom prst="rect">
              <a:avLst/>
            </a:prstGeom>
            <a:noFill/>
          </p:spPr>
          <p:txBody>
            <a:bodyPr wrap="none" rtlCol="0">
              <a:spAutoFit/>
            </a:bodyPr>
            <a:lstStyle/>
            <a:p>
              <a:r>
                <a:rPr lang="en-US" sz="2400" b="1" dirty="0"/>
                <a:t>Test case 2</a:t>
              </a:r>
              <a:endParaRPr lang="LID4096" sz="2400" b="1" dirty="0"/>
            </a:p>
          </p:txBody>
        </p:sp>
        <p:sp>
          <p:nvSpPr>
            <p:cNvPr id="12" name="Rectangle: Rounded Corners 11">
              <a:extLst>
                <a:ext uri="{FF2B5EF4-FFF2-40B4-BE49-F238E27FC236}">
                  <a16:creationId xmlns:a16="http://schemas.microsoft.com/office/drawing/2014/main" id="{ED2CE2DD-3D91-4007-B7FF-BBB4098A44CE}"/>
                </a:ext>
              </a:extLst>
            </p:cNvPr>
            <p:cNvSpPr/>
            <p:nvPr/>
          </p:nvSpPr>
          <p:spPr>
            <a:xfrm>
              <a:off x="5642416" y="3375497"/>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A</a:t>
              </a:r>
              <a:endParaRPr lang="LID4096" dirty="0"/>
            </a:p>
          </p:txBody>
        </p:sp>
        <p:sp>
          <p:nvSpPr>
            <p:cNvPr id="13" name="Rectangle: Rounded Corners 12">
              <a:extLst>
                <a:ext uri="{FF2B5EF4-FFF2-40B4-BE49-F238E27FC236}">
                  <a16:creationId xmlns:a16="http://schemas.microsoft.com/office/drawing/2014/main" id="{8FA18660-DED9-4D70-88B9-9EF9CFADCF1D}"/>
                </a:ext>
              </a:extLst>
            </p:cNvPr>
            <p:cNvSpPr/>
            <p:nvPr/>
          </p:nvSpPr>
          <p:spPr>
            <a:xfrm>
              <a:off x="5642415" y="4484849"/>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B</a:t>
              </a:r>
              <a:endParaRPr lang="LID4096" dirty="0"/>
            </a:p>
          </p:txBody>
        </p:sp>
        <p:sp>
          <p:nvSpPr>
            <p:cNvPr id="14" name="Rectangle: Rounded Corners 13">
              <a:extLst>
                <a:ext uri="{FF2B5EF4-FFF2-40B4-BE49-F238E27FC236}">
                  <a16:creationId xmlns:a16="http://schemas.microsoft.com/office/drawing/2014/main" id="{02A22790-F503-4E8B-AF8B-A93983228AE4}"/>
                </a:ext>
              </a:extLst>
            </p:cNvPr>
            <p:cNvSpPr/>
            <p:nvPr/>
          </p:nvSpPr>
          <p:spPr>
            <a:xfrm>
              <a:off x="5622960" y="5594201"/>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D</a:t>
              </a:r>
              <a:endParaRPr lang="LID4096" dirty="0"/>
            </a:p>
          </p:txBody>
        </p:sp>
      </p:grpSp>
      <p:grpSp>
        <p:nvGrpSpPr>
          <p:cNvPr id="30" name="Group 29">
            <a:extLst>
              <a:ext uri="{FF2B5EF4-FFF2-40B4-BE49-F238E27FC236}">
                <a16:creationId xmlns:a16="http://schemas.microsoft.com/office/drawing/2014/main" id="{C6F00DFD-7F37-4BBD-A5DB-88D328B2FEF5}"/>
              </a:ext>
            </a:extLst>
          </p:cNvPr>
          <p:cNvGrpSpPr/>
          <p:nvPr/>
        </p:nvGrpSpPr>
        <p:grpSpPr>
          <a:xfrm>
            <a:off x="8984365" y="2493108"/>
            <a:ext cx="1544205" cy="3820940"/>
            <a:chOff x="8984365" y="2493108"/>
            <a:chExt cx="1544205" cy="3820940"/>
          </a:xfrm>
        </p:grpSpPr>
        <p:sp>
          <p:nvSpPr>
            <p:cNvPr id="8" name="TextBox 7">
              <a:extLst>
                <a:ext uri="{FF2B5EF4-FFF2-40B4-BE49-F238E27FC236}">
                  <a16:creationId xmlns:a16="http://schemas.microsoft.com/office/drawing/2014/main" id="{B93E0D02-F32E-46A2-A638-D23BC49A4134}"/>
                </a:ext>
              </a:extLst>
            </p:cNvPr>
            <p:cNvSpPr txBox="1"/>
            <p:nvPr/>
          </p:nvSpPr>
          <p:spPr>
            <a:xfrm>
              <a:off x="8984365" y="2493108"/>
              <a:ext cx="1544205" cy="461665"/>
            </a:xfrm>
            <a:prstGeom prst="rect">
              <a:avLst/>
            </a:prstGeom>
            <a:noFill/>
          </p:spPr>
          <p:txBody>
            <a:bodyPr wrap="none" rtlCol="0">
              <a:spAutoFit/>
            </a:bodyPr>
            <a:lstStyle/>
            <a:p>
              <a:r>
                <a:rPr lang="en-US" sz="2400" b="1" dirty="0"/>
                <a:t>Test case 3</a:t>
              </a:r>
              <a:endParaRPr lang="LID4096" sz="2400" b="1" dirty="0"/>
            </a:p>
          </p:txBody>
        </p:sp>
        <p:sp>
          <p:nvSpPr>
            <p:cNvPr id="15" name="Rectangle: Rounded Corners 14">
              <a:extLst>
                <a:ext uri="{FF2B5EF4-FFF2-40B4-BE49-F238E27FC236}">
                  <a16:creationId xmlns:a16="http://schemas.microsoft.com/office/drawing/2014/main" id="{F500FC89-D427-468D-9E57-46E1D2212C4D}"/>
                </a:ext>
              </a:extLst>
            </p:cNvPr>
            <p:cNvSpPr/>
            <p:nvPr/>
          </p:nvSpPr>
          <p:spPr>
            <a:xfrm>
              <a:off x="9211723" y="3365770"/>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B</a:t>
              </a:r>
              <a:endParaRPr lang="LID4096" dirty="0"/>
            </a:p>
          </p:txBody>
        </p:sp>
        <p:sp>
          <p:nvSpPr>
            <p:cNvPr id="16" name="Rectangle: Rounded Corners 15">
              <a:extLst>
                <a:ext uri="{FF2B5EF4-FFF2-40B4-BE49-F238E27FC236}">
                  <a16:creationId xmlns:a16="http://schemas.microsoft.com/office/drawing/2014/main" id="{728149F2-EB97-4710-AEE4-D83001EA3040}"/>
                </a:ext>
              </a:extLst>
            </p:cNvPr>
            <p:cNvSpPr/>
            <p:nvPr/>
          </p:nvSpPr>
          <p:spPr>
            <a:xfrm>
              <a:off x="9211722" y="4475122"/>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E</a:t>
              </a:r>
              <a:endParaRPr lang="LID4096" dirty="0"/>
            </a:p>
          </p:txBody>
        </p:sp>
        <p:sp>
          <p:nvSpPr>
            <p:cNvPr id="17" name="Rectangle: Rounded Corners 16">
              <a:extLst>
                <a:ext uri="{FF2B5EF4-FFF2-40B4-BE49-F238E27FC236}">
                  <a16:creationId xmlns:a16="http://schemas.microsoft.com/office/drawing/2014/main" id="{7D39DD42-133E-49D6-9E19-9CACA8104362}"/>
                </a:ext>
              </a:extLst>
            </p:cNvPr>
            <p:cNvSpPr/>
            <p:nvPr/>
          </p:nvSpPr>
          <p:spPr>
            <a:xfrm>
              <a:off x="9192267" y="5584474"/>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C</a:t>
              </a:r>
              <a:endParaRPr lang="LID4096" dirty="0"/>
            </a:p>
          </p:txBody>
        </p:sp>
      </p:grpSp>
      <p:grpSp>
        <p:nvGrpSpPr>
          <p:cNvPr id="27" name="Group 26">
            <a:extLst>
              <a:ext uri="{FF2B5EF4-FFF2-40B4-BE49-F238E27FC236}">
                <a16:creationId xmlns:a16="http://schemas.microsoft.com/office/drawing/2014/main" id="{AB016B68-10A1-4384-98C0-E499D366792E}"/>
              </a:ext>
            </a:extLst>
          </p:cNvPr>
          <p:cNvGrpSpPr/>
          <p:nvPr/>
        </p:nvGrpSpPr>
        <p:grpSpPr>
          <a:xfrm>
            <a:off x="1274323" y="768485"/>
            <a:ext cx="10126494" cy="1313626"/>
            <a:chOff x="1274323" y="768485"/>
            <a:chExt cx="10126494" cy="1313626"/>
          </a:xfrm>
        </p:grpSpPr>
        <p:grpSp>
          <p:nvGrpSpPr>
            <p:cNvPr id="24" name="Group 23">
              <a:extLst>
                <a:ext uri="{FF2B5EF4-FFF2-40B4-BE49-F238E27FC236}">
                  <a16:creationId xmlns:a16="http://schemas.microsoft.com/office/drawing/2014/main" id="{1A949000-C1FE-4261-A646-F7C2B5C139D7}"/>
                </a:ext>
              </a:extLst>
            </p:cNvPr>
            <p:cNvGrpSpPr/>
            <p:nvPr/>
          </p:nvGrpSpPr>
          <p:grpSpPr>
            <a:xfrm>
              <a:off x="1274323" y="768485"/>
              <a:ext cx="10126494" cy="1313626"/>
              <a:chOff x="1274323" y="768485"/>
              <a:chExt cx="10126494" cy="1313626"/>
            </a:xfrm>
          </p:grpSpPr>
          <p:sp>
            <p:nvSpPr>
              <p:cNvPr id="18" name="Rectangle 17">
                <a:extLst>
                  <a:ext uri="{FF2B5EF4-FFF2-40B4-BE49-F238E27FC236}">
                    <a16:creationId xmlns:a16="http://schemas.microsoft.com/office/drawing/2014/main" id="{36E62D6D-B96C-4CFF-A0AE-485D063F4DB2}"/>
                  </a:ext>
                </a:extLst>
              </p:cNvPr>
              <p:cNvSpPr/>
              <p:nvPr/>
            </p:nvSpPr>
            <p:spPr>
              <a:xfrm>
                <a:off x="1274323" y="768485"/>
                <a:ext cx="10126494" cy="131362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LID4096" dirty="0"/>
              </a:p>
            </p:txBody>
          </p:sp>
          <p:sp>
            <p:nvSpPr>
              <p:cNvPr id="19" name="Rectangle: Rounded Corners 18">
                <a:extLst>
                  <a:ext uri="{FF2B5EF4-FFF2-40B4-BE49-F238E27FC236}">
                    <a16:creationId xmlns:a16="http://schemas.microsoft.com/office/drawing/2014/main" id="{6AC4A4D5-4991-4324-B2E6-2522C0BBA608}"/>
                  </a:ext>
                </a:extLst>
              </p:cNvPr>
              <p:cNvSpPr/>
              <p:nvPr/>
            </p:nvSpPr>
            <p:spPr>
              <a:xfrm>
                <a:off x="2656022" y="1074868"/>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A</a:t>
                </a:r>
                <a:endParaRPr lang="LID4096" dirty="0"/>
              </a:p>
            </p:txBody>
          </p:sp>
          <p:sp>
            <p:nvSpPr>
              <p:cNvPr id="20" name="Rectangle: Rounded Corners 19">
                <a:extLst>
                  <a:ext uri="{FF2B5EF4-FFF2-40B4-BE49-F238E27FC236}">
                    <a16:creationId xmlns:a16="http://schemas.microsoft.com/office/drawing/2014/main" id="{1EA714CB-4CE8-4597-B502-3E0FB24E734A}"/>
                  </a:ext>
                </a:extLst>
              </p:cNvPr>
              <p:cNvSpPr/>
              <p:nvPr/>
            </p:nvSpPr>
            <p:spPr>
              <a:xfrm>
                <a:off x="4397275" y="1060511"/>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B</a:t>
                </a:r>
                <a:endParaRPr lang="LID4096" dirty="0"/>
              </a:p>
            </p:txBody>
          </p:sp>
          <p:sp>
            <p:nvSpPr>
              <p:cNvPr id="21" name="Rectangle: Rounded Corners 20">
                <a:extLst>
                  <a:ext uri="{FF2B5EF4-FFF2-40B4-BE49-F238E27FC236}">
                    <a16:creationId xmlns:a16="http://schemas.microsoft.com/office/drawing/2014/main" id="{1884557F-F828-4D9A-A2AD-EDF03295B86A}"/>
                  </a:ext>
                </a:extLst>
              </p:cNvPr>
              <p:cNvSpPr/>
              <p:nvPr/>
            </p:nvSpPr>
            <p:spPr>
              <a:xfrm>
                <a:off x="6138528" y="1074868"/>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C</a:t>
                </a:r>
                <a:endParaRPr lang="LID4096" dirty="0"/>
              </a:p>
            </p:txBody>
          </p:sp>
          <p:sp>
            <p:nvSpPr>
              <p:cNvPr id="22" name="Rectangle: Rounded Corners 21">
                <a:extLst>
                  <a:ext uri="{FF2B5EF4-FFF2-40B4-BE49-F238E27FC236}">
                    <a16:creationId xmlns:a16="http://schemas.microsoft.com/office/drawing/2014/main" id="{7C4BAC71-72A8-476E-BCF6-7BD000A2F7A2}"/>
                  </a:ext>
                </a:extLst>
              </p:cNvPr>
              <p:cNvSpPr/>
              <p:nvPr/>
            </p:nvSpPr>
            <p:spPr>
              <a:xfrm>
                <a:off x="7899046" y="1074868"/>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D</a:t>
                </a:r>
                <a:endParaRPr lang="LID4096" dirty="0"/>
              </a:p>
            </p:txBody>
          </p:sp>
          <p:sp>
            <p:nvSpPr>
              <p:cNvPr id="23" name="Rectangle: Rounded Corners 22">
                <a:extLst>
                  <a:ext uri="{FF2B5EF4-FFF2-40B4-BE49-F238E27FC236}">
                    <a16:creationId xmlns:a16="http://schemas.microsoft.com/office/drawing/2014/main" id="{34F7D3E6-950A-4E81-AFD8-A3332E59C16C}"/>
                  </a:ext>
                </a:extLst>
              </p:cNvPr>
              <p:cNvSpPr/>
              <p:nvPr/>
            </p:nvSpPr>
            <p:spPr>
              <a:xfrm>
                <a:off x="9805109" y="1074868"/>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E</a:t>
                </a:r>
                <a:endParaRPr lang="LID4096" dirty="0"/>
              </a:p>
            </p:txBody>
          </p:sp>
        </p:grpSp>
        <p:sp>
          <p:nvSpPr>
            <p:cNvPr id="26" name="TextBox 25">
              <a:extLst>
                <a:ext uri="{FF2B5EF4-FFF2-40B4-BE49-F238E27FC236}">
                  <a16:creationId xmlns:a16="http://schemas.microsoft.com/office/drawing/2014/main" id="{3C0737A3-F9BE-43F8-BC13-901D03C983F8}"/>
                </a:ext>
              </a:extLst>
            </p:cNvPr>
            <p:cNvSpPr txBox="1"/>
            <p:nvPr/>
          </p:nvSpPr>
          <p:spPr>
            <a:xfrm>
              <a:off x="1318378" y="1532882"/>
              <a:ext cx="1144801" cy="400110"/>
            </a:xfrm>
            <a:prstGeom prst="rect">
              <a:avLst/>
            </a:prstGeom>
            <a:noFill/>
          </p:spPr>
          <p:txBody>
            <a:bodyPr wrap="none" rtlCol="0">
              <a:spAutoFit/>
            </a:bodyPr>
            <a:lstStyle/>
            <a:p>
              <a:r>
                <a:rPr lang="en-US" sz="2000" b="1" dirty="0"/>
                <a:t>System X</a:t>
              </a:r>
              <a:endParaRPr lang="LID4096" sz="2000" b="1" dirty="0"/>
            </a:p>
          </p:txBody>
        </p:sp>
      </p:grpSp>
    </p:spTree>
    <p:extLst>
      <p:ext uri="{BB962C8B-B14F-4D97-AF65-F5344CB8AC3E}">
        <p14:creationId xmlns:p14="http://schemas.microsoft.com/office/powerpoint/2010/main" val="1375935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0E019EA7-AFEE-473A-AFC1-0B155ED6EFB2}"/>
              </a:ext>
            </a:extLst>
          </p:cNvPr>
          <p:cNvGrpSpPr/>
          <p:nvPr/>
        </p:nvGrpSpPr>
        <p:grpSpPr>
          <a:xfrm>
            <a:off x="1702340" y="2493110"/>
            <a:ext cx="1544205" cy="3820938"/>
            <a:chOff x="1702340" y="2493110"/>
            <a:chExt cx="1544205" cy="3820938"/>
          </a:xfrm>
        </p:grpSpPr>
        <p:sp>
          <p:nvSpPr>
            <p:cNvPr id="4" name="TextBox 3">
              <a:extLst>
                <a:ext uri="{FF2B5EF4-FFF2-40B4-BE49-F238E27FC236}">
                  <a16:creationId xmlns:a16="http://schemas.microsoft.com/office/drawing/2014/main" id="{C875EBBD-4279-4F2D-957B-6A040A8964E9}"/>
                </a:ext>
              </a:extLst>
            </p:cNvPr>
            <p:cNvSpPr txBox="1"/>
            <p:nvPr/>
          </p:nvSpPr>
          <p:spPr>
            <a:xfrm>
              <a:off x="1702340" y="2493110"/>
              <a:ext cx="1544205" cy="461665"/>
            </a:xfrm>
            <a:prstGeom prst="rect">
              <a:avLst/>
            </a:prstGeom>
            <a:noFill/>
          </p:spPr>
          <p:txBody>
            <a:bodyPr wrap="none" rtlCol="0">
              <a:spAutoFit/>
            </a:bodyPr>
            <a:lstStyle/>
            <a:p>
              <a:r>
                <a:rPr lang="en-US" sz="2400" b="1" dirty="0"/>
                <a:t>Test case 1</a:t>
              </a:r>
              <a:endParaRPr lang="LID4096" sz="2400" b="1" dirty="0"/>
            </a:p>
          </p:txBody>
        </p:sp>
        <p:sp>
          <p:nvSpPr>
            <p:cNvPr id="9" name="Rectangle: Rounded Corners 8">
              <a:extLst>
                <a:ext uri="{FF2B5EF4-FFF2-40B4-BE49-F238E27FC236}">
                  <a16:creationId xmlns:a16="http://schemas.microsoft.com/office/drawing/2014/main" id="{A8F00C31-3133-49C1-AACB-2410E46EA646}"/>
                </a:ext>
              </a:extLst>
            </p:cNvPr>
            <p:cNvSpPr/>
            <p:nvPr/>
          </p:nvSpPr>
          <p:spPr>
            <a:xfrm>
              <a:off x="1890780" y="3365770"/>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A</a:t>
              </a:r>
              <a:endParaRPr lang="LID4096" dirty="0"/>
            </a:p>
          </p:txBody>
        </p:sp>
        <p:sp>
          <p:nvSpPr>
            <p:cNvPr id="10" name="Rectangle: Rounded Corners 9">
              <a:extLst>
                <a:ext uri="{FF2B5EF4-FFF2-40B4-BE49-F238E27FC236}">
                  <a16:creationId xmlns:a16="http://schemas.microsoft.com/office/drawing/2014/main" id="{C38BF849-D734-4864-A0B9-9FBFBA56E3AE}"/>
                </a:ext>
              </a:extLst>
            </p:cNvPr>
            <p:cNvSpPr/>
            <p:nvPr/>
          </p:nvSpPr>
          <p:spPr>
            <a:xfrm>
              <a:off x="1890779" y="4475122"/>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B</a:t>
              </a:r>
              <a:endParaRPr lang="LID4096" dirty="0"/>
            </a:p>
          </p:txBody>
        </p:sp>
        <p:sp>
          <p:nvSpPr>
            <p:cNvPr id="11" name="Rectangle: Rounded Corners 10">
              <a:extLst>
                <a:ext uri="{FF2B5EF4-FFF2-40B4-BE49-F238E27FC236}">
                  <a16:creationId xmlns:a16="http://schemas.microsoft.com/office/drawing/2014/main" id="{6D367348-8BCC-4D43-8FA7-FF10BB925B96}"/>
                </a:ext>
              </a:extLst>
            </p:cNvPr>
            <p:cNvSpPr/>
            <p:nvPr/>
          </p:nvSpPr>
          <p:spPr>
            <a:xfrm>
              <a:off x="1871324" y="5584474"/>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C</a:t>
              </a:r>
              <a:endParaRPr lang="LID4096" dirty="0"/>
            </a:p>
          </p:txBody>
        </p:sp>
      </p:grpSp>
      <p:grpSp>
        <p:nvGrpSpPr>
          <p:cNvPr id="29" name="Group 28">
            <a:extLst>
              <a:ext uri="{FF2B5EF4-FFF2-40B4-BE49-F238E27FC236}">
                <a16:creationId xmlns:a16="http://schemas.microsoft.com/office/drawing/2014/main" id="{45673F46-CD64-4A1B-B07E-AC7C2AA595E0}"/>
              </a:ext>
            </a:extLst>
          </p:cNvPr>
          <p:cNvGrpSpPr/>
          <p:nvPr/>
        </p:nvGrpSpPr>
        <p:grpSpPr>
          <a:xfrm>
            <a:off x="5444245" y="2493109"/>
            <a:ext cx="1544205" cy="3830666"/>
            <a:chOff x="5444245" y="2493109"/>
            <a:chExt cx="1544205" cy="3830666"/>
          </a:xfrm>
        </p:grpSpPr>
        <p:sp>
          <p:nvSpPr>
            <p:cNvPr id="7" name="TextBox 6">
              <a:extLst>
                <a:ext uri="{FF2B5EF4-FFF2-40B4-BE49-F238E27FC236}">
                  <a16:creationId xmlns:a16="http://schemas.microsoft.com/office/drawing/2014/main" id="{CF21FF5B-57B9-4EF3-97DE-63F5295E84F9}"/>
                </a:ext>
              </a:extLst>
            </p:cNvPr>
            <p:cNvSpPr txBox="1"/>
            <p:nvPr/>
          </p:nvSpPr>
          <p:spPr>
            <a:xfrm>
              <a:off x="5444245" y="2493109"/>
              <a:ext cx="1544205" cy="461665"/>
            </a:xfrm>
            <a:prstGeom prst="rect">
              <a:avLst/>
            </a:prstGeom>
            <a:noFill/>
          </p:spPr>
          <p:txBody>
            <a:bodyPr wrap="none" rtlCol="0">
              <a:spAutoFit/>
            </a:bodyPr>
            <a:lstStyle/>
            <a:p>
              <a:r>
                <a:rPr lang="en-US" sz="2400" b="1" dirty="0"/>
                <a:t>Test case 2</a:t>
              </a:r>
              <a:endParaRPr lang="LID4096" sz="2400" b="1" dirty="0"/>
            </a:p>
          </p:txBody>
        </p:sp>
        <p:sp>
          <p:nvSpPr>
            <p:cNvPr id="12" name="Rectangle: Rounded Corners 11">
              <a:extLst>
                <a:ext uri="{FF2B5EF4-FFF2-40B4-BE49-F238E27FC236}">
                  <a16:creationId xmlns:a16="http://schemas.microsoft.com/office/drawing/2014/main" id="{ED2CE2DD-3D91-4007-B7FF-BBB4098A44CE}"/>
                </a:ext>
              </a:extLst>
            </p:cNvPr>
            <p:cNvSpPr/>
            <p:nvPr/>
          </p:nvSpPr>
          <p:spPr>
            <a:xfrm>
              <a:off x="5642416" y="3375497"/>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A</a:t>
              </a:r>
              <a:endParaRPr lang="LID4096" dirty="0"/>
            </a:p>
          </p:txBody>
        </p:sp>
        <p:sp>
          <p:nvSpPr>
            <p:cNvPr id="13" name="Rectangle: Rounded Corners 12">
              <a:extLst>
                <a:ext uri="{FF2B5EF4-FFF2-40B4-BE49-F238E27FC236}">
                  <a16:creationId xmlns:a16="http://schemas.microsoft.com/office/drawing/2014/main" id="{8FA18660-DED9-4D70-88B9-9EF9CFADCF1D}"/>
                </a:ext>
              </a:extLst>
            </p:cNvPr>
            <p:cNvSpPr/>
            <p:nvPr/>
          </p:nvSpPr>
          <p:spPr>
            <a:xfrm>
              <a:off x="5642415" y="4484849"/>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B</a:t>
              </a:r>
              <a:endParaRPr lang="LID4096" dirty="0"/>
            </a:p>
          </p:txBody>
        </p:sp>
        <p:sp>
          <p:nvSpPr>
            <p:cNvPr id="14" name="Rectangle: Rounded Corners 13">
              <a:extLst>
                <a:ext uri="{FF2B5EF4-FFF2-40B4-BE49-F238E27FC236}">
                  <a16:creationId xmlns:a16="http://schemas.microsoft.com/office/drawing/2014/main" id="{02A22790-F503-4E8B-AF8B-A93983228AE4}"/>
                </a:ext>
              </a:extLst>
            </p:cNvPr>
            <p:cNvSpPr/>
            <p:nvPr/>
          </p:nvSpPr>
          <p:spPr>
            <a:xfrm>
              <a:off x="5622960" y="5594201"/>
              <a:ext cx="1225685" cy="729574"/>
            </a:xfrm>
            <a:prstGeom prst="roundRect">
              <a:avLst/>
            </a:prstGeom>
            <a:ln w="571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D</a:t>
              </a:r>
              <a:endParaRPr lang="LID4096" dirty="0"/>
            </a:p>
          </p:txBody>
        </p:sp>
      </p:grpSp>
      <p:grpSp>
        <p:nvGrpSpPr>
          <p:cNvPr id="30" name="Group 29">
            <a:extLst>
              <a:ext uri="{FF2B5EF4-FFF2-40B4-BE49-F238E27FC236}">
                <a16:creationId xmlns:a16="http://schemas.microsoft.com/office/drawing/2014/main" id="{C6F00DFD-7F37-4BBD-A5DB-88D328B2FEF5}"/>
              </a:ext>
            </a:extLst>
          </p:cNvPr>
          <p:cNvGrpSpPr/>
          <p:nvPr/>
        </p:nvGrpSpPr>
        <p:grpSpPr>
          <a:xfrm>
            <a:off x="8984365" y="2493108"/>
            <a:ext cx="1544205" cy="3820940"/>
            <a:chOff x="8984365" y="2493108"/>
            <a:chExt cx="1544205" cy="3820940"/>
          </a:xfrm>
        </p:grpSpPr>
        <p:sp>
          <p:nvSpPr>
            <p:cNvPr id="8" name="TextBox 7">
              <a:extLst>
                <a:ext uri="{FF2B5EF4-FFF2-40B4-BE49-F238E27FC236}">
                  <a16:creationId xmlns:a16="http://schemas.microsoft.com/office/drawing/2014/main" id="{B93E0D02-F32E-46A2-A638-D23BC49A4134}"/>
                </a:ext>
              </a:extLst>
            </p:cNvPr>
            <p:cNvSpPr txBox="1"/>
            <p:nvPr/>
          </p:nvSpPr>
          <p:spPr>
            <a:xfrm>
              <a:off x="8984365" y="2493108"/>
              <a:ext cx="1544205" cy="461665"/>
            </a:xfrm>
            <a:prstGeom prst="rect">
              <a:avLst/>
            </a:prstGeom>
            <a:noFill/>
          </p:spPr>
          <p:txBody>
            <a:bodyPr wrap="none" rtlCol="0">
              <a:spAutoFit/>
            </a:bodyPr>
            <a:lstStyle/>
            <a:p>
              <a:r>
                <a:rPr lang="en-US" sz="2400" b="1" dirty="0"/>
                <a:t>Test case 3</a:t>
              </a:r>
              <a:endParaRPr lang="LID4096" sz="2400" b="1" dirty="0"/>
            </a:p>
          </p:txBody>
        </p:sp>
        <p:sp>
          <p:nvSpPr>
            <p:cNvPr id="15" name="Rectangle: Rounded Corners 14">
              <a:extLst>
                <a:ext uri="{FF2B5EF4-FFF2-40B4-BE49-F238E27FC236}">
                  <a16:creationId xmlns:a16="http://schemas.microsoft.com/office/drawing/2014/main" id="{F500FC89-D427-468D-9E57-46E1D2212C4D}"/>
                </a:ext>
              </a:extLst>
            </p:cNvPr>
            <p:cNvSpPr/>
            <p:nvPr/>
          </p:nvSpPr>
          <p:spPr>
            <a:xfrm>
              <a:off x="9211723" y="3365770"/>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B</a:t>
              </a:r>
              <a:endParaRPr lang="LID4096" dirty="0"/>
            </a:p>
          </p:txBody>
        </p:sp>
        <p:sp>
          <p:nvSpPr>
            <p:cNvPr id="16" name="Rectangle: Rounded Corners 15">
              <a:extLst>
                <a:ext uri="{FF2B5EF4-FFF2-40B4-BE49-F238E27FC236}">
                  <a16:creationId xmlns:a16="http://schemas.microsoft.com/office/drawing/2014/main" id="{728149F2-EB97-4710-AEE4-D83001EA3040}"/>
                </a:ext>
              </a:extLst>
            </p:cNvPr>
            <p:cNvSpPr/>
            <p:nvPr/>
          </p:nvSpPr>
          <p:spPr>
            <a:xfrm>
              <a:off x="9211722" y="4475122"/>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E</a:t>
              </a:r>
              <a:endParaRPr lang="LID4096" dirty="0"/>
            </a:p>
          </p:txBody>
        </p:sp>
        <p:sp>
          <p:nvSpPr>
            <p:cNvPr id="17" name="Rectangle: Rounded Corners 16">
              <a:extLst>
                <a:ext uri="{FF2B5EF4-FFF2-40B4-BE49-F238E27FC236}">
                  <a16:creationId xmlns:a16="http://schemas.microsoft.com/office/drawing/2014/main" id="{7D39DD42-133E-49D6-9E19-9CACA8104362}"/>
                </a:ext>
              </a:extLst>
            </p:cNvPr>
            <p:cNvSpPr/>
            <p:nvPr/>
          </p:nvSpPr>
          <p:spPr>
            <a:xfrm>
              <a:off x="9192267" y="5584474"/>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C</a:t>
              </a:r>
              <a:endParaRPr lang="LID4096" dirty="0"/>
            </a:p>
          </p:txBody>
        </p:sp>
      </p:grpSp>
      <p:grpSp>
        <p:nvGrpSpPr>
          <p:cNvPr id="27" name="Group 26">
            <a:extLst>
              <a:ext uri="{FF2B5EF4-FFF2-40B4-BE49-F238E27FC236}">
                <a16:creationId xmlns:a16="http://schemas.microsoft.com/office/drawing/2014/main" id="{AB016B68-10A1-4384-98C0-E499D366792E}"/>
              </a:ext>
            </a:extLst>
          </p:cNvPr>
          <p:cNvGrpSpPr/>
          <p:nvPr/>
        </p:nvGrpSpPr>
        <p:grpSpPr>
          <a:xfrm>
            <a:off x="1274323" y="768485"/>
            <a:ext cx="10126494" cy="1313626"/>
            <a:chOff x="1274323" y="768485"/>
            <a:chExt cx="10126494" cy="1313626"/>
          </a:xfrm>
        </p:grpSpPr>
        <p:grpSp>
          <p:nvGrpSpPr>
            <p:cNvPr id="24" name="Group 23">
              <a:extLst>
                <a:ext uri="{FF2B5EF4-FFF2-40B4-BE49-F238E27FC236}">
                  <a16:creationId xmlns:a16="http://schemas.microsoft.com/office/drawing/2014/main" id="{1A949000-C1FE-4261-A646-F7C2B5C139D7}"/>
                </a:ext>
              </a:extLst>
            </p:cNvPr>
            <p:cNvGrpSpPr/>
            <p:nvPr/>
          </p:nvGrpSpPr>
          <p:grpSpPr>
            <a:xfrm>
              <a:off x="1274323" y="768485"/>
              <a:ext cx="10126494" cy="1313626"/>
              <a:chOff x="1274323" y="768485"/>
              <a:chExt cx="10126494" cy="1313626"/>
            </a:xfrm>
          </p:grpSpPr>
          <p:sp>
            <p:nvSpPr>
              <p:cNvPr id="18" name="Rectangle 17">
                <a:extLst>
                  <a:ext uri="{FF2B5EF4-FFF2-40B4-BE49-F238E27FC236}">
                    <a16:creationId xmlns:a16="http://schemas.microsoft.com/office/drawing/2014/main" id="{36E62D6D-B96C-4CFF-A0AE-485D063F4DB2}"/>
                  </a:ext>
                </a:extLst>
              </p:cNvPr>
              <p:cNvSpPr/>
              <p:nvPr/>
            </p:nvSpPr>
            <p:spPr>
              <a:xfrm>
                <a:off x="1274323" y="768485"/>
                <a:ext cx="10126494" cy="131362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LID4096" dirty="0"/>
              </a:p>
            </p:txBody>
          </p:sp>
          <p:sp>
            <p:nvSpPr>
              <p:cNvPr id="19" name="Rectangle: Rounded Corners 18">
                <a:extLst>
                  <a:ext uri="{FF2B5EF4-FFF2-40B4-BE49-F238E27FC236}">
                    <a16:creationId xmlns:a16="http://schemas.microsoft.com/office/drawing/2014/main" id="{6AC4A4D5-4991-4324-B2E6-2522C0BBA608}"/>
                  </a:ext>
                </a:extLst>
              </p:cNvPr>
              <p:cNvSpPr/>
              <p:nvPr/>
            </p:nvSpPr>
            <p:spPr>
              <a:xfrm>
                <a:off x="2656022" y="1074868"/>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A</a:t>
                </a:r>
                <a:endParaRPr lang="LID4096" dirty="0"/>
              </a:p>
            </p:txBody>
          </p:sp>
          <p:sp>
            <p:nvSpPr>
              <p:cNvPr id="20" name="Rectangle: Rounded Corners 19">
                <a:extLst>
                  <a:ext uri="{FF2B5EF4-FFF2-40B4-BE49-F238E27FC236}">
                    <a16:creationId xmlns:a16="http://schemas.microsoft.com/office/drawing/2014/main" id="{1EA714CB-4CE8-4597-B502-3E0FB24E734A}"/>
                  </a:ext>
                </a:extLst>
              </p:cNvPr>
              <p:cNvSpPr/>
              <p:nvPr/>
            </p:nvSpPr>
            <p:spPr>
              <a:xfrm>
                <a:off x="4397275" y="1060511"/>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B</a:t>
                </a:r>
                <a:endParaRPr lang="LID4096" dirty="0"/>
              </a:p>
            </p:txBody>
          </p:sp>
          <p:sp>
            <p:nvSpPr>
              <p:cNvPr id="21" name="Rectangle: Rounded Corners 20">
                <a:extLst>
                  <a:ext uri="{FF2B5EF4-FFF2-40B4-BE49-F238E27FC236}">
                    <a16:creationId xmlns:a16="http://schemas.microsoft.com/office/drawing/2014/main" id="{1884557F-F828-4D9A-A2AD-EDF03295B86A}"/>
                  </a:ext>
                </a:extLst>
              </p:cNvPr>
              <p:cNvSpPr/>
              <p:nvPr/>
            </p:nvSpPr>
            <p:spPr>
              <a:xfrm>
                <a:off x="6138528" y="1074868"/>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C</a:t>
                </a:r>
                <a:endParaRPr lang="LID4096" dirty="0"/>
              </a:p>
            </p:txBody>
          </p:sp>
          <p:sp>
            <p:nvSpPr>
              <p:cNvPr id="22" name="Rectangle: Rounded Corners 21">
                <a:extLst>
                  <a:ext uri="{FF2B5EF4-FFF2-40B4-BE49-F238E27FC236}">
                    <a16:creationId xmlns:a16="http://schemas.microsoft.com/office/drawing/2014/main" id="{7C4BAC71-72A8-476E-BCF6-7BD000A2F7A2}"/>
                  </a:ext>
                </a:extLst>
              </p:cNvPr>
              <p:cNvSpPr/>
              <p:nvPr/>
            </p:nvSpPr>
            <p:spPr>
              <a:xfrm>
                <a:off x="7899046" y="1074868"/>
                <a:ext cx="1225685" cy="729574"/>
              </a:xfrm>
              <a:prstGeom prst="roundRect">
                <a:avLst/>
              </a:prstGeom>
              <a:ln w="571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D</a:t>
                </a:r>
                <a:endParaRPr lang="LID4096" dirty="0"/>
              </a:p>
            </p:txBody>
          </p:sp>
          <p:sp>
            <p:nvSpPr>
              <p:cNvPr id="23" name="Rectangle: Rounded Corners 22">
                <a:extLst>
                  <a:ext uri="{FF2B5EF4-FFF2-40B4-BE49-F238E27FC236}">
                    <a16:creationId xmlns:a16="http://schemas.microsoft.com/office/drawing/2014/main" id="{34F7D3E6-950A-4E81-AFD8-A3332E59C16C}"/>
                  </a:ext>
                </a:extLst>
              </p:cNvPr>
              <p:cNvSpPr/>
              <p:nvPr/>
            </p:nvSpPr>
            <p:spPr>
              <a:xfrm>
                <a:off x="9805109" y="1074868"/>
                <a:ext cx="1225685" cy="72957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 E</a:t>
                </a:r>
                <a:endParaRPr lang="LID4096" dirty="0"/>
              </a:p>
            </p:txBody>
          </p:sp>
        </p:grpSp>
        <p:sp>
          <p:nvSpPr>
            <p:cNvPr id="26" name="TextBox 25">
              <a:extLst>
                <a:ext uri="{FF2B5EF4-FFF2-40B4-BE49-F238E27FC236}">
                  <a16:creationId xmlns:a16="http://schemas.microsoft.com/office/drawing/2014/main" id="{3C0737A3-F9BE-43F8-BC13-901D03C983F8}"/>
                </a:ext>
              </a:extLst>
            </p:cNvPr>
            <p:cNvSpPr txBox="1"/>
            <p:nvPr/>
          </p:nvSpPr>
          <p:spPr>
            <a:xfrm>
              <a:off x="1318378" y="1532882"/>
              <a:ext cx="1144801" cy="400110"/>
            </a:xfrm>
            <a:prstGeom prst="rect">
              <a:avLst/>
            </a:prstGeom>
            <a:noFill/>
          </p:spPr>
          <p:txBody>
            <a:bodyPr wrap="none" rtlCol="0">
              <a:spAutoFit/>
            </a:bodyPr>
            <a:lstStyle/>
            <a:p>
              <a:r>
                <a:rPr lang="en-US" sz="2000" b="1" dirty="0"/>
                <a:t>System X</a:t>
              </a:r>
              <a:endParaRPr lang="LID4096" sz="2000" b="1" dirty="0"/>
            </a:p>
          </p:txBody>
        </p:sp>
      </p:grpSp>
      <p:pic>
        <p:nvPicPr>
          <p:cNvPr id="5" name="Graphic 4" descr="Flag1 with solid fill">
            <a:extLst>
              <a:ext uri="{FF2B5EF4-FFF2-40B4-BE49-F238E27FC236}">
                <a16:creationId xmlns:a16="http://schemas.microsoft.com/office/drawing/2014/main" id="{D859ADD9-6F6F-4235-B765-F209B6F7B3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8100" y="2388494"/>
            <a:ext cx="914400" cy="914400"/>
          </a:xfrm>
          <a:prstGeom prst="rect">
            <a:avLst/>
          </a:prstGeom>
        </p:spPr>
      </p:pic>
    </p:spTree>
    <p:extLst>
      <p:ext uri="{BB962C8B-B14F-4D97-AF65-F5344CB8AC3E}">
        <p14:creationId xmlns:p14="http://schemas.microsoft.com/office/powerpoint/2010/main" val="3116067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8A5B-C581-44B9-AD24-05C3897DB08C}"/>
              </a:ext>
            </a:extLst>
          </p:cNvPr>
          <p:cNvSpPr>
            <a:spLocks noGrp="1"/>
          </p:cNvSpPr>
          <p:nvPr>
            <p:ph type="title"/>
          </p:nvPr>
        </p:nvSpPr>
        <p:spPr/>
        <p:txBody>
          <a:bodyPr/>
          <a:lstStyle/>
          <a:p>
            <a:r>
              <a:rPr lang="en-US" b="1" dirty="0"/>
              <a:t>Tips for test cases selection/prioritization</a:t>
            </a:r>
            <a:endParaRPr lang="LID4096" b="1" dirty="0"/>
          </a:p>
        </p:txBody>
      </p:sp>
      <p:sp>
        <p:nvSpPr>
          <p:cNvPr id="3" name="Text Placeholder 2">
            <a:extLst>
              <a:ext uri="{FF2B5EF4-FFF2-40B4-BE49-F238E27FC236}">
                <a16:creationId xmlns:a16="http://schemas.microsoft.com/office/drawing/2014/main" id="{D2651741-2B6A-4112-B896-DB40C9132B46}"/>
              </a:ext>
            </a:extLst>
          </p:cNvPr>
          <p:cNvSpPr>
            <a:spLocks noGrp="1"/>
          </p:cNvSpPr>
          <p:nvPr>
            <p:ph type="body" idx="1"/>
          </p:nvPr>
        </p:nvSpPr>
        <p:spPr/>
        <p:txBody>
          <a:bodyPr/>
          <a:lstStyle/>
          <a:p>
            <a:r>
              <a:rPr lang="en-US" b="1" i="0" dirty="0">
                <a:solidFill>
                  <a:srgbClr val="343333"/>
                </a:solidFill>
                <a:effectLst/>
                <a:latin typeface="Muli"/>
              </a:rPr>
              <a:t> Select test cases for Regression testing where there are </a:t>
            </a:r>
            <a:r>
              <a:rPr lang="en-US" b="1" i="0" dirty="0">
                <a:solidFill>
                  <a:srgbClr val="FF0000"/>
                </a:solidFill>
                <a:effectLst/>
                <a:latin typeface="Muli"/>
              </a:rPr>
              <a:t>recent code changes or functional changes.</a:t>
            </a:r>
          </a:p>
          <a:p>
            <a:r>
              <a:rPr lang="en-US" b="1" i="0" u="sng" dirty="0">
                <a:solidFill>
                  <a:srgbClr val="343333"/>
                </a:solidFill>
                <a:effectLst/>
                <a:latin typeface="Muli"/>
              </a:rPr>
              <a:t>Select test cases for Regression testing in areas with </a:t>
            </a:r>
            <a:r>
              <a:rPr lang="en-US" b="1" i="0" u="sng" dirty="0">
                <a:solidFill>
                  <a:srgbClr val="FF0000"/>
                </a:solidFill>
                <a:effectLst/>
                <a:latin typeface="Muli"/>
              </a:rPr>
              <a:t>frequent bugs/defects</a:t>
            </a:r>
            <a:r>
              <a:rPr lang="en-US" b="1" i="0" u="sng" dirty="0">
                <a:effectLst/>
                <a:latin typeface="Muli"/>
              </a:rPr>
              <a:t>.</a:t>
            </a:r>
          </a:p>
          <a:p>
            <a:pPr lvl="1"/>
            <a:r>
              <a:rPr lang="en-US" b="1" i="0" u="sng" dirty="0">
                <a:effectLst/>
                <a:latin typeface="Muli"/>
              </a:rPr>
              <a:t>What do we need?</a:t>
            </a:r>
          </a:p>
          <a:p>
            <a:pPr lvl="2">
              <a:buFont typeface="Wingdings" panose="05000000000000000000" pitchFamily="2" charset="2"/>
              <a:buChar char="Ø"/>
            </a:pPr>
            <a:r>
              <a:rPr lang="en-US" b="1" i="0" u="sng" dirty="0">
                <a:effectLst/>
                <a:latin typeface="Muli"/>
              </a:rPr>
              <a:t>Requires th</a:t>
            </a:r>
            <a:r>
              <a:rPr lang="en-US" b="1" u="sng" dirty="0">
                <a:latin typeface="Muli"/>
              </a:rPr>
              <a:t>e link between code and test cases</a:t>
            </a:r>
          </a:p>
          <a:p>
            <a:pPr lvl="2">
              <a:buFont typeface="Wingdings" panose="05000000000000000000" pitchFamily="2" charset="2"/>
              <a:buChar char="Ø"/>
            </a:pPr>
            <a:r>
              <a:rPr lang="en-US" b="1" u="sng" dirty="0">
                <a:latin typeface="Muli"/>
              </a:rPr>
              <a:t>Requires the history of the bug fixing </a:t>
            </a:r>
          </a:p>
          <a:p>
            <a:pPr lvl="1"/>
            <a:endParaRPr lang="en-US" b="1" i="0" u="sng" dirty="0">
              <a:effectLst/>
              <a:latin typeface="Muli"/>
            </a:endParaRPr>
          </a:p>
          <a:p>
            <a:pPr lvl="1"/>
            <a:endParaRPr lang="en-US" b="1" i="0" u="sng" dirty="0">
              <a:effectLst/>
              <a:latin typeface="Muli"/>
            </a:endParaRPr>
          </a:p>
          <a:p>
            <a:endParaRPr lang="en-US" b="1" i="0" u="sng" dirty="0">
              <a:effectLst/>
              <a:latin typeface="Muli"/>
            </a:endParaRPr>
          </a:p>
          <a:p>
            <a:endParaRPr lang="en-US" b="1" dirty="0">
              <a:solidFill>
                <a:srgbClr val="343333"/>
              </a:solidFill>
              <a:latin typeface="Muli"/>
            </a:endParaRPr>
          </a:p>
          <a:p>
            <a:endParaRPr lang="LID4096" dirty="0"/>
          </a:p>
        </p:txBody>
      </p:sp>
    </p:spTree>
    <p:extLst>
      <p:ext uri="{BB962C8B-B14F-4D97-AF65-F5344CB8AC3E}">
        <p14:creationId xmlns:p14="http://schemas.microsoft.com/office/powerpoint/2010/main" val="199543275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F621-8BEE-4F93-BB61-4F2786DAE2EB}"/>
              </a:ext>
            </a:extLst>
          </p:cNvPr>
          <p:cNvSpPr>
            <a:spLocks noGrp="1"/>
          </p:cNvSpPr>
          <p:nvPr>
            <p:ph type="title"/>
          </p:nvPr>
        </p:nvSpPr>
        <p:spPr/>
        <p:txBody>
          <a:bodyPr/>
          <a:lstStyle/>
          <a:p>
            <a:r>
              <a:rPr lang="en-US" dirty="0"/>
              <a:t>Defects frequency heatmap</a:t>
            </a:r>
            <a:endParaRPr lang="LID4096" dirty="0"/>
          </a:p>
        </p:txBody>
      </p:sp>
      <p:pic>
        <p:nvPicPr>
          <p:cNvPr id="7" name="Picture 6">
            <a:extLst>
              <a:ext uri="{FF2B5EF4-FFF2-40B4-BE49-F238E27FC236}">
                <a16:creationId xmlns:a16="http://schemas.microsoft.com/office/drawing/2014/main" id="{4834CD61-FABE-49BB-B58C-33C5C1878177}"/>
              </a:ext>
            </a:extLst>
          </p:cNvPr>
          <p:cNvPicPr>
            <a:picLocks noChangeAspect="1"/>
          </p:cNvPicPr>
          <p:nvPr/>
        </p:nvPicPr>
        <p:blipFill>
          <a:blip r:embed="rId2"/>
          <a:stretch>
            <a:fillRect/>
          </a:stretch>
        </p:blipFill>
        <p:spPr>
          <a:xfrm>
            <a:off x="3171825" y="1690688"/>
            <a:ext cx="5848350" cy="4714875"/>
          </a:xfrm>
          <a:prstGeom prst="rect">
            <a:avLst/>
          </a:prstGeom>
        </p:spPr>
      </p:pic>
    </p:spTree>
    <p:extLst>
      <p:ext uri="{BB962C8B-B14F-4D97-AF65-F5344CB8AC3E}">
        <p14:creationId xmlns:p14="http://schemas.microsoft.com/office/powerpoint/2010/main" val="32508089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AD86-F150-4951-8070-2E6BC5624302}"/>
              </a:ext>
            </a:extLst>
          </p:cNvPr>
          <p:cNvSpPr>
            <a:spLocks noGrp="1"/>
          </p:cNvSpPr>
          <p:nvPr>
            <p:ph type="title"/>
          </p:nvPr>
        </p:nvSpPr>
        <p:spPr/>
        <p:txBody>
          <a:bodyPr/>
          <a:lstStyle/>
          <a:p>
            <a:r>
              <a:rPr lang="en-US" b="1" dirty="0"/>
              <a:t>Administrative items	</a:t>
            </a:r>
            <a:endParaRPr lang="LID4096" b="1" dirty="0"/>
          </a:p>
        </p:txBody>
      </p:sp>
      <p:sp>
        <p:nvSpPr>
          <p:cNvPr id="3" name="Content Placeholder 2">
            <a:extLst>
              <a:ext uri="{FF2B5EF4-FFF2-40B4-BE49-F238E27FC236}">
                <a16:creationId xmlns:a16="http://schemas.microsoft.com/office/drawing/2014/main" id="{0B10C09C-BEA9-4DD6-890F-9F944AEDB903}"/>
              </a:ext>
            </a:extLst>
          </p:cNvPr>
          <p:cNvSpPr>
            <a:spLocks noGrp="1"/>
          </p:cNvSpPr>
          <p:nvPr>
            <p:ph idx="1"/>
          </p:nvPr>
        </p:nvSpPr>
        <p:spPr/>
        <p:txBody>
          <a:bodyPr>
            <a:normAutofit/>
          </a:bodyPr>
          <a:lstStyle/>
          <a:p>
            <a:r>
              <a:rPr lang="en-US" altLang="zh-CN" dirty="0"/>
              <a:t>Meet TA next week for sprint 1 evaluation.</a:t>
            </a:r>
          </a:p>
          <a:p>
            <a:r>
              <a:rPr lang="en-US" altLang="zh-CN" dirty="0"/>
              <a:t>Submit project proposal by next Friday to </a:t>
            </a:r>
            <a:r>
              <a:rPr lang="en-US" altLang="zh-CN" dirty="0" err="1"/>
              <a:t>UMLearn</a:t>
            </a:r>
            <a:r>
              <a:rPr lang="en-US" altLang="zh-CN" dirty="0"/>
              <a:t> (Assignment -&gt; project proposal)</a:t>
            </a:r>
            <a:endParaRPr lang="en-US" dirty="0"/>
          </a:p>
          <a:p>
            <a:r>
              <a:rPr lang="en-US" dirty="0"/>
              <a:t>We will have presentation to introduce your project next week.  </a:t>
            </a:r>
          </a:p>
          <a:p>
            <a:pPr lvl="1"/>
            <a:r>
              <a:rPr lang="en-US" dirty="0"/>
              <a:t>Find the schedule in the project google spreadsheet</a:t>
            </a:r>
          </a:p>
          <a:p>
            <a:pPr lvl="1"/>
            <a:r>
              <a:rPr lang="en-US" dirty="0"/>
              <a:t>Submit slides before your presentation to </a:t>
            </a:r>
            <a:r>
              <a:rPr lang="en-US" dirty="0" err="1"/>
              <a:t>UMLearn</a:t>
            </a:r>
            <a:r>
              <a:rPr lang="en-US" dirty="0"/>
              <a:t> (Assignments-&gt; Project proposal presentation)</a:t>
            </a:r>
          </a:p>
          <a:p>
            <a:pPr lvl="1"/>
            <a:endParaRPr lang="en-US" dirty="0"/>
          </a:p>
        </p:txBody>
      </p:sp>
    </p:spTree>
    <p:extLst>
      <p:ext uri="{BB962C8B-B14F-4D97-AF65-F5344CB8AC3E}">
        <p14:creationId xmlns:p14="http://schemas.microsoft.com/office/powerpoint/2010/main" val="3029160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36F9-49E7-4778-8B7C-E4CEEAB88D93}"/>
              </a:ext>
            </a:extLst>
          </p:cNvPr>
          <p:cNvSpPr>
            <a:spLocks noGrp="1"/>
          </p:cNvSpPr>
          <p:nvPr>
            <p:ph type="title"/>
          </p:nvPr>
        </p:nvSpPr>
        <p:spPr/>
        <p:txBody>
          <a:bodyPr/>
          <a:lstStyle/>
          <a:p>
            <a:r>
              <a:rPr lang="en-US" dirty="0"/>
              <a:t>Defect prediction at Google</a:t>
            </a:r>
            <a:endParaRPr lang="LID4096" dirty="0"/>
          </a:p>
        </p:txBody>
      </p:sp>
      <p:pic>
        <p:nvPicPr>
          <p:cNvPr id="5" name="Picture 4">
            <a:extLst>
              <a:ext uri="{FF2B5EF4-FFF2-40B4-BE49-F238E27FC236}">
                <a16:creationId xmlns:a16="http://schemas.microsoft.com/office/drawing/2014/main" id="{FAD236B0-11C0-4700-AEE9-0AF722C33BD2}"/>
              </a:ext>
            </a:extLst>
          </p:cNvPr>
          <p:cNvPicPr>
            <a:picLocks noChangeAspect="1"/>
          </p:cNvPicPr>
          <p:nvPr/>
        </p:nvPicPr>
        <p:blipFill>
          <a:blip r:embed="rId2"/>
          <a:stretch>
            <a:fillRect/>
          </a:stretch>
        </p:blipFill>
        <p:spPr>
          <a:xfrm>
            <a:off x="654286" y="1274518"/>
            <a:ext cx="5572125" cy="1543050"/>
          </a:xfrm>
          <a:prstGeom prst="rect">
            <a:avLst/>
          </a:prstGeom>
        </p:spPr>
      </p:pic>
      <p:sp>
        <p:nvSpPr>
          <p:cNvPr id="7" name="TextBox 6">
            <a:extLst>
              <a:ext uri="{FF2B5EF4-FFF2-40B4-BE49-F238E27FC236}">
                <a16:creationId xmlns:a16="http://schemas.microsoft.com/office/drawing/2014/main" id="{EB217C09-95C9-4AF8-A9AE-B0F2D0352467}"/>
              </a:ext>
            </a:extLst>
          </p:cNvPr>
          <p:cNvSpPr txBox="1"/>
          <p:nvPr/>
        </p:nvSpPr>
        <p:spPr>
          <a:xfrm>
            <a:off x="5443336" y="1877837"/>
            <a:ext cx="6094378" cy="2585323"/>
          </a:xfrm>
          <a:prstGeom prst="rect">
            <a:avLst/>
          </a:prstGeom>
          <a:noFill/>
        </p:spPr>
        <p:txBody>
          <a:bodyPr wrap="square">
            <a:spAutoFit/>
          </a:bodyPr>
          <a:lstStyle/>
          <a:p>
            <a:r>
              <a:rPr lang="en-US" dirty="0">
                <a:solidFill>
                  <a:srgbClr val="333333"/>
                </a:solidFill>
                <a:latin typeface="Arial" panose="020B0604020202020204" pitchFamily="34" charset="0"/>
              </a:rPr>
              <a:t>The score is based on two factors: how many bugs have ever happened in f, and how old are they. </a:t>
            </a:r>
          </a:p>
          <a:p>
            <a:endParaRPr lang="en-US" dirty="0">
              <a:solidFill>
                <a:srgbClr val="333333"/>
              </a:solidFill>
              <a:latin typeface="Arial" panose="020B0604020202020204" pitchFamily="34" charset="0"/>
            </a:endParaRPr>
          </a:p>
          <a:p>
            <a:r>
              <a:rPr lang="en-US" dirty="0">
                <a:solidFill>
                  <a:srgbClr val="333333"/>
                </a:solidFill>
                <a:latin typeface="Arial" panose="020B0604020202020204" pitchFamily="34" charset="0"/>
              </a:rPr>
              <a:t>D</a:t>
            </a:r>
            <a:r>
              <a:rPr lang="en-US" b="0" i="0" dirty="0">
                <a:solidFill>
                  <a:srgbClr val="333333"/>
                </a:solidFill>
                <a:effectLst/>
                <a:latin typeface="Arial" panose="020B0604020202020204" pitchFamily="34" charset="0"/>
              </a:rPr>
              <a:t>ecided to score each file by weighting each bug-fixing commit by how old it is. As the commit gets older, so its influence tends towards 0. </a:t>
            </a:r>
          </a:p>
          <a:p>
            <a:endParaRPr lang="en-US" u="none" strike="noStrike" dirty="0">
              <a:solidFill>
                <a:srgbClr val="333333"/>
              </a:solidFill>
              <a:latin typeface="Arial" panose="020B0604020202020204" pitchFamily="34" charset="0"/>
            </a:endParaRPr>
          </a:p>
          <a:p>
            <a:r>
              <a:rPr lang="en-US" b="0" i="0" u="none" strike="noStrike" dirty="0">
                <a:solidFill>
                  <a:srgbClr val="333333"/>
                </a:solidFill>
                <a:effectLst/>
                <a:latin typeface="Arial" panose="020B0604020202020204" pitchFamily="34" charset="0"/>
              </a:rPr>
              <a:t>Where </a:t>
            </a:r>
            <a:r>
              <a:rPr lang="en-US" b="0" i="1" u="none" strike="noStrike" dirty="0">
                <a:solidFill>
                  <a:srgbClr val="333333"/>
                </a:solidFill>
                <a:effectLst/>
                <a:latin typeface="Arial" panose="020B0604020202020204" pitchFamily="34" charset="0"/>
              </a:rPr>
              <a:t>n</a:t>
            </a:r>
            <a:r>
              <a:rPr lang="en-US" b="0" i="0" u="none" strike="noStrike" dirty="0">
                <a:solidFill>
                  <a:srgbClr val="333333"/>
                </a:solidFill>
                <a:effectLst/>
                <a:latin typeface="Arial" panose="020B0604020202020204" pitchFamily="34" charset="0"/>
              </a:rPr>
              <a:t> is the number of bug-fixing commits, and </a:t>
            </a:r>
            <a:r>
              <a:rPr lang="en-US" b="0" i="1" u="none" strike="noStrike" dirty="0" err="1">
                <a:solidFill>
                  <a:srgbClr val="333333"/>
                </a:solidFill>
                <a:effectLst/>
                <a:latin typeface="Arial" panose="020B0604020202020204" pitchFamily="34" charset="0"/>
              </a:rPr>
              <a:t>t</a:t>
            </a:r>
            <a:r>
              <a:rPr lang="en-US" b="0" i="1" u="none" strike="noStrike" baseline="-25000" dirty="0" err="1">
                <a:solidFill>
                  <a:srgbClr val="333333"/>
                </a:solidFill>
                <a:effectLst/>
                <a:latin typeface="Arial" panose="020B0604020202020204" pitchFamily="34" charset="0"/>
              </a:rPr>
              <a:t>i</a:t>
            </a:r>
            <a:r>
              <a:rPr lang="en-US" b="0" i="0" u="none" strike="noStrike" dirty="0">
                <a:solidFill>
                  <a:srgbClr val="333333"/>
                </a:solidFill>
                <a:effectLst/>
                <a:latin typeface="Arial" panose="020B0604020202020204" pitchFamily="34" charset="0"/>
              </a:rPr>
              <a:t> is the timestamp of the bug-fixing commit represented by </a:t>
            </a:r>
            <a:r>
              <a:rPr lang="en-US" b="0" i="1" u="none" strike="noStrike" dirty="0">
                <a:solidFill>
                  <a:srgbClr val="333333"/>
                </a:solidFill>
                <a:effectLst/>
                <a:latin typeface="Arial" panose="020B0604020202020204" pitchFamily="34" charset="0"/>
              </a:rPr>
              <a:t>i</a:t>
            </a:r>
            <a:r>
              <a:rPr lang="en-US" b="0" i="0" u="none" strike="noStrike" dirty="0">
                <a:solidFill>
                  <a:srgbClr val="333333"/>
                </a:solidFill>
                <a:effectLst/>
                <a:latin typeface="Arial" panose="020B0604020202020204" pitchFamily="34" charset="0"/>
              </a:rPr>
              <a:t>. </a:t>
            </a:r>
            <a:endParaRPr lang="LID4096" dirty="0"/>
          </a:p>
        </p:txBody>
      </p:sp>
      <p:grpSp>
        <p:nvGrpSpPr>
          <p:cNvPr id="22" name="Group 21">
            <a:extLst>
              <a:ext uri="{FF2B5EF4-FFF2-40B4-BE49-F238E27FC236}">
                <a16:creationId xmlns:a16="http://schemas.microsoft.com/office/drawing/2014/main" id="{DF2D3424-1CD2-476D-B2C2-DA2998117B8C}"/>
              </a:ext>
            </a:extLst>
          </p:cNvPr>
          <p:cNvGrpSpPr/>
          <p:nvPr/>
        </p:nvGrpSpPr>
        <p:grpSpPr>
          <a:xfrm>
            <a:off x="2066078" y="3085273"/>
            <a:ext cx="7643160" cy="3012120"/>
            <a:chOff x="2036895" y="3708980"/>
            <a:chExt cx="7643160" cy="301212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3989B066-FA5D-40AB-987B-E0D2719005E8}"/>
                    </a:ext>
                  </a:extLst>
                </p14:cNvPr>
                <p14:cNvContentPartPr/>
                <p14:nvPr/>
              </p14:nvContentPartPr>
              <p14:xfrm>
                <a:off x="3287895" y="3844700"/>
                <a:ext cx="5996520" cy="2669760"/>
              </p14:xfrm>
            </p:contentPart>
          </mc:Choice>
          <mc:Fallback xmlns="">
            <p:pic>
              <p:nvPicPr>
                <p:cNvPr id="8" name="Ink 7">
                  <a:extLst>
                    <a:ext uri="{FF2B5EF4-FFF2-40B4-BE49-F238E27FC236}">
                      <a16:creationId xmlns:a16="http://schemas.microsoft.com/office/drawing/2014/main" id="{3989B066-FA5D-40AB-987B-E0D2719005E8}"/>
                    </a:ext>
                  </a:extLst>
                </p:cNvPr>
                <p:cNvPicPr/>
                <p:nvPr/>
              </p:nvPicPr>
              <p:blipFill>
                <a:blip r:embed="rId4"/>
                <a:stretch>
                  <a:fillRect/>
                </a:stretch>
              </p:blipFill>
              <p:spPr>
                <a:xfrm>
                  <a:off x="3283575" y="3840380"/>
                  <a:ext cx="6005160" cy="267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29C5ED97-1692-4EE3-B899-FDE0690F0BCF}"/>
                    </a:ext>
                  </a:extLst>
                </p14:cNvPr>
                <p14:cNvContentPartPr/>
                <p14:nvPr/>
              </p14:nvContentPartPr>
              <p14:xfrm>
                <a:off x="3076575" y="3770540"/>
                <a:ext cx="265320" cy="266760"/>
              </p14:xfrm>
            </p:contentPart>
          </mc:Choice>
          <mc:Fallback xmlns="">
            <p:pic>
              <p:nvPicPr>
                <p:cNvPr id="9" name="Ink 8">
                  <a:extLst>
                    <a:ext uri="{FF2B5EF4-FFF2-40B4-BE49-F238E27FC236}">
                      <a16:creationId xmlns:a16="http://schemas.microsoft.com/office/drawing/2014/main" id="{29C5ED97-1692-4EE3-B899-FDE0690F0BCF}"/>
                    </a:ext>
                  </a:extLst>
                </p:cNvPr>
                <p:cNvPicPr/>
                <p:nvPr/>
              </p:nvPicPr>
              <p:blipFill>
                <a:blip r:embed="rId6"/>
                <a:stretch>
                  <a:fillRect/>
                </a:stretch>
              </p:blipFill>
              <p:spPr>
                <a:xfrm>
                  <a:off x="3072255" y="3766220"/>
                  <a:ext cx="27396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FC846E56-4B64-4666-B091-F9A56DFB3B8E}"/>
                    </a:ext>
                  </a:extLst>
                </p14:cNvPr>
                <p14:cNvContentPartPr/>
                <p14:nvPr/>
              </p14:nvContentPartPr>
              <p14:xfrm>
                <a:off x="3303015" y="3797540"/>
                <a:ext cx="142920" cy="91440"/>
              </p14:xfrm>
            </p:contentPart>
          </mc:Choice>
          <mc:Fallback xmlns="">
            <p:pic>
              <p:nvPicPr>
                <p:cNvPr id="10" name="Ink 9">
                  <a:extLst>
                    <a:ext uri="{FF2B5EF4-FFF2-40B4-BE49-F238E27FC236}">
                      <a16:creationId xmlns:a16="http://schemas.microsoft.com/office/drawing/2014/main" id="{FC846E56-4B64-4666-B091-F9A56DFB3B8E}"/>
                    </a:ext>
                  </a:extLst>
                </p:cNvPr>
                <p:cNvPicPr/>
                <p:nvPr/>
              </p:nvPicPr>
              <p:blipFill>
                <a:blip r:embed="rId8"/>
                <a:stretch>
                  <a:fillRect/>
                </a:stretch>
              </p:blipFill>
              <p:spPr>
                <a:xfrm>
                  <a:off x="3298695" y="3793220"/>
                  <a:ext cx="1515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709DA752-0D7F-4980-9D11-7F4619C09BBD}"/>
                    </a:ext>
                  </a:extLst>
                </p14:cNvPr>
                <p14:cNvContentPartPr/>
                <p14:nvPr/>
              </p14:nvContentPartPr>
              <p14:xfrm>
                <a:off x="2036895" y="3708980"/>
                <a:ext cx="289800" cy="385200"/>
              </p14:xfrm>
            </p:contentPart>
          </mc:Choice>
          <mc:Fallback xmlns="">
            <p:pic>
              <p:nvPicPr>
                <p:cNvPr id="12" name="Ink 11">
                  <a:extLst>
                    <a:ext uri="{FF2B5EF4-FFF2-40B4-BE49-F238E27FC236}">
                      <a16:creationId xmlns:a16="http://schemas.microsoft.com/office/drawing/2014/main" id="{709DA752-0D7F-4980-9D11-7F4619C09BBD}"/>
                    </a:ext>
                  </a:extLst>
                </p:cNvPr>
                <p:cNvPicPr/>
                <p:nvPr/>
              </p:nvPicPr>
              <p:blipFill>
                <a:blip r:embed="rId10"/>
                <a:stretch>
                  <a:fillRect/>
                </a:stretch>
              </p:blipFill>
              <p:spPr>
                <a:xfrm>
                  <a:off x="2032575" y="3704660"/>
                  <a:ext cx="29844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577EF839-3D94-4D57-9718-986B295B71DB}"/>
                    </a:ext>
                  </a:extLst>
                </p14:cNvPr>
                <p14:cNvContentPartPr/>
                <p14:nvPr/>
              </p14:nvContentPartPr>
              <p14:xfrm>
                <a:off x="2306895" y="3847220"/>
                <a:ext cx="110880" cy="170280"/>
              </p14:xfrm>
            </p:contentPart>
          </mc:Choice>
          <mc:Fallback xmlns="">
            <p:pic>
              <p:nvPicPr>
                <p:cNvPr id="13" name="Ink 12">
                  <a:extLst>
                    <a:ext uri="{FF2B5EF4-FFF2-40B4-BE49-F238E27FC236}">
                      <a16:creationId xmlns:a16="http://schemas.microsoft.com/office/drawing/2014/main" id="{577EF839-3D94-4D57-9718-986B295B71DB}"/>
                    </a:ext>
                  </a:extLst>
                </p:cNvPr>
                <p:cNvPicPr/>
                <p:nvPr/>
              </p:nvPicPr>
              <p:blipFill>
                <a:blip r:embed="rId12"/>
                <a:stretch>
                  <a:fillRect/>
                </a:stretch>
              </p:blipFill>
              <p:spPr>
                <a:xfrm>
                  <a:off x="2302575" y="3842900"/>
                  <a:ext cx="1195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43730B9F-5F11-41A0-A675-FF64AA706690}"/>
                    </a:ext>
                  </a:extLst>
                </p14:cNvPr>
                <p14:cNvContentPartPr/>
                <p14:nvPr/>
              </p14:nvContentPartPr>
              <p14:xfrm>
                <a:off x="2541255" y="3843980"/>
                <a:ext cx="86400" cy="146160"/>
              </p14:xfrm>
            </p:contentPart>
          </mc:Choice>
          <mc:Fallback xmlns="">
            <p:pic>
              <p:nvPicPr>
                <p:cNvPr id="14" name="Ink 13">
                  <a:extLst>
                    <a:ext uri="{FF2B5EF4-FFF2-40B4-BE49-F238E27FC236}">
                      <a16:creationId xmlns:a16="http://schemas.microsoft.com/office/drawing/2014/main" id="{43730B9F-5F11-41A0-A675-FF64AA706690}"/>
                    </a:ext>
                  </a:extLst>
                </p:cNvPr>
                <p:cNvPicPr/>
                <p:nvPr/>
              </p:nvPicPr>
              <p:blipFill>
                <a:blip r:embed="rId14"/>
                <a:stretch>
                  <a:fillRect/>
                </a:stretch>
              </p:blipFill>
              <p:spPr>
                <a:xfrm>
                  <a:off x="2536935" y="3839660"/>
                  <a:ext cx="9504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47303A7B-27CB-4D99-B23E-5B02BA723636}"/>
                    </a:ext>
                  </a:extLst>
                </p14:cNvPr>
                <p14:cNvContentPartPr/>
                <p14:nvPr/>
              </p14:nvContentPartPr>
              <p14:xfrm>
                <a:off x="2700375" y="3758660"/>
                <a:ext cx="315360" cy="261360"/>
              </p14:xfrm>
            </p:contentPart>
          </mc:Choice>
          <mc:Fallback xmlns="">
            <p:pic>
              <p:nvPicPr>
                <p:cNvPr id="16" name="Ink 15">
                  <a:extLst>
                    <a:ext uri="{FF2B5EF4-FFF2-40B4-BE49-F238E27FC236}">
                      <a16:creationId xmlns:a16="http://schemas.microsoft.com/office/drawing/2014/main" id="{47303A7B-27CB-4D99-B23E-5B02BA723636}"/>
                    </a:ext>
                  </a:extLst>
                </p:cNvPr>
                <p:cNvPicPr/>
                <p:nvPr/>
              </p:nvPicPr>
              <p:blipFill>
                <a:blip r:embed="rId16"/>
                <a:stretch>
                  <a:fillRect/>
                </a:stretch>
              </p:blipFill>
              <p:spPr>
                <a:xfrm>
                  <a:off x="2696055" y="3754340"/>
                  <a:ext cx="32400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DFD426B6-1B4A-4EAE-8362-C95027B16A98}"/>
                    </a:ext>
                  </a:extLst>
                </p14:cNvPr>
                <p14:cNvContentPartPr/>
                <p14:nvPr/>
              </p14:nvContentPartPr>
              <p14:xfrm>
                <a:off x="9404655" y="6491420"/>
                <a:ext cx="275400" cy="36000"/>
              </p14:xfrm>
            </p:contentPart>
          </mc:Choice>
          <mc:Fallback xmlns="">
            <p:pic>
              <p:nvPicPr>
                <p:cNvPr id="18" name="Ink 17">
                  <a:extLst>
                    <a:ext uri="{FF2B5EF4-FFF2-40B4-BE49-F238E27FC236}">
                      <a16:creationId xmlns:a16="http://schemas.microsoft.com/office/drawing/2014/main" id="{DFD426B6-1B4A-4EAE-8362-C95027B16A98}"/>
                    </a:ext>
                  </a:extLst>
                </p:cNvPr>
                <p:cNvPicPr/>
                <p:nvPr/>
              </p:nvPicPr>
              <p:blipFill>
                <a:blip r:embed="rId18"/>
                <a:stretch>
                  <a:fillRect/>
                </a:stretch>
              </p:blipFill>
              <p:spPr>
                <a:xfrm>
                  <a:off x="9400335" y="6487100"/>
                  <a:ext cx="28404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665AAE29-D260-44DB-AD68-CA45B9CCBB2F}"/>
                    </a:ext>
                  </a:extLst>
                </p14:cNvPr>
                <p14:cNvContentPartPr/>
                <p14:nvPr/>
              </p14:nvContentPartPr>
              <p14:xfrm>
                <a:off x="9492495" y="6398900"/>
                <a:ext cx="75960" cy="322200"/>
              </p14:xfrm>
            </p:contentPart>
          </mc:Choice>
          <mc:Fallback xmlns="">
            <p:pic>
              <p:nvPicPr>
                <p:cNvPr id="19" name="Ink 18">
                  <a:extLst>
                    <a:ext uri="{FF2B5EF4-FFF2-40B4-BE49-F238E27FC236}">
                      <a16:creationId xmlns:a16="http://schemas.microsoft.com/office/drawing/2014/main" id="{665AAE29-D260-44DB-AD68-CA45B9CCBB2F}"/>
                    </a:ext>
                  </a:extLst>
                </p:cNvPr>
                <p:cNvPicPr/>
                <p:nvPr/>
              </p:nvPicPr>
              <p:blipFill>
                <a:blip r:embed="rId20"/>
                <a:stretch>
                  <a:fillRect/>
                </a:stretch>
              </p:blipFill>
              <p:spPr>
                <a:xfrm>
                  <a:off x="9488175" y="6394580"/>
                  <a:ext cx="8460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69F0F449-D56C-4C53-869E-07F3FF6AD551}"/>
                    </a:ext>
                  </a:extLst>
                </p14:cNvPr>
                <p14:cNvContentPartPr/>
                <p14:nvPr/>
              </p14:nvContentPartPr>
              <p14:xfrm>
                <a:off x="3717375" y="3939020"/>
                <a:ext cx="5078160" cy="2137680"/>
              </p14:xfrm>
            </p:contentPart>
          </mc:Choice>
          <mc:Fallback xmlns="">
            <p:pic>
              <p:nvPicPr>
                <p:cNvPr id="21" name="Ink 20">
                  <a:extLst>
                    <a:ext uri="{FF2B5EF4-FFF2-40B4-BE49-F238E27FC236}">
                      <a16:creationId xmlns:a16="http://schemas.microsoft.com/office/drawing/2014/main" id="{69F0F449-D56C-4C53-869E-07F3FF6AD551}"/>
                    </a:ext>
                  </a:extLst>
                </p:cNvPr>
                <p:cNvPicPr/>
                <p:nvPr/>
              </p:nvPicPr>
              <p:blipFill>
                <a:blip r:embed="rId22"/>
                <a:stretch>
                  <a:fillRect/>
                </a:stretch>
              </p:blipFill>
              <p:spPr>
                <a:xfrm>
                  <a:off x="3713055" y="3934700"/>
                  <a:ext cx="5086800" cy="2146320"/>
                </a:xfrm>
                <a:prstGeom prst="rect">
                  <a:avLst/>
                </a:prstGeom>
              </p:spPr>
            </p:pic>
          </mc:Fallback>
        </mc:AlternateContent>
      </p:grpSp>
      <p:grpSp>
        <p:nvGrpSpPr>
          <p:cNvPr id="36" name="Group 35">
            <a:extLst>
              <a:ext uri="{FF2B5EF4-FFF2-40B4-BE49-F238E27FC236}">
                <a16:creationId xmlns:a16="http://schemas.microsoft.com/office/drawing/2014/main" id="{77BE4410-491E-4AF9-8B87-CF7986661041}"/>
              </a:ext>
            </a:extLst>
          </p:cNvPr>
          <p:cNvGrpSpPr/>
          <p:nvPr/>
        </p:nvGrpSpPr>
        <p:grpSpPr>
          <a:xfrm>
            <a:off x="7388046" y="5237713"/>
            <a:ext cx="55080" cy="452520"/>
            <a:chOff x="7407375" y="5878340"/>
            <a:chExt cx="55080" cy="452520"/>
          </a:xfrm>
        </p:grpSpPr>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8643BA24-FF25-4C8C-8F26-357B6D8A988A}"/>
                    </a:ext>
                  </a:extLst>
                </p14:cNvPr>
                <p14:cNvContentPartPr/>
                <p14:nvPr/>
              </p14:nvContentPartPr>
              <p14:xfrm>
                <a:off x="7431495" y="5878340"/>
                <a:ext cx="30960" cy="123480"/>
              </p14:xfrm>
            </p:contentPart>
          </mc:Choice>
          <mc:Fallback xmlns="">
            <p:pic>
              <p:nvPicPr>
                <p:cNvPr id="30" name="Ink 29">
                  <a:extLst>
                    <a:ext uri="{FF2B5EF4-FFF2-40B4-BE49-F238E27FC236}">
                      <a16:creationId xmlns:a16="http://schemas.microsoft.com/office/drawing/2014/main" id="{8643BA24-FF25-4C8C-8F26-357B6D8A988A}"/>
                    </a:ext>
                  </a:extLst>
                </p:cNvPr>
                <p:cNvPicPr/>
                <p:nvPr/>
              </p:nvPicPr>
              <p:blipFill>
                <a:blip r:embed="rId24"/>
                <a:stretch>
                  <a:fillRect/>
                </a:stretch>
              </p:blipFill>
              <p:spPr>
                <a:xfrm>
                  <a:off x="7427175" y="5874020"/>
                  <a:ext cx="396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D5E654EE-1824-493E-8374-742A855852F8}"/>
                    </a:ext>
                  </a:extLst>
                </p14:cNvPr>
                <p14:cNvContentPartPr/>
                <p14:nvPr/>
              </p14:nvContentPartPr>
              <p14:xfrm>
                <a:off x="7407375" y="6039980"/>
                <a:ext cx="24480" cy="290880"/>
              </p14:xfrm>
            </p:contentPart>
          </mc:Choice>
          <mc:Fallback xmlns="">
            <p:pic>
              <p:nvPicPr>
                <p:cNvPr id="31" name="Ink 30">
                  <a:extLst>
                    <a:ext uri="{FF2B5EF4-FFF2-40B4-BE49-F238E27FC236}">
                      <a16:creationId xmlns:a16="http://schemas.microsoft.com/office/drawing/2014/main" id="{D5E654EE-1824-493E-8374-742A855852F8}"/>
                    </a:ext>
                  </a:extLst>
                </p:cNvPr>
                <p:cNvPicPr/>
                <p:nvPr/>
              </p:nvPicPr>
              <p:blipFill>
                <a:blip r:embed="rId26"/>
                <a:stretch>
                  <a:fillRect/>
                </a:stretch>
              </p:blipFill>
              <p:spPr>
                <a:xfrm>
                  <a:off x="7403055" y="6035660"/>
                  <a:ext cx="33120" cy="299520"/>
                </a:xfrm>
                <a:prstGeom prst="rect">
                  <a:avLst/>
                </a:prstGeom>
              </p:spPr>
            </p:pic>
          </mc:Fallback>
        </mc:AlternateContent>
      </p:grpSp>
      <p:grpSp>
        <p:nvGrpSpPr>
          <p:cNvPr id="35" name="Group 34">
            <a:extLst>
              <a:ext uri="{FF2B5EF4-FFF2-40B4-BE49-F238E27FC236}">
                <a16:creationId xmlns:a16="http://schemas.microsoft.com/office/drawing/2014/main" id="{6D3CC384-0A94-41B7-8176-369D7C838D51}"/>
              </a:ext>
            </a:extLst>
          </p:cNvPr>
          <p:cNvGrpSpPr/>
          <p:nvPr/>
        </p:nvGrpSpPr>
        <p:grpSpPr>
          <a:xfrm>
            <a:off x="7175646" y="5886433"/>
            <a:ext cx="605880" cy="192240"/>
            <a:chOff x="7194975" y="6527060"/>
            <a:chExt cx="605880" cy="192240"/>
          </a:xfrm>
        </p:grpSpPr>
        <mc:AlternateContent xmlns:mc="http://schemas.openxmlformats.org/markup-compatibility/2006" xmlns:p14="http://schemas.microsoft.com/office/powerpoint/2010/main">
          <mc:Choice Requires="p14">
            <p:contentPart p14:bwMode="auto" r:id="rId27">
              <p14:nvContentPartPr>
                <p14:cNvPr id="32" name="Ink 31">
                  <a:extLst>
                    <a:ext uri="{FF2B5EF4-FFF2-40B4-BE49-F238E27FC236}">
                      <a16:creationId xmlns:a16="http://schemas.microsoft.com/office/drawing/2014/main" id="{BD248A0D-A985-4730-B271-108F4498C9EE}"/>
                    </a:ext>
                  </a:extLst>
                </p14:cNvPr>
                <p14:cNvContentPartPr/>
                <p14:nvPr/>
              </p14:nvContentPartPr>
              <p14:xfrm>
                <a:off x="7194975" y="6615620"/>
                <a:ext cx="311760" cy="55080"/>
              </p14:xfrm>
            </p:contentPart>
          </mc:Choice>
          <mc:Fallback xmlns="">
            <p:pic>
              <p:nvPicPr>
                <p:cNvPr id="32" name="Ink 31">
                  <a:extLst>
                    <a:ext uri="{FF2B5EF4-FFF2-40B4-BE49-F238E27FC236}">
                      <a16:creationId xmlns:a16="http://schemas.microsoft.com/office/drawing/2014/main" id="{BD248A0D-A985-4730-B271-108F4498C9EE}"/>
                    </a:ext>
                  </a:extLst>
                </p:cNvPr>
                <p:cNvPicPr/>
                <p:nvPr/>
              </p:nvPicPr>
              <p:blipFill>
                <a:blip r:embed="rId28"/>
                <a:stretch>
                  <a:fillRect/>
                </a:stretch>
              </p:blipFill>
              <p:spPr>
                <a:xfrm>
                  <a:off x="7190655" y="6611300"/>
                  <a:ext cx="32040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 name="Ink 32">
                  <a:extLst>
                    <a:ext uri="{FF2B5EF4-FFF2-40B4-BE49-F238E27FC236}">
                      <a16:creationId xmlns:a16="http://schemas.microsoft.com/office/drawing/2014/main" id="{DC5E58F7-B840-4D01-91AE-D5B17B03D781}"/>
                    </a:ext>
                  </a:extLst>
                </p14:cNvPr>
                <p14:cNvContentPartPr/>
                <p14:nvPr/>
              </p14:nvContentPartPr>
              <p14:xfrm>
                <a:off x="7411335" y="6527060"/>
                <a:ext cx="55080" cy="192240"/>
              </p14:xfrm>
            </p:contentPart>
          </mc:Choice>
          <mc:Fallback xmlns="">
            <p:pic>
              <p:nvPicPr>
                <p:cNvPr id="33" name="Ink 32">
                  <a:extLst>
                    <a:ext uri="{FF2B5EF4-FFF2-40B4-BE49-F238E27FC236}">
                      <a16:creationId xmlns:a16="http://schemas.microsoft.com/office/drawing/2014/main" id="{DC5E58F7-B840-4D01-91AE-D5B17B03D781}"/>
                    </a:ext>
                  </a:extLst>
                </p:cNvPr>
                <p:cNvPicPr/>
                <p:nvPr/>
              </p:nvPicPr>
              <p:blipFill>
                <a:blip r:embed="rId30"/>
                <a:stretch>
                  <a:fillRect/>
                </a:stretch>
              </p:blipFill>
              <p:spPr>
                <a:xfrm>
                  <a:off x="7407015" y="6522740"/>
                  <a:ext cx="637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4" name="Ink 33">
                  <a:extLst>
                    <a:ext uri="{FF2B5EF4-FFF2-40B4-BE49-F238E27FC236}">
                      <a16:creationId xmlns:a16="http://schemas.microsoft.com/office/drawing/2014/main" id="{BB0E4ACF-8428-4C15-9BDD-21942C14704B}"/>
                    </a:ext>
                  </a:extLst>
                </p14:cNvPr>
                <p14:cNvContentPartPr/>
                <p14:nvPr/>
              </p14:nvContentPartPr>
              <p14:xfrm>
                <a:off x="7559655" y="6649460"/>
                <a:ext cx="241200" cy="66960"/>
              </p14:xfrm>
            </p:contentPart>
          </mc:Choice>
          <mc:Fallback xmlns="">
            <p:pic>
              <p:nvPicPr>
                <p:cNvPr id="34" name="Ink 33">
                  <a:extLst>
                    <a:ext uri="{FF2B5EF4-FFF2-40B4-BE49-F238E27FC236}">
                      <a16:creationId xmlns:a16="http://schemas.microsoft.com/office/drawing/2014/main" id="{BB0E4ACF-8428-4C15-9BDD-21942C14704B}"/>
                    </a:ext>
                  </a:extLst>
                </p:cNvPr>
                <p:cNvPicPr/>
                <p:nvPr/>
              </p:nvPicPr>
              <p:blipFill>
                <a:blip r:embed="rId32"/>
                <a:stretch>
                  <a:fillRect/>
                </a:stretch>
              </p:blipFill>
              <p:spPr>
                <a:xfrm>
                  <a:off x="7555335" y="6645140"/>
                  <a:ext cx="249840" cy="75600"/>
                </a:xfrm>
                <a:prstGeom prst="rect">
                  <a:avLst/>
                </a:prstGeom>
              </p:spPr>
            </p:pic>
          </mc:Fallback>
        </mc:AlternateContent>
      </p:grpSp>
      <p:grpSp>
        <p:nvGrpSpPr>
          <p:cNvPr id="40" name="Group 39">
            <a:extLst>
              <a:ext uri="{FF2B5EF4-FFF2-40B4-BE49-F238E27FC236}">
                <a16:creationId xmlns:a16="http://schemas.microsoft.com/office/drawing/2014/main" id="{CA298E33-92FD-41D0-96BA-E38DFB29DD19}"/>
              </a:ext>
            </a:extLst>
          </p:cNvPr>
          <p:cNvGrpSpPr/>
          <p:nvPr/>
        </p:nvGrpSpPr>
        <p:grpSpPr>
          <a:xfrm>
            <a:off x="5070726" y="4703833"/>
            <a:ext cx="301320" cy="1405800"/>
            <a:chOff x="5090055" y="5344460"/>
            <a:chExt cx="301320" cy="1405800"/>
          </a:xfrm>
        </p:grpSpPr>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A27C2EA5-6D36-4B5E-9E83-1147EDDB2F97}"/>
                    </a:ext>
                  </a:extLst>
                </p14:cNvPr>
                <p14:cNvContentPartPr/>
                <p14:nvPr/>
              </p14:nvContentPartPr>
              <p14:xfrm>
                <a:off x="5173575" y="5344460"/>
                <a:ext cx="23040" cy="131400"/>
              </p14:xfrm>
            </p:contentPart>
          </mc:Choice>
          <mc:Fallback xmlns="">
            <p:pic>
              <p:nvPicPr>
                <p:cNvPr id="23" name="Ink 22">
                  <a:extLst>
                    <a:ext uri="{FF2B5EF4-FFF2-40B4-BE49-F238E27FC236}">
                      <a16:creationId xmlns:a16="http://schemas.microsoft.com/office/drawing/2014/main" id="{A27C2EA5-6D36-4B5E-9E83-1147EDDB2F97}"/>
                    </a:ext>
                  </a:extLst>
                </p:cNvPr>
                <p:cNvPicPr/>
                <p:nvPr/>
              </p:nvPicPr>
              <p:blipFill>
                <a:blip r:embed="rId34"/>
                <a:stretch>
                  <a:fillRect/>
                </a:stretch>
              </p:blipFill>
              <p:spPr>
                <a:xfrm>
                  <a:off x="5169255" y="5340140"/>
                  <a:ext cx="316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4E4D732F-E950-4CDB-A52D-D4DB92176727}"/>
                    </a:ext>
                  </a:extLst>
                </p14:cNvPr>
                <p14:cNvContentPartPr/>
                <p14:nvPr/>
              </p14:nvContentPartPr>
              <p14:xfrm>
                <a:off x="5204895" y="5644700"/>
                <a:ext cx="10800" cy="66240"/>
              </p14:xfrm>
            </p:contentPart>
          </mc:Choice>
          <mc:Fallback xmlns="">
            <p:pic>
              <p:nvPicPr>
                <p:cNvPr id="24" name="Ink 23">
                  <a:extLst>
                    <a:ext uri="{FF2B5EF4-FFF2-40B4-BE49-F238E27FC236}">
                      <a16:creationId xmlns:a16="http://schemas.microsoft.com/office/drawing/2014/main" id="{4E4D732F-E950-4CDB-A52D-D4DB92176727}"/>
                    </a:ext>
                  </a:extLst>
                </p:cNvPr>
                <p:cNvPicPr/>
                <p:nvPr/>
              </p:nvPicPr>
              <p:blipFill>
                <a:blip r:embed="rId36"/>
                <a:stretch>
                  <a:fillRect/>
                </a:stretch>
              </p:blipFill>
              <p:spPr>
                <a:xfrm>
                  <a:off x="5200575" y="5640380"/>
                  <a:ext cx="194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D223B8CC-8B83-4891-8DCA-69EBC56FAC99}"/>
                    </a:ext>
                  </a:extLst>
                </p14:cNvPr>
                <p14:cNvContentPartPr/>
                <p14:nvPr/>
              </p14:nvContentPartPr>
              <p14:xfrm>
                <a:off x="5090055" y="6542900"/>
                <a:ext cx="197640" cy="43200"/>
              </p14:xfrm>
            </p:contentPart>
          </mc:Choice>
          <mc:Fallback xmlns="">
            <p:pic>
              <p:nvPicPr>
                <p:cNvPr id="25" name="Ink 24">
                  <a:extLst>
                    <a:ext uri="{FF2B5EF4-FFF2-40B4-BE49-F238E27FC236}">
                      <a16:creationId xmlns:a16="http://schemas.microsoft.com/office/drawing/2014/main" id="{D223B8CC-8B83-4891-8DCA-69EBC56FAC99}"/>
                    </a:ext>
                  </a:extLst>
                </p:cNvPr>
                <p:cNvPicPr/>
                <p:nvPr/>
              </p:nvPicPr>
              <p:blipFill>
                <a:blip r:embed="rId38"/>
                <a:stretch>
                  <a:fillRect/>
                </a:stretch>
              </p:blipFill>
              <p:spPr>
                <a:xfrm>
                  <a:off x="5085735" y="6538580"/>
                  <a:ext cx="2062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Ink 25">
                  <a:extLst>
                    <a:ext uri="{FF2B5EF4-FFF2-40B4-BE49-F238E27FC236}">
                      <a16:creationId xmlns:a16="http://schemas.microsoft.com/office/drawing/2014/main" id="{E9B141B8-096C-4659-B207-8485DD92769B}"/>
                    </a:ext>
                  </a:extLst>
                </p14:cNvPr>
                <p14:cNvContentPartPr/>
                <p14:nvPr/>
              </p14:nvContentPartPr>
              <p14:xfrm>
                <a:off x="5176095" y="6468380"/>
                <a:ext cx="104040" cy="275040"/>
              </p14:xfrm>
            </p:contentPart>
          </mc:Choice>
          <mc:Fallback xmlns="">
            <p:pic>
              <p:nvPicPr>
                <p:cNvPr id="26" name="Ink 25">
                  <a:extLst>
                    <a:ext uri="{FF2B5EF4-FFF2-40B4-BE49-F238E27FC236}">
                      <a16:creationId xmlns:a16="http://schemas.microsoft.com/office/drawing/2014/main" id="{E9B141B8-096C-4659-B207-8485DD92769B}"/>
                    </a:ext>
                  </a:extLst>
                </p:cNvPr>
                <p:cNvPicPr/>
                <p:nvPr/>
              </p:nvPicPr>
              <p:blipFill>
                <a:blip r:embed="rId40"/>
                <a:stretch>
                  <a:fillRect/>
                </a:stretch>
              </p:blipFill>
              <p:spPr>
                <a:xfrm>
                  <a:off x="5171775" y="6464060"/>
                  <a:ext cx="11268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7" name="Ink 26">
                  <a:extLst>
                    <a:ext uri="{FF2B5EF4-FFF2-40B4-BE49-F238E27FC236}">
                      <a16:creationId xmlns:a16="http://schemas.microsoft.com/office/drawing/2014/main" id="{B16832C7-1685-441B-ACA0-9E9C2DB12298}"/>
                    </a:ext>
                  </a:extLst>
                </p14:cNvPr>
                <p14:cNvContentPartPr/>
                <p14:nvPr/>
              </p14:nvContentPartPr>
              <p14:xfrm>
                <a:off x="5361135" y="6634700"/>
                <a:ext cx="30240" cy="115560"/>
              </p14:xfrm>
            </p:contentPart>
          </mc:Choice>
          <mc:Fallback xmlns="">
            <p:pic>
              <p:nvPicPr>
                <p:cNvPr id="27" name="Ink 26">
                  <a:extLst>
                    <a:ext uri="{FF2B5EF4-FFF2-40B4-BE49-F238E27FC236}">
                      <a16:creationId xmlns:a16="http://schemas.microsoft.com/office/drawing/2014/main" id="{B16832C7-1685-441B-ACA0-9E9C2DB12298}"/>
                    </a:ext>
                  </a:extLst>
                </p:cNvPr>
                <p:cNvPicPr/>
                <p:nvPr/>
              </p:nvPicPr>
              <p:blipFill>
                <a:blip r:embed="rId42"/>
                <a:stretch>
                  <a:fillRect/>
                </a:stretch>
              </p:blipFill>
              <p:spPr>
                <a:xfrm>
                  <a:off x="5356815" y="6630380"/>
                  <a:ext cx="388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7" name="Ink 36">
                  <a:extLst>
                    <a:ext uri="{FF2B5EF4-FFF2-40B4-BE49-F238E27FC236}">
                      <a16:creationId xmlns:a16="http://schemas.microsoft.com/office/drawing/2014/main" id="{D080FFDF-6C1E-443B-8C54-AF0490F32668}"/>
                    </a:ext>
                  </a:extLst>
                </p14:cNvPr>
                <p14:cNvContentPartPr/>
                <p14:nvPr/>
              </p14:nvContentPartPr>
              <p14:xfrm>
                <a:off x="5134335" y="5450660"/>
                <a:ext cx="39600" cy="180720"/>
              </p14:xfrm>
            </p:contentPart>
          </mc:Choice>
          <mc:Fallback xmlns="">
            <p:pic>
              <p:nvPicPr>
                <p:cNvPr id="37" name="Ink 36">
                  <a:extLst>
                    <a:ext uri="{FF2B5EF4-FFF2-40B4-BE49-F238E27FC236}">
                      <a16:creationId xmlns:a16="http://schemas.microsoft.com/office/drawing/2014/main" id="{D080FFDF-6C1E-443B-8C54-AF0490F32668}"/>
                    </a:ext>
                  </a:extLst>
                </p:cNvPr>
                <p:cNvPicPr/>
                <p:nvPr/>
              </p:nvPicPr>
              <p:blipFill>
                <a:blip r:embed="rId44"/>
                <a:stretch>
                  <a:fillRect/>
                </a:stretch>
              </p:blipFill>
              <p:spPr>
                <a:xfrm>
                  <a:off x="5130015" y="5446340"/>
                  <a:ext cx="4824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8" name="Ink 37">
                  <a:extLst>
                    <a:ext uri="{FF2B5EF4-FFF2-40B4-BE49-F238E27FC236}">
                      <a16:creationId xmlns:a16="http://schemas.microsoft.com/office/drawing/2014/main" id="{466D203A-C248-48A6-B4E5-9756CD0F0A37}"/>
                    </a:ext>
                  </a:extLst>
                </p14:cNvPr>
                <p14:cNvContentPartPr/>
                <p14:nvPr/>
              </p14:nvContentPartPr>
              <p14:xfrm>
                <a:off x="5168895" y="5756660"/>
                <a:ext cx="14040" cy="77760"/>
              </p14:xfrm>
            </p:contentPart>
          </mc:Choice>
          <mc:Fallback xmlns="">
            <p:pic>
              <p:nvPicPr>
                <p:cNvPr id="38" name="Ink 37">
                  <a:extLst>
                    <a:ext uri="{FF2B5EF4-FFF2-40B4-BE49-F238E27FC236}">
                      <a16:creationId xmlns:a16="http://schemas.microsoft.com/office/drawing/2014/main" id="{466D203A-C248-48A6-B4E5-9756CD0F0A37}"/>
                    </a:ext>
                  </a:extLst>
                </p:cNvPr>
                <p:cNvPicPr/>
                <p:nvPr/>
              </p:nvPicPr>
              <p:blipFill>
                <a:blip r:embed="rId46"/>
                <a:stretch>
                  <a:fillRect/>
                </a:stretch>
              </p:blipFill>
              <p:spPr>
                <a:xfrm>
                  <a:off x="5164575" y="5752340"/>
                  <a:ext cx="2268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9" name="Ink 38">
                  <a:extLst>
                    <a:ext uri="{FF2B5EF4-FFF2-40B4-BE49-F238E27FC236}">
                      <a16:creationId xmlns:a16="http://schemas.microsoft.com/office/drawing/2014/main" id="{5E184E11-951D-440E-BD5C-43FE303A1328}"/>
                    </a:ext>
                  </a:extLst>
                </p14:cNvPr>
                <p14:cNvContentPartPr/>
                <p14:nvPr/>
              </p14:nvContentPartPr>
              <p14:xfrm>
                <a:off x="5194455" y="5876540"/>
                <a:ext cx="30960" cy="518040"/>
              </p14:xfrm>
            </p:contentPart>
          </mc:Choice>
          <mc:Fallback xmlns="">
            <p:pic>
              <p:nvPicPr>
                <p:cNvPr id="39" name="Ink 38">
                  <a:extLst>
                    <a:ext uri="{FF2B5EF4-FFF2-40B4-BE49-F238E27FC236}">
                      <a16:creationId xmlns:a16="http://schemas.microsoft.com/office/drawing/2014/main" id="{5E184E11-951D-440E-BD5C-43FE303A1328}"/>
                    </a:ext>
                  </a:extLst>
                </p:cNvPr>
                <p:cNvPicPr/>
                <p:nvPr/>
              </p:nvPicPr>
              <p:blipFill>
                <a:blip r:embed="rId48"/>
                <a:stretch>
                  <a:fillRect/>
                </a:stretch>
              </p:blipFill>
              <p:spPr>
                <a:xfrm>
                  <a:off x="5190135" y="5872220"/>
                  <a:ext cx="39600" cy="526680"/>
                </a:xfrm>
                <a:prstGeom prst="rect">
                  <a:avLst/>
                </a:prstGeom>
              </p:spPr>
            </p:pic>
          </mc:Fallback>
        </mc:AlternateContent>
      </p:grpSp>
      <p:sp>
        <p:nvSpPr>
          <p:cNvPr id="42" name="TextBox 41">
            <a:extLst>
              <a:ext uri="{FF2B5EF4-FFF2-40B4-BE49-F238E27FC236}">
                <a16:creationId xmlns:a16="http://schemas.microsoft.com/office/drawing/2014/main" id="{A157E0E7-C8D4-4027-AFDC-B9B2C2B951EA}"/>
              </a:ext>
            </a:extLst>
          </p:cNvPr>
          <p:cNvSpPr txBox="1"/>
          <p:nvPr/>
        </p:nvSpPr>
        <p:spPr>
          <a:xfrm>
            <a:off x="2210978" y="6376778"/>
            <a:ext cx="8305463" cy="369332"/>
          </a:xfrm>
          <a:prstGeom prst="rect">
            <a:avLst/>
          </a:prstGeom>
          <a:noFill/>
        </p:spPr>
        <p:txBody>
          <a:bodyPr wrap="square">
            <a:spAutoFit/>
          </a:bodyPr>
          <a:lstStyle/>
          <a:p>
            <a:r>
              <a:rPr lang="LID4096" dirty="0"/>
              <a:t>http://google-engtools.blogspot.com/2011/12/bug-prediction-at-google.html</a:t>
            </a:r>
          </a:p>
        </p:txBody>
      </p:sp>
      <p:sp>
        <p:nvSpPr>
          <p:cNvPr id="43" name="TextBox 42">
            <a:extLst>
              <a:ext uri="{FF2B5EF4-FFF2-40B4-BE49-F238E27FC236}">
                <a16:creationId xmlns:a16="http://schemas.microsoft.com/office/drawing/2014/main" id="{B93EAF29-CB40-41EF-913C-C4770691CF5E}"/>
              </a:ext>
            </a:extLst>
          </p:cNvPr>
          <p:cNvSpPr txBox="1"/>
          <p:nvPr/>
        </p:nvSpPr>
        <p:spPr>
          <a:xfrm>
            <a:off x="654286" y="1861377"/>
            <a:ext cx="1202252" cy="369332"/>
          </a:xfrm>
          <a:prstGeom prst="rect">
            <a:avLst/>
          </a:prstGeom>
          <a:noFill/>
        </p:spPr>
        <p:txBody>
          <a:bodyPr wrap="none" rtlCol="0">
            <a:spAutoFit/>
          </a:bodyPr>
          <a:lstStyle/>
          <a:p>
            <a:r>
              <a:rPr lang="en-US" b="1" dirty="0"/>
              <a:t>Score (f)  =</a:t>
            </a:r>
            <a:endParaRPr lang="LID4096" b="1" dirty="0"/>
          </a:p>
        </p:txBody>
      </p:sp>
    </p:spTree>
    <p:extLst>
      <p:ext uri="{BB962C8B-B14F-4D97-AF65-F5344CB8AC3E}">
        <p14:creationId xmlns:p14="http://schemas.microsoft.com/office/powerpoint/2010/main" val="178876907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8A5B-C581-44B9-AD24-05C3897DB08C}"/>
              </a:ext>
            </a:extLst>
          </p:cNvPr>
          <p:cNvSpPr>
            <a:spLocks noGrp="1"/>
          </p:cNvSpPr>
          <p:nvPr>
            <p:ph type="title"/>
          </p:nvPr>
        </p:nvSpPr>
        <p:spPr/>
        <p:txBody>
          <a:bodyPr/>
          <a:lstStyle/>
          <a:p>
            <a:r>
              <a:rPr lang="en-US" b="1" dirty="0"/>
              <a:t>Tips for test cases selection/prioritization</a:t>
            </a:r>
            <a:endParaRPr lang="LID4096" b="1" dirty="0"/>
          </a:p>
        </p:txBody>
      </p:sp>
      <p:sp>
        <p:nvSpPr>
          <p:cNvPr id="3" name="Text Placeholder 2">
            <a:extLst>
              <a:ext uri="{FF2B5EF4-FFF2-40B4-BE49-F238E27FC236}">
                <a16:creationId xmlns:a16="http://schemas.microsoft.com/office/drawing/2014/main" id="{D2651741-2B6A-4112-B896-DB40C9132B46}"/>
              </a:ext>
            </a:extLst>
          </p:cNvPr>
          <p:cNvSpPr>
            <a:spLocks noGrp="1"/>
          </p:cNvSpPr>
          <p:nvPr>
            <p:ph type="body" idx="1"/>
          </p:nvPr>
        </p:nvSpPr>
        <p:spPr/>
        <p:txBody>
          <a:bodyPr/>
          <a:lstStyle/>
          <a:p>
            <a:r>
              <a:rPr lang="en-US" b="1" i="0" dirty="0">
                <a:solidFill>
                  <a:srgbClr val="343333"/>
                </a:solidFill>
                <a:effectLst/>
                <a:latin typeface="Muli"/>
              </a:rPr>
              <a:t> Select test cases for Regression testing where there are </a:t>
            </a:r>
            <a:r>
              <a:rPr lang="en-US" b="1" i="0" dirty="0">
                <a:solidFill>
                  <a:srgbClr val="FF0000"/>
                </a:solidFill>
                <a:effectLst/>
                <a:latin typeface="Muli"/>
              </a:rPr>
              <a:t>recent code changes or functional changes.</a:t>
            </a:r>
          </a:p>
          <a:p>
            <a:r>
              <a:rPr lang="en-US" b="1" i="0" dirty="0">
                <a:solidFill>
                  <a:srgbClr val="343333"/>
                </a:solidFill>
                <a:effectLst/>
                <a:latin typeface="Muli"/>
              </a:rPr>
              <a:t>Select test cases for Regression testing in areas with </a:t>
            </a:r>
            <a:r>
              <a:rPr lang="en-US" b="1" i="0" dirty="0">
                <a:solidFill>
                  <a:srgbClr val="FF0000"/>
                </a:solidFill>
                <a:effectLst/>
                <a:latin typeface="Muli"/>
              </a:rPr>
              <a:t>frequent bugs/defects</a:t>
            </a:r>
            <a:r>
              <a:rPr lang="en-US" b="1" i="0" dirty="0">
                <a:effectLst/>
                <a:latin typeface="Muli"/>
              </a:rPr>
              <a:t>.</a:t>
            </a:r>
          </a:p>
          <a:p>
            <a:r>
              <a:rPr lang="en-US" b="1" i="1" u="sng" dirty="0">
                <a:solidFill>
                  <a:srgbClr val="343333"/>
                </a:solidFill>
                <a:effectLst/>
                <a:latin typeface="Muli"/>
              </a:rPr>
              <a:t>Choose test cases with </a:t>
            </a:r>
            <a:r>
              <a:rPr lang="en-US" b="1" i="1" u="sng" dirty="0">
                <a:solidFill>
                  <a:srgbClr val="FF0000"/>
                </a:solidFill>
                <a:effectLst/>
                <a:latin typeface="Muli"/>
              </a:rPr>
              <a:t>critical functionalities</a:t>
            </a:r>
            <a:r>
              <a:rPr lang="en-US" b="1" i="1" u="sng" dirty="0">
                <a:effectLst/>
                <a:latin typeface="Muli"/>
              </a:rPr>
              <a:t>.</a:t>
            </a:r>
          </a:p>
          <a:p>
            <a:r>
              <a:rPr lang="en-US" b="1" i="1" u="sng" dirty="0">
                <a:latin typeface="Muli"/>
              </a:rPr>
              <a:t>…</a:t>
            </a:r>
            <a:endParaRPr lang="en-US" b="0" i="0" u="sng" dirty="0">
              <a:effectLst/>
              <a:latin typeface="Muli"/>
            </a:endParaRPr>
          </a:p>
          <a:p>
            <a:endParaRPr lang="LID4096" dirty="0"/>
          </a:p>
        </p:txBody>
      </p:sp>
    </p:spTree>
    <p:extLst>
      <p:ext uri="{BB962C8B-B14F-4D97-AF65-F5344CB8AC3E}">
        <p14:creationId xmlns:p14="http://schemas.microsoft.com/office/powerpoint/2010/main" val="364996323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A1FE-9CB5-421F-9AA6-0B7E01127B74}"/>
              </a:ext>
            </a:extLst>
          </p:cNvPr>
          <p:cNvSpPr>
            <a:spLocks noGrp="1"/>
          </p:cNvSpPr>
          <p:nvPr>
            <p:ph type="title"/>
          </p:nvPr>
        </p:nvSpPr>
        <p:spPr/>
        <p:txBody>
          <a:bodyPr/>
          <a:lstStyle/>
          <a:p>
            <a:r>
              <a:rPr lang="en-US" altLang="zh-CN" dirty="0"/>
              <a:t>Regression testing can be done in any level and should select tests from various level</a:t>
            </a:r>
            <a:endParaRPr lang="LID4096" dirty="0"/>
          </a:p>
        </p:txBody>
      </p:sp>
      <p:sp>
        <p:nvSpPr>
          <p:cNvPr id="3" name="Text Placeholder 2">
            <a:extLst>
              <a:ext uri="{FF2B5EF4-FFF2-40B4-BE49-F238E27FC236}">
                <a16:creationId xmlns:a16="http://schemas.microsoft.com/office/drawing/2014/main" id="{609E212C-B4D4-48A9-A2A0-0F24C9521F8A}"/>
              </a:ext>
            </a:extLst>
          </p:cNvPr>
          <p:cNvSpPr>
            <a:spLocks noGrp="1"/>
          </p:cNvSpPr>
          <p:nvPr>
            <p:ph type="body" idx="1"/>
          </p:nvPr>
        </p:nvSpPr>
        <p:spPr/>
        <p:txBody>
          <a:bodyPr/>
          <a:lstStyle/>
          <a:p>
            <a:pPr lvl="1"/>
            <a:r>
              <a:rPr lang="en-US" dirty="0"/>
              <a:t>Unit testing</a:t>
            </a:r>
          </a:p>
          <a:p>
            <a:pPr lvl="1"/>
            <a:r>
              <a:rPr lang="en-US" dirty="0"/>
              <a:t>Integration testing</a:t>
            </a:r>
          </a:p>
          <a:p>
            <a:pPr lvl="1"/>
            <a:r>
              <a:rPr lang="en-US" dirty="0"/>
              <a:t>System testing</a:t>
            </a:r>
          </a:p>
          <a:p>
            <a:pPr lvl="1"/>
            <a:r>
              <a:rPr lang="en-US" u="sng" dirty="0"/>
              <a:t>Acceptance testing </a:t>
            </a:r>
          </a:p>
          <a:p>
            <a:endParaRPr lang="LID4096" dirty="0"/>
          </a:p>
        </p:txBody>
      </p:sp>
    </p:spTree>
    <p:extLst>
      <p:ext uri="{BB962C8B-B14F-4D97-AF65-F5344CB8AC3E}">
        <p14:creationId xmlns:p14="http://schemas.microsoft.com/office/powerpoint/2010/main" val="290540824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EE53-D5D5-47EB-BEE6-4119E55CA439}"/>
              </a:ext>
            </a:extLst>
          </p:cNvPr>
          <p:cNvSpPr>
            <a:spLocks noGrp="1"/>
          </p:cNvSpPr>
          <p:nvPr>
            <p:ph type="title"/>
          </p:nvPr>
        </p:nvSpPr>
        <p:spPr/>
        <p:txBody>
          <a:bodyPr/>
          <a:lstStyle/>
          <a:p>
            <a:r>
              <a:rPr lang="en-US" dirty="0"/>
              <a:t>Acceptance testing</a:t>
            </a:r>
            <a:endParaRPr lang="LID4096" dirty="0"/>
          </a:p>
        </p:txBody>
      </p:sp>
      <p:sp>
        <p:nvSpPr>
          <p:cNvPr id="3" name="Text Placeholder 2">
            <a:extLst>
              <a:ext uri="{FF2B5EF4-FFF2-40B4-BE49-F238E27FC236}">
                <a16:creationId xmlns:a16="http://schemas.microsoft.com/office/drawing/2014/main" id="{F02C2FDA-468D-4DBE-8B1D-2E5D2B6B77A1}"/>
              </a:ext>
            </a:extLst>
          </p:cNvPr>
          <p:cNvSpPr>
            <a:spLocks noGrp="1"/>
          </p:cNvSpPr>
          <p:nvPr>
            <p:ph type="body" idx="1"/>
          </p:nvPr>
        </p:nvSpPr>
        <p:spPr/>
        <p:txBody>
          <a:bodyPr/>
          <a:lstStyle/>
          <a:p>
            <a:r>
              <a:rPr lang="en-US" b="0" i="0" dirty="0">
                <a:solidFill>
                  <a:srgbClr val="000000"/>
                </a:solidFill>
                <a:effectLst/>
                <a:latin typeface="SabonCE-Roman"/>
              </a:rPr>
              <a:t>An individual acceptance test is intended to verify that the acceptance criteria of a story or requirement have been met. </a:t>
            </a:r>
          </a:p>
          <a:p>
            <a:r>
              <a:rPr lang="en-US" b="0" i="0" dirty="0">
                <a:solidFill>
                  <a:srgbClr val="000000"/>
                </a:solidFill>
                <a:effectLst/>
                <a:latin typeface="SabonCE-Roman"/>
              </a:rPr>
              <a:t>The </a:t>
            </a:r>
            <a:r>
              <a:rPr lang="en-US" dirty="0">
                <a:solidFill>
                  <a:srgbClr val="000000"/>
                </a:solidFill>
                <a:latin typeface="SabonCE-Roman"/>
              </a:rPr>
              <a:t>goal is asserting that a user/customer has what they need.  </a:t>
            </a:r>
            <a:br>
              <a:rPr lang="en-US" dirty="0"/>
            </a:br>
            <a:r>
              <a:rPr lang="en-US" b="0" i="0" dirty="0">
                <a:solidFill>
                  <a:srgbClr val="000000"/>
                </a:solidFill>
                <a:effectLst/>
                <a:latin typeface="SabonCE-Roman"/>
              </a:rPr>
              <a:t> </a:t>
            </a:r>
          </a:p>
          <a:p>
            <a:r>
              <a:rPr lang="en-US" b="0" i="0" dirty="0">
                <a:solidFill>
                  <a:srgbClr val="000000"/>
                </a:solidFill>
                <a:effectLst/>
                <a:latin typeface="SabonCE-Roman"/>
              </a:rPr>
              <a:t>Type of acceptance testing</a:t>
            </a:r>
          </a:p>
          <a:p>
            <a:pPr lvl="1"/>
            <a:r>
              <a:rPr lang="en-US" dirty="0">
                <a:solidFill>
                  <a:srgbClr val="000000"/>
                </a:solidFill>
                <a:latin typeface="SabonCE-Roman"/>
              </a:rPr>
              <a:t>Functional</a:t>
            </a:r>
          </a:p>
          <a:p>
            <a:pPr lvl="1"/>
            <a:r>
              <a:rPr lang="en-US" dirty="0">
                <a:solidFill>
                  <a:srgbClr val="000000"/>
                </a:solidFill>
                <a:latin typeface="SabonCE-Roman"/>
              </a:rPr>
              <a:t>Non-functional (performance, capacity)</a:t>
            </a:r>
          </a:p>
          <a:p>
            <a:pPr marL="0" indent="0">
              <a:buNone/>
            </a:pPr>
            <a:br>
              <a:rPr lang="en-US" dirty="0"/>
            </a:br>
            <a:endParaRPr lang="LID4096" dirty="0"/>
          </a:p>
        </p:txBody>
      </p:sp>
    </p:spTree>
    <p:extLst>
      <p:ext uri="{BB962C8B-B14F-4D97-AF65-F5344CB8AC3E}">
        <p14:creationId xmlns:p14="http://schemas.microsoft.com/office/powerpoint/2010/main" val="4331370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8EB8-A3A0-4A5C-8F8E-E66CD765176E}"/>
              </a:ext>
            </a:extLst>
          </p:cNvPr>
          <p:cNvSpPr>
            <a:spLocks noGrp="1"/>
          </p:cNvSpPr>
          <p:nvPr>
            <p:ph type="title"/>
          </p:nvPr>
        </p:nvSpPr>
        <p:spPr/>
        <p:txBody>
          <a:bodyPr/>
          <a:lstStyle/>
          <a:p>
            <a:r>
              <a:rPr lang="en-US" dirty="0"/>
              <a:t>Why Is Automated Acceptance Testing Essential? </a:t>
            </a:r>
            <a:endParaRPr lang="LID4096" dirty="0"/>
          </a:p>
        </p:txBody>
      </p:sp>
      <p:sp>
        <p:nvSpPr>
          <p:cNvPr id="3" name="Text Placeholder 2">
            <a:extLst>
              <a:ext uri="{FF2B5EF4-FFF2-40B4-BE49-F238E27FC236}">
                <a16:creationId xmlns:a16="http://schemas.microsoft.com/office/drawing/2014/main" id="{6C34CFC2-D180-458C-8677-A5041751D69A}"/>
              </a:ext>
            </a:extLst>
          </p:cNvPr>
          <p:cNvSpPr>
            <a:spLocks noGrp="1"/>
          </p:cNvSpPr>
          <p:nvPr>
            <p:ph type="body" idx="1"/>
          </p:nvPr>
        </p:nvSpPr>
        <p:spPr/>
        <p:txBody>
          <a:bodyPr>
            <a:normAutofit/>
          </a:bodyPr>
          <a:lstStyle/>
          <a:p>
            <a:r>
              <a:rPr lang="en-US" b="1" dirty="0"/>
              <a:t>Rapid release </a:t>
            </a:r>
            <a:r>
              <a:rPr lang="en-US" dirty="0"/>
              <a:t>for </a:t>
            </a:r>
            <a:r>
              <a:rPr lang="en-US" altLang="zh-CN" dirty="0"/>
              <a:t>modern </a:t>
            </a:r>
            <a:r>
              <a:rPr lang="en-US" dirty="0"/>
              <a:t>software system (Web/Mobile Apps). </a:t>
            </a:r>
          </a:p>
          <a:p>
            <a:r>
              <a:rPr lang="en-US" b="1" dirty="0"/>
              <a:t>Manual acceptance </a:t>
            </a:r>
            <a:r>
              <a:rPr lang="en-US" dirty="0"/>
              <a:t>testing is </a:t>
            </a:r>
            <a:r>
              <a:rPr lang="en-US" b="1" dirty="0"/>
              <a:t>expensive and slow</a:t>
            </a:r>
          </a:p>
          <a:p>
            <a:pPr lvl="1"/>
            <a:r>
              <a:rPr lang="en-US" sz="2200" b="0" i="0" dirty="0">
                <a:solidFill>
                  <a:srgbClr val="000000"/>
                </a:solidFill>
                <a:effectLst/>
                <a:latin typeface="SabonCE-Roman"/>
              </a:rPr>
              <a:t>one organization that spends $3,000,000 on manual acceptance testing for every release.</a:t>
            </a:r>
            <a:r>
              <a:rPr lang="en-US" sz="2200" dirty="0"/>
              <a:t> </a:t>
            </a:r>
          </a:p>
          <a:p>
            <a:r>
              <a:rPr lang="en-US" dirty="0"/>
              <a:t>Acceptance tests also protect your application when you are making </a:t>
            </a:r>
            <a:r>
              <a:rPr lang="en-US" b="1" dirty="0"/>
              <a:t>large-scale changes</a:t>
            </a:r>
            <a:r>
              <a:rPr lang="en-US" dirty="0"/>
              <a:t> to it.</a:t>
            </a:r>
            <a:r>
              <a:rPr lang="zh-CN" altLang="en-US" dirty="0"/>
              <a:t> </a:t>
            </a:r>
            <a:endParaRPr lang="en-US" altLang="zh-CN" dirty="0"/>
          </a:p>
          <a:p>
            <a:endParaRPr lang="en-US" dirty="0"/>
          </a:p>
          <a:p>
            <a:endParaRPr lang="LID4096" dirty="0"/>
          </a:p>
        </p:txBody>
      </p:sp>
    </p:spTree>
    <p:extLst>
      <p:ext uri="{BB962C8B-B14F-4D97-AF65-F5344CB8AC3E}">
        <p14:creationId xmlns:p14="http://schemas.microsoft.com/office/powerpoint/2010/main" val="147548449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6DFF-DA41-4AFD-8996-B3F4BABD17F3}"/>
              </a:ext>
            </a:extLst>
          </p:cNvPr>
          <p:cNvSpPr>
            <a:spLocks noGrp="1"/>
          </p:cNvSpPr>
          <p:nvPr>
            <p:ph type="title"/>
          </p:nvPr>
        </p:nvSpPr>
        <p:spPr>
          <a:xfrm>
            <a:off x="916021" y="0"/>
            <a:ext cx="10515600" cy="1325563"/>
          </a:xfrm>
        </p:spPr>
        <p:txBody>
          <a:bodyPr/>
          <a:lstStyle/>
          <a:p>
            <a:r>
              <a:rPr lang="en-US" dirty="0"/>
              <a:t>Automate Functional testing tool - TESTIM</a:t>
            </a:r>
            <a:endParaRPr lang="LID4096" dirty="0"/>
          </a:p>
        </p:txBody>
      </p:sp>
      <p:pic>
        <p:nvPicPr>
          <p:cNvPr id="4" name="Online Media 3" title="Testim's Free Playwright Recorder Playground">
            <a:hlinkClick r:id="" action="ppaction://media"/>
            <a:extLst>
              <a:ext uri="{FF2B5EF4-FFF2-40B4-BE49-F238E27FC236}">
                <a16:creationId xmlns:a16="http://schemas.microsoft.com/office/drawing/2014/main" id="{A58A0F16-42CC-4A92-A79A-BE0F4CD44E2A}"/>
              </a:ext>
            </a:extLst>
          </p:cNvPr>
          <p:cNvPicPr>
            <a:picLocks noRot="1" noChangeAspect="1"/>
          </p:cNvPicPr>
          <p:nvPr>
            <a:videoFile r:link="rId1"/>
          </p:nvPr>
        </p:nvPicPr>
        <p:blipFill>
          <a:blip r:embed="rId3"/>
          <a:stretch>
            <a:fillRect/>
          </a:stretch>
        </p:blipFill>
        <p:spPr>
          <a:xfrm>
            <a:off x="1465595" y="1196502"/>
            <a:ext cx="8593886" cy="4855546"/>
          </a:xfrm>
          <a:prstGeom prst="rect">
            <a:avLst/>
          </a:prstGeom>
        </p:spPr>
      </p:pic>
      <p:sp>
        <p:nvSpPr>
          <p:cNvPr id="6" name="TextBox 5">
            <a:extLst>
              <a:ext uri="{FF2B5EF4-FFF2-40B4-BE49-F238E27FC236}">
                <a16:creationId xmlns:a16="http://schemas.microsoft.com/office/drawing/2014/main" id="{C613BF2E-EA77-4067-997F-2A5838AD1518}"/>
              </a:ext>
            </a:extLst>
          </p:cNvPr>
          <p:cNvSpPr txBox="1"/>
          <p:nvPr/>
        </p:nvSpPr>
        <p:spPr>
          <a:xfrm>
            <a:off x="3874040" y="6259908"/>
            <a:ext cx="6094378" cy="369332"/>
          </a:xfrm>
          <a:prstGeom prst="rect">
            <a:avLst/>
          </a:prstGeom>
          <a:noFill/>
        </p:spPr>
        <p:txBody>
          <a:bodyPr wrap="square">
            <a:spAutoFit/>
          </a:bodyPr>
          <a:lstStyle/>
          <a:p>
            <a:r>
              <a:rPr lang="LID4096" dirty="0"/>
              <a:t>https://www.testim.io/blog/regression-testing/</a:t>
            </a:r>
          </a:p>
        </p:txBody>
      </p:sp>
    </p:spTree>
    <p:extLst>
      <p:ext uri="{BB962C8B-B14F-4D97-AF65-F5344CB8AC3E}">
        <p14:creationId xmlns:p14="http://schemas.microsoft.com/office/powerpoint/2010/main" val="1959489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79BE-EA6B-4948-A0BA-0F1E18B0CBC0}"/>
              </a:ext>
            </a:extLst>
          </p:cNvPr>
          <p:cNvSpPr>
            <a:spLocks noGrp="1"/>
          </p:cNvSpPr>
          <p:nvPr>
            <p:ph type="title"/>
          </p:nvPr>
        </p:nvSpPr>
        <p:spPr/>
        <p:txBody>
          <a:bodyPr/>
          <a:lstStyle/>
          <a:p>
            <a:r>
              <a:rPr lang="en-US" b="1" dirty="0"/>
              <a:t>Drawback </a:t>
            </a:r>
            <a:endParaRPr lang="LID4096" b="1" dirty="0"/>
          </a:p>
        </p:txBody>
      </p:sp>
      <p:sp>
        <p:nvSpPr>
          <p:cNvPr id="3" name="Text Placeholder 2">
            <a:extLst>
              <a:ext uri="{FF2B5EF4-FFF2-40B4-BE49-F238E27FC236}">
                <a16:creationId xmlns:a16="http://schemas.microsoft.com/office/drawing/2014/main" id="{A5D4D119-A3B7-49F6-B965-0307679F2248}"/>
              </a:ext>
            </a:extLst>
          </p:cNvPr>
          <p:cNvSpPr>
            <a:spLocks noGrp="1"/>
          </p:cNvSpPr>
          <p:nvPr>
            <p:ph type="body" idx="1"/>
          </p:nvPr>
        </p:nvSpPr>
        <p:spPr/>
        <p:txBody>
          <a:bodyPr/>
          <a:lstStyle/>
          <a:p>
            <a:r>
              <a:rPr lang="en-US" dirty="0"/>
              <a:t>Won’t work properly if UI is modified (UI perspective)</a:t>
            </a:r>
          </a:p>
          <a:p>
            <a:pPr lvl="1"/>
            <a:r>
              <a:rPr lang="en-US" dirty="0"/>
              <a:t>Apply it once your UI is stable</a:t>
            </a:r>
          </a:p>
          <a:p>
            <a:pPr lvl="1"/>
            <a:endParaRPr lang="en-US" dirty="0"/>
          </a:p>
          <a:p>
            <a:endParaRPr lang="LID4096" dirty="0"/>
          </a:p>
        </p:txBody>
      </p:sp>
    </p:spTree>
    <p:extLst>
      <p:ext uri="{BB962C8B-B14F-4D97-AF65-F5344CB8AC3E}">
        <p14:creationId xmlns:p14="http://schemas.microsoft.com/office/powerpoint/2010/main" val="368135813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A989-D6DF-4A66-BE37-C2E9486C553C}"/>
              </a:ext>
            </a:extLst>
          </p:cNvPr>
          <p:cNvSpPr>
            <a:spLocks noGrp="1"/>
          </p:cNvSpPr>
          <p:nvPr>
            <p:ph type="title"/>
          </p:nvPr>
        </p:nvSpPr>
        <p:spPr/>
        <p:txBody>
          <a:bodyPr/>
          <a:lstStyle/>
          <a:p>
            <a:r>
              <a:rPr lang="en-US" b="1" dirty="0"/>
              <a:t>Agenda</a:t>
            </a:r>
            <a:endParaRPr lang="LID4096" b="1" dirty="0"/>
          </a:p>
        </p:txBody>
      </p:sp>
      <p:sp>
        <p:nvSpPr>
          <p:cNvPr id="3" name="Content Placeholder 2">
            <a:extLst>
              <a:ext uri="{FF2B5EF4-FFF2-40B4-BE49-F238E27FC236}">
                <a16:creationId xmlns:a16="http://schemas.microsoft.com/office/drawing/2014/main" id="{9DA12E3B-79A5-4B8B-9B28-3388BF05C27B}"/>
              </a:ext>
            </a:extLst>
          </p:cNvPr>
          <p:cNvSpPr>
            <a:spLocks noGrp="1"/>
          </p:cNvSpPr>
          <p:nvPr>
            <p:ph idx="1"/>
          </p:nvPr>
        </p:nvSpPr>
        <p:spPr/>
        <p:txBody>
          <a:bodyPr/>
          <a:lstStyle/>
          <a:p>
            <a:r>
              <a:rPr lang="en-US" dirty="0"/>
              <a:t>Regression testing</a:t>
            </a:r>
          </a:p>
          <a:p>
            <a:r>
              <a:rPr lang="en-US" u="sng" dirty="0"/>
              <a:t>Continuous deployment</a:t>
            </a:r>
          </a:p>
          <a:p>
            <a:r>
              <a:rPr lang="en-US" dirty="0"/>
              <a:t>Tutorial on Decker</a:t>
            </a:r>
            <a:endParaRPr lang="LID4096" dirty="0"/>
          </a:p>
        </p:txBody>
      </p:sp>
    </p:spTree>
    <p:extLst>
      <p:ext uri="{BB962C8B-B14F-4D97-AF65-F5344CB8AC3E}">
        <p14:creationId xmlns:p14="http://schemas.microsoft.com/office/powerpoint/2010/main" val="283107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6059E152-9006-8E42-9946-593FE5EA373C}"/>
              </a:ext>
            </a:extLst>
          </p:cNvPr>
          <p:cNvSpPr txBox="1">
            <a:spLocks noChangeArrowheads="1"/>
          </p:cNvSpPr>
          <p:nvPr/>
        </p:nvSpPr>
        <p:spPr bwMode="auto">
          <a:xfrm>
            <a:off x="656145" y="136525"/>
            <a:ext cx="8607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tabLst>
                <a:tab pos="341313" algn="l"/>
              </a:tabLst>
              <a:defRPr sz="4800" b="1">
                <a:solidFill>
                  <a:srgbClr val="00326E"/>
                </a:solidFill>
                <a:latin typeface="+mj-lt"/>
                <a:ea typeface="Arial" charset="0"/>
                <a:cs typeface="+mj-cs"/>
              </a:defRPr>
            </a:lvl1pPr>
            <a:lvl2pPr algn="l" rtl="0" eaLnBrk="0" fontAlgn="base" hangingPunct="0">
              <a:spcBef>
                <a:spcPct val="0"/>
              </a:spcBef>
              <a:spcAft>
                <a:spcPct val="0"/>
              </a:spcAft>
              <a:tabLst>
                <a:tab pos="341313" algn="l"/>
              </a:tabLst>
              <a:defRPr sz="4800" b="1">
                <a:solidFill>
                  <a:srgbClr val="00326E"/>
                </a:solidFill>
                <a:latin typeface="Arial" charset="0"/>
                <a:ea typeface="Arial" charset="0"/>
                <a:cs typeface="Arial" charset="0"/>
              </a:defRPr>
            </a:lvl2pPr>
            <a:lvl3pPr algn="l" rtl="0" eaLnBrk="0" fontAlgn="base" hangingPunct="0">
              <a:spcBef>
                <a:spcPct val="0"/>
              </a:spcBef>
              <a:spcAft>
                <a:spcPct val="0"/>
              </a:spcAft>
              <a:tabLst>
                <a:tab pos="341313" algn="l"/>
              </a:tabLst>
              <a:defRPr sz="4800" b="1">
                <a:solidFill>
                  <a:srgbClr val="00326E"/>
                </a:solidFill>
                <a:latin typeface="Arial" charset="0"/>
                <a:ea typeface="Arial" charset="0"/>
                <a:cs typeface="Arial" charset="0"/>
              </a:defRPr>
            </a:lvl3pPr>
            <a:lvl4pPr algn="l" rtl="0" eaLnBrk="0" fontAlgn="base" hangingPunct="0">
              <a:spcBef>
                <a:spcPct val="0"/>
              </a:spcBef>
              <a:spcAft>
                <a:spcPct val="0"/>
              </a:spcAft>
              <a:tabLst>
                <a:tab pos="341313" algn="l"/>
              </a:tabLst>
              <a:defRPr sz="4800" b="1">
                <a:solidFill>
                  <a:srgbClr val="00326E"/>
                </a:solidFill>
                <a:latin typeface="Arial" charset="0"/>
                <a:ea typeface="Arial" charset="0"/>
                <a:cs typeface="Arial" charset="0"/>
              </a:defRPr>
            </a:lvl4pPr>
            <a:lvl5pPr algn="l" rtl="0" eaLnBrk="0" fontAlgn="base" hangingPunct="0">
              <a:spcBef>
                <a:spcPct val="0"/>
              </a:spcBef>
              <a:spcAft>
                <a:spcPct val="0"/>
              </a:spcAft>
              <a:tabLst>
                <a:tab pos="341313" algn="l"/>
              </a:tabLst>
              <a:defRPr sz="4800" b="1">
                <a:solidFill>
                  <a:srgbClr val="00326E"/>
                </a:solidFill>
                <a:latin typeface="Arial" charset="0"/>
                <a:ea typeface="Arial" charset="0"/>
                <a:cs typeface="Arial" charset="0"/>
              </a:defRPr>
            </a:lvl5pPr>
            <a:lvl6pPr marL="457200" algn="l" rtl="0" fontAlgn="base">
              <a:spcBef>
                <a:spcPct val="0"/>
              </a:spcBef>
              <a:spcAft>
                <a:spcPct val="0"/>
              </a:spcAft>
              <a:tabLst>
                <a:tab pos="341313" algn="l"/>
              </a:tabLst>
              <a:defRPr sz="4800" b="1">
                <a:solidFill>
                  <a:srgbClr val="FFFF00"/>
                </a:solidFill>
                <a:latin typeface="Arial" charset="0"/>
                <a:cs typeface="Arial" charset="0"/>
              </a:defRPr>
            </a:lvl6pPr>
            <a:lvl7pPr marL="914400" algn="l" rtl="0" fontAlgn="base">
              <a:spcBef>
                <a:spcPct val="0"/>
              </a:spcBef>
              <a:spcAft>
                <a:spcPct val="0"/>
              </a:spcAft>
              <a:tabLst>
                <a:tab pos="341313" algn="l"/>
              </a:tabLst>
              <a:defRPr sz="4800" b="1">
                <a:solidFill>
                  <a:srgbClr val="FFFF00"/>
                </a:solidFill>
                <a:latin typeface="Arial" charset="0"/>
                <a:cs typeface="Arial" charset="0"/>
              </a:defRPr>
            </a:lvl7pPr>
            <a:lvl8pPr marL="1371600" algn="l" rtl="0" fontAlgn="base">
              <a:spcBef>
                <a:spcPct val="0"/>
              </a:spcBef>
              <a:spcAft>
                <a:spcPct val="0"/>
              </a:spcAft>
              <a:tabLst>
                <a:tab pos="341313" algn="l"/>
              </a:tabLst>
              <a:defRPr sz="4800" b="1">
                <a:solidFill>
                  <a:srgbClr val="FFFF00"/>
                </a:solidFill>
                <a:latin typeface="Arial" charset="0"/>
                <a:cs typeface="Arial" charset="0"/>
              </a:defRPr>
            </a:lvl8pPr>
            <a:lvl9pPr marL="1828800" algn="l" rtl="0" fontAlgn="base">
              <a:spcBef>
                <a:spcPct val="0"/>
              </a:spcBef>
              <a:spcAft>
                <a:spcPct val="0"/>
              </a:spcAft>
              <a:tabLst>
                <a:tab pos="341313" algn="l"/>
              </a:tabLst>
              <a:defRPr sz="4800" b="1">
                <a:solidFill>
                  <a:srgbClr val="FFFF00"/>
                </a:solidFill>
                <a:latin typeface="Arial" charset="0"/>
                <a:cs typeface="Arial" charset="0"/>
              </a:defRPr>
            </a:lvl9pPr>
          </a:lstStyle>
          <a:p>
            <a:pPr>
              <a:defRPr/>
            </a:pPr>
            <a:r>
              <a:rPr lang="en-US" altLang="en-US" kern="0" dirty="0">
                <a:solidFill>
                  <a:schemeClr val="tx1"/>
                </a:solidFill>
                <a:cs typeface="Arial"/>
              </a:rPr>
              <a:t>Continuous Deployment</a:t>
            </a:r>
          </a:p>
        </p:txBody>
      </p:sp>
      <p:sp>
        <p:nvSpPr>
          <p:cNvPr id="15" name="Rectangle 3">
            <a:extLst>
              <a:ext uri="{FF2B5EF4-FFF2-40B4-BE49-F238E27FC236}">
                <a16:creationId xmlns:a16="http://schemas.microsoft.com/office/drawing/2014/main" id="{A9DC407B-1E11-7449-AF88-8EBF277BCA08}"/>
              </a:ext>
            </a:extLst>
          </p:cNvPr>
          <p:cNvSpPr txBox="1">
            <a:spLocks noChangeArrowheads="1"/>
          </p:cNvSpPr>
          <p:nvPr/>
        </p:nvSpPr>
        <p:spPr bwMode="auto">
          <a:xfrm>
            <a:off x="807396" y="1116014"/>
            <a:ext cx="964470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marL="268288" indent="-268288" algn="l" rtl="0" eaLnBrk="0" fontAlgn="base" hangingPunct="0">
              <a:spcBef>
                <a:spcPct val="0"/>
              </a:spcBef>
              <a:spcAft>
                <a:spcPct val="0"/>
              </a:spcAft>
              <a:buClr>
                <a:srgbClr val="FF0000"/>
              </a:buClr>
              <a:buSzPct val="85000"/>
              <a:buFont typeface="Arial" panose="020B0604020202020204" pitchFamily="34" charset="0"/>
              <a:buChar char="●"/>
              <a:defRPr sz="2400" b="1">
                <a:solidFill>
                  <a:srgbClr val="00326E"/>
                </a:solidFill>
                <a:latin typeface="+mn-lt"/>
                <a:ea typeface="Arial" charset="0"/>
                <a:cs typeface="+mn-cs"/>
              </a:defRPr>
            </a:lvl1pPr>
            <a:lvl2pPr marL="538163" indent="-269875" algn="l" rtl="0" eaLnBrk="0" fontAlgn="base" hangingPunct="0">
              <a:spcBef>
                <a:spcPct val="0"/>
              </a:spcBef>
              <a:spcAft>
                <a:spcPct val="0"/>
              </a:spcAft>
              <a:buClr>
                <a:srgbClr val="FF0000"/>
              </a:buClr>
              <a:buSzPct val="85000"/>
              <a:buFont typeface="Arial" panose="020B0604020202020204" pitchFamily="34" charset="0"/>
              <a:buChar char="●"/>
              <a:defRPr sz="2400" b="1">
                <a:solidFill>
                  <a:srgbClr val="00326E"/>
                </a:solidFill>
                <a:latin typeface="+mn-lt"/>
                <a:ea typeface="Arial" charset="0"/>
                <a:cs typeface="+mn-cs"/>
              </a:defRPr>
            </a:lvl2pPr>
            <a:lvl3pPr marL="809625" indent="-269875" algn="l" rtl="0" eaLnBrk="0" fontAlgn="base" hangingPunct="0">
              <a:spcBef>
                <a:spcPct val="0"/>
              </a:spcBef>
              <a:spcAft>
                <a:spcPct val="0"/>
              </a:spcAft>
              <a:buClr>
                <a:srgbClr val="FF0000"/>
              </a:buClr>
              <a:buSzPct val="85000"/>
              <a:buFont typeface="Arial" panose="020B0604020202020204" pitchFamily="34" charset="0"/>
              <a:buChar char="●"/>
              <a:defRPr sz="2400" b="1">
                <a:solidFill>
                  <a:srgbClr val="00326E"/>
                </a:solidFill>
                <a:latin typeface="+mn-lt"/>
                <a:ea typeface="Arial" charset="0"/>
                <a:cs typeface="+mn-cs"/>
              </a:defRPr>
            </a:lvl3pPr>
            <a:lvl4pPr marL="1079500" indent="-269875" algn="l" rtl="0" eaLnBrk="0" fontAlgn="base" hangingPunct="0">
              <a:spcBef>
                <a:spcPct val="0"/>
              </a:spcBef>
              <a:spcAft>
                <a:spcPct val="0"/>
              </a:spcAft>
              <a:buClr>
                <a:srgbClr val="FF0000"/>
              </a:buClr>
              <a:buSzPct val="85000"/>
              <a:buFont typeface="Arial" panose="020B0604020202020204" pitchFamily="34" charset="0"/>
              <a:buChar char="●"/>
              <a:defRPr sz="2400" b="1">
                <a:solidFill>
                  <a:srgbClr val="00326E"/>
                </a:solidFill>
                <a:latin typeface="+mn-lt"/>
                <a:ea typeface="Arial" charset="0"/>
                <a:cs typeface="+mn-cs"/>
              </a:defRPr>
            </a:lvl4pPr>
            <a:lvl5pPr marL="1349375" indent="-269875" algn="l" rtl="0" eaLnBrk="0" fontAlgn="base" hangingPunct="0">
              <a:spcBef>
                <a:spcPct val="0"/>
              </a:spcBef>
              <a:spcAft>
                <a:spcPct val="0"/>
              </a:spcAft>
              <a:buClr>
                <a:srgbClr val="FF0000"/>
              </a:buClr>
              <a:buSzPct val="85000"/>
              <a:buFont typeface="Arial" panose="020B0604020202020204" pitchFamily="34" charset="0"/>
              <a:buChar char="●"/>
              <a:defRPr sz="2400" b="1">
                <a:solidFill>
                  <a:srgbClr val="00326E"/>
                </a:solidFill>
                <a:latin typeface="+mn-lt"/>
                <a:ea typeface="Arial" charset="0"/>
                <a:cs typeface="+mn-cs"/>
              </a:defRPr>
            </a:lvl5pPr>
            <a:lvl6pPr marL="1828800" indent="-223838" algn="l" rtl="0" fontAlgn="base">
              <a:spcBef>
                <a:spcPct val="0"/>
              </a:spcBef>
              <a:spcAft>
                <a:spcPct val="0"/>
              </a:spcAft>
              <a:buFont typeface="Arial" charset="0"/>
              <a:buChar char="–"/>
              <a:defRPr sz="2400" b="1">
                <a:solidFill>
                  <a:schemeClr val="bg1"/>
                </a:solidFill>
                <a:latin typeface="+mn-lt"/>
                <a:cs typeface="+mn-cs"/>
              </a:defRPr>
            </a:lvl6pPr>
            <a:lvl7pPr marL="2286000" indent="-223838" algn="l" rtl="0" fontAlgn="base">
              <a:spcBef>
                <a:spcPct val="0"/>
              </a:spcBef>
              <a:spcAft>
                <a:spcPct val="0"/>
              </a:spcAft>
              <a:buFont typeface="Arial" charset="0"/>
              <a:buChar char="–"/>
              <a:defRPr sz="2400" b="1">
                <a:solidFill>
                  <a:schemeClr val="bg1"/>
                </a:solidFill>
                <a:latin typeface="+mn-lt"/>
                <a:cs typeface="+mn-cs"/>
              </a:defRPr>
            </a:lvl7pPr>
            <a:lvl8pPr marL="2743200" indent="-223838" algn="l" rtl="0" fontAlgn="base">
              <a:spcBef>
                <a:spcPct val="0"/>
              </a:spcBef>
              <a:spcAft>
                <a:spcPct val="0"/>
              </a:spcAft>
              <a:buFont typeface="Arial" charset="0"/>
              <a:buChar char="–"/>
              <a:defRPr sz="2400" b="1">
                <a:solidFill>
                  <a:schemeClr val="bg1"/>
                </a:solidFill>
                <a:latin typeface="+mn-lt"/>
                <a:cs typeface="+mn-cs"/>
              </a:defRPr>
            </a:lvl8pPr>
            <a:lvl9pPr marL="3200400" indent="-223838" algn="l" rtl="0" fontAlgn="base">
              <a:spcBef>
                <a:spcPct val="0"/>
              </a:spcBef>
              <a:spcAft>
                <a:spcPct val="0"/>
              </a:spcAft>
              <a:buFont typeface="Arial" charset="0"/>
              <a:buChar char="–"/>
              <a:defRPr sz="2400" b="1">
                <a:solidFill>
                  <a:schemeClr val="bg1"/>
                </a:solidFill>
                <a:latin typeface="+mn-lt"/>
                <a:cs typeface="+mn-cs"/>
              </a:defRPr>
            </a:lvl9pPr>
          </a:lstStyle>
          <a:p>
            <a:pPr lvl="1">
              <a:defRPr/>
            </a:pPr>
            <a:r>
              <a:rPr lang="en-US" altLang="en-US" sz="2000" b="0" kern="0" dirty="0">
                <a:solidFill>
                  <a:schemeClr val="tx1"/>
                </a:solidFill>
                <a:latin typeface="Arial"/>
                <a:cs typeface="Arial"/>
              </a:rPr>
              <a:t>A software production process where changes are automatically deployed to production </a:t>
            </a:r>
            <a:r>
              <a:rPr lang="en-US" altLang="en-US" sz="2000" kern="0" dirty="0">
                <a:solidFill>
                  <a:schemeClr val="tx1"/>
                </a:solidFill>
                <a:latin typeface="Arial"/>
                <a:cs typeface="Arial"/>
              </a:rPr>
              <a:t>without any manual intervention</a:t>
            </a:r>
          </a:p>
          <a:p>
            <a:pPr>
              <a:defRPr/>
            </a:pPr>
            <a:endParaRPr lang="en-US" altLang="en-US" sz="2000" kern="0" dirty="0">
              <a:solidFill>
                <a:schemeClr val="tx1"/>
              </a:solidFill>
              <a:latin typeface="Arial"/>
              <a:cs typeface="Arial"/>
            </a:endParaRPr>
          </a:p>
        </p:txBody>
      </p:sp>
      <p:sp>
        <p:nvSpPr>
          <p:cNvPr id="16" name="Text Box 9">
            <a:extLst>
              <a:ext uri="{FF2B5EF4-FFF2-40B4-BE49-F238E27FC236}">
                <a16:creationId xmlns:a16="http://schemas.microsoft.com/office/drawing/2014/main" id="{022E59C0-AC44-974A-83F3-977D78D1AF8D}"/>
              </a:ext>
            </a:extLst>
          </p:cNvPr>
          <p:cNvSpPr txBox="1">
            <a:spLocks noChangeArrowheads="1"/>
          </p:cNvSpPr>
          <p:nvPr/>
        </p:nvSpPr>
        <p:spPr bwMode="auto">
          <a:xfrm>
            <a:off x="6843714" y="5805489"/>
            <a:ext cx="38242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buClr>
                <a:srgbClr val="D62828"/>
              </a:buClr>
              <a:buSzPct val="85000"/>
              <a:buFont typeface="Arial" panose="020B0604020202020204" pitchFamily="34" charset="0"/>
              <a:buChar char="●"/>
              <a:defRPr sz="2400" b="1">
                <a:solidFill>
                  <a:srgbClr val="00326E"/>
                </a:solidFill>
                <a:latin typeface="Arial" panose="020B0604020202020204" pitchFamily="34" charset="0"/>
                <a:cs typeface="Arial" panose="020B0604020202020204" pitchFamily="34" charset="0"/>
              </a:defRPr>
            </a:lvl1pPr>
            <a:lvl2pPr marL="742950" indent="-285750">
              <a:buClr>
                <a:srgbClr val="D62828"/>
              </a:buClr>
              <a:buSzPct val="85000"/>
              <a:buFont typeface="Arial" panose="020B0604020202020204" pitchFamily="34" charset="0"/>
              <a:buChar char="●"/>
              <a:defRPr sz="2400" b="1">
                <a:solidFill>
                  <a:srgbClr val="00326E"/>
                </a:solidFill>
                <a:latin typeface="Arial" panose="020B0604020202020204" pitchFamily="34" charset="0"/>
                <a:cs typeface="Arial" panose="020B0604020202020204" pitchFamily="34" charset="0"/>
              </a:defRPr>
            </a:lvl2pPr>
            <a:lvl3pPr marL="1143000" indent="-228600">
              <a:buClr>
                <a:srgbClr val="D62828"/>
              </a:buClr>
              <a:buSzPct val="85000"/>
              <a:buFont typeface="Arial" panose="020B0604020202020204" pitchFamily="34" charset="0"/>
              <a:buChar char="●"/>
              <a:defRPr sz="2400" b="1">
                <a:solidFill>
                  <a:srgbClr val="00326E"/>
                </a:solidFill>
                <a:latin typeface="Arial" panose="020B0604020202020204" pitchFamily="34" charset="0"/>
                <a:cs typeface="Arial" panose="020B0604020202020204" pitchFamily="34" charset="0"/>
              </a:defRPr>
            </a:lvl3pPr>
            <a:lvl4pPr marL="1600200" indent="-228600">
              <a:buClr>
                <a:srgbClr val="D62828"/>
              </a:buClr>
              <a:buSzPct val="85000"/>
              <a:buFont typeface="Arial" panose="020B0604020202020204" pitchFamily="34" charset="0"/>
              <a:buChar char="●"/>
              <a:defRPr sz="2400" b="1">
                <a:solidFill>
                  <a:srgbClr val="00326E"/>
                </a:solidFill>
                <a:latin typeface="Arial" panose="020B0604020202020204" pitchFamily="34" charset="0"/>
                <a:cs typeface="Arial" panose="020B0604020202020204" pitchFamily="34" charset="0"/>
              </a:defRPr>
            </a:lvl4pPr>
            <a:lvl5pPr marL="2057400" indent="-228600">
              <a:buClr>
                <a:srgbClr val="D62828"/>
              </a:buClr>
              <a:buSzPct val="85000"/>
              <a:buFont typeface="Arial" panose="020B0604020202020204" pitchFamily="34" charset="0"/>
              <a:buChar char="●"/>
              <a:defRPr sz="2400" b="1">
                <a:solidFill>
                  <a:srgbClr val="00326E"/>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rgbClr val="D62828"/>
              </a:buClr>
              <a:buSzPct val="85000"/>
              <a:buFont typeface="Arial" panose="020B0604020202020204" pitchFamily="34" charset="0"/>
              <a:buChar char="●"/>
              <a:defRPr sz="2400" b="1">
                <a:solidFill>
                  <a:srgbClr val="00326E"/>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rgbClr val="D62828"/>
              </a:buClr>
              <a:buSzPct val="85000"/>
              <a:buFont typeface="Arial" panose="020B0604020202020204" pitchFamily="34" charset="0"/>
              <a:buChar char="●"/>
              <a:defRPr sz="2400" b="1">
                <a:solidFill>
                  <a:srgbClr val="00326E"/>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rgbClr val="D62828"/>
              </a:buClr>
              <a:buSzPct val="85000"/>
              <a:buFont typeface="Arial" panose="020B0604020202020204" pitchFamily="34" charset="0"/>
              <a:buChar char="●"/>
              <a:defRPr sz="2400" b="1">
                <a:solidFill>
                  <a:srgbClr val="00326E"/>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rgbClr val="D62828"/>
              </a:buClr>
              <a:buSzPct val="85000"/>
              <a:buFont typeface="Arial" panose="020B0604020202020204" pitchFamily="34" charset="0"/>
              <a:buChar char="●"/>
              <a:defRPr sz="2400" b="1">
                <a:solidFill>
                  <a:srgbClr val="00326E"/>
                </a:solidFill>
                <a:latin typeface="Arial" panose="020B0604020202020204" pitchFamily="34" charset="0"/>
                <a:cs typeface="Arial" panose="020B0604020202020204" pitchFamily="34" charset="0"/>
              </a:defRPr>
            </a:lvl9pPr>
          </a:lstStyle>
          <a:p>
            <a:pPr algn="r" fontAlgn="base">
              <a:spcBef>
                <a:spcPct val="0"/>
              </a:spcBef>
              <a:spcAft>
                <a:spcPct val="0"/>
              </a:spcAft>
              <a:buClrTx/>
              <a:buSzTx/>
              <a:buNone/>
              <a:defRPr/>
            </a:pPr>
            <a:br>
              <a:rPr lang="en-CA" altLang="en-US" sz="1400" b="0" kern="0">
                <a:solidFill>
                  <a:srgbClr val="FFFFFF"/>
                </a:solidFill>
              </a:rPr>
            </a:br>
            <a:r>
              <a:rPr lang="en-CA" altLang="en-US" sz="1400" b="0" kern="0">
                <a:solidFill>
                  <a:srgbClr val="FFFFFF"/>
                </a:solidFill>
              </a:rPr>
              <a:t>(see addendums to lecture notes from DZone)</a:t>
            </a:r>
          </a:p>
        </p:txBody>
      </p:sp>
      <p:sp>
        <p:nvSpPr>
          <p:cNvPr id="6" name="Slide Number Placeholder 5">
            <a:extLst>
              <a:ext uri="{FF2B5EF4-FFF2-40B4-BE49-F238E27FC236}">
                <a16:creationId xmlns:a16="http://schemas.microsoft.com/office/drawing/2014/main" id="{08CFDD65-E118-C947-A02A-9900EF0A444D}"/>
              </a:ext>
            </a:extLst>
          </p:cNvPr>
          <p:cNvSpPr>
            <a:spLocks noGrp="1"/>
          </p:cNvSpPr>
          <p:nvPr>
            <p:ph type="sldNum" sz="quarter" idx="12"/>
          </p:nvPr>
        </p:nvSpPr>
        <p:spPr/>
        <p:txBody>
          <a:bodyPr/>
          <a:lstStyle/>
          <a:p>
            <a:fld id="{16D6CE68-A2D0-4148-AD8B-3294DC4CB750}" type="slidenum">
              <a:rPr lang="en-US" smtClean="0"/>
              <a:t>28</a:t>
            </a:fld>
            <a:endParaRPr lang="en-US" dirty="0"/>
          </a:p>
        </p:txBody>
      </p:sp>
    </p:spTree>
    <p:extLst>
      <p:ext uri="{BB962C8B-B14F-4D97-AF65-F5344CB8AC3E}">
        <p14:creationId xmlns:p14="http://schemas.microsoft.com/office/powerpoint/2010/main" val="31102189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D6FA-0B10-BF49-AF6F-512630C9343B}"/>
              </a:ext>
            </a:extLst>
          </p:cNvPr>
          <p:cNvSpPr>
            <a:spLocks noGrp="1"/>
          </p:cNvSpPr>
          <p:nvPr>
            <p:ph type="title"/>
          </p:nvPr>
        </p:nvSpPr>
        <p:spPr/>
        <p:txBody>
          <a:bodyPr/>
          <a:lstStyle/>
          <a:p>
            <a:r>
              <a:rPr lang="en-US" b="1" dirty="0"/>
              <a:t>Typical deployment pipeline</a:t>
            </a:r>
          </a:p>
        </p:txBody>
      </p:sp>
      <p:sp>
        <p:nvSpPr>
          <p:cNvPr id="4" name="Slide Number Placeholder 3">
            <a:extLst>
              <a:ext uri="{FF2B5EF4-FFF2-40B4-BE49-F238E27FC236}">
                <a16:creationId xmlns:a16="http://schemas.microsoft.com/office/drawing/2014/main" id="{D9D6B6B9-9DD1-194A-9934-17C965D1A2DF}"/>
              </a:ext>
            </a:extLst>
          </p:cNvPr>
          <p:cNvSpPr>
            <a:spLocks noGrp="1"/>
          </p:cNvSpPr>
          <p:nvPr>
            <p:ph type="sldNum" sz="quarter" idx="12"/>
          </p:nvPr>
        </p:nvSpPr>
        <p:spPr/>
        <p:txBody>
          <a:bodyPr/>
          <a:lstStyle/>
          <a:p>
            <a:fld id="{16D6CE68-A2D0-4148-AD8B-3294DC4CB750}" type="slidenum">
              <a:rPr lang="en-US" smtClean="0"/>
              <a:t>29</a:t>
            </a:fld>
            <a:endParaRPr lang="en-US" dirty="0"/>
          </a:p>
        </p:txBody>
      </p:sp>
      <p:grpSp>
        <p:nvGrpSpPr>
          <p:cNvPr id="3" name="Group 2">
            <a:extLst>
              <a:ext uri="{FF2B5EF4-FFF2-40B4-BE49-F238E27FC236}">
                <a16:creationId xmlns:a16="http://schemas.microsoft.com/office/drawing/2014/main" id="{D5D4B6B7-5308-6A68-AE3E-B0A7B85764AF}"/>
              </a:ext>
            </a:extLst>
          </p:cNvPr>
          <p:cNvGrpSpPr/>
          <p:nvPr/>
        </p:nvGrpSpPr>
        <p:grpSpPr>
          <a:xfrm>
            <a:off x="0" y="1438275"/>
            <a:ext cx="12192000" cy="3981450"/>
            <a:chOff x="0" y="1438275"/>
            <a:chExt cx="12192000" cy="3981450"/>
          </a:xfrm>
        </p:grpSpPr>
        <p:pic>
          <p:nvPicPr>
            <p:cNvPr id="3074" name="Picture 2" descr="Continuous integration and continuous delivery (Linux, Windows, Docker) -  CI/CD For .Net Developers">
              <a:extLst>
                <a:ext uri="{FF2B5EF4-FFF2-40B4-BE49-F238E27FC236}">
                  <a16:creationId xmlns:a16="http://schemas.microsoft.com/office/drawing/2014/main" id="{BD7F094D-BD18-BF02-AB6D-717C15177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38275"/>
              <a:ext cx="12192000" cy="39814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ntegrating Invicti Enterprise with GitHub Actions | Invicti">
              <a:extLst>
                <a:ext uri="{FF2B5EF4-FFF2-40B4-BE49-F238E27FC236}">
                  <a16:creationId xmlns:a16="http://schemas.microsoft.com/office/drawing/2014/main" id="{A3F1E7E0-E8F6-1D87-49B7-7F4AC0032C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7042" y="1582918"/>
              <a:ext cx="2813558" cy="143366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4E2E0A6A-840F-3D50-99FB-699398ABBB7A}"/>
              </a:ext>
            </a:extLst>
          </p:cNvPr>
          <p:cNvSpPr txBox="1"/>
          <p:nvPr/>
        </p:nvSpPr>
        <p:spPr>
          <a:xfrm>
            <a:off x="5354426" y="5096559"/>
            <a:ext cx="2224725" cy="646331"/>
          </a:xfrm>
          <a:prstGeom prst="rect">
            <a:avLst/>
          </a:prstGeom>
          <a:noFill/>
        </p:spPr>
        <p:txBody>
          <a:bodyPr wrap="square" rtlCol="0">
            <a:spAutoFit/>
          </a:bodyPr>
          <a:lstStyle/>
          <a:p>
            <a:r>
              <a:rPr lang="en-US" b="1" dirty="0"/>
              <a:t>Production environment</a:t>
            </a:r>
            <a:endParaRPr lang="LID4096" b="1" dirty="0"/>
          </a:p>
        </p:txBody>
      </p:sp>
    </p:spTree>
    <p:extLst>
      <p:ext uri="{BB962C8B-B14F-4D97-AF65-F5344CB8AC3E}">
        <p14:creationId xmlns:p14="http://schemas.microsoft.com/office/powerpoint/2010/main" val="239482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A989-D6DF-4A66-BE37-C2E9486C553C}"/>
              </a:ext>
            </a:extLst>
          </p:cNvPr>
          <p:cNvSpPr>
            <a:spLocks noGrp="1"/>
          </p:cNvSpPr>
          <p:nvPr>
            <p:ph type="title"/>
          </p:nvPr>
        </p:nvSpPr>
        <p:spPr/>
        <p:txBody>
          <a:bodyPr/>
          <a:lstStyle/>
          <a:p>
            <a:r>
              <a:rPr lang="en-US" b="1" dirty="0"/>
              <a:t>Agenda</a:t>
            </a:r>
            <a:endParaRPr lang="LID4096" b="1" dirty="0"/>
          </a:p>
        </p:txBody>
      </p:sp>
      <p:sp>
        <p:nvSpPr>
          <p:cNvPr id="3" name="Content Placeholder 2">
            <a:extLst>
              <a:ext uri="{FF2B5EF4-FFF2-40B4-BE49-F238E27FC236}">
                <a16:creationId xmlns:a16="http://schemas.microsoft.com/office/drawing/2014/main" id="{9DA12E3B-79A5-4B8B-9B28-3388BF05C27B}"/>
              </a:ext>
            </a:extLst>
          </p:cNvPr>
          <p:cNvSpPr>
            <a:spLocks noGrp="1"/>
          </p:cNvSpPr>
          <p:nvPr>
            <p:ph idx="1"/>
          </p:nvPr>
        </p:nvSpPr>
        <p:spPr/>
        <p:txBody>
          <a:bodyPr/>
          <a:lstStyle/>
          <a:p>
            <a:r>
              <a:rPr lang="en-US" dirty="0"/>
              <a:t>Regression testing</a:t>
            </a:r>
          </a:p>
          <a:p>
            <a:r>
              <a:rPr lang="en-US" dirty="0"/>
              <a:t>Continuous deployment</a:t>
            </a:r>
          </a:p>
          <a:p>
            <a:r>
              <a:rPr lang="en-US" dirty="0"/>
              <a:t>Tutorial on D</a:t>
            </a:r>
            <a:r>
              <a:rPr lang="en-US" altLang="zh-CN" dirty="0"/>
              <a:t>o</a:t>
            </a:r>
            <a:r>
              <a:rPr lang="en-US" dirty="0"/>
              <a:t>cker</a:t>
            </a:r>
            <a:endParaRPr lang="LID4096" dirty="0"/>
          </a:p>
        </p:txBody>
      </p:sp>
    </p:spTree>
    <p:extLst>
      <p:ext uri="{BB962C8B-B14F-4D97-AF65-F5344CB8AC3E}">
        <p14:creationId xmlns:p14="http://schemas.microsoft.com/office/powerpoint/2010/main" val="3828671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87FE-6DC8-2F4F-842D-2D1FF28C0EEA}"/>
              </a:ext>
            </a:extLst>
          </p:cNvPr>
          <p:cNvSpPr>
            <a:spLocks noGrp="1"/>
          </p:cNvSpPr>
          <p:nvPr>
            <p:ph type="title"/>
          </p:nvPr>
        </p:nvSpPr>
        <p:spPr/>
        <p:txBody>
          <a:bodyPr/>
          <a:lstStyle/>
          <a:p>
            <a:r>
              <a:rPr lang="en-US" b="1" dirty="0"/>
              <a:t>Releasing strategies</a:t>
            </a:r>
          </a:p>
        </p:txBody>
      </p:sp>
      <p:sp>
        <p:nvSpPr>
          <p:cNvPr id="3" name="Content Placeholder 2">
            <a:extLst>
              <a:ext uri="{FF2B5EF4-FFF2-40B4-BE49-F238E27FC236}">
                <a16:creationId xmlns:a16="http://schemas.microsoft.com/office/drawing/2014/main" id="{D29DAEB1-1F6C-D243-A77E-18CA5DDF746D}"/>
              </a:ext>
            </a:extLst>
          </p:cNvPr>
          <p:cNvSpPr>
            <a:spLocks noGrp="1"/>
          </p:cNvSpPr>
          <p:nvPr>
            <p:ph idx="1"/>
          </p:nvPr>
        </p:nvSpPr>
        <p:spPr/>
        <p:txBody>
          <a:bodyPr/>
          <a:lstStyle/>
          <a:p>
            <a:pPr marL="0" indent="0">
              <a:buNone/>
            </a:pPr>
            <a:r>
              <a:rPr lang="en-US" dirty="0"/>
              <a:t>How can we safely deploy our releases to a large number (e.g., missions to billions) of users?</a:t>
            </a:r>
          </a:p>
          <a:p>
            <a:pPr marL="0" indent="0">
              <a:buNone/>
            </a:pPr>
            <a:endParaRPr lang="en-US" dirty="0"/>
          </a:p>
          <a:p>
            <a:r>
              <a:rPr lang="en-US" b="1" dirty="0"/>
              <a:t>Blue-green deployments</a:t>
            </a:r>
          </a:p>
          <a:p>
            <a:endParaRPr lang="en-US" dirty="0"/>
          </a:p>
          <a:p>
            <a:r>
              <a:rPr lang="en-US" b="1" dirty="0"/>
              <a:t>Canary Releasing</a:t>
            </a:r>
          </a:p>
          <a:p>
            <a:endParaRPr lang="en-US" b="1" dirty="0"/>
          </a:p>
          <a:p>
            <a:r>
              <a:rPr lang="en-US" b="1" dirty="0"/>
              <a:t>A/B Testing</a:t>
            </a:r>
          </a:p>
        </p:txBody>
      </p:sp>
      <p:sp>
        <p:nvSpPr>
          <p:cNvPr id="4" name="Slide Number Placeholder 3">
            <a:extLst>
              <a:ext uri="{FF2B5EF4-FFF2-40B4-BE49-F238E27FC236}">
                <a16:creationId xmlns:a16="http://schemas.microsoft.com/office/drawing/2014/main" id="{5D673B03-1092-8445-9C2E-AF595AFC1198}"/>
              </a:ext>
            </a:extLst>
          </p:cNvPr>
          <p:cNvSpPr>
            <a:spLocks noGrp="1"/>
          </p:cNvSpPr>
          <p:nvPr>
            <p:ph type="sldNum" sz="quarter" idx="12"/>
          </p:nvPr>
        </p:nvSpPr>
        <p:spPr/>
        <p:txBody>
          <a:bodyPr/>
          <a:lstStyle/>
          <a:p>
            <a:fld id="{16D6CE68-A2D0-4148-AD8B-3294DC4CB750}" type="slidenum">
              <a:rPr lang="en-US" smtClean="0"/>
              <a:t>30</a:t>
            </a:fld>
            <a:endParaRPr lang="en-US" dirty="0"/>
          </a:p>
        </p:txBody>
      </p:sp>
    </p:spTree>
    <p:extLst>
      <p:ext uri="{BB962C8B-B14F-4D97-AF65-F5344CB8AC3E}">
        <p14:creationId xmlns:p14="http://schemas.microsoft.com/office/powerpoint/2010/main" val="12228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0CD6-2D09-3D41-BD7C-6C67FD200353}"/>
              </a:ext>
            </a:extLst>
          </p:cNvPr>
          <p:cNvSpPr>
            <a:spLocks noGrp="1"/>
          </p:cNvSpPr>
          <p:nvPr>
            <p:ph type="title"/>
          </p:nvPr>
        </p:nvSpPr>
        <p:spPr>
          <a:xfrm>
            <a:off x="838200" y="202191"/>
            <a:ext cx="10515600" cy="1325563"/>
          </a:xfrm>
        </p:spPr>
        <p:txBody>
          <a:bodyPr>
            <a:normAutofit/>
          </a:bodyPr>
          <a:lstStyle/>
          <a:p>
            <a:r>
              <a:rPr lang="en-US" b="1" dirty="0"/>
              <a:t>Blue-green deployments</a:t>
            </a:r>
          </a:p>
        </p:txBody>
      </p:sp>
      <p:sp>
        <p:nvSpPr>
          <p:cNvPr id="4" name="Slide Number Placeholder 3">
            <a:extLst>
              <a:ext uri="{FF2B5EF4-FFF2-40B4-BE49-F238E27FC236}">
                <a16:creationId xmlns:a16="http://schemas.microsoft.com/office/drawing/2014/main" id="{6626A44F-EA77-8648-8120-946CAE90EC80}"/>
              </a:ext>
            </a:extLst>
          </p:cNvPr>
          <p:cNvSpPr>
            <a:spLocks noGrp="1"/>
          </p:cNvSpPr>
          <p:nvPr>
            <p:ph type="sldNum" sz="quarter" idx="12"/>
          </p:nvPr>
        </p:nvSpPr>
        <p:spPr/>
        <p:txBody>
          <a:bodyPr/>
          <a:lstStyle/>
          <a:p>
            <a:fld id="{16D6CE68-A2D0-4148-AD8B-3294DC4CB750}" type="slidenum">
              <a:rPr lang="en-US" smtClean="0"/>
              <a:t>31</a:t>
            </a:fld>
            <a:endParaRPr lang="en-US" dirty="0"/>
          </a:p>
        </p:txBody>
      </p:sp>
      <p:sp>
        <p:nvSpPr>
          <p:cNvPr id="7" name="Rectangle 6">
            <a:extLst>
              <a:ext uri="{FF2B5EF4-FFF2-40B4-BE49-F238E27FC236}">
                <a16:creationId xmlns:a16="http://schemas.microsoft.com/office/drawing/2014/main" id="{942FB2B2-0671-704E-B1CF-4B42D7CE6D09}"/>
              </a:ext>
            </a:extLst>
          </p:cNvPr>
          <p:cNvSpPr/>
          <p:nvPr/>
        </p:nvSpPr>
        <p:spPr>
          <a:xfrm>
            <a:off x="1949253" y="1349552"/>
            <a:ext cx="8152690" cy="1631216"/>
          </a:xfrm>
          <a:prstGeom prst="rect">
            <a:avLst/>
          </a:prstGeom>
        </p:spPr>
        <p:txBody>
          <a:bodyPr wrap="square">
            <a:spAutoFit/>
          </a:bodyPr>
          <a:lstStyle/>
          <a:p>
            <a:pPr marL="342900" indent="-342900">
              <a:buFont typeface="Arial" panose="020B0604020202020204" pitchFamily="34" charset="0"/>
              <a:buChar char="•"/>
            </a:pPr>
            <a:r>
              <a:rPr lang="en-CA" sz="2000" dirty="0">
                <a:solidFill>
                  <a:srgbClr val="333333"/>
                </a:solidFill>
                <a:latin typeface="Gill Sans" panose="020B0502020104020203" pitchFamily="34" charset="-79"/>
                <a:cs typeface="Gill Sans" panose="020B0502020104020203" pitchFamily="34" charset="-79"/>
              </a:rPr>
              <a:t>Reduce downtime and risk by running </a:t>
            </a:r>
            <a:r>
              <a:rPr lang="en-CA" sz="2000" b="1" dirty="0">
                <a:solidFill>
                  <a:srgbClr val="FF0000"/>
                </a:solidFill>
                <a:latin typeface="Gill Sans" panose="020B0502020104020203" pitchFamily="34" charset="-79"/>
                <a:cs typeface="Gill Sans" panose="020B0502020104020203" pitchFamily="34" charset="-79"/>
              </a:rPr>
              <a:t>two identical production environments</a:t>
            </a:r>
            <a:r>
              <a:rPr lang="en-CA" sz="2000" dirty="0">
                <a:solidFill>
                  <a:srgbClr val="333333"/>
                </a:solidFill>
                <a:latin typeface="Gill Sans" panose="020B0502020104020203" pitchFamily="34" charset="-79"/>
                <a:cs typeface="Gill Sans" panose="020B0502020104020203" pitchFamily="34" charset="-79"/>
              </a:rPr>
              <a:t> called Blue and Green.</a:t>
            </a:r>
          </a:p>
          <a:p>
            <a:pPr marL="342900" indent="-342900">
              <a:buFont typeface="Arial" panose="020B0604020202020204" pitchFamily="34" charset="0"/>
              <a:buChar char="•"/>
            </a:pPr>
            <a:endParaRPr lang="en-CA" sz="2000" dirty="0">
              <a:solidFill>
                <a:srgbClr val="333333"/>
              </a:solidFill>
              <a:latin typeface="Gill Sans" panose="020B0502020104020203" pitchFamily="34" charset="-79"/>
              <a:cs typeface="Gill Sans" panose="020B0502020104020203" pitchFamily="34" charset="-79"/>
            </a:endParaRPr>
          </a:p>
          <a:p>
            <a:pPr marL="342900" indent="-342900">
              <a:buFont typeface="Arial" panose="020B0604020202020204" pitchFamily="34" charset="0"/>
              <a:buChar char="•"/>
            </a:pPr>
            <a:r>
              <a:rPr lang="en-CA" sz="2000" dirty="0">
                <a:solidFill>
                  <a:srgbClr val="333333"/>
                </a:solidFill>
                <a:latin typeface="Gill Sans" panose="020B0502020104020203" pitchFamily="34" charset="-79"/>
                <a:cs typeface="Gill Sans" panose="020B0502020104020203" pitchFamily="34" charset="-79"/>
              </a:rPr>
              <a:t>At any time, only one of the environments is live, with the live environment serving all production traffic. </a:t>
            </a:r>
          </a:p>
        </p:txBody>
      </p:sp>
      <p:pic>
        <p:nvPicPr>
          <p:cNvPr id="6150" name="Picture 6">
            <a:extLst>
              <a:ext uri="{FF2B5EF4-FFF2-40B4-BE49-F238E27FC236}">
                <a16:creationId xmlns:a16="http://schemas.microsoft.com/office/drawing/2014/main" id="{A7BAB0D0-480E-3B46-B969-FB7EECA4B9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00" b="4274"/>
          <a:stretch/>
        </p:blipFill>
        <p:spPr bwMode="auto">
          <a:xfrm>
            <a:off x="3071778" y="2980768"/>
            <a:ext cx="5907640" cy="338019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A52CB57-C9EB-A149-83DC-D24C5D673E72}"/>
              </a:ext>
            </a:extLst>
          </p:cNvPr>
          <p:cNvSpPr/>
          <p:nvPr/>
        </p:nvSpPr>
        <p:spPr>
          <a:xfrm>
            <a:off x="2993205" y="6286477"/>
            <a:ext cx="6649323" cy="369332"/>
          </a:xfrm>
          <a:prstGeom prst="rect">
            <a:avLst/>
          </a:prstGeom>
        </p:spPr>
        <p:txBody>
          <a:bodyPr wrap="square">
            <a:spAutoFit/>
          </a:bodyPr>
          <a:lstStyle/>
          <a:p>
            <a:r>
              <a:rPr lang="en-US" dirty="0"/>
              <a:t>Source: https://</a:t>
            </a:r>
            <a:r>
              <a:rPr lang="en-US" dirty="0" err="1"/>
              <a:t>martinfowler.com</a:t>
            </a:r>
            <a:r>
              <a:rPr lang="en-US" dirty="0"/>
              <a:t>/bliki/</a:t>
            </a:r>
            <a:r>
              <a:rPr lang="en-US" dirty="0" err="1"/>
              <a:t>BlueGreenDeployment.html</a:t>
            </a:r>
            <a:endParaRPr lang="en-US" dirty="0"/>
          </a:p>
        </p:txBody>
      </p:sp>
      <p:sp>
        <p:nvSpPr>
          <p:cNvPr id="3" name="TextBox 2">
            <a:extLst>
              <a:ext uri="{FF2B5EF4-FFF2-40B4-BE49-F238E27FC236}">
                <a16:creationId xmlns:a16="http://schemas.microsoft.com/office/drawing/2014/main" id="{063D3581-7974-6CEF-6FC0-B8911EFD1563}"/>
              </a:ext>
            </a:extLst>
          </p:cNvPr>
          <p:cNvSpPr txBox="1"/>
          <p:nvPr/>
        </p:nvSpPr>
        <p:spPr>
          <a:xfrm>
            <a:off x="8870623" y="5486400"/>
            <a:ext cx="579005" cy="461665"/>
          </a:xfrm>
          <a:prstGeom prst="rect">
            <a:avLst/>
          </a:prstGeom>
          <a:noFill/>
        </p:spPr>
        <p:txBody>
          <a:bodyPr wrap="none" rtlCol="0">
            <a:spAutoFit/>
          </a:bodyPr>
          <a:lstStyle/>
          <a:p>
            <a:r>
              <a:rPr lang="en-US" sz="2400" dirty="0"/>
              <a:t>old</a:t>
            </a:r>
            <a:endParaRPr lang="LID4096" sz="2400" dirty="0"/>
          </a:p>
        </p:txBody>
      </p:sp>
      <p:sp>
        <p:nvSpPr>
          <p:cNvPr id="5" name="TextBox 4">
            <a:extLst>
              <a:ext uri="{FF2B5EF4-FFF2-40B4-BE49-F238E27FC236}">
                <a16:creationId xmlns:a16="http://schemas.microsoft.com/office/drawing/2014/main" id="{8A4B5F4A-53AB-3B31-584B-1D7BB1CD1D35}"/>
              </a:ext>
            </a:extLst>
          </p:cNvPr>
          <p:cNvSpPr txBox="1"/>
          <p:nvPr/>
        </p:nvSpPr>
        <p:spPr>
          <a:xfrm>
            <a:off x="8870622" y="3972117"/>
            <a:ext cx="718595" cy="461665"/>
          </a:xfrm>
          <a:prstGeom prst="rect">
            <a:avLst/>
          </a:prstGeom>
          <a:noFill/>
        </p:spPr>
        <p:txBody>
          <a:bodyPr wrap="none" rtlCol="0">
            <a:spAutoFit/>
          </a:bodyPr>
          <a:lstStyle/>
          <a:p>
            <a:r>
              <a:rPr lang="en-US" sz="2400" dirty="0"/>
              <a:t>new</a:t>
            </a:r>
            <a:endParaRPr lang="LID4096" sz="2400" dirty="0"/>
          </a:p>
        </p:txBody>
      </p:sp>
    </p:spTree>
    <p:extLst>
      <p:ext uri="{BB962C8B-B14F-4D97-AF65-F5344CB8AC3E}">
        <p14:creationId xmlns:p14="http://schemas.microsoft.com/office/powerpoint/2010/main" val="298117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21CE-9206-5C47-B77E-F75730BED6F2}"/>
              </a:ext>
            </a:extLst>
          </p:cNvPr>
          <p:cNvSpPr>
            <a:spLocks noGrp="1"/>
          </p:cNvSpPr>
          <p:nvPr>
            <p:ph type="title"/>
          </p:nvPr>
        </p:nvSpPr>
        <p:spPr>
          <a:xfrm>
            <a:off x="838200" y="223884"/>
            <a:ext cx="10515600" cy="1325563"/>
          </a:xfrm>
        </p:spPr>
        <p:txBody>
          <a:bodyPr>
            <a:normAutofit/>
          </a:bodyPr>
          <a:lstStyle/>
          <a:p>
            <a:r>
              <a:rPr lang="en-US" b="1" dirty="0"/>
              <a:t>Canary Releasing</a:t>
            </a:r>
          </a:p>
        </p:txBody>
      </p:sp>
      <p:sp>
        <p:nvSpPr>
          <p:cNvPr id="4" name="Slide Number Placeholder 3">
            <a:extLst>
              <a:ext uri="{FF2B5EF4-FFF2-40B4-BE49-F238E27FC236}">
                <a16:creationId xmlns:a16="http://schemas.microsoft.com/office/drawing/2014/main" id="{4D4E9142-E91E-9040-9504-1711A0B2DD25}"/>
              </a:ext>
            </a:extLst>
          </p:cNvPr>
          <p:cNvSpPr>
            <a:spLocks noGrp="1"/>
          </p:cNvSpPr>
          <p:nvPr>
            <p:ph type="sldNum" sz="quarter" idx="12"/>
          </p:nvPr>
        </p:nvSpPr>
        <p:spPr/>
        <p:txBody>
          <a:bodyPr/>
          <a:lstStyle/>
          <a:p>
            <a:fld id="{16D6CE68-A2D0-4148-AD8B-3294DC4CB750}" type="slidenum">
              <a:rPr lang="en-US" smtClean="0"/>
              <a:t>32</a:t>
            </a:fld>
            <a:endParaRPr lang="en-US" dirty="0"/>
          </a:p>
        </p:txBody>
      </p:sp>
      <p:sp>
        <p:nvSpPr>
          <p:cNvPr id="7" name="Rectangle 6">
            <a:extLst>
              <a:ext uri="{FF2B5EF4-FFF2-40B4-BE49-F238E27FC236}">
                <a16:creationId xmlns:a16="http://schemas.microsoft.com/office/drawing/2014/main" id="{BBF9451C-8454-FA4E-9F50-E564303C002B}"/>
              </a:ext>
            </a:extLst>
          </p:cNvPr>
          <p:cNvSpPr/>
          <p:nvPr/>
        </p:nvSpPr>
        <p:spPr>
          <a:xfrm>
            <a:off x="1896736" y="1316318"/>
            <a:ext cx="8075260" cy="1323439"/>
          </a:xfrm>
          <a:prstGeom prst="rect">
            <a:avLst/>
          </a:prstGeom>
          <a:ln>
            <a:solidFill>
              <a:srgbClr val="0432FF"/>
            </a:solidFill>
          </a:ln>
        </p:spPr>
        <p:txBody>
          <a:bodyPr wrap="square">
            <a:spAutoFit/>
          </a:bodyPr>
          <a:lstStyle/>
          <a:p>
            <a:r>
              <a:rPr lang="en-CA" sz="2000" dirty="0">
                <a:solidFill>
                  <a:srgbClr val="303633"/>
                </a:solidFill>
                <a:latin typeface="Gill Sans" panose="020B0502020104020203" pitchFamily="34" charset="-79"/>
                <a:cs typeface="Gill Sans" panose="020B0502020104020203" pitchFamily="34" charset="-79"/>
              </a:rPr>
              <a:t>Reduces the risk of introducing a new software version in production by </a:t>
            </a:r>
            <a:r>
              <a:rPr lang="en-CA" sz="2000" b="1" dirty="0">
                <a:solidFill>
                  <a:srgbClr val="FF0000"/>
                </a:solidFill>
                <a:latin typeface="Gill Sans" panose="020B0502020104020203" pitchFamily="34" charset="-79"/>
                <a:cs typeface="Gill Sans" panose="020B0502020104020203" pitchFamily="34" charset="-79"/>
              </a:rPr>
              <a:t>slowly rolling out</a:t>
            </a:r>
            <a:r>
              <a:rPr lang="en-CA" sz="2000" dirty="0">
                <a:solidFill>
                  <a:srgbClr val="303633"/>
                </a:solidFill>
                <a:latin typeface="Gill Sans" panose="020B0502020104020203" pitchFamily="34" charset="-79"/>
                <a:cs typeface="Gill Sans" panose="020B0502020104020203" pitchFamily="34" charset="-79"/>
              </a:rPr>
              <a:t> the change to a small subset of users before rolling it out to the entire infrastructure and making it available to everybody.</a:t>
            </a:r>
            <a:endParaRPr lang="en-US" sz="2000" dirty="0">
              <a:latin typeface="Gill Sans" panose="020B0502020104020203" pitchFamily="34" charset="-79"/>
              <a:cs typeface="Gill Sans" panose="020B0502020104020203" pitchFamily="34" charset="-79"/>
            </a:endParaRPr>
          </a:p>
        </p:txBody>
      </p:sp>
      <p:pic>
        <p:nvPicPr>
          <p:cNvPr id="7172" name="Picture 4">
            <a:extLst>
              <a:ext uri="{FF2B5EF4-FFF2-40B4-BE49-F238E27FC236}">
                <a16:creationId xmlns:a16="http://schemas.microsoft.com/office/drawing/2014/main" id="{BC70A1D8-6F93-FA42-B4DE-D4CB9AE29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0896" y="3402000"/>
            <a:ext cx="7531100" cy="2667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B2FB27A-F785-5E42-BC9C-2B9EFB532FA8}"/>
              </a:ext>
            </a:extLst>
          </p:cNvPr>
          <p:cNvSpPr/>
          <p:nvPr/>
        </p:nvSpPr>
        <p:spPr>
          <a:xfrm>
            <a:off x="2155860" y="2744962"/>
            <a:ext cx="7816136" cy="646331"/>
          </a:xfrm>
          <a:prstGeom prst="rect">
            <a:avLst/>
          </a:prstGeom>
        </p:spPr>
        <p:txBody>
          <a:bodyPr wrap="square">
            <a:spAutoFit/>
          </a:bodyPr>
          <a:lstStyle/>
          <a:p>
            <a:r>
              <a:rPr lang="en-CA" dirty="0">
                <a:solidFill>
                  <a:srgbClr val="303633"/>
                </a:solidFill>
                <a:latin typeface="Lora"/>
              </a:rPr>
              <a:t>1. You start by deploying the new version of your software to a subset of your infrastructure, to which no users are routed.</a:t>
            </a:r>
            <a:endParaRPr lang="en-US" dirty="0"/>
          </a:p>
        </p:txBody>
      </p:sp>
      <p:sp>
        <p:nvSpPr>
          <p:cNvPr id="11" name="Rectangle 10">
            <a:extLst>
              <a:ext uri="{FF2B5EF4-FFF2-40B4-BE49-F238E27FC236}">
                <a16:creationId xmlns:a16="http://schemas.microsoft.com/office/drawing/2014/main" id="{77FE6865-8F3B-1944-9946-4CF9814C65D3}"/>
              </a:ext>
            </a:extLst>
          </p:cNvPr>
          <p:cNvSpPr/>
          <p:nvPr/>
        </p:nvSpPr>
        <p:spPr>
          <a:xfrm>
            <a:off x="2220004" y="5951777"/>
            <a:ext cx="7531099" cy="369332"/>
          </a:xfrm>
          <a:prstGeom prst="rect">
            <a:avLst/>
          </a:prstGeom>
        </p:spPr>
        <p:txBody>
          <a:bodyPr wrap="square">
            <a:spAutoFit/>
          </a:bodyPr>
          <a:lstStyle/>
          <a:p>
            <a:r>
              <a:rPr lang="en-US" dirty="0"/>
              <a:t>Source: https://</a:t>
            </a:r>
            <a:r>
              <a:rPr lang="en-US" dirty="0" err="1"/>
              <a:t>martinfowler.com</a:t>
            </a:r>
            <a:r>
              <a:rPr lang="en-US" dirty="0"/>
              <a:t>/bliki/</a:t>
            </a:r>
            <a:r>
              <a:rPr lang="en-US" dirty="0" err="1"/>
              <a:t>CanaryRelease.html</a:t>
            </a:r>
            <a:endParaRPr lang="en-US" dirty="0"/>
          </a:p>
        </p:txBody>
      </p:sp>
    </p:spTree>
    <p:extLst>
      <p:ext uri="{BB962C8B-B14F-4D97-AF65-F5344CB8AC3E}">
        <p14:creationId xmlns:p14="http://schemas.microsoft.com/office/powerpoint/2010/main" val="2210146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21CE-9206-5C47-B77E-F75730BED6F2}"/>
              </a:ext>
            </a:extLst>
          </p:cNvPr>
          <p:cNvSpPr>
            <a:spLocks noGrp="1"/>
          </p:cNvSpPr>
          <p:nvPr>
            <p:ph type="title"/>
          </p:nvPr>
        </p:nvSpPr>
        <p:spPr>
          <a:xfrm>
            <a:off x="838200" y="162310"/>
            <a:ext cx="10515600" cy="1325563"/>
          </a:xfrm>
        </p:spPr>
        <p:txBody>
          <a:bodyPr>
            <a:normAutofit/>
          </a:bodyPr>
          <a:lstStyle/>
          <a:p>
            <a:r>
              <a:rPr lang="en-US" b="1" dirty="0"/>
              <a:t>Canary Releasing</a:t>
            </a:r>
          </a:p>
        </p:txBody>
      </p:sp>
      <p:sp>
        <p:nvSpPr>
          <p:cNvPr id="4" name="Slide Number Placeholder 3">
            <a:extLst>
              <a:ext uri="{FF2B5EF4-FFF2-40B4-BE49-F238E27FC236}">
                <a16:creationId xmlns:a16="http://schemas.microsoft.com/office/drawing/2014/main" id="{4D4E9142-E91E-9040-9504-1711A0B2DD25}"/>
              </a:ext>
            </a:extLst>
          </p:cNvPr>
          <p:cNvSpPr>
            <a:spLocks noGrp="1"/>
          </p:cNvSpPr>
          <p:nvPr>
            <p:ph type="sldNum" sz="quarter" idx="12"/>
          </p:nvPr>
        </p:nvSpPr>
        <p:spPr/>
        <p:txBody>
          <a:bodyPr/>
          <a:lstStyle/>
          <a:p>
            <a:fld id="{16D6CE68-A2D0-4148-AD8B-3294DC4CB750}" type="slidenum">
              <a:rPr lang="en-US" smtClean="0"/>
              <a:t>33</a:t>
            </a:fld>
            <a:endParaRPr lang="en-US" dirty="0"/>
          </a:p>
        </p:txBody>
      </p:sp>
      <p:sp>
        <p:nvSpPr>
          <p:cNvPr id="7" name="Rectangle 6">
            <a:extLst>
              <a:ext uri="{FF2B5EF4-FFF2-40B4-BE49-F238E27FC236}">
                <a16:creationId xmlns:a16="http://schemas.microsoft.com/office/drawing/2014/main" id="{BBF9451C-8454-FA4E-9F50-E564303C002B}"/>
              </a:ext>
            </a:extLst>
          </p:cNvPr>
          <p:cNvSpPr/>
          <p:nvPr/>
        </p:nvSpPr>
        <p:spPr>
          <a:xfrm>
            <a:off x="2155861" y="1193170"/>
            <a:ext cx="7957335" cy="1323439"/>
          </a:xfrm>
          <a:prstGeom prst="rect">
            <a:avLst/>
          </a:prstGeom>
          <a:ln>
            <a:solidFill>
              <a:srgbClr val="0432FF"/>
            </a:solidFill>
          </a:ln>
        </p:spPr>
        <p:txBody>
          <a:bodyPr wrap="square">
            <a:spAutoFit/>
          </a:bodyPr>
          <a:lstStyle/>
          <a:p>
            <a:r>
              <a:rPr lang="en-CA" sz="2000" dirty="0">
                <a:solidFill>
                  <a:srgbClr val="303633"/>
                </a:solidFill>
                <a:latin typeface="Gill Sans" panose="020B0502020104020203" pitchFamily="34" charset="-79"/>
                <a:cs typeface="Gill Sans" panose="020B0502020104020203" pitchFamily="34" charset="-79"/>
              </a:rPr>
              <a:t>Reduces the risk of introducing a new software version in production by </a:t>
            </a:r>
            <a:r>
              <a:rPr lang="en-CA" sz="2000" b="1" dirty="0">
                <a:solidFill>
                  <a:srgbClr val="FF0000"/>
                </a:solidFill>
                <a:latin typeface="Gill Sans" panose="020B0502020104020203" pitchFamily="34" charset="-79"/>
                <a:cs typeface="Gill Sans" panose="020B0502020104020203" pitchFamily="34" charset="-79"/>
              </a:rPr>
              <a:t>slowly rolling out</a:t>
            </a:r>
            <a:r>
              <a:rPr lang="en-CA" sz="2000" dirty="0">
                <a:solidFill>
                  <a:srgbClr val="303633"/>
                </a:solidFill>
                <a:latin typeface="Gill Sans" panose="020B0502020104020203" pitchFamily="34" charset="-79"/>
                <a:cs typeface="Gill Sans" panose="020B0502020104020203" pitchFamily="34" charset="-79"/>
              </a:rPr>
              <a:t> the change to a small subset of users before rolling it out to the entire infrastructure and making it available to everybody.</a:t>
            </a:r>
            <a:endParaRPr lang="en-US" sz="2000" dirty="0">
              <a:latin typeface="Gill Sans" panose="020B0502020104020203" pitchFamily="34" charset="-79"/>
              <a:cs typeface="Gill Sans" panose="020B0502020104020203" pitchFamily="34" charset="-79"/>
            </a:endParaRPr>
          </a:p>
        </p:txBody>
      </p:sp>
      <p:pic>
        <p:nvPicPr>
          <p:cNvPr id="9218" name="Picture 2">
            <a:extLst>
              <a:ext uri="{FF2B5EF4-FFF2-40B4-BE49-F238E27FC236}">
                <a16:creationId xmlns:a16="http://schemas.microsoft.com/office/drawing/2014/main" id="{5C1A631A-5F63-D543-A867-F799EFB94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50" y="3357650"/>
            <a:ext cx="7531100" cy="2667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D3346BA-90AE-7040-AA78-A92699488F20}"/>
              </a:ext>
            </a:extLst>
          </p:cNvPr>
          <p:cNvSpPr/>
          <p:nvPr/>
        </p:nvSpPr>
        <p:spPr>
          <a:xfrm>
            <a:off x="2155860" y="2744962"/>
            <a:ext cx="7816136" cy="646331"/>
          </a:xfrm>
          <a:prstGeom prst="rect">
            <a:avLst/>
          </a:prstGeom>
        </p:spPr>
        <p:txBody>
          <a:bodyPr wrap="square">
            <a:spAutoFit/>
          </a:bodyPr>
          <a:lstStyle/>
          <a:p>
            <a:r>
              <a:rPr lang="en-CA" dirty="0">
                <a:solidFill>
                  <a:srgbClr val="303633"/>
                </a:solidFill>
                <a:latin typeface="Lora"/>
              </a:rPr>
              <a:t>2. </a:t>
            </a:r>
            <a:r>
              <a:rPr lang="en-CA" dirty="0"/>
              <a:t>When you are happy with the new version, you can start routing a few selected users to it</a:t>
            </a:r>
            <a:r>
              <a:rPr lang="en-CA" dirty="0">
                <a:solidFill>
                  <a:srgbClr val="303633"/>
                </a:solidFill>
                <a:latin typeface="Lora"/>
              </a:rPr>
              <a:t>.</a:t>
            </a:r>
            <a:endParaRPr lang="en-US" dirty="0"/>
          </a:p>
        </p:txBody>
      </p:sp>
      <p:sp>
        <p:nvSpPr>
          <p:cNvPr id="9" name="Rectangle 8">
            <a:extLst>
              <a:ext uri="{FF2B5EF4-FFF2-40B4-BE49-F238E27FC236}">
                <a16:creationId xmlns:a16="http://schemas.microsoft.com/office/drawing/2014/main" id="{CC4547C4-4906-A948-8971-22799E39435F}"/>
              </a:ext>
            </a:extLst>
          </p:cNvPr>
          <p:cNvSpPr/>
          <p:nvPr/>
        </p:nvSpPr>
        <p:spPr>
          <a:xfrm>
            <a:off x="2220004" y="5951777"/>
            <a:ext cx="7531099" cy="369332"/>
          </a:xfrm>
          <a:prstGeom prst="rect">
            <a:avLst/>
          </a:prstGeom>
        </p:spPr>
        <p:txBody>
          <a:bodyPr wrap="square">
            <a:spAutoFit/>
          </a:bodyPr>
          <a:lstStyle/>
          <a:p>
            <a:r>
              <a:rPr lang="en-US" dirty="0"/>
              <a:t>Source: https://</a:t>
            </a:r>
            <a:r>
              <a:rPr lang="en-US" dirty="0" err="1"/>
              <a:t>martinfowler.com</a:t>
            </a:r>
            <a:r>
              <a:rPr lang="en-US" dirty="0"/>
              <a:t>/bliki/</a:t>
            </a:r>
            <a:r>
              <a:rPr lang="en-US" dirty="0" err="1"/>
              <a:t>CanaryRelease.html</a:t>
            </a:r>
            <a:endParaRPr lang="en-US" dirty="0"/>
          </a:p>
        </p:txBody>
      </p:sp>
    </p:spTree>
    <p:extLst>
      <p:ext uri="{BB962C8B-B14F-4D97-AF65-F5344CB8AC3E}">
        <p14:creationId xmlns:p14="http://schemas.microsoft.com/office/powerpoint/2010/main" val="1364000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21CE-9206-5C47-B77E-F75730BED6F2}"/>
              </a:ext>
            </a:extLst>
          </p:cNvPr>
          <p:cNvSpPr>
            <a:spLocks noGrp="1"/>
          </p:cNvSpPr>
          <p:nvPr>
            <p:ph type="title"/>
          </p:nvPr>
        </p:nvSpPr>
        <p:spPr>
          <a:xfrm>
            <a:off x="838200" y="136525"/>
            <a:ext cx="10515600" cy="1325563"/>
          </a:xfrm>
        </p:spPr>
        <p:txBody>
          <a:bodyPr>
            <a:normAutofit/>
          </a:bodyPr>
          <a:lstStyle/>
          <a:p>
            <a:r>
              <a:rPr lang="en-US" b="1" dirty="0"/>
              <a:t>Canary Releasing</a:t>
            </a:r>
          </a:p>
        </p:txBody>
      </p:sp>
      <p:sp>
        <p:nvSpPr>
          <p:cNvPr id="4" name="Slide Number Placeholder 3">
            <a:extLst>
              <a:ext uri="{FF2B5EF4-FFF2-40B4-BE49-F238E27FC236}">
                <a16:creationId xmlns:a16="http://schemas.microsoft.com/office/drawing/2014/main" id="{4D4E9142-E91E-9040-9504-1711A0B2DD25}"/>
              </a:ext>
            </a:extLst>
          </p:cNvPr>
          <p:cNvSpPr>
            <a:spLocks noGrp="1"/>
          </p:cNvSpPr>
          <p:nvPr>
            <p:ph type="sldNum" sz="quarter" idx="12"/>
          </p:nvPr>
        </p:nvSpPr>
        <p:spPr/>
        <p:txBody>
          <a:bodyPr/>
          <a:lstStyle/>
          <a:p>
            <a:fld id="{16D6CE68-A2D0-4148-AD8B-3294DC4CB750}" type="slidenum">
              <a:rPr lang="en-US" smtClean="0"/>
              <a:t>34</a:t>
            </a:fld>
            <a:endParaRPr lang="en-US" dirty="0"/>
          </a:p>
        </p:txBody>
      </p:sp>
      <p:sp>
        <p:nvSpPr>
          <p:cNvPr id="7" name="Rectangle 6">
            <a:extLst>
              <a:ext uri="{FF2B5EF4-FFF2-40B4-BE49-F238E27FC236}">
                <a16:creationId xmlns:a16="http://schemas.microsoft.com/office/drawing/2014/main" id="{BBF9451C-8454-FA4E-9F50-E564303C002B}"/>
              </a:ext>
            </a:extLst>
          </p:cNvPr>
          <p:cNvSpPr/>
          <p:nvPr/>
        </p:nvSpPr>
        <p:spPr>
          <a:xfrm>
            <a:off x="2155861" y="1193170"/>
            <a:ext cx="7957335" cy="1323439"/>
          </a:xfrm>
          <a:prstGeom prst="rect">
            <a:avLst/>
          </a:prstGeom>
          <a:ln>
            <a:solidFill>
              <a:srgbClr val="0432FF"/>
            </a:solidFill>
          </a:ln>
        </p:spPr>
        <p:txBody>
          <a:bodyPr wrap="square">
            <a:spAutoFit/>
          </a:bodyPr>
          <a:lstStyle/>
          <a:p>
            <a:r>
              <a:rPr lang="en-CA" sz="2000" dirty="0">
                <a:solidFill>
                  <a:srgbClr val="303633"/>
                </a:solidFill>
                <a:latin typeface="Gill Sans" panose="020B0502020104020203" pitchFamily="34" charset="-79"/>
                <a:cs typeface="Gill Sans" panose="020B0502020104020203" pitchFamily="34" charset="-79"/>
              </a:rPr>
              <a:t>Reduces the risk of introducing a new software version in production by </a:t>
            </a:r>
            <a:r>
              <a:rPr lang="en-CA" sz="2000" b="1" dirty="0">
                <a:solidFill>
                  <a:srgbClr val="FF0000"/>
                </a:solidFill>
                <a:latin typeface="Gill Sans" panose="020B0502020104020203" pitchFamily="34" charset="-79"/>
                <a:cs typeface="Gill Sans" panose="020B0502020104020203" pitchFamily="34" charset="-79"/>
              </a:rPr>
              <a:t>slowly rolling out</a:t>
            </a:r>
            <a:r>
              <a:rPr lang="en-CA" sz="2000" dirty="0">
                <a:solidFill>
                  <a:srgbClr val="303633"/>
                </a:solidFill>
                <a:latin typeface="Gill Sans" panose="020B0502020104020203" pitchFamily="34" charset="-79"/>
                <a:cs typeface="Gill Sans" panose="020B0502020104020203" pitchFamily="34" charset="-79"/>
              </a:rPr>
              <a:t> the change to a small subset of users before rolling it out to the entire infrastructure and making it available to everybody.</a:t>
            </a:r>
            <a:endParaRPr lang="en-US" sz="2000" dirty="0">
              <a:latin typeface="Gill Sans" panose="020B0502020104020203" pitchFamily="34" charset="-79"/>
              <a:cs typeface="Gill Sans" panose="020B0502020104020203" pitchFamily="34" charset="-79"/>
            </a:endParaRPr>
          </a:p>
        </p:txBody>
      </p:sp>
      <p:pic>
        <p:nvPicPr>
          <p:cNvPr id="11266" name="Picture 2">
            <a:extLst>
              <a:ext uri="{FF2B5EF4-FFF2-40B4-BE49-F238E27FC236}">
                <a16:creationId xmlns:a16="http://schemas.microsoft.com/office/drawing/2014/main" id="{EB96D51A-CE94-C446-A7D5-A433D4AB1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977" y="3402000"/>
            <a:ext cx="7531100" cy="2679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9634AB0-1BB2-C44A-BE82-15E11E0C5CCA}"/>
              </a:ext>
            </a:extLst>
          </p:cNvPr>
          <p:cNvSpPr/>
          <p:nvPr/>
        </p:nvSpPr>
        <p:spPr>
          <a:xfrm>
            <a:off x="2155860" y="2478584"/>
            <a:ext cx="7816136" cy="1200329"/>
          </a:xfrm>
          <a:prstGeom prst="rect">
            <a:avLst/>
          </a:prstGeom>
        </p:spPr>
        <p:txBody>
          <a:bodyPr wrap="square">
            <a:spAutoFit/>
          </a:bodyPr>
          <a:lstStyle/>
          <a:p>
            <a:r>
              <a:rPr lang="en-CA" dirty="0">
                <a:solidFill>
                  <a:srgbClr val="303633"/>
                </a:solidFill>
                <a:latin typeface="Lora"/>
              </a:rPr>
              <a:t>3. </a:t>
            </a:r>
            <a:r>
              <a:rPr lang="en-CA" dirty="0"/>
              <a:t>As you gain more confidence in the new version, you can start releasing it to more servers in your infrastructure and routing more users to it, until all the users have been routed to the new version. Then, you can decommission the old infrastructure. </a:t>
            </a:r>
            <a:endParaRPr lang="en-US" dirty="0"/>
          </a:p>
        </p:txBody>
      </p:sp>
      <p:sp>
        <p:nvSpPr>
          <p:cNvPr id="9" name="Rectangle 8">
            <a:extLst>
              <a:ext uri="{FF2B5EF4-FFF2-40B4-BE49-F238E27FC236}">
                <a16:creationId xmlns:a16="http://schemas.microsoft.com/office/drawing/2014/main" id="{16F30A35-EAFA-B248-A21C-7DBD7197516F}"/>
              </a:ext>
            </a:extLst>
          </p:cNvPr>
          <p:cNvSpPr/>
          <p:nvPr/>
        </p:nvSpPr>
        <p:spPr>
          <a:xfrm>
            <a:off x="2220004" y="5951777"/>
            <a:ext cx="7531099" cy="369332"/>
          </a:xfrm>
          <a:prstGeom prst="rect">
            <a:avLst/>
          </a:prstGeom>
        </p:spPr>
        <p:txBody>
          <a:bodyPr wrap="square">
            <a:spAutoFit/>
          </a:bodyPr>
          <a:lstStyle/>
          <a:p>
            <a:r>
              <a:rPr lang="en-US" dirty="0"/>
              <a:t>Source: https://</a:t>
            </a:r>
            <a:r>
              <a:rPr lang="en-US" dirty="0" err="1"/>
              <a:t>martinfowler.com</a:t>
            </a:r>
            <a:r>
              <a:rPr lang="en-US" dirty="0"/>
              <a:t>/bliki/</a:t>
            </a:r>
            <a:r>
              <a:rPr lang="en-US" dirty="0" err="1"/>
              <a:t>CanaryRelease.html</a:t>
            </a:r>
            <a:endParaRPr lang="en-US" dirty="0"/>
          </a:p>
        </p:txBody>
      </p:sp>
    </p:spTree>
    <p:extLst>
      <p:ext uri="{BB962C8B-B14F-4D97-AF65-F5344CB8AC3E}">
        <p14:creationId xmlns:p14="http://schemas.microsoft.com/office/powerpoint/2010/main" val="3324983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C1D7-2FAF-7DBE-777C-60FB21E04EF6}"/>
              </a:ext>
            </a:extLst>
          </p:cNvPr>
          <p:cNvSpPr>
            <a:spLocks noGrp="1"/>
          </p:cNvSpPr>
          <p:nvPr>
            <p:ph type="title"/>
          </p:nvPr>
        </p:nvSpPr>
        <p:spPr/>
        <p:txBody>
          <a:bodyPr/>
          <a:lstStyle/>
          <a:p>
            <a:r>
              <a:rPr lang="en-US" b="1" dirty="0"/>
              <a:t>A/B Testing</a:t>
            </a:r>
            <a:endParaRPr lang="LID4096" b="1" dirty="0"/>
          </a:p>
        </p:txBody>
      </p:sp>
      <p:sp>
        <p:nvSpPr>
          <p:cNvPr id="3" name="Content Placeholder 2">
            <a:extLst>
              <a:ext uri="{FF2B5EF4-FFF2-40B4-BE49-F238E27FC236}">
                <a16:creationId xmlns:a16="http://schemas.microsoft.com/office/drawing/2014/main" id="{13FC1A9A-A481-D4E1-419F-F1ECED8A78E7}"/>
              </a:ext>
            </a:extLst>
          </p:cNvPr>
          <p:cNvSpPr>
            <a:spLocks noGrp="1"/>
          </p:cNvSpPr>
          <p:nvPr>
            <p:ph idx="1"/>
          </p:nvPr>
        </p:nvSpPr>
        <p:spPr/>
        <p:txBody>
          <a:bodyPr/>
          <a:lstStyle/>
          <a:p>
            <a:r>
              <a:rPr lang="en-US" b="0" i="0" dirty="0">
                <a:solidFill>
                  <a:srgbClr val="333332"/>
                </a:solidFill>
                <a:effectLst/>
                <a:latin typeface="PT Serif" panose="020B0604020202020204" pitchFamily="18" charset="0"/>
              </a:rPr>
              <a:t>A/B testing is a way of </a:t>
            </a:r>
            <a:r>
              <a:rPr lang="en-US" b="0" i="1" dirty="0">
                <a:solidFill>
                  <a:srgbClr val="333332"/>
                </a:solidFill>
                <a:effectLst/>
                <a:latin typeface="PT Serif" panose="020B0604020202020204" pitchFamily="18" charset="0"/>
              </a:rPr>
              <a:t>testing features in your application</a:t>
            </a:r>
            <a:r>
              <a:rPr lang="en-US" b="0" i="0" dirty="0">
                <a:solidFill>
                  <a:srgbClr val="333332"/>
                </a:solidFill>
                <a:effectLst/>
                <a:latin typeface="PT Serif" panose="020B0604020202020204" pitchFamily="18" charset="0"/>
              </a:rPr>
              <a:t> for various reasons like usability, popularity, noticeability, </a:t>
            </a:r>
            <a:r>
              <a:rPr lang="en-US" b="0" i="0" dirty="0" err="1">
                <a:solidFill>
                  <a:srgbClr val="333332"/>
                </a:solidFill>
                <a:effectLst/>
                <a:latin typeface="PT Serif" panose="020B0604020202020204" pitchFamily="18" charset="0"/>
              </a:rPr>
              <a:t>etc</a:t>
            </a:r>
            <a:r>
              <a:rPr lang="en-US" b="0" i="0" dirty="0">
                <a:solidFill>
                  <a:srgbClr val="333332"/>
                </a:solidFill>
                <a:effectLst/>
                <a:latin typeface="PT Serif" panose="020B0604020202020204" pitchFamily="18" charset="0"/>
              </a:rPr>
              <a:t>,</a:t>
            </a:r>
          </a:p>
          <a:p>
            <a:r>
              <a:rPr lang="en-US" dirty="0">
                <a:solidFill>
                  <a:srgbClr val="333332"/>
                </a:solidFill>
                <a:latin typeface="PT Serif" panose="020B0604020202020204" pitchFamily="18" charset="0"/>
              </a:rPr>
              <a:t>Compare A vs B, determine which one is better. </a:t>
            </a:r>
            <a:r>
              <a:rPr lang="en-US" b="0" i="0" dirty="0">
                <a:solidFill>
                  <a:srgbClr val="333332"/>
                </a:solidFill>
                <a:effectLst/>
                <a:latin typeface="PT Serif" panose="020B0604020202020204" pitchFamily="18" charset="0"/>
              </a:rPr>
              <a:t> </a:t>
            </a:r>
          </a:p>
          <a:p>
            <a:r>
              <a:rPr lang="en-US" dirty="0">
                <a:solidFill>
                  <a:srgbClr val="FF0000"/>
                </a:solidFill>
                <a:latin typeface="PT Serif" panose="020B0604020202020204" pitchFamily="18" charset="0"/>
              </a:rPr>
              <a:t>For exploration and experiment</a:t>
            </a:r>
            <a:endParaRPr lang="LID4096" dirty="0">
              <a:solidFill>
                <a:srgbClr val="FF0000"/>
              </a:solidFill>
            </a:endParaRPr>
          </a:p>
        </p:txBody>
      </p:sp>
      <p:pic>
        <p:nvPicPr>
          <p:cNvPr id="1026" name="Picture 2" descr="green deployment">
            <a:extLst>
              <a:ext uri="{FF2B5EF4-FFF2-40B4-BE49-F238E27FC236}">
                <a16:creationId xmlns:a16="http://schemas.microsoft.com/office/drawing/2014/main" id="{C467ED17-3F7F-7228-A139-05CD251B0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77464"/>
            <a:ext cx="5762625" cy="2790825"/>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3">
            <a:extLst>
              <a:ext uri="{FF2B5EF4-FFF2-40B4-BE49-F238E27FC236}">
                <a16:creationId xmlns:a16="http://schemas.microsoft.com/office/drawing/2014/main" id="{3E059414-32CD-6EE6-2AEF-B99DF55BB1F7}"/>
              </a:ext>
            </a:extLst>
          </p:cNvPr>
          <p:cNvSpPr/>
          <p:nvPr/>
        </p:nvSpPr>
        <p:spPr>
          <a:xfrm>
            <a:off x="2667787" y="4072378"/>
            <a:ext cx="3195686" cy="1480009"/>
          </a:xfrm>
          <a:prstGeom prst="wedgeRectCallout">
            <a:avLst>
              <a:gd name="adj1" fmla="val 86859"/>
              <a:gd name="adj2" fmla="val 5654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Test a new version of recommendation system, and see it has a higher purchase conversion rate. </a:t>
            </a:r>
            <a:endParaRPr lang="LID4096" sz="2000" b="1" dirty="0"/>
          </a:p>
        </p:txBody>
      </p:sp>
    </p:spTree>
    <p:extLst>
      <p:ext uri="{BB962C8B-B14F-4D97-AF65-F5344CB8AC3E}">
        <p14:creationId xmlns:p14="http://schemas.microsoft.com/office/powerpoint/2010/main" val="278269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C44A-CF38-4B71-91FE-C3166E4C6FEE}"/>
              </a:ext>
            </a:extLst>
          </p:cNvPr>
          <p:cNvSpPr>
            <a:spLocks noGrp="1"/>
          </p:cNvSpPr>
          <p:nvPr>
            <p:ph type="title"/>
          </p:nvPr>
        </p:nvSpPr>
        <p:spPr/>
        <p:txBody>
          <a:bodyPr/>
          <a:lstStyle/>
          <a:p>
            <a:r>
              <a:rPr lang="en-US" b="1" dirty="0"/>
              <a:t>Use nginx to distribute user requests</a:t>
            </a:r>
            <a:endParaRPr lang="LID4096" b="1" dirty="0"/>
          </a:p>
        </p:txBody>
      </p:sp>
      <p:pic>
        <p:nvPicPr>
          <p:cNvPr id="1028" name="Picture 4" descr="User-Based Canary">
            <a:extLst>
              <a:ext uri="{FF2B5EF4-FFF2-40B4-BE49-F238E27FC236}">
                <a16:creationId xmlns:a16="http://schemas.microsoft.com/office/drawing/2014/main" id="{434AD4DE-F2CC-411F-AF66-3EE94BAF7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4150"/>
            <a:ext cx="12192000" cy="394811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F3DDF81-A2C6-4593-8414-E0F86083F8BA}"/>
              </a:ext>
            </a:extLst>
          </p:cNvPr>
          <p:cNvSpPr txBox="1"/>
          <p:nvPr/>
        </p:nvSpPr>
        <p:spPr>
          <a:xfrm>
            <a:off x="2707531" y="6306622"/>
            <a:ext cx="7944256" cy="369332"/>
          </a:xfrm>
          <a:prstGeom prst="rect">
            <a:avLst/>
          </a:prstGeom>
          <a:noFill/>
        </p:spPr>
        <p:txBody>
          <a:bodyPr wrap="square">
            <a:spAutoFit/>
          </a:bodyPr>
          <a:lstStyle/>
          <a:p>
            <a:r>
              <a:rPr lang="LID4096" dirty="0"/>
              <a:t>https://v2-1.docs.kubesphere.io/docs/quick-start/ingress-canary/</a:t>
            </a:r>
          </a:p>
        </p:txBody>
      </p:sp>
    </p:spTree>
    <p:extLst>
      <p:ext uri="{BB962C8B-B14F-4D97-AF65-F5344CB8AC3E}">
        <p14:creationId xmlns:p14="http://schemas.microsoft.com/office/powerpoint/2010/main" val="2466074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A989-D6DF-4A66-BE37-C2E9486C553C}"/>
              </a:ext>
            </a:extLst>
          </p:cNvPr>
          <p:cNvSpPr>
            <a:spLocks noGrp="1"/>
          </p:cNvSpPr>
          <p:nvPr>
            <p:ph type="title"/>
          </p:nvPr>
        </p:nvSpPr>
        <p:spPr/>
        <p:txBody>
          <a:bodyPr/>
          <a:lstStyle/>
          <a:p>
            <a:r>
              <a:rPr lang="en-US" b="1" dirty="0"/>
              <a:t>Agenda</a:t>
            </a:r>
            <a:endParaRPr lang="LID4096" b="1" dirty="0"/>
          </a:p>
        </p:txBody>
      </p:sp>
      <p:sp>
        <p:nvSpPr>
          <p:cNvPr id="3" name="Content Placeholder 2">
            <a:extLst>
              <a:ext uri="{FF2B5EF4-FFF2-40B4-BE49-F238E27FC236}">
                <a16:creationId xmlns:a16="http://schemas.microsoft.com/office/drawing/2014/main" id="{9DA12E3B-79A5-4B8B-9B28-3388BF05C27B}"/>
              </a:ext>
            </a:extLst>
          </p:cNvPr>
          <p:cNvSpPr>
            <a:spLocks noGrp="1"/>
          </p:cNvSpPr>
          <p:nvPr>
            <p:ph idx="1"/>
          </p:nvPr>
        </p:nvSpPr>
        <p:spPr/>
        <p:txBody>
          <a:bodyPr/>
          <a:lstStyle/>
          <a:p>
            <a:r>
              <a:rPr lang="en-US" dirty="0"/>
              <a:t>Regression testing</a:t>
            </a:r>
          </a:p>
          <a:p>
            <a:r>
              <a:rPr lang="en-US" dirty="0"/>
              <a:t>Continuous deployment</a:t>
            </a:r>
          </a:p>
          <a:p>
            <a:r>
              <a:rPr lang="en-US" u="sng" dirty="0"/>
              <a:t>Tutorial </a:t>
            </a:r>
            <a:r>
              <a:rPr lang="en-US" u="sng"/>
              <a:t>on Docker</a:t>
            </a:r>
            <a:endParaRPr lang="LID4096" u="sng" dirty="0"/>
          </a:p>
        </p:txBody>
      </p:sp>
    </p:spTree>
    <p:extLst>
      <p:ext uri="{BB962C8B-B14F-4D97-AF65-F5344CB8AC3E}">
        <p14:creationId xmlns:p14="http://schemas.microsoft.com/office/powerpoint/2010/main" val="4183609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8F517D-6AEC-41E5-9837-36018ACC8F34}"/>
              </a:ext>
            </a:extLst>
          </p:cNvPr>
          <p:cNvSpPr>
            <a:spLocks noGrp="1"/>
          </p:cNvSpPr>
          <p:nvPr>
            <p:ph idx="1"/>
          </p:nvPr>
        </p:nvSpPr>
        <p:spPr/>
        <p:txBody>
          <a:bodyPr/>
          <a:lstStyle/>
          <a:p>
            <a:pPr algn="l" fontAlgn="base"/>
            <a:r>
              <a:rPr lang="en-US" b="0" i="0" dirty="0">
                <a:solidFill>
                  <a:srgbClr val="000000"/>
                </a:solidFill>
                <a:effectLst/>
                <a:latin typeface="Roboto-Regular"/>
              </a:rPr>
              <a:t>Deploy </a:t>
            </a:r>
            <a:r>
              <a:rPr lang="en-US" dirty="0">
                <a:solidFill>
                  <a:srgbClr val="000000"/>
                </a:solidFill>
                <a:latin typeface="Roboto-Regular"/>
              </a:rPr>
              <a:t>applications </a:t>
            </a:r>
            <a:r>
              <a:rPr lang="en-US" b="0" i="0" dirty="0">
                <a:solidFill>
                  <a:srgbClr val="000000"/>
                </a:solidFill>
                <a:effectLst/>
                <a:latin typeface="Roboto-Regular"/>
              </a:rPr>
              <a:t>in containers</a:t>
            </a:r>
            <a:endParaRPr lang="en-US" b="1" i="0" dirty="0">
              <a:solidFill>
                <a:srgbClr val="FF0000"/>
              </a:solidFill>
              <a:effectLst/>
              <a:latin typeface="Roboto-Regular"/>
            </a:endParaRPr>
          </a:p>
          <a:p>
            <a:pPr algn="l" fontAlgn="base"/>
            <a:endParaRPr lang="en-US" dirty="0">
              <a:solidFill>
                <a:srgbClr val="000000"/>
              </a:solidFill>
              <a:latin typeface="Roboto-Regular"/>
            </a:endParaRPr>
          </a:p>
          <a:p>
            <a:pPr algn="l" fontAlgn="base"/>
            <a:r>
              <a:rPr lang="en-US" b="0" i="0" dirty="0">
                <a:solidFill>
                  <a:srgbClr val="222222"/>
                </a:solidFill>
                <a:effectLst/>
                <a:latin typeface="Roboto"/>
              </a:rPr>
              <a:t>A </a:t>
            </a:r>
            <a:r>
              <a:rPr lang="en-US" b="1" i="0" dirty="0">
                <a:solidFill>
                  <a:srgbClr val="222222"/>
                </a:solidFill>
                <a:effectLst/>
                <a:latin typeface="Roboto"/>
              </a:rPr>
              <a:t>container</a:t>
            </a:r>
            <a:r>
              <a:rPr lang="en-US" b="0" i="0" dirty="0">
                <a:solidFill>
                  <a:srgbClr val="222222"/>
                </a:solidFill>
                <a:effectLst/>
                <a:latin typeface="Roboto"/>
              </a:rPr>
              <a:t> is a standard unit of </a:t>
            </a:r>
            <a:r>
              <a:rPr lang="en-US" b="1" i="0" dirty="0">
                <a:solidFill>
                  <a:srgbClr val="222222"/>
                </a:solidFill>
                <a:effectLst/>
                <a:latin typeface="Roboto"/>
              </a:rPr>
              <a:t>software</a:t>
            </a:r>
            <a:r>
              <a:rPr lang="en-US" b="0" i="0" dirty="0">
                <a:solidFill>
                  <a:srgbClr val="222222"/>
                </a:solidFill>
                <a:effectLst/>
                <a:latin typeface="Roboto"/>
              </a:rPr>
              <a:t> that packages up code and all its dependencies, so the application runs quickly and reliably from one computing environment to another. </a:t>
            </a:r>
          </a:p>
          <a:p>
            <a:pPr algn="l" fontAlgn="base"/>
            <a:endParaRPr lang="en-US" dirty="0">
              <a:solidFill>
                <a:srgbClr val="222222"/>
              </a:solidFill>
              <a:latin typeface="Roboto"/>
            </a:endParaRPr>
          </a:p>
          <a:p>
            <a:pPr algn="l" fontAlgn="base"/>
            <a:endParaRPr lang="en-US" b="0" i="0" dirty="0">
              <a:solidFill>
                <a:srgbClr val="000000"/>
              </a:solidFill>
              <a:effectLst/>
              <a:latin typeface="Roboto-Regular"/>
            </a:endParaRPr>
          </a:p>
        </p:txBody>
      </p:sp>
      <p:sp>
        <p:nvSpPr>
          <p:cNvPr id="4" name="Title 1">
            <a:extLst>
              <a:ext uri="{FF2B5EF4-FFF2-40B4-BE49-F238E27FC236}">
                <a16:creationId xmlns:a16="http://schemas.microsoft.com/office/drawing/2014/main" id="{D10978EE-2FFF-4FCD-B92C-7C4459226F5C}"/>
              </a:ext>
            </a:extLst>
          </p:cNvPr>
          <p:cNvSpPr>
            <a:spLocks noGrp="1"/>
          </p:cNvSpPr>
          <p:nvPr>
            <p:ph type="title"/>
          </p:nvPr>
        </p:nvSpPr>
        <p:spPr>
          <a:xfrm>
            <a:off x="594360" y="434340"/>
            <a:ext cx="11254740" cy="1325563"/>
          </a:xfrm>
        </p:spPr>
        <p:txBody>
          <a:bodyPr/>
          <a:lstStyle/>
          <a:p>
            <a:r>
              <a:rPr lang="en-US" b="1" dirty="0"/>
              <a:t>Good practice </a:t>
            </a:r>
            <a:r>
              <a:rPr lang="en-US" altLang="zh-CN" b="1" dirty="0"/>
              <a:t>in DevOps</a:t>
            </a:r>
            <a:endParaRPr lang="en-US" b="1" dirty="0"/>
          </a:p>
        </p:txBody>
      </p:sp>
    </p:spTree>
    <p:extLst>
      <p:ext uri="{BB962C8B-B14F-4D97-AF65-F5344CB8AC3E}">
        <p14:creationId xmlns:p14="http://schemas.microsoft.com/office/powerpoint/2010/main" val="2020747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4181-4EB8-4F4D-A5CD-9A39A1118DD3}"/>
              </a:ext>
            </a:extLst>
          </p:cNvPr>
          <p:cNvSpPr>
            <a:spLocks noGrp="1"/>
          </p:cNvSpPr>
          <p:nvPr>
            <p:ph type="title"/>
          </p:nvPr>
        </p:nvSpPr>
        <p:spPr/>
        <p:txBody>
          <a:bodyPr/>
          <a:lstStyle/>
          <a:p>
            <a:r>
              <a:rPr lang="en-US" dirty="0"/>
              <a:t>What is container?</a:t>
            </a:r>
            <a:endParaRPr lang="LID4096" dirty="0"/>
          </a:p>
        </p:txBody>
      </p:sp>
      <p:sp>
        <p:nvSpPr>
          <p:cNvPr id="8" name="TextBox 7">
            <a:extLst>
              <a:ext uri="{FF2B5EF4-FFF2-40B4-BE49-F238E27FC236}">
                <a16:creationId xmlns:a16="http://schemas.microsoft.com/office/drawing/2014/main" id="{ADD10595-BC68-4C86-92EA-4EB0799B7369}"/>
              </a:ext>
            </a:extLst>
          </p:cNvPr>
          <p:cNvSpPr txBox="1"/>
          <p:nvPr/>
        </p:nvSpPr>
        <p:spPr>
          <a:xfrm>
            <a:off x="731520" y="1910418"/>
            <a:ext cx="10728960" cy="923330"/>
          </a:xfrm>
          <a:prstGeom prst="rect">
            <a:avLst/>
          </a:prstGeom>
          <a:noFill/>
        </p:spPr>
        <p:txBody>
          <a:bodyPr wrap="square">
            <a:spAutoFit/>
          </a:bodyPr>
          <a:lstStyle/>
          <a:p>
            <a:r>
              <a:rPr lang="en-US" b="0" i="0" dirty="0">
                <a:solidFill>
                  <a:srgbClr val="171717"/>
                </a:solidFill>
                <a:effectLst/>
                <a:latin typeface="Segoe UI" panose="020B0502040204020203" pitchFamily="34" charset="0"/>
              </a:rPr>
              <a:t>A container is an </a:t>
            </a:r>
            <a:r>
              <a:rPr lang="en-US" b="1" i="0" dirty="0">
                <a:solidFill>
                  <a:srgbClr val="171717"/>
                </a:solidFill>
                <a:effectLst/>
                <a:latin typeface="Segoe UI" panose="020B0502040204020203" pitchFamily="34" charset="0"/>
              </a:rPr>
              <a:t>isolated</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lightweight</a:t>
            </a:r>
            <a:r>
              <a:rPr lang="en-US" b="0" i="0" dirty="0">
                <a:solidFill>
                  <a:srgbClr val="171717"/>
                </a:solidFill>
                <a:effectLst/>
                <a:latin typeface="Segoe UI" panose="020B0502040204020203" pitchFamily="34" charset="0"/>
              </a:rPr>
              <a:t> silo for running an application on the host operating system. Containers build on top of the host operating system's kernel </a:t>
            </a:r>
            <a:r>
              <a:rPr lang="en-US" dirty="0">
                <a:solidFill>
                  <a:srgbClr val="171717"/>
                </a:solidFill>
                <a:latin typeface="Segoe UI" panose="020B0502040204020203" pitchFamily="34" charset="0"/>
              </a:rPr>
              <a:t>and </a:t>
            </a:r>
            <a:r>
              <a:rPr lang="en-US" b="1" dirty="0">
                <a:solidFill>
                  <a:srgbClr val="171717"/>
                </a:solidFill>
                <a:latin typeface="Segoe UI" panose="020B0502040204020203" pitchFamily="34" charset="0"/>
              </a:rPr>
              <a:t>share the kernel</a:t>
            </a:r>
            <a:r>
              <a:rPr lang="en-US" dirty="0">
                <a:solidFill>
                  <a:srgbClr val="171717"/>
                </a:solidFill>
                <a:latin typeface="Segoe UI" panose="020B0502040204020203" pitchFamily="34" charset="0"/>
              </a:rPr>
              <a:t>, </a:t>
            </a:r>
            <a:r>
              <a:rPr lang="en-US" b="0" i="0" dirty="0">
                <a:solidFill>
                  <a:srgbClr val="171717"/>
                </a:solidFill>
                <a:effectLst/>
                <a:latin typeface="Segoe UI" panose="020B0502040204020203" pitchFamily="34" charset="0"/>
              </a:rPr>
              <a:t>and contain only apps and some </a:t>
            </a:r>
            <a:r>
              <a:rPr lang="en-US" b="1" i="0" dirty="0">
                <a:solidFill>
                  <a:srgbClr val="171717"/>
                </a:solidFill>
                <a:effectLst/>
                <a:latin typeface="Segoe UI" panose="020B0502040204020203" pitchFamily="34" charset="0"/>
              </a:rPr>
              <a:t>lightweight</a:t>
            </a:r>
            <a:r>
              <a:rPr lang="en-US" b="0" i="0" dirty="0">
                <a:solidFill>
                  <a:srgbClr val="171717"/>
                </a:solidFill>
                <a:effectLst/>
                <a:latin typeface="Segoe UI" panose="020B0502040204020203" pitchFamily="34" charset="0"/>
              </a:rPr>
              <a:t> </a:t>
            </a:r>
            <a:r>
              <a:rPr lang="en-US" b="1" i="0" dirty="0">
                <a:solidFill>
                  <a:srgbClr val="171717"/>
                </a:solidFill>
                <a:effectLst/>
                <a:latin typeface="Segoe UI" panose="020B0502040204020203" pitchFamily="34" charset="0"/>
              </a:rPr>
              <a:t>operating system APIs and services </a:t>
            </a:r>
            <a:r>
              <a:rPr lang="en-US" b="0" i="0" dirty="0">
                <a:solidFill>
                  <a:srgbClr val="171717"/>
                </a:solidFill>
                <a:effectLst/>
                <a:latin typeface="Segoe UI" panose="020B0502040204020203" pitchFamily="34" charset="0"/>
              </a:rPr>
              <a:t>that run in user mode</a:t>
            </a:r>
            <a:r>
              <a:rPr lang="en-US" dirty="0">
                <a:solidFill>
                  <a:srgbClr val="171717"/>
                </a:solidFill>
                <a:latin typeface="Segoe UI" panose="020B0502040204020203" pitchFamily="34" charset="0"/>
              </a:rPr>
              <a:t>.</a:t>
            </a:r>
            <a:endParaRPr lang="LID4096" dirty="0"/>
          </a:p>
        </p:txBody>
      </p:sp>
      <p:pic>
        <p:nvPicPr>
          <p:cNvPr id="11" name="Picture 10">
            <a:extLst>
              <a:ext uri="{FF2B5EF4-FFF2-40B4-BE49-F238E27FC236}">
                <a16:creationId xmlns:a16="http://schemas.microsoft.com/office/drawing/2014/main" id="{25041C9B-654D-4A87-A676-17A4182EC1D6}"/>
              </a:ext>
            </a:extLst>
          </p:cNvPr>
          <p:cNvPicPr>
            <a:picLocks noChangeAspect="1"/>
          </p:cNvPicPr>
          <p:nvPr/>
        </p:nvPicPr>
        <p:blipFill>
          <a:blip r:embed="rId2"/>
          <a:stretch>
            <a:fillRect/>
          </a:stretch>
        </p:blipFill>
        <p:spPr>
          <a:xfrm>
            <a:off x="0" y="3330477"/>
            <a:ext cx="12192000" cy="3143849"/>
          </a:xfrm>
          <a:prstGeom prst="rect">
            <a:avLst/>
          </a:prstGeom>
        </p:spPr>
      </p:pic>
    </p:spTree>
    <p:extLst>
      <p:ext uri="{BB962C8B-B14F-4D97-AF65-F5344CB8AC3E}">
        <p14:creationId xmlns:p14="http://schemas.microsoft.com/office/powerpoint/2010/main" val="145286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
        <p:nvSpPr>
          <p:cNvPr id="484" name="CI is just the start:…"/>
          <p:cNvSpPr txBox="1"/>
          <p:nvPr/>
        </p:nvSpPr>
        <p:spPr>
          <a:xfrm>
            <a:off x="1213616" y="75901"/>
            <a:ext cx="10668000" cy="1325012"/>
          </a:xfrm>
          <a:prstGeom prst="rect">
            <a:avLst/>
          </a:prstGeom>
          <a:no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720000" tIns="180000" rIns="720000" bIns="180000" rtlCol="0" anchor="ctr">
            <a:normAutofit/>
          </a:bodyPr>
          <a:lstStyle>
            <a:defPPr>
              <a:defRPr lang="en-US"/>
            </a:defPPr>
            <a:lvl1pPr>
              <a:lnSpc>
                <a:spcPct val="90000"/>
              </a:lnSpc>
              <a:spcBef>
                <a:spcPct val="0"/>
              </a:spcBef>
              <a:defRPr sz="4400" b="1">
                <a:solidFill>
                  <a:srgbClr val="C00000"/>
                </a:solidFill>
                <a:latin typeface="Gill Sans SemiBold" panose="020B0502020104020203" pitchFamily="34" charset="-79"/>
                <a:ea typeface="+mj-ea"/>
                <a:cs typeface="Gill Sans SemiBold" panose="020B0502020104020203" pitchFamily="34" charset="-79"/>
              </a:defRPr>
            </a:lvl1pPr>
          </a:lstStyle>
          <a:p>
            <a:r>
              <a:rPr lang="en-US" dirty="0">
                <a:solidFill>
                  <a:srgbClr val="0432FF"/>
                </a:solidFill>
                <a:latin typeface="+mj-lt"/>
              </a:rPr>
              <a:t>System Building </a:t>
            </a:r>
            <a:r>
              <a:rPr lang="en-US" dirty="0">
                <a:solidFill>
                  <a:schemeClr val="tx1"/>
                </a:solidFill>
                <a:latin typeface="+mj-lt"/>
              </a:rPr>
              <a:t>and</a:t>
            </a:r>
            <a:r>
              <a:rPr lang="en-US" dirty="0">
                <a:solidFill>
                  <a:srgbClr val="0432FF"/>
                </a:solidFill>
                <a:latin typeface="+mj-lt"/>
              </a:rPr>
              <a:t> Release Pipelines</a:t>
            </a:r>
            <a:endParaRPr dirty="0">
              <a:latin typeface="+mj-lt"/>
            </a:endParaRPr>
          </a:p>
        </p:txBody>
      </p:sp>
      <p:pic>
        <p:nvPicPr>
          <p:cNvPr id="485" name="DevOps.png" descr="DevOps.png"/>
          <p:cNvPicPr>
            <a:picLocks noChangeAspect="1"/>
          </p:cNvPicPr>
          <p:nvPr/>
        </p:nvPicPr>
        <p:blipFill>
          <a:blip r:embed="rId2"/>
          <a:srcRect b="15758"/>
          <a:stretch>
            <a:fillRect/>
          </a:stretch>
        </p:blipFill>
        <p:spPr>
          <a:xfrm>
            <a:off x="2278838" y="2080617"/>
            <a:ext cx="7634421" cy="3708000"/>
          </a:xfrm>
          <a:prstGeom prst="rect">
            <a:avLst/>
          </a:prstGeom>
          <a:ln w="12700">
            <a:miter lim="400000"/>
          </a:ln>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394321A-1FD4-4417-A2DD-C3C571D3ECF1}"/>
                  </a:ext>
                </a:extLst>
              </p14:cNvPr>
              <p14:cNvContentPartPr/>
              <p14:nvPr/>
            </p14:nvContentPartPr>
            <p14:xfrm>
              <a:off x="3562717" y="4936210"/>
              <a:ext cx="1530360" cy="504360"/>
            </p14:xfrm>
          </p:contentPart>
        </mc:Choice>
        <mc:Fallback xmlns="">
          <p:pic>
            <p:nvPicPr>
              <p:cNvPr id="7" name="Ink 6">
                <a:extLst>
                  <a:ext uri="{FF2B5EF4-FFF2-40B4-BE49-F238E27FC236}">
                    <a16:creationId xmlns:a16="http://schemas.microsoft.com/office/drawing/2014/main" id="{5394321A-1FD4-4417-A2DD-C3C571D3ECF1}"/>
                  </a:ext>
                </a:extLst>
              </p:cNvPr>
              <p:cNvPicPr/>
              <p:nvPr/>
            </p:nvPicPr>
            <p:blipFill>
              <a:blip r:embed="rId8"/>
              <a:stretch>
                <a:fillRect/>
              </a:stretch>
            </p:blipFill>
            <p:spPr>
              <a:xfrm>
                <a:off x="3472717" y="4756210"/>
                <a:ext cx="1710000" cy="864000"/>
              </a:xfrm>
              <a:prstGeom prst="rect">
                <a:avLst/>
              </a:prstGeom>
            </p:spPr>
          </p:pic>
        </mc:Fallback>
      </mc:AlternateContent>
    </p:spTree>
    <p:extLst>
      <p:ext uri="{BB962C8B-B14F-4D97-AF65-F5344CB8AC3E}">
        <p14:creationId xmlns:p14="http://schemas.microsoft.com/office/powerpoint/2010/main" val="268726584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951A-00B5-4325-AE58-F7C7D3CAA7BC}"/>
              </a:ext>
            </a:extLst>
          </p:cNvPr>
          <p:cNvSpPr>
            <a:spLocks noGrp="1"/>
          </p:cNvSpPr>
          <p:nvPr>
            <p:ph type="title"/>
          </p:nvPr>
        </p:nvSpPr>
        <p:spPr>
          <a:xfrm>
            <a:off x="838200" y="128905"/>
            <a:ext cx="10515600" cy="1325563"/>
          </a:xfrm>
        </p:spPr>
        <p:txBody>
          <a:bodyPr/>
          <a:lstStyle/>
          <a:p>
            <a:r>
              <a:rPr lang="en-US" dirty="0"/>
              <a:t>What is a virtual machine (VM)?</a:t>
            </a:r>
            <a:endParaRPr lang="LID4096" dirty="0"/>
          </a:p>
        </p:txBody>
      </p:sp>
      <p:sp>
        <p:nvSpPr>
          <p:cNvPr id="3" name="Content Placeholder 2">
            <a:extLst>
              <a:ext uri="{FF2B5EF4-FFF2-40B4-BE49-F238E27FC236}">
                <a16:creationId xmlns:a16="http://schemas.microsoft.com/office/drawing/2014/main" id="{F0EAC727-F6FA-48E2-B4DA-B5A42B8F0543}"/>
              </a:ext>
            </a:extLst>
          </p:cNvPr>
          <p:cNvSpPr>
            <a:spLocks noGrp="1"/>
          </p:cNvSpPr>
          <p:nvPr>
            <p:ph idx="1"/>
          </p:nvPr>
        </p:nvSpPr>
        <p:spPr>
          <a:xfrm>
            <a:off x="838200" y="1825625"/>
            <a:ext cx="10515600" cy="1325563"/>
          </a:xfrm>
        </p:spPr>
        <p:txBody>
          <a:bodyPr/>
          <a:lstStyle/>
          <a:p>
            <a:r>
              <a:rPr lang="en-US" b="0" i="0" dirty="0">
                <a:solidFill>
                  <a:srgbClr val="171717"/>
                </a:solidFill>
                <a:effectLst/>
                <a:latin typeface="Segoe UI" panose="020B0502040204020203" pitchFamily="34" charset="0"/>
              </a:rPr>
              <a:t>In contrast to containers, VMs run a </a:t>
            </a:r>
            <a:r>
              <a:rPr lang="en-US" b="1" i="0" dirty="0">
                <a:solidFill>
                  <a:srgbClr val="171717"/>
                </a:solidFill>
                <a:effectLst/>
                <a:latin typeface="Segoe UI" panose="020B0502040204020203" pitchFamily="34" charset="0"/>
              </a:rPr>
              <a:t>complete</a:t>
            </a:r>
            <a:r>
              <a:rPr lang="en-US" b="0" i="0" dirty="0">
                <a:solidFill>
                  <a:srgbClr val="171717"/>
                </a:solidFill>
                <a:effectLst/>
                <a:latin typeface="Segoe UI" panose="020B0502040204020203" pitchFamily="34" charset="0"/>
              </a:rPr>
              <a:t> operating system–including its own kernel</a:t>
            </a:r>
            <a:r>
              <a:rPr lang="en-US" dirty="0">
                <a:solidFill>
                  <a:srgbClr val="171717"/>
                </a:solidFill>
                <a:latin typeface="Segoe UI" panose="020B0502040204020203" pitchFamily="34" charset="0"/>
              </a:rPr>
              <a:t>.</a:t>
            </a:r>
            <a:endParaRPr lang="LID4096" dirty="0"/>
          </a:p>
        </p:txBody>
      </p:sp>
      <p:pic>
        <p:nvPicPr>
          <p:cNvPr id="8" name="Picture 7">
            <a:extLst>
              <a:ext uri="{FF2B5EF4-FFF2-40B4-BE49-F238E27FC236}">
                <a16:creationId xmlns:a16="http://schemas.microsoft.com/office/drawing/2014/main" id="{0AB7268E-EE8F-40CB-8026-50772749FBDC}"/>
              </a:ext>
            </a:extLst>
          </p:cNvPr>
          <p:cNvPicPr>
            <a:picLocks noChangeAspect="1"/>
          </p:cNvPicPr>
          <p:nvPr/>
        </p:nvPicPr>
        <p:blipFill>
          <a:blip r:embed="rId2"/>
          <a:stretch>
            <a:fillRect/>
          </a:stretch>
        </p:blipFill>
        <p:spPr>
          <a:xfrm>
            <a:off x="0" y="2817720"/>
            <a:ext cx="12192000" cy="4040280"/>
          </a:xfrm>
          <a:prstGeom prst="rect">
            <a:avLst/>
          </a:prstGeom>
        </p:spPr>
      </p:pic>
    </p:spTree>
    <p:extLst>
      <p:ext uri="{BB962C8B-B14F-4D97-AF65-F5344CB8AC3E}">
        <p14:creationId xmlns:p14="http://schemas.microsoft.com/office/powerpoint/2010/main" val="1346420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0ECA5-1FCF-41AB-AA28-A63EECADB2FD}"/>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DAD00B2F-E8AD-450B-ADB1-4C01085B7362}"/>
              </a:ext>
            </a:extLst>
          </p:cNvPr>
          <p:cNvSpPr>
            <a:spLocks noGrp="1"/>
          </p:cNvSpPr>
          <p:nvPr>
            <p:ph idx="1"/>
          </p:nvPr>
        </p:nvSpPr>
        <p:spPr/>
        <p:txBody>
          <a:bodyPr/>
          <a:lstStyle/>
          <a:p>
            <a:endParaRPr lang="LID4096"/>
          </a:p>
        </p:txBody>
      </p:sp>
      <p:pic>
        <p:nvPicPr>
          <p:cNvPr id="5" name="Picture 4">
            <a:extLst>
              <a:ext uri="{FF2B5EF4-FFF2-40B4-BE49-F238E27FC236}">
                <a16:creationId xmlns:a16="http://schemas.microsoft.com/office/drawing/2014/main" id="{0C83F9D6-C0E3-416D-B205-09DE322ECDFA}"/>
              </a:ext>
            </a:extLst>
          </p:cNvPr>
          <p:cNvPicPr>
            <a:picLocks noChangeAspect="1"/>
          </p:cNvPicPr>
          <p:nvPr/>
        </p:nvPicPr>
        <p:blipFill>
          <a:blip r:embed="rId3"/>
          <a:stretch>
            <a:fillRect/>
          </a:stretch>
        </p:blipFill>
        <p:spPr>
          <a:xfrm>
            <a:off x="620526" y="314935"/>
            <a:ext cx="10950948" cy="6029421"/>
          </a:xfrm>
          <a:prstGeom prst="rect">
            <a:avLst/>
          </a:prstGeom>
        </p:spPr>
      </p:pic>
      <p:sp>
        <p:nvSpPr>
          <p:cNvPr id="6" name="TextBox 5">
            <a:extLst>
              <a:ext uri="{FF2B5EF4-FFF2-40B4-BE49-F238E27FC236}">
                <a16:creationId xmlns:a16="http://schemas.microsoft.com/office/drawing/2014/main" id="{96862D4C-E1CC-433A-B1FA-69F037D632A3}"/>
              </a:ext>
            </a:extLst>
          </p:cNvPr>
          <p:cNvSpPr txBox="1"/>
          <p:nvPr/>
        </p:nvSpPr>
        <p:spPr>
          <a:xfrm>
            <a:off x="3465689" y="6344356"/>
            <a:ext cx="6096000" cy="369332"/>
          </a:xfrm>
          <a:prstGeom prst="rect">
            <a:avLst/>
          </a:prstGeom>
          <a:noFill/>
        </p:spPr>
        <p:txBody>
          <a:bodyPr wrap="square">
            <a:spAutoFit/>
          </a:bodyPr>
          <a:lstStyle/>
          <a:p>
            <a:r>
              <a:rPr lang="LID4096" dirty="0"/>
              <a:t>https://www.backblaze.com/blog/vm-vs-containers/</a:t>
            </a:r>
          </a:p>
        </p:txBody>
      </p:sp>
    </p:spTree>
    <p:extLst>
      <p:ext uri="{BB962C8B-B14F-4D97-AF65-F5344CB8AC3E}">
        <p14:creationId xmlns:p14="http://schemas.microsoft.com/office/powerpoint/2010/main" val="2375860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AE18-8A18-43EC-8972-F2F2ED3E5E35}"/>
              </a:ext>
            </a:extLst>
          </p:cNvPr>
          <p:cNvSpPr>
            <a:spLocks noGrp="1"/>
          </p:cNvSpPr>
          <p:nvPr>
            <p:ph type="title"/>
          </p:nvPr>
        </p:nvSpPr>
        <p:spPr/>
        <p:txBody>
          <a:bodyPr/>
          <a:lstStyle/>
          <a:p>
            <a:r>
              <a:rPr lang="en-US" b="0" i="0" dirty="0">
                <a:solidFill>
                  <a:srgbClr val="000000"/>
                </a:solidFill>
                <a:effectLst/>
                <a:latin typeface="Beatrice"/>
              </a:rPr>
              <a:t>Benefits of containers</a:t>
            </a:r>
            <a:endParaRPr lang="LID4096" dirty="0"/>
          </a:p>
        </p:txBody>
      </p:sp>
      <p:sp>
        <p:nvSpPr>
          <p:cNvPr id="3" name="Content Placeholder 2">
            <a:extLst>
              <a:ext uri="{FF2B5EF4-FFF2-40B4-BE49-F238E27FC236}">
                <a16:creationId xmlns:a16="http://schemas.microsoft.com/office/drawing/2014/main" id="{78DF5A88-44D2-4EC9-80E8-2D06E05F0008}"/>
              </a:ext>
            </a:extLst>
          </p:cNvPr>
          <p:cNvSpPr>
            <a:spLocks noGrp="1"/>
          </p:cNvSpPr>
          <p:nvPr>
            <p:ph idx="1"/>
          </p:nvPr>
        </p:nvSpPr>
        <p:spPr/>
        <p:txBody>
          <a:bodyPr>
            <a:normAutofit fontScale="92500" lnSpcReduction="10000"/>
          </a:bodyPr>
          <a:lstStyle/>
          <a:p>
            <a:pPr algn="l" fontAlgn="base">
              <a:buFont typeface="Arial" panose="020B0604020202020204" pitchFamily="34" charset="0"/>
              <a:buChar char="•"/>
            </a:pPr>
            <a:r>
              <a:rPr lang="en-US" sz="1800" b="1" i="0" dirty="0">
                <a:solidFill>
                  <a:srgbClr val="000000"/>
                </a:solidFill>
                <a:effectLst/>
                <a:latin typeface="Helvetica Neue"/>
              </a:rPr>
              <a:t>Less overhead</a:t>
            </a:r>
            <a:br>
              <a:rPr lang="en-US" sz="1800" b="0" i="0" dirty="0">
                <a:solidFill>
                  <a:srgbClr val="000000"/>
                </a:solidFill>
                <a:effectLst/>
                <a:latin typeface="Helvetica Neue"/>
              </a:rPr>
            </a:br>
            <a:r>
              <a:rPr lang="en-US" sz="1800" b="0" i="0" dirty="0">
                <a:solidFill>
                  <a:srgbClr val="000000"/>
                </a:solidFill>
                <a:effectLst/>
                <a:latin typeface="Helvetica Neue"/>
              </a:rPr>
              <a:t>Containers require less system resources than traditional or hardware virtual machine environments because they don’t include operating system images.</a:t>
            </a:r>
            <a:br>
              <a:rPr lang="en-US" sz="1800" b="0" i="0" dirty="0">
                <a:solidFill>
                  <a:srgbClr val="000000"/>
                </a:solidFill>
                <a:effectLst/>
                <a:latin typeface="Helvetica Neue"/>
              </a:rPr>
            </a:br>
            <a:endParaRPr lang="en-US" sz="1800" b="0" i="0" dirty="0">
              <a:solidFill>
                <a:srgbClr val="000000"/>
              </a:solidFill>
              <a:effectLst/>
              <a:latin typeface="Helvetica Neue"/>
            </a:endParaRPr>
          </a:p>
          <a:p>
            <a:pPr algn="l" fontAlgn="base">
              <a:buFont typeface="Arial" panose="020B0604020202020204" pitchFamily="34" charset="0"/>
              <a:buChar char="•"/>
            </a:pPr>
            <a:r>
              <a:rPr lang="en-US" sz="1800" b="1" i="0" dirty="0">
                <a:solidFill>
                  <a:srgbClr val="000000"/>
                </a:solidFill>
                <a:effectLst/>
                <a:latin typeface="Helvetica Neue"/>
              </a:rPr>
              <a:t>Increased portability</a:t>
            </a:r>
            <a:br>
              <a:rPr lang="en-US" sz="1800" b="0" i="0" dirty="0">
                <a:solidFill>
                  <a:srgbClr val="000000"/>
                </a:solidFill>
                <a:effectLst/>
                <a:latin typeface="Helvetica Neue"/>
              </a:rPr>
            </a:br>
            <a:r>
              <a:rPr lang="en-US" sz="1800" b="0" i="0" dirty="0">
                <a:solidFill>
                  <a:srgbClr val="000000"/>
                </a:solidFill>
                <a:effectLst/>
                <a:latin typeface="Helvetica Neue"/>
              </a:rPr>
              <a:t>Applications running in containers can be deployed easily to multiple different operating systems and hardware platforms.</a:t>
            </a:r>
            <a:br>
              <a:rPr lang="en-US" sz="1800" b="0" i="0" dirty="0">
                <a:solidFill>
                  <a:srgbClr val="000000"/>
                </a:solidFill>
                <a:effectLst/>
                <a:latin typeface="Helvetica Neue"/>
              </a:rPr>
            </a:br>
            <a:endParaRPr lang="en-US" sz="1800" b="0" i="0" dirty="0">
              <a:solidFill>
                <a:srgbClr val="000000"/>
              </a:solidFill>
              <a:effectLst/>
              <a:latin typeface="Helvetica Neue"/>
            </a:endParaRPr>
          </a:p>
          <a:p>
            <a:pPr algn="l" fontAlgn="base">
              <a:buFont typeface="Arial" panose="020B0604020202020204" pitchFamily="34" charset="0"/>
              <a:buChar char="•"/>
            </a:pPr>
            <a:r>
              <a:rPr lang="en-US" sz="1800" b="1" i="0" dirty="0">
                <a:solidFill>
                  <a:srgbClr val="000000"/>
                </a:solidFill>
                <a:effectLst/>
                <a:latin typeface="Helvetica Neue"/>
              </a:rPr>
              <a:t>More consistent operation</a:t>
            </a:r>
            <a:br>
              <a:rPr lang="en-US" sz="1800" b="0" i="0" dirty="0">
                <a:solidFill>
                  <a:srgbClr val="000000"/>
                </a:solidFill>
                <a:effectLst/>
                <a:latin typeface="Helvetica Neue"/>
              </a:rPr>
            </a:br>
            <a:r>
              <a:rPr lang="en-US" sz="1800" b="0" i="0" dirty="0">
                <a:solidFill>
                  <a:srgbClr val="000000"/>
                </a:solidFill>
                <a:effectLst/>
                <a:latin typeface="Helvetica Neue"/>
              </a:rPr>
              <a:t>DevOps teams know applications in containers will run the same, regardless of where they are deployed.</a:t>
            </a:r>
            <a:br>
              <a:rPr lang="en-US" sz="1800" b="0" i="0" dirty="0">
                <a:solidFill>
                  <a:srgbClr val="000000"/>
                </a:solidFill>
                <a:effectLst/>
                <a:latin typeface="Helvetica Neue"/>
              </a:rPr>
            </a:br>
            <a:endParaRPr lang="en-US" sz="1800" b="0" i="0" dirty="0">
              <a:solidFill>
                <a:srgbClr val="000000"/>
              </a:solidFill>
              <a:effectLst/>
              <a:latin typeface="Helvetica Neue"/>
            </a:endParaRPr>
          </a:p>
          <a:p>
            <a:pPr fontAlgn="base"/>
            <a:r>
              <a:rPr lang="en-US" sz="1800" b="1" i="0" dirty="0">
                <a:solidFill>
                  <a:srgbClr val="000000"/>
                </a:solidFill>
                <a:effectLst/>
                <a:latin typeface="Helvetica Neue"/>
              </a:rPr>
              <a:t>Better application development</a:t>
            </a:r>
            <a:br>
              <a:rPr lang="en-US" sz="1800" b="0" i="0" dirty="0">
                <a:solidFill>
                  <a:srgbClr val="000000"/>
                </a:solidFill>
                <a:effectLst/>
                <a:latin typeface="Helvetica Neue"/>
              </a:rPr>
            </a:br>
            <a:r>
              <a:rPr lang="en-US" sz="1800" b="0" i="0" dirty="0">
                <a:solidFill>
                  <a:srgbClr val="000000"/>
                </a:solidFill>
                <a:effectLst/>
                <a:latin typeface="Helvetica Neue"/>
              </a:rPr>
              <a:t>Containers support agile and DevOps efforts to accelerate development, test, and production cycles.</a:t>
            </a:r>
          </a:p>
          <a:p>
            <a:pPr algn="l" fontAlgn="base">
              <a:buFont typeface="Arial" panose="020B0604020202020204" pitchFamily="34" charset="0"/>
              <a:buChar char="•"/>
            </a:pPr>
            <a:endParaRPr lang="en-US" sz="1800" b="1" i="0" dirty="0">
              <a:solidFill>
                <a:srgbClr val="000000"/>
              </a:solidFill>
              <a:effectLst/>
              <a:latin typeface="Helvetica Neue"/>
            </a:endParaRPr>
          </a:p>
          <a:p>
            <a:pPr algn="l" fontAlgn="base">
              <a:buFont typeface="Arial" panose="020B0604020202020204" pitchFamily="34" charset="0"/>
              <a:buChar char="•"/>
            </a:pPr>
            <a:r>
              <a:rPr lang="en-US" sz="1800" b="1" i="0" dirty="0">
                <a:solidFill>
                  <a:srgbClr val="000000"/>
                </a:solidFill>
                <a:effectLst/>
                <a:latin typeface="Helvetica Neue"/>
              </a:rPr>
              <a:t>Greater efficiency</a:t>
            </a:r>
            <a:br>
              <a:rPr lang="en-US" sz="1800" b="0" i="0" dirty="0">
                <a:solidFill>
                  <a:srgbClr val="000000"/>
                </a:solidFill>
                <a:effectLst/>
                <a:latin typeface="Helvetica Neue"/>
              </a:rPr>
            </a:br>
            <a:r>
              <a:rPr lang="en-US" sz="1800" b="0" i="0" dirty="0">
                <a:solidFill>
                  <a:srgbClr val="000000"/>
                </a:solidFill>
                <a:effectLst/>
                <a:latin typeface="Helvetica Neue"/>
              </a:rPr>
              <a:t>Containers allow applications to be more rapidly deployed, patched, or scaled.</a:t>
            </a:r>
            <a:br>
              <a:rPr lang="en-US" sz="1800" b="0" i="0" dirty="0">
                <a:solidFill>
                  <a:srgbClr val="000000"/>
                </a:solidFill>
                <a:effectLst/>
                <a:latin typeface="Helvetica Neue"/>
              </a:rPr>
            </a:br>
            <a:endParaRPr lang="en-US" sz="1800" b="0" i="0" dirty="0">
              <a:solidFill>
                <a:srgbClr val="000000"/>
              </a:solidFill>
              <a:effectLst/>
              <a:latin typeface="Helvetica Neue"/>
            </a:endParaRPr>
          </a:p>
        </p:txBody>
      </p:sp>
    </p:spTree>
    <p:extLst>
      <p:ext uri="{BB962C8B-B14F-4D97-AF65-F5344CB8AC3E}">
        <p14:creationId xmlns:p14="http://schemas.microsoft.com/office/powerpoint/2010/main" val="465331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32BC-24F8-4271-9EF6-838E5F071D29}"/>
              </a:ext>
            </a:extLst>
          </p:cNvPr>
          <p:cNvSpPr>
            <a:spLocks noGrp="1"/>
          </p:cNvSpPr>
          <p:nvPr>
            <p:ph type="title"/>
          </p:nvPr>
        </p:nvSpPr>
        <p:spPr/>
        <p:txBody>
          <a:bodyPr/>
          <a:lstStyle/>
          <a:p>
            <a:r>
              <a:rPr lang="en-US" b="0" i="0" dirty="0">
                <a:solidFill>
                  <a:srgbClr val="666666"/>
                </a:solidFill>
                <a:effectLst/>
                <a:latin typeface="open sans"/>
              </a:rPr>
              <a:t>Uses for VMs vs Uses for Containers</a:t>
            </a:r>
            <a:endParaRPr lang="LID4096" dirty="0"/>
          </a:p>
        </p:txBody>
      </p:sp>
      <p:sp>
        <p:nvSpPr>
          <p:cNvPr id="3" name="Content Placeholder 2">
            <a:extLst>
              <a:ext uri="{FF2B5EF4-FFF2-40B4-BE49-F238E27FC236}">
                <a16:creationId xmlns:a16="http://schemas.microsoft.com/office/drawing/2014/main" id="{BE3F06D9-9271-4EB0-AA47-AF9DCA01E4CC}"/>
              </a:ext>
            </a:extLst>
          </p:cNvPr>
          <p:cNvSpPr>
            <a:spLocks noGrp="1"/>
          </p:cNvSpPr>
          <p:nvPr>
            <p:ph idx="1"/>
          </p:nvPr>
        </p:nvSpPr>
        <p:spPr/>
        <p:txBody>
          <a:bodyPr/>
          <a:lstStyle/>
          <a:p>
            <a:r>
              <a:rPr lang="en-US" b="0" i="0" dirty="0">
                <a:effectLst/>
                <a:latin typeface="open sans"/>
              </a:rPr>
              <a:t>VMs are a better choice for running apps that require </a:t>
            </a:r>
            <a:r>
              <a:rPr lang="en-US" b="1" i="0" dirty="0">
                <a:effectLst/>
                <a:latin typeface="open sans"/>
              </a:rPr>
              <a:t>all</a:t>
            </a:r>
            <a:r>
              <a:rPr lang="en-US" i="0" dirty="0">
                <a:effectLst/>
                <a:latin typeface="open sans"/>
              </a:rPr>
              <a:t> of the operating system’s resources </a:t>
            </a:r>
            <a:r>
              <a:rPr lang="en-US" b="0" i="0" dirty="0">
                <a:effectLst/>
                <a:latin typeface="open sans"/>
              </a:rPr>
              <a:t>and functionality when you need to run </a:t>
            </a:r>
            <a:r>
              <a:rPr lang="en-US" b="1" i="0" dirty="0">
                <a:effectLst/>
                <a:latin typeface="open sans"/>
              </a:rPr>
              <a:t>multiple applications </a:t>
            </a:r>
            <a:r>
              <a:rPr lang="en-US" b="0" i="0" dirty="0">
                <a:effectLst/>
                <a:latin typeface="open sans"/>
              </a:rPr>
              <a:t>on servers, or have a wide variety of operating systems to manage.</a:t>
            </a:r>
          </a:p>
          <a:p>
            <a:r>
              <a:rPr lang="en-US" b="0" i="0" dirty="0">
                <a:effectLst/>
                <a:latin typeface="open sans"/>
              </a:rPr>
              <a:t>Containers are a better choice when your biggest priority is maximizing the number of single or limited number of applications running on a minimal number of servers.</a:t>
            </a:r>
          </a:p>
          <a:p>
            <a:endParaRPr lang="LID4096" dirty="0"/>
          </a:p>
        </p:txBody>
      </p:sp>
    </p:spTree>
    <p:extLst>
      <p:ext uri="{BB962C8B-B14F-4D97-AF65-F5344CB8AC3E}">
        <p14:creationId xmlns:p14="http://schemas.microsoft.com/office/powerpoint/2010/main" val="2686389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F67F-D2C2-D402-BC74-4F1F2EC210A1}"/>
              </a:ext>
            </a:extLst>
          </p:cNvPr>
          <p:cNvSpPr>
            <a:spLocks noGrp="1"/>
          </p:cNvSpPr>
          <p:nvPr>
            <p:ph type="title"/>
          </p:nvPr>
        </p:nvSpPr>
        <p:spPr/>
        <p:txBody>
          <a:bodyPr/>
          <a:lstStyle/>
          <a:p>
            <a:endParaRPr lang="LID4096"/>
          </a:p>
        </p:txBody>
      </p:sp>
      <p:pic>
        <p:nvPicPr>
          <p:cNvPr id="4" name="Online Media 3" title="Docker in 100 Seconds">
            <a:hlinkClick r:id="" action="ppaction://media"/>
            <a:extLst>
              <a:ext uri="{FF2B5EF4-FFF2-40B4-BE49-F238E27FC236}">
                <a16:creationId xmlns:a16="http://schemas.microsoft.com/office/drawing/2014/main" id="{CA9B432B-1263-B3BD-936C-8572164198C1}"/>
              </a:ext>
            </a:extLst>
          </p:cNvPr>
          <p:cNvPicPr>
            <a:picLocks noGrp="1" noRot="1" noChangeAspect="1"/>
          </p:cNvPicPr>
          <p:nvPr>
            <p:ph idx="1"/>
            <a:videoFile r:link="rId1"/>
          </p:nvPr>
        </p:nvPicPr>
        <p:blipFill>
          <a:blip r:embed="rId3"/>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99707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AEB-6A4D-B98C-6779-C95CB9B02789}"/>
              </a:ext>
            </a:extLst>
          </p:cNvPr>
          <p:cNvSpPr>
            <a:spLocks noGrp="1"/>
          </p:cNvSpPr>
          <p:nvPr>
            <p:ph type="title"/>
          </p:nvPr>
        </p:nvSpPr>
        <p:spPr/>
        <p:txBody>
          <a:bodyPr/>
          <a:lstStyle/>
          <a:p>
            <a:endParaRPr lang="LID4096"/>
          </a:p>
        </p:txBody>
      </p:sp>
      <p:pic>
        <p:nvPicPr>
          <p:cNvPr id="4" name="Online Media 3" title="Learn Docker in 7 Easy Steps - Full Beginner's Tutorial">
            <a:hlinkClick r:id="" action="ppaction://media"/>
            <a:extLst>
              <a:ext uri="{FF2B5EF4-FFF2-40B4-BE49-F238E27FC236}">
                <a16:creationId xmlns:a16="http://schemas.microsoft.com/office/drawing/2014/main" id="{C32CA7D3-7D8E-72C9-69AA-5DF26F9C9D1F}"/>
              </a:ext>
            </a:extLst>
          </p:cNvPr>
          <p:cNvPicPr>
            <a:picLocks noGrp="1" noRot="1" noChangeAspect="1"/>
          </p:cNvPicPr>
          <p:nvPr>
            <p:ph idx="1"/>
            <a:videoFile r:link="rId1"/>
          </p:nvPr>
        </p:nvPicPr>
        <p:blipFill>
          <a:blip r:embed="rId3"/>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246931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91D0-44DD-4A76-B0B5-A7EE3EB8C7DA}"/>
              </a:ext>
            </a:extLst>
          </p:cNvPr>
          <p:cNvSpPr>
            <a:spLocks noGrp="1"/>
          </p:cNvSpPr>
          <p:nvPr>
            <p:ph type="title"/>
          </p:nvPr>
        </p:nvSpPr>
        <p:spPr>
          <a:xfrm>
            <a:off x="838200" y="365125"/>
            <a:ext cx="10515600" cy="915035"/>
          </a:xfrm>
        </p:spPr>
        <p:txBody>
          <a:bodyPr>
            <a:normAutofit fontScale="90000"/>
          </a:bodyPr>
          <a:lstStyle/>
          <a:p>
            <a:br>
              <a:rPr lang="en-US" dirty="0"/>
            </a:br>
            <a:r>
              <a:rPr lang="en-US" dirty="0"/>
              <a:t>Outline</a:t>
            </a:r>
            <a:endParaRPr lang="LID4096" dirty="0"/>
          </a:p>
        </p:txBody>
      </p:sp>
      <p:sp>
        <p:nvSpPr>
          <p:cNvPr id="3" name="Content Placeholder 2">
            <a:extLst>
              <a:ext uri="{FF2B5EF4-FFF2-40B4-BE49-F238E27FC236}">
                <a16:creationId xmlns:a16="http://schemas.microsoft.com/office/drawing/2014/main" id="{68D2C3EB-8903-4D25-88A6-69405077D9AB}"/>
              </a:ext>
            </a:extLst>
          </p:cNvPr>
          <p:cNvSpPr>
            <a:spLocks noGrp="1"/>
          </p:cNvSpPr>
          <p:nvPr>
            <p:ph idx="1"/>
          </p:nvPr>
        </p:nvSpPr>
        <p:spPr/>
        <p:txBody>
          <a:bodyPr/>
          <a:lstStyle/>
          <a:p>
            <a:pPr algn="l">
              <a:buFont typeface="Arial" panose="020B0604020202020204" pitchFamily="34" charset="0"/>
              <a:buChar char="•"/>
            </a:pPr>
            <a:r>
              <a:rPr lang="en-US" b="0" i="0" dirty="0">
                <a:solidFill>
                  <a:srgbClr val="24292E"/>
                </a:solidFill>
                <a:effectLst/>
                <a:latin typeface="-apple-system"/>
              </a:rPr>
              <a:t>Step 00 - Installing Docker</a:t>
            </a:r>
          </a:p>
          <a:p>
            <a:pPr algn="l">
              <a:buFont typeface="Arial" panose="020B0604020202020204" pitchFamily="34" charset="0"/>
              <a:buChar char="•"/>
            </a:pPr>
            <a:r>
              <a:rPr lang="en-US" b="0" i="0" dirty="0">
                <a:solidFill>
                  <a:srgbClr val="24292E"/>
                </a:solidFill>
                <a:effectLst/>
                <a:latin typeface="-apple-system"/>
              </a:rPr>
              <a:t>Step 01 - A simple Docker use case - Run </a:t>
            </a:r>
            <a:r>
              <a:rPr lang="en-US" b="0" i="0" dirty="0" err="1">
                <a:solidFill>
                  <a:srgbClr val="24292E"/>
                </a:solidFill>
                <a:effectLst/>
                <a:latin typeface="-apple-system"/>
              </a:rPr>
              <a:t>mysql</a:t>
            </a:r>
            <a:endParaRPr lang="en-US" b="0" i="0" dirty="0">
              <a:solidFill>
                <a:srgbClr val="24292E"/>
              </a:solidFill>
              <a:effectLst/>
              <a:latin typeface="-apple-system"/>
            </a:endParaRPr>
          </a:p>
          <a:p>
            <a:pPr algn="l">
              <a:buFont typeface="Arial" panose="020B0604020202020204" pitchFamily="34" charset="0"/>
              <a:buChar char="•"/>
            </a:pPr>
            <a:r>
              <a:rPr lang="en-US" b="0" i="0" dirty="0">
                <a:solidFill>
                  <a:srgbClr val="24292E"/>
                </a:solidFill>
                <a:effectLst/>
                <a:latin typeface="-apple-system"/>
              </a:rPr>
              <a:t>Step 02 - Playing with Docker - Containers and Images</a:t>
            </a:r>
          </a:p>
          <a:p>
            <a:pPr algn="l">
              <a:buFont typeface="Arial" panose="020B0604020202020204" pitchFamily="34" charset="0"/>
              <a:buChar char="•"/>
            </a:pPr>
            <a:r>
              <a:rPr lang="en-US" i="0" dirty="0">
                <a:solidFill>
                  <a:srgbClr val="24292E"/>
                </a:solidFill>
                <a:effectLst/>
                <a:latin typeface="-apple-system"/>
              </a:rPr>
              <a:t>Step 03 - Manually creating a docker image</a:t>
            </a:r>
          </a:p>
          <a:p>
            <a:pPr algn="l">
              <a:buFont typeface="Arial" panose="020B0604020202020204" pitchFamily="34" charset="0"/>
              <a:buChar char="•"/>
            </a:pPr>
            <a:r>
              <a:rPr lang="en-US" i="0" dirty="0">
                <a:solidFill>
                  <a:srgbClr val="24292E"/>
                </a:solidFill>
                <a:effectLst/>
                <a:latin typeface="-apple-system"/>
              </a:rPr>
              <a:t>Step 04 – Push image to docker hub</a:t>
            </a:r>
          </a:p>
          <a:p>
            <a:endParaRPr lang="LID4096" dirty="0"/>
          </a:p>
        </p:txBody>
      </p:sp>
    </p:spTree>
    <p:extLst>
      <p:ext uri="{BB962C8B-B14F-4D97-AF65-F5344CB8AC3E}">
        <p14:creationId xmlns:p14="http://schemas.microsoft.com/office/powerpoint/2010/main" val="1155636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B855-9022-4A78-A167-5FD00DE38B59}"/>
              </a:ext>
            </a:extLst>
          </p:cNvPr>
          <p:cNvSpPr>
            <a:spLocks noGrp="1"/>
          </p:cNvSpPr>
          <p:nvPr>
            <p:ph type="title"/>
          </p:nvPr>
        </p:nvSpPr>
        <p:spPr/>
        <p:txBody>
          <a:bodyPr/>
          <a:lstStyle/>
          <a:p>
            <a:r>
              <a:rPr lang="en-US" b="0" i="0" dirty="0">
                <a:solidFill>
                  <a:srgbClr val="24292E"/>
                </a:solidFill>
                <a:effectLst/>
                <a:latin typeface="-apple-system"/>
              </a:rPr>
              <a:t>Step 00 - Installing Docker</a:t>
            </a:r>
            <a:endParaRPr lang="LID4096" dirty="0"/>
          </a:p>
        </p:txBody>
      </p:sp>
      <p:sp>
        <p:nvSpPr>
          <p:cNvPr id="3" name="Content Placeholder 2">
            <a:extLst>
              <a:ext uri="{FF2B5EF4-FFF2-40B4-BE49-F238E27FC236}">
                <a16:creationId xmlns:a16="http://schemas.microsoft.com/office/drawing/2014/main" id="{32FE873C-93DF-4F70-B6FA-6018C9277B08}"/>
              </a:ext>
            </a:extLst>
          </p:cNvPr>
          <p:cNvSpPr>
            <a:spLocks noGrp="1"/>
          </p:cNvSpPr>
          <p:nvPr>
            <p:ph idx="1"/>
          </p:nvPr>
        </p:nvSpPr>
        <p:spPr/>
        <p:txBody>
          <a:bodyPr/>
          <a:lstStyle/>
          <a:p>
            <a:r>
              <a:rPr lang="en-US" b="0" i="0" u="none" strike="noStrike" dirty="0">
                <a:solidFill>
                  <a:srgbClr val="24292E"/>
                </a:solidFill>
                <a:effectLst/>
                <a:latin typeface="-apple-system"/>
                <a:hlinkClick r:id="rId3"/>
              </a:rPr>
              <a:t>https://docs.docker.com/install/</a:t>
            </a:r>
            <a:endParaRPr lang="en-US" dirty="0">
              <a:solidFill>
                <a:srgbClr val="24292E"/>
              </a:solidFill>
              <a:latin typeface="-apple-system"/>
            </a:endParaRPr>
          </a:p>
          <a:p>
            <a:pPr lvl="1"/>
            <a:r>
              <a:rPr lang="en-US" b="0" i="0" u="sng" dirty="0">
                <a:solidFill>
                  <a:srgbClr val="333333"/>
                </a:solidFill>
                <a:effectLst/>
                <a:latin typeface="Helvetica Neue"/>
              </a:rPr>
              <a:t>Need to install Visual C++ redistributable for windows</a:t>
            </a:r>
            <a:br>
              <a:rPr lang="en-US" b="0" i="0" u="none" strike="noStrike" dirty="0">
                <a:solidFill>
                  <a:srgbClr val="337AB7"/>
                </a:solidFill>
                <a:effectLst/>
                <a:latin typeface="Helvetica Neue"/>
                <a:hlinkClick r:id="rId4"/>
              </a:rPr>
            </a:br>
            <a:endParaRPr lang="en-US" dirty="0">
              <a:solidFill>
                <a:srgbClr val="24292E"/>
              </a:solidFill>
              <a:latin typeface="-apple-system"/>
            </a:endParaRPr>
          </a:p>
          <a:p>
            <a:r>
              <a:rPr lang="en-US" b="0" i="0" dirty="0">
                <a:solidFill>
                  <a:srgbClr val="24292E"/>
                </a:solidFill>
                <a:effectLst/>
                <a:latin typeface="-apple-system"/>
              </a:rPr>
              <a:t>Check if your docker is installed by running command:</a:t>
            </a:r>
          </a:p>
          <a:p>
            <a:pPr lvl="1"/>
            <a:r>
              <a:rPr lang="en-US" b="0" i="0" dirty="0">
                <a:solidFill>
                  <a:srgbClr val="24292E"/>
                </a:solidFill>
                <a:effectLst/>
                <a:highlight>
                  <a:srgbClr val="C0C0C0"/>
                </a:highlight>
                <a:latin typeface="-apple-system"/>
              </a:rPr>
              <a:t>docker --version</a:t>
            </a:r>
            <a:endParaRPr lang="en-US" dirty="0">
              <a:solidFill>
                <a:srgbClr val="24292E"/>
              </a:solidFill>
              <a:highlight>
                <a:srgbClr val="C0C0C0"/>
              </a:highlight>
              <a:latin typeface="-apple-system"/>
            </a:endParaRPr>
          </a:p>
          <a:p>
            <a:pPr marL="457200" lvl="1" indent="0">
              <a:buNone/>
            </a:pPr>
            <a:r>
              <a:rPr lang="en-US" b="0" i="0" dirty="0">
                <a:solidFill>
                  <a:srgbClr val="24292E"/>
                </a:solidFill>
                <a:effectLst/>
                <a:latin typeface="-apple-system"/>
              </a:rPr>
              <a:t>-&gt; </a:t>
            </a:r>
            <a:r>
              <a:rPr lang="en-US" dirty="0">
                <a:solidFill>
                  <a:srgbClr val="24292E"/>
                </a:solidFill>
                <a:latin typeface="-apple-system"/>
              </a:rPr>
              <a:t>Ok</a:t>
            </a:r>
            <a:endParaRPr lang="LID4096" dirty="0"/>
          </a:p>
        </p:txBody>
      </p:sp>
      <p:pic>
        <p:nvPicPr>
          <p:cNvPr id="5" name="Picture 4">
            <a:extLst>
              <a:ext uri="{FF2B5EF4-FFF2-40B4-BE49-F238E27FC236}">
                <a16:creationId xmlns:a16="http://schemas.microsoft.com/office/drawing/2014/main" id="{703982B1-4B1C-4C7C-A4CE-98D08A02AFEE}"/>
              </a:ext>
            </a:extLst>
          </p:cNvPr>
          <p:cNvPicPr>
            <a:picLocks noChangeAspect="1"/>
          </p:cNvPicPr>
          <p:nvPr/>
        </p:nvPicPr>
        <p:blipFill>
          <a:blip r:embed="rId5"/>
          <a:stretch>
            <a:fillRect/>
          </a:stretch>
        </p:blipFill>
        <p:spPr>
          <a:xfrm>
            <a:off x="647700" y="4464050"/>
            <a:ext cx="10706100" cy="1847850"/>
          </a:xfrm>
          <a:prstGeom prst="rect">
            <a:avLst/>
          </a:prstGeom>
        </p:spPr>
      </p:pic>
    </p:spTree>
    <p:extLst>
      <p:ext uri="{BB962C8B-B14F-4D97-AF65-F5344CB8AC3E}">
        <p14:creationId xmlns:p14="http://schemas.microsoft.com/office/powerpoint/2010/main" val="123501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D1A8-8F3B-4E74-8807-2931F681C4DC}"/>
              </a:ext>
            </a:extLst>
          </p:cNvPr>
          <p:cNvSpPr>
            <a:spLocks noGrp="1"/>
          </p:cNvSpPr>
          <p:nvPr>
            <p:ph type="title"/>
          </p:nvPr>
        </p:nvSpPr>
        <p:spPr/>
        <p:txBody>
          <a:bodyPr/>
          <a:lstStyle/>
          <a:p>
            <a:pPr algn="l"/>
            <a:r>
              <a:rPr lang="en-US" b="0" i="0" dirty="0">
                <a:solidFill>
                  <a:srgbClr val="24292E"/>
                </a:solidFill>
                <a:effectLst/>
                <a:latin typeface="-apple-system"/>
              </a:rPr>
              <a:t>Step 01 - A simple Docker use case - Run </a:t>
            </a:r>
            <a:r>
              <a:rPr lang="en-US" b="0" i="0" dirty="0" err="1">
                <a:solidFill>
                  <a:srgbClr val="24292E"/>
                </a:solidFill>
                <a:effectLst/>
                <a:latin typeface="-apple-system"/>
              </a:rPr>
              <a:t>mysql</a:t>
            </a:r>
            <a:endParaRPr lang="en-US" b="0" i="0" dirty="0">
              <a:solidFill>
                <a:srgbClr val="24292E"/>
              </a:solidFill>
              <a:effectLst/>
              <a:latin typeface="-apple-system"/>
            </a:endParaRPr>
          </a:p>
        </p:txBody>
      </p:sp>
      <p:sp>
        <p:nvSpPr>
          <p:cNvPr id="3" name="Content Placeholder 2">
            <a:extLst>
              <a:ext uri="{FF2B5EF4-FFF2-40B4-BE49-F238E27FC236}">
                <a16:creationId xmlns:a16="http://schemas.microsoft.com/office/drawing/2014/main" id="{4796256F-3D2F-45C1-9FE9-F9AA33271B7E}"/>
              </a:ext>
            </a:extLst>
          </p:cNvPr>
          <p:cNvSpPr>
            <a:spLocks noGrp="1"/>
          </p:cNvSpPr>
          <p:nvPr>
            <p:ph idx="1"/>
          </p:nvPr>
        </p:nvSpPr>
        <p:spPr/>
        <p:txBody>
          <a:bodyPr/>
          <a:lstStyle/>
          <a:p>
            <a:r>
              <a:rPr lang="en-US" dirty="0"/>
              <a:t>Run command to pull down the </a:t>
            </a:r>
            <a:r>
              <a:rPr lang="en-US" dirty="0" err="1"/>
              <a:t>mysql</a:t>
            </a:r>
            <a:r>
              <a:rPr lang="en-US" dirty="0"/>
              <a:t> image:</a:t>
            </a:r>
          </a:p>
          <a:p>
            <a:pPr lvl="1"/>
            <a:r>
              <a:rPr lang="en-US" dirty="0">
                <a:highlight>
                  <a:srgbClr val="C0C0C0"/>
                </a:highlight>
              </a:rPr>
              <a:t>docker pull mysql:5.7   </a:t>
            </a:r>
          </a:p>
          <a:p>
            <a:pPr lvl="2"/>
            <a:r>
              <a:rPr lang="en-US" dirty="0"/>
              <a:t>5.7 -&gt; tag</a:t>
            </a:r>
          </a:p>
          <a:p>
            <a:pPr lvl="2"/>
            <a:r>
              <a:rPr lang="en-US" dirty="0"/>
              <a:t>You can specify which version you want to use </a:t>
            </a:r>
          </a:p>
          <a:p>
            <a:pPr lvl="3"/>
            <a:r>
              <a:rPr lang="en-US" dirty="0">
                <a:hlinkClick r:id="rId2"/>
              </a:rPr>
              <a:t>https://hub.docker.com/_/mysql?tab=tags&amp;page=1&amp;ordering=last_updated</a:t>
            </a:r>
            <a:endParaRPr lang="en-US" dirty="0"/>
          </a:p>
          <a:p>
            <a:pPr marL="1371600" lvl="3" indent="0">
              <a:buNone/>
            </a:pPr>
            <a:endParaRPr lang="en-US" dirty="0"/>
          </a:p>
          <a:p>
            <a:r>
              <a:rPr lang="en-US" dirty="0"/>
              <a:t>link:</a:t>
            </a:r>
          </a:p>
          <a:p>
            <a:pPr lvl="1"/>
            <a:r>
              <a:rPr lang="en-US" dirty="0">
                <a:hlinkClick r:id="rId3"/>
              </a:rPr>
              <a:t>https://hub.docker.com/search?q=mysql&amp;source=verified</a:t>
            </a:r>
            <a:endParaRPr lang="en-US" dirty="0"/>
          </a:p>
          <a:p>
            <a:pPr lvl="1"/>
            <a:endParaRPr lang="en-US" dirty="0"/>
          </a:p>
        </p:txBody>
      </p:sp>
    </p:spTree>
    <p:extLst>
      <p:ext uri="{BB962C8B-B14F-4D97-AF65-F5344CB8AC3E}">
        <p14:creationId xmlns:p14="http://schemas.microsoft.com/office/powerpoint/2010/main" val="42752621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8D12-3516-422C-A981-13F41854378F}"/>
              </a:ext>
            </a:extLst>
          </p:cNvPr>
          <p:cNvSpPr>
            <a:spLocks noGrp="1"/>
          </p:cNvSpPr>
          <p:nvPr>
            <p:ph type="title"/>
          </p:nvPr>
        </p:nvSpPr>
        <p:spPr/>
        <p:txBody>
          <a:bodyPr/>
          <a:lstStyle/>
          <a:p>
            <a:r>
              <a:rPr lang="en-US" b="0" i="0" dirty="0">
                <a:solidFill>
                  <a:srgbClr val="24292E"/>
                </a:solidFill>
                <a:effectLst/>
                <a:latin typeface="-apple-system"/>
              </a:rPr>
              <a:t>Step 01 - A simple Docker use case - Run </a:t>
            </a:r>
            <a:r>
              <a:rPr lang="en-US" b="0" i="0" dirty="0" err="1">
                <a:solidFill>
                  <a:srgbClr val="24292E"/>
                </a:solidFill>
                <a:effectLst/>
                <a:latin typeface="-apple-system"/>
              </a:rPr>
              <a:t>mysql</a:t>
            </a:r>
            <a:endParaRPr lang="LID4096" dirty="0"/>
          </a:p>
        </p:txBody>
      </p:sp>
      <p:sp>
        <p:nvSpPr>
          <p:cNvPr id="3" name="Content Placeholder 2">
            <a:extLst>
              <a:ext uri="{FF2B5EF4-FFF2-40B4-BE49-F238E27FC236}">
                <a16:creationId xmlns:a16="http://schemas.microsoft.com/office/drawing/2014/main" id="{BAC267FB-3EFF-4ED7-A0DE-3B60F99C7A37}"/>
              </a:ext>
            </a:extLst>
          </p:cNvPr>
          <p:cNvSpPr>
            <a:spLocks noGrp="1"/>
          </p:cNvSpPr>
          <p:nvPr>
            <p:ph idx="1"/>
          </p:nvPr>
        </p:nvSpPr>
        <p:spPr/>
        <p:txBody>
          <a:bodyPr/>
          <a:lstStyle/>
          <a:p>
            <a:r>
              <a:rPr lang="en-US" b="0" i="0" dirty="0">
                <a:effectLst/>
                <a:latin typeface="Open Sans"/>
              </a:rPr>
              <a:t>Starting a MySQL instance by running:</a:t>
            </a:r>
          </a:p>
          <a:p>
            <a:pPr lvl="1"/>
            <a:r>
              <a:rPr kumimoji="0" lang="LID4096" altLang="LID4096" sz="2400" b="0" i="0" u="none" strike="noStrike" cap="none" normalizeH="0" baseline="0" dirty="0">
                <a:ln>
                  <a:noFill/>
                </a:ln>
                <a:effectLst/>
                <a:highlight>
                  <a:srgbClr val="C0C0C0"/>
                </a:highlight>
                <a:latin typeface="Arial Unicode MS"/>
                <a:ea typeface="Ubuntu Mono"/>
                <a:cs typeface="Courier New" panose="02070309020205020404" pitchFamily="49" charset="0"/>
              </a:rPr>
              <a:t>docker run --name mysql</a:t>
            </a:r>
            <a:r>
              <a:rPr kumimoji="0" lang="en-US" altLang="LID4096" sz="2400" b="0" i="0" u="none" strike="noStrike" cap="none" normalizeH="0" baseline="0" dirty="0">
                <a:ln>
                  <a:noFill/>
                </a:ln>
                <a:effectLst/>
                <a:highlight>
                  <a:srgbClr val="C0C0C0"/>
                </a:highlight>
                <a:latin typeface="Arial Unicode MS"/>
                <a:ea typeface="Ubuntu Mono"/>
                <a:cs typeface="Courier New" panose="02070309020205020404" pitchFamily="49" charset="0"/>
              </a:rPr>
              <a:t>_5.7</a:t>
            </a:r>
            <a:r>
              <a:rPr kumimoji="0" lang="LID4096" altLang="LID4096" sz="2400" b="0" i="0" u="none" strike="noStrike" cap="none" normalizeH="0" baseline="0" dirty="0">
                <a:ln>
                  <a:noFill/>
                </a:ln>
                <a:effectLst/>
                <a:highlight>
                  <a:srgbClr val="C0C0C0"/>
                </a:highlight>
                <a:latin typeface="Arial Unicode MS"/>
                <a:ea typeface="Ubuntu Mono"/>
                <a:cs typeface="Courier New" panose="02070309020205020404" pitchFamily="49" charset="0"/>
              </a:rPr>
              <a:t> -e MYSQL_ROOT_PASSWORD=</a:t>
            </a:r>
            <a:r>
              <a:rPr kumimoji="0" lang="en-US" altLang="LID4096" sz="2400" b="0" i="0" u="none" strike="noStrike" cap="none" normalizeH="0" baseline="0" dirty="0">
                <a:ln>
                  <a:noFill/>
                </a:ln>
                <a:effectLst/>
                <a:highlight>
                  <a:srgbClr val="C0C0C0"/>
                </a:highlight>
                <a:latin typeface="Arial Unicode MS"/>
                <a:ea typeface="Ubuntu Mono"/>
                <a:cs typeface="Courier New" panose="02070309020205020404" pitchFamily="49" charset="0"/>
              </a:rPr>
              <a:t>root</a:t>
            </a:r>
            <a:r>
              <a:rPr kumimoji="0" lang="LID4096" altLang="LID4096" sz="2400" b="0" i="0" u="none" strike="noStrike" cap="none" normalizeH="0" baseline="0" dirty="0">
                <a:ln>
                  <a:noFill/>
                </a:ln>
                <a:effectLst/>
                <a:highlight>
                  <a:srgbClr val="C0C0C0"/>
                </a:highlight>
                <a:latin typeface="Arial Unicode MS"/>
                <a:ea typeface="Ubuntu Mono"/>
                <a:cs typeface="Courier New" panose="02070309020205020404" pitchFamily="49" charset="0"/>
              </a:rPr>
              <a:t> </a:t>
            </a:r>
            <a:r>
              <a:rPr lang="en-US" altLang="LID4096" dirty="0">
                <a:highlight>
                  <a:srgbClr val="C0C0C0"/>
                </a:highlight>
                <a:latin typeface="Arial Unicode MS"/>
                <a:ea typeface="Ubuntu Mono"/>
                <a:cs typeface="Courier New" panose="02070309020205020404" pitchFamily="49" charset="0"/>
              </a:rPr>
              <a:t>-</a:t>
            </a:r>
            <a:r>
              <a:rPr kumimoji="0" lang="en-US" altLang="LID4096" sz="2400" b="0" i="0" u="none" strike="noStrike" cap="none" normalizeH="0" baseline="0" dirty="0">
                <a:ln>
                  <a:noFill/>
                </a:ln>
                <a:effectLst/>
                <a:highlight>
                  <a:srgbClr val="C0C0C0"/>
                </a:highlight>
                <a:latin typeface="Arial Unicode MS"/>
                <a:ea typeface="Ubuntu Mono"/>
                <a:cs typeface="Courier New" panose="02070309020205020404" pitchFamily="49" charset="0"/>
              </a:rPr>
              <a:t>d </a:t>
            </a:r>
            <a:r>
              <a:rPr kumimoji="0" lang="LID4096" altLang="LID4096" sz="2400" b="0" i="0" u="none" strike="noStrike" cap="none" normalizeH="0" baseline="0" dirty="0">
                <a:ln>
                  <a:noFill/>
                </a:ln>
                <a:effectLst/>
                <a:highlight>
                  <a:srgbClr val="C0C0C0"/>
                </a:highlight>
                <a:latin typeface="Arial Unicode MS"/>
                <a:ea typeface="Ubuntu Mono"/>
                <a:cs typeface="Courier New" panose="02070309020205020404" pitchFamily="49" charset="0"/>
              </a:rPr>
              <a:t>mysql:</a:t>
            </a:r>
            <a:r>
              <a:rPr kumimoji="0" lang="en-US" altLang="LID4096" sz="2400" b="0" i="0" u="none" strike="noStrike" cap="none" normalizeH="0" baseline="0" dirty="0">
                <a:ln>
                  <a:noFill/>
                </a:ln>
                <a:effectLst/>
                <a:highlight>
                  <a:srgbClr val="C0C0C0"/>
                </a:highlight>
                <a:latin typeface="Arial Unicode MS"/>
                <a:ea typeface="Ubuntu Mono"/>
                <a:cs typeface="Courier New" panose="02070309020205020404" pitchFamily="49" charset="0"/>
              </a:rPr>
              <a:t>5.7</a:t>
            </a:r>
            <a:r>
              <a:rPr kumimoji="0" lang="LID4096" altLang="LID4096" sz="800" b="0" i="0" u="none" strike="noStrike" cap="none" normalizeH="0" baseline="0" dirty="0">
                <a:ln>
                  <a:noFill/>
                </a:ln>
                <a:effectLst/>
                <a:highlight>
                  <a:srgbClr val="C0C0C0"/>
                </a:highlight>
              </a:rPr>
              <a:t> </a:t>
            </a:r>
            <a:endParaRPr kumimoji="0" lang="en-US" altLang="LID4096" sz="800" b="0" i="0" u="none" strike="noStrike" cap="none" normalizeH="0" baseline="0" dirty="0">
              <a:ln>
                <a:noFill/>
              </a:ln>
              <a:effectLst/>
              <a:highlight>
                <a:srgbClr val="C0C0C0"/>
              </a:highlight>
            </a:endParaRPr>
          </a:p>
          <a:p>
            <a:pPr lvl="2"/>
            <a:r>
              <a:rPr lang="en-US" altLang="LID4096" sz="2400" dirty="0">
                <a:latin typeface="Arial Unicode MS"/>
                <a:cs typeface="Courier New" panose="02070309020205020404" pitchFamily="49" charset="0"/>
              </a:rPr>
              <a:t>--name </a:t>
            </a:r>
            <a:r>
              <a:rPr lang="LID4096" altLang="LID4096" sz="2400" dirty="0">
                <a:latin typeface="Arial Unicode MS"/>
                <a:cs typeface="Courier New" panose="02070309020205020404" pitchFamily="49" charset="0"/>
              </a:rPr>
              <a:t>mysql</a:t>
            </a:r>
            <a:r>
              <a:rPr lang="en-US" altLang="LID4096" sz="2400" dirty="0">
                <a:latin typeface="Arial Unicode MS"/>
                <a:cs typeface="Courier New" panose="02070309020205020404" pitchFamily="49" charset="0"/>
              </a:rPr>
              <a:t>_5.7 -&gt; container name</a:t>
            </a:r>
          </a:p>
          <a:p>
            <a:pPr lvl="2"/>
            <a:r>
              <a:rPr kumimoji="0" lang="LID4096" altLang="LID4096" sz="2400" b="0" i="0" u="none" strike="noStrike" cap="none" normalizeH="0" baseline="0" dirty="0">
                <a:ln>
                  <a:noFill/>
                </a:ln>
                <a:effectLst/>
                <a:latin typeface="Arial Unicode MS"/>
                <a:ea typeface="Ubuntu Mono"/>
                <a:cs typeface="Courier New" panose="02070309020205020404" pitchFamily="49" charset="0"/>
              </a:rPr>
              <a:t>-e MYSQL_ROOT_PASSWORD=</a:t>
            </a:r>
            <a:r>
              <a:rPr kumimoji="0" lang="en-US" altLang="LID4096" sz="2400" b="0" i="0" u="none" strike="noStrike" cap="none" normalizeH="0" baseline="0" dirty="0">
                <a:ln>
                  <a:noFill/>
                </a:ln>
                <a:effectLst/>
                <a:latin typeface="Arial Unicode MS"/>
                <a:ea typeface="Ubuntu Mono"/>
                <a:cs typeface="Courier New" panose="02070309020205020404" pitchFamily="49" charset="0"/>
              </a:rPr>
              <a:t>root -&gt; password for </a:t>
            </a:r>
            <a:r>
              <a:rPr kumimoji="0" lang="en-US" altLang="LID4096" sz="2400" b="0" i="0" u="none" strike="noStrike" cap="none" normalizeH="0" baseline="0" dirty="0" err="1">
                <a:ln>
                  <a:noFill/>
                </a:ln>
                <a:effectLst/>
                <a:latin typeface="Arial Unicode MS"/>
                <a:ea typeface="Ubuntu Mono"/>
                <a:cs typeface="Courier New" panose="02070309020205020404" pitchFamily="49" charset="0"/>
              </a:rPr>
              <a:t>mysql</a:t>
            </a:r>
            <a:endParaRPr kumimoji="0" lang="en-US" altLang="LID4096" sz="2400" b="0" i="0" u="none" strike="noStrike" cap="none" normalizeH="0" baseline="0" dirty="0">
              <a:ln>
                <a:noFill/>
              </a:ln>
              <a:effectLst/>
              <a:latin typeface="Arial Unicode MS"/>
              <a:ea typeface="Ubuntu Mono"/>
              <a:cs typeface="Courier New" panose="02070309020205020404" pitchFamily="49" charset="0"/>
            </a:endParaRPr>
          </a:p>
          <a:p>
            <a:pPr lvl="2"/>
            <a:r>
              <a:rPr lang="en-US" altLang="LID4096" sz="2400" dirty="0">
                <a:latin typeface="Arial Unicode MS"/>
                <a:ea typeface="Ubuntu Mono"/>
                <a:cs typeface="Courier New" panose="02070309020205020404" pitchFamily="49" charset="0"/>
              </a:rPr>
              <a:t>-d -&gt; detach mode running command in background</a:t>
            </a:r>
            <a:endParaRPr lang="en-US" sz="2000" b="0" i="0" dirty="0">
              <a:effectLst/>
              <a:latin typeface="Open Sans"/>
            </a:endParaRPr>
          </a:p>
          <a:p>
            <a:pPr lvl="2"/>
            <a:r>
              <a:rPr kumimoji="0" lang="LID4096" altLang="LID4096" sz="2400" b="0" i="0" u="none" strike="noStrike" cap="none" normalizeH="0" baseline="0" dirty="0">
                <a:ln>
                  <a:noFill/>
                </a:ln>
                <a:effectLst/>
                <a:latin typeface="Arial Unicode MS"/>
                <a:ea typeface="Ubuntu Mono"/>
                <a:cs typeface="Courier New" panose="02070309020205020404" pitchFamily="49" charset="0"/>
              </a:rPr>
              <a:t>mysql:</a:t>
            </a:r>
            <a:r>
              <a:rPr lang="en-US" altLang="LID4096" sz="2400" dirty="0">
                <a:latin typeface="Arial Unicode MS"/>
                <a:cs typeface="Courier New" panose="02070309020205020404" pitchFamily="49" charset="0"/>
              </a:rPr>
              <a:t>5.7</a:t>
            </a:r>
            <a:r>
              <a:rPr lang="LID4096" altLang="LID4096" sz="2400" dirty="0">
                <a:latin typeface="Arial Unicode MS"/>
                <a:cs typeface="Courier New" panose="02070309020205020404" pitchFamily="49" charset="0"/>
              </a:rPr>
              <a:t> </a:t>
            </a:r>
            <a:r>
              <a:rPr lang="en-US" altLang="LID4096" sz="2400" dirty="0">
                <a:latin typeface="Arial Unicode MS"/>
                <a:cs typeface="Courier New" panose="02070309020205020404" pitchFamily="49" charset="0"/>
              </a:rPr>
              <a:t> -&gt; </a:t>
            </a:r>
            <a:r>
              <a:rPr lang="en-US" altLang="LID4096" sz="2400" dirty="0" err="1">
                <a:latin typeface="Arial Unicode MS"/>
                <a:cs typeface="Courier New" panose="02070309020205020404" pitchFamily="49" charset="0"/>
              </a:rPr>
              <a:t>name:tag</a:t>
            </a:r>
            <a:r>
              <a:rPr lang="en-US" altLang="LID4096" sz="2400" dirty="0">
                <a:latin typeface="Arial Unicode MS"/>
                <a:cs typeface="Courier New" panose="02070309020205020404" pitchFamily="49" charset="0"/>
              </a:rPr>
              <a:t> of the image</a:t>
            </a:r>
          </a:p>
          <a:p>
            <a:pPr lvl="2"/>
            <a:endParaRPr kumimoji="0" lang="en-US" altLang="LID4096" sz="2400" b="0" i="0" u="none" strike="noStrike" cap="none" normalizeH="0" baseline="0" dirty="0">
              <a:ln>
                <a:noFill/>
              </a:ln>
              <a:solidFill>
                <a:srgbClr val="244357"/>
              </a:solidFill>
              <a:effectLst/>
              <a:latin typeface="Arial Unicode MS"/>
              <a:ea typeface="Ubuntu Mono"/>
              <a:cs typeface="Courier New" panose="02070309020205020404" pitchFamily="49" charset="0"/>
            </a:endParaRPr>
          </a:p>
          <a:p>
            <a:pPr lvl="2"/>
            <a:endParaRPr kumimoji="0" lang="en-US" altLang="LID4096" sz="2400" b="0" i="0" u="none" strike="noStrike" cap="none" normalizeH="0" baseline="0" dirty="0">
              <a:ln>
                <a:noFill/>
              </a:ln>
              <a:solidFill>
                <a:srgbClr val="244357"/>
              </a:solidFill>
              <a:effectLst/>
              <a:highlight>
                <a:srgbClr val="FF00FF"/>
              </a:highlight>
              <a:latin typeface="Arial Unicode MS"/>
              <a:ea typeface="Ubuntu Mono"/>
              <a:cs typeface="Courier New" panose="02070309020205020404" pitchFamily="49" charset="0"/>
            </a:endParaRPr>
          </a:p>
          <a:p>
            <a:pPr lvl="2"/>
            <a:endParaRPr lang="en-US" altLang="LID4096" sz="2400" dirty="0">
              <a:solidFill>
                <a:srgbClr val="244357"/>
              </a:solidFill>
              <a:highlight>
                <a:srgbClr val="FFFF00"/>
              </a:highlight>
              <a:latin typeface="Arial Unicode MS"/>
              <a:cs typeface="Courier New" panose="02070309020205020404" pitchFamily="49" charset="0"/>
            </a:endParaRPr>
          </a:p>
          <a:p>
            <a:pPr lvl="2"/>
            <a:endParaRPr lang="en-US" altLang="LID4096" sz="2400" dirty="0">
              <a:solidFill>
                <a:srgbClr val="244357"/>
              </a:solidFill>
              <a:highlight>
                <a:srgbClr val="FFFF00"/>
              </a:highlight>
              <a:latin typeface="Arial Unicode MS"/>
              <a:cs typeface="Courier New" panose="02070309020205020404" pitchFamily="49" charset="0"/>
            </a:endParaRPr>
          </a:p>
          <a:p>
            <a:pPr lvl="2"/>
            <a:endParaRPr lang="LID4096" altLang="LID4096" sz="2400" dirty="0">
              <a:solidFill>
                <a:srgbClr val="244357"/>
              </a:solidFill>
              <a:highlight>
                <a:srgbClr val="FFFF00"/>
              </a:highlight>
              <a:latin typeface="Arial Unicode MS"/>
              <a:cs typeface="Courier New" panose="02070309020205020404" pitchFamily="49" charset="0"/>
            </a:endParaRPr>
          </a:p>
          <a:p>
            <a:pPr lvl="1"/>
            <a:endParaRPr lang="LID4096" dirty="0"/>
          </a:p>
        </p:txBody>
      </p:sp>
    </p:spTree>
    <p:extLst>
      <p:ext uri="{BB962C8B-B14F-4D97-AF65-F5344CB8AC3E}">
        <p14:creationId xmlns:p14="http://schemas.microsoft.com/office/powerpoint/2010/main" val="310280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oftware Developer Job Description | Job Description Examples | TopResume">
            <a:extLst>
              <a:ext uri="{FF2B5EF4-FFF2-40B4-BE49-F238E27FC236}">
                <a16:creationId xmlns:a16="http://schemas.microsoft.com/office/drawing/2014/main" id="{E3D7AE9C-8C3E-476D-BB88-DB1FA79A2C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52" t="6484" r="27257"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925382-6234-4A9A-827D-3D7FBD40DE9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Regression testing</a:t>
            </a:r>
          </a:p>
        </p:txBody>
      </p:sp>
      <p:sp>
        <p:nvSpPr>
          <p:cNvPr id="139"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703363"/>
      </p:ext>
    </p:extLst>
  </p:cSld>
  <p:clrMapOvr>
    <a:overrideClrMapping bg1="dk1" tx1="lt1" bg2="dk2" tx2="lt2" accent1="accent1" accent2="accent2" accent3="accent3" accent4="accent4" accent5="accent5" accent6="accent6" hlink="hlink" folHlink="folHlink"/>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00B37E-5853-429F-BBAA-6CF63A3D722B}"/>
              </a:ext>
            </a:extLst>
          </p:cNvPr>
          <p:cNvSpPr>
            <a:spLocks noGrp="1"/>
          </p:cNvSpPr>
          <p:nvPr>
            <p:ph idx="1"/>
          </p:nvPr>
        </p:nvSpPr>
        <p:spPr/>
        <p:txBody>
          <a:bodyPr/>
          <a:lstStyle/>
          <a:p>
            <a:r>
              <a:rPr lang="en-US" dirty="0"/>
              <a:t>Get into the interaction mode of the container</a:t>
            </a:r>
          </a:p>
          <a:p>
            <a:pPr lvl="1"/>
            <a:r>
              <a:rPr lang="en-US" dirty="0">
                <a:highlight>
                  <a:srgbClr val="C0C0C0"/>
                </a:highlight>
              </a:rPr>
              <a:t>docker exec -it mysql_5.7 bash</a:t>
            </a:r>
          </a:p>
          <a:p>
            <a:pPr lvl="2"/>
            <a:r>
              <a:rPr lang="en-US" dirty="0"/>
              <a:t>exec: </a:t>
            </a:r>
            <a:r>
              <a:rPr lang="en-US" dirty="0">
                <a:solidFill>
                  <a:srgbClr val="33444D"/>
                </a:solidFill>
                <a:latin typeface="Open Sans"/>
              </a:rPr>
              <a:t>r</a:t>
            </a:r>
            <a:r>
              <a:rPr lang="en-US" b="0" i="0" dirty="0">
                <a:solidFill>
                  <a:srgbClr val="33444D"/>
                </a:solidFill>
                <a:effectLst/>
                <a:latin typeface="Open Sans"/>
              </a:rPr>
              <a:t>un a command in a running container</a:t>
            </a:r>
          </a:p>
          <a:p>
            <a:pPr lvl="2"/>
            <a:r>
              <a:rPr lang="en-US" dirty="0">
                <a:solidFill>
                  <a:srgbClr val="33444D"/>
                </a:solidFill>
                <a:latin typeface="Open Sans"/>
              </a:rPr>
              <a:t>-it</a:t>
            </a:r>
            <a:r>
              <a:rPr lang="en-US" dirty="0">
                <a:solidFill>
                  <a:srgbClr val="FF0000"/>
                </a:solidFill>
                <a:latin typeface="Open Sans"/>
              </a:rPr>
              <a:t>: interactive mode by allocating a terminal – debugging </a:t>
            </a:r>
            <a:endParaRPr lang="en-US" dirty="0">
              <a:solidFill>
                <a:srgbClr val="FF0000"/>
              </a:solidFill>
            </a:endParaRPr>
          </a:p>
          <a:p>
            <a:r>
              <a:rPr lang="en-US" dirty="0"/>
              <a:t>Play with </a:t>
            </a:r>
            <a:r>
              <a:rPr lang="en-US" dirty="0" err="1"/>
              <a:t>mysql</a:t>
            </a:r>
            <a:endParaRPr lang="en-US" dirty="0"/>
          </a:p>
          <a:p>
            <a:pPr lvl="1"/>
            <a:r>
              <a:rPr lang="en-US" dirty="0" err="1">
                <a:highlight>
                  <a:srgbClr val="C0C0C0"/>
                </a:highlight>
              </a:rPr>
              <a:t>mysql</a:t>
            </a:r>
            <a:r>
              <a:rPr lang="en-US" dirty="0">
                <a:highlight>
                  <a:srgbClr val="C0C0C0"/>
                </a:highlight>
              </a:rPr>
              <a:t> -u root -p </a:t>
            </a:r>
          </a:p>
          <a:p>
            <a:pPr lvl="1"/>
            <a:r>
              <a:rPr kumimoji="0" lang="LID4096" altLang="LID4096" sz="2400" b="0" i="0" u="none" strike="noStrike" cap="none" normalizeH="0" baseline="0" dirty="0">
                <a:ln>
                  <a:noFill/>
                </a:ln>
                <a:effectLst/>
                <a:highlight>
                  <a:srgbClr val="C0C0C0"/>
                </a:highlight>
                <a:latin typeface="Arial Unicode MS"/>
                <a:ea typeface="Menlo"/>
              </a:rPr>
              <a:t>CREATE DATABASE dbname</a:t>
            </a:r>
            <a:r>
              <a:rPr kumimoji="0" lang="LID4096" altLang="LID4096" sz="800" b="0" i="0" u="none" strike="noStrike" cap="none" normalizeH="0" baseline="0" dirty="0">
                <a:ln>
                  <a:noFill/>
                </a:ln>
                <a:effectLst/>
              </a:rPr>
              <a:t> </a:t>
            </a:r>
            <a:endParaRPr kumimoji="0" lang="en-US" altLang="LID4096" sz="800" b="0" i="0" u="none" strike="noStrike" cap="none" normalizeH="0" baseline="0" dirty="0">
              <a:ln>
                <a:noFill/>
              </a:ln>
              <a:effectLst/>
            </a:endParaRPr>
          </a:p>
          <a:p>
            <a:pPr lvl="1"/>
            <a:endParaRPr lang="en-US" sz="800" dirty="0"/>
          </a:p>
          <a:p>
            <a:r>
              <a:rPr lang="en-US" dirty="0"/>
              <a:t>Link</a:t>
            </a:r>
          </a:p>
          <a:p>
            <a:pPr lvl="1"/>
            <a:r>
              <a:rPr lang="LID4096" dirty="0">
                <a:hlinkClick r:id="rId3"/>
              </a:rPr>
              <a:t>https://docs.docker.com/engine/reference/commandline/container_exec/</a:t>
            </a:r>
            <a:endParaRPr lang="en-US" dirty="0"/>
          </a:p>
          <a:p>
            <a:pPr lvl="1"/>
            <a:endParaRPr lang="en-US" dirty="0"/>
          </a:p>
          <a:p>
            <a:pPr lvl="1"/>
            <a:endParaRPr lang="LID4096" dirty="0"/>
          </a:p>
        </p:txBody>
      </p:sp>
      <p:sp>
        <p:nvSpPr>
          <p:cNvPr id="4" name="Title 1">
            <a:extLst>
              <a:ext uri="{FF2B5EF4-FFF2-40B4-BE49-F238E27FC236}">
                <a16:creationId xmlns:a16="http://schemas.microsoft.com/office/drawing/2014/main" id="{253A157C-06CB-49D7-A9CF-D52564C3C305}"/>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LID4096" dirty="0"/>
          </a:p>
        </p:txBody>
      </p:sp>
      <p:sp>
        <p:nvSpPr>
          <p:cNvPr id="5" name="Rectangle 1">
            <a:extLst>
              <a:ext uri="{FF2B5EF4-FFF2-40B4-BE49-F238E27FC236}">
                <a16:creationId xmlns:a16="http://schemas.microsoft.com/office/drawing/2014/main" id="{2DF8CEFB-3353-4A34-B227-28FD395BA963}"/>
              </a:ext>
            </a:extLst>
          </p:cNvPr>
          <p:cNvSpPr>
            <a:spLocks noChangeArrowheads="1"/>
          </p:cNvSpPr>
          <p:nvPr/>
        </p:nvSpPr>
        <p:spPr bwMode="auto">
          <a:xfrm>
            <a:off x="0" y="90100"/>
            <a:ext cx="65" cy="276999"/>
          </a:xfrm>
          <a:prstGeom prst="rect">
            <a:avLst/>
          </a:prstGeom>
          <a:solidFill>
            <a:srgbClr val="4A5C6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B23A7C19-1989-47EC-8753-BB4D362C3CBC}"/>
              </a:ext>
            </a:extLst>
          </p:cNvPr>
          <p:cNvSpPr>
            <a:spLocks noGrp="1"/>
          </p:cNvSpPr>
          <p:nvPr>
            <p:ph type="title"/>
          </p:nvPr>
        </p:nvSpPr>
        <p:spPr>
          <a:xfrm>
            <a:off x="685800" y="367099"/>
            <a:ext cx="10515600" cy="1325563"/>
          </a:xfrm>
        </p:spPr>
        <p:txBody>
          <a:bodyPr/>
          <a:lstStyle/>
          <a:p>
            <a:r>
              <a:rPr lang="en-US" b="0" i="0" dirty="0">
                <a:solidFill>
                  <a:srgbClr val="24292E"/>
                </a:solidFill>
                <a:effectLst/>
                <a:latin typeface="-apple-system"/>
              </a:rPr>
              <a:t>Step 01 - A simple Docker use case - Run </a:t>
            </a:r>
            <a:r>
              <a:rPr lang="en-US" b="0" i="0" dirty="0" err="1">
                <a:solidFill>
                  <a:srgbClr val="24292E"/>
                </a:solidFill>
                <a:effectLst/>
                <a:latin typeface="-apple-system"/>
              </a:rPr>
              <a:t>mysql</a:t>
            </a:r>
            <a:endParaRPr lang="LID4096" dirty="0"/>
          </a:p>
        </p:txBody>
      </p:sp>
    </p:spTree>
    <p:extLst>
      <p:ext uri="{BB962C8B-B14F-4D97-AF65-F5344CB8AC3E}">
        <p14:creationId xmlns:p14="http://schemas.microsoft.com/office/powerpoint/2010/main" val="1721178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1CF5-1643-4064-90F0-B3E105654009}"/>
              </a:ext>
            </a:extLst>
          </p:cNvPr>
          <p:cNvSpPr>
            <a:spLocks noGrp="1"/>
          </p:cNvSpPr>
          <p:nvPr>
            <p:ph type="title"/>
          </p:nvPr>
        </p:nvSpPr>
        <p:spPr/>
        <p:txBody>
          <a:bodyPr/>
          <a:lstStyle/>
          <a:p>
            <a:r>
              <a:rPr lang="en-US" b="0" i="0" dirty="0">
                <a:solidFill>
                  <a:srgbClr val="24292E"/>
                </a:solidFill>
                <a:effectLst/>
                <a:latin typeface="-apple-system"/>
              </a:rPr>
              <a:t>Step 02 - Playing with Docker - Containers and Images</a:t>
            </a:r>
            <a:endParaRPr lang="LID4096" dirty="0"/>
          </a:p>
        </p:txBody>
      </p:sp>
      <p:sp>
        <p:nvSpPr>
          <p:cNvPr id="3" name="Content Placeholder 2">
            <a:extLst>
              <a:ext uri="{FF2B5EF4-FFF2-40B4-BE49-F238E27FC236}">
                <a16:creationId xmlns:a16="http://schemas.microsoft.com/office/drawing/2014/main" id="{857E521D-1447-4F1B-8EA9-4780D9865F24}"/>
              </a:ext>
            </a:extLst>
          </p:cNvPr>
          <p:cNvSpPr>
            <a:spLocks noGrp="1"/>
          </p:cNvSpPr>
          <p:nvPr>
            <p:ph idx="1"/>
          </p:nvPr>
        </p:nvSpPr>
        <p:spPr/>
        <p:txBody>
          <a:bodyPr>
            <a:normAutofit fontScale="92500" lnSpcReduction="10000"/>
          </a:bodyPr>
          <a:lstStyle/>
          <a:p>
            <a:r>
              <a:rPr lang="en-US" dirty="0"/>
              <a:t>List running containers:</a:t>
            </a:r>
          </a:p>
          <a:p>
            <a:pPr lvl="1"/>
            <a:r>
              <a:rPr lang="en-US" dirty="0">
                <a:highlight>
                  <a:srgbClr val="C0C0C0"/>
                </a:highlight>
              </a:rPr>
              <a:t>docker </a:t>
            </a:r>
            <a:r>
              <a:rPr lang="en-US" dirty="0" err="1">
                <a:highlight>
                  <a:srgbClr val="C0C0C0"/>
                </a:highlight>
              </a:rPr>
              <a:t>ps</a:t>
            </a:r>
            <a:endParaRPr lang="en-US" dirty="0">
              <a:highlight>
                <a:srgbClr val="C0C0C0"/>
              </a:highlight>
            </a:endParaRPr>
          </a:p>
          <a:p>
            <a:r>
              <a:rPr lang="en-US" dirty="0"/>
              <a:t>List all containers</a:t>
            </a:r>
          </a:p>
          <a:p>
            <a:pPr lvl="1"/>
            <a:r>
              <a:rPr lang="en-US" dirty="0">
                <a:highlight>
                  <a:srgbClr val="C0C0C0"/>
                </a:highlight>
              </a:rPr>
              <a:t>docker container ls</a:t>
            </a:r>
          </a:p>
          <a:p>
            <a:r>
              <a:rPr lang="en-US" dirty="0"/>
              <a:t>Restart a container:</a:t>
            </a:r>
          </a:p>
          <a:p>
            <a:pPr lvl="1"/>
            <a:r>
              <a:rPr lang="LID4096" altLang="LID4096" dirty="0">
                <a:highlight>
                  <a:srgbClr val="C0C0C0"/>
                </a:highlight>
              </a:rPr>
              <a:t>docker restart</a:t>
            </a:r>
            <a:r>
              <a:rPr lang="en-US" altLang="LID4096" dirty="0">
                <a:highlight>
                  <a:srgbClr val="C0C0C0"/>
                </a:highlight>
              </a:rPr>
              <a:t> mysql_5.7</a:t>
            </a:r>
          </a:p>
          <a:p>
            <a:r>
              <a:rPr lang="en-US" dirty="0"/>
              <a:t>Stop a container: </a:t>
            </a:r>
          </a:p>
          <a:p>
            <a:pPr lvl="1"/>
            <a:r>
              <a:rPr lang="en-US" dirty="0">
                <a:highlight>
                  <a:srgbClr val="C0C0C0"/>
                </a:highlight>
              </a:rPr>
              <a:t>docker stop mysql_5.7</a:t>
            </a:r>
          </a:p>
          <a:p>
            <a:r>
              <a:rPr lang="en-US" dirty="0"/>
              <a:t>Remove a container: </a:t>
            </a:r>
          </a:p>
          <a:p>
            <a:pPr lvl="1"/>
            <a:r>
              <a:rPr lang="en-US" dirty="0">
                <a:highlight>
                  <a:srgbClr val="C0C0C0"/>
                </a:highlight>
              </a:rPr>
              <a:t>docker rm mysql_5.7 </a:t>
            </a:r>
          </a:p>
          <a:p>
            <a:pPr lvl="1"/>
            <a:r>
              <a:rPr lang="en-US" dirty="0">
                <a:solidFill>
                  <a:srgbClr val="FF0000"/>
                </a:solidFill>
              </a:rPr>
              <a:t>Stop it first before removing</a:t>
            </a:r>
          </a:p>
        </p:txBody>
      </p:sp>
      <p:sp>
        <p:nvSpPr>
          <p:cNvPr id="4" name="Rectangle 1">
            <a:extLst>
              <a:ext uri="{FF2B5EF4-FFF2-40B4-BE49-F238E27FC236}">
                <a16:creationId xmlns:a16="http://schemas.microsoft.com/office/drawing/2014/main" id="{C9BDDBC1-BA6D-4ACB-B616-77FEB365163F}"/>
              </a:ext>
            </a:extLst>
          </p:cNvPr>
          <p:cNvSpPr>
            <a:spLocks noChangeArrowheads="1"/>
          </p:cNvSpPr>
          <p:nvPr/>
        </p:nvSpPr>
        <p:spPr bwMode="auto">
          <a:xfrm>
            <a:off x="0" y="66063"/>
            <a:ext cx="65" cy="325074"/>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03459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A9D95-4FA1-4A36-B576-0A0D69714720}"/>
              </a:ext>
            </a:extLst>
          </p:cNvPr>
          <p:cNvSpPr>
            <a:spLocks noGrp="1"/>
          </p:cNvSpPr>
          <p:nvPr>
            <p:ph idx="1"/>
          </p:nvPr>
        </p:nvSpPr>
        <p:spPr/>
        <p:txBody>
          <a:bodyPr/>
          <a:lstStyle/>
          <a:p>
            <a:r>
              <a:rPr lang="en-US" dirty="0"/>
              <a:t>List all the images</a:t>
            </a:r>
          </a:p>
          <a:p>
            <a:pPr lvl="1"/>
            <a:r>
              <a:rPr lang="en-US" dirty="0">
                <a:highlight>
                  <a:srgbClr val="C0C0C0"/>
                </a:highlight>
              </a:rPr>
              <a:t>docker images</a:t>
            </a:r>
          </a:p>
          <a:p>
            <a:r>
              <a:rPr lang="en-US" dirty="0"/>
              <a:t>Remove image</a:t>
            </a:r>
          </a:p>
          <a:p>
            <a:pPr lvl="1"/>
            <a:r>
              <a:rPr lang="en-US" dirty="0">
                <a:highlight>
                  <a:srgbClr val="C0C0C0"/>
                </a:highlight>
              </a:rPr>
              <a:t>docker image rm [image name]</a:t>
            </a:r>
          </a:p>
          <a:p>
            <a:pPr lvl="1"/>
            <a:endParaRPr lang="en-US" dirty="0"/>
          </a:p>
          <a:p>
            <a:pPr lvl="1"/>
            <a:endParaRPr lang="en-US" dirty="0"/>
          </a:p>
          <a:p>
            <a:pPr lvl="1"/>
            <a:endParaRPr lang="en-US" dirty="0"/>
          </a:p>
          <a:p>
            <a:endParaRPr lang="en-US" dirty="0"/>
          </a:p>
          <a:p>
            <a:endParaRPr lang="LID4096" dirty="0"/>
          </a:p>
        </p:txBody>
      </p:sp>
      <p:sp>
        <p:nvSpPr>
          <p:cNvPr id="5" name="Title 1">
            <a:extLst>
              <a:ext uri="{FF2B5EF4-FFF2-40B4-BE49-F238E27FC236}">
                <a16:creationId xmlns:a16="http://schemas.microsoft.com/office/drawing/2014/main" id="{BE2B7416-BD25-4513-9876-CF8781C4D92F}"/>
              </a:ext>
            </a:extLst>
          </p:cNvPr>
          <p:cNvSpPr>
            <a:spLocks noGrp="1"/>
          </p:cNvSpPr>
          <p:nvPr>
            <p:ph type="title"/>
          </p:nvPr>
        </p:nvSpPr>
        <p:spPr>
          <a:xfrm>
            <a:off x="838200" y="365125"/>
            <a:ext cx="10515600" cy="1325563"/>
          </a:xfrm>
        </p:spPr>
        <p:txBody>
          <a:bodyPr/>
          <a:lstStyle/>
          <a:p>
            <a:r>
              <a:rPr lang="en-US" b="0" i="0" dirty="0">
                <a:solidFill>
                  <a:srgbClr val="24292E"/>
                </a:solidFill>
                <a:effectLst/>
                <a:latin typeface="-apple-system"/>
              </a:rPr>
              <a:t>Step 02 - Playing with Docker - Containers and Images</a:t>
            </a:r>
            <a:endParaRPr lang="LID4096" dirty="0"/>
          </a:p>
        </p:txBody>
      </p:sp>
    </p:spTree>
    <p:extLst>
      <p:ext uri="{BB962C8B-B14F-4D97-AF65-F5344CB8AC3E}">
        <p14:creationId xmlns:p14="http://schemas.microsoft.com/office/powerpoint/2010/main" val="33311106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C7D4D-5F96-49C7-A184-4BD5E329DF50}"/>
              </a:ext>
            </a:extLst>
          </p:cNvPr>
          <p:cNvSpPr>
            <a:spLocks noGrp="1"/>
          </p:cNvSpPr>
          <p:nvPr>
            <p:ph type="title"/>
          </p:nvPr>
        </p:nvSpPr>
        <p:spPr/>
        <p:txBody>
          <a:bodyPr/>
          <a:lstStyle/>
          <a:p>
            <a:r>
              <a:rPr lang="en-US" b="0" i="0" dirty="0">
                <a:solidFill>
                  <a:srgbClr val="24292E"/>
                </a:solidFill>
                <a:effectLst/>
                <a:latin typeface="-apple-system"/>
              </a:rPr>
              <a:t>Step 03 - Manually creating a docker image</a:t>
            </a:r>
            <a:endParaRPr lang="LID4096" dirty="0"/>
          </a:p>
        </p:txBody>
      </p:sp>
      <p:sp>
        <p:nvSpPr>
          <p:cNvPr id="3" name="Content Placeholder 2">
            <a:extLst>
              <a:ext uri="{FF2B5EF4-FFF2-40B4-BE49-F238E27FC236}">
                <a16:creationId xmlns:a16="http://schemas.microsoft.com/office/drawing/2014/main" id="{AB0DB162-328B-4FD1-9038-D8A7D6F58E5E}"/>
              </a:ext>
            </a:extLst>
          </p:cNvPr>
          <p:cNvSpPr>
            <a:spLocks noGrp="1"/>
          </p:cNvSpPr>
          <p:nvPr>
            <p:ph idx="1"/>
          </p:nvPr>
        </p:nvSpPr>
        <p:spPr/>
        <p:txBody>
          <a:bodyPr>
            <a:normAutofit/>
          </a:bodyPr>
          <a:lstStyle/>
          <a:p>
            <a:r>
              <a:rPr lang="nl-NL" dirty="0"/>
              <a:t>Context: I have a simple web application written in Java. I would like to deploy it in a docker image. </a:t>
            </a:r>
          </a:p>
          <a:p>
            <a:r>
              <a:rPr lang="nl-NL" dirty="0"/>
              <a:t>Prepare a jar package</a:t>
            </a:r>
          </a:p>
          <a:p>
            <a:pPr lvl="1"/>
            <a:r>
              <a:rPr lang="nl-NL" dirty="0"/>
              <a:t>Code can be found:  </a:t>
            </a:r>
            <a:r>
              <a:rPr lang="nl-NL" dirty="0">
                <a:hlinkClick r:id="rId2"/>
              </a:rPr>
              <a:t>https://github.com/shaoweiwang2010/SE_course_docker/tree/master/target</a:t>
            </a:r>
            <a:endParaRPr lang="nl-NL" dirty="0"/>
          </a:p>
          <a:p>
            <a:pPr lvl="1"/>
            <a:endParaRPr lang="nl-NL" dirty="0">
              <a:hlinkClick r:id="rId3"/>
            </a:endParaRPr>
          </a:p>
          <a:p>
            <a:pPr lvl="1"/>
            <a:r>
              <a:rPr lang="nl-NL" dirty="0"/>
              <a:t>Test the jar in local machine</a:t>
            </a:r>
          </a:p>
          <a:p>
            <a:pPr lvl="2"/>
            <a:r>
              <a:rPr lang="en-US" dirty="0">
                <a:highlight>
                  <a:srgbClr val="C0C0C0"/>
                </a:highlight>
              </a:rPr>
              <a:t>java -jar .\docker-in-5-steps-todo-rest-api-h2-1.0.0.RELEASE.jar</a:t>
            </a:r>
          </a:p>
          <a:p>
            <a:pPr lvl="2"/>
            <a:endParaRPr lang="en-US" dirty="0">
              <a:highlight>
                <a:srgbClr val="C0C0C0"/>
              </a:highlight>
            </a:endParaRPr>
          </a:p>
          <a:p>
            <a:pPr lvl="2"/>
            <a:r>
              <a:rPr lang="en-US" dirty="0">
                <a:highlight>
                  <a:srgbClr val="C0C0C0"/>
                </a:highlight>
              </a:rPr>
              <a:t>Try </a:t>
            </a:r>
            <a:r>
              <a:rPr lang="en-US" dirty="0">
                <a:highlight>
                  <a:srgbClr val="C0C0C0"/>
                </a:highlight>
                <a:hlinkClick r:id="rId4"/>
              </a:rPr>
              <a:t>http://localhost:5000/hello-world</a:t>
            </a:r>
            <a:endParaRPr lang="en-US" dirty="0">
              <a:highlight>
                <a:srgbClr val="C0C0C0"/>
              </a:highlight>
            </a:endParaRPr>
          </a:p>
          <a:p>
            <a:pPr lvl="2"/>
            <a:endParaRPr lang="nl-NL" dirty="0">
              <a:highlight>
                <a:srgbClr val="C0C0C0"/>
              </a:highlight>
            </a:endParaRPr>
          </a:p>
          <a:p>
            <a:endParaRPr lang="nl-NL" dirty="0"/>
          </a:p>
          <a:p>
            <a:endParaRPr lang="LID4096" dirty="0"/>
          </a:p>
        </p:txBody>
      </p:sp>
    </p:spTree>
    <p:extLst>
      <p:ext uri="{BB962C8B-B14F-4D97-AF65-F5344CB8AC3E}">
        <p14:creationId xmlns:p14="http://schemas.microsoft.com/office/powerpoint/2010/main" val="617010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472A-7ED1-4503-AA02-55E24A470D73}"/>
              </a:ext>
            </a:extLst>
          </p:cNvPr>
          <p:cNvSpPr>
            <a:spLocks noGrp="1"/>
          </p:cNvSpPr>
          <p:nvPr>
            <p:ph type="title"/>
          </p:nvPr>
        </p:nvSpPr>
        <p:spPr/>
        <p:txBody>
          <a:bodyPr/>
          <a:lstStyle/>
          <a:p>
            <a:r>
              <a:rPr lang="en-US" b="0" i="0" dirty="0">
                <a:solidFill>
                  <a:srgbClr val="24292E"/>
                </a:solidFill>
                <a:effectLst/>
                <a:latin typeface="-apple-system"/>
              </a:rPr>
              <a:t>Step 03 - Manually creating a docker image</a:t>
            </a:r>
            <a:endParaRPr lang="LID4096" dirty="0"/>
          </a:p>
        </p:txBody>
      </p:sp>
      <p:sp>
        <p:nvSpPr>
          <p:cNvPr id="3" name="Content Placeholder 2">
            <a:extLst>
              <a:ext uri="{FF2B5EF4-FFF2-40B4-BE49-F238E27FC236}">
                <a16:creationId xmlns:a16="http://schemas.microsoft.com/office/drawing/2014/main" id="{6B2E2D91-096C-40AE-B659-ECDBB911B1BD}"/>
              </a:ext>
            </a:extLst>
          </p:cNvPr>
          <p:cNvSpPr>
            <a:spLocks noGrp="1"/>
          </p:cNvSpPr>
          <p:nvPr>
            <p:ph idx="1"/>
          </p:nvPr>
        </p:nvSpPr>
        <p:spPr/>
        <p:txBody>
          <a:bodyPr>
            <a:normAutofit fontScale="92500"/>
          </a:bodyPr>
          <a:lstStyle/>
          <a:p>
            <a:r>
              <a:rPr lang="nl-NL" dirty="0"/>
              <a:t>Copy the </a:t>
            </a:r>
            <a:r>
              <a:rPr lang="en-US" altLang="zh-CN" dirty="0"/>
              <a:t>jar </a:t>
            </a:r>
            <a:r>
              <a:rPr lang="nl-NL" dirty="0"/>
              <a:t> into a Java container and set up to run the jar </a:t>
            </a:r>
            <a:r>
              <a:rPr lang="en-US" altLang="zh-CN" dirty="0"/>
              <a:t>when launching up</a:t>
            </a:r>
          </a:p>
          <a:p>
            <a:pPr lvl="1"/>
            <a:r>
              <a:rPr lang="nl-NL" dirty="0"/>
              <a:t>Pull and run a Java container docker</a:t>
            </a:r>
          </a:p>
          <a:p>
            <a:pPr lvl="2"/>
            <a:r>
              <a:rPr lang="nl-NL" dirty="0">
                <a:highlight>
                  <a:srgbClr val="C0C0C0"/>
                </a:highlight>
              </a:rPr>
              <a:t>docker run --name openjdk_8 -dit -p 5000:5000 openjdk:8-jdk-alpine</a:t>
            </a:r>
          </a:p>
          <a:p>
            <a:pPr lvl="3"/>
            <a:r>
              <a:rPr lang="nl-NL" dirty="0"/>
              <a:t>-p how host’s port binds to docker container’s port</a:t>
            </a:r>
          </a:p>
          <a:p>
            <a:pPr lvl="1"/>
            <a:r>
              <a:rPr lang="nl-NL" dirty="0"/>
              <a:t>Copy jar into running container</a:t>
            </a:r>
          </a:p>
          <a:p>
            <a:pPr lvl="2"/>
            <a:r>
              <a:rPr lang="nl-NL" dirty="0">
                <a:highlight>
                  <a:srgbClr val="C0C0C0"/>
                </a:highlight>
              </a:rPr>
              <a:t>docker container cp .\docker-in-5-steps-todo-rest-api-h2-1.0.0.RELEASE.jar openjdk_8:/tmp</a:t>
            </a:r>
          </a:p>
          <a:p>
            <a:pPr lvl="2"/>
            <a:r>
              <a:rPr lang="sv-SE" dirty="0">
                <a:highlight>
                  <a:srgbClr val="C0C0C0"/>
                </a:highlight>
              </a:rPr>
              <a:t>docker exec openjdk_8 ls tmp</a:t>
            </a:r>
          </a:p>
          <a:p>
            <a:pPr lvl="2"/>
            <a:r>
              <a:rPr lang="en-US" dirty="0">
                <a:highlight>
                  <a:srgbClr val="C0C0C0"/>
                </a:highlight>
              </a:rPr>
              <a:t>docker exec -it openjdk_8 /bin/</a:t>
            </a:r>
            <a:r>
              <a:rPr lang="en-US" dirty="0" err="1">
                <a:highlight>
                  <a:srgbClr val="C0C0C0"/>
                </a:highlight>
              </a:rPr>
              <a:t>sh</a:t>
            </a:r>
            <a:endParaRPr lang="sv-SE" dirty="0">
              <a:highlight>
                <a:srgbClr val="C0C0C0"/>
              </a:highlight>
            </a:endParaRPr>
          </a:p>
          <a:p>
            <a:pPr lvl="2"/>
            <a:endParaRPr lang="sv-SE" dirty="0"/>
          </a:p>
          <a:p>
            <a:pPr lvl="1"/>
            <a:r>
              <a:rPr lang="nl-NL" dirty="0"/>
              <a:t>Run the jar in container </a:t>
            </a:r>
          </a:p>
          <a:p>
            <a:pPr lvl="2"/>
            <a:r>
              <a:rPr lang="en-US" dirty="0">
                <a:highlight>
                  <a:srgbClr val="C0C0C0"/>
                </a:highlight>
              </a:rPr>
              <a:t>docker exec openjdk_8 java -jar </a:t>
            </a:r>
            <a:r>
              <a:rPr lang="en-US" dirty="0" err="1">
                <a:highlight>
                  <a:srgbClr val="C0C0C0"/>
                </a:highlight>
              </a:rPr>
              <a:t>tmp</a:t>
            </a:r>
            <a:r>
              <a:rPr lang="en-US" dirty="0">
                <a:highlight>
                  <a:srgbClr val="C0C0C0"/>
                </a:highlight>
              </a:rPr>
              <a:t>/docker-in-5-steps-todo-rest-api-h2-1.0.0.RELEASE.jar</a:t>
            </a:r>
            <a:endParaRPr lang="nl-NL" dirty="0">
              <a:highlight>
                <a:srgbClr val="C0C0C0"/>
              </a:highlight>
            </a:endParaRPr>
          </a:p>
          <a:p>
            <a:endParaRPr lang="LID4096" dirty="0"/>
          </a:p>
        </p:txBody>
      </p:sp>
    </p:spTree>
    <p:extLst>
      <p:ext uri="{BB962C8B-B14F-4D97-AF65-F5344CB8AC3E}">
        <p14:creationId xmlns:p14="http://schemas.microsoft.com/office/powerpoint/2010/main" val="26125220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F9AAC-FD8C-4D9F-888A-685455DA6F98}"/>
              </a:ext>
            </a:extLst>
          </p:cNvPr>
          <p:cNvSpPr>
            <a:spLocks noGrp="1"/>
          </p:cNvSpPr>
          <p:nvPr>
            <p:ph idx="1"/>
          </p:nvPr>
        </p:nvSpPr>
        <p:spPr/>
        <p:txBody>
          <a:bodyPr>
            <a:normAutofit fontScale="92500" lnSpcReduction="10000"/>
          </a:bodyPr>
          <a:lstStyle/>
          <a:p>
            <a:r>
              <a:rPr lang="en-US" dirty="0"/>
              <a:t>Create an image for the running container and set up to run the jar when launching up</a:t>
            </a:r>
          </a:p>
          <a:p>
            <a:pPr lvl="1"/>
            <a:r>
              <a:rPr lang="en-US" dirty="0">
                <a:highlight>
                  <a:srgbClr val="C0C0C0"/>
                </a:highlight>
              </a:rPr>
              <a:t>docker container commit </a:t>
            </a:r>
            <a:r>
              <a:rPr kumimoji="0" lang="LID4096" altLang="LID4096" sz="2400" b="0" i="0" u="none" strike="noStrike" cap="none" normalizeH="0" baseline="0" dirty="0">
                <a:ln>
                  <a:noFill/>
                </a:ln>
                <a:solidFill>
                  <a:srgbClr val="24292E"/>
                </a:solidFill>
                <a:effectLst/>
                <a:highlight>
                  <a:srgbClr val="C0C0C0"/>
                </a:highlight>
                <a:ea typeface="SFMono-Regular"/>
              </a:rPr>
              <a:t>--change=</a:t>
            </a:r>
            <a:r>
              <a:rPr kumimoji="0" lang="en-US" altLang="LID4096" sz="2400" b="0" i="0" u="none" strike="noStrike" cap="none" normalizeH="0" baseline="0" dirty="0">
                <a:ln>
                  <a:noFill/>
                </a:ln>
                <a:solidFill>
                  <a:srgbClr val="24292E"/>
                </a:solidFill>
                <a:effectLst/>
                <a:highlight>
                  <a:srgbClr val="C0C0C0"/>
                </a:highlight>
                <a:ea typeface="SFMono-Regular"/>
              </a:rPr>
              <a:t>‘</a:t>
            </a:r>
            <a:r>
              <a:rPr kumimoji="0" lang="LID4096" altLang="LID4096" sz="2400" b="0" i="0" u="none" strike="noStrike" cap="none" normalizeH="0" baseline="0" dirty="0">
                <a:ln>
                  <a:noFill/>
                </a:ln>
                <a:solidFill>
                  <a:srgbClr val="24292E"/>
                </a:solidFill>
                <a:effectLst/>
                <a:highlight>
                  <a:srgbClr val="C0C0C0"/>
                </a:highlight>
                <a:ea typeface="SFMono-Regular"/>
              </a:rPr>
              <a:t>CMD exec java -jar /tmp/docker-in-5-steps-todo-rest-api-h2-1.0.0.RELEASE.jar</a:t>
            </a:r>
            <a:r>
              <a:rPr kumimoji="0" lang="en-US" altLang="LID4096" sz="2400" b="0" i="0" u="none" strike="noStrike" cap="none" normalizeH="0" baseline="0" dirty="0">
                <a:ln>
                  <a:noFill/>
                </a:ln>
                <a:solidFill>
                  <a:srgbClr val="24292E"/>
                </a:solidFill>
                <a:effectLst/>
                <a:highlight>
                  <a:srgbClr val="C0C0C0"/>
                </a:highlight>
                <a:ea typeface="SFMono-Regular"/>
              </a:rPr>
              <a:t>’</a:t>
            </a:r>
            <a:r>
              <a:rPr lang="en-US" altLang="LID4096" sz="800" dirty="0">
                <a:highlight>
                  <a:srgbClr val="C0C0C0"/>
                </a:highlight>
                <a:ea typeface="SFMono-Regular"/>
              </a:rPr>
              <a:t> </a:t>
            </a:r>
            <a:r>
              <a:rPr lang="en-US" dirty="0">
                <a:highlight>
                  <a:srgbClr val="C0C0C0"/>
                </a:highlight>
              </a:rPr>
              <a:t>openjdk_8 webapp:v1 </a:t>
            </a:r>
          </a:p>
          <a:p>
            <a:pPr lvl="2"/>
            <a:r>
              <a:rPr lang="en-US" dirty="0"/>
              <a:t>docker container commit: </a:t>
            </a:r>
            <a:r>
              <a:rPr lang="en-US" dirty="0">
                <a:solidFill>
                  <a:srgbClr val="33444D"/>
                </a:solidFill>
                <a:latin typeface="Open Sans"/>
              </a:rPr>
              <a:t>c</a:t>
            </a:r>
            <a:r>
              <a:rPr lang="en-US" b="0" i="0" dirty="0">
                <a:solidFill>
                  <a:srgbClr val="33444D"/>
                </a:solidFill>
                <a:effectLst/>
                <a:latin typeface="Open Sans"/>
              </a:rPr>
              <a:t>reate a new image from a container’s change</a:t>
            </a:r>
            <a:endParaRPr lang="en-US" dirty="0"/>
          </a:p>
          <a:p>
            <a:pPr lvl="2"/>
            <a:r>
              <a:rPr lang="en-US" dirty="0"/>
              <a:t>--change: </a:t>
            </a:r>
            <a:r>
              <a:rPr lang="en-US" dirty="0">
                <a:solidFill>
                  <a:srgbClr val="33444D"/>
                </a:solidFill>
                <a:latin typeface="Open Sans"/>
              </a:rPr>
              <a:t>a</a:t>
            </a:r>
            <a:r>
              <a:rPr lang="en-US" b="0" i="0" dirty="0">
                <a:solidFill>
                  <a:srgbClr val="33444D"/>
                </a:solidFill>
                <a:effectLst/>
                <a:latin typeface="Open Sans"/>
              </a:rPr>
              <a:t>pply </a:t>
            </a:r>
            <a:r>
              <a:rPr lang="en-US" b="0" i="0" dirty="0" err="1">
                <a:solidFill>
                  <a:srgbClr val="33444D"/>
                </a:solidFill>
                <a:effectLst/>
                <a:latin typeface="Open Sans"/>
              </a:rPr>
              <a:t>Dockerfile</a:t>
            </a:r>
            <a:r>
              <a:rPr lang="en-US" b="0" i="0" dirty="0">
                <a:solidFill>
                  <a:srgbClr val="33444D"/>
                </a:solidFill>
                <a:effectLst/>
                <a:latin typeface="Open Sans"/>
              </a:rPr>
              <a:t> instruction to the created image </a:t>
            </a:r>
          </a:p>
          <a:p>
            <a:endParaRPr lang="en-US" dirty="0">
              <a:solidFill>
                <a:srgbClr val="33444D"/>
              </a:solidFill>
              <a:latin typeface="Open Sans"/>
            </a:endParaRPr>
          </a:p>
          <a:p>
            <a:r>
              <a:rPr lang="en-US" dirty="0"/>
              <a:t>Run a contain from the created image</a:t>
            </a:r>
          </a:p>
          <a:p>
            <a:pPr lvl="1"/>
            <a:r>
              <a:rPr lang="nl-NL" dirty="0">
                <a:highlight>
                  <a:srgbClr val="C0C0C0"/>
                </a:highlight>
              </a:rPr>
              <a:t>docker run --name web_app_v1 -dit -p 5000:5000 webapp:v1</a:t>
            </a:r>
          </a:p>
          <a:p>
            <a:pPr lvl="1"/>
            <a:endParaRPr lang="nl-NL" dirty="0"/>
          </a:p>
          <a:p>
            <a:r>
              <a:rPr lang="en-US" dirty="0">
                <a:hlinkClick r:id="rId3"/>
              </a:rPr>
              <a:t>https://docs.docker.com/engine/reference/commandline/container_commit/</a:t>
            </a:r>
            <a:endParaRPr lang="en-US" dirty="0"/>
          </a:p>
          <a:p>
            <a:endParaRPr lang="en-US" dirty="0"/>
          </a:p>
          <a:p>
            <a:pPr lvl="1"/>
            <a:endParaRPr lang="LID4096" dirty="0"/>
          </a:p>
        </p:txBody>
      </p:sp>
      <p:sp>
        <p:nvSpPr>
          <p:cNvPr id="4" name="Title 1">
            <a:extLst>
              <a:ext uri="{FF2B5EF4-FFF2-40B4-BE49-F238E27FC236}">
                <a16:creationId xmlns:a16="http://schemas.microsoft.com/office/drawing/2014/main" id="{858DD63B-87D4-46AC-95F8-1A3A79EEBD8A}"/>
              </a:ext>
            </a:extLst>
          </p:cNvPr>
          <p:cNvSpPr>
            <a:spLocks noGrp="1"/>
          </p:cNvSpPr>
          <p:nvPr>
            <p:ph type="title"/>
          </p:nvPr>
        </p:nvSpPr>
        <p:spPr>
          <a:xfrm>
            <a:off x="838200" y="365125"/>
            <a:ext cx="10515600" cy="1325563"/>
          </a:xfrm>
        </p:spPr>
        <p:txBody>
          <a:bodyPr/>
          <a:lstStyle/>
          <a:p>
            <a:r>
              <a:rPr lang="en-US" b="0" i="0" dirty="0">
                <a:solidFill>
                  <a:srgbClr val="24292E"/>
                </a:solidFill>
                <a:effectLst/>
                <a:latin typeface="-apple-system"/>
              </a:rPr>
              <a:t>Step 03 - Manually creating a docker image</a:t>
            </a:r>
            <a:endParaRPr lang="LID4096" dirty="0"/>
          </a:p>
        </p:txBody>
      </p:sp>
      <p:sp>
        <p:nvSpPr>
          <p:cNvPr id="7" name="Rectangle 2">
            <a:extLst>
              <a:ext uri="{FF2B5EF4-FFF2-40B4-BE49-F238E27FC236}">
                <a16:creationId xmlns:a16="http://schemas.microsoft.com/office/drawing/2014/main" id="{0267F2DF-C368-4069-B01C-F5B5FE00B03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900" b="0" i="0" u="none" strike="noStrike" cap="none" normalizeH="0" baseline="0" dirty="0">
                <a:ln>
                  <a:noFill/>
                </a:ln>
                <a:solidFill>
                  <a:srgbClr val="24292E"/>
                </a:solidFill>
                <a:effectLst/>
                <a:latin typeface="Arial Unicode MS"/>
                <a:ea typeface="SFMono-Regular"/>
              </a:rPr>
              <a:t>--change='CMD exec java -jar /tmp/docker-in-5-steps-todo-rest-api-h2-1.0.0.RELEASE.jar'</a:t>
            </a:r>
            <a:r>
              <a:rPr kumimoji="0" lang="LID4096" altLang="LID4096" sz="600" b="0" i="0" u="none" strike="noStrike" cap="none" normalizeH="0" baseline="0" dirty="0">
                <a:ln>
                  <a:noFill/>
                </a:ln>
                <a:solidFill>
                  <a:schemeClr val="tx1"/>
                </a:solidFill>
                <a:effectLst/>
              </a:rPr>
              <a:t> </a:t>
            </a: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54060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4388-4EE8-42E5-BA0F-98F49049F6A0}"/>
              </a:ext>
            </a:extLst>
          </p:cNvPr>
          <p:cNvSpPr>
            <a:spLocks noGrp="1"/>
          </p:cNvSpPr>
          <p:nvPr>
            <p:ph type="title"/>
          </p:nvPr>
        </p:nvSpPr>
        <p:spPr/>
        <p:txBody>
          <a:bodyPr/>
          <a:lstStyle/>
          <a:p>
            <a:r>
              <a:rPr lang="en-US" i="0" dirty="0">
                <a:solidFill>
                  <a:srgbClr val="24292E"/>
                </a:solidFill>
                <a:effectLst/>
                <a:latin typeface="-apple-system"/>
              </a:rPr>
              <a:t>Step 04 – Push image to docker hub</a:t>
            </a:r>
            <a:endParaRPr lang="LID4096" dirty="0"/>
          </a:p>
        </p:txBody>
      </p:sp>
      <p:sp>
        <p:nvSpPr>
          <p:cNvPr id="3" name="Content Placeholder 2">
            <a:extLst>
              <a:ext uri="{FF2B5EF4-FFF2-40B4-BE49-F238E27FC236}">
                <a16:creationId xmlns:a16="http://schemas.microsoft.com/office/drawing/2014/main" id="{1CB99357-3D1D-4E40-AF75-2E4ABFD4E28B}"/>
              </a:ext>
            </a:extLst>
          </p:cNvPr>
          <p:cNvSpPr>
            <a:spLocks noGrp="1"/>
          </p:cNvSpPr>
          <p:nvPr>
            <p:ph idx="1"/>
          </p:nvPr>
        </p:nvSpPr>
        <p:spPr/>
        <p:txBody>
          <a:bodyPr>
            <a:normAutofit fontScale="85000" lnSpcReduction="20000"/>
          </a:bodyPr>
          <a:lstStyle/>
          <a:p>
            <a:r>
              <a:rPr lang="en-US" dirty="0"/>
              <a:t>Create an account in docker hub (https://hub.docker.com/)</a:t>
            </a:r>
          </a:p>
          <a:p>
            <a:pPr lvl="1"/>
            <a:r>
              <a:rPr lang="en-US" dirty="0"/>
              <a:t>Create a repo</a:t>
            </a:r>
          </a:p>
          <a:p>
            <a:r>
              <a:rPr lang="en-US" dirty="0"/>
              <a:t>Push image to docker hub by </a:t>
            </a:r>
            <a:r>
              <a:rPr lang="en-US" dirty="0" err="1"/>
              <a:t>logining</a:t>
            </a:r>
            <a:r>
              <a:rPr lang="en-US" dirty="0"/>
              <a:t> an pushing</a:t>
            </a:r>
          </a:p>
          <a:p>
            <a:pPr lvl="1"/>
            <a:r>
              <a:rPr lang="en-US" dirty="0"/>
              <a:t>Login </a:t>
            </a:r>
          </a:p>
          <a:p>
            <a:pPr lvl="2"/>
            <a:r>
              <a:rPr lang="en-US" dirty="0">
                <a:highlight>
                  <a:srgbClr val="C0C0C0"/>
                </a:highlight>
              </a:rPr>
              <a:t>docker login --username=shaoweiwang2020</a:t>
            </a:r>
          </a:p>
          <a:p>
            <a:pPr lvl="1"/>
            <a:r>
              <a:rPr lang="en-US" b="1" dirty="0"/>
              <a:t>![important] </a:t>
            </a:r>
            <a:r>
              <a:rPr lang="en-US" dirty="0"/>
              <a:t>Re-tag the image to </a:t>
            </a:r>
            <a:r>
              <a:rPr lang="de-DE" b="0" i="0" dirty="0">
                <a:effectLst/>
                <a:latin typeface="Menlo"/>
              </a:rPr>
              <a:t>&lt;hub-user&gt;/&lt;repo-name&gt;[:&lt;tag&gt;]</a:t>
            </a:r>
            <a:endParaRPr lang="en-US" dirty="0"/>
          </a:p>
          <a:p>
            <a:pPr lvl="2"/>
            <a:r>
              <a:rPr lang="de-DE" b="0" i="0" dirty="0">
                <a:effectLst/>
                <a:latin typeface="Menlo"/>
              </a:rPr>
              <a:t>docker tag &lt;existing-image&gt; &lt;hub-user&gt;/&lt;repo-name&gt;[:&lt;tag&gt;]</a:t>
            </a:r>
          </a:p>
          <a:p>
            <a:pPr lvl="2"/>
            <a:r>
              <a:rPr lang="de-DE" b="0" i="0" dirty="0">
                <a:effectLst/>
                <a:highlight>
                  <a:srgbClr val="C0C0C0"/>
                </a:highlight>
                <a:latin typeface="Menlo"/>
              </a:rPr>
              <a:t>docker tag webapp:v1 shaoweiwang2020/web_app1:v2 </a:t>
            </a:r>
            <a:endParaRPr lang="de-DE" b="0" i="0" dirty="0">
              <a:effectLst/>
              <a:latin typeface="Menlo"/>
            </a:endParaRPr>
          </a:p>
          <a:p>
            <a:pPr lvl="1"/>
            <a:r>
              <a:rPr lang="de-DE" b="0" i="0" dirty="0">
                <a:effectLst/>
                <a:latin typeface="Menlo"/>
              </a:rPr>
              <a:t>Push to your repo</a:t>
            </a:r>
          </a:p>
          <a:p>
            <a:pPr lvl="2"/>
            <a:r>
              <a:rPr lang="LID4096" altLang="LID4096" sz="2100" dirty="0">
                <a:latin typeface="Arial Unicode MS"/>
              </a:rPr>
              <a:t>docker push &lt;hub-user&gt;/&lt;repo-name&gt;:&lt;tag&gt; </a:t>
            </a:r>
            <a:endParaRPr lang="en-US" altLang="LID4096" sz="2100" dirty="0">
              <a:latin typeface="Arial Unicode MS"/>
            </a:endParaRPr>
          </a:p>
          <a:p>
            <a:pPr lvl="2"/>
            <a:r>
              <a:rPr lang="de-DE" sz="2100" dirty="0">
                <a:highlight>
                  <a:srgbClr val="C0C0C0"/>
                </a:highlight>
                <a:latin typeface="Arial Unicode MS"/>
              </a:rPr>
              <a:t>docker push shaoweiwang2020/web_app1:v2</a:t>
            </a:r>
            <a:endParaRPr kumimoji="0" lang="LID4096" altLang="LID4096" sz="4400" b="0" i="0" u="none" strike="noStrike" cap="none" normalizeH="0" baseline="0" dirty="0">
              <a:ln>
                <a:noFill/>
              </a:ln>
              <a:effectLst/>
              <a:highlight>
                <a:srgbClr val="C0C0C0"/>
              </a:highlight>
              <a:latin typeface="Arial" panose="020B0604020202020204" pitchFamily="34" charset="0"/>
            </a:endParaRPr>
          </a:p>
          <a:p>
            <a:r>
              <a:rPr lang="de-DE" sz="2200" b="0" i="0" dirty="0">
                <a:solidFill>
                  <a:srgbClr val="0C5176"/>
                </a:solidFill>
                <a:effectLst/>
                <a:latin typeface="Menlo"/>
              </a:rPr>
              <a:t>Materials</a:t>
            </a:r>
          </a:p>
          <a:p>
            <a:pPr lvl="1"/>
            <a:r>
              <a:rPr lang="LID4096" sz="1900" dirty="0">
                <a:hlinkClick r:id="rId3"/>
              </a:rPr>
              <a:t>https://docs.docker.com/docker-hub/repos/#:~:text=To%20push%20an%20image%20to,docs%2Fbase%3Atesting%20</a:t>
            </a:r>
            <a:r>
              <a:rPr lang="LID4096" sz="1900" dirty="0"/>
              <a:t>).</a:t>
            </a:r>
            <a:endParaRPr lang="en-US" sz="1900" dirty="0"/>
          </a:p>
          <a:p>
            <a:pPr lvl="1"/>
            <a:r>
              <a:rPr lang="LID4096" sz="1900" dirty="0">
                <a:hlinkClick r:id="rId4"/>
              </a:rPr>
              <a:t>https://stackoverflow.com/questions/41984399/denied-requested-access-to-the-resource-is-denied-docke</a:t>
            </a:r>
            <a:r>
              <a:rPr lang="en-US" sz="1900" dirty="0">
                <a:hlinkClick r:id="rId4"/>
              </a:rPr>
              <a:t>r</a:t>
            </a:r>
            <a:endParaRPr lang="en-US" sz="1900" dirty="0"/>
          </a:p>
          <a:p>
            <a:pPr lvl="1"/>
            <a:endParaRPr lang="LID4096" dirty="0"/>
          </a:p>
          <a:p>
            <a:pPr lvl="1"/>
            <a:endParaRPr lang="de-DE" b="0" i="0" dirty="0">
              <a:solidFill>
                <a:srgbClr val="0C5176"/>
              </a:solidFill>
              <a:effectLst/>
              <a:latin typeface="Menlo"/>
            </a:endParaRPr>
          </a:p>
          <a:p>
            <a:endParaRPr lang="de-DE" b="0" i="0" dirty="0">
              <a:solidFill>
                <a:srgbClr val="0C5176"/>
              </a:solidFill>
              <a:effectLst/>
              <a:latin typeface="Menlo"/>
            </a:endParaRPr>
          </a:p>
          <a:p>
            <a:pPr lvl="1"/>
            <a:endParaRPr lang="en-US" dirty="0"/>
          </a:p>
        </p:txBody>
      </p:sp>
    </p:spTree>
    <p:extLst>
      <p:ext uri="{BB962C8B-B14F-4D97-AF65-F5344CB8AC3E}">
        <p14:creationId xmlns:p14="http://schemas.microsoft.com/office/powerpoint/2010/main" val="25867289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F421-31E0-45D4-8935-09067E70F14A}"/>
              </a:ext>
            </a:extLst>
          </p:cNvPr>
          <p:cNvSpPr>
            <a:spLocks noGrp="1"/>
          </p:cNvSpPr>
          <p:nvPr>
            <p:ph type="title"/>
          </p:nvPr>
        </p:nvSpPr>
        <p:spPr/>
        <p:txBody>
          <a:bodyPr/>
          <a:lstStyle/>
          <a:p>
            <a:r>
              <a:rPr lang="en-US" dirty="0"/>
              <a:t>Create image using </a:t>
            </a:r>
            <a:r>
              <a:rPr lang="en-US" dirty="0" err="1"/>
              <a:t>Dockerfile</a:t>
            </a:r>
            <a:endParaRPr lang="LID4096" dirty="0"/>
          </a:p>
        </p:txBody>
      </p:sp>
      <p:sp>
        <p:nvSpPr>
          <p:cNvPr id="3" name="Content Placeholder 2">
            <a:extLst>
              <a:ext uri="{FF2B5EF4-FFF2-40B4-BE49-F238E27FC236}">
                <a16:creationId xmlns:a16="http://schemas.microsoft.com/office/drawing/2014/main" id="{FC902682-B8EB-40A5-B088-643CF2E030FD}"/>
              </a:ext>
            </a:extLst>
          </p:cNvPr>
          <p:cNvSpPr>
            <a:spLocks noGrp="1"/>
          </p:cNvSpPr>
          <p:nvPr>
            <p:ph idx="1"/>
          </p:nvPr>
        </p:nvSpPr>
        <p:spPr/>
        <p:txBody>
          <a:bodyPr>
            <a:normAutofit fontScale="70000" lnSpcReduction="20000"/>
          </a:bodyPr>
          <a:lstStyle/>
          <a:p>
            <a:pPr marL="457200" lvl="1" indent="0">
              <a:buNone/>
            </a:pPr>
            <a:endParaRPr lang="en-US" dirty="0"/>
          </a:p>
          <a:p>
            <a:pPr marL="457200" lvl="1" indent="0">
              <a:buNone/>
            </a:pPr>
            <a:r>
              <a:rPr lang="en-US" dirty="0" err="1"/>
              <a:t>Dockerfile</a:t>
            </a:r>
            <a:endParaRPr lang="en-US" dirty="0"/>
          </a:p>
          <a:p>
            <a:pPr marL="914400" lvl="2" indent="0">
              <a:buNone/>
            </a:pPr>
            <a:r>
              <a:rPr lang="en-US" dirty="0"/>
              <a:t># Create docker image</a:t>
            </a:r>
          </a:p>
          <a:p>
            <a:pPr marL="914400" lvl="2" indent="0">
              <a:buNone/>
            </a:pPr>
            <a:r>
              <a:rPr lang="en-US" dirty="0"/>
              <a:t>FROM openjdk:8-jdk-alpine</a:t>
            </a:r>
          </a:p>
          <a:p>
            <a:pPr marL="914400" lvl="2" indent="0">
              <a:buNone/>
            </a:pPr>
            <a:r>
              <a:rPr lang="en-US" dirty="0"/>
              <a:t>VOLUME /</a:t>
            </a:r>
            <a:r>
              <a:rPr lang="en-US" dirty="0" err="1"/>
              <a:t>tmp</a:t>
            </a:r>
            <a:endParaRPr lang="en-US" dirty="0"/>
          </a:p>
          <a:p>
            <a:pPr marL="914400" lvl="2" indent="0">
              <a:buNone/>
            </a:pPr>
            <a:r>
              <a:rPr lang="en-US" dirty="0"/>
              <a:t>EXPOSE 5000</a:t>
            </a:r>
          </a:p>
          <a:p>
            <a:pPr marL="914400" lvl="2" indent="0">
              <a:buNone/>
            </a:pPr>
            <a:r>
              <a:rPr lang="en-US" dirty="0"/>
              <a:t>ADD target/*.jar app.jar</a:t>
            </a:r>
          </a:p>
          <a:p>
            <a:pPr marL="914400" lvl="2" indent="0">
              <a:buNone/>
            </a:pPr>
            <a:r>
              <a:rPr lang="en-US" dirty="0"/>
              <a:t>ENTRYPOINT [ "</a:t>
            </a:r>
            <a:r>
              <a:rPr lang="en-US" dirty="0" err="1"/>
              <a:t>sh</a:t>
            </a:r>
            <a:r>
              <a:rPr lang="en-US" dirty="0"/>
              <a:t>", "-c", "java -jar /app.jar" ]</a:t>
            </a:r>
          </a:p>
          <a:p>
            <a:pPr marL="457200" lvl="1" indent="0">
              <a:buNone/>
            </a:pPr>
            <a:endParaRPr lang="en-US" dirty="0"/>
          </a:p>
          <a:p>
            <a:pPr marL="457200" lvl="1" indent="0">
              <a:buNone/>
            </a:pPr>
            <a:endParaRPr lang="en-US" dirty="0"/>
          </a:p>
          <a:p>
            <a:pPr marL="457200" lvl="1" indent="0">
              <a:buNone/>
            </a:pPr>
            <a:r>
              <a:rPr lang="en-US" dirty="0"/>
              <a:t>Run this commend in working </a:t>
            </a:r>
            <a:r>
              <a:rPr lang="en-US" dirty="0" err="1"/>
              <a:t>dir</a:t>
            </a:r>
            <a:r>
              <a:rPr lang="en-US" dirty="0"/>
              <a:t> (contain the </a:t>
            </a:r>
            <a:r>
              <a:rPr lang="en-US" dirty="0" err="1"/>
              <a:t>Dockerfile</a:t>
            </a:r>
            <a:r>
              <a:rPr lang="en-US" dirty="0"/>
              <a:t>)</a:t>
            </a:r>
          </a:p>
          <a:p>
            <a:pPr marL="457200" lvl="1" indent="0">
              <a:buNone/>
            </a:pPr>
            <a:r>
              <a:rPr lang="en-US" dirty="0"/>
              <a:t>	</a:t>
            </a:r>
            <a:r>
              <a:rPr lang="en-US" dirty="0">
                <a:highlight>
                  <a:srgbClr val="C0C0C0"/>
                </a:highlight>
              </a:rPr>
              <a:t>docker build -t myappweb:v2.4 </a:t>
            </a:r>
            <a:r>
              <a:rPr lang="en-US" b="1" dirty="0">
                <a:highlight>
                  <a:srgbClr val="FF0000"/>
                </a:highlight>
              </a:rPr>
              <a:t>.</a:t>
            </a:r>
          </a:p>
          <a:p>
            <a:pPr marL="457200" lvl="1" indent="0">
              <a:buNone/>
            </a:pPr>
            <a:endParaRPr lang="en-US" dirty="0"/>
          </a:p>
          <a:p>
            <a:pPr marL="457200" lvl="1" indent="0">
              <a:buNone/>
            </a:pPr>
            <a:r>
              <a:rPr lang="en-US" dirty="0"/>
              <a:t>Run this commend to run the built dock image</a:t>
            </a:r>
          </a:p>
          <a:p>
            <a:pPr marL="457200" lvl="1" indent="0">
              <a:buNone/>
            </a:pPr>
            <a:r>
              <a:rPr lang="en-US" dirty="0"/>
              <a:t>	docker run --name web_app_v2.4 -</a:t>
            </a:r>
            <a:r>
              <a:rPr lang="en-US" dirty="0" err="1"/>
              <a:t>dit</a:t>
            </a:r>
            <a:r>
              <a:rPr lang="en-US" dirty="0"/>
              <a:t> -p 5001:5000 myappweb:v2.4</a:t>
            </a:r>
          </a:p>
          <a:p>
            <a:pPr marL="457200" lvl="1" indent="0">
              <a:buNone/>
            </a:pPr>
            <a:endParaRPr lang="en-US" dirty="0"/>
          </a:p>
          <a:p>
            <a:pPr marL="457200" lvl="1" indent="0">
              <a:buNone/>
            </a:pPr>
            <a:endParaRPr lang="en-US" dirty="0"/>
          </a:p>
          <a:p>
            <a:pPr marL="457200" lvl="1" indent="0">
              <a:buNone/>
            </a:pPr>
            <a:r>
              <a:rPr lang="en-US" dirty="0"/>
              <a:t>https://docs.sevenbridges.com/docs/upload-your-docker-image-with-a-dockerfile</a:t>
            </a:r>
            <a:endParaRPr lang="LID4096" dirty="0"/>
          </a:p>
        </p:txBody>
      </p:sp>
    </p:spTree>
    <p:extLst>
      <p:ext uri="{BB962C8B-B14F-4D97-AF65-F5344CB8AC3E}">
        <p14:creationId xmlns:p14="http://schemas.microsoft.com/office/powerpoint/2010/main" val="9199154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73CE-EE05-4FB6-B9D1-BBCB2240F446}"/>
              </a:ext>
            </a:extLst>
          </p:cNvPr>
          <p:cNvSpPr>
            <a:spLocks noGrp="1"/>
          </p:cNvSpPr>
          <p:nvPr>
            <p:ph type="title"/>
          </p:nvPr>
        </p:nvSpPr>
        <p:spPr/>
        <p:txBody>
          <a:bodyPr/>
          <a:lstStyle/>
          <a:p>
            <a:r>
              <a:rPr lang="en-US" dirty="0"/>
              <a:t>reference</a:t>
            </a:r>
            <a:endParaRPr lang="LID4096" dirty="0"/>
          </a:p>
        </p:txBody>
      </p:sp>
      <p:sp>
        <p:nvSpPr>
          <p:cNvPr id="3" name="Content Placeholder 2">
            <a:extLst>
              <a:ext uri="{FF2B5EF4-FFF2-40B4-BE49-F238E27FC236}">
                <a16:creationId xmlns:a16="http://schemas.microsoft.com/office/drawing/2014/main" id="{FB6FB4CB-673E-4C08-945E-383E0146A793}"/>
              </a:ext>
            </a:extLst>
          </p:cNvPr>
          <p:cNvSpPr>
            <a:spLocks noGrp="1"/>
          </p:cNvSpPr>
          <p:nvPr>
            <p:ph idx="1"/>
          </p:nvPr>
        </p:nvSpPr>
        <p:spPr/>
        <p:txBody>
          <a:bodyPr/>
          <a:lstStyle/>
          <a:p>
            <a:r>
              <a:rPr lang="en-US" dirty="0"/>
              <a:t>Chapter 7 &amp; 8, </a:t>
            </a:r>
            <a:r>
              <a:rPr lang="en-US" sz="2800" dirty="0"/>
              <a:t>Jez Humble and David Farley,  Continuous Delivery.</a:t>
            </a:r>
          </a:p>
          <a:p>
            <a:r>
              <a:rPr lang="en-US" dirty="0">
                <a:hlinkClick r:id="rId2"/>
              </a:rPr>
              <a:t>https://testsigma.com/blog/how-to-prioritize-test-cases-for-regression-testing/</a:t>
            </a:r>
            <a:endParaRPr lang="en-US" dirty="0"/>
          </a:p>
          <a:p>
            <a:r>
              <a:rPr lang="en-US" dirty="0">
                <a:hlinkClick r:id="rId3"/>
              </a:rPr>
              <a:t>https://testsigma.com/blog/9-tips-for-selecting-test-cases-for-regression-testing/</a:t>
            </a:r>
            <a:endParaRPr lang="en-US" dirty="0"/>
          </a:p>
          <a:p>
            <a:endParaRPr lang="en-US" dirty="0"/>
          </a:p>
          <a:p>
            <a:endParaRPr lang="LID4096" dirty="0"/>
          </a:p>
        </p:txBody>
      </p:sp>
    </p:spTree>
    <p:extLst>
      <p:ext uri="{BB962C8B-B14F-4D97-AF65-F5344CB8AC3E}">
        <p14:creationId xmlns:p14="http://schemas.microsoft.com/office/powerpoint/2010/main" val="1901394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F421-31E0-45D4-8935-09067E70F14A}"/>
              </a:ext>
            </a:extLst>
          </p:cNvPr>
          <p:cNvSpPr>
            <a:spLocks noGrp="1"/>
          </p:cNvSpPr>
          <p:nvPr>
            <p:ph type="title"/>
          </p:nvPr>
        </p:nvSpPr>
        <p:spPr/>
        <p:txBody>
          <a:bodyPr/>
          <a:lstStyle/>
          <a:p>
            <a:r>
              <a:rPr lang="en-US" dirty="0"/>
              <a:t>Create your image based on existing OS</a:t>
            </a:r>
            <a:endParaRPr lang="LID4096" dirty="0"/>
          </a:p>
        </p:txBody>
      </p:sp>
      <p:sp>
        <p:nvSpPr>
          <p:cNvPr id="3" name="Content Placeholder 2">
            <a:extLst>
              <a:ext uri="{FF2B5EF4-FFF2-40B4-BE49-F238E27FC236}">
                <a16:creationId xmlns:a16="http://schemas.microsoft.com/office/drawing/2014/main" id="{FC902682-B8EB-40A5-B088-643CF2E030FD}"/>
              </a:ext>
            </a:extLst>
          </p:cNvPr>
          <p:cNvSpPr>
            <a:spLocks noGrp="1"/>
          </p:cNvSpPr>
          <p:nvPr>
            <p:ph idx="1"/>
          </p:nvPr>
        </p:nvSpPr>
        <p:spPr/>
        <p:txBody>
          <a:bodyPr>
            <a:normAutofit lnSpcReduction="10000"/>
          </a:bodyPr>
          <a:lstStyle/>
          <a:p>
            <a:r>
              <a:rPr lang="en-US" dirty="0"/>
              <a:t>Ubuntu by running</a:t>
            </a:r>
          </a:p>
          <a:p>
            <a:pPr lvl="1"/>
            <a:r>
              <a:rPr lang="en-US" dirty="0">
                <a:highlight>
                  <a:srgbClr val="C0C0C0"/>
                </a:highlight>
              </a:rPr>
              <a:t>docker pull ubuntu:trusty-20180412</a:t>
            </a:r>
          </a:p>
          <a:p>
            <a:pPr lvl="1"/>
            <a:r>
              <a:rPr lang="en-US" dirty="0">
                <a:highlight>
                  <a:srgbClr val="C0C0C0"/>
                </a:highlight>
              </a:rPr>
              <a:t>docker run --name ubuntu_2018 -</a:t>
            </a:r>
            <a:r>
              <a:rPr lang="en-US" dirty="0" err="1">
                <a:highlight>
                  <a:srgbClr val="C0C0C0"/>
                </a:highlight>
              </a:rPr>
              <a:t>dit</a:t>
            </a:r>
            <a:r>
              <a:rPr lang="en-US" dirty="0">
                <a:highlight>
                  <a:srgbClr val="C0C0C0"/>
                </a:highlight>
              </a:rPr>
              <a:t> ubuntu:trusty-20180412</a:t>
            </a:r>
          </a:p>
          <a:p>
            <a:r>
              <a:rPr lang="en-US" dirty="0"/>
              <a:t>Install package by running</a:t>
            </a:r>
          </a:p>
          <a:p>
            <a:pPr lvl="1"/>
            <a:r>
              <a:rPr lang="en-US" dirty="0">
                <a:highlight>
                  <a:srgbClr val="C0C0C0"/>
                </a:highlight>
              </a:rPr>
              <a:t>docker exec -it ubuntu_2018 /bin/bash</a:t>
            </a:r>
          </a:p>
          <a:p>
            <a:pPr lvl="1"/>
            <a:r>
              <a:rPr lang="en-US" dirty="0" err="1">
                <a:highlight>
                  <a:srgbClr val="C0C0C0"/>
                </a:highlight>
              </a:rPr>
              <a:t>sudo</a:t>
            </a:r>
            <a:r>
              <a:rPr lang="en-US" dirty="0">
                <a:highlight>
                  <a:srgbClr val="C0C0C0"/>
                </a:highlight>
              </a:rPr>
              <a:t> apt update</a:t>
            </a:r>
          </a:p>
          <a:p>
            <a:pPr lvl="1"/>
            <a:r>
              <a:rPr lang="en-US" dirty="0" err="1">
                <a:highlight>
                  <a:srgbClr val="C0C0C0"/>
                </a:highlight>
              </a:rPr>
              <a:t>sudo</a:t>
            </a:r>
            <a:r>
              <a:rPr lang="en-US" dirty="0">
                <a:highlight>
                  <a:srgbClr val="C0C0C0"/>
                </a:highlight>
              </a:rPr>
              <a:t> apt install default-</a:t>
            </a:r>
            <a:r>
              <a:rPr lang="en-US" dirty="0" err="1">
                <a:highlight>
                  <a:srgbClr val="C0C0C0"/>
                </a:highlight>
              </a:rPr>
              <a:t>jre</a:t>
            </a:r>
            <a:r>
              <a:rPr lang="en-US" dirty="0">
                <a:highlight>
                  <a:srgbClr val="C0C0C0"/>
                </a:highlight>
              </a:rPr>
              <a:t> </a:t>
            </a:r>
          </a:p>
          <a:p>
            <a:pPr lvl="1"/>
            <a:endParaRPr lang="en-US" dirty="0"/>
          </a:p>
          <a:p>
            <a:r>
              <a:rPr lang="en-US" dirty="0"/>
              <a:t>Link </a:t>
            </a:r>
          </a:p>
          <a:p>
            <a:pPr lvl="1"/>
            <a:r>
              <a:rPr lang="en-US" dirty="0">
                <a:hlinkClick r:id="rId2"/>
              </a:rPr>
              <a:t>https://hub.docker.com/_/ubuntu?tab=description&amp;page=7&amp;ordering=last_updated</a:t>
            </a:r>
            <a:endParaRPr lang="en-US" dirty="0"/>
          </a:p>
          <a:p>
            <a:pPr lvl="1"/>
            <a:endParaRPr lang="LID4096" dirty="0"/>
          </a:p>
        </p:txBody>
      </p:sp>
    </p:spTree>
    <p:extLst>
      <p:ext uri="{BB962C8B-B14F-4D97-AF65-F5344CB8AC3E}">
        <p14:creationId xmlns:p14="http://schemas.microsoft.com/office/powerpoint/2010/main" val="2590640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71BA-B63A-4402-A222-59D59E3B7BDD}"/>
              </a:ext>
            </a:extLst>
          </p:cNvPr>
          <p:cNvSpPr>
            <a:spLocks noGrp="1"/>
          </p:cNvSpPr>
          <p:nvPr>
            <p:ph type="title"/>
          </p:nvPr>
        </p:nvSpPr>
        <p:spPr/>
        <p:txBody>
          <a:bodyPr/>
          <a:lstStyle/>
          <a:p>
            <a:r>
              <a:rPr lang="en-US" b="1" i="0" dirty="0">
                <a:solidFill>
                  <a:srgbClr val="202124"/>
                </a:solidFill>
                <a:effectLst/>
              </a:rPr>
              <a:t>Regression testing</a:t>
            </a:r>
            <a:endParaRPr lang="LID4096" b="1" dirty="0"/>
          </a:p>
        </p:txBody>
      </p:sp>
      <p:sp>
        <p:nvSpPr>
          <p:cNvPr id="3" name="Text Placeholder 2">
            <a:extLst>
              <a:ext uri="{FF2B5EF4-FFF2-40B4-BE49-F238E27FC236}">
                <a16:creationId xmlns:a16="http://schemas.microsoft.com/office/drawing/2014/main" id="{7EADFCF3-4CDE-4ED9-9A2B-2696EDF26225}"/>
              </a:ext>
            </a:extLst>
          </p:cNvPr>
          <p:cNvSpPr>
            <a:spLocks noGrp="1"/>
          </p:cNvSpPr>
          <p:nvPr>
            <p:ph type="body" idx="1"/>
          </p:nvPr>
        </p:nvSpPr>
        <p:spPr/>
        <p:txBody>
          <a:bodyPr/>
          <a:lstStyle/>
          <a:p>
            <a:r>
              <a:rPr lang="en-US" dirty="0">
                <a:solidFill>
                  <a:srgbClr val="202124"/>
                </a:solidFill>
                <a:latin typeface="arial" panose="020B0604020202020204" pitchFamily="34" charset="0"/>
              </a:rPr>
              <a:t>A</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software testing practice</a:t>
            </a:r>
            <a:r>
              <a:rPr lang="en-US" b="0" i="0" dirty="0">
                <a:solidFill>
                  <a:srgbClr val="202124"/>
                </a:solidFill>
                <a:effectLst/>
                <a:latin typeface="arial" panose="020B0604020202020204" pitchFamily="34" charset="0"/>
              </a:rPr>
              <a:t> that ensures an application still functions as expected after any code changes, updates, or improvements</a:t>
            </a:r>
            <a:r>
              <a:rPr lang="en-US" dirty="0">
                <a:solidFill>
                  <a:srgbClr val="202124"/>
                </a:solidFill>
                <a:latin typeface="arial" panose="020B0604020202020204" pitchFamily="34" charset="0"/>
              </a:rPr>
              <a:t>. </a:t>
            </a:r>
            <a:endParaRPr lang="en-US" b="0" i="0" dirty="0">
              <a:solidFill>
                <a:srgbClr val="202124"/>
              </a:solidFill>
              <a:effectLst/>
              <a:latin typeface="arial" panose="020B0604020202020204" pitchFamily="34" charset="0"/>
            </a:endParaRPr>
          </a:p>
          <a:p>
            <a:pPr marL="0" indent="0">
              <a:buNone/>
            </a:pPr>
            <a:endParaRPr lang="en-US" b="0" i="0" dirty="0">
              <a:solidFill>
                <a:srgbClr val="202124"/>
              </a:solidFill>
              <a:effectLst/>
              <a:latin typeface="arial" panose="020B0604020202020204" pitchFamily="34" charset="0"/>
            </a:endParaRPr>
          </a:p>
          <a:p>
            <a:r>
              <a:rPr lang="en-US" b="1" dirty="0">
                <a:solidFill>
                  <a:srgbClr val="202124"/>
                </a:solidFill>
                <a:latin typeface="arial" panose="020B0604020202020204" pitchFamily="34" charset="0"/>
              </a:rPr>
              <a:t>Goal</a:t>
            </a:r>
          </a:p>
          <a:p>
            <a:pPr lvl="1">
              <a:buFont typeface="Wingdings" panose="05000000000000000000" pitchFamily="2" charset="2"/>
              <a:buChar char="Ø"/>
            </a:pPr>
            <a:r>
              <a:rPr lang="en-US" dirty="0">
                <a:solidFill>
                  <a:srgbClr val="202124"/>
                </a:solidFill>
                <a:latin typeface="arial" panose="020B0604020202020204" pitchFamily="34" charset="0"/>
              </a:rPr>
              <a:t>Make sure the changes in code does not break existing functional and non-functional requirement of the system.</a:t>
            </a:r>
          </a:p>
          <a:p>
            <a:pPr lvl="1">
              <a:buFont typeface="Wingdings" panose="05000000000000000000" pitchFamily="2" charset="2"/>
              <a:buChar char="Ø"/>
            </a:pPr>
            <a:r>
              <a:rPr lang="en-US" altLang="zh-CN" dirty="0">
                <a:solidFill>
                  <a:srgbClr val="202124"/>
                </a:solidFill>
                <a:latin typeface="arial" panose="020B0604020202020204" pitchFamily="34" charset="0"/>
              </a:rPr>
              <a:t>Find defect in early stage.</a:t>
            </a:r>
            <a:endParaRPr lang="en-US" dirty="0">
              <a:solidFill>
                <a:srgbClr val="202124"/>
              </a:solidFill>
              <a:latin typeface="arial" panose="020B0604020202020204" pitchFamily="34" charset="0"/>
            </a:endParaRPr>
          </a:p>
          <a:p>
            <a:pPr lvl="1"/>
            <a:endParaRPr lang="LID4096" dirty="0"/>
          </a:p>
        </p:txBody>
      </p:sp>
    </p:spTree>
    <p:extLst>
      <p:ext uri="{BB962C8B-B14F-4D97-AF65-F5344CB8AC3E}">
        <p14:creationId xmlns:p14="http://schemas.microsoft.com/office/powerpoint/2010/main" val="15172331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Regression Testing? Definition, Tools &amp;amp; How to Get Started">
            <a:extLst>
              <a:ext uri="{FF2B5EF4-FFF2-40B4-BE49-F238E27FC236}">
                <a16:creationId xmlns:a16="http://schemas.microsoft.com/office/drawing/2014/main" id="{9909C7BB-3FA7-4303-BF6B-22357BAA64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17" r="12492" b="339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2B2F10-BC25-482B-B7CC-4D8BFC61AE9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dirty="0"/>
              <a:t>Earlier features get more exercise!</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4768173"/>
      </p:ext>
    </p:extLst>
  </p:cSld>
  <p:clrMapOvr>
    <a:overrideClrMapping bg1="dk1" tx1="lt1" bg2="dk2" tx2="lt2" accent1="accent1" accent2="accent2" accent3="accent3" accent4="accent4" accent5="accent5" accent6="accent6" hlink="hlink" folHlink="folHlink"/>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6A3E-D2A9-4B80-9318-F24CE85B9587}"/>
              </a:ext>
            </a:extLst>
          </p:cNvPr>
          <p:cNvSpPr>
            <a:spLocks noGrp="1"/>
          </p:cNvSpPr>
          <p:nvPr>
            <p:ph type="title"/>
          </p:nvPr>
        </p:nvSpPr>
        <p:spPr/>
        <p:txBody>
          <a:bodyPr/>
          <a:lstStyle/>
          <a:p>
            <a:r>
              <a:rPr lang="en-US" b="1" dirty="0">
                <a:solidFill>
                  <a:srgbClr val="202124"/>
                </a:solidFill>
              </a:rPr>
              <a:t>How</a:t>
            </a:r>
            <a:r>
              <a:rPr lang="en-US" b="1" dirty="0"/>
              <a:t> </a:t>
            </a:r>
            <a:r>
              <a:rPr lang="en-US" b="1" dirty="0">
                <a:solidFill>
                  <a:srgbClr val="202124"/>
                </a:solidFill>
              </a:rPr>
              <a:t>to do regression testing?</a:t>
            </a:r>
            <a:endParaRPr lang="LID4096" b="1" dirty="0">
              <a:solidFill>
                <a:srgbClr val="202124"/>
              </a:solidFill>
            </a:endParaRPr>
          </a:p>
        </p:txBody>
      </p:sp>
      <p:sp>
        <p:nvSpPr>
          <p:cNvPr id="3" name="Text Placeholder 2">
            <a:extLst>
              <a:ext uri="{FF2B5EF4-FFF2-40B4-BE49-F238E27FC236}">
                <a16:creationId xmlns:a16="http://schemas.microsoft.com/office/drawing/2014/main" id="{0F308807-936C-4F13-80AE-3287AA28B484}"/>
              </a:ext>
            </a:extLst>
          </p:cNvPr>
          <p:cNvSpPr>
            <a:spLocks noGrp="1"/>
          </p:cNvSpPr>
          <p:nvPr>
            <p:ph type="body" idx="1"/>
          </p:nvPr>
        </p:nvSpPr>
        <p:spPr/>
        <p:txBody>
          <a:bodyPr/>
          <a:lstStyle/>
          <a:p>
            <a:r>
              <a:rPr lang="en-US" b="0" i="0" dirty="0">
                <a:solidFill>
                  <a:srgbClr val="252525"/>
                </a:solidFill>
                <a:effectLst/>
                <a:latin typeface="GothamPro"/>
              </a:rPr>
              <a:t>Regression testing uses test cases that </a:t>
            </a:r>
            <a:r>
              <a:rPr lang="en-US" b="1" i="0" dirty="0">
                <a:solidFill>
                  <a:srgbClr val="252525"/>
                </a:solidFill>
                <a:effectLst/>
                <a:latin typeface="GothamPro"/>
              </a:rPr>
              <a:t>have already been used </a:t>
            </a:r>
            <a:r>
              <a:rPr lang="en-US" b="0" i="0" dirty="0">
                <a:solidFill>
                  <a:srgbClr val="252525"/>
                </a:solidFill>
                <a:effectLst/>
                <a:latin typeface="GothamPro"/>
              </a:rPr>
              <a:t>but are re-executed to make sure that the software still works the way it did before changes were made. </a:t>
            </a:r>
          </a:p>
          <a:p>
            <a:endParaRPr lang="en-US" dirty="0">
              <a:solidFill>
                <a:srgbClr val="252525"/>
              </a:solidFill>
              <a:latin typeface="GothamPro"/>
            </a:endParaRPr>
          </a:p>
          <a:p>
            <a:r>
              <a:rPr lang="en-US" dirty="0"/>
              <a:t>Can be done in different levels:</a:t>
            </a:r>
          </a:p>
          <a:p>
            <a:pPr lvl="1"/>
            <a:r>
              <a:rPr lang="en-US" dirty="0"/>
              <a:t>Unit testing</a:t>
            </a:r>
          </a:p>
          <a:p>
            <a:pPr lvl="1"/>
            <a:r>
              <a:rPr lang="en-US" dirty="0"/>
              <a:t>Integration testing</a:t>
            </a:r>
          </a:p>
          <a:p>
            <a:pPr lvl="1"/>
            <a:r>
              <a:rPr lang="en-US" dirty="0"/>
              <a:t>System testing</a:t>
            </a:r>
          </a:p>
          <a:p>
            <a:pPr lvl="1"/>
            <a:r>
              <a:rPr lang="en-US" dirty="0"/>
              <a:t>Acceptance testing </a:t>
            </a:r>
          </a:p>
          <a:p>
            <a:pPr lvl="1"/>
            <a:endParaRPr lang="LID4096" dirty="0"/>
          </a:p>
        </p:txBody>
      </p:sp>
    </p:spTree>
    <p:extLst>
      <p:ext uri="{BB962C8B-B14F-4D97-AF65-F5344CB8AC3E}">
        <p14:creationId xmlns:p14="http://schemas.microsoft.com/office/powerpoint/2010/main" val="10118048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D15-A026-4955-8D9A-516981FA593F}"/>
              </a:ext>
            </a:extLst>
          </p:cNvPr>
          <p:cNvSpPr>
            <a:spLocks noGrp="1"/>
          </p:cNvSpPr>
          <p:nvPr>
            <p:ph type="title"/>
          </p:nvPr>
        </p:nvSpPr>
        <p:spPr/>
        <p:txBody>
          <a:bodyPr/>
          <a:lstStyle/>
          <a:p>
            <a:r>
              <a:rPr lang="en-US" b="1" dirty="0"/>
              <a:t>Complete vs partial ?</a:t>
            </a:r>
            <a:endParaRPr lang="LID4096" b="1" dirty="0"/>
          </a:p>
        </p:txBody>
      </p:sp>
      <p:sp>
        <p:nvSpPr>
          <p:cNvPr id="3" name="Text Placeholder 2">
            <a:extLst>
              <a:ext uri="{FF2B5EF4-FFF2-40B4-BE49-F238E27FC236}">
                <a16:creationId xmlns:a16="http://schemas.microsoft.com/office/drawing/2014/main" id="{097D1DC5-537F-492E-8A4C-4E5FE05AD569}"/>
              </a:ext>
            </a:extLst>
          </p:cNvPr>
          <p:cNvSpPr>
            <a:spLocks noGrp="1"/>
          </p:cNvSpPr>
          <p:nvPr>
            <p:ph type="body" idx="1"/>
          </p:nvPr>
        </p:nvSpPr>
        <p:spPr/>
        <p:txBody>
          <a:bodyPr/>
          <a:lstStyle/>
          <a:p>
            <a:endParaRPr lang="LID4096" dirty="0"/>
          </a:p>
        </p:txBody>
      </p:sp>
      <p:pic>
        <p:nvPicPr>
          <p:cNvPr id="3074" name="Picture 2">
            <a:extLst>
              <a:ext uri="{FF2B5EF4-FFF2-40B4-BE49-F238E27FC236}">
                <a16:creationId xmlns:a16="http://schemas.microsoft.com/office/drawing/2014/main" id="{7252D86E-C8AD-4B62-9BFA-D9FAB6B65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434" y="1935804"/>
            <a:ext cx="5304817" cy="39786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REND enterprises, Inc. Puzzle Pieces Mini Accents Variety Pack, 36 ct :  Amazon.ca: Toys &amp;amp; Games">
            <a:extLst>
              <a:ext uri="{FF2B5EF4-FFF2-40B4-BE49-F238E27FC236}">
                <a16:creationId xmlns:a16="http://schemas.microsoft.com/office/drawing/2014/main" id="{DB980B23-AA28-4A2D-BFB0-5079F1CD13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6818" y="2354093"/>
            <a:ext cx="4467216" cy="3142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9854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wheel(1)">
                                      <p:cBhvr>
                                        <p:cTn id="11" dur="2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6iqc3b8x4x4wgdt31m2mtirnnpxww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C6C553ED-A6B7-47DC-949F-9ADFE5E9069E}">
  <we:reference id="wa104379261" version="4.3.0.0" store="en-US" storeType="OMEX"/>
  <we:alternateReferences>
    <we:reference id="WA104379261" version="4.3.0.0" store="" storeType="OMEX"/>
  </we:alternateReferences>
  <we:properties>
    <we:property name="MENTIMETER_QUESTION_ID_KEY" value="&quot;q9kasebq514t&quot;"/>
    <we:property name="MENTIMETER_SHOW_JOIN_INSTRUCTIONS" value="&quot;tru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3561</TotalTime>
  <Words>2988</Words>
  <Application>Microsoft Office PowerPoint</Application>
  <PresentationFormat>Widescreen</PresentationFormat>
  <Paragraphs>386</Paragraphs>
  <Slides>59</Slides>
  <Notes>18</Notes>
  <HiddenSlides>2</HiddenSlides>
  <MMClips>3</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59</vt:i4>
      </vt:variant>
    </vt:vector>
  </HeadingPairs>
  <TitlesOfParts>
    <vt:vector size="83" baseType="lpstr">
      <vt:lpstr>-apple-system</vt:lpstr>
      <vt:lpstr>Arial Unicode MS</vt:lpstr>
      <vt:lpstr>Beatrice</vt:lpstr>
      <vt:lpstr>Gill Sans</vt:lpstr>
      <vt:lpstr>GothamPro</vt:lpstr>
      <vt:lpstr>Helvetica Neue</vt:lpstr>
      <vt:lpstr>Menlo</vt:lpstr>
      <vt:lpstr>Muli</vt:lpstr>
      <vt:lpstr>OpenSans</vt:lpstr>
      <vt:lpstr>Roboto-Regular</vt:lpstr>
      <vt:lpstr>SabonCE-Roman</vt:lpstr>
      <vt:lpstr>Arial</vt:lpstr>
      <vt:lpstr>Arial</vt:lpstr>
      <vt:lpstr>Calibri</vt:lpstr>
      <vt:lpstr>Calibri Light</vt:lpstr>
      <vt:lpstr>dm sans</vt:lpstr>
      <vt:lpstr>Lora</vt:lpstr>
      <vt:lpstr>open sans</vt:lpstr>
      <vt:lpstr>open sans</vt:lpstr>
      <vt:lpstr>PT Serif</vt:lpstr>
      <vt:lpstr>Roboto</vt:lpstr>
      <vt:lpstr>Segoe UI</vt:lpstr>
      <vt:lpstr>Wingdings</vt:lpstr>
      <vt:lpstr>Office Theme</vt:lpstr>
      <vt:lpstr>Comp 4350 Software Engineering II Lecture 5</vt:lpstr>
      <vt:lpstr>Administrative items </vt:lpstr>
      <vt:lpstr>Agenda</vt:lpstr>
      <vt:lpstr>PowerPoint Presentation</vt:lpstr>
      <vt:lpstr>Regression testing</vt:lpstr>
      <vt:lpstr>Regression testing</vt:lpstr>
      <vt:lpstr>Earlier features get more exercise!</vt:lpstr>
      <vt:lpstr>How to do regression testing?</vt:lpstr>
      <vt:lpstr>Complete vs partial ?</vt:lpstr>
      <vt:lpstr>PowerPoint Presentation</vt:lpstr>
      <vt:lpstr>PowerPoint Presentation</vt:lpstr>
      <vt:lpstr>Complete regression - expensive</vt:lpstr>
      <vt:lpstr>PowerPoint Presentation</vt:lpstr>
      <vt:lpstr>PowerPoint Presentation</vt:lpstr>
      <vt:lpstr>Tips for test cases selection/prioritization</vt:lpstr>
      <vt:lpstr>PowerPoint Presentation</vt:lpstr>
      <vt:lpstr>PowerPoint Presentation</vt:lpstr>
      <vt:lpstr>Tips for test cases selection/prioritization</vt:lpstr>
      <vt:lpstr>Defects frequency heatmap</vt:lpstr>
      <vt:lpstr>Defect prediction at Google</vt:lpstr>
      <vt:lpstr>Tips for test cases selection/prioritization</vt:lpstr>
      <vt:lpstr>Regression testing can be done in any level and should select tests from various level</vt:lpstr>
      <vt:lpstr>Acceptance testing</vt:lpstr>
      <vt:lpstr>Why Is Automated Acceptance Testing Essential? </vt:lpstr>
      <vt:lpstr>Automate Functional testing tool - TESTIM</vt:lpstr>
      <vt:lpstr>Drawback </vt:lpstr>
      <vt:lpstr>Agenda</vt:lpstr>
      <vt:lpstr>PowerPoint Presentation</vt:lpstr>
      <vt:lpstr>Typical deployment pipeline</vt:lpstr>
      <vt:lpstr>Releasing strategies</vt:lpstr>
      <vt:lpstr>Blue-green deployments</vt:lpstr>
      <vt:lpstr>Canary Releasing</vt:lpstr>
      <vt:lpstr>Canary Releasing</vt:lpstr>
      <vt:lpstr>Canary Releasing</vt:lpstr>
      <vt:lpstr>A/B Testing</vt:lpstr>
      <vt:lpstr>Use nginx to distribute user requests</vt:lpstr>
      <vt:lpstr>Agenda</vt:lpstr>
      <vt:lpstr>Good practice in DevOps</vt:lpstr>
      <vt:lpstr>What is container?</vt:lpstr>
      <vt:lpstr>What is a virtual machine (VM)?</vt:lpstr>
      <vt:lpstr>PowerPoint Presentation</vt:lpstr>
      <vt:lpstr>Benefits of containers</vt:lpstr>
      <vt:lpstr>Uses for VMs vs Uses for Containers</vt:lpstr>
      <vt:lpstr>PowerPoint Presentation</vt:lpstr>
      <vt:lpstr>PowerPoint Presentation</vt:lpstr>
      <vt:lpstr> Outline</vt:lpstr>
      <vt:lpstr>Step 00 - Installing Docker</vt:lpstr>
      <vt:lpstr>Step 01 - A simple Docker use case - Run mysql</vt:lpstr>
      <vt:lpstr>Step 01 - A simple Docker use case - Run mysql</vt:lpstr>
      <vt:lpstr>Step 01 - A simple Docker use case - Run mysql</vt:lpstr>
      <vt:lpstr>Step 02 - Playing with Docker - Containers and Images</vt:lpstr>
      <vt:lpstr>Step 02 - Playing with Docker - Containers and Images</vt:lpstr>
      <vt:lpstr>Step 03 - Manually creating a docker image</vt:lpstr>
      <vt:lpstr>Step 03 - Manually creating a docker image</vt:lpstr>
      <vt:lpstr>Step 03 - Manually creating a docker image</vt:lpstr>
      <vt:lpstr>Step 04 – Push image to docker hub</vt:lpstr>
      <vt:lpstr>Create image using Dockerfile</vt:lpstr>
      <vt:lpstr>reference</vt:lpstr>
      <vt:lpstr>Create your image based on existing 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II Docker tutorial</dc:title>
  <dc:creator>wang shaowei</dc:creator>
  <cp:lastModifiedBy>Wang Shaowei</cp:lastModifiedBy>
  <cp:revision>1</cp:revision>
  <dcterms:created xsi:type="dcterms:W3CDTF">2021-02-23T19:25:50Z</dcterms:created>
  <dcterms:modified xsi:type="dcterms:W3CDTF">2023-09-21T04:59:44Z</dcterms:modified>
</cp:coreProperties>
</file>